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image" Target="../media/image-14-30.png"/><Relationship Id="rId31" Type="http://schemas.openxmlformats.org/officeDocument/2006/relationships/slideLayout" Target="../slideLayouts/slideLayout1.xml"/><Relationship Id="rId3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slideLayout" Target="../slideLayouts/slideLayout1.xml"/><Relationship Id="rId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slideLayout" Target="../slideLayouts/slideLayout1.xml"/><Relationship Id="rId1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slideLayout" Target="../slideLayouts/slideLayout1.xml"/><Relationship Id="rId1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7"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8" Type="http://schemas.openxmlformats.org/officeDocument/2006/relationships/slideLayout" Target="../slideLayouts/slideLayout1.xml"/><Relationship Id="rId19"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6"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7" Type="http://schemas.openxmlformats.org/officeDocument/2006/relationships/image" Target="../media/image-25-6.png"/><Relationship Id="rId8" Type="http://schemas.openxmlformats.org/officeDocument/2006/relationships/slideLayout" Target="../slideLayouts/slideLayout1.xml"/><Relationship Id="rId9"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04925" y="7086600"/>
            <a:ext cx="6448425" cy="6391275"/>
          </a:xfrm>
          <a:prstGeom prst="rect">
            <a:avLst/>
          </a:prstGeom>
        </p:spPr>
      </p:pic>
      <p:pic>
        <p:nvPicPr>
          <p:cNvPr id="3" name="Image 1" descr="preencoded.png">    </p:cNvPr>
          <p:cNvPicPr>
            <a:picLocks noChangeAspect="1"/>
          </p:cNvPicPr>
          <p:nvPr/>
        </p:nvPicPr>
        <p:blipFill>
          <a:blip r:embed="rId2"/>
          <a:stretch>
            <a:fillRect/>
          </a:stretch>
        </p:blipFill>
        <p:spPr>
          <a:xfrm>
            <a:off x="14687550" y="-1581150"/>
            <a:ext cx="6052412" cy="4229100"/>
          </a:xfrm>
          <a:prstGeom prst="rect">
            <a:avLst/>
          </a:prstGeom>
        </p:spPr>
      </p:pic>
      <p:pic>
        <p:nvPicPr>
          <p:cNvPr id="4" name="Image 2" descr="preencoded.png">    </p:cNvPr>
          <p:cNvPicPr>
            <a:picLocks noChangeAspect="1"/>
          </p:cNvPicPr>
          <p:nvPr/>
        </p:nvPicPr>
        <p:blipFill>
          <a:blip r:embed="rId3"/>
          <a:stretch>
            <a:fillRect/>
          </a:stretch>
        </p:blipFill>
        <p:spPr>
          <a:xfrm>
            <a:off x="15573375" y="7581900"/>
            <a:ext cx="4279778" cy="4229100"/>
          </a:xfrm>
          <a:prstGeom prst="rect">
            <a:avLst/>
          </a:prstGeom>
        </p:spPr>
      </p:pic>
      <p:pic>
        <p:nvPicPr>
          <p:cNvPr id="5" name="Image 3" descr="preencoded.png">    </p:cNvPr>
          <p:cNvPicPr>
            <a:picLocks noChangeAspect="1"/>
          </p:cNvPicPr>
          <p:nvPr/>
        </p:nvPicPr>
        <p:blipFill>
          <a:blip r:embed="rId4"/>
          <a:stretch>
            <a:fillRect/>
          </a:stretch>
        </p:blipFill>
        <p:spPr>
          <a:xfrm>
            <a:off x="-2362200" y="0"/>
            <a:ext cx="4279779" cy="4229100"/>
          </a:xfrm>
          <a:prstGeom prst="rect">
            <a:avLst/>
          </a:prstGeom>
        </p:spPr>
      </p:pic>
      <p:sp>
        <p:nvSpPr>
          <p:cNvPr id="6" name="Text 0"/>
          <p:cNvSpPr/>
          <p:nvPr/>
        </p:nvSpPr>
        <p:spPr>
          <a:xfrm>
            <a:off x="2647950" y="8172450"/>
            <a:ext cx="13205460" cy="1127760"/>
          </a:xfrm>
          <a:prstGeom prst="rect">
            <a:avLst/>
          </a:prstGeom>
          <a:noFill/>
          <a:ln/>
        </p:spPr>
        <p:txBody>
          <a:bodyPr wrap="square" lIns="0" tIns="0" rIns="0" bIns="0" rtlCol="0" anchor="t"/>
          <a:lstStyle/>
          <a:p>
            <a:pPr algn="l" indent="0" marL="0">
              <a:buNone/>
            </a:pPr>
            <a:r>
              <a:rPr lang="en-US" sz="4800" u="none" dirty="0">
                <a:solidFill>
                  <a:srgbClr val="FFC001"/>
                </a:solidFill>
                <a:latin typeface="Poppins SemiBold" pitchFamily="34" charset="0"/>
                <a:ea typeface="Poppins SemiBold" pitchFamily="34" charset="-122"/>
                <a:cs typeface="Poppins SemiBold" pitchFamily="34" charset="-120"/>
              </a:rPr>
              <a:t>Free Presentation Template by EaTemp</a:t>
            </a:r>
            <a:endParaRPr lang="en-US" sz="4800" dirty="0"/>
          </a:p>
        </p:txBody>
      </p:sp>
      <p:grpSp>
        <p:nvGrpSpPr>
          <p:cNvPr id="70328" name="Group"/>
          <p:cNvGrpSpPr/>
          <p:nvPr/>
        </p:nvGrpSpPr>
        <p:grpSpPr>
          <a:xfrm>
            <a:off x="17235487" y="8456817"/>
            <a:ext cx="1463470" cy="1601583"/>
            <a:chOff x="17235487" y="8456817"/>
            <a:chExt cx="1463470" cy="1601583"/>
          </a:xfrm>
        </p:grpSpPr>
        <p:pic>
          <p:nvPicPr>
            <p:cNvPr id="7"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8"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9" name="Text 2"/>
          <p:cNvSpPr/>
          <p:nvPr/>
        </p:nvSpPr>
        <p:spPr>
          <a:xfrm>
            <a:off x="66675" y="6019800"/>
            <a:ext cx="18811875" cy="3086100"/>
          </a:xfrm>
          <a:prstGeom prst="rect">
            <a:avLst/>
          </a:prstGeom>
          <a:noFill/>
          <a:ln/>
        </p:spPr>
        <p:txBody>
          <a:bodyPr wrap="square" lIns="0" tIns="0" rIns="0" bIns="0" rtlCol="0" anchor="t"/>
          <a:lstStyle/>
          <a:p>
            <a:pPr algn="l" indent="0" marL="0">
              <a:buNone/>
            </a:pPr>
            <a:r>
              <a:rPr lang="en-US" sz="15000" u="none" dirty="0">
                <a:solidFill>
                  <a:srgbClr val="F5674A"/>
                </a:solidFill>
                <a:latin typeface="Chelsea Market" pitchFamily="34" charset="0"/>
                <a:ea typeface="Chelsea Market" pitchFamily="34" charset="-122"/>
                <a:cs typeface="Chelsea Market" pitchFamily="34" charset="-120"/>
              </a:rPr>
              <a:t>MULTI</a:t>
            </a:r>
            <a:pPr algn="l" indent="0" marL="0">
              <a:buNone/>
            </a:pPr>
            <a:r>
              <a:rPr lang="en-US" sz="15000" u="none" dirty="0">
                <a:solidFill>
                  <a:srgbClr val="272727"/>
                </a:solidFill>
                <a:latin typeface="Chelsea Market" pitchFamily="34" charset="0"/>
                <a:ea typeface="Chelsea Market" pitchFamily="34" charset="-122"/>
                <a:cs typeface="Chelsea Market" pitchFamily="34" charset="-120"/>
              </a:rPr>
              <a:t>CULTURALISM </a:t>
            </a:r>
            <a:endParaRPr lang="en-US" sz="15000" dirty="0"/>
          </a:p>
        </p:txBody>
      </p:sp>
      <p:pic>
        <p:nvPicPr>
          <p:cNvPr id="10" name="Image 5" descr="preencoded.png">    </p:cNvPr>
          <p:cNvPicPr>
            <a:picLocks noChangeAspect="1"/>
          </p:cNvPicPr>
          <p:nvPr/>
        </p:nvPicPr>
        <p:blipFill>
          <a:blip r:embed="rId6"/>
          <a:stretch>
            <a:fillRect/>
          </a:stretch>
        </p:blipFill>
        <p:spPr>
          <a:xfrm>
            <a:off x="4752975" y="323850"/>
            <a:ext cx="7515225" cy="62960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7067027" y="7639050"/>
            <a:ext cx="14934677" cy="4229100"/>
          </a:xfrm>
          <a:prstGeom prst="rect">
            <a:avLst/>
          </a:prstGeom>
        </p:spPr>
      </p:pic>
      <p:pic>
        <p:nvPicPr>
          <p:cNvPr id="3" name="Image 1" descr="preencoded.png">    </p:cNvPr>
          <p:cNvPicPr>
            <a:picLocks noChangeAspect="1"/>
          </p:cNvPicPr>
          <p:nvPr/>
        </p:nvPicPr>
        <p:blipFill>
          <a:blip r:embed="rId2"/>
          <a:stretch>
            <a:fillRect/>
          </a:stretch>
        </p:blipFill>
        <p:spPr>
          <a:xfrm rot="10800000">
            <a:off x="9839847" y="-2114550"/>
            <a:ext cx="14934679" cy="4229100"/>
          </a:xfrm>
          <a:prstGeom prst="rect">
            <a:avLst/>
          </a:prstGeom>
        </p:spPr>
      </p:pic>
      <p:pic>
        <p:nvPicPr>
          <p:cNvPr id="4" name="Image 2" descr="preencoded.png">    </p:cNvPr>
          <p:cNvPicPr>
            <a:picLocks noChangeAspect="1"/>
          </p:cNvPicPr>
          <p:nvPr/>
        </p:nvPicPr>
        <p:blipFill>
          <a:blip r:embed="rId3"/>
          <a:stretch>
            <a:fillRect/>
          </a:stretch>
        </p:blipFill>
        <p:spPr>
          <a:xfrm rot="10800000">
            <a:off x="402384" y="28575"/>
            <a:ext cx="2236041" cy="4229100"/>
          </a:xfrm>
          <a:prstGeom prst="rect">
            <a:avLst/>
          </a:prstGeom>
        </p:spPr>
      </p:pic>
      <p:pic>
        <p:nvPicPr>
          <p:cNvPr id="5" name="Image 3" descr="preencoded.png">    </p:cNvPr>
          <p:cNvPicPr>
            <a:picLocks noChangeAspect="1"/>
          </p:cNvPicPr>
          <p:nvPr/>
        </p:nvPicPr>
        <p:blipFill>
          <a:blip r:embed="rId4"/>
          <a:stretch>
            <a:fillRect/>
          </a:stretch>
        </p:blipFill>
        <p:spPr>
          <a:xfrm rot="10800000">
            <a:off x="15011400" y="4257676"/>
            <a:ext cx="4591050" cy="12906374"/>
          </a:xfrm>
          <a:prstGeom prst="rect">
            <a:avLst/>
          </a:prstGeom>
        </p:spPr>
      </p:pic>
      <p:grpSp>
        <p:nvGrpSpPr>
          <p:cNvPr id="60002"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46233" name="Group"/>
          <p:cNvGrpSpPr/>
          <p:nvPr/>
        </p:nvGrpSpPr>
        <p:grpSpPr>
          <a:xfrm>
            <a:off x="1314450" y="1009650"/>
            <a:ext cx="4229100" cy="4367213"/>
            <a:chOff x="1314450" y="1009650"/>
            <a:chExt cx="4229100" cy="4367213"/>
          </a:xfrm>
        </p:grpSpPr>
        <p:sp>
          <p:nvSpPr>
            <p:cNvPr id="8" name="Shape 1"/>
            <p:cNvSpPr/>
            <p:nvPr/>
          </p:nvSpPr>
          <p:spPr>
            <a:xfrm>
              <a:off x="1314450" y="1009650"/>
              <a:ext cx="4229100" cy="4229100"/>
            </a:xfrm>
            <a:prstGeom prst="ellipse">
              <a:avLst/>
            </a:prstGeom>
            <a:solidFill>
              <a:srgbClr val="FF9FA0"/>
            </a:solidFill>
            <a:ln/>
          </p:spPr>
        </p:sp>
        <p:sp>
          <p:nvSpPr>
            <p:cNvPr id="9" name="Text 2"/>
            <p:cNvSpPr/>
            <p:nvPr/>
          </p:nvSpPr>
          <p:spPr>
            <a:xfrm>
              <a:off x="2838450" y="1671638"/>
              <a:ext cx="1981200" cy="3705225"/>
            </a:xfrm>
            <a:prstGeom prst="rect">
              <a:avLst/>
            </a:prstGeom>
            <a:noFill/>
            <a:ln/>
          </p:spPr>
          <p:txBody>
            <a:bodyPr wrap="square" lIns="0" tIns="0" rIns="0" bIns="0" rtlCol="0" anchor="t"/>
            <a:lstStyle/>
            <a:p>
              <a:pPr algn="l" indent="0" marL="0">
                <a:buNone/>
              </a:pPr>
              <a:r>
                <a:rPr lang="en-US" sz="18000" u="none" dirty="0">
                  <a:solidFill>
                    <a:srgbClr val="FFFFFF"/>
                  </a:solidFill>
                  <a:latin typeface="Chelsea Market" pitchFamily="34" charset="0"/>
                  <a:ea typeface="Chelsea Market" pitchFamily="34" charset="-122"/>
                  <a:cs typeface="Chelsea Market" pitchFamily="34" charset="-120"/>
                </a:rPr>
                <a:t>S</a:t>
              </a:r>
              <a:endParaRPr lang="en-US" sz="18000" dirty="0"/>
            </a:p>
          </p:txBody>
        </p:sp>
      </p:grpSp>
      <p:grpSp>
        <p:nvGrpSpPr>
          <p:cNvPr id="83866" name="Group"/>
          <p:cNvGrpSpPr/>
          <p:nvPr/>
        </p:nvGrpSpPr>
        <p:grpSpPr>
          <a:xfrm>
            <a:off x="1714500" y="5876925"/>
            <a:ext cx="3497580" cy="1611630"/>
            <a:chOff x="1714500" y="5876925"/>
            <a:chExt cx="3497580" cy="1611630"/>
          </a:xfrm>
        </p:grpSpPr>
        <p:sp>
          <p:nvSpPr>
            <p:cNvPr id="10" name="Text 3"/>
            <p:cNvSpPr/>
            <p:nvPr/>
          </p:nvSpPr>
          <p:spPr>
            <a:xfrm>
              <a:off x="1714500" y="587692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Eclipse</a:t>
              </a:r>
              <a:endParaRPr lang="en-US" sz="2700" dirty="0"/>
            </a:p>
          </p:txBody>
        </p:sp>
        <p:sp>
          <p:nvSpPr>
            <p:cNvPr id="11" name="Text 4"/>
            <p:cNvSpPr/>
            <p:nvPr/>
          </p:nvSpPr>
          <p:spPr>
            <a:xfrm>
              <a:off x="1714500" y="64674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grpSp>
      <p:grpSp>
        <p:nvGrpSpPr>
          <p:cNvPr id="25119" name="Group"/>
          <p:cNvGrpSpPr/>
          <p:nvPr/>
        </p:nvGrpSpPr>
        <p:grpSpPr>
          <a:xfrm>
            <a:off x="1714500" y="7686675"/>
            <a:ext cx="3497580" cy="1611630"/>
            <a:chOff x="1714500" y="7686675"/>
            <a:chExt cx="3497580" cy="1611630"/>
          </a:xfrm>
        </p:grpSpPr>
        <p:sp>
          <p:nvSpPr>
            <p:cNvPr id="12" name="Text 5"/>
            <p:cNvSpPr/>
            <p:nvPr/>
          </p:nvSpPr>
          <p:spPr>
            <a:xfrm>
              <a:off x="1714500" y="768667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Quest</a:t>
              </a:r>
              <a:endParaRPr lang="en-US" sz="2700" dirty="0"/>
            </a:p>
          </p:txBody>
        </p:sp>
        <p:sp>
          <p:nvSpPr>
            <p:cNvPr id="13" name="Text 6"/>
            <p:cNvSpPr/>
            <p:nvPr/>
          </p:nvSpPr>
          <p:spPr>
            <a:xfrm>
              <a:off x="1714500" y="827722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Adventurers seek immortal artifact.</a:t>
              </a:r>
              <a:endParaRPr lang="en-US" sz="2400" dirty="0"/>
            </a:p>
          </p:txBody>
        </p:sp>
      </p:grpSp>
      <p:grpSp>
        <p:nvGrpSpPr>
          <p:cNvPr id="55988" name="Group"/>
          <p:cNvGrpSpPr/>
          <p:nvPr/>
        </p:nvGrpSpPr>
        <p:grpSpPr>
          <a:xfrm>
            <a:off x="5124450" y="1009650"/>
            <a:ext cx="4229100" cy="4367213"/>
            <a:chOff x="5124450" y="1009650"/>
            <a:chExt cx="4229100" cy="4367213"/>
          </a:xfrm>
        </p:grpSpPr>
        <p:sp>
          <p:nvSpPr>
            <p:cNvPr id="14" name="Shape 7"/>
            <p:cNvSpPr/>
            <p:nvPr/>
          </p:nvSpPr>
          <p:spPr>
            <a:xfrm>
              <a:off x="5124450" y="1009650"/>
              <a:ext cx="4229100" cy="4229100"/>
            </a:xfrm>
            <a:prstGeom prst="ellipse">
              <a:avLst/>
            </a:prstGeom>
            <a:solidFill>
              <a:srgbClr val="F5674A"/>
            </a:solidFill>
            <a:ln/>
          </p:spPr>
        </p:sp>
        <p:sp>
          <p:nvSpPr>
            <p:cNvPr id="15" name="Text 8"/>
            <p:cNvSpPr/>
            <p:nvPr/>
          </p:nvSpPr>
          <p:spPr>
            <a:xfrm>
              <a:off x="6205538" y="1671638"/>
              <a:ext cx="2867025" cy="3705225"/>
            </a:xfrm>
            <a:prstGeom prst="rect">
              <a:avLst/>
            </a:prstGeom>
            <a:noFill/>
            <a:ln/>
          </p:spPr>
          <p:txBody>
            <a:bodyPr wrap="square" lIns="0" tIns="0" rIns="0" bIns="0" rtlCol="0" anchor="t"/>
            <a:lstStyle/>
            <a:p>
              <a:pPr algn="l" indent="0" marL="0">
                <a:buNone/>
              </a:pPr>
              <a:r>
                <a:rPr lang="en-US" sz="18000" u="none" dirty="0">
                  <a:solidFill>
                    <a:srgbClr val="FFFFFF"/>
                  </a:solidFill>
                  <a:latin typeface="Chelsea Market" pitchFamily="34" charset="0"/>
                  <a:ea typeface="Chelsea Market" pitchFamily="34" charset="-122"/>
                  <a:cs typeface="Chelsea Market" pitchFamily="34" charset="-120"/>
                </a:rPr>
                <a:t>W</a:t>
              </a:r>
              <a:endParaRPr lang="en-US" sz="18000" dirty="0"/>
            </a:p>
          </p:txBody>
        </p:sp>
      </p:grpSp>
      <p:grpSp>
        <p:nvGrpSpPr>
          <p:cNvPr id="58492" name="Group"/>
          <p:cNvGrpSpPr/>
          <p:nvPr/>
        </p:nvGrpSpPr>
        <p:grpSpPr>
          <a:xfrm>
            <a:off x="5524500" y="5876925"/>
            <a:ext cx="3497580" cy="1611630"/>
            <a:chOff x="5524500" y="5876925"/>
            <a:chExt cx="3497580" cy="1611630"/>
          </a:xfrm>
        </p:grpSpPr>
        <p:sp>
          <p:nvSpPr>
            <p:cNvPr id="16" name="Text 9"/>
            <p:cNvSpPr/>
            <p:nvPr/>
          </p:nvSpPr>
          <p:spPr>
            <a:xfrm>
              <a:off x="5524500" y="587692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Obtain</a:t>
              </a:r>
              <a:endParaRPr lang="en-US" sz="2700" dirty="0"/>
            </a:p>
          </p:txBody>
        </p:sp>
        <p:sp>
          <p:nvSpPr>
            <p:cNvPr id="17" name="Text 10"/>
            <p:cNvSpPr/>
            <p:nvPr/>
          </p:nvSpPr>
          <p:spPr>
            <a:xfrm>
              <a:off x="5524500" y="64674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Humans acquire Crystal </a:t>
              </a:r>
              <a:endParaRPr lang="en-US" sz="2400" dirty="0"/>
            </a:p>
          </p:txBody>
        </p:sp>
      </p:grpSp>
      <p:grpSp>
        <p:nvGrpSpPr>
          <p:cNvPr id="85405" name="Group"/>
          <p:cNvGrpSpPr/>
          <p:nvPr/>
        </p:nvGrpSpPr>
        <p:grpSpPr>
          <a:xfrm>
            <a:off x="5524500" y="7686675"/>
            <a:ext cx="3497580" cy="1611630"/>
            <a:chOff x="5524500" y="7686675"/>
            <a:chExt cx="3497580" cy="1611630"/>
          </a:xfrm>
        </p:grpSpPr>
        <p:sp>
          <p:nvSpPr>
            <p:cNvPr id="18" name="Text 11"/>
            <p:cNvSpPr/>
            <p:nvPr/>
          </p:nvSpPr>
          <p:spPr>
            <a:xfrm>
              <a:off x="5524500" y="768667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Foundation</a:t>
              </a:r>
              <a:endParaRPr lang="en-US" sz="2700" dirty="0"/>
            </a:p>
          </p:txBody>
        </p:sp>
        <p:sp>
          <p:nvSpPr>
            <p:cNvPr id="19" name="Text 12"/>
            <p:cNvSpPr/>
            <p:nvPr/>
          </p:nvSpPr>
          <p:spPr>
            <a:xfrm>
              <a:off x="5524500" y="827722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Shimmering City established</a:t>
              </a:r>
              <a:endParaRPr lang="en-US" sz="2400" dirty="0"/>
            </a:p>
          </p:txBody>
        </p:sp>
      </p:grpSp>
      <p:grpSp>
        <p:nvGrpSpPr>
          <p:cNvPr id="52109" name="Group"/>
          <p:cNvGrpSpPr/>
          <p:nvPr/>
        </p:nvGrpSpPr>
        <p:grpSpPr>
          <a:xfrm>
            <a:off x="8934450" y="1009650"/>
            <a:ext cx="4229100" cy="4367213"/>
            <a:chOff x="8934450" y="1009650"/>
            <a:chExt cx="4229100" cy="4367213"/>
          </a:xfrm>
        </p:grpSpPr>
        <p:sp>
          <p:nvSpPr>
            <p:cNvPr id="20" name="Shape 13"/>
            <p:cNvSpPr/>
            <p:nvPr/>
          </p:nvSpPr>
          <p:spPr>
            <a:xfrm>
              <a:off x="8934450" y="1009650"/>
              <a:ext cx="4229100" cy="4229100"/>
            </a:xfrm>
            <a:prstGeom prst="ellipse">
              <a:avLst/>
            </a:prstGeom>
            <a:solidFill>
              <a:srgbClr val="FF9FA0"/>
            </a:solidFill>
            <a:ln/>
          </p:spPr>
        </p:sp>
        <p:sp>
          <p:nvSpPr>
            <p:cNvPr id="21" name="Text 14"/>
            <p:cNvSpPr/>
            <p:nvPr/>
          </p:nvSpPr>
          <p:spPr>
            <a:xfrm>
              <a:off x="10077450" y="1671638"/>
              <a:ext cx="2743200" cy="3705225"/>
            </a:xfrm>
            <a:prstGeom prst="rect">
              <a:avLst/>
            </a:prstGeom>
            <a:noFill/>
            <a:ln/>
          </p:spPr>
          <p:txBody>
            <a:bodyPr wrap="square" lIns="0" tIns="0" rIns="0" bIns="0" rtlCol="0" anchor="t"/>
            <a:lstStyle/>
            <a:p>
              <a:pPr algn="l" indent="0" marL="0">
                <a:buNone/>
              </a:pPr>
              <a:r>
                <a:rPr lang="en-US" sz="18000" u="none" dirty="0">
                  <a:solidFill>
                    <a:srgbClr val="FFFFFF"/>
                  </a:solidFill>
                  <a:latin typeface="Chelsea Market" pitchFamily="34" charset="0"/>
                  <a:ea typeface="Chelsea Market" pitchFamily="34" charset="-122"/>
                  <a:cs typeface="Chelsea Market" pitchFamily="34" charset="-120"/>
                </a:rPr>
                <a:t>O</a:t>
              </a:r>
              <a:endParaRPr lang="en-US" sz="18000" dirty="0"/>
            </a:p>
          </p:txBody>
        </p:sp>
      </p:grpSp>
      <p:grpSp>
        <p:nvGrpSpPr>
          <p:cNvPr id="40480" name="Group"/>
          <p:cNvGrpSpPr/>
          <p:nvPr/>
        </p:nvGrpSpPr>
        <p:grpSpPr>
          <a:xfrm>
            <a:off x="9334500" y="5876925"/>
            <a:ext cx="3497580" cy="1611630"/>
            <a:chOff x="9334500" y="5876925"/>
            <a:chExt cx="3497580" cy="1611630"/>
          </a:xfrm>
        </p:grpSpPr>
        <p:sp>
          <p:nvSpPr>
            <p:cNvPr id="22" name="Text 15"/>
            <p:cNvSpPr/>
            <p:nvPr/>
          </p:nvSpPr>
          <p:spPr>
            <a:xfrm>
              <a:off x="9334500" y="587692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War</a:t>
              </a:r>
              <a:endParaRPr lang="en-US" sz="2700" dirty="0"/>
            </a:p>
          </p:txBody>
        </p:sp>
        <p:sp>
          <p:nvSpPr>
            <p:cNvPr id="23" name="Text 16"/>
            <p:cNvSpPr/>
            <p:nvPr/>
          </p:nvSpPr>
          <p:spPr>
            <a:xfrm>
              <a:off x="9334500" y="64674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Kingdoms clash in conflict.</a:t>
              </a:r>
              <a:endParaRPr lang="en-US" sz="2400" dirty="0"/>
            </a:p>
          </p:txBody>
        </p:sp>
      </p:grpSp>
      <p:grpSp>
        <p:nvGrpSpPr>
          <p:cNvPr id="71190" name="Group"/>
          <p:cNvGrpSpPr/>
          <p:nvPr/>
        </p:nvGrpSpPr>
        <p:grpSpPr>
          <a:xfrm>
            <a:off x="9334500" y="7686675"/>
            <a:ext cx="3497580" cy="1611630"/>
            <a:chOff x="9334500" y="7686675"/>
            <a:chExt cx="3497580" cy="1611630"/>
          </a:xfrm>
        </p:grpSpPr>
        <p:sp>
          <p:nvSpPr>
            <p:cNvPr id="24" name="Text 17"/>
            <p:cNvSpPr/>
            <p:nvPr/>
          </p:nvSpPr>
          <p:spPr>
            <a:xfrm>
              <a:off x="9334500" y="768667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Transformation</a:t>
              </a:r>
              <a:endParaRPr lang="en-US" sz="2700" dirty="0"/>
            </a:p>
          </p:txBody>
        </p:sp>
        <p:sp>
          <p:nvSpPr>
            <p:cNvPr id="25" name="Text 18"/>
            <p:cNvSpPr/>
            <p:nvPr/>
          </p:nvSpPr>
          <p:spPr>
            <a:xfrm>
              <a:off x="9334500" y="827722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Peasant discovers magical powers.</a:t>
              </a:r>
              <a:endParaRPr lang="en-US" sz="2400" dirty="0"/>
            </a:p>
          </p:txBody>
        </p:sp>
      </p:grpSp>
      <p:grpSp>
        <p:nvGrpSpPr>
          <p:cNvPr id="56743" name="Group"/>
          <p:cNvGrpSpPr/>
          <p:nvPr/>
        </p:nvGrpSpPr>
        <p:grpSpPr>
          <a:xfrm>
            <a:off x="12744450" y="1009650"/>
            <a:ext cx="4229100" cy="4367213"/>
            <a:chOff x="12744450" y="1009650"/>
            <a:chExt cx="4229100" cy="4367213"/>
          </a:xfrm>
        </p:grpSpPr>
        <p:sp>
          <p:nvSpPr>
            <p:cNvPr id="26" name="Shape 19"/>
            <p:cNvSpPr/>
            <p:nvPr/>
          </p:nvSpPr>
          <p:spPr>
            <a:xfrm>
              <a:off x="12744450" y="1009650"/>
              <a:ext cx="4229100" cy="4229100"/>
            </a:xfrm>
            <a:prstGeom prst="ellipse">
              <a:avLst/>
            </a:prstGeom>
            <a:solidFill>
              <a:srgbClr val="F5674A"/>
            </a:solidFill>
            <a:ln/>
          </p:spPr>
        </p:sp>
        <p:sp>
          <p:nvSpPr>
            <p:cNvPr id="27" name="Text 20"/>
            <p:cNvSpPr/>
            <p:nvPr/>
          </p:nvSpPr>
          <p:spPr>
            <a:xfrm>
              <a:off x="14301788" y="1671638"/>
              <a:ext cx="1914525" cy="3705225"/>
            </a:xfrm>
            <a:prstGeom prst="rect">
              <a:avLst/>
            </a:prstGeom>
            <a:noFill/>
            <a:ln/>
          </p:spPr>
          <p:txBody>
            <a:bodyPr wrap="square" lIns="0" tIns="0" rIns="0" bIns="0" rtlCol="0" anchor="t"/>
            <a:lstStyle/>
            <a:p>
              <a:pPr algn="l" indent="0" marL="0">
                <a:buNone/>
              </a:pPr>
              <a:r>
                <a:rPr lang="en-US" sz="18000" u="none" dirty="0">
                  <a:solidFill>
                    <a:srgbClr val="FFFFFF"/>
                  </a:solidFill>
                  <a:latin typeface="Chelsea Market" pitchFamily="34" charset="0"/>
                  <a:ea typeface="Chelsea Market" pitchFamily="34" charset="-122"/>
                  <a:cs typeface="Chelsea Market" pitchFamily="34" charset="-120"/>
                </a:rPr>
                <a:t>T</a:t>
              </a:r>
              <a:endParaRPr lang="en-US" sz="18000" dirty="0"/>
            </a:p>
          </p:txBody>
        </p:sp>
      </p:grpSp>
      <p:grpSp>
        <p:nvGrpSpPr>
          <p:cNvPr id="27696" name="Group"/>
          <p:cNvGrpSpPr/>
          <p:nvPr/>
        </p:nvGrpSpPr>
        <p:grpSpPr>
          <a:xfrm>
            <a:off x="13144500" y="5876925"/>
            <a:ext cx="3497580" cy="1611630"/>
            <a:chOff x="13144500" y="5876925"/>
            <a:chExt cx="3497580" cy="1611630"/>
          </a:xfrm>
        </p:grpSpPr>
        <p:sp>
          <p:nvSpPr>
            <p:cNvPr id="28" name="Text 21"/>
            <p:cNvSpPr/>
            <p:nvPr/>
          </p:nvSpPr>
          <p:spPr>
            <a:xfrm>
              <a:off x="13144500" y="587692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Invasion</a:t>
              </a:r>
              <a:endParaRPr lang="en-US" sz="2700" dirty="0"/>
            </a:p>
          </p:txBody>
        </p:sp>
        <p:sp>
          <p:nvSpPr>
            <p:cNvPr id="29" name="Text 22"/>
            <p:cNvSpPr/>
            <p:nvPr/>
          </p:nvSpPr>
          <p:spPr>
            <a:xfrm>
              <a:off x="13144500" y="64674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Kingdom attacked by monsters.</a:t>
              </a:r>
              <a:endParaRPr lang="en-US" sz="2400" dirty="0"/>
            </a:p>
          </p:txBody>
        </p:sp>
      </p:grpSp>
      <p:grpSp>
        <p:nvGrpSpPr>
          <p:cNvPr id="90648" name="Group"/>
          <p:cNvGrpSpPr/>
          <p:nvPr/>
        </p:nvGrpSpPr>
        <p:grpSpPr>
          <a:xfrm>
            <a:off x="13144500" y="7686675"/>
            <a:ext cx="3497580" cy="1611630"/>
            <a:chOff x="13144500" y="7686675"/>
            <a:chExt cx="3497580" cy="1611630"/>
          </a:xfrm>
        </p:grpSpPr>
        <p:sp>
          <p:nvSpPr>
            <p:cNvPr id="30" name="Text 23"/>
            <p:cNvSpPr/>
            <p:nvPr/>
          </p:nvSpPr>
          <p:spPr>
            <a:xfrm>
              <a:off x="13144500" y="7686675"/>
              <a:ext cx="3497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Betrayal</a:t>
              </a:r>
              <a:endParaRPr lang="en-US" sz="2700" dirty="0"/>
            </a:p>
          </p:txBody>
        </p:sp>
        <p:sp>
          <p:nvSpPr>
            <p:cNvPr id="31" name="Text 24"/>
            <p:cNvSpPr/>
            <p:nvPr/>
          </p:nvSpPr>
          <p:spPr>
            <a:xfrm>
              <a:off x="13144500" y="827722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Queen's advisor revealed as spy.</a:t>
              </a:r>
              <a:endParaRPr lang="en-US" sz="24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04925" y="7086600"/>
            <a:ext cx="6448425" cy="6391275"/>
          </a:xfrm>
          <a:prstGeom prst="rect">
            <a:avLst/>
          </a:prstGeom>
        </p:spPr>
      </p:pic>
      <p:pic>
        <p:nvPicPr>
          <p:cNvPr id="3" name="Image 1" descr="preencoded.png">    </p:cNvPr>
          <p:cNvPicPr>
            <a:picLocks noChangeAspect="1"/>
          </p:cNvPicPr>
          <p:nvPr/>
        </p:nvPicPr>
        <p:blipFill>
          <a:blip r:embed="rId2"/>
          <a:stretch>
            <a:fillRect/>
          </a:stretch>
        </p:blipFill>
        <p:spPr>
          <a:xfrm>
            <a:off x="14687550" y="-1581150"/>
            <a:ext cx="6052412" cy="4229100"/>
          </a:xfrm>
          <a:prstGeom prst="rect">
            <a:avLst/>
          </a:prstGeom>
        </p:spPr>
      </p:pic>
      <p:pic>
        <p:nvPicPr>
          <p:cNvPr id="4" name="Image 2" descr="preencoded.png">    </p:cNvPr>
          <p:cNvPicPr>
            <a:picLocks noChangeAspect="1"/>
          </p:cNvPicPr>
          <p:nvPr/>
        </p:nvPicPr>
        <p:blipFill>
          <a:blip r:embed="rId3"/>
          <a:stretch>
            <a:fillRect/>
          </a:stretch>
        </p:blipFill>
        <p:spPr>
          <a:xfrm>
            <a:off x="15573375" y="7581900"/>
            <a:ext cx="4279778" cy="4229100"/>
          </a:xfrm>
          <a:prstGeom prst="rect">
            <a:avLst/>
          </a:prstGeom>
        </p:spPr>
      </p:pic>
      <p:pic>
        <p:nvPicPr>
          <p:cNvPr id="5" name="Image 3" descr="preencoded.png">    </p:cNvPr>
          <p:cNvPicPr>
            <a:picLocks noChangeAspect="1"/>
          </p:cNvPicPr>
          <p:nvPr/>
        </p:nvPicPr>
        <p:blipFill>
          <a:blip r:embed="rId4"/>
          <a:stretch>
            <a:fillRect/>
          </a:stretch>
        </p:blipFill>
        <p:spPr>
          <a:xfrm>
            <a:off x="-2362200" y="0"/>
            <a:ext cx="4279779" cy="4229100"/>
          </a:xfrm>
          <a:prstGeom prst="rect">
            <a:avLst/>
          </a:prstGeom>
        </p:spPr>
      </p:pic>
      <p:grpSp>
        <p:nvGrpSpPr>
          <p:cNvPr id="41113"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1924050" y="2305050"/>
            <a:ext cx="6600825" cy="6515100"/>
          </a:xfrm>
          <a:prstGeom prst="rect">
            <a:avLst/>
          </a:prstGeom>
        </p:spPr>
      </p:pic>
      <p:sp>
        <p:nvSpPr>
          <p:cNvPr id="9" name="Text 1"/>
          <p:cNvSpPr/>
          <p:nvPr/>
        </p:nvSpPr>
        <p:spPr>
          <a:xfrm>
            <a:off x="10267950" y="2209800"/>
            <a:ext cx="7915275" cy="1238250"/>
          </a:xfrm>
          <a:prstGeom prst="rect">
            <a:avLst/>
          </a:prstGeom>
          <a:noFill/>
          <a:ln/>
        </p:spPr>
        <p:txBody>
          <a:bodyPr wrap="square" lIns="0" tIns="0" rIns="0" bIns="0" rtlCol="0" anchor="t"/>
          <a:lstStyle/>
          <a:p>
            <a:pPr algn="l" indent="0" marL="0">
              <a:buNone/>
            </a:pPr>
            <a:r>
              <a:rPr lang="en-US" sz="6000" u="none" dirty="0">
                <a:solidFill>
                  <a:srgbClr val="0E0E0E"/>
                </a:solidFill>
                <a:latin typeface="Chelsea Market" pitchFamily="34" charset="0"/>
                <a:ea typeface="Chelsea Market" pitchFamily="34" charset="-122"/>
                <a:cs typeface="Chelsea Market" pitchFamily="34" charset="-120"/>
              </a:rPr>
              <a:t>Some Data</a:t>
            </a:r>
            <a:endParaRPr lang="en-US" sz="6000" dirty="0"/>
          </a:p>
        </p:txBody>
      </p:sp>
      <p:grpSp>
        <p:nvGrpSpPr>
          <p:cNvPr id="28268" name="Group"/>
          <p:cNvGrpSpPr/>
          <p:nvPr/>
        </p:nvGrpSpPr>
        <p:grpSpPr>
          <a:xfrm>
            <a:off x="10153650" y="3790950"/>
            <a:ext cx="1533525" cy="1238250"/>
            <a:chOff x="10153650" y="3790950"/>
            <a:chExt cx="1533525" cy="1238250"/>
          </a:xfrm>
        </p:grpSpPr>
        <p:sp>
          <p:nvSpPr>
            <p:cNvPr id="10" name="Text 2"/>
            <p:cNvSpPr/>
            <p:nvPr/>
          </p:nvSpPr>
          <p:spPr>
            <a:xfrm>
              <a:off x="10153650" y="3790950"/>
              <a:ext cx="1533525"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75%</a:t>
              </a:r>
              <a:endParaRPr lang="en-US" sz="6000" dirty="0"/>
            </a:p>
          </p:txBody>
        </p:sp>
      </p:grpSp>
      <p:grpSp>
        <p:nvGrpSpPr>
          <p:cNvPr id="15222" name="Group"/>
          <p:cNvGrpSpPr/>
          <p:nvPr/>
        </p:nvGrpSpPr>
        <p:grpSpPr>
          <a:xfrm>
            <a:off x="11572875" y="3790950"/>
            <a:ext cx="5078730" cy="1078230"/>
            <a:chOff x="11572875" y="3790950"/>
            <a:chExt cx="5078730" cy="1078230"/>
          </a:xfrm>
        </p:grpSpPr>
        <p:sp>
          <p:nvSpPr>
            <p:cNvPr id="11" name="Text 3"/>
            <p:cNvSpPr/>
            <p:nvPr/>
          </p:nvSpPr>
          <p:spPr>
            <a:xfrm>
              <a:off x="11572875" y="3790950"/>
              <a:ext cx="507873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Enchanted Creatures</a:t>
              </a:r>
              <a:endParaRPr lang="en-US" sz="2700" dirty="0"/>
            </a:p>
          </p:txBody>
        </p:sp>
        <p:sp>
          <p:nvSpPr>
            <p:cNvPr id="12" name="Text 4"/>
            <p:cNvSpPr/>
            <p:nvPr/>
          </p:nvSpPr>
          <p:spPr>
            <a:xfrm>
              <a:off x="11572875" y="4305300"/>
              <a:ext cx="507111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possess the ability to cast spells.</a:t>
              </a:r>
              <a:endParaRPr lang="en-US" sz="2400" dirty="0"/>
            </a:p>
          </p:txBody>
        </p:sp>
      </p:grpSp>
      <p:grpSp>
        <p:nvGrpSpPr>
          <p:cNvPr id="65247" name="Group"/>
          <p:cNvGrpSpPr/>
          <p:nvPr/>
        </p:nvGrpSpPr>
        <p:grpSpPr>
          <a:xfrm>
            <a:off x="10153650" y="5219700"/>
            <a:ext cx="1571625" cy="1238250"/>
            <a:chOff x="10153650" y="5219700"/>
            <a:chExt cx="1571625" cy="1238250"/>
          </a:xfrm>
        </p:grpSpPr>
        <p:sp>
          <p:nvSpPr>
            <p:cNvPr id="13" name="Text 5"/>
            <p:cNvSpPr/>
            <p:nvPr/>
          </p:nvSpPr>
          <p:spPr>
            <a:xfrm>
              <a:off x="10153650" y="5219700"/>
              <a:ext cx="1571625"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60%</a:t>
              </a:r>
              <a:endParaRPr lang="en-US" sz="6000" dirty="0"/>
            </a:p>
          </p:txBody>
        </p:sp>
      </p:grpSp>
      <p:grpSp>
        <p:nvGrpSpPr>
          <p:cNvPr id="59523" name="Group"/>
          <p:cNvGrpSpPr/>
          <p:nvPr/>
        </p:nvGrpSpPr>
        <p:grpSpPr>
          <a:xfrm>
            <a:off x="11610975" y="5219700"/>
            <a:ext cx="5040630" cy="1078230"/>
            <a:chOff x="11610975" y="5219700"/>
            <a:chExt cx="5040630" cy="1078230"/>
          </a:xfrm>
        </p:grpSpPr>
        <p:sp>
          <p:nvSpPr>
            <p:cNvPr id="14" name="Text 6"/>
            <p:cNvSpPr/>
            <p:nvPr/>
          </p:nvSpPr>
          <p:spPr>
            <a:xfrm>
              <a:off x="11610975" y="5219700"/>
              <a:ext cx="504063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Magic-Wielding Individuals</a:t>
              </a:r>
              <a:endParaRPr lang="en-US" sz="2700" dirty="0"/>
            </a:p>
          </p:txBody>
        </p:sp>
        <p:sp>
          <p:nvSpPr>
            <p:cNvPr id="15" name="Text 7"/>
            <p:cNvSpPr/>
            <p:nvPr/>
          </p:nvSpPr>
          <p:spPr>
            <a:xfrm>
              <a:off x="11610975" y="5734050"/>
              <a:ext cx="503301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practice the art of illusions.</a:t>
              </a:r>
              <a:endParaRPr lang="en-US" sz="2400" dirty="0"/>
            </a:p>
          </p:txBody>
        </p:sp>
      </p:grpSp>
      <p:grpSp>
        <p:nvGrpSpPr>
          <p:cNvPr id="36014" name="Group"/>
          <p:cNvGrpSpPr/>
          <p:nvPr/>
        </p:nvGrpSpPr>
        <p:grpSpPr>
          <a:xfrm>
            <a:off x="10153650" y="6877050"/>
            <a:ext cx="1619250" cy="1238250"/>
            <a:chOff x="10153650" y="6877050"/>
            <a:chExt cx="1619250" cy="1238250"/>
          </a:xfrm>
        </p:grpSpPr>
        <p:sp>
          <p:nvSpPr>
            <p:cNvPr id="16" name="Text 8"/>
            <p:cNvSpPr/>
            <p:nvPr/>
          </p:nvSpPr>
          <p:spPr>
            <a:xfrm>
              <a:off x="10153650" y="6877050"/>
              <a:ext cx="1619250"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90%</a:t>
              </a:r>
              <a:endParaRPr lang="en-US" sz="6000" dirty="0"/>
            </a:p>
          </p:txBody>
        </p:sp>
      </p:grpSp>
      <p:grpSp>
        <p:nvGrpSpPr>
          <p:cNvPr id="30776" name="Group"/>
          <p:cNvGrpSpPr/>
          <p:nvPr/>
        </p:nvGrpSpPr>
        <p:grpSpPr>
          <a:xfrm>
            <a:off x="11658600" y="6648450"/>
            <a:ext cx="4993005" cy="1535430"/>
            <a:chOff x="11658600" y="6648450"/>
            <a:chExt cx="4993005" cy="1535430"/>
          </a:xfrm>
        </p:grpSpPr>
        <p:sp>
          <p:nvSpPr>
            <p:cNvPr id="17" name="Text 9"/>
            <p:cNvSpPr/>
            <p:nvPr/>
          </p:nvSpPr>
          <p:spPr>
            <a:xfrm>
              <a:off x="11658600" y="6648450"/>
              <a:ext cx="4993005"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Spells Cast</a:t>
              </a:r>
              <a:endParaRPr lang="en-US" sz="2700" dirty="0"/>
            </a:p>
          </p:txBody>
        </p:sp>
        <p:sp>
          <p:nvSpPr>
            <p:cNvPr id="18" name="Text 10"/>
            <p:cNvSpPr/>
            <p:nvPr/>
          </p:nvSpPr>
          <p:spPr>
            <a:xfrm>
              <a:off x="11658600" y="7162800"/>
              <a:ext cx="49853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are dark magic, foretelling danger.</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48100" y="-3629025"/>
            <a:ext cx="10706100" cy="7258050"/>
          </a:xfrm>
          <a:prstGeom prst="rect">
            <a:avLst/>
          </a:prstGeom>
        </p:spPr>
      </p:pic>
      <p:pic>
        <p:nvPicPr>
          <p:cNvPr id="3" name="Image 1" descr="preencoded.png">    </p:cNvPr>
          <p:cNvPicPr>
            <a:picLocks noChangeAspect="1"/>
          </p:cNvPicPr>
          <p:nvPr/>
        </p:nvPicPr>
        <p:blipFill>
          <a:blip r:embed="rId2"/>
          <a:stretch>
            <a:fillRect/>
          </a:stretch>
        </p:blipFill>
        <p:spPr>
          <a:xfrm>
            <a:off x="13887450" y="6362700"/>
            <a:ext cx="6943725" cy="6019800"/>
          </a:xfrm>
          <a:prstGeom prst="rect">
            <a:avLst/>
          </a:prstGeom>
        </p:spPr>
      </p:pic>
      <p:pic>
        <p:nvPicPr>
          <p:cNvPr id="4" name="Image 2" descr="preencoded.png">    </p:cNvPr>
          <p:cNvPicPr>
            <a:picLocks noChangeAspect="1"/>
          </p:cNvPicPr>
          <p:nvPr/>
        </p:nvPicPr>
        <p:blipFill>
          <a:blip r:embed="rId3"/>
          <a:stretch>
            <a:fillRect/>
          </a:stretch>
        </p:blipFill>
        <p:spPr>
          <a:xfrm>
            <a:off x="15430500" y="-3629025"/>
            <a:ext cx="3848100" cy="5953125"/>
          </a:xfrm>
          <a:prstGeom prst="rect">
            <a:avLst/>
          </a:prstGeom>
        </p:spPr>
      </p:pic>
      <p:pic>
        <p:nvPicPr>
          <p:cNvPr id="5" name="Image 3" descr="preencoded.png">    </p:cNvPr>
          <p:cNvPicPr>
            <a:picLocks noChangeAspect="1"/>
          </p:cNvPicPr>
          <p:nvPr/>
        </p:nvPicPr>
        <p:blipFill>
          <a:blip r:embed="rId4"/>
          <a:stretch>
            <a:fillRect/>
          </a:stretch>
        </p:blipFill>
        <p:spPr>
          <a:xfrm>
            <a:off x="-1924050" y="5143500"/>
            <a:ext cx="3848100" cy="5953125"/>
          </a:xfrm>
          <a:prstGeom prst="rect">
            <a:avLst/>
          </a:prstGeom>
        </p:spPr>
      </p:pic>
      <p:grpSp>
        <p:nvGrpSpPr>
          <p:cNvPr id="94494"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77327" name="Group"/>
          <p:cNvGrpSpPr/>
          <p:nvPr/>
        </p:nvGrpSpPr>
        <p:grpSpPr>
          <a:xfrm>
            <a:off x="5641658" y="6824662"/>
            <a:ext cx="7014210" cy="1021080"/>
            <a:chOff x="5641658" y="6824662"/>
            <a:chExt cx="7014210" cy="1021080"/>
          </a:xfrm>
        </p:grpSpPr>
        <p:grpSp>
          <p:nvGrpSpPr>
            <p:cNvPr id="10978" name="Group"/>
            <p:cNvGrpSpPr/>
            <p:nvPr/>
          </p:nvGrpSpPr>
          <p:grpSpPr>
            <a:xfrm>
              <a:off x="3177540" y="2547938"/>
              <a:ext cx="11942445" cy="4185285"/>
              <a:chOff x="3177540" y="2547938"/>
              <a:chExt cx="11942445" cy="4185285"/>
            </a:xfrm>
          </p:grpSpPr>
          <p:sp>
            <p:nvSpPr>
              <p:cNvPr id="8" name="Text 1"/>
              <p:cNvSpPr/>
              <p:nvPr/>
            </p:nvSpPr>
            <p:spPr>
              <a:xfrm>
                <a:off x="4781550" y="2547938"/>
                <a:ext cx="8734425" cy="3705225"/>
              </a:xfrm>
              <a:prstGeom prst="rect">
                <a:avLst/>
              </a:prstGeom>
              <a:noFill/>
              <a:ln/>
            </p:spPr>
            <p:txBody>
              <a:bodyPr wrap="square" lIns="0" tIns="0" rIns="0" bIns="0" rtlCol="0" anchor="t"/>
              <a:lstStyle/>
              <a:p>
                <a:pPr algn="ctr" indent="0" marL="0">
                  <a:buNone/>
                </a:pPr>
                <a:r>
                  <a:rPr lang="en-US" sz="18000" u="none" dirty="0">
                    <a:solidFill>
                      <a:srgbClr val="272727"/>
                    </a:solidFill>
                    <a:latin typeface="Chelsea Market" pitchFamily="34" charset="0"/>
                    <a:ea typeface="Chelsea Market" pitchFamily="34" charset="-122"/>
                    <a:cs typeface="Chelsea Market" pitchFamily="34" charset="-120"/>
                  </a:rPr>
                  <a:t>234,567</a:t>
                </a:r>
                <a:endParaRPr lang="en-US" sz="18000" dirty="0"/>
              </a:p>
            </p:txBody>
          </p:sp>
          <p:sp>
            <p:nvSpPr>
              <p:cNvPr id="9" name="Text 2"/>
              <p:cNvSpPr/>
              <p:nvPr/>
            </p:nvSpPr>
            <p:spPr>
              <a:xfrm>
                <a:off x="3177540" y="5605463"/>
                <a:ext cx="11942445" cy="1127760"/>
              </a:xfrm>
              <a:prstGeom prst="rect">
                <a:avLst/>
              </a:prstGeom>
              <a:noFill/>
              <a:ln/>
            </p:spPr>
            <p:txBody>
              <a:bodyPr wrap="square" lIns="0" tIns="0" rIns="0" bIns="0" rtlCol="0" anchor="t"/>
              <a:lstStyle/>
              <a:p>
                <a:pPr algn="ctr" indent="0" marL="0">
                  <a:buNone/>
                </a:pPr>
                <a:r>
                  <a:rPr lang="en-US" sz="4800" u="none" dirty="0">
                    <a:solidFill>
                      <a:srgbClr val="0E0E0E"/>
                    </a:solidFill>
                    <a:latin typeface="Poppins SemiBold" pitchFamily="34" charset="0"/>
                    <a:ea typeface="Poppins SemiBold" pitchFamily="34" charset="-122"/>
                    <a:cs typeface="Poppins SemiBold" pitchFamily="34" charset="-120"/>
                  </a:rPr>
                  <a:t>Unicorn Sightings</a:t>
                </a:r>
                <a:endParaRPr lang="en-US" sz="4800" dirty="0"/>
              </a:p>
            </p:txBody>
          </p:sp>
        </p:grpSp>
        <p:sp>
          <p:nvSpPr>
            <p:cNvPr id="10" name="Text 3"/>
            <p:cNvSpPr/>
            <p:nvPr/>
          </p:nvSpPr>
          <p:spPr>
            <a:xfrm>
              <a:off x="5641658" y="6824662"/>
              <a:ext cx="701421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172450"/>
            <a:ext cx="18499120" cy="4229100"/>
          </a:xfrm>
          <a:prstGeom prst="rect">
            <a:avLst/>
          </a:prstGeom>
        </p:spPr>
      </p:pic>
      <p:pic>
        <p:nvPicPr>
          <p:cNvPr id="3" name="Image 1" descr="preencoded.png">    </p:cNvPr>
          <p:cNvPicPr>
            <a:picLocks noChangeAspect="1"/>
          </p:cNvPicPr>
          <p:nvPr/>
        </p:nvPicPr>
        <p:blipFill>
          <a:blip r:embed="rId2"/>
          <a:stretch>
            <a:fillRect/>
          </a:stretch>
        </p:blipFill>
        <p:spPr>
          <a:xfrm>
            <a:off x="-1714500" y="-933450"/>
            <a:ext cx="5391150" cy="5143500"/>
          </a:xfrm>
          <a:prstGeom prst="rect">
            <a:avLst/>
          </a:prstGeom>
        </p:spPr>
      </p:pic>
      <p:pic>
        <p:nvPicPr>
          <p:cNvPr id="4" name="Image 2" descr="preencoded.png">    </p:cNvPr>
          <p:cNvPicPr>
            <a:picLocks noChangeAspect="1"/>
          </p:cNvPicPr>
          <p:nvPr/>
        </p:nvPicPr>
        <p:blipFill>
          <a:blip r:embed="rId3"/>
          <a:stretch>
            <a:fillRect/>
          </a:stretch>
        </p:blipFill>
        <p:spPr>
          <a:xfrm>
            <a:off x="15801975" y="-2571750"/>
            <a:ext cx="5391150" cy="5143500"/>
          </a:xfrm>
          <a:prstGeom prst="rect">
            <a:avLst/>
          </a:prstGeom>
        </p:spPr>
      </p:pic>
      <p:pic>
        <p:nvPicPr>
          <p:cNvPr id="5" name="Image 3" descr="preencoded.png">    </p:cNvPr>
          <p:cNvPicPr>
            <a:picLocks noChangeAspect="1"/>
          </p:cNvPicPr>
          <p:nvPr/>
        </p:nvPicPr>
        <p:blipFill>
          <a:blip r:embed="rId4"/>
          <a:stretch>
            <a:fillRect/>
          </a:stretch>
        </p:blipFill>
        <p:spPr>
          <a:xfrm>
            <a:off x="4552950" y="-2590800"/>
            <a:ext cx="9388140" cy="4229100"/>
          </a:xfrm>
          <a:prstGeom prst="rect">
            <a:avLst/>
          </a:prstGeom>
        </p:spPr>
      </p:pic>
      <p:grpSp>
        <p:nvGrpSpPr>
          <p:cNvPr id="69133"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16789" name="Group"/>
          <p:cNvGrpSpPr/>
          <p:nvPr/>
        </p:nvGrpSpPr>
        <p:grpSpPr>
          <a:xfrm>
            <a:off x="3243263" y="2790825"/>
            <a:ext cx="6322695" cy="1979295"/>
            <a:chOff x="3243263" y="2790825"/>
            <a:chExt cx="6322695" cy="1979295"/>
          </a:xfrm>
        </p:grpSpPr>
        <p:sp>
          <p:nvSpPr>
            <p:cNvPr id="8" name="Text 1"/>
            <p:cNvSpPr/>
            <p:nvPr/>
          </p:nvSpPr>
          <p:spPr>
            <a:xfrm>
              <a:off x="3243263" y="2790825"/>
              <a:ext cx="6322695" cy="1979295"/>
            </a:xfrm>
            <a:prstGeom prst="rect">
              <a:avLst/>
            </a:prstGeom>
            <a:noFill/>
            <a:ln/>
          </p:spPr>
          <p:txBody>
            <a:bodyPr wrap="square" lIns="0" tIns="0" rIns="0" bIns="0" rtlCol="0" anchor="t"/>
            <a:lstStyle/>
            <a:p>
              <a:pPr algn="l" indent="0" marL="0">
                <a:buNone/>
              </a:pPr>
              <a:r>
                <a:rPr lang="en-US" sz="9600" u="none" dirty="0">
                  <a:solidFill>
                    <a:srgbClr val="272727"/>
                  </a:solidFill>
                  <a:latin typeface="Chelsea Market" pitchFamily="34" charset="0"/>
                  <a:ea typeface="Chelsea Market" pitchFamily="34" charset="-122"/>
                  <a:cs typeface="Chelsea Market" pitchFamily="34" charset="-120"/>
                </a:rPr>
                <a:t>233 Coins</a:t>
              </a:r>
              <a:endParaRPr lang="en-US" sz="9600" dirty="0"/>
            </a:p>
          </p:txBody>
        </p:sp>
      </p:grpSp>
      <p:grpSp>
        <p:nvGrpSpPr>
          <p:cNvPr id="11457" name="Group"/>
          <p:cNvGrpSpPr/>
          <p:nvPr/>
        </p:nvGrpSpPr>
        <p:grpSpPr>
          <a:xfrm>
            <a:off x="3208020" y="4343400"/>
            <a:ext cx="5966460" cy="563880"/>
            <a:chOff x="3208020" y="4343400"/>
            <a:chExt cx="5966460" cy="563880"/>
          </a:xfrm>
        </p:grpSpPr>
        <p:sp>
          <p:nvSpPr>
            <p:cNvPr id="9" name="Text 2"/>
            <p:cNvSpPr/>
            <p:nvPr/>
          </p:nvSpPr>
          <p:spPr>
            <a:xfrm>
              <a:off x="3208020" y="434340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Treasure Found</a:t>
              </a:r>
              <a:endParaRPr lang="en-US" sz="2400" dirty="0"/>
            </a:p>
          </p:txBody>
        </p:sp>
      </p:grpSp>
      <p:grpSp>
        <p:nvGrpSpPr>
          <p:cNvPr id="13610" name="Group"/>
          <p:cNvGrpSpPr/>
          <p:nvPr/>
        </p:nvGrpSpPr>
        <p:grpSpPr>
          <a:xfrm>
            <a:off x="3224213" y="5581650"/>
            <a:ext cx="6360795" cy="1979295"/>
            <a:chOff x="3224213" y="5581650"/>
            <a:chExt cx="6360795" cy="1979295"/>
          </a:xfrm>
        </p:grpSpPr>
        <p:sp>
          <p:nvSpPr>
            <p:cNvPr id="10" name="Text 3"/>
            <p:cNvSpPr/>
            <p:nvPr/>
          </p:nvSpPr>
          <p:spPr>
            <a:xfrm>
              <a:off x="3224213" y="5581650"/>
              <a:ext cx="6360795" cy="1979295"/>
            </a:xfrm>
            <a:prstGeom prst="rect">
              <a:avLst/>
            </a:prstGeom>
            <a:noFill/>
            <a:ln/>
          </p:spPr>
          <p:txBody>
            <a:bodyPr wrap="square" lIns="0" tIns="0" rIns="0" bIns="0" rtlCol="0" anchor="t"/>
            <a:lstStyle/>
            <a:p>
              <a:pPr algn="l" indent="0" marL="0">
                <a:buNone/>
              </a:pPr>
              <a:r>
                <a:rPr lang="en-US" sz="9600" u="none" dirty="0">
                  <a:solidFill>
                    <a:srgbClr val="272727"/>
                  </a:solidFill>
                  <a:latin typeface="Chelsea Market" pitchFamily="34" charset="0"/>
                  <a:ea typeface="Chelsea Market" pitchFamily="34" charset="-122"/>
                  <a:cs typeface="Chelsea Market" pitchFamily="34" charset="-120"/>
                </a:rPr>
                <a:t>456 Hours</a:t>
              </a:r>
              <a:endParaRPr lang="en-US" sz="9600" dirty="0"/>
            </a:p>
          </p:txBody>
        </p:sp>
      </p:grpSp>
      <p:grpSp>
        <p:nvGrpSpPr>
          <p:cNvPr id="92574" name="Group"/>
          <p:cNvGrpSpPr/>
          <p:nvPr/>
        </p:nvGrpSpPr>
        <p:grpSpPr>
          <a:xfrm>
            <a:off x="3208020" y="7134225"/>
            <a:ext cx="5966460" cy="563880"/>
            <a:chOff x="3208020" y="7134225"/>
            <a:chExt cx="5966460" cy="563880"/>
          </a:xfrm>
        </p:grpSpPr>
        <p:sp>
          <p:nvSpPr>
            <p:cNvPr id="11" name="Text 4"/>
            <p:cNvSpPr/>
            <p:nvPr/>
          </p:nvSpPr>
          <p:spPr>
            <a:xfrm>
              <a:off x="3208020" y="71342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Duration of Spell Casting</a:t>
              </a:r>
              <a:endParaRPr lang="en-US" sz="2400" dirty="0"/>
            </a:p>
          </p:txBody>
        </p:sp>
      </p:grpSp>
      <p:grpSp>
        <p:nvGrpSpPr>
          <p:cNvPr id="95017" name="Group"/>
          <p:cNvGrpSpPr/>
          <p:nvPr/>
        </p:nvGrpSpPr>
        <p:grpSpPr>
          <a:xfrm>
            <a:off x="11029950" y="2790825"/>
            <a:ext cx="2560320" cy="1979295"/>
            <a:chOff x="11029950" y="2790825"/>
            <a:chExt cx="2560320" cy="1979295"/>
          </a:xfrm>
        </p:grpSpPr>
        <p:sp>
          <p:nvSpPr>
            <p:cNvPr id="12" name="Text 5"/>
            <p:cNvSpPr/>
            <p:nvPr/>
          </p:nvSpPr>
          <p:spPr>
            <a:xfrm>
              <a:off x="11029950" y="2790825"/>
              <a:ext cx="2560320" cy="1979295"/>
            </a:xfrm>
            <a:prstGeom prst="rect">
              <a:avLst/>
            </a:prstGeom>
            <a:noFill/>
            <a:ln/>
          </p:spPr>
          <p:txBody>
            <a:bodyPr wrap="square" lIns="0" tIns="0" rIns="0" bIns="0" rtlCol="0" anchor="t"/>
            <a:lstStyle/>
            <a:p>
              <a:pPr algn="l" indent="0" marL="0">
                <a:buNone/>
              </a:pPr>
              <a:r>
                <a:rPr lang="en-US" sz="9600" u="none" dirty="0">
                  <a:solidFill>
                    <a:srgbClr val="272727"/>
                  </a:solidFill>
                  <a:latin typeface="Chelsea Market" pitchFamily="34" charset="0"/>
                  <a:ea typeface="Chelsea Market" pitchFamily="34" charset="-122"/>
                  <a:cs typeface="Chelsea Market" pitchFamily="34" charset="-120"/>
                </a:rPr>
                <a:t>85%</a:t>
              </a:r>
              <a:endParaRPr lang="en-US" sz="9600" dirty="0"/>
            </a:p>
          </p:txBody>
        </p:sp>
      </p:grpSp>
      <p:grpSp>
        <p:nvGrpSpPr>
          <p:cNvPr id="87121" name="Group"/>
          <p:cNvGrpSpPr/>
          <p:nvPr/>
        </p:nvGrpSpPr>
        <p:grpSpPr>
          <a:xfrm>
            <a:off x="9113520" y="4343400"/>
            <a:ext cx="5966460" cy="563880"/>
            <a:chOff x="9113520" y="4343400"/>
            <a:chExt cx="5966460" cy="563880"/>
          </a:xfrm>
        </p:grpSpPr>
        <p:sp>
          <p:nvSpPr>
            <p:cNvPr id="13" name="Text 6"/>
            <p:cNvSpPr/>
            <p:nvPr/>
          </p:nvSpPr>
          <p:spPr>
            <a:xfrm>
              <a:off x="9113520" y="434340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Wished Granted</a:t>
              </a:r>
              <a:endParaRPr lang="en-US" sz="2400" dirty="0"/>
            </a:p>
          </p:txBody>
        </p:sp>
      </p:grpSp>
      <p:grpSp>
        <p:nvGrpSpPr>
          <p:cNvPr id="49553" name="Group"/>
          <p:cNvGrpSpPr/>
          <p:nvPr/>
        </p:nvGrpSpPr>
        <p:grpSpPr>
          <a:xfrm>
            <a:off x="9853613" y="5581650"/>
            <a:ext cx="4912995" cy="1979295"/>
            <a:chOff x="9853613" y="5581650"/>
            <a:chExt cx="4912995" cy="1979295"/>
          </a:xfrm>
        </p:grpSpPr>
        <p:sp>
          <p:nvSpPr>
            <p:cNvPr id="14" name="Text 7"/>
            <p:cNvSpPr/>
            <p:nvPr/>
          </p:nvSpPr>
          <p:spPr>
            <a:xfrm>
              <a:off x="9853613" y="5581650"/>
              <a:ext cx="4912995" cy="1979295"/>
            </a:xfrm>
            <a:prstGeom prst="rect">
              <a:avLst/>
            </a:prstGeom>
            <a:noFill/>
            <a:ln/>
          </p:spPr>
          <p:txBody>
            <a:bodyPr wrap="square" lIns="0" tIns="0" rIns="0" bIns="0" rtlCol="0" anchor="t"/>
            <a:lstStyle/>
            <a:p>
              <a:pPr algn="l" indent="0" marL="0">
                <a:buNone/>
              </a:pPr>
              <a:r>
                <a:rPr lang="en-US" sz="9600" u="none" dirty="0">
                  <a:solidFill>
                    <a:srgbClr val="272727"/>
                  </a:solidFill>
                  <a:latin typeface="Chelsea Market" pitchFamily="34" charset="0"/>
                  <a:ea typeface="Chelsea Market" pitchFamily="34" charset="-122"/>
                  <a:cs typeface="Chelsea Market" pitchFamily="34" charset="-120"/>
                </a:rPr>
                <a:t>544 Km</a:t>
              </a:r>
              <a:endParaRPr lang="en-US" sz="9600" dirty="0"/>
            </a:p>
          </p:txBody>
        </p:sp>
      </p:grpSp>
      <p:grpSp>
        <p:nvGrpSpPr>
          <p:cNvPr id="47004" name="Group"/>
          <p:cNvGrpSpPr/>
          <p:nvPr/>
        </p:nvGrpSpPr>
        <p:grpSpPr>
          <a:xfrm>
            <a:off x="9113520" y="7134225"/>
            <a:ext cx="5966460" cy="563880"/>
            <a:chOff x="9113520" y="7134225"/>
            <a:chExt cx="5966460" cy="563880"/>
          </a:xfrm>
        </p:grpSpPr>
        <p:sp>
          <p:nvSpPr>
            <p:cNvPr id="15" name="Text 8"/>
            <p:cNvSpPr/>
            <p:nvPr/>
          </p:nvSpPr>
          <p:spPr>
            <a:xfrm>
              <a:off x="9113520" y="71342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04925" y="7086600"/>
            <a:ext cx="6448425" cy="6391275"/>
          </a:xfrm>
          <a:prstGeom prst="rect">
            <a:avLst/>
          </a:prstGeom>
        </p:spPr>
      </p:pic>
      <p:pic>
        <p:nvPicPr>
          <p:cNvPr id="3" name="Image 1" descr="preencoded.png">    </p:cNvPr>
          <p:cNvPicPr>
            <a:picLocks noChangeAspect="1"/>
          </p:cNvPicPr>
          <p:nvPr/>
        </p:nvPicPr>
        <p:blipFill>
          <a:blip r:embed="rId2"/>
          <a:stretch>
            <a:fillRect/>
          </a:stretch>
        </p:blipFill>
        <p:spPr>
          <a:xfrm>
            <a:off x="14687550" y="-1581150"/>
            <a:ext cx="6052412" cy="4229100"/>
          </a:xfrm>
          <a:prstGeom prst="rect">
            <a:avLst/>
          </a:prstGeom>
        </p:spPr>
      </p:pic>
      <p:pic>
        <p:nvPicPr>
          <p:cNvPr id="4" name="Image 2" descr="preencoded.png">    </p:cNvPr>
          <p:cNvPicPr>
            <a:picLocks noChangeAspect="1"/>
          </p:cNvPicPr>
          <p:nvPr/>
        </p:nvPicPr>
        <p:blipFill>
          <a:blip r:embed="rId3"/>
          <a:stretch>
            <a:fillRect/>
          </a:stretch>
        </p:blipFill>
        <p:spPr>
          <a:xfrm>
            <a:off x="15573375" y="7581900"/>
            <a:ext cx="4279778" cy="4229100"/>
          </a:xfrm>
          <a:prstGeom prst="rect">
            <a:avLst/>
          </a:prstGeom>
        </p:spPr>
      </p:pic>
      <p:pic>
        <p:nvPicPr>
          <p:cNvPr id="5" name="Image 3" descr="preencoded.png">    </p:cNvPr>
          <p:cNvPicPr>
            <a:picLocks noChangeAspect="1"/>
          </p:cNvPicPr>
          <p:nvPr/>
        </p:nvPicPr>
        <p:blipFill>
          <a:blip r:embed="rId4"/>
          <a:stretch>
            <a:fillRect/>
          </a:stretch>
        </p:blipFill>
        <p:spPr>
          <a:xfrm>
            <a:off x="-2362200" y="0"/>
            <a:ext cx="4279779" cy="4229100"/>
          </a:xfrm>
          <a:prstGeom prst="rect">
            <a:avLst/>
          </a:prstGeom>
        </p:spPr>
      </p:pic>
      <p:grpSp>
        <p:nvGrpSpPr>
          <p:cNvPr id="69834"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5181600" y="1276350"/>
            <a:ext cx="7915275" cy="1238250"/>
          </a:xfrm>
          <a:prstGeom prst="rect">
            <a:avLst/>
          </a:prstGeom>
          <a:noFill/>
          <a:ln/>
        </p:spPr>
        <p:txBody>
          <a:bodyPr wrap="square" lIns="0" tIns="0" rIns="0" bIns="0" rtlCol="0" anchor="t"/>
          <a:lstStyle/>
          <a:p>
            <a:pPr algn="ctr" indent="0" marL="0">
              <a:buNone/>
            </a:pPr>
            <a:r>
              <a:rPr lang="en-US" sz="6000" u="none" dirty="0">
                <a:solidFill>
                  <a:srgbClr val="272727"/>
                </a:solidFill>
                <a:latin typeface="Chelsea Market" pitchFamily="34" charset="0"/>
                <a:ea typeface="Chelsea Market" pitchFamily="34" charset="-122"/>
                <a:cs typeface="Chelsea Market" pitchFamily="34" charset="-120"/>
              </a:rPr>
              <a:t>Some Graph</a:t>
            </a:r>
            <a:endParaRPr lang="en-US" sz="6000" dirty="0"/>
          </a:p>
        </p:txBody>
      </p:sp>
      <p:grpSp>
        <p:nvGrpSpPr>
          <p:cNvPr id="26662" name="Group"/>
          <p:cNvGrpSpPr/>
          <p:nvPr/>
        </p:nvGrpSpPr>
        <p:grpSpPr>
          <a:xfrm>
            <a:off x="2038350" y="2824588"/>
            <a:ext cx="6709938" cy="4712871"/>
            <a:chOff x="2038350" y="2824588"/>
            <a:chExt cx="6709938" cy="4712871"/>
          </a:xfrm>
        </p:grpSpPr>
        <p:pic>
          <p:nvPicPr>
            <p:cNvPr id="9" name="Image 5" descr="preencoded.png">    </p:cNvPr>
            <p:cNvPicPr>
              <a:picLocks noChangeAspect="1"/>
            </p:cNvPicPr>
            <p:nvPr/>
          </p:nvPicPr>
          <p:blipFill>
            <a:blip r:embed="rId6"/>
            <a:stretch>
              <a:fillRect/>
            </a:stretch>
          </p:blipFill>
          <p:spPr>
            <a:xfrm>
              <a:off x="2530372" y="2824588"/>
              <a:ext cx="6217916" cy="4133250"/>
            </a:xfrm>
            <a:prstGeom prst="rect">
              <a:avLst/>
            </a:prstGeom>
          </p:spPr>
        </p:pic>
        <p:pic>
          <p:nvPicPr>
            <p:cNvPr id="10" name="Image 6" descr="preencoded.png">    </p:cNvPr>
            <p:cNvPicPr>
              <a:picLocks noChangeAspect="1"/>
            </p:cNvPicPr>
            <p:nvPr/>
          </p:nvPicPr>
          <p:blipFill>
            <a:blip r:embed="rId7"/>
            <a:stretch>
              <a:fillRect/>
            </a:stretch>
          </p:blipFill>
          <p:spPr>
            <a:xfrm>
              <a:off x="3384152" y="3139083"/>
              <a:ext cx="8673" cy="3943830"/>
            </a:xfrm>
            <a:prstGeom prst="rect">
              <a:avLst/>
            </a:prstGeom>
          </p:spPr>
        </p:pic>
        <p:pic>
          <p:nvPicPr>
            <p:cNvPr id="11" name="Image 7" descr="preencoded.png">    </p:cNvPr>
            <p:cNvPicPr>
              <a:picLocks noChangeAspect="1"/>
            </p:cNvPicPr>
            <p:nvPr/>
          </p:nvPicPr>
          <p:blipFill>
            <a:blip r:embed="rId8"/>
            <a:stretch>
              <a:fillRect/>
            </a:stretch>
          </p:blipFill>
          <p:spPr>
            <a:xfrm>
              <a:off x="4237930" y="3139083"/>
              <a:ext cx="8673" cy="3943830"/>
            </a:xfrm>
            <a:prstGeom prst="rect">
              <a:avLst/>
            </a:prstGeom>
          </p:spPr>
        </p:pic>
        <p:pic>
          <p:nvPicPr>
            <p:cNvPr id="12" name="Image 8" descr="preencoded.png">    </p:cNvPr>
            <p:cNvPicPr>
              <a:picLocks noChangeAspect="1"/>
            </p:cNvPicPr>
            <p:nvPr/>
          </p:nvPicPr>
          <p:blipFill>
            <a:blip r:embed="rId9"/>
            <a:stretch>
              <a:fillRect/>
            </a:stretch>
          </p:blipFill>
          <p:spPr>
            <a:xfrm>
              <a:off x="5091711" y="3139083"/>
              <a:ext cx="8673" cy="3943830"/>
            </a:xfrm>
            <a:prstGeom prst="rect">
              <a:avLst/>
            </a:prstGeom>
          </p:spPr>
        </p:pic>
        <p:pic>
          <p:nvPicPr>
            <p:cNvPr id="13" name="Image 9" descr="preencoded.png">    </p:cNvPr>
            <p:cNvPicPr>
              <a:picLocks noChangeAspect="1"/>
            </p:cNvPicPr>
            <p:nvPr/>
          </p:nvPicPr>
          <p:blipFill>
            <a:blip r:embed="rId10"/>
            <a:stretch>
              <a:fillRect/>
            </a:stretch>
          </p:blipFill>
          <p:spPr>
            <a:xfrm>
              <a:off x="5945489" y="3139083"/>
              <a:ext cx="8673" cy="3943830"/>
            </a:xfrm>
            <a:prstGeom prst="rect">
              <a:avLst/>
            </a:prstGeom>
          </p:spPr>
        </p:pic>
        <p:pic>
          <p:nvPicPr>
            <p:cNvPr id="14" name="Image 10" descr="preencoded.png">    </p:cNvPr>
            <p:cNvPicPr>
              <a:picLocks noChangeAspect="1"/>
            </p:cNvPicPr>
            <p:nvPr/>
          </p:nvPicPr>
          <p:blipFill>
            <a:blip r:embed="rId11"/>
            <a:stretch>
              <a:fillRect/>
            </a:stretch>
          </p:blipFill>
          <p:spPr>
            <a:xfrm>
              <a:off x="6799271" y="3139083"/>
              <a:ext cx="8673" cy="3943830"/>
            </a:xfrm>
            <a:prstGeom prst="rect">
              <a:avLst/>
            </a:prstGeom>
          </p:spPr>
        </p:pic>
        <p:pic>
          <p:nvPicPr>
            <p:cNvPr id="15" name="Image 11" descr="preencoded.png">    </p:cNvPr>
            <p:cNvPicPr>
              <a:picLocks noChangeAspect="1"/>
            </p:cNvPicPr>
            <p:nvPr/>
          </p:nvPicPr>
          <p:blipFill>
            <a:blip r:embed="rId12"/>
            <a:stretch>
              <a:fillRect/>
            </a:stretch>
          </p:blipFill>
          <p:spPr>
            <a:xfrm>
              <a:off x="7653049" y="3139083"/>
              <a:ext cx="8673" cy="3943830"/>
            </a:xfrm>
            <a:prstGeom prst="rect">
              <a:avLst/>
            </a:prstGeom>
          </p:spPr>
        </p:pic>
        <p:pic>
          <p:nvPicPr>
            <p:cNvPr id="16" name="Image 12" descr="preencoded.png">    </p:cNvPr>
            <p:cNvPicPr>
              <a:picLocks noChangeAspect="1"/>
            </p:cNvPicPr>
            <p:nvPr/>
          </p:nvPicPr>
          <p:blipFill>
            <a:blip r:embed="rId13"/>
            <a:stretch>
              <a:fillRect/>
            </a:stretch>
          </p:blipFill>
          <p:spPr>
            <a:xfrm>
              <a:off x="8506828" y="3139083"/>
              <a:ext cx="8673" cy="3943830"/>
            </a:xfrm>
            <a:prstGeom prst="rect">
              <a:avLst/>
            </a:prstGeom>
          </p:spPr>
        </p:pic>
        <p:pic>
          <p:nvPicPr>
            <p:cNvPr id="17" name="Image 13" descr="preencoded.png">    </p:cNvPr>
            <p:cNvPicPr>
              <a:picLocks noChangeAspect="1"/>
            </p:cNvPicPr>
            <p:nvPr/>
          </p:nvPicPr>
          <p:blipFill>
            <a:blip r:embed="rId14"/>
            <a:stretch>
              <a:fillRect/>
            </a:stretch>
          </p:blipFill>
          <p:spPr>
            <a:xfrm>
              <a:off x="2516122" y="4106724"/>
              <a:ext cx="6036870" cy="1780186"/>
            </a:xfrm>
            <a:prstGeom prst="rect">
              <a:avLst/>
            </a:prstGeom>
          </p:spPr>
        </p:pic>
        <p:pic>
          <p:nvPicPr>
            <p:cNvPr id="18" name="Image 14" descr="preencoded.png">    </p:cNvPr>
            <p:cNvPicPr>
              <a:picLocks noChangeAspect="1"/>
            </p:cNvPicPr>
            <p:nvPr/>
          </p:nvPicPr>
          <p:blipFill>
            <a:blip r:embed="rId15"/>
            <a:stretch>
              <a:fillRect/>
            </a:stretch>
          </p:blipFill>
          <p:spPr>
            <a:xfrm>
              <a:off x="2526404" y="4773581"/>
              <a:ext cx="6032267" cy="1701393"/>
            </a:xfrm>
            <a:prstGeom prst="rect">
              <a:avLst/>
            </a:prstGeom>
          </p:spPr>
        </p:pic>
        <p:pic>
          <p:nvPicPr>
            <p:cNvPr id="19" name="Image 15" descr="preencoded.png">    </p:cNvPr>
            <p:cNvPicPr>
              <a:picLocks noChangeAspect="1"/>
            </p:cNvPicPr>
            <p:nvPr/>
          </p:nvPicPr>
          <p:blipFill>
            <a:blip r:embed="rId16"/>
            <a:stretch>
              <a:fillRect/>
            </a:stretch>
          </p:blipFill>
          <p:spPr>
            <a:xfrm>
              <a:off x="3330897" y="4541732"/>
              <a:ext cx="115179" cy="115178"/>
            </a:xfrm>
            <a:prstGeom prst="rect">
              <a:avLst/>
            </a:prstGeom>
          </p:spPr>
        </p:pic>
        <p:pic>
          <p:nvPicPr>
            <p:cNvPr id="20" name="Image 16" descr="preencoded.png">    </p:cNvPr>
            <p:cNvPicPr>
              <a:picLocks noChangeAspect="1"/>
            </p:cNvPicPr>
            <p:nvPr/>
          </p:nvPicPr>
          <p:blipFill>
            <a:blip r:embed="rId17"/>
            <a:stretch>
              <a:fillRect/>
            </a:stretch>
          </p:blipFill>
          <p:spPr>
            <a:xfrm>
              <a:off x="3330897" y="5235848"/>
              <a:ext cx="115179" cy="115179"/>
            </a:xfrm>
            <a:prstGeom prst="rect">
              <a:avLst/>
            </a:prstGeom>
          </p:spPr>
        </p:pic>
        <p:pic>
          <p:nvPicPr>
            <p:cNvPr id="21" name="Image 17" descr="preencoded.png">    </p:cNvPr>
            <p:cNvPicPr>
              <a:picLocks noChangeAspect="1"/>
            </p:cNvPicPr>
            <p:nvPr/>
          </p:nvPicPr>
          <p:blipFill>
            <a:blip r:embed="rId18"/>
            <a:stretch>
              <a:fillRect/>
            </a:stretch>
          </p:blipFill>
          <p:spPr>
            <a:xfrm>
              <a:off x="4184677" y="4238458"/>
              <a:ext cx="115179" cy="115179"/>
            </a:xfrm>
            <a:prstGeom prst="rect">
              <a:avLst/>
            </a:prstGeom>
          </p:spPr>
        </p:pic>
        <p:pic>
          <p:nvPicPr>
            <p:cNvPr id="22" name="Image 18" descr="preencoded.png">    </p:cNvPr>
            <p:cNvPicPr>
              <a:picLocks noChangeAspect="1"/>
            </p:cNvPicPr>
            <p:nvPr/>
          </p:nvPicPr>
          <p:blipFill>
            <a:blip r:embed="rId19"/>
            <a:stretch>
              <a:fillRect/>
            </a:stretch>
          </p:blipFill>
          <p:spPr>
            <a:xfrm>
              <a:off x="4184677" y="5561633"/>
              <a:ext cx="115179" cy="115179"/>
            </a:xfrm>
            <a:prstGeom prst="rect">
              <a:avLst/>
            </a:prstGeom>
          </p:spPr>
        </p:pic>
        <p:pic>
          <p:nvPicPr>
            <p:cNvPr id="23" name="Image 19" descr="preencoded.png">    </p:cNvPr>
            <p:cNvPicPr>
              <a:picLocks noChangeAspect="1"/>
            </p:cNvPicPr>
            <p:nvPr/>
          </p:nvPicPr>
          <p:blipFill>
            <a:blip r:embed="rId20"/>
            <a:stretch>
              <a:fillRect/>
            </a:stretch>
          </p:blipFill>
          <p:spPr>
            <a:xfrm>
              <a:off x="5038458" y="5799609"/>
              <a:ext cx="115179" cy="115179"/>
            </a:xfrm>
            <a:prstGeom prst="rect">
              <a:avLst/>
            </a:prstGeom>
          </p:spPr>
        </p:pic>
        <p:pic>
          <p:nvPicPr>
            <p:cNvPr id="24" name="Image 20" descr="preencoded.png">    </p:cNvPr>
            <p:cNvPicPr>
              <a:picLocks noChangeAspect="1"/>
            </p:cNvPicPr>
            <p:nvPr/>
          </p:nvPicPr>
          <p:blipFill>
            <a:blip r:embed="rId21"/>
            <a:stretch>
              <a:fillRect/>
            </a:stretch>
          </p:blipFill>
          <p:spPr>
            <a:xfrm>
              <a:off x="5038458" y="4733869"/>
              <a:ext cx="115179" cy="115179"/>
            </a:xfrm>
            <a:prstGeom prst="rect">
              <a:avLst/>
            </a:prstGeom>
          </p:spPr>
        </p:pic>
        <p:pic>
          <p:nvPicPr>
            <p:cNvPr id="25" name="Image 21" descr="preencoded.png">    </p:cNvPr>
            <p:cNvPicPr>
              <a:picLocks noChangeAspect="1"/>
            </p:cNvPicPr>
            <p:nvPr/>
          </p:nvPicPr>
          <p:blipFill>
            <a:blip r:embed="rId22"/>
            <a:stretch>
              <a:fillRect/>
            </a:stretch>
          </p:blipFill>
          <p:spPr>
            <a:xfrm>
              <a:off x="5895705" y="5049924"/>
              <a:ext cx="115179" cy="115179"/>
            </a:xfrm>
            <a:prstGeom prst="rect">
              <a:avLst/>
            </a:prstGeom>
          </p:spPr>
        </p:pic>
        <p:pic>
          <p:nvPicPr>
            <p:cNvPr id="26" name="Image 22" descr="preencoded.png">    </p:cNvPr>
            <p:cNvPicPr>
              <a:picLocks noChangeAspect="1"/>
            </p:cNvPicPr>
            <p:nvPr/>
          </p:nvPicPr>
          <p:blipFill>
            <a:blip r:embed="rId23"/>
            <a:stretch>
              <a:fillRect/>
            </a:stretch>
          </p:blipFill>
          <p:spPr>
            <a:xfrm>
              <a:off x="5895705" y="4815483"/>
              <a:ext cx="115179" cy="115179"/>
            </a:xfrm>
            <a:prstGeom prst="rect">
              <a:avLst/>
            </a:prstGeom>
          </p:spPr>
        </p:pic>
        <p:pic>
          <p:nvPicPr>
            <p:cNvPr id="27" name="Image 23" descr="preencoded.png">    </p:cNvPr>
            <p:cNvPicPr>
              <a:picLocks noChangeAspect="1"/>
            </p:cNvPicPr>
            <p:nvPr/>
          </p:nvPicPr>
          <p:blipFill>
            <a:blip r:embed="rId24"/>
            <a:stretch>
              <a:fillRect/>
            </a:stretch>
          </p:blipFill>
          <p:spPr>
            <a:xfrm>
              <a:off x="6746016" y="5750682"/>
              <a:ext cx="115179" cy="115178"/>
            </a:xfrm>
            <a:prstGeom prst="rect">
              <a:avLst/>
            </a:prstGeom>
          </p:spPr>
        </p:pic>
        <p:pic>
          <p:nvPicPr>
            <p:cNvPr id="28" name="Image 24" descr="preencoded.png">    </p:cNvPr>
            <p:cNvPicPr>
              <a:picLocks noChangeAspect="1"/>
            </p:cNvPicPr>
            <p:nvPr/>
          </p:nvPicPr>
          <p:blipFill>
            <a:blip r:embed="rId25"/>
            <a:stretch>
              <a:fillRect/>
            </a:stretch>
          </p:blipFill>
          <p:spPr>
            <a:xfrm>
              <a:off x="6746016" y="5307657"/>
              <a:ext cx="115179" cy="115178"/>
            </a:xfrm>
            <a:prstGeom prst="rect">
              <a:avLst/>
            </a:prstGeom>
          </p:spPr>
        </p:pic>
        <p:pic>
          <p:nvPicPr>
            <p:cNvPr id="29" name="Image 25" descr="preencoded.png">    </p:cNvPr>
            <p:cNvPicPr>
              <a:picLocks noChangeAspect="1"/>
            </p:cNvPicPr>
            <p:nvPr/>
          </p:nvPicPr>
          <p:blipFill>
            <a:blip r:embed="rId26"/>
            <a:stretch>
              <a:fillRect/>
            </a:stretch>
          </p:blipFill>
          <p:spPr>
            <a:xfrm>
              <a:off x="7603266" y="5229337"/>
              <a:ext cx="115179" cy="115179"/>
            </a:xfrm>
            <a:prstGeom prst="rect">
              <a:avLst/>
            </a:prstGeom>
          </p:spPr>
        </p:pic>
        <p:pic>
          <p:nvPicPr>
            <p:cNvPr id="30" name="Image 26" descr="preencoded.png">    </p:cNvPr>
            <p:cNvPicPr>
              <a:picLocks noChangeAspect="1"/>
            </p:cNvPicPr>
            <p:nvPr/>
          </p:nvPicPr>
          <p:blipFill>
            <a:blip r:embed="rId27"/>
            <a:stretch>
              <a:fillRect/>
            </a:stretch>
          </p:blipFill>
          <p:spPr>
            <a:xfrm>
              <a:off x="7603266" y="4929578"/>
              <a:ext cx="115179" cy="115179"/>
            </a:xfrm>
            <a:prstGeom prst="rect">
              <a:avLst/>
            </a:prstGeom>
          </p:spPr>
        </p:pic>
        <p:sp>
          <p:nvSpPr>
            <p:cNvPr id="31"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0</a:t>
              </a:r>
              <a:endParaRPr lang="en-US" sz="1366" dirty="0"/>
            </a:p>
          </p:txBody>
        </p:sp>
        <p:sp>
          <p:nvSpPr>
            <p:cNvPr id="32"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1</a:t>
              </a:r>
              <a:endParaRPr lang="en-US" sz="1639" dirty="0"/>
            </a:p>
          </p:txBody>
        </p:sp>
        <p:sp>
          <p:nvSpPr>
            <p:cNvPr id="33"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2</a:t>
              </a:r>
              <a:endParaRPr lang="en-US" sz="1639" dirty="0"/>
            </a:p>
          </p:txBody>
        </p:sp>
        <p:sp>
          <p:nvSpPr>
            <p:cNvPr id="34"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3</a:t>
              </a:r>
              <a:endParaRPr lang="en-US" sz="1639" dirty="0"/>
            </a:p>
          </p:txBody>
        </p:sp>
        <p:sp>
          <p:nvSpPr>
            <p:cNvPr id="35"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4</a:t>
              </a:r>
              <a:endParaRPr lang="en-US" sz="1639" dirty="0"/>
            </a:p>
          </p:txBody>
        </p:sp>
        <p:sp>
          <p:nvSpPr>
            <p:cNvPr id="36"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5</a:t>
              </a:r>
              <a:endParaRPr lang="en-US" sz="1639" dirty="0"/>
            </a:p>
          </p:txBody>
        </p:sp>
        <p:sp>
          <p:nvSpPr>
            <p:cNvPr id="37"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6</a:t>
              </a:r>
              <a:endParaRPr lang="en-US" sz="1639" dirty="0"/>
            </a:p>
          </p:txBody>
        </p:sp>
        <p:sp>
          <p:nvSpPr>
            <p:cNvPr id="38"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7</a:t>
              </a:r>
              <a:endParaRPr lang="en-US" sz="1639" dirty="0"/>
            </a:p>
          </p:txBody>
        </p:sp>
        <p:sp>
          <p:nvSpPr>
            <p:cNvPr id="39"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F5674A"/>
                  </a:solidFill>
                  <a:latin typeface="Lato" pitchFamily="34" charset="0"/>
                  <a:ea typeface="Lato" pitchFamily="34" charset="-122"/>
                  <a:cs typeface="Lato" pitchFamily="34" charset="-120"/>
                </a:rPr>
                <a:t>8</a:t>
              </a:r>
              <a:endParaRPr lang="en-US" sz="1639" dirty="0"/>
            </a:p>
          </p:txBody>
        </p:sp>
        <p:sp>
          <p:nvSpPr>
            <p:cNvPr id="40"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10</a:t>
              </a:r>
              <a:endParaRPr lang="en-US" sz="1366" dirty="0"/>
            </a:p>
          </p:txBody>
        </p:sp>
        <p:sp>
          <p:nvSpPr>
            <p:cNvPr id="41"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20</a:t>
              </a:r>
              <a:endParaRPr lang="en-US" sz="1366" dirty="0"/>
            </a:p>
          </p:txBody>
        </p:sp>
        <p:sp>
          <p:nvSpPr>
            <p:cNvPr id="42"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30</a:t>
              </a:r>
              <a:endParaRPr lang="en-US" sz="1366" dirty="0"/>
            </a:p>
          </p:txBody>
        </p:sp>
        <p:sp>
          <p:nvSpPr>
            <p:cNvPr id="43"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40</a:t>
              </a:r>
              <a:endParaRPr lang="en-US" sz="1366" dirty="0"/>
            </a:p>
          </p:txBody>
        </p:sp>
        <p:sp>
          <p:nvSpPr>
            <p:cNvPr id="44"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50</a:t>
              </a:r>
              <a:endParaRPr lang="en-US" sz="1366" dirty="0"/>
            </a:p>
          </p:txBody>
        </p:sp>
        <p:sp>
          <p:nvSpPr>
            <p:cNvPr id="45"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60</a:t>
              </a:r>
              <a:endParaRPr lang="en-US" sz="1366" dirty="0"/>
            </a:p>
          </p:txBody>
        </p:sp>
        <p:sp>
          <p:nvSpPr>
            <p:cNvPr id="46"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70</a:t>
              </a:r>
              <a:endParaRPr lang="en-US" sz="1366" dirty="0"/>
            </a:p>
          </p:txBody>
        </p:sp>
        <p:sp>
          <p:nvSpPr>
            <p:cNvPr id="47"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80</a:t>
              </a:r>
              <a:endParaRPr lang="en-US" sz="1366" dirty="0"/>
            </a:p>
          </p:txBody>
        </p:sp>
        <p:sp>
          <p:nvSpPr>
            <p:cNvPr id="48"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90</a:t>
              </a:r>
              <a:endParaRPr lang="en-US" sz="1366" dirty="0"/>
            </a:p>
          </p:txBody>
        </p:sp>
        <p:sp>
          <p:nvSpPr>
            <p:cNvPr id="49"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F5674A"/>
                  </a:solidFill>
                  <a:latin typeface="Lato" pitchFamily="34" charset="0"/>
                  <a:ea typeface="Lato" pitchFamily="34" charset="-122"/>
                  <a:cs typeface="Lato" pitchFamily="34" charset="-120"/>
                </a:rPr>
                <a:t>100</a:t>
              </a:r>
              <a:endParaRPr lang="en-US" sz="1366" dirty="0"/>
            </a:p>
          </p:txBody>
        </p:sp>
      </p:grpSp>
      <p:grpSp>
        <p:nvGrpSpPr>
          <p:cNvPr id="58956" name="Group"/>
          <p:cNvGrpSpPr/>
          <p:nvPr/>
        </p:nvGrpSpPr>
        <p:grpSpPr>
          <a:xfrm>
            <a:off x="10801350" y="3143250"/>
            <a:ext cx="4181476" cy="4181456"/>
            <a:chOff x="10801350" y="3143250"/>
            <a:chExt cx="4181476" cy="4181456"/>
          </a:xfrm>
        </p:grpSpPr>
        <p:pic>
          <p:nvPicPr>
            <p:cNvPr id="50" name="Image 27" descr="preencoded.png">    </p:cNvPr>
            <p:cNvPicPr>
              <a:picLocks noChangeAspect="1"/>
            </p:cNvPicPr>
            <p:nvPr/>
          </p:nvPicPr>
          <p:blipFill>
            <a:blip r:embed="rId28"/>
            <a:stretch>
              <a:fillRect/>
            </a:stretch>
          </p:blipFill>
          <p:spPr>
            <a:xfrm>
              <a:off x="12892088" y="3143250"/>
              <a:ext cx="2090738" cy="3569103"/>
            </a:xfrm>
            <a:prstGeom prst="rect">
              <a:avLst/>
            </a:prstGeom>
          </p:spPr>
        </p:pic>
        <p:pic>
          <p:nvPicPr>
            <p:cNvPr id="51" name="Image 28" descr="preencoded.png">    </p:cNvPr>
            <p:cNvPicPr>
              <a:picLocks noChangeAspect="1"/>
            </p:cNvPicPr>
            <p:nvPr/>
          </p:nvPicPr>
          <p:blipFill>
            <a:blip r:embed="rId29"/>
            <a:stretch>
              <a:fillRect/>
            </a:stretch>
          </p:blipFill>
          <p:spPr>
            <a:xfrm>
              <a:off x="11413713" y="6268845"/>
              <a:ext cx="2956750" cy="1055861"/>
            </a:xfrm>
            <a:prstGeom prst="rect">
              <a:avLst/>
            </a:prstGeom>
          </p:spPr>
        </p:pic>
        <p:pic>
          <p:nvPicPr>
            <p:cNvPr id="52" name="Image 29" descr="preencoded.png">    </p:cNvPr>
            <p:cNvPicPr>
              <a:picLocks noChangeAspect="1"/>
            </p:cNvPicPr>
            <p:nvPr/>
          </p:nvPicPr>
          <p:blipFill>
            <a:blip r:embed="rId30"/>
            <a:stretch>
              <a:fillRect/>
            </a:stretch>
          </p:blipFill>
          <p:spPr>
            <a:xfrm>
              <a:off x="10801350" y="3143250"/>
              <a:ext cx="2090738" cy="3569103"/>
            </a:xfrm>
            <a:prstGeom prst="rect">
              <a:avLst/>
            </a:prstGeom>
          </p:spPr>
        </p:pic>
        <p:sp>
          <p:nvSpPr>
            <p:cNvPr id="53" name="Text 21"/>
            <p:cNvSpPr/>
            <p:nvPr/>
          </p:nvSpPr>
          <p:spPr>
            <a:xfrm>
              <a:off x="12215813" y="4714875"/>
              <a:ext cx="152209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34.574</a:t>
              </a:r>
              <a:endParaRPr lang="en-US" sz="3600" dirty="0"/>
            </a:p>
          </p:txBody>
        </p:sp>
        <p:sp>
          <p:nvSpPr>
            <p:cNvPr id="54" name="Text 22"/>
            <p:cNvSpPr/>
            <p:nvPr/>
          </p:nvSpPr>
          <p:spPr>
            <a:xfrm>
              <a:off x="12520613" y="5295900"/>
              <a:ext cx="85915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Total</a:t>
              </a:r>
              <a:endParaRPr lang="en-US" sz="2400" dirty="0"/>
            </a:p>
          </p:txBody>
        </p:sp>
      </p:grpSp>
      <p:grpSp>
        <p:nvGrpSpPr>
          <p:cNvPr id="42031" name="Group"/>
          <p:cNvGrpSpPr/>
          <p:nvPr/>
        </p:nvGrpSpPr>
        <p:grpSpPr>
          <a:xfrm>
            <a:off x="9898380" y="7886700"/>
            <a:ext cx="5996940" cy="1678305"/>
            <a:chOff x="9898380" y="7886700"/>
            <a:chExt cx="5996940" cy="1678305"/>
          </a:xfrm>
        </p:grpSpPr>
        <p:sp>
          <p:nvSpPr>
            <p:cNvPr id="55" name="Text 23"/>
            <p:cNvSpPr/>
            <p:nvPr/>
          </p:nvSpPr>
          <p:spPr>
            <a:xfrm>
              <a:off x="9898380" y="7886700"/>
              <a:ext cx="5996940" cy="741045"/>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Treasure Found</a:t>
              </a:r>
              <a:endParaRPr lang="en-US" sz="3600" dirty="0"/>
            </a:p>
          </p:txBody>
        </p:sp>
        <p:sp>
          <p:nvSpPr>
            <p:cNvPr id="56" name="Text 24"/>
            <p:cNvSpPr/>
            <p:nvPr/>
          </p:nvSpPr>
          <p:spPr>
            <a:xfrm>
              <a:off x="9913620" y="8543925"/>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64681" name="Group"/>
          <p:cNvGrpSpPr/>
          <p:nvPr/>
        </p:nvGrpSpPr>
        <p:grpSpPr>
          <a:xfrm>
            <a:off x="2392680" y="7886700"/>
            <a:ext cx="5996940" cy="1678305"/>
            <a:chOff x="2392680" y="7886700"/>
            <a:chExt cx="5996940" cy="1678305"/>
          </a:xfrm>
        </p:grpSpPr>
        <p:sp>
          <p:nvSpPr>
            <p:cNvPr id="57" name="Text 25"/>
            <p:cNvSpPr/>
            <p:nvPr/>
          </p:nvSpPr>
          <p:spPr>
            <a:xfrm>
              <a:off x="2392680" y="7886700"/>
              <a:ext cx="5996940" cy="741045"/>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Spellcasting Progress</a:t>
              </a:r>
              <a:endParaRPr lang="en-US" sz="3600" dirty="0"/>
            </a:p>
          </p:txBody>
        </p:sp>
        <p:sp>
          <p:nvSpPr>
            <p:cNvPr id="58" name="Text 26"/>
            <p:cNvSpPr/>
            <p:nvPr/>
          </p:nvSpPr>
          <p:spPr>
            <a:xfrm>
              <a:off x="2407920" y="8543925"/>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48100" y="-3629025"/>
            <a:ext cx="10706100" cy="7258050"/>
          </a:xfrm>
          <a:prstGeom prst="rect">
            <a:avLst/>
          </a:prstGeom>
        </p:spPr>
      </p:pic>
      <p:pic>
        <p:nvPicPr>
          <p:cNvPr id="3" name="Image 1" descr="preencoded.png">    </p:cNvPr>
          <p:cNvPicPr>
            <a:picLocks noChangeAspect="1"/>
          </p:cNvPicPr>
          <p:nvPr/>
        </p:nvPicPr>
        <p:blipFill>
          <a:blip r:embed="rId2"/>
          <a:stretch>
            <a:fillRect/>
          </a:stretch>
        </p:blipFill>
        <p:spPr>
          <a:xfrm>
            <a:off x="13887450" y="6362700"/>
            <a:ext cx="6943725" cy="6019800"/>
          </a:xfrm>
          <a:prstGeom prst="rect">
            <a:avLst/>
          </a:prstGeom>
        </p:spPr>
      </p:pic>
      <p:pic>
        <p:nvPicPr>
          <p:cNvPr id="4" name="Image 2" descr="preencoded.png">    </p:cNvPr>
          <p:cNvPicPr>
            <a:picLocks noChangeAspect="1"/>
          </p:cNvPicPr>
          <p:nvPr/>
        </p:nvPicPr>
        <p:blipFill>
          <a:blip r:embed="rId3"/>
          <a:stretch>
            <a:fillRect/>
          </a:stretch>
        </p:blipFill>
        <p:spPr>
          <a:xfrm>
            <a:off x="15430500" y="-3629025"/>
            <a:ext cx="3848100" cy="5953125"/>
          </a:xfrm>
          <a:prstGeom prst="rect">
            <a:avLst/>
          </a:prstGeom>
        </p:spPr>
      </p:pic>
      <p:pic>
        <p:nvPicPr>
          <p:cNvPr id="5" name="Image 3" descr="preencoded.png">    </p:cNvPr>
          <p:cNvPicPr>
            <a:picLocks noChangeAspect="1"/>
          </p:cNvPicPr>
          <p:nvPr/>
        </p:nvPicPr>
        <p:blipFill>
          <a:blip r:embed="rId4"/>
          <a:stretch>
            <a:fillRect/>
          </a:stretch>
        </p:blipFill>
        <p:spPr>
          <a:xfrm>
            <a:off x="-1924050" y="5143500"/>
            <a:ext cx="3848100" cy="5953125"/>
          </a:xfrm>
          <a:prstGeom prst="rect">
            <a:avLst/>
          </a:prstGeom>
        </p:spPr>
      </p:pic>
      <p:grpSp>
        <p:nvGrpSpPr>
          <p:cNvPr id="90799"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47154" name="Group"/>
          <p:cNvGrpSpPr/>
          <p:nvPr/>
        </p:nvGrpSpPr>
        <p:grpSpPr>
          <a:xfrm>
            <a:off x="11601450" y="4581525"/>
            <a:ext cx="3625215" cy="3249930"/>
            <a:chOff x="11601450" y="4581525"/>
            <a:chExt cx="3625215" cy="3249930"/>
          </a:xfrm>
        </p:grpSpPr>
        <p:sp>
          <p:nvSpPr>
            <p:cNvPr id="8" name="Text 1"/>
            <p:cNvSpPr/>
            <p:nvPr/>
          </p:nvSpPr>
          <p:spPr>
            <a:xfrm>
              <a:off x="11601450" y="4581525"/>
              <a:ext cx="3625215" cy="1322070"/>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A web application</a:t>
              </a:r>
              <a:endParaRPr lang="en-US" sz="3600" dirty="0"/>
            </a:p>
          </p:txBody>
        </p:sp>
        <p:sp>
          <p:nvSpPr>
            <p:cNvPr id="9" name="Text 2"/>
            <p:cNvSpPr/>
            <p:nvPr/>
          </p:nvSpPr>
          <p:spPr>
            <a:xfrm>
              <a:off x="11601450" y="5895975"/>
              <a:ext cx="359473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10" name="Image 5" descr="preencoded.png">    </p:cNvPr>
          <p:cNvPicPr>
            <a:picLocks noChangeAspect="1"/>
          </p:cNvPicPr>
          <p:nvPr/>
        </p:nvPicPr>
        <p:blipFill>
          <a:blip r:embed="rId6"/>
          <a:stretch>
            <a:fillRect/>
          </a:stretch>
        </p:blipFill>
        <p:spPr>
          <a:xfrm>
            <a:off x="952500" y="3086100"/>
            <a:ext cx="10325100" cy="6124575"/>
          </a:xfrm>
          <a:prstGeom prst="rect">
            <a:avLst/>
          </a:prstGeom>
        </p:spPr>
      </p:pic>
      <p:pic>
        <p:nvPicPr>
          <p:cNvPr id="11" name="Image 6" descr="preencoded.png">    </p:cNvPr>
          <p:cNvPicPr>
            <a:picLocks noChangeAspect="1"/>
          </p:cNvPicPr>
          <p:nvPr/>
        </p:nvPicPr>
        <p:blipFill>
          <a:blip r:embed="rId7"/>
          <a:stretch>
            <a:fillRect/>
          </a:stretch>
        </p:blipFill>
        <p:spPr>
          <a:xfrm>
            <a:off x="2400300" y="3343275"/>
            <a:ext cx="7419975" cy="4867275"/>
          </a:xfrm>
          <a:prstGeom prst="rect">
            <a:avLst/>
          </a:prstGeom>
        </p:spPr>
      </p:pic>
      <p:sp>
        <p:nvSpPr>
          <p:cNvPr id="12" name="Text 3"/>
          <p:cNvSpPr/>
          <p:nvPr/>
        </p:nvSpPr>
        <p:spPr>
          <a:xfrm>
            <a:off x="2400300" y="1314450"/>
            <a:ext cx="7915275"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Portal to Adventure</a:t>
            </a:r>
            <a:endParaRPr lang="en-US" sz="6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172450"/>
            <a:ext cx="18499120" cy="4229100"/>
          </a:xfrm>
          <a:prstGeom prst="rect">
            <a:avLst/>
          </a:prstGeom>
        </p:spPr>
      </p:pic>
      <p:pic>
        <p:nvPicPr>
          <p:cNvPr id="3" name="Image 1" descr="preencoded.png">    </p:cNvPr>
          <p:cNvPicPr>
            <a:picLocks noChangeAspect="1"/>
          </p:cNvPicPr>
          <p:nvPr/>
        </p:nvPicPr>
        <p:blipFill>
          <a:blip r:embed="rId2"/>
          <a:stretch>
            <a:fillRect/>
          </a:stretch>
        </p:blipFill>
        <p:spPr>
          <a:xfrm>
            <a:off x="-1714500" y="-933450"/>
            <a:ext cx="5391150" cy="5143500"/>
          </a:xfrm>
          <a:prstGeom prst="rect">
            <a:avLst/>
          </a:prstGeom>
        </p:spPr>
      </p:pic>
      <p:pic>
        <p:nvPicPr>
          <p:cNvPr id="4" name="Image 2" descr="preencoded.png">    </p:cNvPr>
          <p:cNvPicPr>
            <a:picLocks noChangeAspect="1"/>
          </p:cNvPicPr>
          <p:nvPr/>
        </p:nvPicPr>
        <p:blipFill>
          <a:blip r:embed="rId3"/>
          <a:stretch>
            <a:fillRect/>
          </a:stretch>
        </p:blipFill>
        <p:spPr>
          <a:xfrm>
            <a:off x="15801975" y="-2571750"/>
            <a:ext cx="5391150" cy="5143500"/>
          </a:xfrm>
          <a:prstGeom prst="rect">
            <a:avLst/>
          </a:prstGeom>
        </p:spPr>
      </p:pic>
      <p:pic>
        <p:nvPicPr>
          <p:cNvPr id="5" name="Image 3" descr="preencoded.png">    </p:cNvPr>
          <p:cNvPicPr>
            <a:picLocks noChangeAspect="1"/>
          </p:cNvPicPr>
          <p:nvPr/>
        </p:nvPicPr>
        <p:blipFill>
          <a:blip r:embed="rId4"/>
          <a:stretch>
            <a:fillRect/>
          </a:stretch>
        </p:blipFill>
        <p:spPr>
          <a:xfrm>
            <a:off x="4552950" y="-2590800"/>
            <a:ext cx="9388140" cy="4229100"/>
          </a:xfrm>
          <a:prstGeom prst="rect">
            <a:avLst/>
          </a:prstGeom>
        </p:spPr>
      </p:pic>
      <p:grpSp>
        <p:nvGrpSpPr>
          <p:cNvPr id="67915"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38290" name="Group"/>
          <p:cNvGrpSpPr/>
          <p:nvPr/>
        </p:nvGrpSpPr>
        <p:grpSpPr>
          <a:xfrm>
            <a:off x="8867775" y="2486025"/>
            <a:ext cx="6644640" cy="2211705"/>
            <a:chOff x="8867775" y="2486025"/>
            <a:chExt cx="6644640" cy="2211705"/>
          </a:xfrm>
        </p:grpSpPr>
        <p:sp>
          <p:nvSpPr>
            <p:cNvPr id="8" name="Text 1"/>
            <p:cNvSpPr/>
            <p:nvPr/>
          </p:nvSpPr>
          <p:spPr>
            <a:xfrm>
              <a:off x="8867775" y="2486025"/>
              <a:ext cx="6644640"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An mobile app</a:t>
              </a:r>
              <a:endParaRPr lang="en-US" sz="3600" dirty="0"/>
            </a:p>
          </p:txBody>
        </p:sp>
        <p:sp>
          <p:nvSpPr>
            <p:cNvPr id="9" name="Text 2"/>
            <p:cNvSpPr/>
            <p:nvPr/>
          </p:nvSpPr>
          <p:spPr>
            <a:xfrm>
              <a:off x="8867775" y="3219450"/>
              <a:ext cx="66141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10" name="Text 3"/>
          <p:cNvSpPr/>
          <p:nvPr/>
        </p:nvSpPr>
        <p:spPr>
          <a:xfrm>
            <a:off x="8867775" y="5895975"/>
            <a:ext cx="6776085" cy="30022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Live your fantasy dreams</a:t>
            </a:r>
            <a:endParaRPr lang="en-US" sz="2400" dirty="0"/>
          </a:p>
        </p:txBody>
      </p:sp>
      <p:sp>
        <p:nvSpPr>
          <p:cNvPr id="11" name="Text 4"/>
          <p:cNvSpPr/>
          <p:nvPr/>
        </p:nvSpPr>
        <p:spPr>
          <a:xfrm>
            <a:off x="8867775" y="1133475"/>
            <a:ext cx="9572625"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The Future of Fantasy</a:t>
            </a:r>
            <a:endParaRPr lang="en-US" sz="6000" dirty="0"/>
          </a:p>
        </p:txBody>
      </p:sp>
      <p:pic>
        <p:nvPicPr>
          <p:cNvPr id="12" name="Image 5" descr="preencoded.png">    </p:cNvPr>
          <p:cNvPicPr>
            <a:picLocks noChangeAspect="1"/>
          </p:cNvPicPr>
          <p:nvPr/>
        </p:nvPicPr>
        <p:blipFill>
          <a:blip r:embed="rId6"/>
          <a:stretch>
            <a:fillRect/>
          </a:stretch>
        </p:blipFill>
        <p:spPr>
          <a:xfrm>
            <a:off x="3352800" y="771525"/>
            <a:ext cx="4105275" cy="8886825"/>
          </a:xfrm>
          <a:prstGeom prst="rect">
            <a:avLst/>
          </a:prstGeom>
        </p:spPr>
      </p:pic>
      <p:pic>
        <p:nvPicPr>
          <p:cNvPr id="13" name="Image 6" descr="preencoded.png">    </p:cNvPr>
          <p:cNvPicPr>
            <a:picLocks noChangeAspect="1"/>
          </p:cNvPicPr>
          <p:nvPr/>
        </p:nvPicPr>
        <p:blipFill>
          <a:blip r:embed="rId7"/>
          <a:stretch>
            <a:fillRect/>
          </a:stretch>
        </p:blipFill>
        <p:spPr>
          <a:xfrm>
            <a:off x="3495675" y="1323975"/>
            <a:ext cx="3829050" cy="80962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20350" y="7639050"/>
            <a:ext cx="14934677" cy="4229100"/>
          </a:xfrm>
          <a:prstGeom prst="rect">
            <a:avLst/>
          </a:prstGeom>
        </p:spPr>
      </p:pic>
      <p:pic>
        <p:nvPicPr>
          <p:cNvPr id="3" name="Image 1" descr="preencoded.png">    </p:cNvPr>
          <p:cNvPicPr>
            <a:picLocks noChangeAspect="1"/>
          </p:cNvPicPr>
          <p:nvPr/>
        </p:nvPicPr>
        <p:blipFill>
          <a:blip r:embed="rId2"/>
          <a:stretch>
            <a:fillRect/>
          </a:stretch>
        </p:blipFill>
        <p:spPr>
          <a:xfrm>
            <a:off x="-6486525" y="-2114550"/>
            <a:ext cx="14934677" cy="4229100"/>
          </a:xfrm>
          <a:prstGeom prst="rect">
            <a:avLst/>
          </a:prstGeom>
        </p:spPr>
      </p:pic>
      <p:pic>
        <p:nvPicPr>
          <p:cNvPr id="4" name="Image 2" descr="preencoded.png">    </p:cNvPr>
          <p:cNvPicPr>
            <a:picLocks noChangeAspect="1"/>
          </p:cNvPicPr>
          <p:nvPr/>
        </p:nvPicPr>
        <p:blipFill>
          <a:blip r:embed="rId3"/>
          <a:stretch>
            <a:fillRect/>
          </a:stretch>
        </p:blipFill>
        <p:spPr>
          <a:xfrm>
            <a:off x="15649575" y="28575"/>
            <a:ext cx="2236040" cy="4229100"/>
          </a:xfrm>
          <a:prstGeom prst="rect">
            <a:avLst/>
          </a:prstGeom>
        </p:spPr>
      </p:pic>
      <p:pic>
        <p:nvPicPr>
          <p:cNvPr id="5" name="Image 3" descr="preencoded.png">    </p:cNvPr>
          <p:cNvPicPr>
            <a:picLocks noChangeAspect="1"/>
          </p:cNvPicPr>
          <p:nvPr/>
        </p:nvPicPr>
        <p:blipFill>
          <a:blip r:embed="rId4"/>
          <a:stretch>
            <a:fillRect/>
          </a:stretch>
        </p:blipFill>
        <p:spPr>
          <a:xfrm>
            <a:off x="-1314450" y="4257676"/>
            <a:ext cx="4591050" cy="12906374"/>
          </a:xfrm>
          <a:prstGeom prst="rect">
            <a:avLst/>
          </a:prstGeom>
        </p:spPr>
      </p:pic>
      <p:grpSp>
        <p:nvGrpSpPr>
          <p:cNvPr id="66802" name="Group"/>
          <p:cNvGrpSpPr/>
          <p:nvPr/>
        </p:nvGrpSpPr>
        <p:grpSpPr>
          <a:xfrm>
            <a:off x="17235487" y="570117"/>
            <a:ext cx="1463470" cy="1601583"/>
            <a:chOff x="17235487" y="570117"/>
            <a:chExt cx="1463470" cy="1601583"/>
          </a:xfrm>
        </p:grpSpPr>
        <p:pic>
          <p:nvPicPr>
            <p:cNvPr id="6" name="Image 4" descr="preencoded.png">    </p:cNvPr>
            <p:cNvPicPr>
              <a:picLocks noChangeAspect="1"/>
            </p:cNvPicPr>
            <p:nvPr/>
          </p:nvPicPr>
          <p:blipFill>
            <a:blip r:embed="rId5"/>
            <a:stretch>
              <a:fillRect/>
            </a:stretch>
          </p:blipFill>
          <p:spPr>
            <a:xfrm>
              <a:off x="17640300" y="1638300"/>
              <a:ext cx="533400" cy="533400"/>
            </a:xfrm>
            <a:prstGeom prst="rect">
              <a:avLst/>
            </a:prstGeom>
          </p:spPr>
        </p:pic>
        <p:sp>
          <p:nvSpPr>
            <p:cNvPr id="7" name="Text 0"/>
            <p:cNvSpPr/>
            <p:nvPr/>
          </p:nvSpPr>
          <p:spPr>
            <a:xfrm rot="16200000">
              <a:off x="17235487" y="5701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39627" name="Group"/>
          <p:cNvGrpSpPr/>
          <p:nvPr/>
        </p:nvGrpSpPr>
        <p:grpSpPr>
          <a:xfrm>
            <a:off x="1295400" y="6076950"/>
            <a:ext cx="4377690" cy="2792730"/>
            <a:chOff x="1295400" y="6076950"/>
            <a:chExt cx="4377690" cy="2792730"/>
          </a:xfrm>
        </p:grpSpPr>
        <p:sp>
          <p:nvSpPr>
            <p:cNvPr id="8" name="Text 1"/>
            <p:cNvSpPr/>
            <p:nvPr/>
          </p:nvSpPr>
          <p:spPr>
            <a:xfrm>
              <a:off x="1295400" y="6076950"/>
              <a:ext cx="4377690" cy="1322070"/>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A web application</a:t>
              </a:r>
              <a:endParaRPr lang="en-US" sz="3600" dirty="0"/>
            </a:p>
          </p:txBody>
        </p:sp>
        <p:sp>
          <p:nvSpPr>
            <p:cNvPr id="9" name="Text 2"/>
            <p:cNvSpPr/>
            <p:nvPr/>
          </p:nvSpPr>
          <p:spPr>
            <a:xfrm>
              <a:off x="1295400" y="7391400"/>
              <a:ext cx="43472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sp>
        <p:nvSpPr>
          <p:cNvPr id="10" name="Text 3"/>
          <p:cNvSpPr/>
          <p:nvPr/>
        </p:nvSpPr>
        <p:spPr>
          <a:xfrm>
            <a:off x="1295400" y="1362075"/>
            <a:ext cx="5153025" cy="415290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A Gateway to a World of Fantasy and Wonder</a:t>
            </a:r>
            <a:endParaRPr lang="en-US" sz="6000" dirty="0"/>
          </a:p>
        </p:txBody>
      </p:sp>
      <p:sp>
        <p:nvSpPr>
          <p:cNvPr id="11" name="Text 4"/>
          <p:cNvSpPr/>
          <p:nvPr/>
        </p:nvSpPr>
        <p:spPr>
          <a:xfrm>
            <a:off x="12496800" y="3086100"/>
            <a:ext cx="5204460" cy="42214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Uncover hidden treasures and secret treasures</a:t>
            </a:r>
            <a:endParaRPr lang="en-US" sz="2400" dirty="0"/>
          </a:p>
        </p:txBody>
      </p:sp>
      <p:grpSp>
        <p:nvGrpSpPr>
          <p:cNvPr id="90732" name="Group"/>
          <p:cNvGrpSpPr/>
          <p:nvPr/>
        </p:nvGrpSpPr>
        <p:grpSpPr>
          <a:xfrm>
            <a:off x="5924550" y="561975"/>
            <a:ext cx="6429375" cy="9248775"/>
            <a:chOff x="5924550" y="561975"/>
            <a:chExt cx="6429375" cy="9248775"/>
          </a:xfrm>
        </p:grpSpPr>
        <p:pic>
          <p:nvPicPr>
            <p:cNvPr id="12" name="Image 5" descr="preencoded.png">    </p:cNvPr>
            <p:cNvPicPr>
              <a:picLocks noChangeAspect="1"/>
            </p:cNvPicPr>
            <p:nvPr/>
          </p:nvPicPr>
          <p:blipFill>
            <a:blip r:embed="rId6"/>
            <a:stretch>
              <a:fillRect/>
            </a:stretch>
          </p:blipFill>
          <p:spPr>
            <a:xfrm>
              <a:off x="5924550" y="561975"/>
              <a:ext cx="6429375" cy="9248775"/>
            </a:xfrm>
            <a:prstGeom prst="rect">
              <a:avLst/>
            </a:prstGeom>
          </p:spPr>
        </p:pic>
        <p:pic>
          <p:nvPicPr>
            <p:cNvPr id="13" name="Image 6" descr="preencoded.png">    </p:cNvPr>
            <p:cNvPicPr>
              <a:picLocks noChangeAspect="1"/>
            </p:cNvPicPr>
            <p:nvPr/>
          </p:nvPicPr>
          <p:blipFill>
            <a:blip r:embed="rId7"/>
            <a:stretch>
              <a:fillRect/>
            </a:stretch>
          </p:blipFill>
          <p:spPr>
            <a:xfrm>
              <a:off x="6296025" y="1352550"/>
              <a:ext cx="5686425" cy="7677150"/>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48063"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6400800" y="523875"/>
            <a:ext cx="5495925" cy="2209800"/>
          </a:xfrm>
          <a:prstGeom prst="rect">
            <a:avLst/>
          </a:prstGeom>
          <a:noFill/>
          <a:ln/>
        </p:spPr>
        <p:txBody>
          <a:bodyPr wrap="square" lIns="0" tIns="0" rIns="0" bIns="0" rtlCol="0" anchor="t"/>
          <a:lstStyle/>
          <a:p>
            <a:pPr algn="ctr" indent="0" marL="0">
              <a:buNone/>
            </a:pPr>
            <a:r>
              <a:rPr lang="en-US" sz="6000" u="none" dirty="0">
                <a:solidFill>
                  <a:srgbClr val="272727"/>
                </a:solidFill>
                <a:latin typeface="Chelsea Market" pitchFamily="34" charset="0"/>
                <a:ea typeface="Chelsea Market" pitchFamily="34" charset="-122"/>
                <a:cs typeface="Chelsea Market" pitchFamily="34" charset="-120"/>
              </a:rPr>
              <a:t>A Magic Picture</a:t>
            </a:r>
            <a:endParaRPr lang="en-US" sz="6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172450"/>
            <a:ext cx="18499120" cy="4229100"/>
          </a:xfrm>
          <a:prstGeom prst="rect">
            <a:avLst/>
          </a:prstGeom>
        </p:spPr>
      </p:pic>
      <p:pic>
        <p:nvPicPr>
          <p:cNvPr id="3" name="Image 1" descr="preencoded.png">    </p:cNvPr>
          <p:cNvPicPr>
            <a:picLocks noChangeAspect="1"/>
          </p:cNvPicPr>
          <p:nvPr/>
        </p:nvPicPr>
        <p:blipFill>
          <a:blip r:embed="rId2"/>
          <a:stretch>
            <a:fillRect/>
          </a:stretch>
        </p:blipFill>
        <p:spPr>
          <a:xfrm>
            <a:off x="-1714500" y="-933450"/>
            <a:ext cx="5391150" cy="5143500"/>
          </a:xfrm>
          <a:prstGeom prst="rect">
            <a:avLst/>
          </a:prstGeom>
        </p:spPr>
      </p:pic>
      <p:pic>
        <p:nvPicPr>
          <p:cNvPr id="4" name="Image 2" descr="preencoded.png">    </p:cNvPr>
          <p:cNvPicPr>
            <a:picLocks noChangeAspect="1"/>
          </p:cNvPicPr>
          <p:nvPr/>
        </p:nvPicPr>
        <p:blipFill>
          <a:blip r:embed="rId3"/>
          <a:stretch>
            <a:fillRect/>
          </a:stretch>
        </p:blipFill>
        <p:spPr>
          <a:xfrm>
            <a:off x="15801975" y="-2571750"/>
            <a:ext cx="5391150" cy="5143500"/>
          </a:xfrm>
          <a:prstGeom prst="rect">
            <a:avLst/>
          </a:prstGeom>
        </p:spPr>
      </p:pic>
      <p:pic>
        <p:nvPicPr>
          <p:cNvPr id="5" name="Image 3" descr="preencoded.png">    </p:cNvPr>
          <p:cNvPicPr>
            <a:picLocks noChangeAspect="1"/>
          </p:cNvPicPr>
          <p:nvPr/>
        </p:nvPicPr>
        <p:blipFill>
          <a:blip r:embed="rId4"/>
          <a:stretch>
            <a:fillRect/>
          </a:stretch>
        </p:blipFill>
        <p:spPr>
          <a:xfrm>
            <a:off x="4552950" y="-2590800"/>
            <a:ext cx="9388140" cy="4229100"/>
          </a:xfrm>
          <a:prstGeom prst="rect">
            <a:avLst/>
          </a:prstGeom>
        </p:spPr>
      </p:pic>
      <p:grpSp>
        <p:nvGrpSpPr>
          <p:cNvPr id="50786" name="Group"/>
          <p:cNvGrpSpPr/>
          <p:nvPr/>
        </p:nvGrpSpPr>
        <p:grpSpPr>
          <a:xfrm>
            <a:off x="16116300" y="9639300"/>
            <a:ext cx="2063545" cy="596695"/>
            <a:chOff x="16116300" y="9639300"/>
            <a:chExt cx="2063545" cy="596695"/>
          </a:xfrm>
        </p:grpSpPr>
        <p:pic>
          <p:nvPicPr>
            <p:cNvPr id="6" name="Image 4" descr="preencoded.png">    </p:cNvPr>
            <p:cNvPicPr>
              <a:picLocks noChangeAspect="1"/>
            </p:cNvPicPr>
            <p:nvPr/>
          </p:nvPicPr>
          <p:blipFill>
            <a:blip r:embed="rId5"/>
            <a:stretch>
              <a:fillRect/>
            </a:stretch>
          </p:blipFill>
          <p:spPr>
            <a:xfrm>
              <a:off x="16116300" y="9639300"/>
              <a:ext cx="533400" cy="533400"/>
            </a:xfrm>
            <a:prstGeom prst="rect">
              <a:avLst/>
            </a:prstGeom>
          </p:spPr>
        </p:pic>
        <p:sp>
          <p:nvSpPr>
            <p:cNvPr id="7" name="Text 0"/>
            <p:cNvSpPr/>
            <p:nvPr/>
          </p:nvSpPr>
          <p:spPr>
            <a:xfrm>
              <a:off x="16716375" y="9696450"/>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6248400" y="2543175"/>
            <a:ext cx="10858500" cy="5895975"/>
          </a:xfrm>
          <a:prstGeom prst="rect">
            <a:avLst/>
          </a:prstGeom>
        </p:spPr>
      </p:pic>
      <p:sp>
        <p:nvSpPr>
          <p:cNvPr id="9" name="Text 1"/>
          <p:cNvSpPr/>
          <p:nvPr/>
        </p:nvSpPr>
        <p:spPr>
          <a:xfrm>
            <a:off x="2466975" y="895350"/>
            <a:ext cx="13354050" cy="1238250"/>
          </a:xfrm>
          <a:prstGeom prst="rect">
            <a:avLst/>
          </a:prstGeom>
          <a:noFill/>
          <a:ln/>
        </p:spPr>
        <p:txBody>
          <a:bodyPr wrap="square" lIns="0" tIns="0" rIns="0" bIns="0" rtlCol="0" anchor="t"/>
          <a:lstStyle/>
          <a:p>
            <a:pPr algn="ctr" indent="0" marL="0">
              <a:buNone/>
            </a:pPr>
            <a:r>
              <a:rPr lang="en-US" sz="6000" u="none" dirty="0">
                <a:solidFill>
                  <a:srgbClr val="272727"/>
                </a:solidFill>
                <a:latin typeface="Chelsea Market" pitchFamily="34" charset="0"/>
                <a:ea typeface="Chelsea Market" pitchFamily="34" charset="-122"/>
                <a:cs typeface="Chelsea Market" pitchFamily="34" charset="-120"/>
              </a:rPr>
              <a:t>Fantasy Realm at a Glance</a:t>
            </a:r>
            <a:endParaRPr lang="en-US" sz="6000" dirty="0"/>
          </a:p>
        </p:txBody>
      </p:sp>
      <p:grpSp>
        <p:nvGrpSpPr>
          <p:cNvPr id="72820" name="Group"/>
          <p:cNvGrpSpPr/>
          <p:nvPr/>
        </p:nvGrpSpPr>
        <p:grpSpPr>
          <a:xfrm>
            <a:off x="1466850" y="3338513"/>
            <a:ext cx="4425315" cy="1678304"/>
            <a:chOff x="1466850" y="3338513"/>
            <a:chExt cx="4425315" cy="1678304"/>
          </a:xfrm>
        </p:grpSpPr>
        <p:sp>
          <p:nvSpPr>
            <p:cNvPr id="10" name="Text 2"/>
            <p:cNvSpPr/>
            <p:nvPr/>
          </p:nvSpPr>
          <p:spPr>
            <a:xfrm>
              <a:off x="1466850" y="3338513"/>
              <a:ext cx="442531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The Forest</a:t>
              </a:r>
              <a:endParaRPr lang="en-US" sz="3600" dirty="0"/>
            </a:p>
          </p:txBody>
        </p:sp>
        <p:sp>
          <p:nvSpPr>
            <p:cNvPr id="11" name="Text 3"/>
            <p:cNvSpPr/>
            <p:nvPr/>
          </p:nvSpPr>
          <p:spPr>
            <a:xfrm>
              <a:off x="1466850" y="3995737"/>
              <a:ext cx="43948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magical forest filled with animals and creatures.</a:t>
              </a:r>
              <a:endParaRPr lang="en-US" sz="2400" dirty="0"/>
            </a:p>
          </p:txBody>
        </p:sp>
      </p:grpSp>
      <p:grpSp>
        <p:nvGrpSpPr>
          <p:cNvPr id="17880" name="Group"/>
          <p:cNvGrpSpPr/>
          <p:nvPr/>
        </p:nvGrpSpPr>
        <p:grpSpPr>
          <a:xfrm>
            <a:off x="1466850" y="5357813"/>
            <a:ext cx="4425315" cy="1678305"/>
            <a:chOff x="1466850" y="5357813"/>
            <a:chExt cx="4425315" cy="1678305"/>
          </a:xfrm>
        </p:grpSpPr>
        <p:sp>
          <p:nvSpPr>
            <p:cNvPr id="12" name="Text 4"/>
            <p:cNvSpPr/>
            <p:nvPr/>
          </p:nvSpPr>
          <p:spPr>
            <a:xfrm>
              <a:off x="1466850" y="5357813"/>
              <a:ext cx="442531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The Caves</a:t>
              </a:r>
              <a:endParaRPr lang="en-US" sz="3600" dirty="0"/>
            </a:p>
          </p:txBody>
        </p:sp>
        <p:sp>
          <p:nvSpPr>
            <p:cNvPr id="13" name="Text 5"/>
            <p:cNvSpPr/>
            <p:nvPr/>
          </p:nvSpPr>
          <p:spPr>
            <a:xfrm>
              <a:off x="1466850" y="6015038"/>
              <a:ext cx="43948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network of underground caves filled with crystals.</a:t>
              </a:r>
              <a:endParaRPr lang="en-US" sz="2400" dirty="0"/>
            </a:p>
          </p:txBody>
        </p:sp>
      </p:grpSp>
      <p:grpSp>
        <p:nvGrpSpPr>
          <p:cNvPr id="93978" name="Group"/>
          <p:cNvGrpSpPr/>
          <p:nvPr/>
        </p:nvGrpSpPr>
        <p:grpSpPr>
          <a:xfrm>
            <a:off x="1466850" y="7377113"/>
            <a:ext cx="4425315" cy="1678305"/>
            <a:chOff x="1466850" y="7377113"/>
            <a:chExt cx="4425315" cy="1678305"/>
          </a:xfrm>
        </p:grpSpPr>
        <p:sp>
          <p:nvSpPr>
            <p:cNvPr id="14" name="Text 6"/>
            <p:cNvSpPr/>
            <p:nvPr/>
          </p:nvSpPr>
          <p:spPr>
            <a:xfrm>
              <a:off x="1466850" y="7377113"/>
              <a:ext cx="442531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The Lair</a:t>
              </a:r>
              <a:endParaRPr lang="en-US" sz="3600" dirty="0"/>
            </a:p>
          </p:txBody>
        </p:sp>
        <p:sp>
          <p:nvSpPr>
            <p:cNvPr id="15" name="Text 7"/>
            <p:cNvSpPr/>
            <p:nvPr/>
          </p:nvSpPr>
          <p:spPr>
            <a:xfrm>
              <a:off x="1466850" y="8034338"/>
              <a:ext cx="43948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dangerous place where dragons reside.</a:t>
              </a:r>
              <a:endParaRPr lang="en-US" sz="240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48100" y="-3629025"/>
            <a:ext cx="10706100" cy="7258050"/>
          </a:xfrm>
          <a:prstGeom prst="rect">
            <a:avLst/>
          </a:prstGeom>
        </p:spPr>
      </p:pic>
      <p:pic>
        <p:nvPicPr>
          <p:cNvPr id="3" name="Image 1" descr="preencoded.png">    </p:cNvPr>
          <p:cNvPicPr>
            <a:picLocks noChangeAspect="1"/>
          </p:cNvPicPr>
          <p:nvPr/>
        </p:nvPicPr>
        <p:blipFill>
          <a:blip r:embed="rId2"/>
          <a:stretch>
            <a:fillRect/>
          </a:stretch>
        </p:blipFill>
        <p:spPr>
          <a:xfrm>
            <a:off x="13887450" y="6362700"/>
            <a:ext cx="6943725" cy="6019800"/>
          </a:xfrm>
          <a:prstGeom prst="rect">
            <a:avLst/>
          </a:prstGeom>
        </p:spPr>
      </p:pic>
      <p:pic>
        <p:nvPicPr>
          <p:cNvPr id="4" name="Image 2" descr="preencoded.png">    </p:cNvPr>
          <p:cNvPicPr>
            <a:picLocks noChangeAspect="1"/>
          </p:cNvPicPr>
          <p:nvPr/>
        </p:nvPicPr>
        <p:blipFill>
          <a:blip r:embed="rId3"/>
          <a:stretch>
            <a:fillRect/>
          </a:stretch>
        </p:blipFill>
        <p:spPr>
          <a:xfrm>
            <a:off x="15430500" y="-3629025"/>
            <a:ext cx="3848100" cy="5953125"/>
          </a:xfrm>
          <a:prstGeom prst="rect">
            <a:avLst/>
          </a:prstGeom>
        </p:spPr>
      </p:pic>
      <p:pic>
        <p:nvPicPr>
          <p:cNvPr id="5" name="Image 3" descr="preencoded.png">    </p:cNvPr>
          <p:cNvPicPr>
            <a:picLocks noChangeAspect="1"/>
          </p:cNvPicPr>
          <p:nvPr/>
        </p:nvPicPr>
        <p:blipFill>
          <a:blip r:embed="rId4"/>
          <a:stretch>
            <a:fillRect/>
          </a:stretch>
        </p:blipFill>
        <p:spPr>
          <a:xfrm>
            <a:off x="-1924050" y="5143500"/>
            <a:ext cx="3848100" cy="5953125"/>
          </a:xfrm>
          <a:prstGeom prst="rect">
            <a:avLst/>
          </a:prstGeom>
        </p:spPr>
      </p:pic>
      <p:grpSp>
        <p:nvGrpSpPr>
          <p:cNvPr id="82598"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11454765" y="771525"/>
            <a:ext cx="6113145" cy="1979295"/>
          </a:xfrm>
          <a:prstGeom prst="rect">
            <a:avLst/>
          </a:prstGeom>
          <a:noFill/>
          <a:ln/>
        </p:spPr>
        <p:txBody>
          <a:bodyPr wrap="square" lIns="0" tIns="0" rIns="0" bIns="0" rtlCol="0" anchor="t"/>
          <a:lstStyle/>
          <a:p>
            <a:pPr algn="ctr" indent="0" marL="0">
              <a:buNone/>
            </a:pPr>
            <a:r>
              <a:rPr lang="en-US" sz="9600" u="none" dirty="0">
                <a:solidFill>
                  <a:srgbClr val="272727"/>
                </a:solidFill>
                <a:latin typeface="Chelsea Market" pitchFamily="34" charset="0"/>
                <a:ea typeface="Chelsea Market" pitchFamily="34" charset="-122"/>
                <a:cs typeface="Chelsea Market" pitchFamily="34" charset="-120"/>
              </a:rPr>
              <a:t>Welcome</a:t>
            </a:r>
            <a:endParaRPr lang="en-US" sz="9600" dirty="0"/>
          </a:p>
        </p:txBody>
      </p:sp>
      <p:sp>
        <p:nvSpPr>
          <p:cNvPr id="9" name="Text 2"/>
          <p:cNvSpPr/>
          <p:nvPr/>
        </p:nvSpPr>
        <p:spPr>
          <a:xfrm>
            <a:off x="2000250" y="5191125"/>
            <a:ext cx="7595235" cy="2849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pic>
        <p:nvPicPr>
          <p:cNvPr id="10" name="Image 5" descr="preencoded.png">    </p:cNvPr>
          <p:cNvPicPr>
            <a:picLocks noChangeAspect="1"/>
          </p:cNvPicPr>
          <p:nvPr/>
        </p:nvPicPr>
        <p:blipFill>
          <a:blip r:embed="rId6"/>
          <a:stretch>
            <a:fillRect/>
          </a:stretch>
        </p:blipFill>
        <p:spPr>
          <a:xfrm>
            <a:off x="10029825" y="2286000"/>
            <a:ext cx="7334250" cy="75057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20350" y="7639050"/>
            <a:ext cx="14934677" cy="4229100"/>
          </a:xfrm>
          <a:prstGeom prst="rect">
            <a:avLst/>
          </a:prstGeom>
        </p:spPr>
      </p:pic>
      <p:pic>
        <p:nvPicPr>
          <p:cNvPr id="3" name="Image 1" descr="preencoded.png">    </p:cNvPr>
          <p:cNvPicPr>
            <a:picLocks noChangeAspect="1"/>
          </p:cNvPicPr>
          <p:nvPr/>
        </p:nvPicPr>
        <p:blipFill>
          <a:blip r:embed="rId2"/>
          <a:stretch>
            <a:fillRect/>
          </a:stretch>
        </p:blipFill>
        <p:spPr>
          <a:xfrm>
            <a:off x="-6486525" y="-2114550"/>
            <a:ext cx="14934677" cy="4229100"/>
          </a:xfrm>
          <a:prstGeom prst="rect">
            <a:avLst/>
          </a:prstGeom>
        </p:spPr>
      </p:pic>
      <p:pic>
        <p:nvPicPr>
          <p:cNvPr id="4" name="Image 2" descr="preencoded.png">    </p:cNvPr>
          <p:cNvPicPr>
            <a:picLocks noChangeAspect="1"/>
          </p:cNvPicPr>
          <p:nvPr/>
        </p:nvPicPr>
        <p:blipFill>
          <a:blip r:embed="rId3"/>
          <a:stretch>
            <a:fillRect/>
          </a:stretch>
        </p:blipFill>
        <p:spPr>
          <a:xfrm>
            <a:off x="15649575" y="28575"/>
            <a:ext cx="2236040" cy="4229100"/>
          </a:xfrm>
          <a:prstGeom prst="rect">
            <a:avLst/>
          </a:prstGeom>
        </p:spPr>
      </p:pic>
      <p:pic>
        <p:nvPicPr>
          <p:cNvPr id="5" name="Image 3" descr="preencoded.png">    </p:cNvPr>
          <p:cNvPicPr>
            <a:picLocks noChangeAspect="1"/>
          </p:cNvPicPr>
          <p:nvPr/>
        </p:nvPicPr>
        <p:blipFill>
          <a:blip r:embed="rId4"/>
          <a:stretch>
            <a:fillRect/>
          </a:stretch>
        </p:blipFill>
        <p:spPr>
          <a:xfrm>
            <a:off x="-1314450" y="4257676"/>
            <a:ext cx="4591050" cy="12906374"/>
          </a:xfrm>
          <a:prstGeom prst="rect">
            <a:avLst/>
          </a:prstGeom>
        </p:spPr>
      </p:pic>
      <p:grpSp>
        <p:nvGrpSpPr>
          <p:cNvPr id="49736"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27083" name="Group"/>
          <p:cNvGrpSpPr/>
          <p:nvPr/>
        </p:nvGrpSpPr>
        <p:grpSpPr>
          <a:xfrm>
            <a:off x="-1" y="5043488"/>
            <a:ext cx="18288002" cy="0"/>
            <a:chOff x="-1" y="5043488"/>
            <a:chExt cx="18288002" cy="0"/>
          </a:xfrm>
        </p:grpSpPr>
        <p:sp>
          <p:nvSpPr>
            <p:cNvPr id="8" name="Shape 1"/>
            <p:cNvSpPr/>
            <p:nvPr/>
          </p:nvSpPr>
          <p:spPr>
            <a:xfrm>
              <a:off x="-1" y="5043488"/>
              <a:ext cx="18288002" cy="0"/>
            </a:xfrm>
            <a:prstGeom prst="line">
              <a:avLst/>
            </a:prstGeom>
            <a:noFill/>
            <a:ln w="9525">
              <a:solidFill>
                <a:srgbClr val="4D4D4D"/>
              </a:solidFill>
              <a:prstDash val="solid"/>
            </a:ln>
          </p:spPr>
        </p:sp>
      </p:grpSp>
      <p:grpSp>
        <p:nvGrpSpPr>
          <p:cNvPr id="57217" name="Group"/>
          <p:cNvGrpSpPr/>
          <p:nvPr/>
        </p:nvGrpSpPr>
        <p:grpSpPr>
          <a:xfrm>
            <a:off x="1651635" y="2943225"/>
            <a:ext cx="14984730" cy="5650230"/>
            <a:chOff x="1651635" y="2943225"/>
            <a:chExt cx="14984730" cy="5650230"/>
          </a:xfrm>
        </p:grpSpPr>
        <p:pic>
          <p:nvPicPr>
            <p:cNvPr id="9" name="Image 5" descr="preencoded.png">    </p:cNvPr>
            <p:cNvPicPr>
              <a:picLocks noChangeAspect="1"/>
            </p:cNvPicPr>
            <p:nvPr/>
          </p:nvPicPr>
          <p:blipFill>
            <a:blip r:embed="rId6"/>
            <a:stretch>
              <a:fillRect/>
            </a:stretch>
          </p:blipFill>
          <p:spPr>
            <a:xfrm>
              <a:off x="3066613" y="2943225"/>
              <a:ext cx="666750" cy="971550"/>
            </a:xfrm>
            <a:prstGeom prst="rect">
              <a:avLst/>
            </a:prstGeom>
          </p:spPr>
        </p:pic>
        <p:pic>
          <p:nvPicPr>
            <p:cNvPr id="10" name="Image 6" descr="preencoded.png">    </p:cNvPr>
            <p:cNvPicPr>
              <a:picLocks noChangeAspect="1"/>
            </p:cNvPicPr>
            <p:nvPr/>
          </p:nvPicPr>
          <p:blipFill>
            <a:blip r:embed="rId7"/>
            <a:stretch>
              <a:fillRect/>
            </a:stretch>
          </p:blipFill>
          <p:spPr>
            <a:xfrm>
              <a:off x="6743249" y="2962275"/>
              <a:ext cx="971550" cy="933450"/>
            </a:xfrm>
            <a:prstGeom prst="rect">
              <a:avLst/>
            </a:prstGeom>
          </p:spPr>
        </p:pic>
        <p:pic>
          <p:nvPicPr>
            <p:cNvPr id="11" name="Image 7" descr="preencoded.png">    </p:cNvPr>
            <p:cNvPicPr>
              <a:picLocks noChangeAspect="1"/>
            </p:cNvPicPr>
            <p:nvPr/>
          </p:nvPicPr>
          <p:blipFill>
            <a:blip r:embed="rId8"/>
            <a:stretch>
              <a:fillRect/>
            </a:stretch>
          </p:blipFill>
          <p:spPr>
            <a:xfrm>
              <a:off x="10574294" y="2943225"/>
              <a:ext cx="971550" cy="971551"/>
            </a:xfrm>
            <a:prstGeom prst="rect">
              <a:avLst/>
            </a:prstGeom>
          </p:spPr>
        </p:pic>
        <p:pic>
          <p:nvPicPr>
            <p:cNvPr id="12" name="Image 8" descr="preencoded.png">    </p:cNvPr>
            <p:cNvPicPr>
              <a:picLocks noChangeAspect="1"/>
            </p:cNvPicPr>
            <p:nvPr/>
          </p:nvPicPr>
          <p:blipFill>
            <a:blip r:embed="rId9"/>
            <a:stretch>
              <a:fillRect/>
            </a:stretch>
          </p:blipFill>
          <p:spPr>
            <a:xfrm>
              <a:off x="14401888" y="3019425"/>
              <a:ext cx="971550" cy="819150"/>
            </a:xfrm>
            <a:prstGeom prst="rect">
              <a:avLst/>
            </a:prstGeom>
          </p:spPr>
        </p:pic>
        <p:sp>
          <p:nvSpPr>
            <p:cNvPr id="13" name="Shape 2"/>
            <p:cNvSpPr/>
            <p:nvPr/>
          </p:nvSpPr>
          <p:spPr>
            <a:xfrm rot="5354166">
              <a:off x="2676462" y="4981575"/>
              <a:ext cx="1428877" cy="0"/>
            </a:xfrm>
            <a:prstGeom prst="line">
              <a:avLst/>
            </a:prstGeom>
            <a:noFill/>
            <a:ln w="19050">
              <a:solidFill>
                <a:srgbClr val="000000"/>
              </a:solidFill>
              <a:prstDash val="solid"/>
            </a:ln>
          </p:spPr>
        </p:sp>
        <p:sp>
          <p:nvSpPr>
            <p:cNvPr id="14" name="Shape 3"/>
            <p:cNvSpPr/>
            <p:nvPr/>
          </p:nvSpPr>
          <p:spPr>
            <a:xfrm rot="5354166">
              <a:off x="6505512" y="4981575"/>
              <a:ext cx="1428877" cy="0"/>
            </a:xfrm>
            <a:prstGeom prst="line">
              <a:avLst/>
            </a:prstGeom>
            <a:noFill/>
            <a:ln w="19050">
              <a:solidFill>
                <a:srgbClr val="000000"/>
              </a:solidFill>
              <a:prstDash val="solid"/>
            </a:ln>
          </p:spPr>
        </p:sp>
        <p:sp>
          <p:nvSpPr>
            <p:cNvPr id="15" name="Shape 4"/>
            <p:cNvSpPr/>
            <p:nvPr/>
          </p:nvSpPr>
          <p:spPr>
            <a:xfrm rot="5354166">
              <a:off x="10334562" y="4981575"/>
              <a:ext cx="1428877" cy="0"/>
            </a:xfrm>
            <a:prstGeom prst="line">
              <a:avLst/>
            </a:prstGeom>
            <a:noFill/>
            <a:ln w="19050">
              <a:solidFill>
                <a:srgbClr val="000000"/>
              </a:solidFill>
              <a:prstDash val="solid"/>
            </a:ln>
          </p:spPr>
        </p:sp>
        <p:sp>
          <p:nvSpPr>
            <p:cNvPr id="16" name="Shape 5"/>
            <p:cNvSpPr/>
            <p:nvPr/>
          </p:nvSpPr>
          <p:spPr>
            <a:xfrm rot="5354166">
              <a:off x="14163612" y="4981575"/>
              <a:ext cx="1428877" cy="0"/>
            </a:xfrm>
            <a:prstGeom prst="line">
              <a:avLst/>
            </a:prstGeom>
            <a:noFill/>
            <a:ln w="19050">
              <a:solidFill>
                <a:srgbClr val="000000"/>
              </a:solidFill>
              <a:prstDash val="solid"/>
            </a:ln>
          </p:spPr>
        </p:sp>
        <p:sp>
          <p:nvSpPr>
            <p:cNvPr id="17" name="Text 6"/>
            <p:cNvSpPr/>
            <p:nvPr/>
          </p:nvSpPr>
          <p:spPr>
            <a:xfrm>
              <a:off x="1651635" y="6067425"/>
              <a:ext cx="3497580" cy="558165"/>
            </a:xfrm>
            <a:prstGeom prst="rect">
              <a:avLst/>
            </a:prstGeom>
            <a:noFill/>
            <a:ln/>
          </p:spPr>
          <p:txBody>
            <a:bodyPr wrap="square" lIns="0" tIns="0" rIns="0" bIns="0" rtlCol="0" anchor="t"/>
            <a:lstStyle/>
            <a:p>
              <a:pPr algn="ctr" indent="0" marL="0">
                <a:buNone/>
              </a:pPr>
              <a:r>
                <a:rPr lang="en-US" sz="2700" u="none" dirty="0">
                  <a:solidFill>
                    <a:srgbClr val="0E0E0E"/>
                  </a:solidFill>
                  <a:latin typeface="Chelsea Market" pitchFamily="34" charset="0"/>
                  <a:ea typeface="Chelsea Market" pitchFamily="34" charset="-122"/>
                  <a:cs typeface="Chelsea Market" pitchFamily="34" charset="-120"/>
                </a:rPr>
                <a:t>2020</a:t>
              </a:r>
              <a:endParaRPr lang="en-US" sz="2700" dirty="0"/>
            </a:p>
          </p:txBody>
        </p:sp>
        <p:sp>
          <p:nvSpPr>
            <p:cNvPr id="18" name="Text 7"/>
            <p:cNvSpPr/>
            <p:nvPr/>
          </p:nvSpPr>
          <p:spPr>
            <a:xfrm>
              <a:off x="1655445" y="6657975"/>
              <a:ext cx="3489960"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volcanic eruption devastates a nearby city, forcing its inhabitants.</a:t>
              </a:r>
              <a:endParaRPr lang="en-US" sz="2400" dirty="0"/>
            </a:p>
          </p:txBody>
        </p:sp>
        <p:sp>
          <p:nvSpPr>
            <p:cNvPr id="19" name="Text 8"/>
            <p:cNvSpPr/>
            <p:nvPr/>
          </p:nvSpPr>
          <p:spPr>
            <a:xfrm>
              <a:off x="5480685" y="6067425"/>
              <a:ext cx="3497580" cy="558165"/>
            </a:xfrm>
            <a:prstGeom prst="rect">
              <a:avLst/>
            </a:prstGeom>
            <a:noFill/>
            <a:ln/>
          </p:spPr>
          <p:txBody>
            <a:bodyPr wrap="square" lIns="0" tIns="0" rIns="0" bIns="0" rtlCol="0" anchor="t"/>
            <a:lstStyle/>
            <a:p>
              <a:pPr algn="ctr" indent="0" marL="0">
                <a:buNone/>
              </a:pPr>
              <a:r>
                <a:rPr lang="en-US" sz="2700" u="none" dirty="0">
                  <a:solidFill>
                    <a:srgbClr val="0E0E0E"/>
                  </a:solidFill>
                  <a:latin typeface="Chelsea Market" pitchFamily="34" charset="0"/>
                  <a:ea typeface="Chelsea Market" pitchFamily="34" charset="-122"/>
                  <a:cs typeface="Chelsea Market" pitchFamily="34" charset="-120"/>
                </a:rPr>
                <a:t>2021</a:t>
              </a:r>
              <a:endParaRPr lang="en-US" sz="2700" dirty="0"/>
            </a:p>
          </p:txBody>
        </p:sp>
        <p:sp>
          <p:nvSpPr>
            <p:cNvPr id="20" name="Text 9"/>
            <p:cNvSpPr/>
            <p:nvPr/>
          </p:nvSpPr>
          <p:spPr>
            <a:xfrm>
              <a:off x="5484495" y="6657975"/>
              <a:ext cx="3489960"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group of adventurers sets out to recover an ancient artifact.</a:t>
              </a:r>
              <a:endParaRPr lang="en-US" sz="2400" dirty="0"/>
            </a:p>
          </p:txBody>
        </p:sp>
        <p:sp>
          <p:nvSpPr>
            <p:cNvPr id="21" name="Text 10"/>
            <p:cNvSpPr/>
            <p:nvPr/>
          </p:nvSpPr>
          <p:spPr>
            <a:xfrm>
              <a:off x="9309735" y="6067425"/>
              <a:ext cx="3497580" cy="558165"/>
            </a:xfrm>
            <a:prstGeom prst="rect">
              <a:avLst/>
            </a:prstGeom>
            <a:noFill/>
            <a:ln/>
          </p:spPr>
          <p:txBody>
            <a:bodyPr wrap="square" lIns="0" tIns="0" rIns="0" bIns="0" rtlCol="0" anchor="t"/>
            <a:lstStyle/>
            <a:p>
              <a:pPr algn="ctr" indent="0" marL="0">
                <a:buNone/>
              </a:pPr>
              <a:r>
                <a:rPr lang="en-US" sz="2700" u="none" dirty="0">
                  <a:solidFill>
                    <a:srgbClr val="0E0E0E"/>
                  </a:solidFill>
                  <a:latin typeface="Chelsea Market" pitchFamily="34" charset="0"/>
                  <a:ea typeface="Chelsea Market" pitchFamily="34" charset="-122"/>
                  <a:cs typeface="Chelsea Market" pitchFamily="34" charset="-120"/>
                </a:rPr>
                <a:t>2022</a:t>
              </a:r>
              <a:endParaRPr lang="en-US" sz="2700" dirty="0"/>
            </a:p>
          </p:txBody>
        </p:sp>
        <p:sp>
          <p:nvSpPr>
            <p:cNvPr id="22" name="Text 11"/>
            <p:cNvSpPr/>
            <p:nvPr/>
          </p:nvSpPr>
          <p:spPr>
            <a:xfrm>
              <a:off x="9313545" y="6657975"/>
              <a:ext cx="3489960"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An elf helps humans obtain the Crystal of the Unicorn from the Elven Forest.</a:t>
              </a:r>
              <a:endParaRPr lang="en-US" sz="2400" dirty="0"/>
            </a:p>
          </p:txBody>
        </p:sp>
        <p:sp>
          <p:nvSpPr>
            <p:cNvPr id="23" name="Text 12"/>
            <p:cNvSpPr/>
            <p:nvPr/>
          </p:nvSpPr>
          <p:spPr>
            <a:xfrm>
              <a:off x="13138785" y="6067425"/>
              <a:ext cx="3497580" cy="558165"/>
            </a:xfrm>
            <a:prstGeom prst="rect">
              <a:avLst/>
            </a:prstGeom>
            <a:noFill/>
            <a:ln/>
          </p:spPr>
          <p:txBody>
            <a:bodyPr wrap="square" lIns="0" tIns="0" rIns="0" bIns="0" rtlCol="0" anchor="t"/>
            <a:lstStyle/>
            <a:p>
              <a:pPr algn="ctr" indent="0" marL="0">
                <a:buNone/>
              </a:pPr>
              <a:r>
                <a:rPr lang="en-US" sz="2700" u="none" dirty="0">
                  <a:solidFill>
                    <a:srgbClr val="0E0E0E"/>
                  </a:solidFill>
                  <a:latin typeface="Chelsea Market" pitchFamily="34" charset="0"/>
                  <a:ea typeface="Chelsea Market" pitchFamily="34" charset="-122"/>
                  <a:cs typeface="Chelsea Market" pitchFamily="34" charset="-120"/>
                </a:rPr>
                <a:t>2023</a:t>
              </a:r>
              <a:endParaRPr lang="en-US" sz="2700" dirty="0"/>
            </a:p>
          </p:txBody>
        </p:sp>
        <p:sp>
          <p:nvSpPr>
            <p:cNvPr id="24" name="Text 13"/>
            <p:cNvSpPr/>
            <p:nvPr/>
          </p:nvSpPr>
          <p:spPr>
            <a:xfrm>
              <a:off x="13142595" y="6657975"/>
              <a:ext cx="3489960"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powerful sorcerer and a cunning thief cross paths, leading to a partnership.</a:t>
              </a:r>
              <a:endParaRPr lang="en-US" sz="2400" dirty="0"/>
            </a:p>
          </p:txBody>
        </p:sp>
      </p:grpSp>
      <p:sp>
        <p:nvSpPr>
          <p:cNvPr id="25" name="Text 14"/>
          <p:cNvSpPr/>
          <p:nvPr/>
        </p:nvSpPr>
        <p:spPr>
          <a:xfrm>
            <a:off x="4591050" y="752475"/>
            <a:ext cx="9105900" cy="1238250"/>
          </a:xfrm>
          <a:prstGeom prst="rect">
            <a:avLst/>
          </a:prstGeom>
          <a:noFill/>
          <a:ln/>
        </p:spPr>
        <p:txBody>
          <a:bodyPr wrap="square" lIns="0" tIns="0" rIns="0" bIns="0" rtlCol="0" anchor="t"/>
          <a:lstStyle/>
          <a:p>
            <a:pPr algn="ctr" indent="0" marL="0">
              <a:buNone/>
            </a:pPr>
            <a:r>
              <a:rPr lang="en-US" sz="6000" u="none" dirty="0">
                <a:solidFill>
                  <a:srgbClr val="272727"/>
                </a:solidFill>
                <a:latin typeface="Chelsea Market" pitchFamily="34" charset="0"/>
                <a:ea typeface="Chelsea Market" pitchFamily="34" charset="-122"/>
                <a:cs typeface="Chelsea Market" pitchFamily="34" charset="-120"/>
              </a:rPr>
              <a:t>The Timeline</a:t>
            </a:r>
            <a:endParaRPr lang="en-US" sz="6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04925" y="7086600"/>
            <a:ext cx="6448425" cy="6391275"/>
          </a:xfrm>
          <a:prstGeom prst="rect">
            <a:avLst/>
          </a:prstGeom>
        </p:spPr>
      </p:pic>
      <p:pic>
        <p:nvPicPr>
          <p:cNvPr id="3" name="Image 1" descr="preencoded.png">    </p:cNvPr>
          <p:cNvPicPr>
            <a:picLocks noChangeAspect="1"/>
          </p:cNvPicPr>
          <p:nvPr/>
        </p:nvPicPr>
        <p:blipFill>
          <a:blip r:embed="rId2"/>
          <a:stretch>
            <a:fillRect/>
          </a:stretch>
        </p:blipFill>
        <p:spPr>
          <a:xfrm>
            <a:off x="14687550" y="-1581150"/>
            <a:ext cx="6052412" cy="4229100"/>
          </a:xfrm>
          <a:prstGeom prst="rect">
            <a:avLst/>
          </a:prstGeom>
        </p:spPr>
      </p:pic>
      <p:pic>
        <p:nvPicPr>
          <p:cNvPr id="4" name="Image 2" descr="preencoded.png">    </p:cNvPr>
          <p:cNvPicPr>
            <a:picLocks noChangeAspect="1"/>
          </p:cNvPicPr>
          <p:nvPr/>
        </p:nvPicPr>
        <p:blipFill>
          <a:blip r:embed="rId3"/>
          <a:stretch>
            <a:fillRect/>
          </a:stretch>
        </p:blipFill>
        <p:spPr>
          <a:xfrm>
            <a:off x="15573375" y="7581900"/>
            <a:ext cx="4279778" cy="4229100"/>
          </a:xfrm>
          <a:prstGeom prst="rect">
            <a:avLst/>
          </a:prstGeom>
        </p:spPr>
      </p:pic>
      <p:pic>
        <p:nvPicPr>
          <p:cNvPr id="5" name="Image 3" descr="preencoded.png">    </p:cNvPr>
          <p:cNvPicPr>
            <a:picLocks noChangeAspect="1"/>
          </p:cNvPicPr>
          <p:nvPr/>
        </p:nvPicPr>
        <p:blipFill>
          <a:blip r:embed="rId4"/>
          <a:stretch>
            <a:fillRect/>
          </a:stretch>
        </p:blipFill>
        <p:spPr>
          <a:xfrm>
            <a:off x="-2362200" y="0"/>
            <a:ext cx="4279779" cy="4229100"/>
          </a:xfrm>
          <a:prstGeom prst="rect">
            <a:avLst/>
          </a:prstGeom>
        </p:spPr>
      </p:pic>
      <p:grpSp>
        <p:nvGrpSpPr>
          <p:cNvPr id="21367"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5962650" y="1466850"/>
            <a:ext cx="4286250" cy="1238250"/>
          </a:xfrm>
          <a:prstGeom prst="rect">
            <a:avLst/>
          </a:prstGeom>
          <a:noFill/>
          <a:ln/>
        </p:spPr>
        <p:txBody>
          <a:bodyPr wrap="square" lIns="0" tIns="0" rIns="0" bIns="0" rtlCol="0" anchor="t"/>
          <a:lstStyle/>
          <a:p>
            <a:pPr algn="ctr" indent="0" marL="0">
              <a:buNone/>
            </a:pPr>
            <a:r>
              <a:rPr lang="en-US" sz="6000" u="none" dirty="0">
                <a:solidFill>
                  <a:srgbClr val="272727"/>
                </a:solidFill>
                <a:latin typeface="Chelsea Market" pitchFamily="34" charset="0"/>
                <a:ea typeface="Chelsea Market" pitchFamily="34" charset="-122"/>
                <a:cs typeface="Chelsea Market" pitchFamily="34" charset="-120"/>
              </a:rPr>
              <a:t>Our Team</a:t>
            </a:r>
            <a:endParaRPr lang="en-US" sz="6000" dirty="0"/>
          </a:p>
        </p:txBody>
      </p:sp>
      <p:grpSp>
        <p:nvGrpSpPr>
          <p:cNvPr id="83013" name="Group"/>
          <p:cNvGrpSpPr/>
          <p:nvPr/>
        </p:nvGrpSpPr>
        <p:grpSpPr>
          <a:xfrm>
            <a:off x="2038350" y="2843213"/>
            <a:ext cx="2276475" cy="2276475"/>
            <a:chOff x="2038350" y="2843213"/>
            <a:chExt cx="2276475" cy="2276475"/>
          </a:xfrm>
        </p:grpSpPr>
        <p:pic>
          <p:nvPicPr>
            <p:cNvPr id="9" name="Image 5" descr="preencoded.png">    </p:cNvPr>
            <p:cNvPicPr>
              <a:picLocks noChangeAspect="1"/>
            </p:cNvPicPr>
            <p:nvPr/>
          </p:nvPicPr>
          <p:blipFill>
            <a:blip r:embed="rId6"/>
            <a:stretch>
              <a:fillRect/>
            </a:stretch>
          </p:blipFill>
          <p:spPr>
            <a:xfrm>
              <a:off x="2038350" y="2843213"/>
              <a:ext cx="2276475" cy="2276475"/>
            </a:xfrm>
            <a:prstGeom prst="rect">
              <a:avLst/>
            </a:prstGeom>
          </p:spPr>
        </p:pic>
        <p:grpSp>
          <p:nvGrpSpPr>
            <p:cNvPr id="47706" name="Group"/>
            <p:cNvGrpSpPr/>
            <p:nvPr/>
          </p:nvGrpSpPr>
          <p:grpSpPr>
            <a:xfrm>
              <a:off x="4543425" y="3405188"/>
              <a:ext cx="2221230" cy="1259205"/>
              <a:chOff x="4543425" y="3405188"/>
              <a:chExt cx="2221230" cy="1259205"/>
            </a:xfrm>
          </p:grpSpPr>
          <p:sp>
            <p:nvSpPr>
              <p:cNvPr id="10" name="Text 2"/>
              <p:cNvSpPr/>
              <p:nvPr/>
            </p:nvSpPr>
            <p:spPr>
              <a:xfrm>
                <a:off x="4543425" y="3405188"/>
                <a:ext cx="178879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Eldruin</a:t>
                </a:r>
                <a:endParaRPr lang="en-US" sz="3600" dirty="0"/>
              </a:p>
            </p:txBody>
          </p:sp>
          <p:sp>
            <p:nvSpPr>
              <p:cNvPr id="11" name="Text 3"/>
              <p:cNvSpPr/>
              <p:nvPr/>
            </p:nvSpPr>
            <p:spPr>
              <a:xfrm>
                <a:off x="4543425" y="4100513"/>
                <a:ext cx="222123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grpSp>
        <p:nvGrpSpPr>
          <p:cNvPr id="24177" name="Group"/>
          <p:cNvGrpSpPr/>
          <p:nvPr/>
        </p:nvGrpSpPr>
        <p:grpSpPr>
          <a:xfrm>
            <a:off x="9029700" y="6500813"/>
            <a:ext cx="2276475" cy="2276475"/>
            <a:chOff x="9029700" y="6500813"/>
            <a:chExt cx="2276475" cy="2276475"/>
          </a:xfrm>
        </p:grpSpPr>
        <p:pic>
          <p:nvPicPr>
            <p:cNvPr id="12" name="Image 6" descr="preencoded.png">    </p:cNvPr>
            <p:cNvPicPr>
              <a:picLocks noChangeAspect="1"/>
            </p:cNvPicPr>
            <p:nvPr/>
          </p:nvPicPr>
          <p:blipFill>
            <a:blip r:embed="rId7"/>
            <a:stretch>
              <a:fillRect/>
            </a:stretch>
          </p:blipFill>
          <p:spPr>
            <a:xfrm>
              <a:off x="9029700" y="6500813"/>
              <a:ext cx="2276475" cy="2276475"/>
            </a:xfrm>
            <a:prstGeom prst="rect">
              <a:avLst/>
            </a:prstGeom>
          </p:spPr>
        </p:pic>
        <p:grpSp>
          <p:nvGrpSpPr>
            <p:cNvPr id="26757" name="Group"/>
            <p:cNvGrpSpPr/>
            <p:nvPr/>
          </p:nvGrpSpPr>
          <p:grpSpPr>
            <a:xfrm>
              <a:off x="11534775" y="7062788"/>
              <a:ext cx="2221230" cy="1259205"/>
              <a:chOff x="11534775" y="7062788"/>
              <a:chExt cx="2221230" cy="1259205"/>
            </a:xfrm>
          </p:grpSpPr>
          <p:sp>
            <p:nvSpPr>
              <p:cNvPr id="13" name="Text 4"/>
              <p:cNvSpPr/>
              <p:nvPr/>
            </p:nvSpPr>
            <p:spPr>
              <a:xfrm>
                <a:off x="11534775" y="7062788"/>
                <a:ext cx="178879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Eldruin</a:t>
                </a:r>
                <a:endParaRPr lang="en-US" sz="3600" dirty="0"/>
              </a:p>
            </p:txBody>
          </p:sp>
          <p:sp>
            <p:nvSpPr>
              <p:cNvPr id="14" name="Text 5"/>
              <p:cNvSpPr/>
              <p:nvPr/>
            </p:nvSpPr>
            <p:spPr>
              <a:xfrm>
                <a:off x="11534775" y="7758113"/>
                <a:ext cx="222123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grpSp>
        <p:nvGrpSpPr>
          <p:cNvPr id="27014" name="Group"/>
          <p:cNvGrpSpPr/>
          <p:nvPr/>
        </p:nvGrpSpPr>
        <p:grpSpPr>
          <a:xfrm>
            <a:off x="2038350" y="6500813"/>
            <a:ext cx="2276475" cy="2276475"/>
            <a:chOff x="2038350" y="6500813"/>
            <a:chExt cx="2276475" cy="2276475"/>
          </a:xfrm>
        </p:grpSpPr>
        <p:pic>
          <p:nvPicPr>
            <p:cNvPr id="15" name="Image 7" descr="preencoded.png">    </p:cNvPr>
            <p:cNvPicPr>
              <a:picLocks noChangeAspect="1"/>
            </p:cNvPicPr>
            <p:nvPr/>
          </p:nvPicPr>
          <p:blipFill>
            <a:blip r:embed="rId8"/>
            <a:stretch>
              <a:fillRect/>
            </a:stretch>
          </p:blipFill>
          <p:spPr>
            <a:xfrm>
              <a:off x="2038350" y="6500813"/>
              <a:ext cx="2276475" cy="2276475"/>
            </a:xfrm>
            <a:prstGeom prst="rect">
              <a:avLst/>
            </a:prstGeom>
          </p:spPr>
        </p:pic>
        <p:grpSp>
          <p:nvGrpSpPr>
            <p:cNvPr id="37663" name="Group"/>
            <p:cNvGrpSpPr/>
            <p:nvPr/>
          </p:nvGrpSpPr>
          <p:grpSpPr>
            <a:xfrm>
              <a:off x="4543425" y="7062788"/>
              <a:ext cx="3055620" cy="1259205"/>
              <a:chOff x="4543425" y="7062788"/>
              <a:chExt cx="3055620" cy="1259205"/>
            </a:xfrm>
          </p:grpSpPr>
          <p:sp>
            <p:nvSpPr>
              <p:cNvPr id="16" name="Text 6"/>
              <p:cNvSpPr/>
              <p:nvPr/>
            </p:nvSpPr>
            <p:spPr>
              <a:xfrm>
                <a:off x="4543425" y="7062788"/>
                <a:ext cx="3055620"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Elementalen</a:t>
                </a:r>
                <a:endParaRPr lang="en-US" sz="3600" dirty="0"/>
              </a:p>
            </p:txBody>
          </p:sp>
          <p:sp>
            <p:nvSpPr>
              <p:cNvPr id="17" name="Text 7"/>
              <p:cNvSpPr/>
              <p:nvPr/>
            </p:nvSpPr>
            <p:spPr>
              <a:xfrm>
                <a:off x="4543425" y="7758113"/>
                <a:ext cx="217360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Guardian</a:t>
                </a:r>
                <a:endParaRPr lang="en-US" sz="2400" dirty="0"/>
              </a:p>
            </p:txBody>
          </p:sp>
        </p:grpSp>
      </p:grpSp>
      <p:grpSp>
        <p:nvGrpSpPr>
          <p:cNvPr id="15090" name="Group"/>
          <p:cNvGrpSpPr/>
          <p:nvPr/>
        </p:nvGrpSpPr>
        <p:grpSpPr>
          <a:xfrm>
            <a:off x="9029700" y="2843213"/>
            <a:ext cx="2276475" cy="2276475"/>
            <a:chOff x="9029700" y="2843213"/>
            <a:chExt cx="2276475" cy="2276475"/>
          </a:xfrm>
        </p:grpSpPr>
        <p:pic>
          <p:nvPicPr>
            <p:cNvPr id="18" name="Image 8" descr="preencoded.png">    </p:cNvPr>
            <p:cNvPicPr>
              <a:picLocks noChangeAspect="1"/>
            </p:cNvPicPr>
            <p:nvPr/>
          </p:nvPicPr>
          <p:blipFill>
            <a:blip r:embed="rId9"/>
            <a:stretch>
              <a:fillRect/>
            </a:stretch>
          </p:blipFill>
          <p:spPr>
            <a:xfrm>
              <a:off x="9029700" y="2843213"/>
              <a:ext cx="2276475" cy="2276475"/>
            </a:xfrm>
            <a:prstGeom prst="rect">
              <a:avLst/>
            </a:prstGeom>
          </p:spPr>
        </p:pic>
        <p:grpSp>
          <p:nvGrpSpPr>
            <p:cNvPr id="33508" name="Group"/>
            <p:cNvGrpSpPr/>
            <p:nvPr/>
          </p:nvGrpSpPr>
          <p:grpSpPr>
            <a:xfrm>
              <a:off x="11534775" y="3405188"/>
              <a:ext cx="3002280" cy="1259205"/>
              <a:chOff x="11534775" y="3405188"/>
              <a:chExt cx="3002280" cy="1259205"/>
            </a:xfrm>
          </p:grpSpPr>
          <p:sp>
            <p:nvSpPr>
              <p:cNvPr id="19" name="Text 8"/>
              <p:cNvSpPr/>
              <p:nvPr/>
            </p:nvSpPr>
            <p:spPr>
              <a:xfrm>
                <a:off x="11534775" y="3405188"/>
                <a:ext cx="192214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Lunaria</a:t>
                </a:r>
                <a:endParaRPr lang="en-US" sz="3600" dirty="0"/>
              </a:p>
            </p:txBody>
          </p:sp>
          <p:sp>
            <p:nvSpPr>
              <p:cNvPr id="20" name="Text 9"/>
              <p:cNvSpPr/>
              <p:nvPr/>
            </p:nvSpPr>
            <p:spPr>
              <a:xfrm>
                <a:off x="11534775" y="4100513"/>
                <a:ext cx="300228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Moon Priestess</a:t>
                </a:r>
                <a:endParaRPr lang="en-US" sz="2400" dirty="0"/>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172450"/>
            <a:ext cx="18499120" cy="4229100"/>
          </a:xfrm>
          <a:prstGeom prst="rect">
            <a:avLst/>
          </a:prstGeom>
        </p:spPr>
      </p:pic>
      <p:pic>
        <p:nvPicPr>
          <p:cNvPr id="3" name="Image 1" descr="preencoded.png">    </p:cNvPr>
          <p:cNvPicPr>
            <a:picLocks noChangeAspect="1"/>
          </p:cNvPicPr>
          <p:nvPr/>
        </p:nvPicPr>
        <p:blipFill>
          <a:blip r:embed="rId2"/>
          <a:stretch>
            <a:fillRect/>
          </a:stretch>
        </p:blipFill>
        <p:spPr>
          <a:xfrm>
            <a:off x="-1714500" y="-933450"/>
            <a:ext cx="5391150" cy="5143500"/>
          </a:xfrm>
          <a:prstGeom prst="rect">
            <a:avLst/>
          </a:prstGeom>
        </p:spPr>
      </p:pic>
      <p:pic>
        <p:nvPicPr>
          <p:cNvPr id="4" name="Image 2" descr="preencoded.png">    </p:cNvPr>
          <p:cNvPicPr>
            <a:picLocks noChangeAspect="1"/>
          </p:cNvPicPr>
          <p:nvPr/>
        </p:nvPicPr>
        <p:blipFill>
          <a:blip r:embed="rId3"/>
          <a:stretch>
            <a:fillRect/>
          </a:stretch>
        </p:blipFill>
        <p:spPr>
          <a:xfrm>
            <a:off x="15801975" y="-2571750"/>
            <a:ext cx="5391150" cy="5143500"/>
          </a:xfrm>
          <a:prstGeom prst="rect">
            <a:avLst/>
          </a:prstGeom>
        </p:spPr>
      </p:pic>
      <p:pic>
        <p:nvPicPr>
          <p:cNvPr id="5" name="Image 3" descr="preencoded.png">    </p:cNvPr>
          <p:cNvPicPr>
            <a:picLocks noChangeAspect="1"/>
          </p:cNvPicPr>
          <p:nvPr/>
        </p:nvPicPr>
        <p:blipFill>
          <a:blip r:embed="rId4"/>
          <a:stretch>
            <a:fillRect/>
          </a:stretch>
        </p:blipFill>
        <p:spPr>
          <a:xfrm>
            <a:off x="4552950" y="-2590800"/>
            <a:ext cx="9388140" cy="4229100"/>
          </a:xfrm>
          <a:prstGeom prst="rect">
            <a:avLst/>
          </a:prstGeom>
        </p:spPr>
      </p:pic>
      <p:grpSp>
        <p:nvGrpSpPr>
          <p:cNvPr id="61774"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0" y="0"/>
            <a:ext cx="5772150" cy="9277350"/>
          </a:xfrm>
          <a:prstGeom prst="rect">
            <a:avLst/>
          </a:prstGeom>
        </p:spPr>
      </p:pic>
      <p:grpSp>
        <p:nvGrpSpPr>
          <p:cNvPr id="56028" name="Group"/>
          <p:cNvGrpSpPr/>
          <p:nvPr/>
        </p:nvGrpSpPr>
        <p:grpSpPr>
          <a:xfrm>
            <a:off x="6505574" y="485775"/>
            <a:ext cx="971552" cy="971551"/>
            <a:chOff x="6505574" y="485775"/>
            <a:chExt cx="971552" cy="971551"/>
          </a:xfrm>
        </p:grpSpPr>
        <p:pic>
          <p:nvPicPr>
            <p:cNvPr id="9" name="Image 6" descr="preencoded.png">    </p:cNvPr>
            <p:cNvPicPr>
              <a:picLocks noChangeAspect="1"/>
            </p:cNvPicPr>
            <p:nvPr/>
          </p:nvPicPr>
          <p:blipFill>
            <a:blip r:embed="rId7"/>
            <a:stretch>
              <a:fillRect/>
            </a:stretch>
          </p:blipFill>
          <p:spPr>
            <a:xfrm>
              <a:off x="6505574" y="485775"/>
              <a:ext cx="971552" cy="971551"/>
            </a:xfrm>
            <a:prstGeom prst="rect">
              <a:avLst/>
            </a:prstGeom>
          </p:spPr>
        </p:pic>
      </p:grpSp>
      <p:grpSp>
        <p:nvGrpSpPr>
          <p:cNvPr id="89062" name="Group"/>
          <p:cNvGrpSpPr/>
          <p:nvPr/>
        </p:nvGrpSpPr>
        <p:grpSpPr>
          <a:xfrm>
            <a:off x="6395870" y="2190750"/>
            <a:ext cx="1219535" cy="0"/>
            <a:chOff x="6395870" y="2190750"/>
            <a:chExt cx="1219535" cy="0"/>
          </a:xfrm>
        </p:grpSpPr>
        <p:sp>
          <p:nvSpPr>
            <p:cNvPr id="10" name="Shape 1"/>
            <p:cNvSpPr/>
            <p:nvPr/>
          </p:nvSpPr>
          <p:spPr>
            <a:xfrm rot="16200000">
              <a:off x="6395870" y="2190750"/>
              <a:ext cx="1219535" cy="0"/>
            </a:xfrm>
            <a:prstGeom prst="line">
              <a:avLst/>
            </a:prstGeom>
            <a:noFill/>
            <a:ln w="28575">
              <a:solidFill>
                <a:srgbClr val="F5674A"/>
              </a:solidFill>
              <a:prstDash val="solid"/>
            </a:ln>
          </p:spPr>
        </p:sp>
      </p:grpSp>
      <p:grpSp>
        <p:nvGrpSpPr>
          <p:cNvPr id="12642" name="Group"/>
          <p:cNvGrpSpPr/>
          <p:nvPr/>
        </p:nvGrpSpPr>
        <p:grpSpPr>
          <a:xfrm>
            <a:off x="6505575" y="3076575"/>
            <a:ext cx="971550" cy="666750"/>
            <a:chOff x="6505575" y="3076575"/>
            <a:chExt cx="971550" cy="666750"/>
          </a:xfrm>
        </p:grpSpPr>
        <p:pic>
          <p:nvPicPr>
            <p:cNvPr id="11" name="Image 7" descr="preencoded.png">    </p:cNvPr>
            <p:cNvPicPr>
              <a:picLocks noChangeAspect="1"/>
            </p:cNvPicPr>
            <p:nvPr/>
          </p:nvPicPr>
          <p:blipFill>
            <a:blip r:embed="rId8"/>
            <a:stretch>
              <a:fillRect/>
            </a:stretch>
          </p:blipFill>
          <p:spPr>
            <a:xfrm>
              <a:off x="6505575" y="3076575"/>
              <a:ext cx="971550" cy="666750"/>
            </a:xfrm>
            <a:prstGeom prst="rect">
              <a:avLst/>
            </a:prstGeom>
          </p:spPr>
        </p:pic>
      </p:grpSp>
      <p:grpSp>
        <p:nvGrpSpPr>
          <p:cNvPr id="63196" name="Group"/>
          <p:cNvGrpSpPr/>
          <p:nvPr/>
        </p:nvGrpSpPr>
        <p:grpSpPr>
          <a:xfrm>
            <a:off x="6395870" y="4629150"/>
            <a:ext cx="1219535" cy="0"/>
            <a:chOff x="6395870" y="4629150"/>
            <a:chExt cx="1219535" cy="0"/>
          </a:xfrm>
        </p:grpSpPr>
        <p:sp>
          <p:nvSpPr>
            <p:cNvPr id="12" name="Shape 2"/>
            <p:cNvSpPr/>
            <p:nvPr/>
          </p:nvSpPr>
          <p:spPr>
            <a:xfrm rot="16200000">
              <a:off x="6395870" y="4629150"/>
              <a:ext cx="1219535" cy="0"/>
            </a:xfrm>
            <a:prstGeom prst="line">
              <a:avLst/>
            </a:prstGeom>
            <a:noFill/>
            <a:ln w="28575">
              <a:solidFill>
                <a:srgbClr val="F5674A"/>
              </a:solidFill>
              <a:prstDash val="solid"/>
            </a:ln>
          </p:spPr>
        </p:sp>
      </p:grpSp>
      <p:grpSp>
        <p:nvGrpSpPr>
          <p:cNvPr id="78173" name="Group"/>
          <p:cNvGrpSpPr/>
          <p:nvPr/>
        </p:nvGrpSpPr>
        <p:grpSpPr>
          <a:xfrm>
            <a:off x="6505575" y="5362575"/>
            <a:ext cx="971550" cy="971550"/>
            <a:chOff x="6505575" y="5362575"/>
            <a:chExt cx="971550" cy="971550"/>
          </a:xfrm>
        </p:grpSpPr>
        <p:pic>
          <p:nvPicPr>
            <p:cNvPr id="13" name="Image 8" descr="preencoded.png">    </p:cNvPr>
            <p:cNvPicPr>
              <a:picLocks noChangeAspect="1"/>
            </p:cNvPicPr>
            <p:nvPr/>
          </p:nvPicPr>
          <p:blipFill>
            <a:blip r:embed="rId9"/>
            <a:stretch>
              <a:fillRect/>
            </a:stretch>
          </p:blipFill>
          <p:spPr>
            <a:xfrm>
              <a:off x="6505575" y="5362575"/>
              <a:ext cx="971550" cy="971550"/>
            </a:xfrm>
            <a:prstGeom prst="rect">
              <a:avLst/>
            </a:prstGeom>
          </p:spPr>
        </p:pic>
      </p:grpSp>
      <p:grpSp>
        <p:nvGrpSpPr>
          <p:cNvPr id="51281" name="Group"/>
          <p:cNvGrpSpPr/>
          <p:nvPr/>
        </p:nvGrpSpPr>
        <p:grpSpPr>
          <a:xfrm>
            <a:off x="6395870" y="7067550"/>
            <a:ext cx="1219535" cy="0"/>
            <a:chOff x="6395870" y="7067550"/>
            <a:chExt cx="1219535" cy="0"/>
          </a:xfrm>
        </p:grpSpPr>
        <p:sp>
          <p:nvSpPr>
            <p:cNvPr id="14" name="Shape 3"/>
            <p:cNvSpPr/>
            <p:nvPr/>
          </p:nvSpPr>
          <p:spPr>
            <a:xfrm rot="16200000">
              <a:off x="6395870" y="7067550"/>
              <a:ext cx="1219535" cy="0"/>
            </a:xfrm>
            <a:prstGeom prst="line">
              <a:avLst/>
            </a:prstGeom>
            <a:noFill/>
            <a:ln w="28575">
              <a:solidFill>
                <a:srgbClr val="F5674A"/>
              </a:solidFill>
              <a:prstDash val="solid"/>
            </a:ln>
          </p:spPr>
        </p:sp>
      </p:grpSp>
      <p:grpSp>
        <p:nvGrpSpPr>
          <p:cNvPr id="64874" name="Group"/>
          <p:cNvGrpSpPr/>
          <p:nvPr/>
        </p:nvGrpSpPr>
        <p:grpSpPr>
          <a:xfrm>
            <a:off x="6505575" y="7877175"/>
            <a:ext cx="971550" cy="819150"/>
            <a:chOff x="6505575" y="7877175"/>
            <a:chExt cx="971550" cy="819150"/>
          </a:xfrm>
        </p:grpSpPr>
        <p:pic>
          <p:nvPicPr>
            <p:cNvPr id="15" name="Image 9" descr="preencoded.png">    </p:cNvPr>
            <p:cNvPicPr>
              <a:picLocks noChangeAspect="1"/>
            </p:cNvPicPr>
            <p:nvPr/>
          </p:nvPicPr>
          <p:blipFill>
            <a:blip r:embed="rId10"/>
            <a:stretch>
              <a:fillRect/>
            </a:stretch>
          </p:blipFill>
          <p:spPr>
            <a:xfrm>
              <a:off x="6505575" y="7877175"/>
              <a:ext cx="971550" cy="819150"/>
            </a:xfrm>
            <a:prstGeom prst="rect">
              <a:avLst/>
            </a:prstGeom>
          </p:spPr>
        </p:pic>
      </p:grpSp>
      <p:sp>
        <p:nvSpPr>
          <p:cNvPr id="16" name="Text 4"/>
          <p:cNvSpPr/>
          <p:nvPr/>
        </p:nvSpPr>
        <p:spPr>
          <a:xfrm>
            <a:off x="7600950" y="1524000"/>
            <a:ext cx="8814435" cy="878205"/>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Forbidden Forest: A place of mystery and wonder, where mystical creatures roam and flora flourishes.</a:t>
            </a:r>
            <a:endParaRPr lang="en-US" sz="2400" dirty="0"/>
          </a:p>
        </p:txBody>
      </p:sp>
      <p:sp>
        <p:nvSpPr>
          <p:cNvPr id="17" name="Text 5"/>
          <p:cNvSpPr/>
          <p:nvPr/>
        </p:nvSpPr>
        <p:spPr>
          <a:xfrm>
            <a:off x="7600950" y="4086225"/>
            <a:ext cx="8814435" cy="878205"/>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Crystal Caves: A network of glittering caves filled with precious gems and minerals, guarded by fierce beasts.</a:t>
            </a:r>
            <a:endParaRPr lang="en-US" sz="2400" dirty="0"/>
          </a:p>
        </p:txBody>
      </p:sp>
      <p:sp>
        <p:nvSpPr>
          <p:cNvPr id="18" name="Text 6"/>
          <p:cNvSpPr/>
          <p:nvPr/>
        </p:nvSpPr>
        <p:spPr>
          <a:xfrm>
            <a:off x="7600950" y="6600825"/>
            <a:ext cx="8814435" cy="878205"/>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Enchanted Garden: A place of pure beauty and tranquility, where the colors of the flowers are vibrant.</a:t>
            </a:r>
            <a:endParaRPr lang="en-US" sz="2400" dirty="0"/>
          </a:p>
        </p:txBody>
      </p:sp>
      <p:sp>
        <p:nvSpPr>
          <p:cNvPr id="19" name="Text 7"/>
          <p:cNvSpPr/>
          <p:nvPr/>
        </p:nvSpPr>
        <p:spPr>
          <a:xfrm>
            <a:off x="6657975" y="9334500"/>
            <a:ext cx="6505575"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The Mystery</a:t>
            </a:r>
            <a:endParaRPr lang="en-US" sz="6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04925" y="7086600"/>
            <a:ext cx="6448425" cy="6391275"/>
          </a:xfrm>
          <a:prstGeom prst="rect">
            <a:avLst/>
          </a:prstGeom>
        </p:spPr>
      </p:pic>
      <p:pic>
        <p:nvPicPr>
          <p:cNvPr id="3" name="Image 1" descr="preencoded.png">    </p:cNvPr>
          <p:cNvPicPr>
            <a:picLocks noChangeAspect="1"/>
          </p:cNvPicPr>
          <p:nvPr/>
        </p:nvPicPr>
        <p:blipFill>
          <a:blip r:embed="rId2"/>
          <a:stretch>
            <a:fillRect/>
          </a:stretch>
        </p:blipFill>
        <p:spPr>
          <a:xfrm>
            <a:off x="14687550" y="-1581150"/>
            <a:ext cx="6052412" cy="4229100"/>
          </a:xfrm>
          <a:prstGeom prst="rect">
            <a:avLst/>
          </a:prstGeom>
        </p:spPr>
      </p:pic>
      <p:pic>
        <p:nvPicPr>
          <p:cNvPr id="4" name="Image 2" descr="preencoded.png">    </p:cNvPr>
          <p:cNvPicPr>
            <a:picLocks noChangeAspect="1"/>
          </p:cNvPicPr>
          <p:nvPr/>
        </p:nvPicPr>
        <p:blipFill>
          <a:blip r:embed="rId3"/>
          <a:stretch>
            <a:fillRect/>
          </a:stretch>
        </p:blipFill>
        <p:spPr>
          <a:xfrm>
            <a:off x="15573375" y="7581900"/>
            <a:ext cx="4279778" cy="4229100"/>
          </a:xfrm>
          <a:prstGeom prst="rect">
            <a:avLst/>
          </a:prstGeom>
        </p:spPr>
      </p:pic>
      <p:pic>
        <p:nvPicPr>
          <p:cNvPr id="5" name="Image 3" descr="preencoded.png">    </p:cNvPr>
          <p:cNvPicPr>
            <a:picLocks noChangeAspect="1"/>
          </p:cNvPicPr>
          <p:nvPr/>
        </p:nvPicPr>
        <p:blipFill>
          <a:blip r:embed="rId4"/>
          <a:stretch>
            <a:fillRect/>
          </a:stretch>
        </p:blipFill>
        <p:spPr>
          <a:xfrm>
            <a:off x="-2362200" y="0"/>
            <a:ext cx="4279779" cy="4229100"/>
          </a:xfrm>
          <a:prstGeom prst="rect">
            <a:avLst/>
          </a:prstGeom>
        </p:spPr>
      </p:pic>
      <p:grpSp>
        <p:nvGrpSpPr>
          <p:cNvPr id="59485"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3295650" y="952500"/>
            <a:ext cx="6505575"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The List</a:t>
            </a:r>
            <a:endParaRPr lang="en-US" sz="6000" dirty="0"/>
          </a:p>
        </p:txBody>
      </p:sp>
      <p:grpSp>
        <p:nvGrpSpPr>
          <p:cNvPr id="47173" name="Group"/>
          <p:cNvGrpSpPr/>
          <p:nvPr/>
        </p:nvGrpSpPr>
        <p:grpSpPr>
          <a:xfrm>
            <a:off x="3295650" y="2390775"/>
            <a:ext cx="12833985" cy="1021080"/>
            <a:chOff x="3295650" y="2390775"/>
            <a:chExt cx="12833985" cy="1021080"/>
          </a:xfrm>
        </p:grpSpPr>
        <p:sp>
          <p:nvSpPr>
            <p:cNvPr id="9" name="Text 2"/>
            <p:cNvSpPr/>
            <p:nvPr/>
          </p:nvSpPr>
          <p:spPr>
            <a:xfrm>
              <a:off x="3295650" y="2628900"/>
              <a:ext cx="4640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Dragons</a:t>
              </a:r>
              <a:endParaRPr lang="en-US" sz="2700" dirty="0"/>
            </a:p>
          </p:txBody>
        </p:sp>
        <p:sp>
          <p:nvSpPr>
            <p:cNvPr id="10" name="Text 3"/>
            <p:cNvSpPr/>
            <p:nvPr/>
          </p:nvSpPr>
          <p:spPr>
            <a:xfrm>
              <a:off x="8096250" y="2390775"/>
              <a:ext cx="80333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Fire-breathing creatures that are often powerful and dangerous</a:t>
              </a:r>
              <a:endParaRPr lang="en-US" sz="2400" dirty="0"/>
            </a:p>
          </p:txBody>
        </p:sp>
      </p:grpSp>
      <p:grpSp>
        <p:nvGrpSpPr>
          <p:cNvPr id="58102" name="Group"/>
          <p:cNvGrpSpPr/>
          <p:nvPr/>
        </p:nvGrpSpPr>
        <p:grpSpPr>
          <a:xfrm>
            <a:off x="3295650" y="3762375"/>
            <a:ext cx="12833985" cy="567690"/>
            <a:chOff x="3295650" y="3762375"/>
            <a:chExt cx="12833985" cy="567690"/>
          </a:xfrm>
        </p:grpSpPr>
        <p:sp>
          <p:nvSpPr>
            <p:cNvPr id="11" name="Text 4"/>
            <p:cNvSpPr/>
            <p:nvPr/>
          </p:nvSpPr>
          <p:spPr>
            <a:xfrm>
              <a:off x="3295650" y="3771900"/>
              <a:ext cx="4640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Medieval-like Settings</a:t>
              </a:r>
              <a:endParaRPr lang="en-US" sz="2700" dirty="0"/>
            </a:p>
          </p:txBody>
        </p:sp>
        <p:sp>
          <p:nvSpPr>
            <p:cNvPr id="12" name="Text 5"/>
            <p:cNvSpPr/>
            <p:nvPr/>
          </p:nvSpPr>
          <p:spPr>
            <a:xfrm>
              <a:off x="8096250" y="3762375"/>
              <a:ext cx="803338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Worlds with castles, knights, and feudal systems</a:t>
              </a:r>
              <a:endParaRPr lang="en-US" sz="2400" dirty="0"/>
            </a:p>
          </p:txBody>
        </p:sp>
      </p:grpSp>
      <p:grpSp>
        <p:nvGrpSpPr>
          <p:cNvPr id="39564" name="Group"/>
          <p:cNvGrpSpPr/>
          <p:nvPr/>
        </p:nvGrpSpPr>
        <p:grpSpPr>
          <a:xfrm>
            <a:off x="3295650" y="4676775"/>
            <a:ext cx="12833985" cy="567690"/>
            <a:chOff x="3295650" y="4676775"/>
            <a:chExt cx="12833985" cy="567690"/>
          </a:xfrm>
        </p:grpSpPr>
        <p:sp>
          <p:nvSpPr>
            <p:cNvPr id="13" name="Text 6"/>
            <p:cNvSpPr/>
            <p:nvPr/>
          </p:nvSpPr>
          <p:spPr>
            <a:xfrm>
              <a:off x="3295650" y="4686300"/>
              <a:ext cx="4640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Chosen One Trope</a:t>
              </a:r>
              <a:endParaRPr lang="en-US" sz="2700" dirty="0"/>
            </a:p>
          </p:txBody>
        </p:sp>
        <p:sp>
          <p:nvSpPr>
            <p:cNvPr id="14" name="Text 7"/>
            <p:cNvSpPr/>
            <p:nvPr/>
          </p:nvSpPr>
          <p:spPr>
            <a:xfrm>
              <a:off x="8096250" y="4676775"/>
              <a:ext cx="803338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hero chosen by destiny to save the world</a:t>
              </a:r>
              <a:endParaRPr lang="en-US" sz="2400" dirty="0"/>
            </a:p>
          </p:txBody>
        </p:sp>
      </p:grpSp>
      <p:grpSp>
        <p:nvGrpSpPr>
          <p:cNvPr id="91314" name="Group"/>
          <p:cNvGrpSpPr/>
          <p:nvPr/>
        </p:nvGrpSpPr>
        <p:grpSpPr>
          <a:xfrm>
            <a:off x="3295650" y="5591175"/>
            <a:ext cx="12833985" cy="1021080"/>
            <a:chOff x="3295650" y="5591175"/>
            <a:chExt cx="12833985" cy="1021080"/>
          </a:xfrm>
        </p:grpSpPr>
        <p:sp>
          <p:nvSpPr>
            <p:cNvPr id="15" name="Text 8"/>
            <p:cNvSpPr/>
            <p:nvPr/>
          </p:nvSpPr>
          <p:spPr>
            <a:xfrm>
              <a:off x="3295650" y="5829300"/>
              <a:ext cx="4640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Magic</a:t>
              </a:r>
              <a:endParaRPr lang="en-US" sz="2700" dirty="0"/>
            </a:p>
          </p:txBody>
        </p:sp>
        <p:sp>
          <p:nvSpPr>
            <p:cNvPr id="16" name="Text 9"/>
            <p:cNvSpPr/>
            <p:nvPr/>
          </p:nvSpPr>
          <p:spPr>
            <a:xfrm>
              <a:off x="8096250" y="5591175"/>
              <a:ext cx="80333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An integral part of fantasy stories, can take many forms</a:t>
              </a:r>
              <a:endParaRPr lang="en-US" sz="2400" dirty="0"/>
            </a:p>
          </p:txBody>
        </p:sp>
      </p:grpSp>
      <p:grpSp>
        <p:nvGrpSpPr>
          <p:cNvPr id="73681" name="Group"/>
          <p:cNvGrpSpPr/>
          <p:nvPr/>
        </p:nvGrpSpPr>
        <p:grpSpPr>
          <a:xfrm>
            <a:off x="3295650" y="6962775"/>
            <a:ext cx="12833985" cy="1021080"/>
            <a:chOff x="3295650" y="6962775"/>
            <a:chExt cx="12833985" cy="1021080"/>
          </a:xfrm>
        </p:grpSpPr>
        <p:sp>
          <p:nvSpPr>
            <p:cNvPr id="17" name="Text 10"/>
            <p:cNvSpPr/>
            <p:nvPr/>
          </p:nvSpPr>
          <p:spPr>
            <a:xfrm>
              <a:off x="3295650" y="7200900"/>
              <a:ext cx="4640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The Best Curse</a:t>
              </a:r>
              <a:endParaRPr lang="en-US" sz="2700" dirty="0"/>
            </a:p>
          </p:txBody>
        </p:sp>
        <p:sp>
          <p:nvSpPr>
            <p:cNvPr id="18" name="Text 11"/>
            <p:cNvSpPr/>
            <p:nvPr/>
          </p:nvSpPr>
          <p:spPr>
            <a:xfrm>
              <a:off x="8096250" y="6962775"/>
              <a:ext cx="803338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curse that is unique, creative, and fits within the story</a:t>
              </a:r>
              <a:endParaRPr lang="en-US" sz="2400" dirty="0"/>
            </a:p>
          </p:txBody>
        </p:sp>
      </p:grpSp>
      <p:grpSp>
        <p:nvGrpSpPr>
          <p:cNvPr id="16329" name="Group"/>
          <p:cNvGrpSpPr/>
          <p:nvPr/>
        </p:nvGrpSpPr>
        <p:grpSpPr>
          <a:xfrm>
            <a:off x="3295650" y="8334375"/>
            <a:ext cx="12833985" cy="567690"/>
            <a:chOff x="3295650" y="8334375"/>
            <a:chExt cx="12833985" cy="567690"/>
          </a:xfrm>
        </p:grpSpPr>
        <p:sp>
          <p:nvSpPr>
            <p:cNvPr id="19" name="Text 12"/>
            <p:cNvSpPr/>
            <p:nvPr/>
          </p:nvSpPr>
          <p:spPr>
            <a:xfrm>
              <a:off x="3295650" y="8343900"/>
              <a:ext cx="46405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Unique Creatures</a:t>
              </a:r>
              <a:endParaRPr lang="en-US" sz="2700" dirty="0"/>
            </a:p>
          </p:txBody>
        </p:sp>
        <p:sp>
          <p:nvSpPr>
            <p:cNvPr id="20" name="Text 13"/>
            <p:cNvSpPr/>
            <p:nvPr/>
          </p:nvSpPr>
          <p:spPr>
            <a:xfrm>
              <a:off x="8096250" y="8334375"/>
              <a:ext cx="803338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variety of fantastical beings that inhabit the world</a:t>
              </a:r>
              <a:endParaRPr lang="en-US" sz="2400" dirty="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20350" y="7639050"/>
            <a:ext cx="14934677" cy="4229100"/>
          </a:xfrm>
          <a:prstGeom prst="rect">
            <a:avLst/>
          </a:prstGeom>
        </p:spPr>
      </p:pic>
      <p:pic>
        <p:nvPicPr>
          <p:cNvPr id="3" name="Image 1" descr="preencoded.png">    </p:cNvPr>
          <p:cNvPicPr>
            <a:picLocks noChangeAspect="1"/>
          </p:cNvPicPr>
          <p:nvPr/>
        </p:nvPicPr>
        <p:blipFill>
          <a:blip r:embed="rId2"/>
          <a:stretch>
            <a:fillRect/>
          </a:stretch>
        </p:blipFill>
        <p:spPr>
          <a:xfrm>
            <a:off x="-6486525" y="-2114550"/>
            <a:ext cx="14934677" cy="4229100"/>
          </a:xfrm>
          <a:prstGeom prst="rect">
            <a:avLst/>
          </a:prstGeom>
        </p:spPr>
      </p:pic>
      <p:pic>
        <p:nvPicPr>
          <p:cNvPr id="4" name="Image 2" descr="preencoded.png">    </p:cNvPr>
          <p:cNvPicPr>
            <a:picLocks noChangeAspect="1"/>
          </p:cNvPicPr>
          <p:nvPr/>
        </p:nvPicPr>
        <p:blipFill>
          <a:blip r:embed="rId3"/>
          <a:stretch>
            <a:fillRect/>
          </a:stretch>
        </p:blipFill>
        <p:spPr>
          <a:xfrm>
            <a:off x="15649575" y="28575"/>
            <a:ext cx="2236040" cy="4229100"/>
          </a:xfrm>
          <a:prstGeom prst="rect">
            <a:avLst/>
          </a:prstGeom>
        </p:spPr>
      </p:pic>
      <p:pic>
        <p:nvPicPr>
          <p:cNvPr id="5" name="Image 3" descr="preencoded.png">    </p:cNvPr>
          <p:cNvPicPr>
            <a:picLocks noChangeAspect="1"/>
          </p:cNvPicPr>
          <p:nvPr/>
        </p:nvPicPr>
        <p:blipFill>
          <a:blip r:embed="rId4"/>
          <a:stretch>
            <a:fillRect/>
          </a:stretch>
        </p:blipFill>
        <p:spPr>
          <a:xfrm>
            <a:off x="-1314450" y="4257676"/>
            <a:ext cx="4591050" cy="12906374"/>
          </a:xfrm>
          <a:prstGeom prst="rect">
            <a:avLst/>
          </a:prstGeom>
        </p:spPr>
      </p:pic>
      <p:grpSp>
        <p:nvGrpSpPr>
          <p:cNvPr id="15346"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26462" name="Group"/>
          <p:cNvGrpSpPr/>
          <p:nvPr/>
        </p:nvGrpSpPr>
        <p:grpSpPr>
          <a:xfrm>
            <a:off x="2214525" y="3648075"/>
            <a:ext cx="13858949" cy="3695700"/>
            <a:chOff x="2214525" y="3648075"/>
            <a:chExt cx="13858949" cy="3695700"/>
          </a:xfrm>
        </p:grpSpPr>
        <p:grpSp>
          <p:nvGrpSpPr>
            <p:cNvPr id="10915" name="Group"/>
            <p:cNvGrpSpPr/>
            <p:nvPr/>
          </p:nvGrpSpPr>
          <p:grpSpPr>
            <a:xfrm>
              <a:off x="7629525" y="2495550"/>
              <a:ext cx="838200" cy="838200"/>
              <a:chOff x="7629525" y="2495550"/>
              <a:chExt cx="838200" cy="838200"/>
            </a:xfrm>
          </p:grpSpPr>
          <p:grpSp>
            <p:nvGrpSpPr>
              <p:cNvPr id="12922" name="Group"/>
              <p:cNvGrpSpPr/>
              <p:nvPr/>
            </p:nvGrpSpPr>
            <p:grpSpPr>
              <a:xfrm>
                <a:off x="8048625" y="2276475"/>
                <a:ext cx="3429000" cy="1276350"/>
                <a:chOff x="8048625" y="2276475"/>
                <a:chExt cx="3429000" cy="1276350"/>
              </a:xfrm>
            </p:grpSpPr>
            <p:sp>
              <p:nvSpPr>
                <p:cNvPr id="8" name="Shape 1"/>
                <p:cNvSpPr/>
                <p:nvPr/>
              </p:nvSpPr>
              <p:spPr>
                <a:xfrm>
                  <a:off x="8048625" y="2276475"/>
                  <a:ext cx="3429000" cy="1276350"/>
                </a:xfrm>
                <a:prstGeom prst="roundRect">
                  <a:avLst>
                    <a:gd name="adj" fmla="val 4277"/>
                  </a:avLst>
                </a:prstGeom>
                <a:noFill/>
                <a:ln w="9525">
                  <a:solidFill>
                    <a:srgbClr val="4D4D4D"/>
                  </a:solidFill>
                  <a:prstDash val="solid"/>
                </a:ln>
              </p:spPr>
            </p:sp>
            <p:sp>
              <p:nvSpPr>
                <p:cNvPr id="9" name="Text 2"/>
                <p:cNvSpPr/>
                <p:nvPr/>
              </p:nvSpPr>
              <p:spPr>
                <a:xfrm>
                  <a:off x="8582025" y="239077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Chloe Ng</a:t>
                  </a:r>
                  <a:endParaRPr lang="en-US" sz="2700" dirty="0"/>
                </a:p>
              </p:txBody>
            </p:sp>
            <p:sp>
              <p:nvSpPr>
                <p:cNvPr id="10" name="Text 3"/>
                <p:cNvSpPr/>
                <p:nvPr/>
              </p:nvSpPr>
              <p:spPr>
                <a:xfrm>
                  <a:off x="8582025" y="298132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Mage</a:t>
                  </a:r>
                  <a:endParaRPr lang="en-US" sz="2400" dirty="0"/>
                </a:p>
              </p:txBody>
            </p:sp>
          </p:grpSp>
          <p:pic>
            <p:nvPicPr>
              <p:cNvPr id="11" name="Image 5" descr="preencoded.png">    </p:cNvPr>
              <p:cNvPicPr>
                <a:picLocks noChangeAspect="1"/>
              </p:cNvPicPr>
              <p:nvPr/>
            </p:nvPicPr>
            <p:blipFill>
              <a:blip r:embed="rId6"/>
              <a:stretch>
                <a:fillRect/>
              </a:stretch>
            </p:blipFill>
            <p:spPr>
              <a:xfrm>
                <a:off x="7629525" y="2495550"/>
                <a:ext cx="838200" cy="838200"/>
              </a:xfrm>
              <a:prstGeom prst="rect">
                <a:avLst/>
              </a:prstGeom>
            </p:spPr>
          </p:pic>
        </p:grpSp>
        <p:grpSp>
          <p:nvGrpSpPr>
            <p:cNvPr id="16283" name="Group"/>
            <p:cNvGrpSpPr/>
            <p:nvPr/>
          </p:nvGrpSpPr>
          <p:grpSpPr>
            <a:xfrm>
              <a:off x="590550" y="4267200"/>
              <a:ext cx="838200" cy="838200"/>
              <a:chOff x="590550" y="4267200"/>
              <a:chExt cx="838200" cy="838200"/>
            </a:xfrm>
          </p:grpSpPr>
          <p:grpSp>
            <p:nvGrpSpPr>
              <p:cNvPr id="42541" name="Group"/>
              <p:cNvGrpSpPr/>
              <p:nvPr/>
            </p:nvGrpSpPr>
            <p:grpSpPr>
              <a:xfrm>
                <a:off x="1009650" y="4048125"/>
                <a:ext cx="3429000" cy="1276350"/>
                <a:chOff x="1009650" y="4048125"/>
                <a:chExt cx="3429000" cy="1276350"/>
              </a:xfrm>
            </p:grpSpPr>
            <p:sp>
              <p:nvSpPr>
                <p:cNvPr id="12" name="Shape 4"/>
                <p:cNvSpPr/>
                <p:nvPr/>
              </p:nvSpPr>
              <p:spPr>
                <a:xfrm>
                  <a:off x="1009650" y="4048125"/>
                  <a:ext cx="3429000" cy="1276350"/>
                </a:xfrm>
                <a:prstGeom prst="roundRect">
                  <a:avLst>
                    <a:gd name="adj" fmla="val 4277"/>
                  </a:avLst>
                </a:prstGeom>
                <a:noFill/>
                <a:ln w="9525">
                  <a:solidFill>
                    <a:srgbClr val="4D4D4D"/>
                  </a:solidFill>
                  <a:prstDash val="solid"/>
                </a:ln>
              </p:spPr>
            </p:sp>
            <p:sp>
              <p:nvSpPr>
                <p:cNvPr id="13" name="Text 5"/>
                <p:cNvSpPr/>
                <p:nvPr/>
              </p:nvSpPr>
              <p:spPr>
                <a:xfrm>
                  <a:off x="1543050" y="416242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Valtorin</a:t>
                  </a:r>
                  <a:endParaRPr lang="en-US" sz="2700" dirty="0"/>
                </a:p>
              </p:txBody>
            </p:sp>
            <p:sp>
              <p:nvSpPr>
                <p:cNvPr id="14" name="Text 6"/>
                <p:cNvSpPr/>
                <p:nvPr/>
              </p:nvSpPr>
              <p:spPr>
                <a:xfrm>
                  <a:off x="1543050" y="475297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Assassin</a:t>
                  </a:r>
                  <a:endParaRPr lang="en-US" sz="2400" dirty="0"/>
                </a:p>
              </p:txBody>
            </p:sp>
          </p:grpSp>
          <p:pic>
            <p:nvPicPr>
              <p:cNvPr id="15" name="Image 6" descr="preencoded.png">    </p:cNvPr>
              <p:cNvPicPr>
                <a:picLocks noChangeAspect="1"/>
              </p:cNvPicPr>
              <p:nvPr/>
            </p:nvPicPr>
            <p:blipFill>
              <a:blip r:embed="rId7"/>
              <a:stretch>
                <a:fillRect/>
              </a:stretch>
            </p:blipFill>
            <p:spPr>
              <a:xfrm>
                <a:off x="590550" y="4267200"/>
                <a:ext cx="838200" cy="838200"/>
              </a:xfrm>
              <a:prstGeom prst="rect">
                <a:avLst/>
              </a:prstGeom>
            </p:spPr>
          </p:pic>
        </p:grpSp>
        <p:grpSp>
          <p:nvGrpSpPr>
            <p:cNvPr id="73601" name="Group"/>
            <p:cNvGrpSpPr/>
            <p:nvPr/>
          </p:nvGrpSpPr>
          <p:grpSpPr>
            <a:xfrm>
              <a:off x="590550" y="6038850"/>
              <a:ext cx="838200" cy="838200"/>
              <a:chOff x="590550" y="6038850"/>
              <a:chExt cx="838200" cy="838200"/>
            </a:xfrm>
          </p:grpSpPr>
          <p:grpSp>
            <p:nvGrpSpPr>
              <p:cNvPr id="50187" name="Group"/>
              <p:cNvGrpSpPr/>
              <p:nvPr/>
            </p:nvGrpSpPr>
            <p:grpSpPr>
              <a:xfrm>
                <a:off x="1009650" y="5819775"/>
                <a:ext cx="3429000" cy="1276350"/>
                <a:chOff x="1009650" y="5819775"/>
                <a:chExt cx="3429000" cy="1276350"/>
              </a:xfrm>
            </p:grpSpPr>
            <p:sp>
              <p:nvSpPr>
                <p:cNvPr id="16" name="Shape 7"/>
                <p:cNvSpPr/>
                <p:nvPr/>
              </p:nvSpPr>
              <p:spPr>
                <a:xfrm>
                  <a:off x="1009650" y="5819775"/>
                  <a:ext cx="3429000" cy="1276350"/>
                </a:xfrm>
                <a:prstGeom prst="roundRect">
                  <a:avLst>
                    <a:gd name="adj" fmla="val 4277"/>
                  </a:avLst>
                </a:prstGeom>
                <a:noFill/>
                <a:ln w="9525">
                  <a:solidFill>
                    <a:srgbClr val="4D4D4D"/>
                  </a:solidFill>
                  <a:prstDash val="solid"/>
                </a:ln>
              </p:spPr>
            </p:sp>
            <p:sp>
              <p:nvSpPr>
                <p:cNvPr id="17" name="Text 8"/>
                <p:cNvSpPr/>
                <p:nvPr/>
              </p:nvSpPr>
              <p:spPr>
                <a:xfrm>
                  <a:off x="1543050" y="593407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Lyrisa</a:t>
                  </a:r>
                  <a:endParaRPr lang="en-US" sz="2700" dirty="0"/>
                </a:p>
              </p:txBody>
            </p:sp>
            <p:sp>
              <p:nvSpPr>
                <p:cNvPr id="18" name="Text 9"/>
                <p:cNvSpPr/>
                <p:nvPr/>
              </p:nvSpPr>
              <p:spPr>
                <a:xfrm>
                  <a:off x="1543050" y="652462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Dreamer</a:t>
                  </a:r>
                  <a:endParaRPr lang="en-US" sz="2400" dirty="0"/>
                </a:p>
              </p:txBody>
            </p:sp>
          </p:grpSp>
          <p:pic>
            <p:nvPicPr>
              <p:cNvPr id="19" name="Image 7" descr="preencoded.png">    </p:cNvPr>
              <p:cNvPicPr>
                <a:picLocks noChangeAspect="1"/>
              </p:cNvPicPr>
              <p:nvPr/>
            </p:nvPicPr>
            <p:blipFill>
              <a:blip r:embed="rId8"/>
              <a:stretch>
                <a:fillRect/>
              </a:stretch>
            </p:blipFill>
            <p:spPr>
              <a:xfrm>
                <a:off x="590550" y="6038850"/>
                <a:ext cx="838200" cy="838200"/>
              </a:xfrm>
              <a:prstGeom prst="rect">
                <a:avLst/>
              </a:prstGeom>
            </p:spPr>
          </p:pic>
        </p:grpSp>
        <p:grpSp>
          <p:nvGrpSpPr>
            <p:cNvPr id="73703" name="Group"/>
            <p:cNvGrpSpPr/>
            <p:nvPr/>
          </p:nvGrpSpPr>
          <p:grpSpPr>
            <a:xfrm>
              <a:off x="5010150" y="6038850"/>
              <a:ext cx="838200" cy="838200"/>
              <a:chOff x="5010150" y="6038850"/>
              <a:chExt cx="838200" cy="838200"/>
            </a:xfrm>
          </p:grpSpPr>
          <p:grpSp>
            <p:nvGrpSpPr>
              <p:cNvPr id="43240" name="Group"/>
              <p:cNvGrpSpPr/>
              <p:nvPr/>
            </p:nvGrpSpPr>
            <p:grpSpPr>
              <a:xfrm>
                <a:off x="5429250" y="5819775"/>
                <a:ext cx="3429000" cy="1276350"/>
                <a:chOff x="5429250" y="5819775"/>
                <a:chExt cx="3429000" cy="1276350"/>
              </a:xfrm>
            </p:grpSpPr>
            <p:sp>
              <p:nvSpPr>
                <p:cNvPr id="20" name="Shape 10"/>
                <p:cNvSpPr/>
                <p:nvPr/>
              </p:nvSpPr>
              <p:spPr>
                <a:xfrm>
                  <a:off x="5429250" y="5819775"/>
                  <a:ext cx="3429000" cy="1276350"/>
                </a:xfrm>
                <a:prstGeom prst="roundRect">
                  <a:avLst>
                    <a:gd name="adj" fmla="val 4277"/>
                  </a:avLst>
                </a:prstGeom>
                <a:noFill/>
                <a:ln w="9525">
                  <a:solidFill>
                    <a:srgbClr val="4D4D4D"/>
                  </a:solidFill>
                  <a:prstDash val="solid"/>
                </a:ln>
              </p:spPr>
            </p:sp>
            <p:sp>
              <p:nvSpPr>
                <p:cNvPr id="21" name="Text 11"/>
                <p:cNvSpPr/>
                <p:nvPr/>
              </p:nvSpPr>
              <p:spPr>
                <a:xfrm>
                  <a:off x="5962650" y="593407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Lucian</a:t>
                  </a:r>
                  <a:endParaRPr lang="en-US" sz="2700" dirty="0"/>
                </a:p>
              </p:txBody>
            </p:sp>
            <p:sp>
              <p:nvSpPr>
                <p:cNvPr id="22" name="Text 12"/>
                <p:cNvSpPr/>
                <p:nvPr/>
              </p:nvSpPr>
              <p:spPr>
                <a:xfrm>
                  <a:off x="5962650" y="652462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Conjurer</a:t>
                  </a:r>
                  <a:endParaRPr lang="en-US" sz="2400" dirty="0"/>
                </a:p>
              </p:txBody>
            </p:sp>
          </p:grpSp>
          <p:pic>
            <p:nvPicPr>
              <p:cNvPr id="23" name="Image 8" descr="preencoded.png">    </p:cNvPr>
              <p:cNvPicPr>
                <a:picLocks noChangeAspect="1"/>
              </p:cNvPicPr>
              <p:nvPr/>
            </p:nvPicPr>
            <p:blipFill>
              <a:blip r:embed="rId9"/>
              <a:stretch>
                <a:fillRect/>
              </a:stretch>
            </p:blipFill>
            <p:spPr>
              <a:xfrm>
                <a:off x="5010150" y="6038850"/>
                <a:ext cx="838200" cy="838200"/>
              </a:xfrm>
              <a:prstGeom prst="rect">
                <a:avLst/>
              </a:prstGeom>
            </p:spPr>
          </p:pic>
        </p:grpSp>
        <p:grpSp>
          <p:nvGrpSpPr>
            <p:cNvPr id="78842" name="Group"/>
            <p:cNvGrpSpPr/>
            <p:nvPr/>
          </p:nvGrpSpPr>
          <p:grpSpPr>
            <a:xfrm>
              <a:off x="5010150" y="7810500"/>
              <a:ext cx="838200" cy="838200"/>
              <a:chOff x="5010150" y="7810500"/>
              <a:chExt cx="838200" cy="838200"/>
            </a:xfrm>
          </p:grpSpPr>
          <p:grpSp>
            <p:nvGrpSpPr>
              <p:cNvPr id="39510" name="Group"/>
              <p:cNvGrpSpPr/>
              <p:nvPr/>
            </p:nvGrpSpPr>
            <p:grpSpPr>
              <a:xfrm>
                <a:off x="5429250" y="7591425"/>
                <a:ext cx="3429000" cy="1276350"/>
                <a:chOff x="5429250" y="7591425"/>
                <a:chExt cx="3429000" cy="1276350"/>
              </a:xfrm>
            </p:grpSpPr>
            <p:sp>
              <p:nvSpPr>
                <p:cNvPr id="24" name="Shape 13"/>
                <p:cNvSpPr/>
                <p:nvPr/>
              </p:nvSpPr>
              <p:spPr>
                <a:xfrm>
                  <a:off x="5429250" y="7591425"/>
                  <a:ext cx="3429000" cy="1276350"/>
                </a:xfrm>
                <a:prstGeom prst="roundRect">
                  <a:avLst>
                    <a:gd name="adj" fmla="val 4277"/>
                  </a:avLst>
                </a:prstGeom>
                <a:noFill/>
                <a:ln w="9525">
                  <a:solidFill>
                    <a:srgbClr val="4D4D4D"/>
                  </a:solidFill>
                  <a:prstDash val="solid"/>
                </a:ln>
              </p:spPr>
            </p:sp>
            <p:sp>
              <p:nvSpPr>
                <p:cNvPr id="25" name="Text 14"/>
                <p:cNvSpPr/>
                <p:nvPr/>
              </p:nvSpPr>
              <p:spPr>
                <a:xfrm>
                  <a:off x="5962650" y="770572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Cedric</a:t>
                  </a:r>
                  <a:endParaRPr lang="en-US" sz="2700" dirty="0"/>
                </a:p>
              </p:txBody>
            </p:sp>
            <p:sp>
              <p:nvSpPr>
                <p:cNvPr id="26" name="Text 15"/>
                <p:cNvSpPr/>
                <p:nvPr/>
              </p:nvSpPr>
              <p:spPr>
                <a:xfrm>
                  <a:off x="5962650" y="829627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Timekeeper</a:t>
                  </a:r>
                  <a:endParaRPr lang="en-US" sz="2400" dirty="0"/>
                </a:p>
              </p:txBody>
            </p:sp>
          </p:grpSp>
          <p:pic>
            <p:nvPicPr>
              <p:cNvPr id="27" name="Image 9" descr="preencoded.png">    </p:cNvPr>
              <p:cNvPicPr>
                <a:picLocks noChangeAspect="1"/>
              </p:cNvPicPr>
              <p:nvPr/>
            </p:nvPicPr>
            <p:blipFill>
              <a:blip r:embed="rId10"/>
              <a:stretch>
                <a:fillRect/>
              </a:stretch>
            </p:blipFill>
            <p:spPr>
              <a:xfrm>
                <a:off x="5010150" y="7810500"/>
                <a:ext cx="838200" cy="838200"/>
              </a:xfrm>
              <a:prstGeom prst="rect">
                <a:avLst/>
              </a:prstGeom>
            </p:spPr>
          </p:pic>
        </p:grpSp>
        <p:grpSp>
          <p:nvGrpSpPr>
            <p:cNvPr id="41064" name="Group"/>
            <p:cNvGrpSpPr/>
            <p:nvPr/>
          </p:nvGrpSpPr>
          <p:grpSpPr>
            <a:xfrm>
              <a:off x="9429750" y="6038850"/>
              <a:ext cx="838200" cy="838200"/>
              <a:chOff x="9429750" y="6038850"/>
              <a:chExt cx="838200" cy="838200"/>
            </a:xfrm>
          </p:grpSpPr>
          <p:grpSp>
            <p:nvGrpSpPr>
              <p:cNvPr id="56205" name="Group"/>
              <p:cNvGrpSpPr/>
              <p:nvPr/>
            </p:nvGrpSpPr>
            <p:grpSpPr>
              <a:xfrm>
                <a:off x="9848850" y="5819775"/>
                <a:ext cx="3429000" cy="1276350"/>
                <a:chOff x="9848850" y="5819775"/>
                <a:chExt cx="3429000" cy="1276350"/>
              </a:xfrm>
            </p:grpSpPr>
            <p:sp>
              <p:nvSpPr>
                <p:cNvPr id="28" name="Shape 16"/>
                <p:cNvSpPr/>
                <p:nvPr/>
              </p:nvSpPr>
              <p:spPr>
                <a:xfrm>
                  <a:off x="9848850" y="5819775"/>
                  <a:ext cx="3429000" cy="1276350"/>
                </a:xfrm>
                <a:prstGeom prst="roundRect">
                  <a:avLst>
                    <a:gd name="adj" fmla="val 4277"/>
                  </a:avLst>
                </a:prstGeom>
                <a:noFill/>
                <a:ln w="9525">
                  <a:solidFill>
                    <a:srgbClr val="4D4D4D"/>
                  </a:solidFill>
                  <a:prstDash val="solid"/>
                </a:ln>
              </p:spPr>
            </p:sp>
            <p:sp>
              <p:nvSpPr>
                <p:cNvPr id="29" name="Text 17"/>
                <p:cNvSpPr/>
                <p:nvPr/>
              </p:nvSpPr>
              <p:spPr>
                <a:xfrm>
                  <a:off x="10382250" y="593407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Elvina</a:t>
                  </a:r>
                  <a:endParaRPr lang="en-US" sz="2700" dirty="0"/>
                </a:p>
              </p:txBody>
            </p:sp>
            <p:sp>
              <p:nvSpPr>
                <p:cNvPr id="30" name="Text 18"/>
                <p:cNvSpPr/>
                <p:nvPr/>
              </p:nvSpPr>
              <p:spPr>
                <a:xfrm>
                  <a:off x="10382250" y="652462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Oracle</a:t>
                  </a:r>
                  <a:endParaRPr lang="en-US" sz="2400" dirty="0"/>
                </a:p>
              </p:txBody>
            </p:sp>
          </p:grpSp>
          <p:pic>
            <p:nvPicPr>
              <p:cNvPr id="31" name="Image 10" descr="preencoded.png">    </p:cNvPr>
              <p:cNvPicPr>
                <a:picLocks noChangeAspect="1"/>
              </p:cNvPicPr>
              <p:nvPr/>
            </p:nvPicPr>
            <p:blipFill>
              <a:blip r:embed="rId11"/>
              <a:stretch>
                <a:fillRect/>
              </a:stretch>
            </p:blipFill>
            <p:spPr>
              <a:xfrm>
                <a:off x="9429750" y="6038850"/>
                <a:ext cx="838200" cy="838200"/>
              </a:xfrm>
              <a:prstGeom prst="rect">
                <a:avLst/>
              </a:prstGeom>
            </p:spPr>
          </p:pic>
        </p:grpSp>
        <p:grpSp>
          <p:nvGrpSpPr>
            <p:cNvPr id="27458" name="Group"/>
            <p:cNvGrpSpPr/>
            <p:nvPr/>
          </p:nvGrpSpPr>
          <p:grpSpPr>
            <a:xfrm>
              <a:off x="9429750" y="7810500"/>
              <a:ext cx="838200" cy="838200"/>
              <a:chOff x="9429750" y="7810500"/>
              <a:chExt cx="838200" cy="838200"/>
            </a:xfrm>
          </p:grpSpPr>
          <p:grpSp>
            <p:nvGrpSpPr>
              <p:cNvPr id="24595" name="Group"/>
              <p:cNvGrpSpPr/>
              <p:nvPr/>
            </p:nvGrpSpPr>
            <p:grpSpPr>
              <a:xfrm>
                <a:off x="9848850" y="7591425"/>
                <a:ext cx="3429000" cy="1276350"/>
                <a:chOff x="9848850" y="7591425"/>
                <a:chExt cx="3429000" cy="1276350"/>
              </a:xfrm>
            </p:grpSpPr>
            <p:sp>
              <p:nvSpPr>
                <p:cNvPr id="32" name="Shape 19"/>
                <p:cNvSpPr/>
                <p:nvPr/>
              </p:nvSpPr>
              <p:spPr>
                <a:xfrm>
                  <a:off x="9848850" y="7591425"/>
                  <a:ext cx="3429000" cy="1276350"/>
                </a:xfrm>
                <a:prstGeom prst="roundRect">
                  <a:avLst>
                    <a:gd name="adj" fmla="val 4277"/>
                  </a:avLst>
                </a:prstGeom>
                <a:noFill/>
                <a:ln w="9525">
                  <a:solidFill>
                    <a:srgbClr val="4D4D4D"/>
                  </a:solidFill>
                  <a:prstDash val="solid"/>
                </a:ln>
              </p:spPr>
            </p:sp>
            <p:sp>
              <p:nvSpPr>
                <p:cNvPr id="33" name="Text 20"/>
                <p:cNvSpPr/>
                <p:nvPr/>
              </p:nvSpPr>
              <p:spPr>
                <a:xfrm>
                  <a:off x="10382250" y="770572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Seraphina</a:t>
                  </a:r>
                  <a:endParaRPr lang="en-US" sz="2700" dirty="0"/>
                </a:p>
              </p:txBody>
            </p:sp>
            <p:sp>
              <p:nvSpPr>
                <p:cNvPr id="34" name="Text 21"/>
                <p:cNvSpPr/>
                <p:nvPr/>
              </p:nvSpPr>
              <p:spPr>
                <a:xfrm>
                  <a:off x="10382250" y="829627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Lightbringer</a:t>
                  </a:r>
                  <a:endParaRPr lang="en-US" sz="2400" dirty="0"/>
                </a:p>
              </p:txBody>
            </p:sp>
          </p:grpSp>
          <p:pic>
            <p:nvPicPr>
              <p:cNvPr id="35" name="Image 11" descr="preencoded.png">    </p:cNvPr>
              <p:cNvPicPr>
                <a:picLocks noChangeAspect="1"/>
              </p:cNvPicPr>
              <p:nvPr/>
            </p:nvPicPr>
            <p:blipFill>
              <a:blip r:embed="rId12"/>
              <a:stretch>
                <a:fillRect/>
              </a:stretch>
            </p:blipFill>
            <p:spPr>
              <a:xfrm>
                <a:off x="9429750" y="7810500"/>
                <a:ext cx="838200" cy="838200"/>
              </a:xfrm>
              <a:prstGeom prst="rect">
                <a:avLst/>
              </a:prstGeom>
            </p:spPr>
          </p:pic>
        </p:grpSp>
        <p:grpSp>
          <p:nvGrpSpPr>
            <p:cNvPr id="63830" name="Group"/>
            <p:cNvGrpSpPr/>
            <p:nvPr/>
          </p:nvGrpSpPr>
          <p:grpSpPr>
            <a:xfrm>
              <a:off x="13849350" y="6038850"/>
              <a:ext cx="838200" cy="838200"/>
              <a:chOff x="13849350" y="6038850"/>
              <a:chExt cx="838200" cy="838200"/>
            </a:xfrm>
          </p:grpSpPr>
          <p:grpSp>
            <p:nvGrpSpPr>
              <p:cNvPr id="70135" name="Group"/>
              <p:cNvGrpSpPr/>
              <p:nvPr/>
            </p:nvGrpSpPr>
            <p:grpSpPr>
              <a:xfrm>
                <a:off x="14268450" y="5819775"/>
                <a:ext cx="3429000" cy="1276350"/>
                <a:chOff x="14268450" y="5819775"/>
                <a:chExt cx="3429000" cy="1276350"/>
              </a:xfrm>
            </p:grpSpPr>
            <p:sp>
              <p:nvSpPr>
                <p:cNvPr id="36" name="Shape 22"/>
                <p:cNvSpPr/>
                <p:nvPr/>
              </p:nvSpPr>
              <p:spPr>
                <a:xfrm>
                  <a:off x="14268450" y="5819775"/>
                  <a:ext cx="3429000" cy="1276350"/>
                </a:xfrm>
                <a:prstGeom prst="roundRect">
                  <a:avLst>
                    <a:gd name="adj" fmla="val 4277"/>
                  </a:avLst>
                </a:prstGeom>
                <a:noFill/>
                <a:ln w="9525">
                  <a:solidFill>
                    <a:srgbClr val="4D4D4D"/>
                  </a:solidFill>
                  <a:prstDash val="solid"/>
                </a:ln>
              </p:spPr>
            </p:sp>
            <p:sp>
              <p:nvSpPr>
                <p:cNvPr id="37" name="Text 23"/>
                <p:cNvSpPr/>
                <p:nvPr/>
              </p:nvSpPr>
              <p:spPr>
                <a:xfrm>
                  <a:off x="14801850" y="593407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Kaelen</a:t>
                  </a:r>
                  <a:endParaRPr lang="en-US" sz="2700" dirty="0"/>
                </a:p>
              </p:txBody>
            </p:sp>
            <p:sp>
              <p:nvSpPr>
                <p:cNvPr id="38" name="Text 24"/>
                <p:cNvSpPr/>
                <p:nvPr/>
              </p:nvSpPr>
              <p:spPr>
                <a:xfrm>
                  <a:off x="14801850" y="652462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Sentinel</a:t>
                  </a:r>
                  <a:endParaRPr lang="en-US" sz="2400" dirty="0"/>
                </a:p>
              </p:txBody>
            </p:sp>
          </p:grpSp>
          <p:pic>
            <p:nvPicPr>
              <p:cNvPr id="39" name="Image 12" descr="preencoded.png">    </p:cNvPr>
              <p:cNvPicPr>
                <a:picLocks noChangeAspect="1"/>
              </p:cNvPicPr>
              <p:nvPr/>
            </p:nvPicPr>
            <p:blipFill>
              <a:blip r:embed="rId13"/>
              <a:stretch>
                <a:fillRect/>
              </a:stretch>
            </p:blipFill>
            <p:spPr>
              <a:xfrm>
                <a:off x="13849350" y="6038850"/>
                <a:ext cx="838200" cy="838200"/>
              </a:xfrm>
              <a:prstGeom prst="rect">
                <a:avLst/>
              </a:prstGeom>
            </p:spPr>
          </p:pic>
        </p:grpSp>
        <p:grpSp>
          <p:nvGrpSpPr>
            <p:cNvPr id="53302" name="Group"/>
            <p:cNvGrpSpPr/>
            <p:nvPr/>
          </p:nvGrpSpPr>
          <p:grpSpPr>
            <a:xfrm>
              <a:off x="5010150" y="4267200"/>
              <a:ext cx="838200" cy="838200"/>
              <a:chOff x="5010150" y="4267200"/>
              <a:chExt cx="838200" cy="838200"/>
            </a:xfrm>
          </p:grpSpPr>
          <p:grpSp>
            <p:nvGrpSpPr>
              <p:cNvPr id="97117" name="Group"/>
              <p:cNvGrpSpPr/>
              <p:nvPr/>
            </p:nvGrpSpPr>
            <p:grpSpPr>
              <a:xfrm>
                <a:off x="5429250" y="4048125"/>
                <a:ext cx="3429000" cy="1276350"/>
                <a:chOff x="5429250" y="4048125"/>
                <a:chExt cx="3429000" cy="1276350"/>
              </a:xfrm>
            </p:grpSpPr>
            <p:sp>
              <p:nvSpPr>
                <p:cNvPr id="40" name="Shape 25"/>
                <p:cNvSpPr/>
                <p:nvPr/>
              </p:nvSpPr>
              <p:spPr>
                <a:xfrm>
                  <a:off x="5429250" y="4048125"/>
                  <a:ext cx="3429000" cy="1276350"/>
                </a:xfrm>
                <a:prstGeom prst="roundRect">
                  <a:avLst>
                    <a:gd name="adj" fmla="val 4277"/>
                  </a:avLst>
                </a:prstGeom>
                <a:noFill/>
                <a:ln w="9525">
                  <a:solidFill>
                    <a:srgbClr val="4D4D4D"/>
                  </a:solidFill>
                  <a:prstDash val="solid"/>
                </a:ln>
              </p:spPr>
            </p:sp>
            <p:sp>
              <p:nvSpPr>
                <p:cNvPr id="41" name="Text 26"/>
                <p:cNvSpPr/>
                <p:nvPr/>
              </p:nvSpPr>
              <p:spPr>
                <a:xfrm>
                  <a:off x="5962650" y="416242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Aurielle</a:t>
                  </a:r>
                  <a:endParaRPr lang="en-US" sz="2700" dirty="0"/>
                </a:p>
              </p:txBody>
            </p:sp>
            <p:sp>
              <p:nvSpPr>
                <p:cNvPr id="42" name="Text 27"/>
                <p:cNvSpPr/>
                <p:nvPr/>
              </p:nvSpPr>
              <p:spPr>
                <a:xfrm>
                  <a:off x="5962650" y="475297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Priestess</a:t>
                  </a:r>
                  <a:endParaRPr lang="en-US" sz="2400" dirty="0"/>
                </a:p>
              </p:txBody>
            </p:sp>
          </p:grpSp>
          <p:pic>
            <p:nvPicPr>
              <p:cNvPr id="43" name="Image 13" descr="preencoded.png">    </p:cNvPr>
              <p:cNvPicPr>
                <a:picLocks noChangeAspect="1"/>
              </p:cNvPicPr>
              <p:nvPr/>
            </p:nvPicPr>
            <p:blipFill>
              <a:blip r:embed="rId14"/>
              <a:stretch>
                <a:fillRect/>
              </a:stretch>
            </p:blipFill>
            <p:spPr>
              <a:xfrm>
                <a:off x="5010150" y="4267200"/>
                <a:ext cx="838200" cy="838200"/>
              </a:xfrm>
              <a:prstGeom prst="rect">
                <a:avLst/>
              </a:prstGeom>
            </p:spPr>
          </p:pic>
        </p:grpSp>
        <p:grpSp>
          <p:nvGrpSpPr>
            <p:cNvPr id="84107" name="Group"/>
            <p:cNvGrpSpPr/>
            <p:nvPr/>
          </p:nvGrpSpPr>
          <p:grpSpPr>
            <a:xfrm>
              <a:off x="13849350" y="4267200"/>
              <a:ext cx="838200" cy="838200"/>
              <a:chOff x="13849350" y="4267200"/>
              <a:chExt cx="838200" cy="838200"/>
            </a:xfrm>
          </p:grpSpPr>
          <p:grpSp>
            <p:nvGrpSpPr>
              <p:cNvPr id="39903" name="Group"/>
              <p:cNvGrpSpPr/>
              <p:nvPr/>
            </p:nvGrpSpPr>
            <p:grpSpPr>
              <a:xfrm>
                <a:off x="14268450" y="4048125"/>
                <a:ext cx="3429000" cy="1276350"/>
                <a:chOff x="14268450" y="4048125"/>
                <a:chExt cx="3429000" cy="1276350"/>
              </a:xfrm>
            </p:grpSpPr>
            <p:sp>
              <p:nvSpPr>
                <p:cNvPr id="44" name="Shape 28"/>
                <p:cNvSpPr/>
                <p:nvPr/>
              </p:nvSpPr>
              <p:spPr>
                <a:xfrm>
                  <a:off x="14268450" y="4048125"/>
                  <a:ext cx="3429000" cy="1276350"/>
                </a:xfrm>
                <a:prstGeom prst="roundRect">
                  <a:avLst>
                    <a:gd name="adj" fmla="val 4277"/>
                  </a:avLst>
                </a:prstGeom>
                <a:noFill/>
                <a:ln w="9525">
                  <a:solidFill>
                    <a:srgbClr val="4D4D4D"/>
                  </a:solidFill>
                  <a:prstDash val="solid"/>
                </a:ln>
              </p:spPr>
            </p:sp>
            <p:sp>
              <p:nvSpPr>
                <p:cNvPr id="45" name="Text 29"/>
                <p:cNvSpPr/>
                <p:nvPr/>
              </p:nvSpPr>
              <p:spPr>
                <a:xfrm>
                  <a:off x="14801850" y="416242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Dariana</a:t>
                  </a:r>
                  <a:endParaRPr lang="en-US" sz="2700" dirty="0"/>
                </a:p>
              </p:txBody>
            </p:sp>
            <p:sp>
              <p:nvSpPr>
                <p:cNvPr id="46" name="Text 30"/>
                <p:cNvSpPr/>
                <p:nvPr/>
              </p:nvSpPr>
              <p:spPr>
                <a:xfrm>
                  <a:off x="14801850" y="475297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Shaman</a:t>
                  </a:r>
                  <a:endParaRPr lang="en-US" sz="2400" dirty="0"/>
                </a:p>
              </p:txBody>
            </p:sp>
          </p:grpSp>
          <p:pic>
            <p:nvPicPr>
              <p:cNvPr id="47" name="Image 14" descr="preencoded.png">    </p:cNvPr>
              <p:cNvPicPr>
                <a:picLocks noChangeAspect="1"/>
              </p:cNvPicPr>
              <p:nvPr/>
            </p:nvPicPr>
            <p:blipFill>
              <a:blip r:embed="rId15"/>
              <a:stretch>
                <a:fillRect/>
              </a:stretch>
            </p:blipFill>
            <p:spPr>
              <a:xfrm>
                <a:off x="13849350" y="4267200"/>
                <a:ext cx="838200" cy="838200"/>
              </a:xfrm>
              <a:prstGeom prst="rect">
                <a:avLst/>
              </a:prstGeom>
            </p:spPr>
          </p:pic>
        </p:grpSp>
        <p:grpSp>
          <p:nvGrpSpPr>
            <p:cNvPr id="98128" name="Group"/>
            <p:cNvGrpSpPr/>
            <p:nvPr/>
          </p:nvGrpSpPr>
          <p:grpSpPr>
            <a:xfrm>
              <a:off x="9429750" y="4267200"/>
              <a:ext cx="838200" cy="838200"/>
              <a:chOff x="9429750" y="4267200"/>
              <a:chExt cx="838200" cy="838200"/>
            </a:xfrm>
          </p:grpSpPr>
          <p:grpSp>
            <p:nvGrpSpPr>
              <p:cNvPr id="94768" name="Group"/>
              <p:cNvGrpSpPr/>
              <p:nvPr/>
            </p:nvGrpSpPr>
            <p:grpSpPr>
              <a:xfrm>
                <a:off x="9848850" y="4048125"/>
                <a:ext cx="3429000" cy="1276350"/>
                <a:chOff x="9848850" y="4048125"/>
                <a:chExt cx="3429000" cy="1276350"/>
              </a:xfrm>
            </p:grpSpPr>
            <p:sp>
              <p:nvSpPr>
                <p:cNvPr id="48" name="Shape 31"/>
                <p:cNvSpPr/>
                <p:nvPr/>
              </p:nvSpPr>
              <p:spPr>
                <a:xfrm>
                  <a:off x="9848850" y="4048125"/>
                  <a:ext cx="3429000" cy="1276350"/>
                </a:xfrm>
                <a:prstGeom prst="roundRect">
                  <a:avLst>
                    <a:gd name="adj" fmla="val 4277"/>
                  </a:avLst>
                </a:prstGeom>
                <a:noFill/>
                <a:ln w="9525">
                  <a:solidFill>
                    <a:srgbClr val="4D4D4D"/>
                  </a:solidFill>
                  <a:prstDash val="solid"/>
                </a:ln>
              </p:spPr>
            </p:sp>
            <p:sp>
              <p:nvSpPr>
                <p:cNvPr id="49" name="Text 32"/>
                <p:cNvSpPr/>
                <p:nvPr/>
              </p:nvSpPr>
              <p:spPr>
                <a:xfrm>
                  <a:off x="10382250" y="4162425"/>
                  <a:ext cx="281178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Theronis</a:t>
                  </a:r>
                  <a:endParaRPr lang="en-US" sz="2700" dirty="0"/>
                </a:p>
              </p:txBody>
            </p:sp>
            <p:sp>
              <p:nvSpPr>
                <p:cNvPr id="50" name="Text 33"/>
                <p:cNvSpPr/>
                <p:nvPr/>
              </p:nvSpPr>
              <p:spPr>
                <a:xfrm>
                  <a:off x="10382250" y="4752975"/>
                  <a:ext cx="28041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Warrior</a:t>
                  </a:r>
                  <a:endParaRPr lang="en-US" sz="2400" dirty="0"/>
                </a:p>
              </p:txBody>
            </p:sp>
          </p:grpSp>
          <p:pic>
            <p:nvPicPr>
              <p:cNvPr id="51" name="Image 15" descr="preencoded.png">    </p:cNvPr>
              <p:cNvPicPr>
                <a:picLocks noChangeAspect="1"/>
              </p:cNvPicPr>
              <p:nvPr/>
            </p:nvPicPr>
            <p:blipFill>
              <a:blip r:embed="rId16"/>
              <a:stretch>
                <a:fillRect/>
              </a:stretch>
            </p:blipFill>
            <p:spPr>
              <a:xfrm>
                <a:off x="9429750" y="4267200"/>
                <a:ext cx="838200" cy="838200"/>
              </a:xfrm>
              <a:prstGeom prst="rect">
                <a:avLst/>
              </a:prstGeom>
            </p:spPr>
          </p:pic>
        </p:grpSp>
        <p:sp>
          <p:nvSpPr>
            <p:cNvPr id="52" name="Shape 34"/>
            <p:cNvSpPr/>
            <p:nvPr/>
          </p:nvSpPr>
          <p:spPr>
            <a:xfrm>
              <a:off x="2514598" y="3795713"/>
              <a:ext cx="13258803" cy="0"/>
            </a:xfrm>
            <a:prstGeom prst="line">
              <a:avLst/>
            </a:prstGeom>
            <a:noFill/>
            <a:ln w="9525">
              <a:solidFill>
                <a:srgbClr val="4D4D4D"/>
              </a:solidFill>
              <a:prstDash val="solid"/>
            </a:ln>
          </p:spPr>
        </p:sp>
        <p:sp>
          <p:nvSpPr>
            <p:cNvPr id="53" name="Shape 35"/>
            <p:cNvSpPr/>
            <p:nvPr/>
          </p:nvSpPr>
          <p:spPr>
            <a:xfrm rot="16200000">
              <a:off x="9605888" y="3648075"/>
              <a:ext cx="304949" cy="0"/>
            </a:xfrm>
            <a:prstGeom prst="line">
              <a:avLst/>
            </a:prstGeom>
            <a:noFill/>
            <a:ln w="9525">
              <a:solidFill>
                <a:srgbClr val="4D4D4D"/>
              </a:solidFill>
              <a:prstDash val="solid"/>
            </a:ln>
          </p:spPr>
        </p:sp>
        <p:sp>
          <p:nvSpPr>
            <p:cNvPr id="54" name="Shape 36"/>
            <p:cNvSpPr/>
            <p:nvPr/>
          </p:nvSpPr>
          <p:spPr>
            <a:xfrm rot="16200000">
              <a:off x="2362128" y="3957638"/>
              <a:ext cx="314469" cy="0"/>
            </a:xfrm>
            <a:prstGeom prst="line">
              <a:avLst/>
            </a:prstGeom>
            <a:noFill/>
            <a:ln w="9525">
              <a:solidFill>
                <a:srgbClr val="4D4D4D"/>
              </a:solidFill>
              <a:prstDash val="solid"/>
            </a:ln>
          </p:spPr>
        </p:sp>
        <p:sp>
          <p:nvSpPr>
            <p:cNvPr id="55" name="Shape 37"/>
            <p:cNvSpPr/>
            <p:nvPr/>
          </p:nvSpPr>
          <p:spPr>
            <a:xfrm rot="16200000">
              <a:off x="6981753" y="3957638"/>
              <a:ext cx="314469" cy="0"/>
            </a:xfrm>
            <a:prstGeom prst="line">
              <a:avLst/>
            </a:prstGeom>
            <a:noFill/>
            <a:ln w="9525">
              <a:solidFill>
                <a:srgbClr val="4D4D4D"/>
              </a:solidFill>
              <a:prstDash val="solid"/>
            </a:ln>
          </p:spPr>
        </p:sp>
        <p:sp>
          <p:nvSpPr>
            <p:cNvPr id="56" name="Shape 38"/>
            <p:cNvSpPr/>
            <p:nvPr/>
          </p:nvSpPr>
          <p:spPr>
            <a:xfrm rot="16200000">
              <a:off x="11401353" y="3957638"/>
              <a:ext cx="314469" cy="0"/>
            </a:xfrm>
            <a:prstGeom prst="line">
              <a:avLst/>
            </a:prstGeom>
            <a:noFill/>
            <a:ln w="9525">
              <a:solidFill>
                <a:srgbClr val="4D4D4D"/>
              </a:solidFill>
              <a:prstDash val="solid"/>
            </a:ln>
          </p:spPr>
        </p:sp>
        <p:sp>
          <p:nvSpPr>
            <p:cNvPr id="57" name="Shape 39"/>
            <p:cNvSpPr/>
            <p:nvPr/>
          </p:nvSpPr>
          <p:spPr>
            <a:xfrm rot="16200000">
              <a:off x="15611403" y="3957638"/>
              <a:ext cx="314469" cy="0"/>
            </a:xfrm>
            <a:prstGeom prst="line">
              <a:avLst/>
            </a:prstGeom>
            <a:noFill/>
            <a:ln w="9525">
              <a:solidFill>
                <a:srgbClr val="4D4D4D"/>
              </a:solidFill>
              <a:prstDash val="solid"/>
            </a:ln>
          </p:spPr>
        </p:sp>
        <p:sp>
          <p:nvSpPr>
            <p:cNvPr id="58" name="Shape 40"/>
            <p:cNvSpPr/>
            <p:nvPr/>
          </p:nvSpPr>
          <p:spPr>
            <a:xfrm rot="16200000">
              <a:off x="2214525" y="5572125"/>
              <a:ext cx="609674" cy="0"/>
            </a:xfrm>
            <a:prstGeom prst="line">
              <a:avLst/>
            </a:prstGeom>
            <a:noFill/>
            <a:ln w="9525">
              <a:solidFill>
                <a:srgbClr val="4D4D4D"/>
              </a:solidFill>
              <a:prstDash val="solid"/>
            </a:ln>
          </p:spPr>
        </p:sp>
        <p:sp>
          <p:nvSpPr>
            <p:cNvPr id="59" name="Shape 41"/>
            <p:cNvSpPr/>
            <p:nvPr/>
          </p:nvSpPr>
          <p:spPr>
            <a:xfrm rot="16200000">
              <a:off x="6834150" y="5572125"/>
              <a:ext cx="609674" cy="0"/>
            </a:xfrm>
            <a:prstGeom prst="line">
              <a:avLst/>
            </a:prstGeom>
            <a:noFill/>
            <a:ln w="9525">
              <a:solidFill>
                <a:srgbClr val="4D4D4D"/>
              </a:solidFill>
              <a:prstDash val="solid"/>
            </a:ln>
          </p:spPr>
        </p:sp>
        <p:sp>
          <p:nvSpPr>
            <p:cNvPr id="60" name="Shape 42"/>
            <p:cNvSpPr/>
            <p:nvPr/>
          </p:nvSpPr>
          <p:spPr>
            <a:xfrm rot="16200000">
              <a:off x="11253750" y="5572125"/>
              <a:ext cx="609674" cy="0"/>
            </a:xfrm>
            <a:prstGeom prst="line">
              <a:avLst/>
            </a:prstGeom>
            <a:noFill/>
            <a:ln w="9525">
              <a:solidFill>
                <a:srgbClr val="4D4D4D"/>
              </a:solidFill>
              <a:prstDash val="solid"/>
            </a:ln>
          </p:spPr>
        </p:sp>
        <p:sp>
          <p:nvSpPr>
            <p:cNvPr id="61" name="Shape 43"/>
            <p:cNvSpPr/>
            <p:nvPr/>
          </p:nvSpPr>
          <p:spPr>
            <a:xfrm rot="16200000">
              <a:off x="15463800" y="5572125"/>
              <a:ext cx="609674" cy="0"/>
            </a:xfrm>
            <a:prstGeom prst="line">
              <a:avLst/>
            </a:prstGeom>
            <a:noFill/>
            <a:ln w="9525">
              <a:solidFill>
                <a:srgbClr val="4D4D4D"/>
              </a:solidFill>
              <a:prstDash val="solid"/>
            </a:ln>
          </p:spPr>
        </p:sp>
        <p:sp>
          <p:nvSpPr>
            <p:cNvPr id="62" name="Shape 44"/>
            <p:cNvSpPr/>
            <p:nvPr/>
          </p:nvSpPr>
          <p:spPr>
            <a:xfrm rot="16200000">
              <a:off x="6834150" y="7343775"/>
              <a:ext cx="609674" cy="0"/>
            </a:xfrm>
            <a:prstGeom prst="line">
              <a:avLst/>
            </a:prstGeom>
            <a:noFill/>
            <a:ln w="9525">
              <a:solidFill>
                <a:srgbClr val="4D4D4D"/>
              </a:solidFill>
              <a:prstDash val="solid"/>
            </a:ln>
          </p:spPr>
        </p:sp>
        <p:sp>
          <p:nvSpPr>
            <p:cNvPr id="63" name="Shape 45"/>
            <p:cNvSpPr/>
            <p:nvPr/>
          </p:nvSpPr>
          <p:spPr>
            <a:xfrm rot="16200000">
              <a:off x="11253750" y="7343775"/>
              <a:ext cx="609674" cy="0"/>
            </a:xfrm>
            <a:prstGeom prst="line">
              <a:avLst/>
            </a:prstGeom>
            <a:noFill/>
            <a:ln w="9525">
              <a:solidFill>
                <a:srgbClr val="4D4D4D"/>
              </a:solidFill>
              <a:prstDash val="solid"/>
            </a:ln>
          </p:spPr>
        </p:sp>
      </p:grpSp>
      <p:sp>
        <p:nvSpPr>
          <p:cNvPr id="64" name="Text 46"/>
          <p:cNvSpPr/>
          <p:nvPr/>
        </p:nvSpPr>
        <p:spPr>
          <a:xfrm>
            <a:off x="5810250" y="9601200"/>
            <a:ext cx="679323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 download more editable chart, </a:t>
            </a:r>
            <a:pPr algn="l" indent="0" marL="0">
              <a:buNone/>
            </a:pPr>
            <a:r>
              <a:rPr lang="en-US" sz="2400" u="sng" dirty="0">
                <a:solidFill>
                  <a:srgbClr val="0E0E0E"/>
                </a:solidFill>
                <a:uFill>
                  <a:solidFill>
                    <a:srgbClr val="FFFFFF"/>
                  </a:solidFill>
                </a:uFill>
                <a:latin typeface="Poppins" pitchFamily="34" charset="0"/>
                <a:ea typeface="Poppins" pitchFamily="34" charset="-122"/>
                <a:cs typeface="Poppins" pitchFamily="34" charset="-120"/>
                <a:hlinkClick r:id="rId17" invalidUrl="" action="" tgtFrame="" tooltip="" history="1" highlightClick="0" endSnd="0">
                  <a:extLst>
                    <a:ext uri="{A12FA001-AC4F-418D-AE19-62706E023703}">
                      <ahyp:hlinkClr xmlns:ahyp="http://schemas.microsoft.com/office/drawing/2018/hyperlinkcolor" val="tx"/>
                    </a:ext>
                  </a:extLst>
                </a:hlinkClick>
              </a:rPr>
              <a:t>click here</a:t>
            </a:r>
            <a:endParaRPr lang="en-US" sz="2400" dirty="0"/>
          </a:p>
        </p:txBody>
      </p:sp>
      <p:sp>
        <p:nvSpPr>
          <p:cNvPr id="65" name="Text 47"/>
          <p:cNvSpPr/>
          <p:nvPr/>
        </p:nvSpPr>
        <p:spPr>
          <a:xfrm>
            <a:off x="5162550" y="742950"/>
            <a:ext cx="7962900" cy="1238250"/>
          </a:xfrm>
          <a:prstGeom prst="rect">
            <a:avLst/>
          </a:prstGeom>
          <a:noFill/>
          <a:ln/>
        </p:spPr>
        <p:txBody>
          <a:bodyPr wrap="square" lIns="0" tIns="0" rIns="0" bIns="0" rtlCol="0" anchor="t"/>
          <a:lstStyle/>
          <a:p>
            <a:pPr algn="ctr" indent="0" marL="0">
              <a:buNone/>
            </a:pPr>
            <a:r>
              <a:rPr lang="en-US" sz="6000" u="none" dirty="0">
                <a:solidFill>
                  <a:srgbClr val="272727"/>
                </a:solidFill>
                <a:latin typeface="Chelsea Market" pitchFamily="34" charset="0"/>
                <a:ea typeface="Chelsea Market" pitchFamily="34" charset="-122"/>
                <a:cs typeface="Chelsea Market" pitchFamily="34" charset="-120"/>
              </a:rPr>
              <a:t>The Organization</a:t>
            </a:r>
            <a:endParaRPr lang="en-US" sz="6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1430000" y="-3629025"/>
            <a:ext cx="10706100" cy="7258050"/>
          </a:xfrm>
          <a:prstGeom prst="rect">
            <a:avLst/>
          </a:prstGeom>
        </p:spPr>
      </p:pic>
      <p:pic>
        <p:nvPicPr>
          <p:cNvPr id="3" name="Image 1" descr="preencoded.png">    </p:cNvPr>
          <p:cNvPicPr>
            <a:picLocks noChangeAspect="1"/>
          </p:cNvPicPr>
          <p:nvPr/>
        </p:nvPicPr>
        <p:blipFill>
          <a:blip r:embed="rId2"/>
          <a:stretch>
            <a:fillRect/>
          </a:stretch>
        </p:blipFill>
        <p:spPr>
          <a:xfrm rot="10800000">
            <a:off x="-2543175" y="6362700"/>
            <a:ext cx="6943725" cy="6019800"/>
          </a:xfrm>
          <a:prstGeom prst="rect">
            <a:avLst/>
          </a:prstGeom>
        </p:spPr>
      </p:pic>
      <p:pic>
        <p:nvPicPr>
          <p:cNvPr id="4" name="Image 2" descr="preencoded.png">    </p:cNvPr>
          <p:cNvPicPr>
            <a:picLocks noChangeAspect="1"/>
          </p:cNvPicPr>
          <p:nvPr/>
        </p:nvPicPr>
        <p:blipFill>
          <a:blip r:embed="rId3"/>
          <a:stretch>
            <a:fillRect/>
          </a:stretch>
        </p:blipFill>
        <p:spPr>
          <a:xfrm rot="10800000">
            <a:off x="-990600" y="-3629025"/>
            <a:ext cx="3848100" cy="5953125"/>
          </a:xfrm>
          <a:prstGeom prst="rect">
            <a:avLst/>
          </a:prstGeom>
        </p:spPr>
      </p:pic>
      <p:pic>
        <p:nvPicPr>
          <p:cNvPr id="5" name="Image 3" descr="preencoded.png">    </p:cNvPr>
          <p:cNvPicPr>
            <a:picLocks noChangeAspect="1"/>
          </p:cNvPicPr>
          <p:nvPr/>
        </p:nvPicPr>
        <p:blipFill>
          <a:blip r:embed="rId4"/>
          <a:stretch>
            <a:fillRect/>
          </a:stretch>
        </p:blipFill>
        <p:spPr>
          <a:xfrm rot="10800000">
            <a:off x="16363950" y="5143500"/>
            <a:ext cx="3848100" cy="5953125"/>
          </a:xfrm>
          <a:prstGeom prst="rect">
            <a:avLst/>
          </a:prstGeom>
        </p:spPr>
      </p:pic>
      <p:grpSp>
        <p:nvGrpSpPr>
          <p:cNvPr id="64426" name="Group"/>
          <p:cNvGrpSpPr/>
          <p:nvPr/>
        </p:nvGrpSpPr>
        <p:grpSpPr>
          <a:xfrm>
            <a:off x="17235487" y="6932817"/>
            <a:ext cx="1463470" cy="1601583"/>
            <a:chOff x="17235487" y="6932817"/>
            <a:chExt cx="1463470" cy="1601583"/>
          </a:xfrm>
        </p:grpSpPr>
        <p:pic>
          <p:nvPicPr>
            <p:cNvPr id="6" name="Image 4" descr="preencoded.png">    </p:cNvPr>
            <p:cNvPicPr>
              <a:picLocks noChangeAspect="1"/>
            </p:cNvPicPr>
            <p:nvPr/>
          </p:nvPicPr>
          <p:blipFill>
            <a:blip r:embed="rId5"/>
            <a:stretch>
              <a:fillRect/>
            </a:stretch>
          </p:blipFill>
          <p:spPr>
            <a:xfrm>
              <a:off x="17640300" y="8001000"/>
              <a:ext cx="533400" cy="533400"/>
            </a:xfrm>
            <a:prstGeom prst="rect">
              <a:avLst/>
            </a:prstGeom>
          </p:spPr>
        </p:pic>
        <p:sp>
          <p:nvSpPr>
            <p:cNvPr id="7" name="Text 0"/>
            <p:cNvSpPr/>
            <p:nvPr/>
          </p:nvSpPr>
          <p:spPr>
            <a:xfrm rot="16200000">
              <a:off x="17235487" y="6932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1400175" y="4029075"/>
            <a:ext cx="6957060" cy="4450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Yes, you can use this for both personal and commercial projects.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No, you don't have to credit us.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No, you can't resell or redistribute it, including uploading this template online.</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And you can support us by sharing our site, EaTemp.com, with others.</a:t>
            </a:r>
            <a:endParaRPr lang="en-US" sz="2400" dirty="0"/>
          </a:p>
        </p:txBody>
      </p:sp>
      <p:sp>
        <p:nvSpPr>
          <p:cNvPr id="9" name="Text 2"/>
          <p:cNvSpPr/>
          <p:nvPr/>
        </p:nvSpPr>
        <p:spPr>
          <a:xfrm>
            <a:off x="1400175" y="1504950"/>
            <a:ext cx="7048500" cy="220980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Thank you for choosing EaTemp</a:t>
            </a:r>
            <a:endParaRPr lang="en-US" sz="6000" dirty="0"/>
          </a:p>
        </p:txBody>
      </p:sp>
      <p:sp>
        <p:nvSpPr>
          <p:cNvPr id="10" name="Text 3"/>
          <p:cNvSpPr/>
          <p:nvPr/>
        </p:nvSpPr>
        <p:spPr>
          <a:xfrm rot="16200000">
            <a:off x="16063912" y="3993832"/>
            <a:ext cx="383095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Credit | Image: </a:t>
            </a:r>
            <a:pPr algn="l" indent="0" marL="0">
              <a:buNone/>
            </a:pPr>
            <a:r>
              <a:rPr lang="en-US" sz="2400" u="sng" dirty="0">
                <a:solidFill>
                  <a:srgbClr val="0E0E0E"/>
                </a:solidFill>
                <a:uFill>
                  <a:solidFill>
                    <a:srgbClr val="FFFFFF"/>
                  </a:solidFill>
                </a:uFill>
                <a:latin typeface="Poppins" pitchFamily="34" charset="0"/>
                <a:ea typeface="Poppins" pitchFamily="34" charset="-122"/>
                <a:cs typeface="Poppins" pitchFamily="34" charset="-120"/>
                <a:hlinkClick r:id="rId6"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2400" u="none" dirty="0">
                <a:solidFill>
                  <a:srgbClr val="0E0E0E"/>
                </a:solidFill>
                <a:latin typeface="Poppins" pitchFamily="34" charset="0"/>
                <a:ea typeface="Poppins" pitchFamily="34" charset="-122"/>
                <a:cs typeface="Poppins" pitchFamily="34" charset="-120"/>
              </a:rPr>
              <a:t> </a:t>
            </a:r>
            <a:endParaRPr lang="en-US" sz="2400" dirty="0"/>
          </a:p>
        </p:txBody>
      </p:sp>
      <p:pic>
        <p:nvPicPr>
          <p:cNvPr id="11" name="Image 5" descr="preencoded.png">    </p:cNvPr>
          <p:cNvPicPr>
            <a:picLocks noChangeAspect="1"/>
          </p:cNvPicPr>
          <p:nvPr/>
        </p:nvPicPr>
        <p:blipFill>
          <a:blip r:embed="rId7"/>
          <a:stretch>
            <a:fillRect/>
          </a:stretch>
        </p:blipFill>
        <p:spPr>
          <a:xfrm>
            <a:off x="9334500" y="1195388"/>
            <a:ext cx="7886700" cy="78962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172450"/>
            <a:ext cx="18499120" cy="4229100"/>
          </a:xfrm>
          <a:prstGeom prst="rect">
            <a:avLst/>
          </a:prstGeom>
        </p:spPr>
      </p:pic>
      <p:pic>
        <p:nvPicPr>
          <p:cNvPr id="3" name="Image 1" descr="preencoded.png">    </p:cNvPr>
          <p:cNvPicPr>
            <a:picLocks noChangeAspect="1"/>
          </p:cNvPicPr>
          <p:nvPr/>
        </p:nvPicPr>
        <p:blipFill>
          <a:blip r:embed="rId2"/>
          <a:stretch>
            <a:fillRect/>
          </a:stretch>
        </p:blipFill>
        <p:spPr>
          <a:xfrm>
            <a:off x="-1714500" y="-933450"/>
            <a:ext cx="5391150" cy="5143500"/>
          </a:xfrm>
          <a:prstGeom prst="rect">
            <a:avLst/>
          </a:prstGeom>
        </p:spPr>
      </p:pic>
      <p:pic>
        <p:nvPicPr>
          <p:cNvPr id="4" name="Image 2" descr="preencoded.png">    </p:cNvPr>
          <p:cNvPicPr>
            <a:picLocks noChangeAspect="1"/>
          </p:cNvPicPr>
          <p:nvPr/>
        </p:nvPicPr>
        <p:blipFill>
          <a:blip r:embed="rId3"/>
          <a:stretch>
            <a:fillRect/>
          </a:stretch>
        </p:blipFill>
        <p:spPr>
          <a:xfrm>
            <a:off x="15801975" y="-2571750"/>
            <a:ext cx="5391150" cy="5143500"/>
          </a:xfrm>
          <a:prstGeom prst="rect">
            <a:avLst/>
          </a:prstGeom>
        </p:spPr>
      </p:pic>
      <p:pic>
        <p:nvPicPr>
          <p:cNvPr id="5" name="Image 3" descr="preencoded.png">    </p:cNvPr>
          <p:cNvPicPr>
            <a:picLocks noChangeAspect="1"/>
          </p:cNvPicPr>
          <p:nvPr/>
        </p:nvPicPr>
        <p:blipFill>
          <a:blip r:embed="rId4"/>
          <a:stretch>
            <a:fillRect/>
          </a:stretch>
        </p:blipFill>
        <p:spPr>
          <a:xfrm>
            <a:off x="4552950" y="-2590800"/>
            <a:ext cx="9388140" cy="4229100"/>
          </a:xfrm>
          <a:prstGeom prst="rect">
            <a:avLst/>
          </a:prstGeom>
        </p:spPr>
      </p:pic>
      <p:grpSp>
        <p:nvGrpSpPr>
          <p:cNvPr id="17848" name="Group"/>
          <p:cNvGrpSpPr/>
          <p:nvPr/>
        </p:nvGrpSpPr>
        <p:grpSpPr>
          <a:xfrm>
            <a:off x="16116300" y="9620250"/>
            <a:ext cx="2063545" cy="596695"/>
            <a:chOff x="16116300" y="9620250"/>
            <a:chExt cx="2063545" cy="596695"/>
          </a:xfrm>
        </p:grpSpPr>
        <p:pic>
          <p:nvPicPr>
            <p:cNvPr id="6" name="Image 4" descr="preencoded.png">    </p:cNvPr>
            <p:cNvPicPr>
              <a:picLocks noChangeAspect="1"/>
            </p:cNvPicPr>
            <p:nvPr/>
          </p:nvPicPr>
          <p:blipFill>
            <a:blip r:embed="rId5"/>
            <a:stretch>
              <a:fillRect/>
            </a:stretch>
          </p:blipFill>
          <p:spPr>
            <a:xfrm>
              <a:off x="16116300" y="9620250"/>
              <a:ext cx="533400" cy="533400"/>
            </a:xfrm>
            <a:prstGeom prst="rect">
              <a:avLst/>
            </a:prstGeom>
          </p:spPr>
        </p:pic>
        <p:sp>
          <p:nvSpPr>
            <p:cNvPr id="7" name="Text 0"/>
            <p:cNvSpPr/>
            <p:nvPr/>
          </p:nvSpPr>
          <p:spPr>
            <a:xfrm>
              <a:off x="16716375" y="9677400"/>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rot="16200000">
            <a:off x="-2013585" y="3377565"/>
            <a:ext cx="7559040" cy="3531870"/>
          </a:xfrm>
          <a:prstGeom prst="rect">
            <a:avLst/>
          </a:prstGeom>
          <a:noFill/>
          <a:ln/>
        </p:spPr>
        <p:txBody>
          <a:bodyPr wrap="square" lIns="0" tIns="0" rIns="0" bIns="0" rtlCol="0" anchor="t"/>
          <a:lstStyle/>
          <a:p>
            <a:pPr algn="ctr" indent="0" marL="0">
              <a:buNone/>
            </a:pPr>
            <a:r>
              <a:rPr lang="en-US" sz="9600" u="none" dirty="0">
                <a:solidFill>
                  <a:srgbClr val="272727"/>
                </a:solidFill>
                <a:latin typeface="Chelsea Market" pitchFamily="34" charset="0"/>
                <a:ea typeface="Chelsea Market" pitchFamily="34" charset="-122"/>
                <a:cs typeface="Chelsea Market" pitchFamily="34" charset="-120"/>
              </a:rPr>
              <a:t>Table of Contents</a:t>
            </a:r>
            <a:endParaRPr lang="en-US" sz="9600" dirty="0"/>
          </a:p>
        </p:txBody>
      </p:sp>
      <p:grpSp>
        <p:nvGrpSpPr>
          <p:cNvPr id="77180" name="Group"/>
          <p:cNvGrpSpPr/>
          <p:nvPr/>
        </p:nvGrpSpPr>
        <p:grpSpPr>
          <a:xfrm>
            <a:off x="12239625" y="1228725"/>
            <a:ext cx="1219200" cy="1219200"/>
            <a:chOff x="12239625" y="1228725"/>
            <a:chExt cx="1219200" cy="1219200"/>
          </a:xfrm>
        </p:grpSpPr>
        <p:sp>
          <p:nvSpPr>
            <p:cNvPr id="9" name="Shape 2"/>
            <p:cNvSpPr/>
            <p:nvPr/>
          </p:nvSpPr>
          <p:spPr>
            <a:xfrm>
              <a:off x="12239625" y="1228725"/>
              <a:ext cx="1219200" cy="1219200"/>
            </a:xfrm>
            <a:prstGeom prst="ellipse">
              <a:avLst/>
            </a:prstGeom>
            <a:noFill/>
            <a:ln w="9525">
              <a:solidFill>
                <a:srgbClr val="000000"/>
              </a:solidFill>
              <a:prstDash val="solid"/>
            </a:ln>
          </p:spPr>
        </p:sp>
        <p:sp>
          <p:nvSpPr>
            <p:cNvPr id="10" name="Text 3"/>
            <p:cNvSpPr/>
            <p:nvPr/>
          </p:nvSpPr>
          <p:spPr>
            <a:xfrm>
              <a:off x="12564428" y="1467803"/>
              <a:ext cx="569595" cy="741045"/>
            </a:xfrm>
            <a:prstGeom prst="rect">
              <a:avLst/>
            </a:prstGeom>
            <a:noFill/>
            <a:ln/>
          </p:spPr>
          <p:txBody>
            <a:bodyPr wrap="square" lIns="0" tIns="0" rIns="0" bIns="0" rtlCol="0" anchor="ctr"/>
            <a:lstStyle/>
            <a:p>
              <a:pPr algn="ctr" indent="0" marL="0">
                <a:buNone/>
              </a:pPr>
              <a:r>
                <a:rPr lang="en-US" sz="3600" u="none" dirty="0">
                  <a:solidFill>
                    <a:srgbClr val="000000"/>
                  </a:solidFill>
                  <a:latin typeface="Chelsea Market" pitchFamily="34" charset="0"/>
                  <a:ea typeface="Chelsea Market" pitchFamily="34" charset="-122"/>
                  <a:cs typeface="Chelsea Market" pitchFamily="34" charset="-120"/>
                </a:rPr>
                <a:t>01</a:t>
              </a:r>
              <a:endParaRPr lang="en-US" sz="3600" dirty="0"/>
            </a:p>
          </p:txBody>
        </p:sp>
      </p:grpSp>
      <p:grpSp>
        <p:nvGrpSpPr>
          <p:cNvPr id="52700" name="Group"/>
          <p:cNvGrpSpPr/>
          <p:nvPr/>
        </p:nvGrpSpPr>
        <p:grpSpPr>
          <a:xfrm>
            <a:off x="13611225" y="1281113"/>
            <a:ext cx="4539615" cy="1221105"/>
            <a:chOff x="13611225" y="1281113"/>
            <a:chExt cx="4539615" cy="1221105"/>
          </a:xfrm>
        </p:grpSpPr>
        <p:sp>
          <p:nvSpPr>
            <p:cNvPr id="11" name="Text 4"/>
            <p:cNvSpPr/>
            <p:nvPr/>
          </p:nvSpPr>
          <p:spPr>
            <a:xfrm>
              <a:off x="13611225" y="1281113"/>
              <a:ext cx="453961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Introduction</a:t>
              </a:r>
              <a:endParaRPr lang="en-US" sz="3600" dirty="0"/>
            </a:p>
          </p:txBody>
        </p:sp>
        <p:sp>
          <p:nvSpPr>
            <p:cNvPr id="12" name="Text 5"/>
            <p:cNvSpPr/>
            <p:nvPr/>
          </p:nvSpPr>
          <p:spPr>
            <a:xfrm>
              <a:off x="13611225" y="1938338"/>
              <a:ext cx="450913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Extraordinary Realm</a:t>
              </a:r>
              <a:endParaRPr lang="en-US" sz="2400" dirty="0"/>
            </a:p>
          </p:txBody>
        </p:sp>
      </p:grpSp>
      <p:grpSp>
        <p:nvGrpSpPr>
          <p:cNvPr id="36496" name="Group"/>
          <p:cNvGrpSpPr/>
          <p:nvPr/>
        </p:nvGrpSpPr>
        <p:grpSpPr>
          <a:xfrm>
            <a:off x="12239625" y="3267075"/>
            <a:ext cx="1219200" cy="1219200"/>
            <a:chOff x="12239625" y="3267075"/>
            <a:chExt cx="1219200" cy="1219200"/>
          </a:xfrm>
        </p:grpSpPr>
        <p:sp>
          <p:nvSpPr>
            <p:cNvPr id="13" name="Shape 6"/>
            <p:cNvSpPr/>
            <p:nvPr/>
          </p:nvSpPr>
          <p:spPr>
            <a:xfrm>
              <a:off x="12239625" y="3267075"/>
              <a:ext cx="1219200" cy="1219200"/>
            </a:xfrm>
            <a:prstGeom prst="ellipse">
              <a:avLst/>
            </a:prstGeom>
            <a:noFill/>
            <a:ln w="9525">
              <a:solidFill>
                <a:srgbClr val="000000"/>
              </a:solidFill>
              <a:prstDash val="solid"/>
            </a:ln>
          </p:spPr>
        </p:sp>
        <p:sp>
          <p:nvSpPr>
            <p:cNvPr id="14" name="Text 7"/>
            <p:cNvSpPr/>
            <p:nvPr/>
          </p:nvSpPr>
          <p:spPr>
            <a:xfrm>
              <a:off x="12497753" y="3506152"/>
              <a:ext cx="702945" cy="741045"/>
            </a:xfrm>
            <a:prstGeom prst="rect">
              <a:avLst/>
            </a:prstGeom>
            <a:noFill/>
            <a:ln/>
          </p:spPr>
          <p:txBody>
            <a:bodyPr wrap="square" lIns="0" tIns="0" rIns="0" bIns="0" rtlCol="0" anchor="ctr"/>
            <a:lstStyle/>
            <a:p>
              <a:pPr algn="ctr" indent="0" marL="0">
                <a:buNone/>
              </a:pPr>
              <a:r>
                <a:rPr lang="en-US" sz="3600" u="none" dirty="0">
                  <a:solidFill>
                    <a:srgbClr val="000000"/>
                  </a:solidFill>
                  <a:latin typeface="Chelsea Market" pitchFamily="34" charset="0"/>
                  <a:ea typeface="Chelsea Market" pitchFamily="34" charset="-122"/>
                  <a:cs typeface="Chelsea Market" pitchFamily="34" charset="-120"/>
                </a:rPr>
                <a:t>02</a:t>
              </a:r>
              <a:endParaRPr lang="en-US" sz="3600" dirty="0"/>
            </a:p>
          </p:txBody>
        </p:sp>
      </p:grpSp>
      <p:grpSp>
        <p:nvGrpSpPr>
          <p:cNvPr id="39210" name="Group"/>
          <p:cNvGrpSpPr/>
          <p:nvPr/>
        </p:nvGrpSpPr>
        <p:grpSpPr>
          <a:xfrm>
            <a:off x="13611225" y="3319462"/>
            <a:ext cx="4539615" cy="1221105"/>
            <a:chOff x="13611225" y="3319462"/>
            <a:chExt cx="4539615" cy="1221105"/>
          </a:xfrm>
        </p:grpSpPr>
        <p:sp>
          <p:nvSpPr>
            <p:cNvPr id="15" name="Text 8"/>
            <p:cNvSpPr/>
            <p:nvPr/>
          </p:nvSpPr>
          <p:spPr>
            <a:xfrm>
              <a:off x="13611225" y="3319462"/>
              <a:ext cx="453961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Encounters</a:t>
              </a:r>
              <a:endParaRPr lang="en-US" sz="3600" dirty="0"/>
            </a:p>
          </p:txBody>
        </p:sp>
        <p:sp>
          <p:nvSpPr>
            <p:cNvPr id="16" name="Text 9"/>
            <p:cNvSpPr/>
            <p:nvPr/>
          </p:nvSpPr>
          <p:spPr>
            <a:xfrm>
              <a:off x="13611225" y="3976687"/>
              <a:ext cx="450913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Unicorn Sightings</a:t>
              </a:r>
              <a:endParaRPr lang="en-US" sz="2400" dirty="0"/>
            </a:p>
          </p:txBody>
        </p:sp>
      </p:grpSp>
      <p:grpSp>
        <p:nvGrpSpPr>
          <p:cNvPr id="78794" name="Group"/>
          <p:cNvGrpSpPr/>
          <p:nvPr/>
        </p:nvGrpSpPr>
        <p:grpSpPr>
          <a:xfrm>
            <a:off x="12239625" y="5305425"/>
            <a:ext cx="1219200" cy="1219200"/>
            <a:chOff x="12239625" y="5305425"/>
            <a:chExt cx="1219200" cy="1219200"/>
          </a:xfrm>
        </p:grpSpPr>
        <p:sp>
          <p:nvSpPr>
            <p:cNvPr id="17" name="Shape 10"/>
            <p:cNvSpPr/>
            <p:nvPr/>
          </p:nvSpPr>
          <p:spPr>
            <a:xfrm>
              <a:off x="12239625" y="5305425"/>
              <a:ext cx="1219200" cy="1219200"/>
            </a:xfrm>
            <a:prstGeom prst="ellipse">
              <a:avLst/>
            </a:prstGeom>
            <a:noFill/>
            <a:ln w="9525">
              <a:solidFill>
                <a:srgbClr val="000000"/>
              </a:solidFill>
              <a:prstDash val="solid"/>
            </a:ln>
          </p:spPr>
        </p:sp>
        <p:sp>
          <p:nvSpPr>
            <p:cNvPr id="18" name="Text 11"/>
            <p:cNvSpPr/>
            <p:nvPr/>
          </p:nvSpPr>
          <p:spPr>
            <a:xfrm>
              <a:off x="12497753" y="5544503"/>
              <a:ext cx="702945" cy="741045"/>
            </a:xfrm>
            <a:prstGeom prst="rect">
              <a:avLst/>
            </a:prstGeom>
            <a:noFill/>
            <a:ln/>
          </p:spPr>
          <p:txBody>
            <a:bodyPr wrap="square" lIns="0" tIns="0" rIns="0" bIns="0" rtlCol="0" anchor="ctr"/>
            <a:lstStyle/>
            <a:p>
              <a:pPr algn="ctr" indent="0" marL="0">
                <a:buNone/>
              </a:pPr>
              <a:r>
                <a:rPr lang="en-US" sz="3600" u="none" dirty="0">
                  <a:solidFill>
                    <a:srgbClr val="000000"/>
                  </a:solidFill>
                  <a:latin typeface="Chelsea Market" pitchFamily="34" charset="0"/>
                  <a:ea typeface="Chelsea Market" pitchFamily="34" charset="-122"/>
                  <a:cs typeface="Chelsea Market" pitchFamily="34" charset="-120"/>
                </a:rPr>
                <a:t>03</a:t>
              </a:r>
              <a:endParaRPr lang="en-US" sz="3600" dirty="0"/>
            </a:p>
          </p:txBody>
        </p:sp>
      </p:grpSp>
      <p:grpSp>
        <p:nvGrpSpPr>
          <p:cNvPr id="49844" name="Group"/>
          <p:cNvGrpSpPr/>
          <p:nvPr/>
        </p:nvGrpSpPr>
        <p:grpSpPr>
          <a:xfrm>
            <a:off x="13611225" y="5357813"/>
            <a:ext cx="4539615" cy="1221105"/>
            <a:chOff x="13611225" y="5357813"/>
            <a:chExt cx="4539615" cy="1221105"/>
          </a:xfrm>
        </p:grpSpPr>
        <p:sp>
          <p:nvSpPr>
            <p:cNvPr id="19" name="Text 12"/>
            <p:cNvSpPr/>
            <p:nvPr/>
          </p:nvSpPr>
          <p:spPr>
            <a:xfrm>
              <a:off x="13611225" y="5357813"/>
              <a:ext cx="453961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Wonders</a:t>
              </a:r>
              <a:endParaRPr lang="en-US" sz="3600" dirty="0"/>
            </a:p>
          </p:txBody>
        </p:sp>
        <p:sp>
          <p:nvSpPr>
            <p:cNvPr id="20" name="Text 13"/>
            <p:cNvSpPr/>
            <p:nvPr/>
          </p:nvSpPr>
          <p:spPr>
            <a:xfrm>
              <a:off x="13611225" y="6015038"/>
              <a:ext cx="450913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Wishes Granted</a:t>
              </a:r>
              <a:endParaRPr lang="en-US" sz="2400" dirty="0"/>
            </a:p>
          </p:txBody>
        </p:sp>
      </p:grpSp>
      <p:grpSp>
        <p:nvGrpSpPr>
          <p:cNvPr id="44811" name="Group"/>
          <p:cNvGrpSpPr/>
          <p:nvPr/>
        </p:nvGrpSpPr>
        <p:grpSpPr>
          <a:xfrm>
            <a:off x="12239625" y="7343775"/>
            <a:ext cx="1219200" cy="1219200"/>
            <a:chOff x="12239625" y="7343775"/>
            <a:chExt cx="1219200" cy="1219200"/>
          </a:xfrm>
        </p:grpSpPr>
        <p:sp>
          <p:nvSpPr>
            <p:cNvPr id="21" name="Shape 14"/>
            <p:cNvSpPr/>
            <p:nvPr/>
          </p:nvSpPr>
          <p:spPr>
            <a:xfrm>
              <a:off x="12239625" y="7343775"/>
              <a:ext cx="1219200" cy="1219200"/>
            </a:xfrm>
            <a:prstGeom prst="ellipse">
              <a:avLst/>
            </a:prstGeom>
            <a:noFill/>
            <a:ln w="9525">
              <a:solidFill>
                <a:srgbClr val="000000"/>
              </a:solidFill>
              <a:prstDash val="solid"/>
            </a:ln>
          </p:spPr>
        </p:sp>
        <p:sp>
          <p:nvSpPr>
            <p:cNvPr id="22" name="Text 15"/>
            <p:cNvSpPr/>
            <p:nvPr/>
          </p:nvSpPr>
          <p:spPr>
            <a:xfrm>
              <a:off x="12497753" y="7582853"/>
              <a:ext cx="702945" cy="741045"/>
            </a:xfrm>
            <a:prstGeom prst="rect">
              <a:avLst/>
            </a:prstGeom>
            <a:noFill/>
            <a:ln/>
          </p:spPr>
          <p:txBody>
            <a:bodyPr wrap="square" lIns="0" tIns="0" rIns="0" bIns="0" rtlCol="0" anchor="ctr"/>
            <a:lstStyle/>
            <a:p>
              <a:pPr algn="ctr" indent="0" marL="0">
                <a:buNone/>
              </a:pPr>
              <a:r>
                <a:rPr lang="en-US" sz="3600" u="none" dirty="0">
                  <a:solidFill>
                    <a:srgbClr val="000000"/>
                  </a:solidFill>
                  <a:latin typeface="Chelsea Market" pitchFamily="34" charset="0"/>
                  <a:ea typeface="Chelsea Market" pitchFamily="34" charset="-122"/>
                  <a:cs typeface="Chelsea Market" pitchFamily="34" charset="-120"/>
                </a:rPr>
                <a:t>04</a:t>
              </a:r>
              <a:endParaRPr lang="en-US" sz="3600" dirty="0"/>
            </a:p>
          </p:txBody>
        </p:sp>
      </p:grpSp>
      <p:grpSp>
        <p:nvGrpSpPr>
          <p:cNvPr id="69061" name="Group"/>
          <p:cNvGrpSpPr/>
          <p:nvPr/>
        </p:nvGrpSpPr>
        <p:grpSpPr>
          <a:xfrm>
            <a:off x="13611225" y="7396162"/>
            <a:ext cx="4539615" cy="1221105"/>
            <a:chOff x="13611225" y="7396162"/>
            <a:chExt cx="4539615" cy="1221105"/>
          </a:xfrm>
        </p:grpSpPr>
        <p:sp>
          <p:nvSpPr>
            <p:cNvPr id="23" name="Text 16"/>
            <p:cNvSpPr/>
            <p:nvPr/>
          </p:nvSpPr>
          <p:spPr>
            <a:xfrm>
              <a:off x="13611225" y="7396162"/>
              <a:ext cx="453961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Magic</a:t>
              </a:r>
              <a:endParaRPr lang="en-US" sz="3600" dirty="0"/>
            </a:p>
          </p:txBody>
        </p:sp>
        <p:sp>
          <p:nvSpPr>
            <p:cNvPr id="24" name="Text 17"/>
            <p:cNvSpPr/>
            <p:nvPr/>
          </p:nvSpPr>
          <p:spPr>
            <a:xfrm>
              <a:off x="13611225" y="8053387"/>
              <a:ext cx="450913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Spellcasting</a:t>
              </a:r>
              <a:endParaRPr lang="en-US" sz="2400" dirty="0"/>
            </a:p>
          </p:txBody>
        </p:sp>
      </p:grpSp>
      <p:grpSp>
        <p:nvGrpSpPr>
          <p:cNvPr id="78643" name="Group"/>
          <p:cNvGrpSpPr/>
          <p:nvPr/>
        </p:nvGrpSpPr>
        <p:grpSpPr>
          <a:xfrm>
            <a:off x="12239458" y="2843213"/>
            <a:ext cx="1219535" cy="0"/>
            <a:chOff x="12239458" y="2843213"/>
            <a:chExt cx="1219535" cy="0"/>
          </a:xfrm>
        </p:grpSpPr>
        <p:sp>
          <p:nvSpPr>
            <p:cNvPr id="25" name="Shape 18"/>
            <p:cNvSpPr/>
            <p:nvPr/>
          </p:nvSpPr>
          <p:spPr>
            <a:xfrm>
              <a:off x="12239458" y="2843213"/>
              <a:ext cx="1219535" cy="0"/>
            </a:xfrm>
            <a:prstGeom prst="line">
              <a:avLst/>
            </a:prstGeom>
            <a:noFill/>
            <a:ln w="28575">
              <a:solidFill>
                <a:srgbClr val="000000"/>
              </a:solidFill>
              <a:prstDash val="solid"/>
            </a:ln>
          </p:spPr>
        </p:sp>
      </p:grpSp>
      <p:grpSp>
        <p:nvGrpSpPr>
          <p:cNvPr id="44548" name="Group"/>
          <p:cNvGrpSpPr/>
          <p:nvPr/>
        </p:nvGrpSpPr>
        <p:grpSpPr>
          <a:xfrm>
            <a:off x="12239458" y="4881563"/>
            <a:ext cx="1219535" cy="0"/>
            <a:chOff x="12239458" y="4881563"/>
            <a:chExt cx="1219535" cy="0"/>
          </a:xfrm>
        </p:grpSpPr>
        <p:sp>
          <p:nvSpPr>
            <p:cNvPr id="26" name="Shape 19"/>
            <p:cNvSpPr/>
            <p:nvPr/>
          </p:nvSpPr>
          <p:spPr>
            <a:xfrm>
              <a:off x="12239458" y="4881563"/>
              <a:ext cx="1219535" cy="0"/>
            </a:xfrm>
            <a:prstGeom prst="line">
              <a:avLst/>
            </a:prstGeom>
            <a:noFill/>
            <a:ln w="28575">
              <a:solidFill>
                <a:srgbClr val="000000"/>
              </a:solidFill>
              <a:prstDash val="solid"/>
            </a:ln>
          </p:spPr>
        </p:sp>
      </p:grpSp>
      <p:grpSp>
        <p:nvGrpSpPr>
          <p:cNvPr id="16373" name="Group"/>
          <p:cNvGrpSpPr/>
          <p:nvPr/>
        </p:nvGrpSpPr>
        <p:grpSpPr>
          <a:xfrm>
            <a:off x="12239458" y="6919913"/>
            <a:ext cx="1219535" cy="0"/>
            <a:chOff x="12239458" y="6919913"/>
            <a:chExt cx="1219535" cy="0"/>
          </a:xfrm>
        </p:grpSpPr>
        <p:sp>
          <p:nvSpPr>
            <p:cNvPr id="27" name="Shape 20"/>
            <p:cNvSpPr/>
            <p:nvPr/>
          </p:nvSpPr>
          <p:spPr>
            <a:xfrm>
              <a:off x="12239458" y="6919913"/>
              <a:ext cx="1219535" cy="0"/>
            </a:xfrm>
            <a:prstGeom prst="line">
              <a:avLst/>
            </a:prstGeom>
            <a:noFill/>
            <a:ln w="28575">
              <a:solidFill>
                <a:srgbClr val="000000"/>
              </a:solidFill>
              <a:prstDash val="solid"/>
            </a:ln>
          </p:spPr>
        </p:sp>
      </p:grpSp>
      <p:pic>
        <p:nvPicPr>
          <p:cNvPr id="28" name="Image 5" descr="preencoded.png">    </p:cNvPr>
          <p:cNvPicPr>
            <a:picLocks noChangeAspect="1"/>
          </p:cNvPicPr>
          <p:nvPr/>
        </p:nvPicPr>
        <p:blipFill>
          <a:blip r:embed="rId6"/>
          <a:stretch>
            <a:fillRect/>
          </a:stretch>
        </p:blipFill>
        <p:spPr>
          <a:xfrm>
            <a:off x="3448050" y="1866900"/>
            <a:ext cx="8458200" cy="70675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20350" y="7639050"/>
            <a:ext cx="14934677" cy="4229100"/>
          </a:xfrm>
          <a:prstGeom prst="rect">
            <a:avLst/>
          </a:prstGeom>
        </p:spPr>
      </p:pic>
      <p:pic>
        <p:nvPicPr>
          <p:cNvPr id="3" name="Image 1" descr="preencoded.png">    </p:cNvPr>
          <p:cNvPicPr>
            <a:picLocks noChangeAspect="1"/>
          </p:cNvPicPr>
          <p:nvPr/>
        </p:nvPicPr>
        <p:blipFill>
          <a:blip r:embed="rId2"/>
          <a:stretch>
            <a:fillRect/>
          </a:stretch>
        </p:blipFill>
        <p:spPr>
          <a:xfrm>
            <a:off x="-6486525" y="-2114550"/>
            <a:ext cx="14934677" cy="4229100"/>
          </a:xfrm>
          <a:prstGeom prst="rect">
            <a:avLst/>
          </a:prstGeom>
        </p:spPr>
      </p:pic>
      <p:pic>
        <p:nvPicPr>
          <p:cNvPr id="4" name="Image 2" descr="preencoded.png">    </p:cNvPr>
          <p:cNvPicPr>
            <a:picLocks noChangeAspect="1"/>
          </p:cNvPicPr>
          <p:nvPr/>
        </p:nvPicPr>
        <p:blipFill>
          <a:blip r:embed="rId3"/>
          <a:stretch>
            <a:fillRect/>
          </a:stretch>
        </p:blipFill>
        <p:spPr>
          <a:xfrm>
            <a:off x="15649575" y="28575"/>
            <a:ext cx="2236040" cy="4229100"/>
          </a:xfrm>
          <a:prstGeom prst="rect">
            <a:avLst/>
          </a:prstGeom>
        </p:spPr>
      </p:pic>
      <p:pic>
        <p:nvPicPr>
          <p:cNvPr id="5" name="Image 3" descr="preencoded.png">    </p:cNvPr>
          <p:cNvPicPr>
            <a:picLocks noChangeAspect="1"/>
          </p:cNvPicPr>
          <p:nvPr/>
        </p:nvPicPr>
        <p:blipFill>
          <a:blip r:embed="rId4"/>
          <a:stretch>
            <a:fillRect/>
          </a:stretch>
        </p:blipFill>
        <p:spPr>
          <a:xfrm>
            <a:off x="-1314450" y="4257676"/>
            <a:ext cx="4591050" cy="12906374"/>
          </a:xfrm>
          <a:prstGeom prst="rect">
            <a:avLst/>
          </a:prstGeom>
        </p:spPr>
      </p:pic>
      <p:grpSp>
        <p:nvGrpSpPr>
          <p:cNvPr id="19065"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2219325" y="1952625"/>
            <a:ext cx="12496800"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The Realm of the Extraordinary</a:t>
            </a:r>
            <a:endParaRPr lang="en-US" sz="6000" dirty="0"/>
          </a:p>
        </p:txBody>
      </p:sp>
      <p:grpSp>
        <p:nvGrpSpPr>
          <p:cNvPr id="28303" name="Group"/>
          <p:cNvGrpSpPr/>
          <p:nvPr/>
        </p:nvGrpSpPr>
        <p:grpSpPr>
          <a:xfrm>
            <a:off x="2219325" y="3562350"/>
            <a:ext cx="13910310" cy="5135880"/>
            <a:chOff x="2219325" y="3562350"/>
            <a:chExt cx="13910310" cy="5135880"/>
          </a:xfrm>
        </p:grpSpPr>
        <p:sp>
          <p:nvSpPr>
            <p:cNvPr id="9" name="Text 2"/>
            <p:cNvSpPr/>
            <p:nvPr/>
          </p:nvSpPr>
          <p:spPr>
            <a:xfrm>
              <a:off x="2219325" y="3562350"/>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10" name="Text 3"/>
            <p:cNvSpPr/>
            <p:nvPr/>
          </p:nvSpPr>
          <p:spPr>
            <a:xfrm>
              <a:off x="9525000" y="3562350"/>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04925" y="7086600"/>
            <a:ext cx="6448425" cy="6391275"/>
          </a:xfrm>
          <a:prstGeom prst="rect">
            <a:avLst/>
          </a:prstGeom>
        </p:spPr>
      </p:pic>
      <p:pic>
        <p:nvPicPr>
          <p:cNvPr id="3" name="Image 1" descr="preencoded.png">    </p:cNvPr>
          <p:cNvPicPr>
            <a:picLocks noChangeAspect="1"/>
          </p:cNvPicPr>
          <p:nvPr/>
        </p:nvPicPr>
        <p:blipFill>
          <a:blip r:embed="rId2"/>
          <a:stretch>
            <a:fillRect/>
          </a:stretch>
        </p:blipFill>
        <p:spPr>
          <a:xfrm>
            <a:off x="14687550" y="-1581150"/>
            <a:ext cx="6052412" cy="4229100"/>
          </a:xfrm>
          <a:prstGeom prst="rect">
            <a:avLst/>
          </a:prstGeom>
        </p:spPr>
      </p:pic>
      <p:pic>
        <p:nvPicPr>
          <p:cNvPr id="4" name="Image 2" descr="preencoded.png">    </p:cNvPr>
          <p:cNvPicPr>
            <a:picLocks noChangeAspect="1"/>
          </p:cNvPicPr>
          <p:nvPr/>
        </p:nvPicPr>
        <p:blipFill>
          <a:blip r:embed="rId3"/>
          <a:stretch>
            <a:fillRect/>
          </a:stretch>
        </p:blipFill>
        <p:spPr>
          <a:xfrm>
            <a:off x="15573375" y="7581900"/>
            <a:ext cx="4279778" cy="4229100"/>
          </a:xfrm>
          <a:prstGeom prst="rect">
            <a:avLst/>
          </a:prstGeom>
        </p:spPr>
      </p:pic>
      <p:pic>
        <p:nvPicPr>
          <p:cNvPr id="5" name="Image 3" descr="preencoded.png">    </p:cNvPr>
          <p:cNvPicPr>
            <a:picLocks noChangeAspect="1"/>
          </p:cNvPicPr>
          <p:nvPr/>
        </p:nvPicPr>
        <p:blipFill>
          <a:blip r:embed="rId4"/>
          <a:stretch>
            <a:fillRect/>
          </a:stretch>
        </p:blipFill>
        <p:spPr>
          <a:xfrm>
            <a:off x="-2362200" y="0"/>
            <a:ext cx="4279779" cy="4229100"/>
          </a:xfrm>
          <a:prstGeom prst="rect">
            <a:avLst/>
          </a:prstGeom>
        </p:spPr>
      </p:pic>
      <p:grpSp>
        <p:nvGrpSpPr>
          <p:cNvPr id="41909"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9944100" y="952500"/>
            <a:ext cx="7362825" cy="9334500"/>
          </a:xfrm>
          <a:prstGeom prst="rect">
            <a:avLst/>
          </a:prstGeom>
        </p:spPr>
      </p:pic>
      <p:grpSp>
        <p:nvGrpSpPr>
          <p:cNvPr id="34766" name="Group"/>
          <p:cNvGrpSpPr/>
          <p:nvPr/>
        </p:nvGrpSpPr>
        <p:grpSpPr>
          <a:xfrm>
            <a:off x="1847850" y="1838325"/>
            <a:ext cx="971550" cy="971550"/>
            <a:chOff x="1847850" y="1838325"/>
            <a:chExt cx="971550" cy="971550"/>
          </a:xfrm>
        </p:grpSpPr>
        <p:pic>
          <p:nvPicPr>
            <p:cNvPr id="9" name="Image 6" descr="preencoded.png">    </p:cNvPr>
            <p:cNvPicPr>
              <a:picLocks noChangeAspect="1"/>
            </p:cNvPicPr>
            <p:nvPr/>
          </p:nvPicPr>
          <p:blipFill>
            <a:blip r:embed="rId7"/>
            <a:stretch>
              <a:fillRect/>
            </a:stretch>
          </p:blipFill>
          <p:spPr>
            <a:xfrm>
              <a:off x="1847850" y="1838325"/>
              <a:ext cx="971550" cy="971550"/>
            </a:xfrm>
            <a:prstGeom prst="rect">
              <a:avLst/>
            </a:prstGeom>
          </p:spPr>
        </p:pic>
        <p:grpSp>
          <p:nvGrpSpPr>
            <p:cNvPr id="69820" name="Group"/>
            <p:cNvGrpSpPr/>
            <p:nvPr/>
          </p:nvGrpSpPr>
          <p:grpSpPr>
            <a:xfrm>
              <a:off x="1876425" y="3009900"/>
              <a:ext cx="5996940" cy="2668905"/>
              <a:chOff x="1876425" y="3009900"/>
              <a:chExt cx="5996940" cy="2668905"/>
            </a:xfrm>
          </p:grpSpPr>
          <p:sp>
            <p:nvSpPr>
              <p:cNvPr id="10" name="Text 1"/>
              <p:cNvSpPr/>
              <p:nvPr/>
            </p:nvSpPr>
            <p:spPr>
              <a:xfrm>
                <a:off x="1876425" y="3009900"/>
                <a:ext cx="5996940"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Unicorn Sightings</a:t>
                </a:r>
                <a:endParaRPr lang="en-US" sz="3600" dirty="0"/>
              </a:p>
            </p:txBody>
          </p:sp>
          <p:sp>
            <p:nvSpPr>
              <p:cNvPr id="11" name="Text 2"/>
              <p:cNvSpPr/>
              <p:nvPr/>
            </p:nvSpPr>
            <p:spPr>
              <a:xfrm>
                <a:off x="1876425" y="3743325"/>
                <a:ext cx="59664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63319" name="Group"/>
          <p:cNvGrpSpPr/>
          <p:nvPr/>
        </p:nvGrpSpPr>
        <p:grpSpPr>
          <a:xfrm>
            <a:off x="1847850" y="5972175"/>
            <a:ext cx="971550" cy="971550"/>
            <a:chOff x="1847850" y="5972175"/>
            <a:chExt cx="971550" cy="971550"/>
          </a:xfrm>
        </p:grpSpPr>
        <p:pic>
          <p:nvPicPr>
            <p:cNvPr id="12" name="Image 7" descr="preencoded.png">    </p:cNvPr>
            <p:cNvPicPr>
              <a:picLocks noChangeAspect="1"/>
            </p:cNvPicPr>
            <p:nvPr/>
          </p:nvPicPr>
          <p:blipFill>
            <a:blip r:embed="rId8"/>
            <a:stretch>
              <a:fillRect/>
            </a:stretch>
          </p:blipFill>
          <p:spPr>
            <a:xfrm>
              <a:off x="1847850" y="5972175"/>
              <a:ext cx="971550" cy="971550"/>
            </a:xfrm>
            <a:prstGeom prst="rect">
              <a:avLst/>
            </a:prstGeom>
          </p:spPr>
        </p:pic>
        <p:grpSp>
          <p:nvGrpSpPr>
            <p:cNvPr id="26994" name="Group"/>
            <p:cNvGrpSpPr/>
            <p:nvPr/>
          </p:nvGrpSpPr>
          <p:grpSpPr>
            <a:xfrm>
              <a:off x="1876425" y="7143750"/>
              <a:ext cx="5996940" cy="2668905"/>
              <a:chOff x="1876425" y="7143750"/>
              <a:chExt cx="5996940" cy="2668905"/>
            </a:xfrm>
          </p:grpSpPr>
          <p:sp>
            <p:nvSpPr>
              <p:cNvPr id="13" name="Text 3"/>
              <p:cNvSpPr/>
              <p:nvPr/>
            </p:nvSpPr>
            <p:spPr>
              <a:xfrm>
                <a:off x="1876425" y="7143750"/>
                <a:ext cx="5996940"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Dragon Taming</a:t>
                </a:r>
                <a:endParaRPr lang="en-US" sz="3600" dirty="0"/>
              </a:p>
            </p:txBody>
          </p:sp>
          <p:sp>
            <p:nvSpPr>
              <p:cNvPr id="14" name="Text 4"/>
              <p:cNvSpPr/>
              <p:nvPr/>
            </p:nvSpPr>
            <p:spPr>
              <a:xfrm>
                <a:off x="1876425" y="7877175"/>
                <a:ext cx="59664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172450"/>
            <a:ext cx="18499120" cy="4229100"/>
          </a:xfrm>
          <a:prstGeom prst="rect">
            <a:avLst/>
          </a:prstGeom>
        </p:spPr>
      </p:pic>
      <p:pic>
        <p:nvPicPr>
          <p:cNvPr id="3" name="Image 1" descr="preencoded.png">    </p:cNvPr>
          <p:cNvPicPr>
            <a:picLocks noChangeAspect="1"/>
          </p:cNvPicPr>
          <p:nvPr/>
        </p:nvPicPr>
        <p:blipFill>
          <a:blip r:embed="rId2"/>
          <a:stretch>
            <a:fillRect/>
          </a:stretch>
        </p:blipFill>
        <p:spPr>
          <a:xfrm>
            <a:off x="-1714500" y="-933450"/>
            <a:ext cx="5391150" cy="5143500"/>
          </a:xfrm>
          <a:prstGeom prst="rect">
            <a:avLst/>
          </a:prstGeom>
        </p:spPr>
      </p:pic>
      <p:pic>
        <p:nvPicPr>
          <p:cNvPr id="4" name="Image 2" descr="preencoded.png">    </p:cNvPr>
          <p:cNvPicPr>
            <a:picLocks noChangeAspect="1"/>
          </p:cNvPicPr>
          <p:nvPr/>
        </p:nvPicPr>
        <p:blipFill>
          <a:blip r:embed="rId3"/>
          <a:stretch>
            <a:fillRect/>
          </a:stretch>
        </p:blipFill>
        <p:spPr>
          <a:xfrm>
            <a:off x="15801975" y="-2571750"/>
            <a:ext cx="5391150" cy="5143500"/>
          </a:xfrm>
          <a:prstGeom prst="rect">
            <a:avLst/>
          </a:prstGeom>
        </p:spPr>
      </p:pic>
      <p:pic>
        <p:nvPicPr>
          <p:cNvPr id="5" name="Image 3" descr="preencoded.png">    </p:cNvPr>
          <p:cNvPicPr>
            <a:picLocks noChangeAspect="1"/>
          </p:cNvPicPr>
          <p:nvPr/>
        </p:nvPicPr>
        <p:blipFill>
          <a:blip r:embed="rId4"/>
          <a:stretch>
            <a:fillRect/>
          </a:stretch>
        </p:blipFill>
        <p:spPr>
          <a:xfrm>
            <a:off x="4552950" y="-2590800"/>
            <a:ext cx="9388140" cy="4229100"/>
          </a:xfrm>
          <a:prstGeom prst="rect">
            <a:avLst/>
          </a:prstGeom>
        </p:spPr>
      </p:pic>
      <p:grpSp>
        <p:nvGrpSpPr>
          <p:cNvPr id="22005"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61040" name="Group"/>
          <p:cNvGrpSpPr/>
          <p:nvPr/>
        </p:nvGrpSpPr>
        <p:grpSpPr>
          <a:xfrm>
            <a:off x="600075" y="885825"/>
            <a:ext cx="5286375" cy="4048125"/>
            <a:chOff x="600075" y="885825"/>
            <a:chExt cx="5286375" cy="4048125"/>
          </a:xfrm>
        </p:grpSpPr>
        <p:pic>
          <p:nvPicPr>
            <p:cNvPr id="8" name="Image 5" descr="preencoded.png">    </p:cNvPr>
            <p:cNvPicPr>
              <a:picLocks noChangeAspect="1"/>
            </p:cNvPicPr>
            <p:nvPr/>
          </p:nvPicPr>
          <p:blipFill>
            <a:blip r:embed="rId6"/>
            <a:stretch>
              <a:fillRect/>
            </a:stretch>
          </p:blipFill>
          <p:spPr>
            <a:xfrm>
              <a:off x="600075" y="885825"/>
              <a:ext cx="5286375" cy="4048125"/>
            </a:xfrm>
            <a:prstGeom prst="rect">
              <a:avLst/>
            </a:prstGeom>
          </p:spPr>
        </p:pic>
        <p:grpSp>
          <p:nvGrpSpPr>
            <p:cNvPr id="48801" name="Group"/>
            <p:cNvGrpSpPr/>
            <p:nvPr/>
          </p:nvGrpSpPr>
          <p:grpSpPr>
            <a:xfrm>
              <a:off x="1228725" y="5391150"/>
              <a:ext cx="4189095" cy="741045"/>
              <a:chOff x="1228725" y="5391150"/>
              <a:chExt cx="4189095" cy="741045"/>
            </a:xfrm>
          </p:grpSpPr>
          <p:sp>
            <p:nvSpPr>
              <p:cNvPr id="9" name="Text 1"/>
              <p:cNvSpPr/>
              <p:nvPr/>
            </p:nvSpPr>
            <p:spPr>
              <a:xfrm>
                <a:off x="1228725" y="5391150"/>
                <a:ext cx="418909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Unicorn Sightings</a:t>
                </a:r>
                <a:endParaRPr lang="en-US" sz="3600" dirty="0"/>
              </a:p>
            </p:txBody>
          </p:sp>
        </p:grpSp>
        <p:grpSp>
          <p:nvGrpSpPr>
            <p:cNvPr id="46119" name="Group"/>
            <p:cNvGrpSpPr/>
            <p:nvPr/>
          </p:nvGrpSpPr>
          <p:grpSpPr>
            <a:xfrm>
              <a:off x="569595" y="6429375"/>
              <a:ext cx="5347335" cy="1935480"/>
              <a:chOff x="569595" y="6429375"/>
              <a:chExt cx="5347335" cy="1935480"/>
            </a:xfrm>
          </p:grpSpPr>
          <p:sp>
            <p:nvSpPr>
              <p:cNvPr id="10" name="Text 2"/>
              <p:cNvSpPr/>
              <p:nvPr/>
            </p:nvSpPr>
            <p:spPr>
              <a:xfrm>
                <a:off x="569595" y="6429375"/>
                <a:ext cx="5347335"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grpSp>
          <p:nvGrpSpPr>
            <p:cNvPr id="18968" name="Group"/>
            <p:cNvGrpSpPr/>
            <p:nvPr/>
          </p:nvGrpSpPr>
          <p:grpSpPr>
            <a:xfrm>
              <a:off x="2843213" y="8715375"/>
              <a:ext cx="960120" cy="741045"/>
              <a:chOff x="2843213" y="8715375"/>
              <a:chExt cx="960120" cy="741045"/>
            </a:xfrm>
          </p:grpSpPr>
          <p:sp>
            <p:nvSpPr>
              <p:cNvPr id="11" name="Text 3"/>
              <p:cNvSpPr/>
              <p:nvPr/>
            </p:nvSpPr>
            <p:spPr>
              <a:xfrm>
                <a:off x="2843213" y="8715375"/>
                <a:ext cx="960120" cy="741045"/>
              </a:xfrm>
              <a:prstGeom prst="rect">
                <a:avLst/>
              </a:prstGeom>
              <a:noFill/>
              <a:ln/>
            </p:spPr>
            <p:txBody>
              <a:bodyPr wrap="square" lIns="0" tIns="0" rIns="0" bIns="0" rtlCol="0" anchor="t"/>
              <a:lstStyle/>
              <a:p>
                <a:pPr algn="l" indent="0" marL="0">
                  <a:buNone/>
                </a:pPr>
                <a:r>
                  <a:rPr lang="en-US" sz="3600" u="none" dirty="0">
                    <a:solidFill>
                      <a:srgbClr val="F5674A"/>
                    </a:solidFill>
                    <a:latin typeface="Chelsea Market" pitchFamily="34" charset="0"/>
                    <a:ea typeface="Chelsea Market" pitchFamily="34" charset="-122"/>
                    <a:cs typeface="Chelsea Market" pitchFamily="34" charset="-120"/>
                  </a:rPr>
                  <a:t>45%</a:t>
                </a:r>
                <a:endParaRPr lang="en-US" sz="3600" dirty="0"/>
              </a:p>
            </p:txBody>
          </p:sp>
        </p:grpSp>
      </p:grpSp>
      <p:grpSp>
        <p:nvGrpSpPr>
          <p:cNvPr id="14339" name="Group"/>
          <p:cNvGrpSpPr/>
          <p:nvPr/>
        </p:nvGrpSpPr>
        <p:grpSpPr>
          <a:xfrm>
            <a:off x="12011025" y="885825"/>
            <a:ext cx="5286375" cy="4048125"/>
            <a:chOff x="12011025" y="885825"/>
            <a:chExt cx="5286375" cy="4048125"/>
          </a:xfrm>
        </p:grpSpPr>
        <p:pic>
          <p:nvPicPr>
            <p:cNvPr id="12" name="Image 6" descr="preencoded.png">    </p:cNvPr>
            <p:cNvPicPr>
              <a:picLocks noChangeAspect="1"/>
            </p:cNvPicPr>
            <p:nvPr/>
          </p:nvPicPr>
          <p:blipFill>
            <a:blip r:embed="rId7"/>
            <a:stretch>
              <a:fillRect/>
            </a:stretch>
          </p:blipFill>
          <p:spPr>
            <a:xfrm>
              <a:off x="12011025" y="885825"/>
              <a:ext cx="5286375" cy="4048125"/>
            </a:xfrm>
            <a:prstGeom prst="rect">
              <a:avLst/>
            </a:prstGeom>
          </p:spPr>
        </p:pic>
        <p:grpSp>
          <p:nvGrpSpPr>
            <p:cNvPr id="14773" name="Group"/>
            <p:cNvGrpSpPr/>
            <p:nvPr/>
          </p:nvGrpSpPr>
          <p:grpSpPr>
            <a:xfrm>
              <a:off x="12639675" y="5391150"/>
              <a:ext cx="4189095" cy="741045"/>
              <a:chOff x="12639675" y="5391150"/>
              <a:chExt cx="4189095" cy="741045"/>
            </a:xfrm>
          </p:grpSpPr>
          <p:sp>
            <p:nvSpPr>
              <p:cNvPr id="13" name="Text 4"/>
              <p:cNvSpPr/>
              <p:nvPr/>
            </p:nvSpPr>
            <p:spPr>
              <a:xfrm>
                <a:off x="12639675" y="5391150"/>
                <a:ext cx="4189095"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Unicorn Sightings</a:t>
                </a:r>
                <a:endParaRPr lang="en-US" sz="3600" dirty="0"/>
              </a:p>
            </p:txBody>
          </p:sp>
        </p:grpSp>
        <p:grpSp>
          <p:nvGrpSpPr>
            <p:cNvPr id="14231" name="Group"/>
            <p:cNvGrpSpPr/>
            <p:nvPr/>
          </p:nvGrpSpPr>
          <p:grpSpPr>
            <a:xfrm>
              <a:off x="11980545" y="6429375"/>
              <a:ext cx="5347335" cy="1935480"/>
              <a:chOff x="11980545" y="6429375"/>
              <a:chExt cx="5347335" cy="1935480"/>
            </a:xfrm>
          </p:grpSpPr>
          <p:sp>
            <p:nvSpPr>
              <p:cNvPr id="14" name="Text 5"/>
              <p:cNvSpPr/>
              <p:nvPr/>
            </p:nvSpPr>
            <p:spPr>
              <a:xfrm>
                <a:off x="11980545" y="6429375"/>
                <a:ext cx="5347335"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grpSp>
          <p:nvGrpSpPr>
            <p:cNvPr id="91040" name="Group"/>
            <p:cNvGrpSpPr/>
            <p:nvPr/>
          </p:nvGrpSpPr>
          <p:grpSpPr>
            <a:xfrm>
              <a:off x="14254163" y="8715375"/>
              <a:ext cx="960120" cy="741045"/>
              <a:chOff x="14254163" y="8715375"/>
              <a:chExt cx="960120" cy="741045"/>
            </a:xfrm>
          </p:grpSpPr>
          <p:sp>
            <p:nvSpPr>
              <p:cNvPr id="15" name="Text 6"/>
              <p:cNvSpPr/>
              <p:nvPr/>
            </p:nvSpPr>
            <p:spPr>
              <a:xfrm>
                <a:off x="14254163" y="8715375"/>
                <a:ext cx="960120" cy="741045"/>
              </a:xfrm>
              <a:prstGeom prst="rect">
                <a:avLst/>
              </a:prstGeom>
              <a:noFill/>
              <a:ln/>
            </p:spPr>
            <p:txBody>
              <a:bodyPr wrap="square" lIns="0" tIns="0" rIns="0" bIns="0" rtlCol="0" anchor="t"/>
              <a:lstStyle/>
              <a:p>
                <a:pPr algn="l" indent="0" marL="0">
                  <a:buNone/>
                </a:pPr>
                <a:r>
                  <a:rPr lang="en-US" sz="3600" u="none" dirty="0">
                    <a:solidFill>
                      <a:srgbClr val="F5674A"/>
                    </a:solidFill>
                    <a:latin typeface="Chelsea Market" pitchFamily="34" charset="0"/>
                    <a:ea typeface="Chelsea Market" pitchFamily="34" charset="-122"/>
                    <a:cs typeface="Chelsea Market" pitchFamily="34" charset="-120"/>
                  </a:rPr>
                  <a:t>45%</a:t>
                </a:r>
                <a:endParaRPr lang="en-US" sz="3600" dirty="0"/>
              </a:p>
            </p:txBody>
          </p:sp>
        </p:grpSp>
      </p:grpSp>
      <p:grpSp>
        <p:nvGrpSpPr>
          <p:cNvPr id="54555" name="Group"/>
          <p:cNvGrpSpPr/>
          <p:nvPr/>
        </p:nvGrpSpPr>
        <p:grpSpPr>
          <a:xfrm>
            <a:off x="6305550" y="4210050"/>
            <a:ext cx="5286375" cy="4048125"/>
            <a:chOff x="6305550" y="4210050"/>
            <a:chExt cx="5286375" cy="4048125"/>
          </a:xfrm>
        </p:grpSpPr>
        <p:grpSp>
          <p:nvGrpSpPr>
            <p:cNvPr id="28522" name="Group"/>
            <p:cNvGrpSpPr/>
            <p:nvPr/>
          </p:nvGrpSpPr>
          <p:grpSpPr>
            <a:xfrm>
              <a:off x="7138987" y="885825"/>
              <a:ext cx="3779520" cy="741045"/>
              <a:chOff x="7138987" y="885825"/>
              <a:chExt cx="3779520" cy="741045"/>
            </a:xfrm>
          </p:grpSpPr>
          <p:sp>
            <p:nvSpPr>
              <p:cNvPr id="16" name="Text 7"/>
              <p:cNvSpPr/>
              <p:nvPr/>
            </p:nvSpPr>
            <p:spPr>
              <a:xfrm>
                <a:off x="7138987" y="885825"/>
                <a:ext cx="3779520" cy="741045"/>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Dragon Taming</a:t>
                </a:r>
                <a:endParaRPr lang="en-US" sz="3600" dirty="0"/>
              </a:p>
            </p:txBody>
          </p:sp>
        </p:grpSp>
        <p:grpSp>
          <p:nvGrpSpPr>
            <p:cNvPr id="16799" name="Group"/>
            <p:cNvGrpSpPr/>
            <p:nvPr/>
          </p:nvGrpSpPr>
          <p:grpSpPr>
            <a:xfrm>
              <a:off x="6275070" y="1924050"/>
              <a:ext cx="5347335" cy="1935480"/>
              <a:chOff x="6275070" y="1924050"/>
              <a:chExt cx="5347335" cy="1935480"/>
            </a:xfrm>
          </p:grpSpPr>
          <p:sp>
            <p:nvSpPr>
              <p:cNvPr id="17" name="Text 8"/>
              <p:cNvSpPr/>
              <p:nvPr/>
            </p:nvSpPr>
            <p:spPr>
              <a:xfrm>
                <a:off x="6275070" y="1924050"/>
                <a:ext cx="5347335" cy="19354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take on these creatures.</a:t>
                </a:r>
                <a:endParaRPr lang="en-US" sz="2400" dirty="0"/>
              </a:p>
            </p:txBody>
          </p:sp>
        </p:grpSp>
        <p:pic>
          <p:nvPicPr>
            <p:cNvPr id="18" name="Image 7" descr="preencoded.png">    </p:cNvPr>
            <p:cNvPicPr>
              <a:picLocks noChangeAspect="1"/>
            </p:cNvPicPr>
            <p:nvPr/>
          </p:nvPicPr>
          <p:blipFill>
            <a:blip r:embed="rId8"/>
            <a:stretch>
              <a:fillRect/>
            </a:stretch>
          </p:blipFill>
          <p:spPr>
            <a:xfrm>
              <a:off x="6305550" y="4210050"/>
              <a:ext cx="5286375" cy="4048125"/>
            </a:xfrm>
            <a:prstGeom prst="rect">
              <a:avLst/>
            </a:prstGeom>
          </p:spPr>
        </p:pic>
        <p:grpSp>
          <p:nvGrpSpPr>
            <p:cNvPr id="91477" name="Group"/>
            <p:cNvGrpSpPr/>
            <p:nvPr/>
          </p:nvGrpSpPr>
          <p:grpSpPr>
            <a:xfrm>
              <a:off x="8586788" y="8715375"/>
              <a:ext cx="883920" cy="741045"/>
              <a:chOff x="8586788" y="8715375"/>
              <a:chExt cx="883920" cy="741045"/>
            </a:xfrm>
          </p:grpSpPr>
          <p:sp>
            <p:nvSpPr>
              <p:cNvPr id="19" name="Text 9"/>
              <p:cNvSpPr/>
              <p:nvPr/>
            </p:nvSpPr>
            <p:spPr>
              <a:xfrm>
                <a:off x="8586788" y="8715375"/>
                <a:ext cx="883920" cy="741045"/>
              </a:xfrm>
              <a:prstGeom prst="rect">
                <a:avLst/>
              </a:prstGeom>
              <a:noFill/>
              <a:ln/>
            </p:spPr>
            <p:txBody>
              <a:bodyPr wrap="square" lIns="0" tIns="0" rIns="0" bIns="0" rtlCol="0" anchor="t"/>
              <a:lstStyle/>
              <a:p>
                <a:pPr algn="l" indent="0" marL="0">
                  <a:buNone/>
                </a:pPr>
                <a:r>
                  <a:rPr lang="en-US" sz="3600" u="none" dirty="0">
                    <a:solidFill>
                      <a:srgbClr val="F5674A"/>
                    </a:solidFill>
                    <a:latin typeface="Chelsea Market" pitchFamily="34" charset="0"/>
                    <a:ea typeface="Chelsea Market" pitchFamily="34" charset="-122"/>
                    <a:cs typeface="Chelsea Market" pitchFamily="34" charset="-120"/>
                  </a:rPr>
                  <a:t>67%</a:t>
                </a:r>
                <a:endParaRPr lang="en-US" sz="3600" dirty="0"/>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48100" y="-3629025"/>
            <a:ext cx="10706100" cy="7258050"/>
          </a:xfrm>
          <a:prstGeom prst="rect">
            <a:avLst/>
          </a:prstGeom>
        </p:spPr>
      </p:pic>
      <p:pic>
        <p:nvPicPr>
          <p:cNvPr id="3" name="Image 1" descr="preencoded.png">    </p:cNvPr>
          <p:cNvPicPr>
            <a:picLocks noChangeAspect="1"/>
          </p:cNvPicPr>
          <p:nvPr/>
        </p:nvPicPr>
        <p:blipFill>
          <a:blip r:embed="rId2"/>
          <a:stretch>
            <a:fillRect/>
          </a:stretch>
        </p:blipFill>
        <p:spPr>
          <a:xfrm>
            <a:off x="13887450" y="6362700"/>
            <a:ext cx="6943725" cy="6019800"/>
          </a:xfrm>
          <a:prstGeom prst="rect">
            <a:avLst/>
          </a:prstGeom>
        </p:spPr>
      </p:pic>
      <p:pic>
        <p:nvPicPr>
          <p:cNvPr id="4" name="Image 2" descr="preencoded.png">    </p:cNvPr>
          <p:cNvPicPr>
            <a:picLocks noChangeAspect="1"/>
          </p:cNvPicPr>
          <p:nvPr/>
        </p:nvPicPr>
        <p:blipFill>
          <a:blip r:embed="rId3"/>
          <a:stretch>
            <a:fillRect/>
          </a:stretch>
        </p:blipFill>
        <p:spPr>
          <a:xfrm>
            <a:off x="15430500" y="-3629025"/>
            <a:ext cx="3848100" cy="5953125"/>
          </a:xfrm>
          <a:prstGeom prst="rect">
            <a:avLst/>
          </a:prstGeom>
        </p:spPr>
      </p:pic>
      <p:pic>
        <p:nvPicPr>
          <p:cNvPr id="5" name="Image 3" descr="preencoded.png">    </p:cNvPr>
          <p:cNvPicPr>
            <a:picLocks noChangeAspect="1"/>
          </p:cNvPicPr>
          <p:nvPr/>
        </p:nvPicPr>
        <p:blipFill>
          <a:blip r:embed="rId4"/>
          <a:stretch>
            <a:fillRect/>
          </a:stretch>
        </p:blipFill>
        <p:spPr>
          <a:xfrm>
            <a:off x="-1924050" y="5143500"/>
            <a:ext cx="3848100" cy="5953125"/>
          </a:xfrm>
          <a:prstGeom prst="rect">
            <a:avLst/>
          </a:prstGeom>
        </p:spPr>
      </p:pic>
      <p:grpSp>
        <p:nvGrpSpPr>
          <p:cNvPr id="11590"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0" y="1123950"/>
            <a:ext cx="4474464" cy="3328416"/>
          </a:xfrm>
          <a:prstGeom prst="rect">
            <a:avLst/>
          </a:prstGeom>
        </p:spPr>
      </p:pic>
      <p:grpSp>
        <p:nvGrpSpPr>
          <p:cNvPr id="90947" name="Group"/>
          <p:cNvGrpSpPr/>
          <p:nvPr/>
        </p:nvGrpSpPr>
        <p:grpSpPr>
          <a:xfrm>
            <a:off x="4048125" y="3071813"/>
            <a:ext cx="10321290" cy="4272915"/>
            <a:chOff x="4048125" y="3071813"/>
            <a:chExt cx="10321290" cy="4272915"/>
          </a:xfrm>
        </p:grpSpPr>
        <p:sp>
          <p:nvSpPr>
            <p:cNvPr id="9" name="Text 1"/>
            <p:cNvSpPr/>
            <p:nvPr/>
          </p:nvSpPr>
          <p:spPr>
            <a:xfrm>
              <a:off x="4048125" y="3071813"/>
              <a:ext cx="10292715" cy="3646170"/>
            </a:xfrm>
            <a:prstGeom prst="rect">
              <a:avLst/>
            </a:prstGeom>
            <a:noFill/>
            <a:ln/>
          </p:spPr>
          <p:txBody>
            <a:bodyPr wrap="square" lIns="0" tIns="0" rIns="0" bIns="0" rtlCol="0" anchor="t"/>
            <a:lstStyle/>
            <a:p>
              <a:pPr algn="l" indent="0" marL="0">
                <a:buNone/>
              </a:pPr>
              <a:r>
                <a:rPr lang="en-US" sz="3600" u="none" dirty="0">
                  <a:solidFill>
                    <a:srgbClr val="0E0E0E"/>
                  </a:solidFill>
                  <a:latin typeface="Chelsea Market" pitchFamily="34" charset="0"/>
                  <a:ea typeface="Chelsea Market" pitchFamily="34" charset="-122"/>
                  <a:cs typeface="Chelsea Market"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10" name="Text 2"/>
            <p:cNvSpPr/>
            <p:nvPr/>
          </p:nvSpPr>
          <p:spPr>
            <a:xfrm>
              <a:off x="10906125" y="6786563"/>
              <a:ext cx="3463290" cy="558165"/>
            </a:xfrm>
            <a:prstGeom prst="rect">
              <a:avLst/>
            </a:prstGeom>
            <a:noFill/>
            <a:ln/>
          </p:spPr>
          <p:txBody>
            <a:bodyPr wrap="square" lIns="0" tIns="0" rIns="0" bIns="0" rtlCol="0" anchor="t"/>
            <a:lstStyle/>
            <a:p>
              <a:pPr algn="l" indent="0" marL="0">
                <a:buNone/>
              </a:pPr>
              <a:r>
                <a:rPr lang="en-US" sz="2700" u="none" dirty="0">
                  <a:solidFill>
                    <a:srgbClr val="0E0E0E"/>
                  </a:solidFill>
                  <a:latin typeface="Chelsea Market" pitchFamily="34" charset="0"/>
                  <a:ea typeface="Chelsea Market" pitchFamily="34" charset="-122"/>
                  <a:cs typeface="Chelsea Market"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20350" y="7639050"/>
            <a:ext cx="14934677" cy="4229100"/>
          </a:xfrm>
          <a:prstGeom prst="rect">
            <a:avLst/>
          </a:prstGeom>
        </p:spPr>
      </p:pic>
      <p:pic>
        <p:nvPicPr>
          <p:cNvPr id="3" name="Image 1" descr="preencoded.png">    </p:cNvPr>
          <p:cNvPicPr>
            <a:picLocks noChangeAspect="1"/>
          </p:cNvPicPr>
          <p:nvPr/>
        </p:nvPicPr>
        <p:blipFill>
          <a:blip r:embed="rId2"/>
          <a:stretch>
            <a:fillRect/>
          </a:stretch>
        </p:blipFill>
        <p:spPr>
          <a:xfrm>
            <a:off x="-6486525" y="-2114550"/>
            <a:ext cx="14934677" cy="4229100"/>
          </a:xfrm>
          <a:prstGeom prst="rect">
            <a:avLst/>
          </a:prstGeom>
        </p:spPr>
      </p:pic>
      <p:pic>
        <p:nvPicPr>
          <p:cNvPr id="4" name="Image 2" descr="preencoded.png">    </p:cNvPr>
          <p:cNvPicPr>
            <a:picLocks noChangeAspect="1"/>
          </p:cNvPicPr>
          <p:nvPr/>
        </p:nvPicPr>
        <p:blipFill>
          <a:blip r:embed="rId3"/>
          <a:stretch>
            <a:fillRect/>
          </a:stretch>
        </p:blipFill>
        <p:spPr>
          <a:xfrm>
            <a:off x="15649575" y="28575"/>
            <a:ext cx="2236040" cy="4229100"/>
          </a:xfrm>
          <a:prstGeom prst="rect">
            <a:avLst/>
          </a:prstGeom>
        </p:spPr>
      </p:pic>
      <p:pic>
        <p:nvPicPr>
          <p:cNvPr id="5" name="Image 3" descr="preencoded.png">    </p:cNvPr>
          <p:cNvPicPr>
            <a:picLocks noChangeAspect="1"/>
          </p:cNvPicPr>
          <p:nvPr/>
        </p:nvPicPr>
        <p:blipFill>
          <a:blip r:embed="rId4"/>
          <a:stretch>
            <a:fillRect/>
          </a:stretch>
        </p:blipFill>
        <p:spPr>
          <a:xfrm>
            <a:off x="-1314450" y="4257676"/>
            <a:ext cx="4591050" cy="12906374"/>
          </a:xfrm>
          <a:prstGeom prst="rect">
            <a:avLst/>
          </a:prstGeom>
        </p:spPr>
      </p:pic>
      <p:sp>
        <p:nvSpPr>
          <p:cNvPr id="6" name="Text 0"/>
          <p:cNvSpPr/>
          <p:nvPr/>
        </p:nvSpPr>
        <p:spPr>
          <a:xfrm>
            <a:off x="1628775" y="809625"/>
            <a:ext cx="15059025" cy="1238250"/>
          </a:xfrm>
          <a:prstGeom prst="rect">
            <a:avLst/>
          </a:prstGeom>
          <a:noFill/>
          <a:ln/>
        </p:spPr>
        <p:txBody>
          <a:bodyPr wrap="square" lIns="0" tIns="0" rIns="0" bIns="0" rtlCol="0" anchor="t"/>
          <a:lstStyle/>
          <a:p>
            <a:pPr algn="ctr" indent="0" marL="0">
              <a:buNone/>
            </a:pPr>
            <a:r>
              <a:rPr lang="en-US" sz="6000" u="none" dirty="0">
                <a:solidFill>
                  <a:srgbClr val="272727"/>
                </a:solidFill>
                <a:latin typeface="Chelsea Market" pitchFamily="34" charset="0"/>
                <a:ea typeface="Chelsea Market" pitchFamily="34" charset="-122"/>
                <a:cs typeface="Chelsea Market" pitchFamily="34" charset="-120"/>
              </a:rPr>
              <a:t>The Magic of Dragons: A Research</a:t>
            </a:r>
            <a:endParaRPr lang="en-US" sz="6000" dirty="0"/>
          </a:p>
        </p:txBody>
      </p:sp>
      <p:grpSp>
        <p:nvGrpSpPr>
          <p:cNvPr id="87477" name="Group"/>
          <p:cNvGrpSpPr/>
          <p:nvPr/>
        </p:nvGrpSpPr>
        <p:grpSpPr>
          <a:xfrm>
            <a:off x="17235487" y="8456817"/>
            <a:ext cx="1463470" cy="1601583"/>
            <a:chOff x="17235487" y="8456817"/>
            <a:chExt cx="1463470" cy="1601583"/>
          </a:xfrm>
        </p:grpSpPr>
        <p:pic>
          <p:nvPicPr>
            <p:cNvPr id="7"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8"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grpSp>
        <p:nvGrpSpPr>
          <p:cNvPr id="45534" name="Group"/>
          <p:cNvGrpSpPr/>
          <p:nvPr/>
        </p:nvGrpSpPr>
        <p:grpSpPr>
          <a:xfrm>
            <a:off x="1590675" y="2771775"/>
            <a:ext cx="4572000" cy="4572000"/>
            <a:chOff x="1590675" y="2771775"/>
            <a:chExt cx="4572000" cy="4572000"/>
          </a:xfrm>
        </p:grpSpPr>
        <p:sp>
          <p:nvSpPr>
            <p:cNvPr id="9" name="Shape 2"/>
            <p:cNvSpPr/>
            <p:nvPr/>
          </p:nvSpPr>
          <p:spPr>
            <a:xfrm>
              <a:off x="1590675" y="2771775"/>
              <a:ext cx="4572000" cy="4572000"/>
            </a:xfrm>
            <a:prstGeom prst="ellipse">
              <a:avLst/>
            </a:prstGeom>
            <a:noFill/>
            <a:ln w="28575">
              <a:solidFill>
                <a:srgbClr val="F5674A"/>
              </a:solidFill>
              <a:prstDash val="solid"/>
            </a:ln>
          </p:spPr>
        </p:sp>
        <p:pic>
          <p:nvPicPr>
            <p:cNvPr id="10" name="Image 5" descr="preencoded.png">    </p:cNvPr>
            <p:cNvPicPr>
              <a:picLocks noChangeAspect="1"/>
            </p:cNvPicPr>
            <p:nvPr/>
          </p:nvPicPr>
          <p:blipFill>
            <a:blip r:embed="rId6"/>
            <a:stretch>
              <a:fillRect/>
            </a:stretch>
          </p:blipFill>
          <p:spPr>
            <a:xfrm>
              <a:off x="3467100" y="3876675"/>
              <a:ext cx="819150" cy="971550"/>
            </a:xfrm>
            <a:prstGeom prst="rect">
              <a:avLst/>
            </a:prstGeom>
          </p:spPr>
        </p:pic>
        <p:grpSp>
          <p:nvGrpSpPr>
            <p:cNvPr id="54352" name="Group"/>
            <p:cNvGrpSpPr/>
            <p:nvPr/>
          </p:nvGrpSpPr>
          <p:grpSpPr>
            <a:xfrm>
              <a:off x="1659255" y="5048250"/>
              <a:ext cx="4434840" cy="1322070"/>
              <a:chOff x="1659255" y="5048250"/>
              <a:chExt cx="4434840" cy="1322070"/>
            </a:xfrm>
          </p:grpSpPr>
          <p:sp>
            <p:nvSpPr>
              <p:cNvPr id="11" name="Text 3"/>
              <p:cNvSpPr/>
              <p:nvPr/>
            </p:nvSpPr>
            <p:spPr>
              <a:xfrm>
                <a:off x="1659255" y="5048250"/>
                <a:ext cx="4434840" cy="1322070"/>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Unicorn</a:t>
                </a:r>
                <a:endParaRPr lang="en-US" sz="3600" dirty="0"/>
              </a:p>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Sighting</a:t>
                </a:r>
                <a:endParaRPr lang="en-US" sz="3600" dirty="0"/>
              </a:p>
            </p:txBody>
          </p:sp>
        </p:grpSp>
      </p:grpSp>
      <p:grpSp>
        <p:nvGrpSpPr>
          <p:cNvPr id="76597" name="Group"/>
          <p:cNvGrpSpPr/>
          <p:nvPr/>
        </p:nvGrpSpPr>
        <p:grpSpPr>
          <a:xfrm>
            <a:off x="6858000" y="2771775"/>
            <a:ext cx="4572000" cy="4572000"/>
            <a:chOff x="6858000" y="2771775"/>
            <a:chExt cx="4572000" cy="4572000"/>
          </a:xfrm>
        </p:grpSpPr>
        <p:sp>
          <p:nvSpPr>
            <p:cNvPr id="12" name="Shape 4"/>
            <p:cNvSpPr/>
            <p:nvPr/>
          </p:nvSpPr>
          <p:spPr>
            <a:xfrm>
              <a:off x="6858000" y="2771775"/>
              <a:ext cx="4572000" cy="4572000"/>
            </a:xfrm>
            <a:prstGeom prst="rect">
              <a:avLst/>
            </a:prstGeom>
            <a:noFill/>
            <a:ln w="28575">
              <a:solidFill>
                <a:srgbClr val="F5674A"/>
              </a:solidFill>
              <a:prstDash val="solid"/>
            </a:ln>
          </p:spPr>
        </p:sp>
        <p:pic>
          <p:nvPicPr>
            <p:cNvPr id="13" name="Image 6" descr="preencoded.png">    </p:cNvPr>
            <p:cNvPicPr>
              <a:picLocks noChangeAspect="1"/>
            </p:cNvPicPr>
            <p:nvPr/>
          </p:nvPicPr>
          <p:blipFill>
            <a:blip r:embed="rId7"/>
            <a:stretch>
              <a:fillRect/>
            </a:stretch>
          </p:blipFill>
          <p:spPr>
            <a:xfrm>
              <a:off x="8658225" y="3876675"/>
              <a:ext cx="971550" cy="971550"/>
            </a:xfrm>
            <a:prstGeom prst="rect">
              <a:avLst/>
            </a:prstGeom>
          </p:spPr>
        </p:pic>
        <p:grpSp>
          <p:nvGrpSpPr>
            <p:cNvPr id="57428" name="Group"/>
            <p:cNvGrpSpPr/>
            <p:nvPr/>
          </p:nvGrpSpPr>
          <p:grpSpPr>
            <a:xfrm>
              <a:off x="6926580" y="5048250"/>
              <a:ext cx="4434840" cy="1322070"/>
              <a:chOff x="6926580" y="5048250"/>
              <a:chExt cx="4434840" cy="1322070"/>
            </a:xfrm>
          </p:grpSpPr>
          <p:sp>
            <p:nvSpPr>
              <p:cNvPr id="14" name="Text 5"/>
              <p:cNvSpPr/>
              <p:nvPr/>
            </p:nvSpPr>
            <p:spPr>
              <a:xfrm>
                <a:off x="6926580" y="5048250"/>
                <a:ext cx="4434840" cy="1322070"/>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Dragon</a:t>
                </a:r>
                <a:endParaRPr lang="en-US" sz="3600" dirty="0"/>
              </a:p>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Taming</a:t>
                </a:r>
                <a:endParaRPr lang="en-US" sz="3600" dirty="0"/>
              </a:p>
            </p:txBody>
          </p:sp>
        </p:grpSp>
      </p:grpSp>
      <p:grpSp>
        <p:nvGrpSpPr>
          <p:cNvPr id="78711" name="Group"/>
          <p:cNvGrpSpPr/>
          <p:nvPr/>
        </p:nvGrpSpPr>
        <p:grpSpPr>
          <a:xfrm>
            <a:off x="12125325" y="2771775"/>
            <a:ext cx="4572000" cy="4572000"/>
            <a:chOff x="12125325" y="2771775"/>
            <a:chExt cx="4572000" cy="4572000"/>
          </a:xfrm>
        </p:grpSpPr>
        <p:sp>
          <p:nvSpPr>
            <p:cNvPr id="15" name="Shape 6"/>
            <p:cNvSpPr/>
            <p:nvPr/>
          </p:nvSpPr>
          <p:spPr>
            <a:xfrm>
              <a:off x="12125325" y="2771775"/>
              <a:ext cx="4572000" cy="4572000"/>
            </a:xfrm>
            <a:prstGeom prst="ellipse">
              <a:avLst/>
            </a:prstGeom>
            <a:noFill/>
            <a:ln w="28575">
              <a:solidFill>
                <a:srgbClr val="F5674A"/>
              </a:solidFill>
              <a:prstDash val="solid"/>
            </a:ln>
          </p:spPr>
        </p:sp>
        <p:pic>
          <p:nvPicPr>
            <p:cNvPr id="16" name="Image 7" descr="preencoded.png">    </p:cNvPr>
            <p:cNvPicPr>
              <a:picLocks noChangeAspect="1"/>
            </p:cNvPicPr>
            <p:nvPr/>
          </p:nvPicPr>
          <p:blipFill>
            <a:blip r:embed="rId8"/>
            <a:stretch>
              <a:fillRect/>
            </a:stretch>
          </p:blipFill>
          <p:spPr>
            <a:xfrm>
              <a:off x="13925550" y="3876675"/>
              <a:ext cx="971550" cy="971550"/>
            </a:xfrm>
            <a:prstGeom prst="rect">
              <a:avLst/>
            </a:prstGeom>
          </p:spPr>
        </p:pic>
        <p:grpSp>
          <p:nvGrpSpPr>
            <p:cNvPr id="43719" name="Group"/>
            <p:cNvGrpSpPr/>
            <p:nvPr/>
          </p:nvGrpSpPr>
          <p:grpSpPr>
            <a:xfrm>
              <a:off x="12193905" y="5048250"/>
              <a:ext cx="4434840" cy="1322070"/>
              <a:chOff x="12193905" y="5048250"/>
              <a:chExt cx="4434840" cy="1322070"/>
            </a:xfrm>
          </p:grpSpPr>
          <p:sp>
            <p:nvSpPr>
              <p:cNvPr id="17" name="Text 7"/>
              <p:cNvSpPr/>
              <p:nvPr/>
            </p:nvSpPr>
            <p:spPr>
              <a:xfrm>
                <a:off x="12193905" y="5048250"/>
                <a:ext cx="4434840" cy="1322070"/>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Rainbow</a:t>
                </a:r>
                <a:endParaRPr lang="en-US" sz="3600" dirty="0"/>
              </a:p>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Seeing</a:t>
                </a:r>
                <a:endParaRPr lang="en-US" sz="3600" dirty="0"/>
              </a:p>
            </p:txBody>
          </p:sp>
        </p:grpSp>
      </p:grpSp>
      <p:grpSp>
        <p:nvGrpSpPr>
          <p:cNvPr id="93126" name="Group"/>
          <p:cNvGrpSpPr/>
          <p:nvPr/>
        </p:nvGrpSpPr>
        <p:grpSpPr>
          <a:xfrm>
            <a:off x="1579245" y="7800975"/>
            <a:ext cx="4632960" cy="1478280"/>
            <a:chOff x="1579245" y="7800975"/>
            <a:chExt cx="4632960" cy="1478280"/>
          </a:xfrm>
        </p:grpSpPr>
        <p:sp>
          <p:nvSpPr>
            <p:cNvPr id="18" name="Text 8"/>
            <p:cNvSpPr/>
            <p:nvPr/>
          </p:nvSpPr>
          <p:spPr>
            <a:xfrm>
              <a:off x="1579245" y="7800975"/>
              <a:ext cx="4632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nvGrpSpPr>
          <p:cNvPr id="22886" name="Group"/>
          <p:cNvGrpSpPr/>
          <p:nvPr/>
        </p:nvGrpSpPr>
        <p:grpSpPr>
          <a:xfrm>
            <a:off x="6827520" y="7800975"/>
            <a:ext cx="4632960" cy="1478280"/>
            <a:chOff x="6827520" y="7800975"/>
            <a:chExt cx="4632960" cy="1478280"/>
          </a:xfrm>
        </p:grpSpPr>
        <p:sp>
          <p:nvSpPr>
            <p:cNvPr id="19" name="Text 9"/>
            <p:cNvSpPr/>
            <p:nvPr/>
          </p:nvSpPr>
          <p:spPr>
            <a:xfrm>
              <a:off x="6827520" y="7800975"/>
              <a:ext cx="4632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Music of the Elves": Immerse yourself in the enchanting music.</a:t>
              </a:r>
              <a:endParaRPr lang="en-US" sz="2400" dirty="0"/>
            </a:p>
          </p:txBody>
        </p:sp>
      </p:grpSp>
      <p:grpSp>
        <p:nvGrpSpPr>
          <p:cNvPr id="13298" name="Group"/>
          <p:cNvGrpSpPr/>
          <p:nvPr/>
        </p:nvGrpSpPr>
        <p:grpSpPr>
          <a:xfrm>
            <a:off x="12094845" y="7800975"/>
            <a:ext cx="4632960" cy="1478280"/>
            <a:chOff x="12094845" y="7800975"/>
            <a:chExt cx="4632960" cy="1478280"/>
          </a:xfrm>
        </p:grpSpPr>
        <p:sp>
          <p:nvSpPr>
            <p:cNvPr id="20" name="Text 10"/>
            <p:cNvSpPr/>
            <p:nvPr/>
          </p:nvSpPr>
          <p:spPr>
            <a:xfrm>
              <a:off x="12094845" y="7800975"/>
              <a:ext cx="4632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E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172450"/>
            <a:ext cx="18499120" cy="4229100"/>
          </a:xfrm>
          <a:prstGeom prst="rect">
            <a:avLst/>
          </a:prstGeom>
        </p:spPr>
      </p:pic>
      <p:pic>
        <p:nvPicPr>
          <p:cNvPr id="3" name="Image 1" descr="preencoded.png">    </p:cNvPr>
          <p:cNvPicPr>
            <a:picLocks noChangeAspect="1"/>
          </p:cNvPicPr>
          <p:nvPr/>
        </p:nvPicPr>
        <p:blipFill>
          <a:blip r:embed="rId2"/>
          <a:stretch>
            <a:fillRect/>
          </a:stretch>
        </p:blipFill>
        <p:spPr>
          <a:xfrm>
            <a:off x="-1714500" y="-933450"/>
            <a:ext cx="5391150" cy="5143500"/>
          </a:xfrm>
          <a:prstGeom prst="rect">
            <a:avLst/>
          </a:prstGeom>
        </p:spPr>
      </p:pic>
      <p:pic>
        <p:nvPicPr>
          <p:cNvPr id="4" name="Image 2" descr="preencoded.png">    </p:cNvPr>
          <p:cNvPicPr>
            <a:picLocks noChangeAspect="1"/>
          </p:cNvPicPr>
          <p:nvPr/>
        </p:nvPicPr>
        <p:blipFill>
          <a:blip r:embed="rId3"/>
          <a:stretch>
            <a:fillRect/>
          </a:stretch>
        </p:blipFill>
        <p:spPr>
          <a:xfrm>
            <a:off x="15801975" y="-2571750"/>
            <a:ext cx="5391150" cy="5143500"/>
          </a:xfrm>
          <a:prstGeom prst="rect">
            <a:avLst/>
          </a:prstGeom>
        </p:spPr>
      </p:pic>
      <p:pic>
        <p:nvPicPr>
          <p:cNvPr id="5" name="Image 3" descr="preencoded.png">    </p:cNvPr>
          <p:cNvPicPr>
            <a:picLocks noChangeAspect="1"/>
          </p:cNvPicPr>
          <p:nvPr/>
        </p:nvPicPr>
        <p:blipFill>
          <a:blip r:embed="rId4"/>
          <a:stretch>
            <a:fillRect/>
          </a:stretch>
        </p:blipFill>
        <p:spPr>
          <a:xfrm>
            <a:off x="4552950" y="-2590800"/>
            <a:ext cx="9388140" cy="4229100"/>
          </a:xfrm>
          <a:prstGeom prst="rect">
            <a:avLst/>
          </a:prstGeom>
        </p:spPr>
      </p:pic>
      <p:grpSp>
        <p:nvGrpSpPr>
          <p:cNvPr id="74745"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5674A"/>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1333500" y="352425"/>
            <a:ext cx="4876800" cy="1238250"/>
          </a:xfrm>
          <a:prstGeom prst="rect">
            <a:avLst/>
          </a:prstGeom>
          <a:noFill/>
          <a:ln/>
        </p:spPr>
        <p:txBody>
          <a:bodyPr wrap="square" lIns="0" tIns="0" rIns="0" bIns="0" rtlCol="0" anchor="t"/>
          <a:lstStyle/>
          <a:p>
            <a:pPr algn="l" indent="0" marL="0">
              <a:buNone/>
            </a:pPr>
            <a:r>
              <a:rPr lang="en-US" sz="6000" u="none" dirty="0">
                <a:solidFill>
                  <a:srgbClr val="272727"/>
                </a:solidFill>
                <a:latin typeface="Chelsea Market" pitchFamily="34" charset="0"/>
                <a:ea typeface="Chelsea Market" pitchFamily="34" charset="-122"/>
                <a:cs typeface="Chelsea Market" pitchFamily="34" charset="-120"/>
              </a:rPr>
              <a:t>Pricing Plan</a:t>
            </a:r>
            <a:endParaRPr lang="en-US" sz="6000" dirty="0"/>
          </a:p>
        </p:txBody>
      </p:sp>
      <p:grpSp>
        <p:nvGrpSpPr>
          <p:cNvPr id="24941" name="Group"/>
          <p:cNvGrpSpPr/>
          <p:nvPr/>
        </p:nvGrpSpPr>
        <p:grpSpPr>
          <a:xfrm>
            <a:off x="1333500" y="1714500"/>
            <a:ext cx="15630525" cy="7410450"/>
            <a:chOff x="1333500" y="1714500"/>
            <a:chExt cx="15630525" cy="7410450"/>
          </a:xfrm>
        </p:grpSpPr>
        <p:sp>
          <p:nvSpPr>
            <p:cNvPr id="9" name="Shape 2"/>
            <p:cNvSpPr/>
            <p:nvPr/>
          </p:nvSpPr>
          <p:spPr>
            <a:xfrm>
              <a:off x="1333500" y="1714500"/>
              <a:ext cx="4829175" cy="7258050"/>
            </a:xfrm>
            <a:prstGeom prst="rect">
              <a:avLst/>
            </a:prstGeom>
            <a:noFill/>
            <a:ln w="19050">
              <a:solidFill>
                <a:srgbClr val="F5674A"/>
              </a:solidFill>
              <a:prstDash val="solid"/>
            </a:ln>
          </p:spPr>
        </p:sp>
        <p:pic>
          <p:nvPicPr>
            <p:cNvPr id="10" name="Image 5" descr="preencoded.png">    </p:cNvPr>
            <p:cNvPicPr>
              <a:picLocks noChangeAspect="1"/>
            </p:cNvPicPr>
            <p:nvPr/>
          </p:nvPicPr>
          <p:blipFill>
            <a:blip r:embed="rId6"/>
            <a:stretch>
              <a:fillRect/>
            </a:stretch>
          </p:blipFill>
          <p:spPr>
            <a:xfrm>
              <a:off x="3262312" y="2028825"/>
              <a:ext cx="971550" cy="819150"/>
            </a:xfrm>
            <a:prstGeom prst="rect">
              <a:avLst/>
            </a:prstGeom>
          </p:spPr>
        </p:pic>
        <p:sp>
          <p:nvSpPr>
            <p:cNvPr id="11" name="Shape 3"/>
            <p:cNvSpPr/>
            <p:nvPr/>
          </p:nvSpPr>
          <p:spPr>
            <a:xfrm>
              <a:off x="6734175" y="1714500"/>
              <a:ext cx="4829175" cy="7410450"/>
            </a:xfrm>
            <a:prstGeom prst="rect">
              <a:avLst/>
            </a:prstGeom>
            <a:noFill/>
            <a:ln w="19050">
              <a:solidFill>
                <a:srgbClr val="F5674A"/>
              </a:solidFill>
              <a:prstDash val="solid"/>
            </a:ln>
          </p:spPr>
        </p:sp>
        <p:pic>
          <p:nvPicPr>
            <p:cNvPr id="12" name="Image 6" descr="preencoded.png">    </p:cNvPr>
            <p:cNvPicPr>
              <a:picLocks noChangeAspect="1"/>
            </p:cNvPicPr>
            <p:nvPr/>
          </p:nvPicPr>
          <p:blipFill>
            <a:blip r:embed="rId7"/>
            <a:stretch>
              <a:fillRect/>
            </a:stretch>
          </p:blipFill>
          <p:spPr>
            <a:xfrm>
              <a:off x="8662988" y="2028825"/>
              <a:ext cx="971550" cy="971550"/>
            </a:xfrm>
            <a:prstGeom prst="rect">
              <a:avLst/>
            </a:prstGeom>
          </p:spPr>
        </p:pic>
        <p:sp>
          <p:nvSpPr>
            <p:cNvPr id="13" name="Shape 4"/>
            <p:cNvSpPr/>
            <p:nvPr/>
          </p:nvSpPr>
          <p:spPr>
            <a:xfrm>
              <a:off x="12134850" y="1714500"/>
              <a:ext cx="4829175" cy="7410450"/>
            </a:xfrm>
            <a:prstGeom prst="rect">
              <a:avLst/>
            </a:prstGeom>
            <a:noFill/>
            <a:ln w="19050">
              <a:solidFill>
                <a:srgbClr val="F5674A"/>
              </a:solidFill>
              <a:prstDash val="solid"/>
            </a:ln>
          </p:spPr>
        </p:sp>
        <p:pic>
          <p:nvPicPr>
            <p:cNvPr id="14" name="Image 7" descr="preencoded.png">    </p:cNvPr>
            <p:cNvPicPr>
              <a:picLocks noChangeAspect="1"/>
            </p:cNvPicPr>
            <p:nvPr/>
          </p:nvPicPr>
          <p:blipFill>
            <a:blip r:embed="rId8"/>
            <a:stretch>
              <a:fillRect/>
            </a:stretch>
          </p:blipFill>
          <p:spPr>
            <a:xfrm>
              <a:off x="14063663" y="2028825"/>
              <a:ext cx="971550" cy="971550"/>
            </a:xfrm>
            <a:prstGeom prst="rect">
              <a:avLst/>
            </a:prstGeom>
          </p:spPr>
        </p:pic>
        <p:sp>
          <p:nvSpPr>
            <p:cNvPr id="15" name="Text 5"/>
            <p:cNvSpPr/>
            <p:nvPr/>
          </p:nvSpPr>
          <p:spPr>
            <a:xfrm>
              <a:off x="3072765" y="3048000"/>
              <a:ext cx="1350645" cy="741045"/>
            </a:xfrm>
            <a:prstGeom prst="rect">
              <a:avLst/>
            </a:prstGeom>
            <a:noFill/>
            <a:ln/>
          </p:spPr>
          <p:txBody>
            <a:bodyPr wrap="square" lIns="0" tIns="0" rIns="0" bIns="0" rtlCol="0" anchor="t"/>
            <a:lstStyle/>
            <a:p>
              <a:pPr algn="ctr" indent="0" marL="0">
                <a:buNone/>
              </a:pPr>
              <a:r>
                <a:rPr lang="en-US" sz="3600" u="none" dirty="0">
                  <a:solidFill>
                    <a:srgbClr val="F5674A"/>
                  </a:solidFill>
                  <a:latin typeface="Chelsea Market" pitchFamily="34" charset="0"/>
                  <a:ea typeface="Chelsea Market" pitchFamily="34" charset="-122"/>
                  <a:cs typeface="Chelsea Market" pitchFamily="34" charset="-120"/>
                </a:rPr>
                <a:t>Basic</a:t>
              </a:r>
              <a:endParaRPr lang="en-US" sz="3600" dirty="0"/>
            </a:p>
          </p:txBody>
        </p:sp>
        <p:sp>
          <p:nvSpPr>
            <p:cNvPr id="16" name="Text 6"/>
            <p:cNvSpPr/>
            <p:nvPr/>
          </p:nvSpPr>
          <p:spPr>
            <a:xfrm>
              <a:off x="1676400" y="3857625"/>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entry-level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7" name="Text 7"/>
            <p:cNvSpPr/>
            <p:nvPr/>
          </p:nvSpPr>
          <p:spPr>
            <a:xfrm>
              <a:off x="2515553" y="8048625"/>
              <a:ext cx="2465070" cy="741045"/>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$10/month</a:t>
              </a:r>
              <a:endParaRPr lang="en-US" sz="3600" dirty="0"/>
            </a:p>
          </p:txBody>
        </p:sp>
        <p:sp>
          <p:nvSpPr>
            <p:cNvPr id="18" name="Text 8"/>
            <p:cNvSpPr/>
            <p:nvPr/>
          </p:nvSpPr>
          <p:spPr>
            <a:xfrm>
              <a:off x="8573453" y="3200400"/>
              <a:ext cx="1150620" cy="741045"/>
            </a:xfrm>
            <a:prstGeom prst="rect">
              <a:avLst/>
            </a:prstGeom>
            <a:noFill/>
            <a:ln/>
          </p:spPr>
          <p:txBody>
            <a:bodyPr wrap="square" lIns="0" tIns="0" rIns="0" bIns="0" rtlCol="0" anchor="t"/>
            <a:lstStyle/>
            <a:p>
              <a:pPr algn="ctr" indent="0" marL="0">
                <a:buNone/>
              </a:pPr>
              <a:r>
                <a:rPr lang="en-US" sz="3600" u="none" dirty="0">
                  <a:solidFill>
                    <a:srgbClr val="F5674A"/>
                  </a:solidFill>
                  <a:latin typeface="Chelsea Market" pitchFamily="34" charset="0"/>
                  <a:ea typeface="Chelsea Market" pitchFamily="34" charset="-122"/>
                  <a:cs typeface="Chelsea Market" pitchFamily="34" charset="-120"/>
                </a:rPr>
                <a:t>Elite</a:t>
              </a:r>
              <a:endParaRPr lang="en-US" sz="3600" dirty="0"/>
            </a:p>
          </p:txBody>
        </p:sp>
        <p:sp>
          <p:nvSpPr>
            <p:cNvPr id="19" name="Text 9"/>
            <p:cNvSpPr/>
            <p:nvPr/>
          </p:nvSpPr>
          <p:spPr>
            <a:xfrm>
              <a:off x="7077075" y="4010025"/>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20" name="Text 10"/>
            <p:cNvSpPr/>
            <p:nvPr/>
          </p:nvSpPr>
          <p:spPr>
            <a:xfrm>
              <a:off x="7849553" y="8201025"/>
              <a:ext cx="2598420" cy="741045"/>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$50/month</a:t>
              </a:r>
              <a:endParaRPr lang="en-US" sz="3600" dirty="0"/>
            </a:p>
          </p:txBody>
        </p:sp>
        <p:sp>
          <p:nvSpPr>
            <p:cNvPr id="21" name="Text 11"/>
            <p:cNvSpPr/>
            <p:nvPr/>
          </p:nvSpPr>
          <p:spPr>
            <a:xfrm>
              <a:off x="13240702" y="3200400"/>
              <a:ext cx="2617470" cy="741045"/>
            </a:xfrm>
            <a:prstGeom prst="rect">
              <a:avLst/>
            </a:prstGeom>
            <a:noFill/>
            <a:ln/>
          </p:spPr>
          <p:txBody>
            <a:bodyPr wrap="square" lIns="0" tIns="0" rIns="0" bIns="0" rtlCol="0" anchor="t"/>
            <a:lstStyle/>
            <a:p>
              <a:pPr algn="ctr" indent="0" marL="0">
                <a:buNone/>
              </a:pPr>
              <a:r>
                <a:rPr lang="en-US" sz="3600" u="none" dirty="0">
                  <a:solidFill>
                    <a:srgbClr val="F5674A"/>
                  </a:solidFill>
                  <a:latin typeface="Chelsea Market" pitchFamily="34" charset="0"/>
                  <a:ea typeface="Chelsea Market" pitchFamily="34" charset="-122"/>
                  <a:cs typeface="Chelsea Market" pitchFamily="34" charset="-120"/>
                </a:rPr>
                <a:t>Legendary</a:t>
              </a:r>
              <a:endParaRPr lang="en-US" sz="3600" dirty="0"/>
            </a:p>
          </p:txBody>
        </p:sp>
        <p:sp>
          <p:nvSpPr>
            <p:cNvPr id="22" name="Text 12"/>
            <p:cNvSpPr/>
            <p:nvPr/>
          </p:nvSpPr>
          <p:spPr>
            <a:xfrm>
              <a:off x="12477750" y="4010025"/>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most challenging dungeons and encounters.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The ability to form the largest parties with fellow adventurers.</a:t>
              </a:r>
              <a:endParaRPr lang="en-US" sz="2400" dirty="0"/>
            </a:p>
          </p:txBody>
        </p:sp>
        <p:sp>
          <p:nvSpPr>
            <p:cNvPr id="23" name="Text 13"/>
            <p:cNvSpPr/>
            <p:nvPr/>
          </p:nvSpPr>
          <p:spPr>
            <a:xfrm>
              <a:off x="13174028" y="8201025"/>
              <a:ext cx="2750820" cy="741045"/>
            </a:xfrm>
            <a:prstGeom prst="rect">
              <a:avLst/>
            </a:prstGeom>
            <a:noFill/>
            <a:ln/>
          </p:spPr>
          <p:txBody>
            <a:bodyPr wrap="square" lIns="0" tIns="0" rIns="0" bIns="0" rtlCol="0" anchor="t"/>
            <a:lstStyle/>
            <a:p>
              <a:pPr algn="ctr" indent="0" marL="0">
                <a:buNone/>
              </a:pPr>
              <a:r>
                <a:rPr lang="en-US" sz="3600" u="none" dirty="0">
                  <a:solidFill>
                    <a:srgbClr val="0E0E0E"/>
                  </a:solidFill>
                  <a:latin typeface="Chelsea Market" pitchFamily="34" charset="0"/>
                  <a:ea typeface="Chelsea Market" pitchFamily="34" charset="-122"/>
                  <a:cs typeface="Chelsea Market" pitchFamily="34" charset="-120"/>
                </a:rPr>
                <a:t>$100/month</a:t>
              </a:r>
              <a:endParaRPr lang="en-US" sz="3600"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2026-08-28T11:09:19Z</dcterms:created>
  <dcterms:modified xsi:type="dcterms:W3CDTF">2026-08-28T11:09:19Z</dcterms:modified>
</cp:coreProperties>
</file>