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Chelsea Market"/>
      <p:regular r:id="rId38"/>
    </p:embeddedFont>
    <p:embeddedFont>
      <p:font typeface="Poppins SemiBold"/>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hv8F1DYDAngV6pbog29ynUieDh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bold.fntdata"/><Relationship Id="rId20" Type="http://schemas.openxmlformats.org/officeDocument/2006/relationships/slide" Target="slides/slide16.xml"/><Relationship Id="rId42" Type="http://schemas.openxmlformats.org/officeDocument/2006/relationships/font" Target="fonts/PoppinsSemiBold-boldItalic.fntdata"/><Relationship Id="rId41" Type="http://schemas.openxmlformats.org/officeDocument/2006/relationships/font" Target="fonts/PoppinsSemiBold-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PoppinsSemiBold-regular.fntdata"/><Relationship Id="rId16" Type="http://schemas.openxmlformats.org/officeDocument/2006/relationships/slide" Target="slides/slide12.xml"/><Relationship Id="rId38" Type="http://schemas.openxmlformats.org/officeDocument/2006/relationships/font" Target="fonts/ChelseaMarke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95f48189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95f48189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95f48189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e95f481891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e95f481891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e95f481891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e95f481891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e95f481891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2e95f481891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e95f481891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e95f481891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2e95f481891_0_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e95f481891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2e95f481891_0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g2e95f481891_0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e95f481891_0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2e95f481891_0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2e95f481891_0_3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e95f481891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2e95f481891_0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2e95f481891_0_4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e95f481891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e95f481891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2e95f481891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e95f481891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e95f481891_0_4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e95f481891_0_4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e95f481891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e95f481891_0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2e95f481891_0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e95f481891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e95f481891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2e95f481891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e95f481891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e95f481891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e95f481891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e95f481891_0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e95f481891_0_4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2e95f481891_0_4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e95f481891_0_5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2e95f481891_0_5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g2e95f481891_0_5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e95f481891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2e95f481891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g2e95f481891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e95f481891_0_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e95f481891_0_6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2e95f481891_0_6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e95f481891_0_6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2e95f481891_0_6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g2e95f481891_0_6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e95f481891_0_7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2e95f481891_0_7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g2e95f481891_0_7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e95f481891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g2e95f481891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2e95f481891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e95f481891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e95f481891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e95f481891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e95f481891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2e95f481891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2e95f481891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95f481891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e95f481891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2e95f481891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e95f481891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e95f481891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e95f481891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95f481891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e95f481891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g2e95f481891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e95f481891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e95f481891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e95f481891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png"/><Relationship Id="rId8"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5.png"/><Relationship Id="rId4" Type="http://schemas.openxmlformats.org/officeDocument/2006/relationships/image" Target="../media/image71.png"/><Relationship Id="rId9" Type="http://schemas.openxmlformats.org/officeDocument/2006/relationships/image" Target="../media/image89.png"/><Relationship Id="rId5" Type="http://schemas.openxmlformats.org/officeDocument/2006/relationships/image" Target="../media/image69.png"/><Relationship Id="rId6" Type="http://schemas.openxmlformats.org/officeDocument/2006/relationships/image" Target="../media/image74.png"/><Relationship Id="rId7" Type="http://schemas.openxmlformats.org/officeDocument/2006/relationships/image" Target="../media/image1.png"/><Relationship Id="rId8"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png"/><Relationship Id="rId8" Type="http://schemas.openxmlformats.org/officeDocument/2006/relationships/image" Target="../media/image1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20" Type="http://schemas.openxmlformats.org/officeDocument/2006/relationships/image" Target="../media/image107.png"/><Relationship Id="rId22" Type="http://schemas.openxmlformats.org/officeDocument/2006/relationships/image" Target="../media/image114.png"/><Relationship Id="rId21" Type="http://schemas.openxmlformats.org/officeDocument/2006/relationships/image" Target="../media/image109.png"/><Relationship Id="rId24" Type="http://schemas.openxmlformats.org/officeDocument/2006/relationships/image" Target="../media/image105.png"/><Relationship Id="rId23"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11.png"/><Relationship Id="rId26" Type="http://schemas.openxmlformats.org/officeDocument/2006/relationships/image" Target="../media/image115.png"/><Relationship Id="rId25" Type="http://schemas.openxmlformats.org/officeDocument/2006/relationships/image" Target="../media/image106.png"/><Relationship Id="rId28" Type="http://schemas.openxmlformats.org/officeDocument/2006/relationships/image" Target="../media/image125.png"/><Relationship Id="rId27" Type="http://schemas.openxmlformats.org/officeDocument/2006/relationships/image" Target="../media/image137.png"/><Relationship Id="rId5" Type="http://schemas.openxmlformats.org/officeDocument/2006/relationships/image" Target="../media/image2.png"/><Relationship Id="rId6" Type="http://schemas.openxmlformats.org/officeDocument/2006/relationships/image" Target="../media/image18.png"/><Relationship Id="rId29" Type="http://schemas.openxmlformats.org/officeDocument/2006/relationships/image" Target="../media/image146.png"/><Relationship Id="rId7" Type="http://schemas.openxmlformats.org/officeDocument/2006/relationships/image" Target="../media/image1.png"/><Relationship Id="rId8" Type="http://schemas.openxmlformats.org/officeDocument/2006/relationships/image" Target="../media/image98.png"/><Relationship Id="rId31" Type="http://schemas.openxmlformats.org/officeDocument/2006/relationships/image" Target="../media/image129.png"/><Relationship Id="rId30" Type="http://schemas.openxmlformats.org/officeDocument/2006/relationships/image" Target="../media/image131.png"/><Relationship Id="rId11" Type="http://schemas.openxmlformats.org/officeDocument/2006/relationships/image" Target="../media/image100.png"/><Relationship Id="rId10" Type="http://schemas.openxmlformats.org/officeDocument/2006/relationships/image" Target="../media/image118.png"/><Relationship Id="rId13" Type="http://schemas.openxmlformats.org/officeDocument/2006/relationships/image" Target="../media/image113.png"/><Relationship Id="rId12" Type="http://schemas.openxmlformats.org/officeDocument/2006/relationships/image" Target="../media/image99.png"/><Relationship Id="rId15" Type="http://schemas.openxmlformats.org/officeDocument/2006/relationships/image" Target="../media/image104.png"/><Relationship Id="rId14" Type="http://schemas.openxmlformats.org/officeDocument/2006/relationships/image" Target="../media/image122.png"/><Relationship Id="rId17" Type="http://schemas.openxmlformats.org/officeDocument/2006/relationships/image" Target="../media/image110.png"/><Relationship Id="rId16" Type="http://schemas.openxmlformats.org/officeDocument/2006/relationships/image" Target="../media/image112.png"/><Relationship Id="rId19" Type="http://schemas.openxmlformats.org/officeDocument/2006/relationships/image" Target="../media/image103.png"/><Relationship Id="rId18" Type="http://schemas.openxmlformats.org/officeDocument/2006/relationships/image" Target="../media/image10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33.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1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153.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png"/><Relationship Id="rId8" Type="http://schemas.openxmlformats.org/officeDocument/2006/relationships/image" Target="../media/image1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30.png"/><Relationship Id="rId9" Type="http://schemas.openxmlformats.org/officeDocument/2006/relationships/image" Target="../media/image154.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1.png"/><Relationship Id="rId8" Type="http://schemas.openxmlformats.org/officeDocument/2006/relationships/image" Target="../media/image1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29.png"/><Relationship Id="rId8" Type="http://schemas.openxmlformats.org/officeDocument/2006/relationships/image" Target="../media/image1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30.png"/><Relationship Id="rId9" Type="http://schemas.openxmlformats.org/officeDocument/2006/relationships/image" Target="../media/image174.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1.png"/><Relationship Id="rId8" Type="http://schemas.openxmlformats.org/officeDocument/2006/relationships/image" Target="../media/image164.png"/><Relationship Id="rId11" Type="http://schemas.openxmlformats.org/officeDocument/2006/relationships/image" Target="../media/image167.png"/><Relationship Id="rId10" Type="http://schemas.openxmlformats.org/officeDocument/2006/relationships/image" Target="../media/image165.png"/><Relationship Id="rId13" Type="http://schemas.openxmlformats.org/officeDocument/2006/relationships/image" Target="../media/image159.png"/><Relationship Id="rId12" Type="http://schemas.openxmlformats.org/officeDocument/2006/relationships/image" Target="../media/image1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186.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png"/><Relationship Id="rId8" Type="http://schemas.openxmlformats.org/officeDocument/2006/relationships/image" Target="../media/image175.png"/><Relationship Id="rId11" Type="http://schemas.openxmlformats.org/officeDocument/2006/relationships/image" Target="../media/image185.png"/><Relationship Id="rId10" Type="http://schemas.openxmlformats.org/officeDocument/2006/relationships/image" Target="../media/image2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177.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png"/><Relationship Id="rId8" Type="http://schemas.openxmlformats.org/officeDocument/2006/relationships/image" Target="../media/image211.png"/><Relationship Id="rId11" Type="http://schemas.openxmlformats.org/officeDocument/2006/relationships/image" Target="../media/image184.png"/><Relationship Id="rId10" Type="http://schemas.openxmlformats.org/officeDocument/2006/relationships/image" Target="../media/image176.png"/><Relationship Id="rId13" Type="http://schemas.openxmlformats.org/officeDocument/2006/relationships/image" Target="../media/image191.png"/><Relationship Id="rId12" Type="http://schemas.openxmlformats.org/officeDocument/2006/relationships/image" Target="../media/image19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png"/></Relationships>
</file>

<file path=ppt/slides/_rels/slide24.xml.rels><?xml version="1.0" encoding="UTF-8" standalone="yes"?><Relationships xmlns="http://schemas.openxmlformats.org/package/2006/relationships"><Relationship Id="rId20" Type="http://schemas.openxmlformats.org/officeDocument/2006/relationships/image" Target="../media/image225.png"/><Relationship Id="rId22" Type="http://schemas.openxmlformats.org/officeDocument/2006/relationships/image" Target="../media/image219.png"/><Relationship Id="rId21" Type="http://schemas.openxmlformats.org/officeDocument/2006/relationships/image" Target="../media/image237.png"/><Relationship Id="rId24" Type="http://schemas.openxmlformats.org/officeDocument/2006/relationships/hyperlink" Target="https://eatemp.com/powerpoint-org-chart-template/" TargetMode="External"/><Relationship Id="rId23" Type="http://schemas.openxmlformats.org/officeDocument/2006/relationships/image" Target="../media/image213.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30.png"/><Relationship Id="rId9" Type="http://schemas.openxmlformats.org/officeDocument/2006/relationships/image" Target="../media/image215.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1.png"/><Relationship Id="rId8" Type="http://schemas.openxmlformats.org/officeDocument/2006/relationships/image" Target="../media/image202.png"/><Relationship Id="rId11" Type="http://schemas.openxmlformats.org/officeDocument/2006/relationships/image" Target="../media/image196.png"/><Relationship Id="rId10" Type="http://schemas.openxmlformats.org/officeDocument/2006/relationships/image" Target="../media/image195.png"/><Relationship Id="rId13" Type="http://schemas.openxmlformats.org/officeDocument/2006/relationships/image" Target="../media/image207.png"/><Relationship Id="rId12" Type="http://schemas.openxmlformats.org/officeDocument/2006/relationships/image" Target="../media/image206.png"/><Relationship Id="rId15" Type="http://schemas.openxmlformats.org/officeDocument/2006/relationships/image" Target="../media/image214.png"/><Relationship Id="rId14" Type="http://schemas.openxmlformats.org/officeDocument/2006/relationships/image" Target="../media/image235.png"/><Relationship Id="rId17" Type="http://schemas.openxmlformats.org/officeDocument/2006/relationships/image" Target="../media/image228.png"/><Relationship Id="rId16" Type="http://schemas.openxmlformats.org/officeDocument/2006/relationships/image" Target="../media/image230.png"/><Relationship Id="rId19" Type="http://schemas.openxmlformats.org/officeDocument/2006/relationships/image" Target="../media/image226.png"/><Relationship Id="rId18" Type="http://schemas.openxmlformats.org/officeDocument/2006/relationships/image" Target="../media/image2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4.png"/><Relationship Id="rId4" Type="http://schemas.openxmlformats.org/officeDocument/2006/relationships/image" Target="../media/image229.png"/><Relationship Id="rId9" Type="http://schemas.openxmlformats.org/officeDocument/2006/relationships/image" Target="../media/image231.png"/><Relationship Id="rId5" Type="http://schemas.openxmlformats.org/officeDocument/2006/relationships/image" Target="../media/image232.png"/><Relationship Id="rId6" Type="http://schemas.openxmlformats.org/officeDocument/2006/relationships/image" Target="../media/image236.png"/><Relationship Id="rId7" Type="http://schemas.openxmlformats.org/officeDocument/2006/relationships/image" Target="../media/image1.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6.png"/><Relationship Id="rId10" Type="http://schemas.openxmlformats.org/officeDocument/2006/relationships/image" Target="../media/image37.png"/><Relationship Id="rId9" Type="http://schemas.openxmlformats.org/officeDocument/2006/relationships/image" Target="../media/image27.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29.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3.png"/><Relationship Id="rId10" Type="http://schemas.openxmlformats.org/officeDocument/2006/relationships/image" Target="../media/image41.png"/><Relationship Id="rId9" Type="http://schemas.openxmlformats.org/officeDocument/2006/relationships/image" Target="../media/image32.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png"/><Relationship Id="rId8"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6.png"/><Relationship Id="rId10" Type="http://schemas.openxmlformats.org/officeDocument/2006/relationships/image" Target="../media/image47.png"/><Relationship Id="rId9" Type="http://schemas.openxmlformats.org/officeDocument/2006/relationships/image" Target="../media/image61.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png"/><Relationship Id="rId8"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30.png"/><Relationship Id="rId10" Type="http://schemas.openxmlformats.org/officeDocument/2006/relationships/image" Target="../media/image63.png"/><Relationship Id="rId9" Type="http://schemas.openxmlformats.org/officeDocument/2006/relationships/image" Target="../media/image67.png"/><Relationship Id="rId5" Type="http://schemas.openxmlformats.org/officeDocument/2006/relationships/image" Target="../media/image31.png"/><Relationship Id="rId6" Type="http://schemas.openxmlformats.org/officeDocument/2006/relationships/image" Target="../media/image34.png"/><Relationship Id="rId7" Type="http://schemas.openxmlformats.org/officeDocument/2006/relationships/image" Target="../media/image1.png"/><Relationship Id="rId8"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6.png"/><Relationship Id="rId10" Type="http://schemas.openxmlformats.org/officeDocument/2006/relationships/image" Target="../media/image80.png"/><Relationship Id="rId9" Type="http://schemas.openxmlformats.org/officeDocument/2006/relationships/image" Target="../media/image73.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png"/><Relationship Id="rId8"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15" name="Shape 15"/>
        <p:cNvGrpSpPr/>
        <p:nvPr/>
      </p:nvGrpSpPr>
      <p:grpSpPr>
        <a:xfrm>
          <a:off x="0" y="0"/>
          <a:ext cx="0" cy="0"/>
          <a:chOff x="0" y="0"/>
          <a:chExt cx="0" cy="0"/>
        </a:xfrm>
      </p:grpSpPr>
      <p:pic>
        <p:nvPicPr>
          <p:cNvPr descr=" " id="16" name="Google Shape;16;g2e95f481891_0_0"/>
          <p:cNvPicPr preferRelativeResize="0"/>
          <p:nvPr/>
        </p:nvPicPr>
        <p:blipFill rotWithShape="1">
          <a:blip r:embed="rId3">
            <a:alphaModFix/>
          </a:blip>
          <a:srcRect b="0" l="0" r="0" t="0"/>
          <a:stretch/>
        </p:blipFill>
        <p:spPr>
          <a:xfrm>
            <a:off x="0" y="9448800"/>
            <a:ext cx="6858857" cy="4267200"/>
          </a:xfrm>
          <a:prstGeom prst="rect">
            <a:avLst/>
          </a:prstGeom>
          <a:noFill/>
          <a:ln>
            <a:noFill/>
          </a:ln>
        </p:spPr>
      </p:pic>
      <p:pic>
        <p:nvPicPr>
          <p:cNvPr descr=" " id="17" name="Google Shape;17;g2e95f481891_0_0"/>
          <p:cNvPicPr preferRelativeResize="0"/>
          <p:nvPr/>
        </p:nvPicPr>
        <p:blipFill rotWithShape="1">
          <a:blip r:embed="rId4">
            <a:alphaModFix/>
          </a:blip>
          <a:srcRect b="0" l="0" r="0" t="0"/>
          <a:stretch/>
        </p:blipFill>
        <p:spPr>
          <a:xfrm>
            <a:off x="19585848" y="0"/>
            <a:ext cx="4801200" cy="3530600"/>
          </a:xfrm>
          <a:prstGeom prst="rect">
            <a:avLst/>
          </a:prstGeom>
          <a:noFill/>
          <a:ln>
            <a:noFill/>
          </a:ln>
        </p:spPr>
      </p:pic>
      <p:pic>
        <p:nvPicPr>
          <p:cNvPr descr=" " id="18" name="Google Shape;18;g2e95f481891_0_0"/>
          <p:cNvPicPr preferRelativeResize="0"/>
          <p:nvPr/>
        </p:nvPicPr>
        <p:blipFill rotWithShape="1">
          <a:blip r:embed="rId5">
            <a:alphaModFix/>
          </a:blip>
          <a:srcRect b="0" l="0" r="0" t="0"/>
          <a:stretch/>
        </p:blipFill>
        <p:spPr>
          <a:xfrm>
            <a:off x="20767096" y="10109200"/>
            <a:ext cx="3619952" cy="3606800"/>
          </a:xfrm>
          <a:prstGeom prst="rect">
            <a:avLst/>
          </a:prstGeom>
          <a:noFill/>
          <a:ln>
            <a:noFill/>
          </a:ln>
        </p:spPr>
      </p:pic>
      <p:pic>
        <p:nvPicPr>
          <p:cNvPr descr=" " id="19" name="Google Shape;19;g2e95f481891_0_0"/>
          <p:cNvPicPr preferRelativeResize="0"/>
          <p:nvPr/>
        </p:nvPicPr>
        <p:blipFill rotWithShape="1">
          <a:blip r:embed="rId6">
            <a:alphaModFix/>
          </a:blip>
          <a:srcRect b="0" l="0" r="0" t="0"/>
          <a:stretch/>
        </p:blipFill>
        <p:spPr>
          <a:xfrm>
            <a:off x="0" y="0"/>
            <a:ext cx="2557091" cy="5638800"/>
          </a:xfrm>
          <a:prstGeom prst="rect">
            <a:avLst/>
          </a:prstGeom>
          <a:noFill/>
          <a:ln>
            <a:noFill/>
          </a:ln>
        </p:spPr>
      </p:pic>
      <p:sp>
        <p:nvSpPr>
          <p:cNvPr id="20" name="Google Shape;20;g2e95f481891_0_0"/>
          <p:cNvSpPr/>
          <p:nvPr/>
        </p:nvSpPr>
        <p:spPr>
          <a:xfrm>
            <a:off x="3531041" y="10896600"/>
            <a:ext cx="175959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C001"/>
              </a:buClr>
              <a:buSzPts val="6400"/>
              <a:buFont typeface="Poppins SemiBold"/>
              <a:buNone/>
            </a:pPr>
            <a:r>
              <a:rPr b="0" i="0" lang="en-US" sz="6400" u="none" cap="none" strike="noStrike">
                <a:solidFill>
                  <a:srgbClr val="FFC001"/>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2e95f48189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e95f481891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3" name="Google Shape;23;g2e95f481891_0_0"/>
          <p:cNvSpPr/>
          <p:nvPr/>
        </p:nvSpPr>
        <p:spPr>
          <a:xfrm>
            <a:off x="88911" y="8026400"/>
            <a:ext cx="25043400" cy="407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20000"/>
              <a:buFont typeface="Chelsea Market"/>
              <a:buNone/>
            </a:pPr>
            <a:r>
              <a:rPr b="0" i="0" lang="en-US" sz="20000" u="none" cap="none" strike="noStrike">
                <a:solidFill>
                  <a:srgbClr val="F5674A"/>
                </a:solidFill>
                <a:latin typeface="Chelsea Market"/>
                <a:ea typeface="Chelsea Market"/>
                <a:cs typeface="Chelsea Market"/>
                <a:sym typeface="Chelsea Market"/>
              </a:rPr>
              <a:t>MULTI</a:t>
            </a:r>
            <a:r>
              <a:rPr b="0" i="0" lang="en-US" sz="20000" u="none" cap="none" strike="noStrike">
                <a:solidFill>
                  <a:srgbClr val="272727"/>
                </a:solidFill>
                <a:latin typeface="Chelsea Market"/>
                <a:ea typeface="Chelsea Market"/>
                <a:cs typeface="Chelsea Market"/>
                <a:sym typeface="Chelsea Market"/>
              </a:rPr>
              <a:t>CULTURALISM </a:t>
            </a:r>
            <a:endParaRPr b="0" i="0" sz="20000" u="none" cap="none" strike="noStrike">
              <a:solidFill>
                <a:schemeClr val="dk1"/>
              </a:solidFill>
              <a:latin typeface="Calibri"/>
              <a:ea typeface="Calibri"/>
              <a:cs typeface="Calibri"/>
              <a:sym typeface="Calibri"/>
            </a:endParaRPr>
          </a:p>
        </p:txBody>
      </p:sp>
      <p:pic>
        <p:nvPicPr>
          <p:cNvPr descr=" " id="24" name="Google Shape;24;g2e95f481891_0_0"/>
          <p:cNvPicPr preferRelativeResize="0"/>
          <p:nvPr/>
        </p:nvPicPr>
        <p:blipFill rotWithShape="1">
          <a:blip r:embed="rId8">
            <a:alphaModFix/>
          </a:blip>
          <a:srcRect b="0" l="0" r="0" t="0"/>
          <a:stretch/>
        </p:blipFill>
        <p:spPr>
          <a:xfrm>
            <a:off x="6338092" y="431800"/>
            <a:ext cx="10834454" cy="8343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235" name="Shape 235"/>
        <p:cNvGrpSpPr/>
        <p:nvPr/>
      </p:nvGrpSpPr>
      <p:grpSpPr>
        <a:xfrm>
          <a:off x="0" y="0"/>
          <a:ext cx="0" cy="0"/>
          <a:chOff x="0" y="0"/>
          <a:chExt cx="0" cy="0"/>
        </a:xfrm>
      </p:grpSpPr>
      <p:pic>
        <p:nvPicPr>
          <p:cNvPr descr=" " id="236" name="Google Shape;236;g2e95f481891_0_211"/>
          <p:cNvPicPr preferRelativeResize="0"/>
          <p:nvPr/>
        </p:nvPicPr>
        <p:blipFill rotWithShape="1">
          <a:blip r:embed="rId3">
            <a:alphaModFix/>
          </a:blip>
          <a:srcRect b="0" l="0" r="0" t="0"/>
          <a:stretch/>
        </p:blipFill>
        <p:spPr>
          <a:xfrm>
            <a:off x="0" y="10185400"/>
            <a:ext cx="10491511" cy="3530600"/>
          </a:xfrm>
          <a:prstGeom prst="rect">
            <a:avLst/>
          </a:prstGeom>
          <a:noFill/>
          <a:ln>
            <a:noFill/>
          </a:ln>
        </p:spPr>
      </p:pic>
      <p:pic>
        <p:nvPicPr>
          <p:cNvPr descr=" " id="237" name="Google Shape;237;g2e95f481891_0_211"/>
          <p:cNvPicPr preferRelativeResize="0"/>
          <p:nvPr/>
        </p:nvPicPr>
        <p:blipFill rotWithShape="1">
          <a:blip r:embed="rId4">
            <a:alphaModFix/>
          </a:blip>
          <a:srcRect b="0" l="0" r="0" t="0"/>
          <a:stretch/>
        </p:blipFill>
        <p:spPr>
          <a:xfrm>
            <a:off x="13121438" y="0"/>
            <a:ext cx="11265610" cy="2819400"/>
          </a:xfrm>
          <a:prstGeom prst="rect">
            <a:avLst/>
          </a:prstGeom>
          <a:noFill/>
          <a:ln>
            <a:noFill/>
          </a:ln>
        </p:spPr>
      </p:pic>
      <p:pic>
        <p:nvPicPr>
          <p:cNvPr descr=" " id="238" name="Google Shape;238;g2e95f481891_0_211"/>
          <p:cNvPicPr preferRelativeResize="0"/>
          <p:nvPr/>
        </p:nvPicPr>
        <p:blipFill rotWithShape="1">
          <a:blip r:embed="rId5">
            <a:alphaModFix/>
          </a:blip>
          <a:srcRect b="0" l="0" r="0" t="0"/>
          <a:stretch/>
        </p:blipFill>
        <p:spPr>
          <a:xfrm>
            <a:off x="536580" y="38100"/>
            <a:ext cx="2981760" cy="5638800"/>
          </a:xfrm>
          <a:prstGeom prst="rect">
            <a:avLst/>
          </a:prstGeom>
          <a:noFill/>
          <a:ln>
            <a:noFill/>
          </a:ln>
        </p:spPr>
      </p:pic>
      <p:pic>
        <p:nvPicPr>
          <p:cNvPr descr=" " id="239" name="Google Shape;239;g2e95f481891_0_211"/>
          <p:cNvPicPr preferRelativeResize="0"/>
          <p:nvPr/>
        </p:nvPicPr>
        <p:blipFill rotWithShape="1">
          <a:blip r:embed="rId6">
            <a:alphaModFix/>
          </a:blip>
          <a:srcRect b="0" l="0" r="0" t="0"/>
          <a:stretch/>
        </p:blipFill>
        <p:spPr>
          <a:xfrm>
            <a:off x="20017702" y="5676900"/>
            <a:ext cx="4369346" cy="8039100"/>
          </a:xfrm>
          <a:prstGeom prst="rect">
            <a:avLst/>
          </a:prstGeom>
          <a:noFill/>
          <a:ln>
            <a:noFill/>
          </a:ln>
        </p:spPr>
      </p:pic>
      <p:sp>
        <p:nvSpPr>
          <p:cNvPr id="240" name="Google Shape;240;g2e95f481891_0_2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2e95f481891_0_2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2" name="Google Shape;242;g2e95f481891_0_211"/>
          <p:cNvPicPr preferRelativeResize="0"/>
          <p:nvPr/>
        </p:nvPicPr>
        <p:blipFill rotWithShape="1">
          <a:blip r:embed="rId8">
            <a:alphaModFix/>
          </a:blip>
          <a:srcRect b="0" l="0" r="0" t="0"/>
          <a:stretch/>
        </p:blipFill>
        <p:spPr>
          <a:xfrm>
            <a:off x="1752819" y="1346200"/>
            <a:ext cx="20881410" cy="11010900"/>
          </a:xfrm>
          <a:prstGeom prst="rect">
            <a:avLst/>
          </a:prstGeom>
          <a:noFill/>
          <a:ln>
            <a:noFill/>
          </a:ln>
        </p:spPr>
      </p:pic>
      <p:pic>
        <p:nvPicPr>
          <p:cNvPr descr=" " id="243" name="Google Shape;243;g2e95f481891_0_211"/>
          <p:cNvPicPr preferRelativeResize="0"/>
          <p:nvPr/>
        </p:nvPicPr>
        <p:blipFill rotWithShape="1">
          <a:blip r:embed="rId9">
            <a:alphaModFix/>
          </a:blip>
          <a:srcRect b="0" l="0" r="0" t="0"/>
          <a:stretch/>
        </p:blipFill>
        <p:spPr>
          <a:xfrm>
            <a:off x="1752819" y="1346200"/>
            <a:ext cx="5639505" cy="11010900"/>
          </a:xfrm>
          <a:prstGeom prst="rect">
            <a:avLst/>
          </a:prstGeom>
          <a:noFill/>
          <a:ln>
            <a:noFill/>
          </a:ln>
        </p:spPr>
      </p:pic>
      <p:sp>
        <p:nvSpPr>
          <p:cNvPr id="244" name="Google Shape;244;g2e95f481891_0_211"/>
          <p:cNvSpPr/>
          <p:nvPr/>
        </p:nvSpPr>
        <p:spPr>
          <a:xfrm>
            <a:off x="1752819" y="1346200"/>
            <a:ext cx="5639400" cy="5638800"/>
          </a:xfrm>
          <a:prstGeom prst="roundRect">
            <a:avLst>
              <a:gd fmla="val 75081" name="adj"/>
            </a:avLst>
          </a:prstGeom>
          <a:solidFill>
            <a:srgbClr val="FF9F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e95f481891_0_211"/>
          <p:cNvSpPr/>
          <p:nvPr/>
        </p:nvSpPr>
        <p:spPr>
          <a:xfrm>
            <a:off x="3785073" y="2228850"/>
            <a:ext cx="2591100" cy="488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helsea Market"/>
              <a:buNone/>
            </a:pPr>
            <a:r>
              <a:rPr b="0" i="0" lang="en-US" sz="24000" u="none" cap="none" strike="noStrike">
                <a:solidFill>
                  <a:srgbClr val="FFFFFF"/>
                </a:solidFill>
                <a:latin typeface="Chelsea Market"/>
                <a:ea typeface="Chelsea Market"/>
                <a:cs typeface="Chelsea Market"/>
                <a:sym typeface="Chelsea Market"/>
              </a:rPr>
              <a:t>S</a:t>
            </a:r>
            <a:endParaRPr b="0" i="0" sz="24000" u="none" cap="none" strike="noStrike">
              <a:solidFill>
                <a:schemeClr val="dk1"/>
              </a:solidFill>
              <a:latin typeface="Calibri"/>
              <a:ea typeface="Calibri"/>
              <a:cs typeface="Calibri"/>
              <a:sym typeface="Calibri"/>
            </a:endParaRPr>
          </a:p>
        </p:txBody>
      </p:sp>
      <p:sp>
        <p:nvSpPr>
          <p:cNvPr id="246" name="Google Shape;246;g2e95f481891_0_211"/>
          <p:cNvSpPr/>
          <p:nvPr/>
        </p:nvSpPr>
        <p:spPr>
          <a:xfrm>
            <a:off x="2286286" y="7835900"/>
            <a:ext cx="45726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e95f481891_0_211"/>
          <p:cNvSpPr/>
          <p:nvPr/>
        </p:nvSpPr>
        <p:spPr>
          <a:xfrm>
            <a:off x="2286286" y="7835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e95f481891_0_211"/>
          <p:cNvSpPr/>
          <p:nvPr/>
        </p:nvSpPr>
        <p:spPr>
          <a:xfrm>
            <a:off x="2286286" y="7835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e95f481891_0_211"/>
          <p:cNvSpPr/>
          <p:nvPr/>
        </p:nvSpPr>
        <p:spPr>
          <a:xfrm>
            <a:off x="2286286" y="78359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Eclipse</a:t>
            </a:r>
            <a:endParaRPr b="0" i="0" sz="3600" u="none" cap="none" strike="noStrike">
              <a:solidFill>
                <a:schemeClr val="dk1"/>
              </a:solidFill>
              <a:latin typeface="Calibri"/>
              <a:ea typeface="Calibri"/>
              <a:cs typeface="Calibri"/>
              <a:sym typeface="Calibri"/>
            </a:endParaRPr>
          </a:p>
        </p:txBody>
      </p:sp>
      <p:sp>
        <p:nvSpPr>
          <p:cNvPr id="250" name="Google Shape;250;g2e95f481891_0_211"/>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1" name="Google Shape;251;g2e95f481891_0_211"/>
          <p:cNvSpPr/>
          <p:nvPr/>
        </p:nvSpPr>
        <p:spPr>
          <a:xfrm>
            <a:off x="2286286" y="10248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e95f481891_0_211"/>
          <p:cNvSpPr/>
          <p:nvPr/>
        </p:nvSpPr>
        <p:spPr>
          <a:xfrm>
            <a:off x="2286286" y="10248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e95f481891_0_211"/>
          <p:cNvSpPr/>
          <p:nvPr/>
        </p:nvSpPr>
        <p:spPr>
          <a:xfrm>
            <a:off x="2286286" y="102489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Quest</a:t>
            </a:r>
            <a:endParaRPr b="0" i="0" sz="3600" u="none" cap="none" strike="noStrike">
              <a:solidFill>
                <a:schemeClr val="dk1"/>
              </a:solidFill>
              <a:latin typeface="Calibri"/>
              <a:ea typeface="Calibri"/>
              <a:cs typeface="Calibri"/>
              <a:sym typeface="Calibri"/>
            </a:endParaRPr>
          </a:p>
        </p:txBody>
      </p:sp>
      <p:sp>
        <p:nvSpPr>
          <p:cNvPr id="254" name="Google Shape;254;g2e95f481891_0_211"/>
          <p:cNvSpPr/>
          <p:nvPr/>
        </p:nvSpPr>
        <p:spPr>
          <a:xfrm>
            <a:off x="2286286" y="11036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55" name="Google Shape;255;g2e95f481891_0_211"/>
          <p:cNvPicPr preferRelativeResize="0"/>
          <p:nvPr/>
        </p:nvPicPr>
        <p:blipFill rotWithShape="1">
          <a:blip r:embed="rId9">
            <a:alphaModFix/>
          </a:blip>
          <a:srcRect b="0" l="0" r="0" t="0"/>
          <a:stretch/>
        </p:blipFill>
        <p:spPr>
          <a:xfrm>
            <a:off x="6833454" y="1346200"/>
            <a:ext cx="5639505" cy="11010900"/>
          </a:xfrm>
          <a:prstGeom prst="rect">
            <a:avLst/>
          </a:prstGeom>
          <a:noFill/>
          <a:ln>
            <a:noFill/>
          </a:ln>
        </p:spPr>
      </p:pic>
      <p:sp>
        <p:nvSpPr>
          <p:cNvPr id="256" name="Google Shape;256;g2e95f481891_0_211"/>
          <p:cNvSpPr/>
          <p:nvPr/>
        </p:nvSpPr>
        <p:spPr>
          <a:xfrm>
            <a:off x="6833454" y="1346200"/>
            <a:ext cx="5639400" cy="5638800"/>
          </a:xfrm>
          <a:prstGeom prst="roundRect">
            <a:avLst>
              <a:gd fmla="val 75081" name="adj"/>
            </a:avLst>
          </a:prstGeom>
          <a:solidFill>
            <a:srgbClr val="F567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95f481891_0_211"/>
          <p:cNvSpPr/>
          <p:nvPr/>
        </p:nvSpPr>
        <p:spPr>
          <a:xfrm>
            <a:off x="8275084" y="2228850"/>
            <a:ext cx="3772500" cy="488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helsea Market"/>
              <a:buNone/>
            </a:pPr>
            <a:r>
              <a:rPr b="0" i="0" lang="en-US" sz="24000" u="none" cap="none" strike="noStrike">
                <a:solidFill>
                  <a:srgbClr val="FFFFFF"/>
                </a:solidFill>
                <a:latin typeface="Chelsea Market"/>
                <a:ea typeface="Chelsea Market"/>
                <a:cs typeface="Chelsea Market"/>
                <a:sym typeface="Chelsea Market"/>
              </a:rPr>
              <a:t>W</a:t>
            </a:r>
            <a:endParaRPr b="0" i="0" sz="24000" u="none" cap="none" strike="noStrike">
              <a:solidFill>
                <a:schemeClr val="dk1"/>
              </a:solidFill>
              <a:latin typeface="Calibri"/>
              <a:ea typeface="Calibri"/>
              <a:cs typeface="Calibri"/>
              <a:sym typeface="Calibri"/>
            </a:endParaRPr>
          </a:p>
        </p:txBody>
      </p:sp>
      <p:sp>
        <p:nvSpPr>
          <p:cNvPr id="258" name="Google Shape;258;g2e95f481891_0_211"/>
          <p:cNvSpPr/>
          <p:nvPr/>
        </p:nvSpPr>
        <p:spPr>
          <a:xfrm>
            <a:off x="7366921" y="7835900"/>
            <a:ext cx="45726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e95f481891_0_211"/>
          <p:cNvSpPr/>
          <p:nvPr/>
        </p:nvSpPr>
        <p:spPr>
          <a:xfrm>
            <a:off x="7366921" y="7835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e95f481891_0_211"/>
          <p:cNvSpPr/>
          <p:nvPr/>
        </p:nvSpPr>
        <p:spPr>
          <a:xfrm>
            <a:off x="7366921" y="7835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e95f481891_0_211"/>
          <p:cNvSpPr/>
          <p:nvPr/>
        </p:nvSpPr>
        <p:spPr>
          <a:xfrm>
            <a:off x="7366921" y="78359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Obtain</a:t>
            </a:r>
            <a:endParaRPr b="0" i="0" sz="3600" u="none" cap="none" strike="noStrike">
              <a:solidFill>
                <a:schemeClr val="dk1"/>
              </a:solidFill>
              <a:latin typeface="Calibri"/>
              <a:ea typeface="Calibri"/>
              <a:cs typeface="Calibri"/>
              <a:sym typeface="Calibri"/>
            </a:endParaRPr>
          </a:p>
        </p:txBody>
      </p:sp>
      <p:sp>
        <p:nvSpPr>
          <p:cNvPr id="262" name="Google Shape;262;g2e95f481891_0_211"/>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63" name="Google Shape;263;g2e95f481891_0_211"/>
          <p:cNvSpPr/>
          <p:nvPr/>
        </p:nvSpPr>
        <p:spPr>
          <a:xfrm>
            <a:off x="7366921" y="10248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e95f481891_0_211"/>
          <p:cNvSpPr/>
          <p:nvPr/>
        </p:nvSpPr>
        <p:spPr>
          <a:xfrm>
            <a:off x="7366921" y="10248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e95f481891_0_211"/>
          <p:cNvSpPr/>
          <p:nvPr/>
        </p:nvSpPr>
        <p:spPr>
          <a:xfrm>
            <a:off x="7366921" y="102489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Foundation</a:t>
            </a:r>
            <a:endParaRPr b="0" i="0" sz="3600" u="none" cap="none" strike="noStrike">
              <a:solidFill>
                <a:schemeClr val="dk1"/>
              </a:solidFill>
              <a:latin typeface="Calibri"/>
              <a:ea typeface="Calibri"/>
              <a:cs typeface="Calibri"/>
              <a:sym typeface="Calibri"/>
            </a:endParaRPr>
          </a:p>
        </p:txBody>
      </p:sp>
      <p:sp>
        <p:nvSpPr>
          <p:cNvPr id="266" name="Google Shape;266;g2e95f481891_0_211"/>
          <p:cNvSpPr/>
          <p:nvPr/>
        </p:nvSpPr>
        <p:spPr>
          <a:xfrm>
            <a:off x="7366921" y="11036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67" name="Google Shape;267;g2e95f481891_0_211"/>
          <p:cNvPicPr preferRelativeResize="0"/>
          <p:nvPr/>
        </p:nvPicPr>
        <p:blipFill rotWithShape="1">
          <a:blip r:embed="rId9">
            <a:alphaModFix/>
          </a:blip>
          <a:srcRect b="0" l="0" r="0" t="0"/>
          <a:stretch/>
        </p:blipFill>
        <p:spPr>
          <a:xfrm>
            <a:off x="11914089" y="1346200"/>
            <a:ext cx="5639505" cy="11010900"/>
          </a:xfrm>
          <a:prstGeom prst="rect">
            <a:avLst/>
          </a:prstGeom>
          <a:noFill/>
          <a:ln>
            <a:noFill/>
          </a:ln>
        </p:spPr>
      </p:pic>
      <p:sp>
        <p:nvSpPr>
          <p:cNvPr id="268" name="Google Shape;268;g2e95f481891_0_211"/>
          <p:cNvSpPr/>
          <p:nvPr/>
        </p:nvSpPr>
        <p:spPr>
          <a:xfrm>
            <a:off x="11914089" y="1346200"/>
            <a:ext cx="5639400" cy="5638800"/>
          </a:xfrm>
          <a:prstGeom prst="roundRect">
            <a:avLst>
              <a:gd fmla="val 75081" name="adj"/>
            </a:avLst>
          </a:prstGeom>
          <a:solidFill>
            <a:srgbClr val="FF9F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95f481891_0_211"/>
          <p:cNvSpPr/>
          <p:nvPr/>
        </p:nvSpPr>
        <p:spPr>
          <a:xfrm>
            <a:off x="13438280" y="2228850"/>
            <a:ext cx="3607200" cy="488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helsea Market"/>
              <a:buNone/>
            </a:pPr>
            <a:r>
              <a:rPr b="0" i="0" lang="en-US" sz="24000" u="none" cap="none" strike="noStrike">
                <a:solidFill>
                  <a:srgbClr val="FFFFFF"/>
                </a:solidFill>
                <a:latin typeface="Chelsea Market"/>
                <a:ea typeface="Chelsea Market"/>
                <a:cs typeface="Chelsea Market"/>
                <a:sym typeface="Chelsea Market"/>
              </a:rPr>
              <a:t>O</a:t>
            </a:r>
            <a:endParaRPr b="0" i="0" sz="24000" u="none" cap="none" strike="noStrike">
              <a:solidFill>
                <a:schemeClr val="dk1"/>
              </a:solidFill>
              <a:latin typeface="Calibri"/>
              <a:ea typeface="Calibri"/>
              <a:cs typeface="Calibri"/>
              <a:sym typeface="Calibri"/>
            </a:endParaRPr>
          </a:p>
        </p:txBody>
      </p:sp>
      <p:sp>
        <p:nvSpPr>
          <p:cNvPr id="270" name="Google Shape;270;g2e95f481891_0_211"/>
          <p:cNvSpPr/>
          <p:nvPr/>
        </p:nvSpPr>
        <p:spPr>
          <a:xfrm>
            <a:off x="12447556" y="7835900"/>
            <a:ext cx="45726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e95f481891_0_211"/>
          <p:cNvSpPr/>
          <p:nvPr/>
        </p:nvSpPr>
        <p:spPr>
          <a:xfrm>
            <a:off x="12447556" y="7835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e95f481891_0_211"/>
          <p:cNvSpPr/>
          <p:nvPr/>
        </p:nvSpPr>
        <p:spPr>
          <a:xfrm>
            <a:off x="12447556" y="7835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e95f481891_0_211"/>
          <p:cNvSpPr/>
          <p:nvPr/>
        </p:nvSpPr>
        <p:spPr>
          <a:xfrm>
            <a:off x="12447556" y="78359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War</a:t>
            </a:r>
            <a:endParaRPr b="0" i="0" sz="3600" u="none" cap="none" strike="noStrike">
              <a:solidFill>
                <a:schemeClr val="dk1"/>
              </a:solidFill>
              <a:latin typeface="Calibri"/>
              <a:ea typeface="Calibri"/>
              <a:cs typeface="Calibri"/>
              <a:sym typeface="Calibri"/>
            </a:endParaRPr>
          </a:p>
        </p:txBody>
      </p:sp>
      <p:sp>
        <p:nvSpPr>
          <p:cNvPr id="274" name="Google Shape;274;g2e95f481891_0_211"/>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75" name="Google Shape;275;g2e95f481891_0_211"/>
          <p:cNvSpPr/>
          <p:nvPr/>
        </p:nvSpPr>
        <p:spPr>
          <a:xfrm>
            <a:off x="12447556" y="10248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e95f481891_0_211"/>
          <p:cNvSpPr/>
          <p:nvPr/>
        </p:nvSpPr>
        <p:spPr>
          <a:xfrm>
            <a:off x="12447556" y="10248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e95f481891_0_211"/>
          <p:cNvSpPr/>
          <p:nvPr/>
        </p:nvSpPr>
        <p:spPr>
          <a:xfrm>
            <a:off x="12447556" y="102489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Transformation</a:t>
            </a:r>
            <a:endParaRPr b="0" i="0" sz="3600" u="none" cap="none" strike="noStrike">
              <a:solidFill>
                <a:schemeClr val="dk1"/>
              </a:solidFill>
              <a:latin typeface="Calibri"/>
              <a:ea typeface="Calibri"/>
              <a:cs typeface="Calibri"/>
              <a:sym typeface="Calibri"/>
            </a:endParaRPr>
          </a:p>
        </p:txBody>
      </p:sp>
      <p:sp>
        <p:nvSpPr>
          <p:cNvPr id="278" name="Google Shape;278;g2e95f481891_0_211"/>
          <p:cNvSpPr/>
          <p:nvPr/>
        </p:nvSpPr>
        <p:spPr>
          <a:xfrm>
            <a:off x="12447556" y="11036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79" name="Google Shape;279;g2e95f481891_0_211"/>
          <p:cNvPicPr preferRelativeResize="0"/>
          <p:nvPr/>
        </p:nvPicPr>
        <p:blipFill rotWithShape="1">
          <a:blip r:embed="rId9">
            <a:alphaModFix/>
          </a:blip>
          <a:srcRect b="0" l="0" r="0" t="0"/>
          <a:stretch/>
        </p:blipFill>
        <p:spPr>
          <a:xfrm>
            <a:off x="16994724" y="1346200"/>
            <a:ext cx="5639505" cy="11010900"/>
          </a:xfrm>
          <a:prstGeom prst="rect">
            <a:avLst/>
          </a:prstGeom>
          <a:noFill/>
          <a:ln>
            <a:noFill/>
          </a:ln>
        </p:spPr>
      </p:pic>
      <p:sp>
        <p:nvSpPr>
          <p:cNvPr id="280" name="Google Shape;280;g2e95f481891_0_211"/>
          <p:cNvSpPr/>
          <p:nvPr/>
        </p:nvSpPr>
        <p:spPr>
          <a:xfrm>
            <a:off x="16994724" y="1346200"/>
            <a:ext cx="5639400" cy="5638800"/>
          </a:xfrm>
          <a:prstGeom prst="roundRect">
            <a:avLst>
              <a:gd fmla="val 75081" name="adj"/>
            </a:avLst>
          </a:prstGeom>
          <a:solidFill>
            <a:srgbClr val="F567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e95f481891_0_211"/>
          <p:cNvSpPr/>
          <p:nvPr/>
        </p:nvSpPr>
        <p:spPr>
          <a:xfrm>
            <a:off x="19071434" y="2228850"/>
            <a:ext cx="2502300" cy="488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Chelsea Market"/>
              <a:buNone/>
            </a:pPr>
            <a:r>
              <a:rPr b="0" i="0" lang="en-US" sz="24000" u="none" cap="none" strike="noStrike">
                <a:solidFill>
                  <a:srgbClr val="FFFFFF"/>
                </a:solidFill>
                <a:latin typeface="Chelsea Market"/>
                <a:ea typeface="Chelsea Market"/>
                <a:cs typeface="Chelsea Market"/>
                <a:sym typeface="Chelsea Market"/>
              </a:rPr>
              <a:t>T</a:t>
            </a:r>
            <a:endParaRPr b="0" i="0" sz="24000" u="none" cap="none" strike="noStrike">
              <a:solidFill>
                <a:schemeClr val="dk1"/>
              </a:solidFill>
              <a:latin typeface="Calibri"/>
              <a:ea typeface="Calibri"/>
              <a:cs typeface="Calibri"/>
              <a:sym typeface="Calibri"/>
            </a:endParaRPr>
          </a:p>
        </p:txBody>
      </p:sp>
      <p:sp>
        <p:nvSpPr>
          <p:cNvPr id="282" name="Google Shape;282;g2e95f481891_0_211"/>
          <p:cNvSpPr/>
          <p:nvPr/>
        </p:nvSpPr>
        <p:spPr>
          <a:xfrm>
            <a:off x="17528191" y="7835900"/>
            <a:ext cx="45726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e95f481891_0_211"/>
          <p:cNvSpPr/>
          <p:nvPr/>
        </p:nvSpPr>
        <p:spPr>
          <a:xfrm>
            <a:off x="17528191" y="7835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e95f481891_0_211"/>
          <p:cNvSpPr/>
          <p:nvPr/>
        </p:nvSpPr>
        <p:spPr>
          <a:xfrm>
            <a:off x="17528191" y="7835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e95f481891_0_211"/>
          <p:cNvSpPr/>
          <p:nvPr/>
        </p:nvSpPr>
        <p:spPr>
          <a:xfrm>
            <a:off x="17528191" y="78359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Invasion</a:t>
            </a:r>
            <a:endParaRPr b="0" i="0" sz="3600" u="none" cap="none" strike="noStrike">
              <a:solidFill>
                <a:schemeClr val="dk1"/>
              </a:solidFill>
              <a:latin typeface="Calibri"/>
              <a:ea typeface="Calibri"/>
              <a:cs typeface="Calibri"/>
              <a:sym typeface="Calibri"/>
            </a:endParaRPr>
          </a:p>
        </p:txBody>
      </p:sp>
      <p:sp>
        <p:nvSpPr>
          <p:cNvPr id="286" name="Google Shape;286;g2e95f481891_0_211"/>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87" name="Google Shape;287;g2e95f481891_0_211"/>
          <p:cNvSpPr/>
          <p:nvPr/>
        </p:nvSpPr>
        <p:spPr>
          <a:xfrm>
            <a:off x="17528191" y="10248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e95f481891_0_211"/>
          <p:cNvSpPr/>
          <p:nvPr/>
        </p:nvSpPr>
        <p:spPr>
          <a:xfrm>
            <a:off x="17528191" y="10248900"/>
            <a:ext cx="45726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e95f481891_0_211"/>
          <p:cNvSpPr/>
          <p:nvPr/>
        </p:nvSpPr>
        <p:spPr>
          <a:xfrm>
            <a:off x="17528191" y="102489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Betrayal</a:t>
            </a:r>
            <a:endParaRPr b="0" i="0" sz="3600" u="none" cap="none" strike="noStrike">
              <a:solidFill>
                <a:schemeClr val="dk1"/>
              </a:solidFill>
              <a:latin typeface="Calibri"/>
              <a:ea typeface="Calibri"/>
              <a:cs typeface="Calibri"/>
              <a:sym typeface="Calibri"/>
            </a:endParaRPr>
          </a:p>
        </p:txBody>
      </p:sp>
      <p:sp>
        <p:nvSpPr>
          <p:cNvPr id="290" name="Google Shape;290;g2e95f481891_0_211"/>
          <p:cNvSpPr/>
          <p:nvPr/>
        </p:nvSpPr>
        <p:spPr>
          <a:xfrm>
            <a:off x="17528191" y="11036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295" name="Shape 295"/>
        <p:cNvGrpSpPr/>
        <p:nvPr/>
      </p:nvGrpSpPr>
      <p:grpSpPr>
        <a:xfrm>
          <a:off x="0" y="0"/>
          <a:ext cx="0" cy="0"/>
          <a:chOff x="0" y="0"/>
          <a:chExt cx="0" cy="0"/>
        </a:xfrm>
      </p:grpSpPr>
      <p:pic>
        <p:nvPicPr>
          <p:cNvPr descr=" " id="296" name="Google Shape;296;g2e95f481891_0_270"/>
          <p:cNvPicPr preferRelativeResize="0"/>
          <p:nvPr/>
        </p:nvPicPr>
        <p:blipFill rotWithShape="1">
          <a:blip r:embed="rId3">
            <a:alphaModFix/>
          </a:blip>
          <a:srcRect b="0" l="0" r="0" t="0"/>
          <a:stretch/>
        </p:blipFill>
        <p:spPr>
          <a:xfrm>
            <a:off x="0" y="9448800"/>
            <a:ext cx="6858857" cy="4267200"/>
          </a:xfrm>
          <a:prstGeom prst="rect">
            <a:avLst/>
          </a:prstGeom>
          <a:noFill/>
          <a:ln>
            <a:noFill/>
          </a:ln>
        </p:spPr>
      </p:pic>
      <p:pic>
        <p:nvPicPr>
          <p:cNvPr descr=" " id="297" name="Google Shape;297;g2e95f481891_0_270"/>
          <p:cNvPicPr preferRelativeResize="0"/>
          <p:nvPr/>
        </p:nvPicPr>
        <p:blipFill rotWithShape="1">
          <a:blip r:embed="rId4">
            <a:alphaModFix/>
          </a:blip>
          <a:srcRect b="0" l="0" r="0" t="0"/>
          <a:stretch/>
        </p:blipFill>
        <p:spPr>
          <a:xfrm>
            <a:off x="19585848" y="0"/>
            <a:ext cx="4801200" cy="3530600"/>
          </a:xfrm>
          <a:prstGeom prst="rect">
            <a:avLst/>
          </a:prstGeom>
          <a:noFill/>
          <a:ln>
            <a:noFill/>
          </a:ln>
        </p:spPr>
      </p:pic>
      <p:pic>
        <p:nvPicPr>
          <p:cNvPr descr=" " id="298" name="Google Shape;298;g2e95f481891_0_270"/>
          <p:cNvPicPr preferRelativeResize="0"/>
          <p:nvPr/>
        </p:nvPicPr>
        <p:blipFill rotWithShape="1">
          <a:blip r:embed="rId5">
            <a:alphaModFix/>
          </a:blip>
          <a:srcRect b="0" l="0" r="0" t="0"/>
          <a:stretch/>
        </p:blipFill>
        <p:spPr>
          <a:xfrm>
            <a:off x="20767096" y="10109200"/>
            <a:ext cx="3619952" cy="3606800"/>
          </a:xfrm>
          <a:prstGeom prst="rect">
            <a:avLst/>
          </a:prstGeom>
          <a:noFill/>
          <a:ln>
            <a:noFill/>
          </a:ln>
        </p:spPr>
      </p:pic>
      <p:pic>
        <p:nvPicPr>
          <p:cNvPr descr=" " id="299" name="Google Shape;299;g2e95f481891_0_270"/>
          <p:cNvPicPr preferRelativeResize="0"/>
          <p:nvPr/>
        </p:nvPicPr>
        <p:blipFill rotWithShape="1">
          <a:blip r:embed="rId6">
            <a:alphaModFix/>
          </a:blip>
          <a:srcRect b="0" l="0" r="0" t="0"/>
          <a:stretch/>
        </p:blipFill>
        <p:spPr>
          <a:xfrm>
            <a:off x="0" y="0"/>
            <a:ext cx="2557091" cy="5638800"/>
          </a:xfrm>
          <a:prstGeom prst="rect">
            <a:avLst/>
          </a:prstGeom>
          <a:noFill/>
          <a:ln>
            <a:noFill/>
          </a:ln>
        </p:spPr>
      </p:pic>
      <p:sp>
        <p:nvSpPr>
          <p:cNvPr id="300" name="Google Shape;300;g2e95f481891_0_2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1" name="Google Shape;301;g2e95f481891_0_27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02" name="Google Shape;302;g2e95f481891_0_270"/>
          <p:cNvPicPr preferRelativeResize="0"/>
          <p:nvPr/>
        </p:nvPicPr>
        <p:blipFill rotWithShape="1">
          <a:blip r:embed="rId8">
            <a:alphaModFix/>
          </a:blip>
          <a:srcRect b="0" l="0" r="0" t="0"/>
          <a:stretch/>
        </p:blipFill>
        <p:spPr>
          <a:xfrm>
            <a:off x="1308264" y="1943100"/>
            <a:ext cx="11101187" cy="10617200"/>
          </a:xfrm>
          <a:prstGeom prst="rect">
            <a:avLst/>
          </a:prstGeom>
          <a:noFill/>
          <a:ln>
            <a:noFill/>
          </a:ln>
        </p:spPr>
      </p:pic>
      <p:sp>
        <p:nvSpPr>
          <p:cNvPr id="303" name="Google Shape;303;g2e95f481891_0_270"/>
          <p:cNvSpPr/>
          <p:nvPr/>
        </p:nvSpPr>
        <p:spPr>
          <a:xfrm>
            <a:off x="13692311" y="2946400"/>
            <a:ext cx="10690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helsea Market"/>
              <a:buNone/>
            </a:pPr>
            <a:r>
              <a:rPr b="0" i="0" lang="en-US" sz="8000" u="none" cap="none" strike="noStrike">
                <a:solidFill>
                  <a:srgbClr val="0E0E0E"/>
                </a:solidFill>
                <a:latin typeface="Chelsea Market"/>
                <a:ea typeface="Chelsea Market"/>
                <a:cs typeface="Chelsea Market"/>
                <a:sym typeface="Chelsea Market"/>
              </a:rPr>
              <a:t>Some Data</a:t>
            </a:r>
            <a:endParaRPr b="0" i="0" sz="8000" u="none" cap="none" strike="noStrike">
              <a:solidFill>
                <a:schemeClr val="dk1"/>
              </a:solidFill>
              <a:latin typeface="Calibri"/>
              <a:ea typeface="Calibri"/>
              <a:cs typeface="Calibri"/>
              <a:sym typeface="Calibri"/>
            </a:endParaRPr>
          </a:p>
        </p:txBody>
      </p:sp>
      <p:sp>
        <p:nvSpPr>
          <p:cNvPr id="304" name="Google Shape;304;g2e95f481891_0_270"/>
          <p:cNvSpPr/>
          <p:nvPr/>
        </p:nvSpPr>
        <p:spPr>
          <a:xfrm>
            <a:off x="13539892" y="5054600"/>
            <a:ext cx="8573700" cy="5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e95f481891_0_270"/>
          <p:cNvSpPr/>
          <p:nvPr/>
        </p:nvSpPr>
        <p:spPr>
          <a:xfrm>
            <a:off x="13539892" y="5054600"/>
            <a:ext cx="8573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e95f481891_0_270"/>
          <p:cNvSpPr/>
          <p:nvPr/>
        </p:nvSpPr>
        <p:spPr>
          <a:xfrm>
            <a:off x="13539892" y="5054600"/>
            <a:ext cx="16893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e95f481891_0_270"/>
          <p:cNvSpPr/>
          <p:nvPr/>
        </p:nvSpPr>
        <p:spPr>
          <a:xfrm>
            <a:off x="13539892" y="5054600"/>
            <a:ext cx="20280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75%</a:t>
            </a:r>
            <a:endParaRPr b="0" i="0" sz="8000" u="none" cap="none" strike="noStrike">
              <a:solidFill>
                <a:schemeClr val="dk1"/>
              </a:solidFill>
              <a:latin typeface="Calibri"/>
              <a:ea typeface="Calibri"/>
              <a:cs typeface="Calibri"/>
              <a:sym typeface="Calibri"/>
            </a:endParaRPr>
          </a:p>
        </p:txBody>
      </p:sp>
      <p:sp>
        <p:nvSpPr>
          <p:cNvPr id="308" name="Google Shape;308;g2e95f481891_0_270"/>
          <p:cNvSpPr/>
          <p:nvPr/>
        </p:nvSpPr>
        <p:spPr>
          <a:xfrm>
            <a:off x="15432429" y="5054600"/>
            <a:ext cx="6681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e95f481891_0_270"/>
          <p:cNvSpPr/>
          <p:nvPr/>
        </p:nvSpPr>
        <p:spPr>
          <a:xfrm>
            <a:off x="15432429" y="5054600"/>
            <a:ext cx="6833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Enchanted Creatures</a:t>
            </a:r>
            <a:endParaRPr b="0" i="0" sz="3600" u="none" cap="none" strike="noStrike">
              <a:solidFill>
                <a:schemeClr val="dk1"/>
              </a:solidFill>
              <a:latin typeface="Calibri"/>
              <a:ea typeface="Calibri"/>
              <a:cs typeface="Calibri"/>
              <a:sym typeface="Calibri"/>
            </a:endParaRPr>
          </a:p>
        </p:txBody>
      </p:sp>
      <p:sp>
        <p:nvSpPr>
          <p:cNvPr id="310" name="Google Shape;310;g2e95f481891_0_270"/>
          <p:cNvSpPr/>
          <p:nvPr/>
        </p:nvSpPr>
        <p:spPr>
          <a:xfrm>
            <a:off x="15432429" y="5740400"/>
            <a:ext cx="6816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1" name="Google Shape;311;g2e95f481891_0_270"/>
          <p:cNvSpPr/>
          <p:nvPr/>
        </p:nvSpPr>
        <p:spPr>
          <a:xfrm>
            <a:off x="13539892" y="6959600"/>
            <a:ext cx="8573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e95f481891_0_270"/>
          <p:cNvSpPr/>
          <p:nvPr/>
        </p:nvSpPr>
        <p:spPr>
          <a:xfrm>
            <a:off x="13539892" y="6959600"/>
            <a:ext cx="1740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e95f481891_0_270"/>
          <p:cNvSpPr/>
          <p:nvPr/>
        </p:nvSpPr>
        <p:spPr>
          <a:xfrm>
            <a:off x="13539892" y="6959600"/>
            <a:ext cx="20787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60%</a:t>
            </a:r>
            <a:endParaRPr b="0" i="0" sz="8000" u="none" cap="none" strike="noStrike">
              <a:solidFill>
                <a:schemeClr val="dk1"/>
              </a:solidFill>
              <a:latin typeface="Calibri"/>
              <a:ea typeface="Calibri"/>
              <a:cs typeface="Calibri"/>
              <a:sym typeface="Calibri"/>
            </a:endParaRPr>
          </a:p>
        </p:txBody>
      </p:sp>
      <p:sp>
        <p:nvSpPr>
          <p:cNvPr id="314" name="Google Shape;314;g2e95f481891_0_270"/>
          <p:cNvSpPr/>
          <p:nvPr/>
        </p:nvSpPr>
        <p:spPr>
          <a:xfrm>
            <a:off x="15483235" y="6959600"/>
            <a:ext cx="66303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e95f481891_0_270"/>
          <p:cNvSpPr/>
          <p:nvPr/>
        </p:nvSpPr>
        <p:spPr>
          <a:xfrm>
            <a:off x="15483235" y="6959600"/>
            <a:ext cx="67827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Magic-Wielding Individuals</a:t>
            </a:r>
            <a:endParaRPr b="0" i="0" sz="3600" u="none" cap="none" strike="noStrike">
              <a:solidFill>
                <a:schemeClr val="dk1"/>
              </a:solidFill>
              <a:latin typeface="Calibri"/>
              <a:ea typeface="Calibri"/>
              <a:cs typeface="Calibri"/>
              <a:sym typeface="Calibri"/>
            </a:endParaRPr>
          </a:p>
        </p:txBody>
      </p:sp>
      <p:sp>
        <p:nvSpPr>
          <p:cNvPr id="316" name="Google Shape;316;g2e95f481891_0_270"/>
          <p:cNvSpPr/>
          <p:nvPr/>
        </p:nvSpPr>
        <p:spPr>
          <a:xfrm>
            <a:off x="15483235" y="7645400"/>
            <a:ext cx="6765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7" name="Google Shape;317;g2e95f481891_0_270"/>
          <p:cNvSpPr/>
          <p:nvPr/>
        </p:nvSpPr>
        <p:spPr>
          <a:xfrm>
            <a:off x="13539892" y="8864600"/>
            <a:ext cx="8573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e95f481891_0_270"/>
          <p:cNvSpPr/>
          <p:nvPr/>
        </p:nvSpPr>
        <p:spPr>
          <a:xfrm>
            <a:off x="13539892" y="9169400"/>
            <a:ext cx="1803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e95f481891_0_270"/>
          <p:cNvSpPr/>
          <p:nvPr/>
        </p:nvSpPr>
        <p:spPr>
          <a:xfrm>
            <a:off x="13539892" y="9169400"/>
            <a:ext cx="21423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90%</a:t>
            </a:r>
            <a:endParaRPr b="0" i="0" sz="8000" u="none" cap="none" strike="noStrike">
              <a:solidFill>
                <a:schemeClr val="dk1"/>
              </a:solidFill>
              <a:latin typeface="Calibri"/>
              <a:ea typeface="Calibri"/>
              <a:cs typeface="Calibri"/>
              <a:sym typeface="Calibri"/>
            </a:endParaRPr>
          </a:p>
        </p:txBody>
      </p:sp>
      <p:sp>
        <p:nvSpPr>
          <p:cNvPr id="320" name="Google Shape;320;g2e95f481891_0_270"/>
          <p:cNvSpPr/>
          <p:nvPr/>
        </p:nvSpPr>
        <p:spPr>
          <a:xfrm>
            <a:off x="15546743" y="8864600"/>
            <a:ext cx="6566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e95f481891_0_270"/>
          <p:cNvSpPr/>
          <p:nvPr/>
        </p:nvSpPr>
        <p:spPr>
          <a:xfrm>
            <a:off x="15546743" y="8864600"/>
            <a:ext cx="67191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Spells Cast</a:t>
            </a:r>
            <a:endParaRPr b="0" i="0" sz="3600" u="none" cap="none" strike="noStrike">
              <a:solidFill>
                <a:schemeClr val="dk1"/>
              </a:solidFill>
              <a:latin typeface="Calibri"/>
              <a:ea typeface="Calibri"/>
              <a:cs typeface="Calibri"/>
              <a:sym typeface="Calibri"/>
            </a:endParaRPr>
          </a:p>
        </p:txBody>
      </p:sp>
      <p:sp>
        <p:nvSpPr>
          <p:cNvPr id="322" name="Google Shape;322;g2e95f481891_0_270"/>
          <p:cNvSpPr/>
          <p:nvPr/>
        </p:nvSpPr>
        <p:spPr>
          <a:xfrm>
            <a:off x="15546743" y="9550400"/>
            <a:ext cx="6702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327" name="Shape 327"/>
        <p:cNvGrpSpPr/>
        <p:nvPr/>
      </p:nvGrpSpPr>
      <p:grpSpPr>
        <a:xfrm>
          <a:off x="0" y="0"/>
          <a:ext cx="0" cy="0"/>
          <a:chOff x="0" y="0"/>
          <a:chExt cx="0" cy="0"/>
        </a:xfrm>
      </p:grpSpPr>
      <p:pic>
        <p:nvPicPr>
          <p:cNvPr descr=" " id="328" name="Google Shape;328;g2e95f481891_0_301"/>
          <p:cNvPicPr preferRelativeResize="0"/>
          <p:nvPr/>
        </p:nvPicPr>
        <p:blipFill rotWithShape="1">
          <a:blip r:embed="rId3">
            <a:alphaModFix/>
          </a:blip>
          <a:srcRect b="0" l="0" r="0" t="0"/>
          <a:stretch/>
        </p:blipFill>
        <p:spPr>
          <a:xfrm>
            <a:off x="0" y="0"/>
            <a:ext cx="9145143" cy="4838700"/>
          </a:xfrm>
          <a:prstGeom prst="rect">
            <a:avLst/>
          </a:prstGeom>
          <a:noFill/>
          <a:ln>
            <a:noFill/>
          </a:ln>
        </p:spPr>
      </p:pic>
      <p:pic>
        <p:nvPicPr>
          <p:cNvPr descr=" " id="329" name="Google Shape;329;g2e95f481891_0_301"/>
          <p:cNvPicPr preferRelativeResize="0"/>
          <p:nvPr/>
        </p:nvPicPr>
        <p:blipFill rotWithShape="1">
          <a:blip r:embed="rId4">
            <a:alphaModFix/>
          </a:blip>
          <a:srcRect b="0" l="0" r="0" t="0"/>
          <a:stretch/>
        </p:blipFill>
        <p:spPr>
          <a:xfrm>
            <a:off x="18518915" y="8483600"/>
            <a:ext cx="5868133" cy="5232400"/>
          </a:xfrm>
          <a:prstGeom prst="rect">
            <a:avLst/>
          </a:prstGeom>
          <a:noFill/>
          <a:ln>
            <a:noFill/>
          </a:ln>
        </p:spPr>
      </p:pic>
      <p:pic>
        <p:nvPicPr>
          <p:cNvPr descr=" " id="330" name="Google Shape;330;g2e95f481891_0_301"/>
          <p:cNvPicPr preferRelativeResize="0"/>
          <p:nvPr/>
        </p:nvPicPr>
        <p:blipFill rotWithShape="1">
          <a:blip r:embed="rId5">
            <a:alphaModFix/>
          </a:blip>
          <a:srcRect b="0" l="0" r="0" t="0"/>
          <a:stretch/>
        </p:blipFill>
        <p:spPr>
          <a:xfrm>
            <a:off x="20576572" y="0"/>
            <a:ext cx="3810476" cy="3098800"/>
          </a:xfrm>
          <a:prstGeom prst="rect">
            <a:avLst/>
          </a:prstGeom>
          <a:noFill/>
          <a:ln>
            <a:noFill/>
          </a:ln>
        </p:spPr>
      </p:pic>
      <p:pic>
        <p:nvPicPr>
          <p:cNvPr descr=" " id="331" name="Google Shape;331;g2e95f481891_0_301"/>
          <p:cNvPicPr preferRelativeResize="0"/>
          <p:nvPr/>
        </p:nvPicPr>
        <p:blipFill rotWithShape="1">
          <a:blip r:embed="rId6">
            <a:alphaModFix/>
          </a:blip>
          <a:srcRect b="0" l="0" r="0" t="0"/>
          <a:stretch/>
        </p:blipFill>
        <p:spPr>
          <a:xfrm>
            <a:off x="0" y="6858000"/>
            <a:ext cx="2565721" cy="6858000"/>
          </a:xfrm>
          <a:prstGeom prst="rect">
            <a:avLst/>
          </a:prstGeom>
          <a:noFill/>
          <a:ln>
            <a:noFill/>
          </a:ln>
        </p:spPr>
      </p:pic>
      <p:sp>
        <p:nvSpPr>
          <p:cNvPr id="332" name="Google Shape;332;g2e95f481891_0_3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g2e95f481891_0_30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34" name="Google Shape;334;g2e95f481891_0_301"/>
          <p:cNvSpPr/>
          <p:nvPr/>
        </p:nvSpPr>
        <p:spPr>
          <a:xfrm>
            <a:off x="4318540" y="3397250"/>
            <a:ext cx="15762600" cy="692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e95f481891_0_301"/>
          <p:cNvSpPr/>
          <p:nvPr/>
        </p:nvSpPr>
        <p:spPr>
          <a:xfrm>
            <a:off x="4318540" y="3397250"/>
            <a:ext cx="15762600" cy="529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e95f481891_0_301"/>
          <p:cNvSpPr/>
          <p:nvPr/>
        </p:nvSpPr>
        <p:spPr>
          <a:xfrm>
            <a:off x="6401600" y="3397250"/>
            <a:ext cx="11596500" cy="488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Chelsea Market"/>
              <a:buNone/>
            </a:pPr>
            <a:r>
              <a:rPr b="0" i="0" lang="en-US" sz="24000" u="none" cap="none" strike="noStrike">
                <a:solidFill>
                  <a:srgbClr val="272727"/>
                </a:solidFill>
                <a:latin typeface="Chelsea Market"/>
                <a:ea typeface="Chelsea Market"/>
                <a:cs typeface="Chelsea Market"/>
                <a:sym typeface="Chelsea Market"/>
              </a:rPr>
              <a:t>234,567</a:t>
            </a:r>
            <a:endParaRPr b="0" i="0" sz="24000" u="none" cap="none" strike="noStrike">
              <a:solidFill>
                <a:schemeClr val="dk1"/>
              </a:solidFill>
              <a:latin typeface="Calibri"/>
              <a:ea typeface="Calibri"/>
              <a:cs typeface="Calibri"/>
              <a:sym typeface="Calibri"/>
            </a:endParaRPr>
          </a:p>
        </p:txBody>
      </p:sp>
      <p:sp>
        <p:nvSpPr>
          <p:cNvPr id="337" name="Google Shape;337;g2e95f481891_0_301"/>
          <p:cNvSpPr/>
          <p:nvPr/>
        </p:nvSpPr>
        <p:spPr>
          <a:xfrm>
            <a:off x="4183056" y="74739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8" name="Google Shape;338;g2e95f481891_0_301"/>
          <p:cNvSpPr/>
          <p:nvPr/>
        </p:nvSpPr>
        <p:spPr>
          <a:xfrm>
            <a:off x="7496054" y="90995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343" name="Shape 343"/>
        <p:cNvGrpSpPr/>
        <p:nvPr/>
      </p:nvGrpSpPr>
      <p:grpSpPr>
        <a:xfrm>
          <a:off x="0" y="0"/>
          <a:ext cx="0" cy="0"/>
          <a:chOff x="0" y="0"/>
          <a:chExt cx="0" cy="0"/>
        </a:xfrm>
      </p:grpSpPr>
      <p:pic>
        <p:nvPicPr>
          <p:cNvPr descr=" " id="344" name="Google Shape;344;g2e95f481891_0_316"/>
          <p:cNvPicPr preferRelativeResize="0"/>
          <p:nvPr/>
        </p:nvPicPr>
        <p:blipFill rotWithShape="1">
          <a:blip r:embed="rId3">
            <a:alphaModFix/>
          </a:blip>
          <a:srcRect b="0" l="0" r="0" t="0"/>
          <a:stretch/>
        </p:blipFill>
        <p:spPr>
          <a:xfrm>
            <a:off x="0" y="10896600"/>
            <a:ext cx="24387048" cy="2819400"/>
          </a:xfrm>
          <a:prstGeom prst="rect">
            <a:avLst/>
          </a:prstGeom>
          <a:noFill/>
          <a:ln>
            <a:noFill/>
          </a:ln>
        </p:spPr>
      </p:pic>
      <p:pic>
        <p:nvPicPr>
          <p:cNvPr descr=" " id="345" name="Google Shape;345;g2e95f481891_0_316"/>
          <p:cNvPicPr preferRelativeResize="0"/>
          <p:nvPr/>
        </p:nvPicPr>
        <p:blipFill rotWithShape="1">
          <a:blip r:embed="rId4">
            <a:alphaModFix/>
          </a:blip>
          <a:srcRect b="0" l="0" r="0" t="0"/>
          <a:stretch/>
        </p:blipFill>
        <p:spPr>
          <a:xfrm>
            <a:off x="0" y="0"/>
            <a:ext cx="4902813" cy="5613400"/>
          </a:xfrm>
          <a:prstGeom prst="rect">
            <a:avLst/>
          </a:prstGeom>
          <a:noFill/>
          <a:ln>
            <a:noFill/>
          </a:ln>
        </p:spPr>
      </p:pic>
      <p:pic>
        <p:nvPicPr>
          <p:cNvPr descr=" " id="346" name="Google Shape;346;g2e95f481891_0_316"/>
          <p:cNvPicPr preferRelativeResize="0"/>
          <p:nvPr/>
        </p:nvPicPr>
        <p:blipFill rotWithShape="1">
          <a:blip r:embed="rId5">
            <a:alphaModFix/>
          </a:blip>
          <a:srcRect b="0" l="0" r="0" t="0"/>
          <a:stretch/>
        </p:blipFill>
        <p:spPr>
          <a:xfrm>
            <a:off x="21071934" y="0"/>
            <a:ext cx="3315114" cy="3429000"/>
          </a:xfrm>
          <a:prstGeom prst="rect">
            <a:avLst/>
          </a:prstGeom>
          <a:noFill/>
          <a:ln>
            <a:noFill/>
          </a:ln>
        </p:spPr>
      </p:pic>
      <p:pic>
        <p:nvPicPr>
          <p:cNvPr descr=" " id="347" name="Google Shape;347;g2e95f481891_0_316"/>
          <p:cNvPicPr preferRelativeResize="0"/>
          <p:nvPr/>
        </p:nvPicPr>
        <p:blipFill rotWithShape="1">
          <a:blip r:embed="rId6">
            <a:alphaModFix/>
          </a:blip>
          <a:srcRect b="0" l="0" r="0" t="0"/>
          <a:stretch/>
        </p:blipFill>
        <p:spPr>
          <a:xfrm>
            <a:off x="6071359" y="0"/>
            <a:ext cx="12519087" cy="2184400"/>
          </a:xfrm>
          <a:prstGeom prst="rect">
            <a:avLst/>
          </a:prstGeom>
          <a:noFill/>
          <a:ln>
            <a:noFill/>
          </a:ln>
        </p:spPr>
      </p:pic>
      <p:sp>
        <p:nvSpPr>
          <p:cNvPr id="348" name="Google Shape;348;g2e95f481891_0_3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2e95f481891_0_3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0" name="Google Shape;350;g2e95f481891_0_316"/>
          <p:cNvSpPr/>
          <p:nvPr/>
        </p:nvSpPr>
        <p:spPr>
          <a:xfrm>
            <a:off x="4318540" y="37211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e95f481891_0_316"/>
          <p:cNvSpPr/>
          <p:nvPr/>
        </p:nvSpPr>
        <p:spPr>
          <a:xfrm>
            <a:off x="4324891" y="3721100"/>
            <a:ext cx="78624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e95f481891_0_316"/>
          <p:cNvSpPr/>
          <p:nvPr/>
        </p:nvSpPr>
        <p:spPr>
          <a:xfrm>
            <a:off x="4324891" y="3721100"/>
            <a:ext cx="84042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233 Coins</a:t>
            </a:r>
            <a:endParaRPr b="0" i="0" sz="12800" u="none" cap="none" strike="noStrike">
              <a:solidFill>
                <a:schemeClr val="dk1"/>
              </a:solidFill>
              <a:latin typeface="Calibri"/>
              <a:ea typeface="Calibri"/>
              <a:cs typeface="Calibri"/>
              <a:sym typeface="Calibri"/>
            </a:endParaRPr>
          </a:p>
        </p:txBody>
      </p:sp>
      <p:sp>
        <p:nvSpPr>
          <p:cNvPr id="353" name="Google Shape;353;g2e95f481891_0_316"/>
          <p:cNvSpPr/>
          <p:nvPr/>
        </p:nvSpPr>
        <p:spPr>
          <a:xfrm>
            <a:off x="4318540" y="5791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e95f481891_0_316"/>
          <p:cNvSpPr/>
          <p:nvPr/>
        </p:nvSpPr>
        <p:spPr>
          <a:xfrm>
            <a:off x="4250798" y="5791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5" name="Google Shape;355;g2e95f481891_0_316"/>
          <p:cNvSpPr/>
          <p:nvPr/>
        </p:nvSpPr>
        <p:spPr>
          <a:xfrm>
            <a:off x="4318540" y="74422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e95f481891_0_316"/>
          <p:cNvSpPr/>
          <p:nvPr/>
        </p:nvSpPr>
        <p:spPr>
          <a:xfrm>
            <a:off x="4299487" y="7442200"/>
            <a:ext cx="79131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e95f481891_0_316"/>
          <p:cNvSpPr/>
          <p:nvPr/>
        </p:nvSpPr>
        <p:spPr>
          <a:xfrm>
            <a:off x="4299487" y="7442200"/>
            <a:ext cx="84549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456 Hours</a:t>
            </a:r>
            <a:endParaRPr b="0" i="0" sz="12800" u="none" cap="none" strike="noStrike">
              <a:solidFill>
                <a:schemeClr val="dk1"/>
              </a:solidFill>
              <a:latin typeface="Calibri"/>
              <a:ea typeface="Calibri"/>
              <a:cs typeface="Calibri"/>
              <a:sym typeface="Calibri"/>
            </a:endParaRPr>
          </a:p>
        </p:txBody>
      </p:sp>
      <p:sp>
        <p:nvSpPr>
          <p:cNvPr id="358" name="Google Shape;358;g2e95f481891_0_316"/>
          <p:cNvSpPr/>
          <p:nvPr/>
        </p:nvSpPr>
        <p:spPr>
          <a:xfrm>
            <a:off x="4318540" y="951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e95f481891_0_316"/>
          <p:cNvSpPr/>
          <p:nvPr/>
        </p:nvSpPr>
        <p:spPr>
          <a:xfrm>
            <a:off x="4250798" y="951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60" name="Google Shape;360;g2e95f481891_0_316"/>
          <p:cNvSpPr/>
          <p:nvPr/>
        </p:nvSpPr>
        <p:spPr>
          <a:xfrm>
            <a:off x="12193524" y="37211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e95f481891_0_316"/>
          <p:cNvSpPr/>
          <p:nvPr/>
        </p:nvSpPr>
        <p:spPr>
          <a:xfrm>
            <a:off x="14708438" y="3721100"/>
            <a:ext cx="2845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e95f481891_0_316"/>
          <p:cNvSpPr/>
          <p:nvPr/>
        </p:nvSpPr>
        <p:spPr>
          <a:xfrm>
            <a:off x="14708438" y="3721100"/>
            <a:ext cx="3387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85%</a:t>
            </a:r>
            <a:endParaRPr b="0" i="0" sz="12800" u="none" cap="none" strike="noStrike">
              <a:solidFill>
                <a:schemeClr val="dk1"/>
              </a:solidFill>
              <a:latin typeface="Calibri"/>
              <a:ea typeface="Calibri"/>
              <a:cs typeface="Calibri"/>
              <a:sym typeface="Calibri"/>
            </a:endParaRPr>
          </a:p>
        </p:txBody>
      </p:sp>
      <p:sp>
        <p:nvSpPr>
          <p:cNvPr id="363" name="Google Shape;363;g2e95f481891_0_316"/>
          <p:cNvSpPr/>
          <p:nvPr/>
        </p:nvSpPr>
        <p:spPr>
          <a:xfrm>
            <a:off x="12193524" y="5791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e95f481891_0_316"/>
          <p:cNvSpPr/>
          <p:nvPr/>
        </p:nvSpPr>
        <p:spPr>
          <a:xfrm>
            <a:off x="12125782" y="5791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5" name="Google Shape;365;g2e95f481891_0_316"/>
          <p:cNvSpPr/>
          <p:nvPr/>
        </p:nvSpPr>
        <p:spPr>
          <a:xfrm>
            <a:off x="12193524" y="7442200"/>
            <a:ext cx="7875000" cy="26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e95f481891_0_316"/>
          <p:cNvSpPr/>
          <p:nvPr/>
        </p:nvSpPr>
        <p:spPr>
          <a:xfrm>
            <a:off x="13139792" y="7442200"/>
            <a:ext cx="59823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e95f481891_0_316"/>
          <p:cNvSpPr/>
          <p:nvPr/>
        </p:nvSpPr>
        <p:spPr>
          <a:xfrm>
            <a:off x="13139792" y="7442200"/>
            <a:ext cx="65244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544 Km</a:t>
            </a:r>
            <a:endParaRPr b="0" i="0" sz="12800" u="none" cap="none" strike="noStrike">
              <a:solidFill>
                <a:schemeClr val="dk1"/>
              </a:solidFill>
              <a:latin typeface="Calibri"/>
              <a:ea typeface="Calibri"/>
              <a:cs typeface="Calibri"/>
              <a:sym typeface="Calibri"/>
            </a:endParaRPr>
          </a:p>
        </p:txBody>
      </p:sp>
      <p:sp>
        <p:nvSpPr>
          <p:cNvPr id="368" name="Google Shape;368;g2e95f481891_0_316"/>
          <p:cNvSpPr/>
          <p:nvPr/>
        </p:nvSpPr>
        <p:spPr>
          <a:xfrm>
            <a:off x="12193524" y="951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e95f481891_0_316"/>
          <p:cNvSpPr/>
          <p:nvPr/>
        </p:nvSpPr>
        <p:spPr>
          <a:xfrm>
            <a:off x="12125782" y="951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374" name="Shape 374"/>
        <p:cNvGrpSpPr/>
        <p:nvPr/>
      </p:nvGrpSpPr>
      <p:grpSpPr>
        <a:xfrm>
          <a:off x="0" y="0"/>
          <a:ext cx="0" cy="0"/>
          <a:chOff x="0" y="0"/>
          <a:chExt cx="0" cy="0"/>
        </a:xfrm>
      </p:grpSpPr>
      <p:pic>
        <p:nvPicPr>
          <p:cNvPr descr=" " id="375" name="Google Shape;375;g2e95f481891_0_346"/>
          <p:cNvPicPr preferRelativeResize="0"/>
          <p:nvPr/>
        </p:nvPicPr>
        <p:blipFill rotWithShape="1">
          <a:blip r:embed="rId3">
            <a:alphaModFix/>
          </a:blip>
          <a:srcRect b="0" l="0" r="0" t="0"/>
          <a:stretch/>
        </p:blipFill>
        <p:spPr>
          <a:xfrm>
            <a:off x="0" y="9448800"/>
            <a:ext cx="6858857" cy="4267200"/>
          </a:xfrm>
          <a:prstGeom prst="rect">
            <a:avLst/>
          </a:prstGeom>
          <a:noFill/>
          <a:ln>
            <a:noFill/>
          </a:ln>
        </p:spPr>
      </p:pic>
      <p:pic>
        <p:nvPicPr>
          <p:cNvPr descr=" " id="376" name="Google Shape;376;g2e95f481891_0_346"/>
          <p:cNvPicPr preferRelativeResize="0"/>
          <p:nvPr/>
        </p:nvPicPr>
        <p:blipFill rotWithShape="1">
          <a:blip r:embed="rId4">
            <a:alphaModFix/>
          </a:blip>
          <a:srcRect b="0" l="0" r="0" t="0"/>
          <a:stretch/>
        </p:blipFill>
        <p:spPr>
          <a:xfrm>
            <a:off x="19585848" y="0"/>
            <a:ext cx="4801200" cy="3530600"/>
          </a:xfrm>
          <a:prstGeom prst="rect">
            <a:avLst/>
          </a:prstGeom>
          <a:noFill/>
          <a:ln>
            <a:noFill/>
          </a:ln>
        </p:spPr>
      </p:pic>
      <p:pic>
        <p:nvPicPr>
          <p:cNvPr descr=" " id="377" name="Google Shape;377;g2e95f481891_0_346"/>
          <p:cNvPicPr preferRelativeResize="0"/>
          <p:nvPr/>
        </p:nvPicPr>
        <p:blipFill rotWithShape="1">
          <a:blip r:embed="rId5">
            <a:alphaModFix/>
          </a:blip>
          <a:srcRect b="0" l="0" r="0" t="0"/>
          <a:stretch/>
        </p:blipFill>
        <p:spPr>
          <a:xfrm>
            <a:off x="20767096" y="10109200"/>
            <a:ext cx="3619952" cy="3606800"/>
          </a:xfrm>
          <a:prstGeom prst="rect">
            <a:avLst/>
          </a:prstGeom>
          <a:noFill/>
          <a:ln>
            <a:noFill/>
          </a:ln>
        </p:spPr>
      </p:pic>
      <p:pic>
        <p:nvPicPr>
          <p:cNvPr descr=" " id="378" name="Google Shape;378;g2e95f481891_0_346"/>
          <p:cNvPicPr preferRelativeResize="0"/>
          <p:nvPr/>
        </p:nvPicPr>
        <p:blipFill rotWithShape="1">
          <a:blip r:embed="rId6">
            <a:alphaModFix/>
          </a:blip>
          <a:srcRect b="0" l="0" r="0" t="0"/>
          <a:stretch/>
        </p:blipFill>
        <p:spPr>
          <a:xfrm>
            <a:off x="0" y="0"/>
            <a:ext cx="2557091" cy="5638800"/>
          </a:xfrm>
          <a:prstGeom prst="rect">
            <a:avLst/>
          </a:prstGeom>
          <a:noFill/>
          <a:ln>
            <a:noFill/>
          </a:ln>
        </p:spPr>
      </p:pic>
      <p:sp>
        <p:nvSpPr>
          <p:cNvPr id="379" name="Google Shape;379;g2e95f481891_0_3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g2e95f481891_0_34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1" name="Google Shape;381;g2e95f481891_0_346"/>
          <p:cNvSpPr/>
          <p:nvPr/>
        </p:nvSpPr>
        <p:spPr>
          <a:xfrm>
            <a:off x="6841922" y="1701800"/>
            <a:ext cx="106905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Some Graph</a:t>
            </a:r>
            <a:endParaRPr b="0" i="0" sz="8000" u="none" cap="none" strike="noStrike">
              <a:solidFill>
                <a:schemeClr val="dk1"/>
              </a:solidFill>
              <a:latin typeface="Calibri"/>
              <a:ea typeface="Calibri"/>
              <a:cs typeface="Calibri"/>
              <a:sym typeface="Calibri"/>
            </a:endParaRPr>
          </a:p>
        </p:txBody>
      </p:sp>
      <p:sp>
        <p:nvSpPr>
          <p:cNvPr id="382" name="Google Shape;382;g2e95f481891_0_34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e95f481891_0_34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4" name="Google Shape;384;g2e95f481891_0_34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2185"/>
              <a:buFont typeface="Lato"/>
              <a:buNone/>
            </a:pPr>
            <a:r>
              <a:rPr b="0" i="0" lang="en-US" sz="2185" u="none" cap="none" strike="noStrike">
                <a:solidFill>
                  <a:srgbClr val="F5674A"/>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5" name="Google Shape;385;g2e95f481891_0_34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2185"/>
              <a:buFont typeface="Lato"/>
              <a:buNone/>
            </a:pPr>
            <a:r>
              <a:rPr b="0" i="0" lang="en-US" sz="2185" u="none" cap="none" strike="noStrike">
                <a:solidFill>
                  <a:srgbClr val="F5674A"/>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6" name="Google Shape;386;g2e95f481891_0_34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2185"/>
              <a:buFont typeface="Lato"/>
              <a:buNone/>
            </a:pPr>
            <a:r>
              <a:rPr b="0" i="0" lang="en-US" sz="2185" u="none" cap="none" strike="noStrike">
                <a:solidFill>
                  <a:srgbClr val="F5674A"/>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7" name="Google Shape;387;g2e95f481891_0_34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2185"/>
              <a:buFont typeface="Lato"/>
              <a:buNone/>
            </a:pPr>
            <a:r>
              <a:rPr b="0" i="0" lang="en-US" sz="2185" u="none" cap="none" strike="noStrike">
                <a:solidFill>
                  <a:srgbClr val="F5674A"/>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8" name="Google Shape;388;g2e95f481891_0_34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2185"/>
              <a:buFont typeface="Lato"/>
              <a:buNone/>
            </a:pPr>
            <a:r>
              <a:rPr b="0" i="0" lang="en-US" sz="2185" u="none" cap="none" strike="noStrike">
                <a:solidFill>
                  <a:srgbClr val="F5674A"/>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9" name="Google Shape;389;g2e95f481891_0_34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2185"/>
              <a:buFont typeface="Lato"/>
              <a:buNone/>
            </a:pPr>
            <a:r>
              <a:rPr b="0" i="0" lang="en-US" sz="2185" u="none" cap="none" strike="noStrike">
                <a:solidFill>
                  <a:srgbClr val="F5674A"/>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0" name="Google Shape;390;g2e95f481891_0_34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2185"/>
              <a:buFont typeface="Lato"/>
              <a:buNone/>
            </a:pPr>
            <a:r>
              <a:rPr b="0" i="0" lang="en-US" sz="2185" u="none" cap="none" strike="noStrike">
                <a:solidFill>
                  <a:srgbClr val="F5674A"/>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1" name="Google Shape;391;g2e95f481891_0_34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2185"/>
              <a:buFont typeface="Lato"/>
              <a:buNone/>
            </a:pPr>
            <a:r>
              <a:rPr b="0" i="0" lang="en-US" sz="2185" u="none" cap="none" strike="noStrike">
                <a:solidFill>
                  <a:srgbClr val="F5674A"/>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2" name="Google Shape;392;g2e95f481891_0_34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3" name="Google Shape;393;g2e95f481891_0_34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4" name="Google Shape;394;g2e95f481891_0_34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5" name="Google Shape;395;g2e95f481891_0_34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6" name="Google Shape;396;g2e95f481891_0_34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7" name="Google Shape;397;g2e95f481891_0_34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8" name="Google Shape;398;g2e95f481891_0_34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9" name="Google Shape;399;g2e95f481891_0_34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0" name="Google Shape;400;g2e95f481891_0_34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1" name="Google Shape;401;g2e95f481891_0_34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1820"/>
              <a:buFont typeface="Lato"/>
              <a:buNone/>
            </a:pPr>
            <a:r>
              <a:rPr b="0" i="0" lang="en-US" sz="1820" u="none" cap="none" strike="noStrike">
                <a:solidFill>
                  <a:srgbClr val="F5674A"/>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2" name="Google Shape;402;g2e95f481891_0_346"/>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03" name="Google Shape;403;g2e95f481891_0_346"/>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04" name="Google Shape;404;g2e95f481891_0_346"/>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05" name="Google Shape;405;g2e95f481891_0_346"/>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06" name="Google Shape;406;g2e95f481891_0_346"/>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07" name="Google Shape;407;g2e95f481891_0_346"/>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08" name="Google Shape;408;g2e95f481891_0_346"/>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09" name="Google Shape;409;g2e95f481891_0_346"/>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10" name="Google Shape;410;g2e95f481891_0_346"/>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11" name="Google Shape;411;g2e95f481891_0_346"/>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12" name="Google Shape;412;g2e95f481891_0_346"/>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13" name="Google Shape;413;g2e95f481891_0_346"/>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14" name="Google Shape;414;g2e95f481891_0_346"/>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15" name="Google Shape;415;g2e95f481891_0_346"/>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16" name="Google Shape;416;g2e95f481891_0_346"/>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17" name="Google Shape;417;g2e95f481891_0_346"/>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18" name="Google Shape;418;g2e95f481891_0_346"/>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19" name="Google Shape;419;g2e95f481891_0_346"/>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20" name="Google Shape;420;g2e95f481891_0_346"/>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21" name="Google Shape;421;g2e95f481891_0_346"/>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22" name="Google Shape;422;g2e95f481891_0_346"/>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23" name="Google Shape;423;g2e95f481891_0_346"/>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24" name="Google Shape;424;g2e95f481891_0_34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e95f481891_0_34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g2e95f481891_0_346"/>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27" name="Google Shape;427;g2e95f481891_0_346"/>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28" name="Google Shape;428;g2e95f481891_0_346"/>
          <p:cNvSpPr/>
          <p:nvPr/>
        </p:nvSpPr>
        <p:spPr>
          <a:xfrm>
            <a:off x="16289786" y="6365379"/>
            <a:ext cx="1816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e95f481891_0_346"/>
          <p:cNvSpPr/>
          <p:nvPr/>
        </p:nvSpPr>
        <p:spPr>
          <a:xfrm>
            <a:off x="16289786" y="6286500"/>
            <a:ext cx="20196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34.574</a:t>
            </a:r>
            <a:endParaRPr b="0" i="0" sz="4800" u="none" cap="none" strike="noStrike">
              <a:solidFill>
                <a:schemeClr val="dk1"/>
              </a:solidFill>
              <a:latin typeface="Calibri"/>
              <a:ea typeface="Calibri"/>
              <a:cs typeface="Calibri"/>
              <a:sym typeface="Calibri"/>
            </a:endParaRPr>
          </a:p>
        </p:txBody>
      </p:sp>
      <p:sp>
        <p:nvSpPr>
          <p:cNvPr id="430" name="Google Shape;430;g2e95f481891_0_346"/>
          <p:cNvSpPr/>
          <p:nvPr/>
        </p:nvSpPr>
        <p:spPr>
          <a:xfrm>
            <a:off x="16696237" y="70612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31" name="Google Shape;431;g2e95f481891_0_346"/>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e95f481891_0_346"/>
          <p:cNvSpPr/>
          <p:nvPr/>
        </p:nvSpPr>
        <p:spPr>
          <a:xfrm>
            <a:off x="13260457"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e95f481891_0_346"/>
          <p:cNvSpPr/>
          <p:nvPr/>
        </p:nvSpPr>
        <p:spPr>
          <a:xfrm>
            <a:off x="13158845"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Treasure Found</a:t>
            </a:r>
            <a:endParaRPr b="0" i="0" sz="4800" u="none" cap="none" strike="noStrike">
              <a:solidFill>
                <a:schemeClr val="dk1"/>
              </a:solidFill>
              <a:latin typeface="Calibri"/>
              <a:ea typeface="Calibri"/>
              <a:cs typeface="Calibri"/>
              <a:sym typeface="Calibri"/>
            </a:endParaRPr>
          </a:p>
        </p:txBody>
      </p:sp>
      <p:sp>
        <p:nvSpPr>
          <p:cNvPr id="434" name="Google Shape;434;g2e95f481891_0_346"/>
          <p:cNvSpPr/>
          <p:nvPr/>
        </p:nvSpPr>
        <p:spPr>
          <a:xfrm>
            <a:off x="13192716" y="113919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5" name="Google Shape;435;g2e95f481891_0_346"/>
          <p:cNvSpPr/>
          <p:nvPr/>
        </p:nvSpPr>
        <p:spPr>
          <a:xfrm>
            <a:off x="3251606"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e95f481891_0_346"/>
          <p:cNvSpPr/>
          <p:nvPr/>
        </p:nvSpPr>
        <p:spPr>
          <a:xfrm>
            <a:off x="3251606" y="10515600"/>
            <a:ext cx="78750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e95f481891_0_346"/>
          <p:cNvSpPr/>
          <p:nvPr/>
        </p:nvSpPr>
        <p:spPr>
          <a:xfrm>
            <a:off x="3149994"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Spellcasting Progress</a:t>
            </a:r>
            <a:endParaRPr b="0" i="0" sz="4800" u="none" cap="none" strike="noStrike">
              <a:solidFill>
                <a:schemeClr val="dk1"/>
              </a:solidFill>
              <a:latin typeface="Calibri"/>
              <a:ea typeface="Calibri"/>
              <a:cs typeface="Calibri"/>
              <a:sym typeface="Calibri"/>
            </a:endParaRPr>
          </a:p>
        </p:txBody>
      </p:sp>
      <p:sp>
        <p:nvSpPr>
          <p:cNvPr id="438" name="Google Shape;438;g2e95f481891_0_346"/>
          <p:cNvSpPr/>
          <p:nvPr/>
        </p:nvSpPr>
        <p:spPr>
          <a:xfrm>
            <a:off x="3183865" y="113919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443" name="Shape 443"/>
        <p:cNvGrpSpPr/>
        <p:nvPr/>
      </p:nvGrpSpPr>
      <p:grpSpPr>
        <a:xfrm>
          <a:off x="0" y="0"/>
          <a:ext cx="0" cy="0"/>
          <a:chOff x="0" y="0"/>
          <a:chExt cx="0" cy="0"/>
        </a:xfrm>
      </p:grpSpPr>
      <p:pic>
        <p:nvPicPr>
          <p:cNvPr descr=" " id="444" name="Google Shape;444;g2e95f481891_0_414"/>
          <p:cNvPicPr preferRelativeResize="0"/>
          <p:nvPr/>
        </p:nvPicPr>
        <p:blipFill rotWithShape="1">
          <a:blip r:embed="rId3">
            <a:alphaModFix/>
          </a:blip>
          <a:srcRect b="0" l="0" r="0" t="0"/>
          <a:stretch/>
        </p:blipFill>
        <p:spPr>
          <a:xfrm>
            <a:off x="0" y="0"/>
            <a:ext cx="9145143" cy="4838700"/>
          </a:xfrm>
          <a:prstGeom prst="rect">
            <a:avLst/>
          </a:prstGeom>
          <a:noFill/>
          <a:ln>
            <a:noFill/>
          </a:ln>
        </p:spPr>
      </p:pic>
      <p:pic>
        <p:nvPicPr>
          <p:cNvPr descr=" " id="445" name="Google Shape;445;g2e95f481891_0_414"/>
          <p:cNvPicPr preferRelativeResize="0"/>
          <p:nvPr/>
        </p:nvPicPr>
        <p:blipFill rotWithShape="1">
          <a:blip r:embed="rId4">
            <a:alphaModFix/>
          </a:blip>
          <a:srcRect b="0" l="0" r="0" t="0"/>
          <a:stretch/>
        </p:blipFill>
        <p:spPr>
          <a:xfrm>
            <a:off x="18518915" y="8483600"/>
            <a:ext cx="5868133" cy="5232400"/>
          </a:xfrm>
          <a:prstGeom prst="rect">
            <a:avLst/>
          </a:prstGeom>
          <a:noFill/>
          <a:ln>
            <a:noFill/>
          </a:ln>
        </p:spPr>
      </p:pic>
      <p:pic>
        <p:nvPicPr>
          <p:cNvPr descr=" " id="446" name="Google Shape;446;g2e95f481891_0_414"/>
          <p:cNvPicPr preferRelativeResize="0"/>
          <p:nvPr/>
        </p:nvPicPr>
        <p:blipFill rotWithShape="1">
          <a:blip r:embed="rId5">
            <a:alphaModFix/>
          </a:blip>
          <a:srcRect b="0" l="0" r="0" t="0"/>
          <a:stretch/>
        </p:blipFill>
        <p:spPr>
          <a:xfrm>
            <a:off x="20576572" y="0"/>
            <a:ext cx="3810476" cy="3098800"/>
          </a:xfrm>
          <a:prstGeom prst="rect">
            <a:avLst/>
          </a:prstGeom>
          <a:noFill/>
          <a:ln>
            <a:noFill/>
          </a:ln>
        </p:spPr>
      </p:pic>
      <p:pic>
        <p:nvPicPr>
          <p:cNvPr descr=" " id="447" name="Google Shape;447;g2e95f481891_0_414"/>
          <p:cNvPicPr preferRelativeResize="0"/>
          <p:nvPr/>
        </p:nvPicPr>
        <p:blipFill rotWithShape="1">
          <a:blip r:embed="rId6">
            <a:alphaModFix/>
          </a:blip>
          <a:srcRect b="0" l="0" r="0" t="0"/>
          <a:stretch/>
        </p:blipFill>
        <p:spPr>
          <a:xfrm>
            <a:off x="0" y="6858000"/>
            <a:ext cx="2565721" cy="6858000"/>
          </a:xfrm>
          <a:prstGeom prst="rect">
            <a:avLst/>
          </a:prstGeom>
          <a:noFill/>
          <a:ln>
            <a:noFill/>
          </a:ln>
        </p:spPr>
      </p:pic>
      <p:sp>
        <p:nvSpPr>
          <p:cNvPr id="448" name="Google Shape;448;g2e95f481891_0_4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e95f481891_0_4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50" name="Google Shape;450;g2e95f481891_0_414"/>
          <p:cNvSpPr/>
          <p:nvPr/>
        </p:nvSpPr>
        <p:spPr>
          <a:xfrm>
            <a:off x="15470534" y="6108700"/>
            <a:ext cx="47124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e95f481891_0_414"/>
          <p:cNvSpPr/>
          <p:nvPr/>
        </p:nvSpPr>
        <p:spPr>
          <a:xfrm>
            <a:off x="15470534" y="6108700"/>
            <a:ext cx="47124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e95f481891_0_414"/>
          <p:cNvSpPr/>
          <p:nvPr/>
        </p:nvSpPr>
        <p:spPr>
          <a:xfrm>
            <a:off x="15470534" y="6108700"/>
            <a:ext cx="49155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 web application</a:t>
            </a:r>
            <a:endParaRPr b="0" i="0" sz="4800" u="none" cap="none" strike="noStrike">
              <a:solidFill>
                <a:schemeClr val="dk1"/>
              </a:solidFill>
              <a:latin typeface="Calibri"/>
              <a:ea typeface="Calibri"/>
              <a:cs typeface="Calibri"/>
              <a:sym typeface="Calibri"/>
            </a:endParaRPr>
          </a:p>
        </p:txBody>
      </p:sp>
      <p:sp>
        <p:nvSpPr>
          <p:cNvPr id="453" name="Google Shape;453;g2e95f481891_0_414"/>
          <p:cNvSpPr/>
          <p:nvPr/>
        </p:nvSpPr>
        <p:spPr>
          <a:xfrm>
            <a:off x="15470534" y="78613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4" name="Google Shape;454;g2e95f481891_0_414"/>
          <p:cNvPicPr preferRelativeResize="0"/>
          <p:nvPr/>
        </p:nvPicPr>
        <p:blipFill rotWithShape="1">
          <a:blip r:embed="rId8">
            <a:alphaModFix/>
          </a:blip>
          <a:srcRect b="0" l="0" r="0" t="0"/>
          <a:stretch/>
        </p:blipFill>
        <p:spPr>
          <a:xfrm>
            <a:off x="1270159" y="4114800"/>
            <a:ext cx="13768521" cy="8166100"/>
          </a:xfrm>
          <a:prstGeom prst="rect">
            <a:avLst/>
          </a:prstGeom>
          <a:noFill/>
          <a:ln>
            <a:noFill/>
          </a:ln>
        </p:spPr>
      </p:pic>
      <p:pic>
        <p:nvPicPr>
          <p:cNvPr descr=" " id="455" name="Google Shape;455;g2e95f481891_0_414"/>
          <p:cNvPicPr preferRelativeResize="0"/>
          <p:nvPr/>
        </p:nvPicPr>
        <p:blipFill rotWithShape="1">
          <a:blip r:embed="rId9">
            <a:alphaModFix/>
          </a:blip>
          <a:srcRect b="0" l="0" r="0" t="0"/>
          <a:stretch/>
        </p:blipFill>
        <p:spPr>
          <a:xfrm>
            <a:off x="3200800" y="4457700"/>
            <a:ext cx="9894537" cy="6489700"/>
          </a:xfrm>
          <a:prstGeom prst="rect">
            <a:avLst/>
          </a:prstGeom>
          <a:noFill/>
          <a:ln>
            <a:noFill/>
          </a:ln>
        </p:spPr>
      </p:pic>
      <p:sp>
        <p:nvSpPr>
          <p:cNvPr id="456" name="Google Shape;456;g2e95f481891_0_414"/>
          <p:cNvSpPr/>
          <p:nvPr/>
        </p:nvSpPr>
        <p:spPr>
          <a:xfrm>
            <a:off x="3200800" y="1752600"/>
            <a:ext cx="10690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461" name="Shape 461"/>
        <p:cNvGrpSpPr/>
        <p:nvPr/>
      </p:nvGrpSpPr>
      <p:grpSpPr>
        <a:xfrm>
          <a:off x="0" y="0"/>
          <a:ext cx="0" cy="0"/>
          <a:chOff x="0" y="0"/>
          <a:chExt cx="0" cy="0"/>
        </a:xfrm>
      </p:grpSpPr>
      <p:pic>
        <p:nvPicPr>
          <p:cNvPr descr=" " id="462" name="Google Shape;462;g2e95f481891_0_431"/>
          <p:cNvPicPr preferRelativeResize="0"/>
          <p:nvPr/>
        </p:nvPicPr>
        <p:blipFill rotWithShape="1">
          <a:blip r:embed="rId3">
            <a:alphaModFix/>
          </a:blip>
          <a:srcRect b="0" l="0" r="0" t="0"/>
          <a:stretch/>
        </p:blipFill>
        <p:spPr>
          <a:xfrm>
            <a:off x="0" y="10896600"/>
            <a:ext cx="24387048" cy="2819400"/>
          </a:xfrm>
          <a:prstGeom prst="rect">
            <a:avLst/>
          </a:prstGeom>
          <a:noFill/>
          <a:ln>
            <a:noFill/>
          </a:ln>
        </p:spPr>
      </p:pic>
      <p:pic>
        <p:nvPicPr>
          <p:cNvPr descr=" " id="463" name="Google Shape;463;g2e95f481891_0_431"/>
          <p:cNvPicPr preferRelativeResize="0"/>
          <p:nvPr/>
        </p:nvPicPr>
        <p:blipFill rotWithShape="1">
          <a:blip r:embed="rId4">
            <a:alphaModFix/>
          </a:blip>
          <a:srcRect b="0" l="0" r="0" t="0"/>
          <a:stretch/>
        </p:blipFill>
        <p:spPr>
          <a:xfrm>
            <a:off x="0" y="0"/>
            <a:ext cx="4902813" cy="5613400"/>
          </a:xfrm>
          <a:prstGeom prst="rect">
            <a:avLst/>
          </a:prstGeom>
          <a:noFill/>
          <a:ln>
            <a:noFill/>
          </a:ln>
        </p:spPr>
      </p:pic>
      <p:pic>
        <p:nvPicPr>
          <p:cNvPr descr=" " id="464" name="Google Shape;464;g2e95f481891_0_431"/>
          <p:cNvPicPr preferRelativeResize="0"/>
          <p:nvPr/>
        </p:nvPicPr>
        <p:blipFill rotWithShape="1">
          <a:blip r:embed="rId5">
            <a:alphaModFix/>
          </a:blip>
          <a:srcRect b="0" l="0" r="0" t="0"/>
          <a:stretch/>
        </p:blipFill>
        <p:spPr>
          <a:xfrm>
            <a:off x="21071934" y="0"/>
            <a:ext cx="3315114" cy="3429000"/>
          </a:xfrm>
          <a:prstGeom prst="rect">
            <a:avLst/>
          </a:prstGeom>
          <a:noFill/>
          <a:ln>
            <a:noFill/>
          </a:ln>
        </p:spPr>
      </p:pic>
      <p:pic>
        <p:nvPicPr>
          <p:cNvPr descr=" " id="465" name="Google Shape;465;g2e95f481891_0_431"/>
          <p:cNvPicPr preferRelativeResize="0"/>
          <p:nvPr/>
        </p:nvPicPr>
        <p:blipFill rotWithShape="1">
          <a:blip r:embed="rId6">
            <a:alphaModFix/>
          </a:blip>
          <a:srcRect b="0" l="0" r="0" t="0"/>
          <a:stretch/>
        </p:blipFill>
        <p:spPr>
          <a:xfrm>
            <a:off x="6071359" y="0"/>
            <a:ext cx="12519087" cy="2184400"/>
          </a:xfrm>
          <a:prstGeom prst="rect">
            <a:avLst/>
          </a:prstGeom>
          <a:noFill/>
          <a:ln>
            <a:noFill/>
          </a:ln>
        </p:spPr>
      </p:pic>
      <p:sp>
        <p:nvSpPr>
          <p:cNvPr id="466" name="Google Shape;466;g2e95f481891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e95f481891_0_43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8" name="Google Shape;468;g2e95f481891_0_431"/>
          <p:cNvSpPr/>
          <p:nvPr/>
        </p:nvSpPr>
        <p:spPr>
          <a:xfrm>
            <a:off x="11825178" y="3314700"/>
            <a:ext cx="87387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e95f481891_0_431"/>
          <p:cNvSpPr/>
          <p:nvPr/>
        </p:nvSpPr>
        <p:spPr>
          <a:xfrm>
            <a:off x="11825178" y="3314700"/>
            <a:ext cx="8738700" cy="28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e95f481891_0_431"/>
          <p:cNvSpPr/>
          <p:nvPr/>
        </p:nvSpPr>
        <p:spPr>
          <a:xfrm>
            <a:off x="11825178" y="33147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An mobile app</a:t>
            </a:r>
            <a:endParaRPr b="0" i="0" sz="4800" u="none" cap="none" strike="noStrike">
              <a:solidFill>
                <a:schemeClr val="dk1"/>
              </a:solidFill>
              <a:latin typeface="Calibri"/>
              <a:ea typeface="Calibri"/>
              <a:cs typeface="Calibri"/>
              <a:sym typeface="Calibri"/>
            </a:endParaRPr>
          </a:p>
        </p:txBody>
      </p:sp>
      <p:sp>
        <p:nvSpPr>
          <p:cNvPr id="471" name="Google Shape;471;g2e95f481891_0_431"/>
          <p:cNvSpPr/>
          <p:nvPr/>
        </p:nvSpPr>
        <p:spPr>
          <a:xfrm>
            <a:off x="11825178" y="42926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2" name="Google Shape;472;g2e95f481891_0_431"/>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73" name="Google Shape;473;g2e95f481891_0_431"/>
          <p:cNvSpPr/>
          <p:nvPr/>
        </p:nvSpPr>
        <p:spPr>
          <a:xfrm>
            <a:off x="11825178" y="1511300"/>
            <a:ext cx="129006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Future of Fantasy</a:t>
            </a:r>
            <a:endParaRPr b="0" i="0" sz="8000" u="none" cap="none" strike="noStrike">
              <a:solidFill>
                <a:schemeClr val="dk1"/>
              </a:solidFill>
              <a:latin typeface="Calibri"/>
              <a:ea typeface="Calibri"/>
              <a:cs typeface="Calibri"/>
              <a:sym typeface="Calibri"/>
            </a:endParaRPr>
          </a:p>
        </p:txBody>
      </p:sp>
      <p:pic>
        <p:nvPicPr>
          <p:cNvPr descr=" " id="474" name="Google Shape;474;g2e95f481891_0_431"/>
          <p:cNvPicPr preferRelativeResize="0"/>
          <p:nvPr/>
        </p:nvPicPr>
        <p:blipFill rotWithShape="1">
          <a:blip r:embed="rId8">
            <a:alphaModFix/>
          </a:blip>
          <a:srcRect b="0" l="0" r="0" t="0"/>
          <a:stretch/>
        </p:blipFill>
        <p:spPr>
          <a:xfrm>
            <a:off x="4470959" y="1028700"/>
            <a:ext cx="5474384" cy="11849100"/>
          </a:xfrm>
          <a:prstGeom prst="rect">
            <a:avLst/>
          </a:prstGeom>
          <a:noFill/>
          <a:ln>
            <a:noFill/>
          </a:ln>
        </p:spPr>
      </p:pic>
      <p:pic>
        <p:nvPicPr>
          <p:cNvPr descr=" " id="475" name="Google Shape;475;g2e95f481891_0_431"/>
          <p:cNvPicPr preferRelativeResize="0"/>
          <p:nvPr/>
        </p:nvPicPr>
        <p:blipFill rotWithShape="1">
          <a:blip r:embed="rId9">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480" name="Shape 480"/>
        <p:cNvGrpSpPr/>
        <p:nvPr/>
      </p:nvGrpSpPr>
      <p:grpSpPr>
        <a:xfrm>
          <a:off x="0" y="0"/>
          <a:ext cx="0" cy="0"/>
          <a:chOff x="0" y="0"/>
          <a:chExt cx="0" cy="0"/>
        </a:xfrm>
      </p:grpSpPr>
      <p:pic>
        <p:nvPicPr>
          <p:cNvPr descr=" " id="481" name="Google Shape;481;g2e95f481891_0_449"/>
          <p:cNvPicPr preferRelativeResize="0"/>
          <p:nvPr/>
        </p:nvPicPr>
        <p:blipFill rotWithShape="1">
          <a:blip r:embed="rId3">
            <a:alphaModFix/>
          </a:blip>
          <a:srcRect b="0" l="0" r="0" t="0"/>
          <a:stretch/>
        </p:blipFill>
        <p:spPr>
          <a:xfrm>
            <a:off x="13895537" y="10185400"/>
            <a:ext cx="10491511" cy="3530600"/>
          </a:xfrm>
          <a:prstGeom prst="rect">
            <a:avLst/>
          </a:prstGeom>
          <a:noFill/>
          <a:ln>
            <a:noFill/>
          </a:ln>
        </p:spPr>
      </p:pic>
      <p:pic>
        <p:nvPicPr>
          <p:cNvPr descr=" " id="482" name="Google Shape;482;g2e95f481891_0_449"/>
          <p:cNvPicPr preferRelativeResize="0"/>
          <p:nvPr/>
        </p:nvPicPr>
        <p:blipFill rotWithShape="1">
          <a:blip r:embed="rId4">
            <a:alphaModFix/>
          </a:blip>
          <a:srcRect b="0" l="0" r="0" t="0"/>
          <a:stretch/>
        </p:blipFill>
        <p:spPr>
          <a:xfrm>
            <a:off x="0" y="0"/>
            <a:ext cx="11265610" cy="2819400"/>
          </a:xfrm>
          <a:prstGeom prst="rect">
            <a:avLst/>
          </a:prstGeom>
          <a:noFill/>
          <a:ln>
            <a:noFill/>
          </a:ln>
        </p:spPr>
      </p:pic>
      <p:pic>
        <p:nvPicPr>
          <p:cNvPr descr=" " id="483" name="Google Shape;483;g2e95f481891_0_449"/>
          <p:cNvPicPr preferRelativeResize="0"/>
          <p:nvPr/>
        </p:nvPicPr>
        <p:blipFill rotWithShape="1">
          <a:blip r:embed="rId5">
            <a:alphaModFix/>
          </a:blip>
          <a:srcRect b="0" l="0" r="0" t="0"/>
          <a:stretch/>
        </p:blipFill>
        <p:spPr>
          <a:xfrm>
            <a:off x="20868708" y="38100"/>
            <a:ext cx="2981760" cy="5638800"/>
          </a:xfrm>
          <a:prstGeom prst="rect">
            <a:avLst/>
          </a:prstGeom>
          <a:noFill/>
          <a:ln>
            <a:noFill/>
          </a:ln>
        </p:spPr>
      </p:pic>
      <p:pic>
        <p:nvPicPr>
          <p:cNvPr descr=" " id="484" name="Google Shape;484;g2e95f481891_0_449"/>
          <p:cNvPicPr preferRelativeResize="0"/>
          <p:nvPr/>
        </p:nvPicPr>
        <p:blipFill rotWithShape="1">
          <a:blip r:embed="rId6">
            <a:alphaModFix/>
          </a:blip>
          <a:srcRect b="0" l="0" r="0" t="0"/>
          <a:stretch/>
        </p:blipFill>
        <p:spPr>
          <a:xfrm>
            <a:off x="0" y="5676900"/>
            <a:ext cx="4369346" cy="8039100"/>
          </a:xfrm>
          <a:prstGeom prst="rect">
            <a:avLst/>
          </a:prstGeom>
          <a:noFill/>
          <a:ln>
            <a:noFill/>
          </a:ln>
        </p:spPr>
      </p:pic>
      <p:sp>
        <p:nvSpPr>
          <p:cNvPr id="485" name="Google Shape;485;g2e95f481891_0_449"/>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g2e95f481891_0_449"/>
          <p:cNvPicPr preferRelativeResize="0"/>
          <p:nvPr/>
        </p:nvPicPr>
        <p:blipFill rotWithShape="1">
          <a:blip r:embed="rId7">
            <a:alphaModFix/>
          </a:blip>
          <a:srcRect b="0" l="0" r="0" t="0"/>
          <a:stretch/>
        </p:blipFill>
        <p:spPr>
          <a:xfrm>
            <a:off x="23523340" y="304800"/>
            <a:ext cx="711289" cy="2590800"/>
          </a:xfrm>
          <a:prstGeom prst="rect">
            <a:avLst/>
          </a:prstGeom>
          <a:noFill/>
          <a:ln>
            <a:noFill/>
          </a:ln>
        </p:spPr>
      </p:pic>
      <p:sp>
        <p:nvSpPr>
          <p:cNvPr id="487" name="Google Shape;487;g2e95f481891_0_449"/>
          <p:cNvSpPr/>
          <p:nvPr/>
        </p:nvSpPr>
        <p:spPr>
          <a:xfrm>
            <a:off x="1727416" y="8102600"/>
            <a:ext cx="57156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e95f481891_0_449"/>
          <p:cNvSpPr/>
          <p:nvPr/>
        </p:nvSpPr>
        <p:spPr>
          <a:xfrm>
            <a:off x="1727416" y="8102600"/>
            <a:ext cx="57156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e95f481891_0_449"/>
          <p:cNvSpPr/>
          <p:nvPr/>
        </p:nvSpPr>
        <p:spPr>
          <a:xfrm>
            <a:off x="1727416" y="8102600"/>
            <a:ext cx="59190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A web application</a:t>
            </a:r>
            <a:endParaRPr b="0" i="0" sz="4800" u="none" cap="none" strike="noStrike">
              <a:solidFill>
                <a:schemeClr val="dk1"/>
              </a:solidFill>
              <a:latin typeface="Calibri"/>
              <a:ea typeface="Calibri"/>
              <a:cs typeface="Calibri"/>
              <a:sym typeface="Calibri"/>
            </a:endParaRPr>
          </a:p>
        </p:txBody>
      </p:sp>
      <p:sp>
        <p:nvSpPr>
          <p:cNvPr id="490" name="Google Shape;490;g2e95f481891_0_449"/>
          <p:cNvSpPr/>
          <p:nvPr/>
        </p:nvSpPr>
        <p:spPr>
          <a:xfrm>
            <a:off x="1727416" y="98552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91" name="Google Shape;491;g2e95f481891_0_449"/>
          <p:cNvSpPr/>
          <p:nvPr/>
        </p:nvSpPr>
        <p:spPr>
          <a:xfrm>
            <a:off x="1727416" y="1816100"/>
            <a:ext cx="7007100" cy="552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2" name="Google Shape;492;g2e95f481891_0_449"/>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3" name="Google Shape;493;g2e95f481891_0_449"/>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94" name="Google Shape;494;g2e95f481891_0_449"/>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499" name="Shape 499"/>
        <p:cNvGrpSpPr/>
        <p:nvPr/>
      </p:nvGrpSpPr>
      <p:grpSpPr>
        <a:xfrm>
          <a:off x="0" y="0"/>
          <a:ext cx="0" cy="0"/>
          <a:chOff x="0" y="0"/>
          <a:chExt cx="0" cy="0"/>
        </a:xfrm>
      </p:grpSpPr>
      <p:pic>
        <p:nvPicPr>
          <p:cNvPr descr=" " id="500" name="Google Shape;500;g2e95f481891_0_46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1" name="Google Shape;501;g2e95f481891_0_4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e95f481891_0_46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3" name="Google Shape;503;g2e95f481891_0_467"/>
          <p:cNvSpPr/>
          <p:nvPr/>
        </p:nvSpPr>
        <p:spPr>
          <a:xfrm>
            <a:off x="8467725" y="698500"/>
            <a:ext cx="7464300" cy="292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508" name="Shape 508"/>
        <p:cNvGrpSpPr/>
        <p:nvPr/>
      </p:nvGrpSpPr>
      <p:grpSpPr>
        <a:xfrm>
          <a:off x="0" y="0"/>
          <a:ext cx="0" cy="0"/>
          <a:chOff x="0" y="0"/>
          <a:chExt cx="0" cy="0"/>
        </a:xfrm>
      </p:grpSpPr>
      <p:pic>
        <p:nvPicPr>
          <p:cNvPr descr=" " id="509" name="Google Shape;509;g2e95f481891_0_475"/>
          <p:cNvPicPr preferRelativeResize="0"/>
          <p:nvPr/>
        </p:nvPicPr>
        <p:blipFill rotWithShape="1">
          <a:blip r:embed="rId3">
            <a:alphaModFix/>
          </a:blip>
          <a:srcRect b="0" l="0" r="0" t="0"/>
          <a:stretch/>
        </p:blipFill>
        <p:spPr>
          <a:xfrm>
            <a:off x="0" y="10896600"/>
            <a:ext cx="24387048" cy="2819400"/>
          </a:xfrm>
          <a:prstGeom prst="rect">
            <a:avLst/>
          </a:prstGeom>
          <a:noFill/>
          <a:ln>
            <a:noFill/>
          </a:ln>
        </p:spPr>
      </p:pic>
      <p:pic>
        <p:nvPicPr>
          <p:cNvPr descr=" " id="510" name="Google Shape;510;g2e95f481891_0_475"/>
          <p:cNvPicPr preferRelativeResize="0"/>
          <p:nvPr/>
        </p:nvPicPr>
        <p:blipFill rotWithShape="1">
          <a:blip r:embed="rId4">
            <a:alphaModFix/>
          </a:blip>
          <a:srcRect b="0" l="0" r="0" t="0"/>
          <a:stretch/>
        </p:blipFill>
        <p:spPr>
          <a:xfrm>
            <a:off x="0" y="0"/>
            <a:ext cx="4902813" cy="5613400"/>
          </a:xfrm>
          <a:prstGeom prst="rect">
            <a:avLst/>
          </a:prstGeom>
          <a:noFill/>
          <a:ln>
            <a:noFill/>
          </a:ln>
        </p:spPr>
      </p:pic>
      <p:pic>
        <p:nvPicPr>
          <p:cNvPr descr=" " id="511" name="Google Shape;511;g2e95f481891_0_475"/>
          <p:cNvPicPr preferRelativeResize="0"/>
          <p:nvPr/>
        </p:nvPicPr>
        <p:blipFill rotWithShape="1">
          <a:blip r:embed="rId5">
            <a:alphaModFix/>
          </a:blip>
          <a:srcRect b="0" l="0" r="0" t="0"/>
          <a:stretch/>
        </p:blipFill>
        <p:spPr>
          <a:xfrm>
            <a:off x="21071934" y="0"/>
            <a:ext cx="3315114" cy="3429000"/>
          </a:xfrm>
          <a:prstGeom prst="rect">
            <a:avLst/>
          </a:prstGeom>
          <a:noFill/>
          <a:ln>
            <a:noFill/>
          </a:ln>
        </p:spPr>
      </p:pic>
      <p:pic>
        <p:nvPicPr>
          <p:cNvPr descr=" " id="512" name="Google Shape;512;g2e95f481891_0_475"/>
          <p:cNvPicPr preferRelativeResize="0"/>
          <p:nvPr/>
        </p:nvPicPr>
        <p:blipFill rotWithShape="1">
          <a:blip r:embed="rId6">
            <a:alphaModFix/>
          </a:blip>
          <a:srcRect b="0" l="0" r="0" t="0"/>
          <a:stretch/>
        </p:blipFill>
        <p:spPr>
          <a:xfrm>
            <a:off x="6071359" y="0"/>
            <a:ext cx="12519087" cy="2184400"/>
          </a:xfrm>
          <a:prstGeom prst="rect">
            <a:avLst/>
          </a:prstGeom>
          <a:noFill/>
          <a:ln>
            <a:noFill/>
          </a:ln>
        </p:spPr>
      </p:pic>
      <p:pic>
        <p:nvPicPr>
          <p:cNvPr descr=" " id="513" name="Google Shape;513;g2e95f481891_0_475"/>
          <p:cNvPicPr preferRelativeResize="0"/>
          <p:nvPr/>
        </p:nvPicPr>
        <p:blipFill rotWithShape="1">
          <a:blip r:embed="rId7">
            <a:alphaModFix/>
          </a:blip>
          <a:srcRect b="0" l="0" r="0" t="0"/>
          <a:stretch/>
        </p:blipFill>
        <p:spPr>
          <a:xfrm>
            <a:off x="21186248" y="12700000"/>
            <a:ext cx="3200800" cy="1016000"/>
          </a:xfrm>
          <a:prstGeom prst="rect">
            <a:avLst/>
          </a:prstGeom>
          <a:noFill/>
          <a:ln>
            <a:noFill/>
          </a:ln>
        </p:spPr>
      </p:pic>
      <p:pic>
        <p:nvPicPr>
          <p:cNvPr descr=" " id="514" name="Google Shape;514;g2e95f481891_0_475"/>
          <p:cNvPicPr preferRelativeResize="0"/>
          <p:nvPr/>
        </p:nvPicPr>
        <p:blipFill rotWithShape="1">
          <a:blip r:embed="rId8">
            <a:alphaModFix/>
          </a:blip>
          <a:srcRect b="0" l="0" r="0" t="0"/>
          <a:stretch/>
        </p:blipFill>
        <p:spPr>
          <a:xfrm>
            <a:off x="8332241" y="3390900"/>
            <a:ext cx="14479810" cy="7861300"/>
          </a:xfrm>
          <a:prstGeom prst="rect">
            <a:avLst/>
          </a:prstGeom>
          <a:noFill/>
          <a:ln>
            <a:noFill/>
          </a:ln>
        </p:spPr>
      </p:pic>
      <p:sp>
        <p:nvSpPr>
          <p:cNvPr id="515" name="Google Shape;515;g2e95f481891_0_475"/>
          <p:cNvSpPr/>
          <p:nvPr/>
        </p:nvSpPr>
        <p:spPr>
          <a:xfrm>
            <a:off x="3221969" y="1193800"/>
            <a:ext cx="179430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Fantasy Realm at a Glance</a:t>
            </a:r>
            <a:endParaRPr b="0" i="0" sz="8000" u="none" cap="none" strike="noStrike">
              <a:solidFill>
                <a:schemeClr val="dk1"/>
              </a:solidFill>
              <a:latin typeface="Calibri"/>
              <a:ea typeface="Calibri"/>
              <a:cs typeface="Calibri"/>
              <a:sym typeface="Calibri"/>
            </a:endParaRPr>
          </a:p>
        </p:txBody>
      </p:sp>
      <p:sp>
        <p:nvSpPr>
          <p:cNvPr id="516" name="Google Shape;516;g2e95f481891_0_475"/>
          <p:cNvSpPr/>
          <p:nvPr/>
        </p:nvSpPr>
        <p:spPr>
          <a:xfrm>
            <a:off x="1956044" y="4451350"/>
            <a:ext cx="57792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e95f481891_0_475"/>
          <p:cNvSpPr/>
          <p:nvPr/>
        </p:nvSpPr>
        <p:spPr>
          <a:xfrm>
            <a:off x="1956044" y="4451350"/>
            <a:ext cx="57792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e95f481891_0_475"/>
          <p:cNvSpPr/>
          <p:nvPr/>
        </p:nvSpPr>
        <p:spPr>
          <a:xfrm>
            <a:off x="1956044" y="4451350"/>
            <a:ext cx="59823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Forest</a:t>
            </a:r>
            <a:endParaRPr b="0" i="0" sz="4800" u="none" cap="none" strike="noStrike">
              <a:solidFill>
                <a:schemeClr val="dk1"/>
              </a:solidFill>
              <a:latin typeface="Calibri"/>
              <a:ea typeface="Calibri"/>
              <a:cs typeface="Calibri"/>
              <a:sym typeface="Calibri"/>
            </a:endParaRPr>
          </a:p>
        </p:txBody>
      </p:sp>
      <p:sp>
        <p:nvSpPr>
          <p:cNvPr id="519" name="Google Shape;519;g2e95f481891_0_475"/>
          <p:cNvSpPr/>
          <p:nvPr/>
        </p:nvSpPr>
        <p:spPr>
          <a:xfrm>
            <a:off x="1956044" y="53276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20" name="Google Shape;520;g2e95f481891_0_475"/>
          <p:cNvSpPr/>
          <p:nvPr/>
        </p:nvSpPr>
        <p:spPr>
          <a:xfrm>
            <a:off x="1956044" y="7143750"/>
            <a:ext cx="57792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e95f481891_0_475"/>
          <p:cNvSpPr/>
          <p:nvPr/>
        </p:nvSpPr>
        <p:spPr>
          <a:xfrm>
            <a:off x="1956044" y="7143750"/>
            <a:ext cx="57792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e95f481891_0_475"/>
          <p:cNvSpPr/>
          <p:nvPr/>
        </p:nvSpPr>
        <p:spPr>
          <a:xfrm>
            <a:off x="1956044" y="7143750"/>
            <a:ext cx="59823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Caves</a:t>
            </a:r>
            <a:endParaRPr b="0" i="0" sz="4800" u="none" cap="none" strike="noStrike">
              <a:solidFill>
                <a:schemeClr val="dk1"/>
              </a:solidFill>
              <a:latin typeface="Calibri"/>
              <a:ea typeface="Calibri"/>
              <a:cs typeface="Calibri"/>
              <a:sym typeface="Calibri"/>
            </a:endParaRPr>
          </a:p>
        </p:txBody>
      </p:sp>
      <p:sp>
        <p:nvSpPr>
          <p:cNvPr id="523" name="Google Shape;523;g2e95f481891_0_475"/>
          <p:cNvSpPr/>
          <p:nvPr/>
        </p:nvSpPr>
        <p:spPr>
          <a:xfrm>
            <a:off x="1956044" y="80200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24" name="Google Shape;524;g2e95f481891_0_475"/>
          <p:cNvSpPr/>
          <p:nvPr/>
        </p:nvSpPr>
        <p:spPr>
          <a:xfrm>
            <a:off x="1956044" y="9836150"/>
            <a:ext cx="57792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e95f481891_0_475"/>
          <p:cNvSpPr/>
          <p:nvPr/>
        </p:nvSpPr>
        <p:spPr>
          <a:xfrm>
            <a:off x="1956044" y="9836150"/>
            <a:ext cx="57792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e95f481891_0_475"/>
          <p:cNvSpPr/>
          <p:nvPr/>
        </p:nvSpPr>
        <p:spPr>
          <a:xfrm>
            <a:off x="1956044" y="9836150"/>
            <a:ext cx="59823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The Lair</a:t>
            </a:r>
            <a:endParaRPr b="0" i="0" sz="4800" u="none" cap="none" strike="noStrike">
              <a:solidFill>
                <a:schemeClr val="dk1"/>
              </a:solidFill>
              <a:latin typeface="Calibri"/>
              <a:ea typeface="Calibri"/>
              <a:cs typeface="Calibri"/>
              <a:sym typeface="Calibri"/>
            </a:endParaRPr>
          </a:p>
        </p:txBody>
      </p:sp>
      <p:sp>
        <p:nvSpPr>
          <p:cNvPr id="527" name="Google Shape;527;g2e95f481891_0_475"/>
          <p:cNvSpPr/>
          <p:nvPr/>
        </p:nvSpPr>
        <p:spPr>
          <a:xfrm>
            <a:off x="1956044" y="107124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29" name="Shape 29"/>
        <p:cNvGrpSpPr/>
        <p:nvPr/>
      </p:nvGrpSpPr>
      <p:grpSpPr>
        <a:xfrm>
          <a:off x="0" y="0"/>
          <a:ext cx="0" cy="0"/>
          <a:chOff x="0" y="0"/>
          <a:chExt cx="0" cy="0"/>
        </a:xfrm>
      </p:grpSpPr>
      <p:pic>
        <p:nvPicPr>
          <p:cNvPr descr=" " id="30" name="Google Shape;30;g2e95f481891_0_13"/>
          <p:cNvPicPr preferRelativeResize="0"/>
          <p:nvPr/>
        </p:nvPicPr>
        <p:blipFill rotWithShape="1">
          <a:blip r:embed="rId3">
            <a:alphaModFix/>
          </a:blip>
          <a:srcRect b="0" l="0" r="0" t="0"/>
          <a:stretch/>
        </p:blipFill>
        <p:spPr>
          <a:xfrm>
            <a:off x="0" y="0"/>
            <a:ext cx="9145143" cy="4838700"/>
          </a:xfrm>
          <a:prstGeom prst="rect">
            <a:avLst/>
          </a:prstGeom>
          <a:noFill/>
          <a:ln>
            <a:noFill/>
          </a:ln>
        </p:spPr>
      </p:pic>
      <p:pic>
        <p:nvPicPr>
          <p:cNvPr descr=" " id="31" name="Google Shape;31;g2e95f481891_0_13"/>
          <p:cNvPicPr preferRelativeResize="0"/>
          <p:nvPr/>
        </p:nvPicPr>
        <p:blipFill rotWithShape="1">
          <a:blip r:embed="rId4">
            <a:alphaModFix/>
          </a:blip>
          <a:srcRect b="0" l="0" r="0" t="0"/>
          <a:stretch/>
        </p:blipFill>
        <p:spPr>
          <a:xfrm>
            <a:off x="18518915" y="8483600"/>
            <a:ext cx="5868133" cy="5232400"/>
          </a:xfrm>
          <a:prstGeom prst="rect">
            <a:avLst/>
          </a:prstGeom>
          <a:noFill/>
          <a:ln>
            <a:noFill/>
          </a:ln>
        </p:spPr>
      </p:pic>
      <p:pic>
        <p:nvPicPr>
          <p:cNvPr descr=" " id="32" name="Google Shape;32;g2e95f481891_0_13"/>
          <p:cNvPicPr preferRelativeResize="0"/>
          <p:nvPr/>
        </p:nvPicPr>
        <p:blipFill rotWithShape="1">
          <a:blip r:embed="rId5">
            <a:alphaModFix/>
          </a:blip>
          <a:srcRect b="0" l="0" r="0" t="0"/>
          <a:stretch/>
        </p:blipFill>
        <p:spPr>
          <a:xfrm>
            <a:off x="20576572" y="0"/>
            <a:ext cx="3810476" cy="3098800"/>
          </a:xfrm>
          <a:prstGeom prst="rect">
            <a:avLst/>
          </a:prstGeom>
          <a:noFill/>
          <a:ln>
            <a:noFill/>
          </a:ln>
        </p:spPr>
      </p:pic>
      <p:pic>
        <p:nvPicPr>
          <p:cNvPr descr=" " id="33" name="Google Shape;33;g2e95f481891_0_13"/>
          <p:cNvPicPr preferRelativeResize="0"/>
          <p:nvPr/>
        </p:nvPicPr>
        <p:blipFill rotWithShape="1">
          <a:blip r:embed="rId6">
            <a:alphaModFix/>
          </a:blip>
          <a:srcRect b="0" l="0" r="0" t="0"/>
          <a:stretch/>
        </p:blipFill>
        <p:spPr>
          <a:xfrm>
            <a:off x="0" y="6858000"/>
            <a:ext cx="2565721" cy="6858000"/>
          </a:xfrm>
          <a:prstGeom prst="rect">
            <a:avLst/>
          </a:prstGeom>
          <a:noFill/>
          <a:ln>
            <a:noFill/>
          </a:ln>
        </p:spPr>
      </p:pic>
      <p:sp>
        <p:nvSpPr>
          <p:cNvPr id="34" name="Google Shape;34;g2e95f481891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2e95f481891_0_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 name="Google Shape;36;g2e95f481891_0_13"/>
          <p:cNvSpPr/>
          <p:nvPr/>
        </p:nvSpPr>
        <p:spPr>
          <a:xfrm>
            <a:off x="15288477" y="1028700"/>
            <a:ext cx="8124900" cy="261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Welcome</a:t>
            </a:r>
            <a:endParaRPr b="0" i="0" sz="12800" u="none" cap="none" strike="noStrike">
              <a:solidFill>
                <a:schemeClr val="dk1"/>
              </a:solidFill>
              <a:latin typeface="Calibri"/>
              <a:ea typeface="Calibri"/>
              <a:cs typeface="Calibri"/>
              <a:sym typeface="Calibri"/>
            </a:endParaRPr>
          </a:p>
        </p:txBody>
      </p:sp>
      <p:sp>
        <p:nvSpPr>
          <p:cNvPr id="37" name="Google Shape;37;g2e95f481891_0_13"/>
          <p:cNvSpPr/>
          <p:nvPr/>
        </p:nvSpPr>
        <p:spPr>
          <a:xfrm>
            <a:off x="2667333" y="69215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532" name="Shape 532"/>
        <p:cNvGrpSpPr/>
        <p:nvPr/>
      </p:nvGrpSpPr>
      <p:grpSpPr>
        <a:xfrm>
          <a:off x="0" y="0"/>
          <a:ext cx="0" cy="0"/>
          <a:chOff x="0" y="0"/>
          <a:chExt cx="0" cy="0"/>
        </a:xfrm>
      </p:grpSpPr>
      <p:pic>
        <p:nvPicPr>
          <p:cNvPr descr=" " id="533" name="Google Shape;533;g2e95f481891_0_498"/>
          <p:cNvPicPr preferRelativeResize="0"/>
          <p:nvPr/>
        </p:nvPicPr>
        <p:blipFill rotWithShape="1">
          <a:blip r:embed="rId3">
            <a:alphaModFix/>
          </a:blip>
          <a:srcRect b="0" l="0" r="0" t="0"/>
          <a:stretch/>
        </p:blipFill>
        <p:spPr>
          <a:xfrm>
            <a:off x="13895537" y="10185400"/>
            <a:ext cx="10491511" cy="3530600"/>
          </a:xfrm>
          <a:prstGeom prst="rect">
            <a:avLst/>
          </a:prstGeom>
          <a:noFill/>
          <a:ln>
            <a:noFill/>
          </a:ln>
        </p:spPr>
      </p:pic>
      <p:pic>
        <p:nvPicPr>
          <p:cNvPr descr=" " id="534" name="Google Shape;534;g2e95f481891_0_498"/>
          <p:cNvPicPr preferRelativeResize="0"/>
          <p:nvPr/>
        </p:nvPicPr>
        <p:blipFill rotWithShape="1">
          <a:blip r:embed="rId4">
            <a:alphaModFix/>
          </a:blip>
          <a:srcRect b="0" l="0" r="0" t="0"/>
          <a:stretch/>
        </p:blipFill>
        <p:spPr>
          <a:xfrm>
            <a:off x="0" y="0"/>
            <a:ext cx="11265610" cy="2819400"/>
          </a:xfrm>
          <a:prstGeom prst="rect">
            <a:avLst/>
          </a:prstGeom>
          <a:noFill/>
          <a:ln>
            <a:noFill/>
          </a:ln>
        </p:spPr>
      </p:pic>
      <p:pic>
        <p:nvPicPr>
          <p:cNvPr descr=" " id="535" name="Google Shape;535;g2e95f481891_0_498"/>
          <p:cNvPicPr preferRelativeResize="0"/>
          <p:nvPr/>
        </p:nvPicPr>
        <p:blipFill rotWithShape="1">
          <a:blip r:embed="rId5">
            <a:alphaModFix/>
          </a:blip>
          <a:srcRect b="0" l="0" r="0" t="0"/>
          <a:stretch/>
        </p:blipFill>
        <p:spPr>
          <a:xfrm>
            <a:off x="20868708" y="38100"/>
            <a:ext cx="2981760" cy="5638800"/>
          </a:xfrm>
          <a:prstGeom prst="rect">
            <a:avLst/>
          </a:prstGeom>
          <a:noFill/>
          <a:ln>
            <a:noFill/>
          </a:ln>
        </p:spPr>
      </p:pic>
      <p:pic>
        <p:nvPicPr>
          <p:cNvPr descr=" " id="536" name="Google Shape;536;g2e95f481891_0_498"/>
          <p:cNvPicPr preferRelativeResize="0"/>
          <p:nvPr/>
        </p:nvPicPr>
        <p:blipFill rotWithShape="1">
          <a:blip r:embed="rId6">
            <a:alphaModFix/>
          </a:blip>
          <a:srcRect b="0" l="0" r="0" t="0"/>
          <a:stretch/>
        </p:blipFill>
        <p:spPr>
          <a:xfrm>
            <a:off x="0" y="5676900"/>
            <a:ext cx="4369346" cy="8039100"/>
          </a:xfrm>
          <a:prstGeom prst="rect">
            <a:avLst/>
          </a:prstGeom>
          <a:noFill/>
          <a:ln>
            <a:noFill/>
          </a:ln>
        </p:spPr>
      </p:pic>
      <p:sp>
        <p:nvSpPr>
          <p:cNvPr id="537" name="Google Shape;537;g2e95f481891_0_4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e95f481891_0_49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39" name="Google Shape;539;g2e95f481891_0_498"/>
          <p:cNvSpPr/>
          <p:nvPr/>
        </p:nvSpPr>
        <p:spPr>
          <a:xfrm>
            <a:off x="0" y="67310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e95f481891_0_498"/>
          <p:cNvPicPr preferRelativeResize="0"/>
          <p:nvPr/>
        </p:nvPicPr>
        <p:blipFill rotWithShape="1">
          <a:blip r:embed="rId8">
            <a:alphaModFix/>
          </a:blip>
          <a:srcRect b="0" l="0" r="0" t="0"/>
          <a:stretch/>
        </p:blipFill>
        <p:spPr>
          <a:xfrm>
            <a:off x="0" y="6718300"/>
            <a:ext cx="24387048" cy="12700"/>
          </a:xfrm>
          <a:prstGeom prst="rect">
            <a:avLst/>
          </a:prstGeom>
          <a:noFill/>
          <a:ln>
            <a:noFill/>
          </a:ln>
        </p:spPr>
      </p:pic>
      <p:sp>
        <p:nvSpPr>
          <p:cNvPr id="541" name="Google Shape;541;g2e95f481891_0_498"/>
          <p:cNvSpPr/>
          <p:nvPr/>
        </p:nvSpPr>
        <p:spPr>
          <a:xfrm>
            <a:off x="2248181" y="3759200"/>
            <a:ext cx="19890600" cy="706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e95f481891_0_498"/>
          <p:cNvPicPr preferRelativeResize="0"/>
          <p:nvPr/>
        </p:nvPicPr>
        <p:blipFill rotWithShape="1">
          <a:blip r:embed="rId9">
            <a:alphaModFix/>
          </a:blip>
          <a:srcRect b="0" l="0" r="0" t="0"/>
          <a:stretch/>
        </p:blipFill>
        <p:spPr>
          <a:xfrm>
            <a:off x="3873984" y="3759200"/>
            <a:ext cx="1319802" cy="1625600"/>
          </a:xfrm>
          <a:prstGeom prst="rect">
            <a:avLst/>
          </a:prstGeom>
          <a:noFill/>
          <a:ln>
            <a:noFill/>
          </a:ln>
        </p:spPr>
      </p:pic>
      <p:pic>
        <p:nvPicPr>
          <p:cNvPr descr=" " id="543" name="Google Shape;543;g2e95f481891_0_498"/>
          <p:cNvPicPr preferRelativeResize="0"/>
          <p:nvPr/>
        </p:nvPicPr>
        <p:blipFill rotWithShape="1">
          <a:blip r:embed="rId10">
            <a:alphaModFix/>
          </a:blip>
          <a:srcRect b="0" l="0" r="0" t="0"/>
          <a:stretch/>
        </p:blipFill>
        <p:spPr>
          <a:xfrm>
            <a:off x="8980022" y="3759200"/>
            <a:ext cx="1319759" cy="1625600"/>
          </a:xfrm>
          <a:prstGeom prst="rect">
            <a:avLst/>
          </a:prstGeom>
          <a:noFill/>
          <a:ln>
            <a:noFill/>
          </a:ln>
        </p:spPr>
      </p:pic>
      <p:pic>
        <p:nvPicPr>
          <p:cNvPr descr=" " id="544" name="Google Shape;544;g2e95f481891_0_498"/>
          <p:cNvPicPr preferRelativeResize="0"/>
          <p:nvPr/>
        </p:nvPicPr>
        <p:blipFill rotWithShape="1">
          <a:blip r:embed="rId11">
            <a:alphaModFix/>
          </a:blip>
          <a:srcRect b="0" l="0" r="0" t="0"/>
          <a:stretch/>
        </p:blipFill>
        <p:spPr>
          <a:xfrm>
            <a:off x="13832029" y="3759200"/>
            <a:ext cx="1833150" cy="1625600"/>
          </a:xfrm>
          <a:prstGeom prst="rect">
            <a:avLst/>
          </a:prstGeom>
          <a:noFill/>
          <a:ln>
            <a:noFill/>
          </a:ln>
        </p:spPr>
      </p:pic>
      <p:pic>
        <p:nvPicPr>
          <p:cNvPr descr=" " id="545" name="Google Shape;545;g2e95f481891_0_498"/>
          <p:cNvPicPr preferRelativeResize="0"/>
          <p:nvPr/>
        </p:nvPicPr>
        <p:blipFill rotWithShape="1">
          <a:blip r:embed="rId12">
            <a:alphaModFix/>
          </a:blip>
          <a:srcRect b="0" l="0" r="0" t="0"/>
          <a:stretch/>
        </p:blipFill>
        <p:spPr>
          <a:xfrm>
            <a:off x="19039680" y="3759200"/>
            <a:ext cx="1626042" cy="1625600"/>
          </a:xfrm>
          <a:prstGeom prst="rect">
            <a:avLst/>
          </a:prstGeom>
          <a:noFill/>
          <a:ln>
            <a:noFill/>
          </a:ln>
        </p:spPr>
      </p:pic>
      <p:pic>
        <p:nvPicPr>
          <p:cNvPr descr=" " id="546" name="Google Shape;546;g2e95f481891_0_498"/>
          <p:cNvPicPr preferRelativeResize="0"/>
          <p:nvPr/>
        </p:nvPicPr>
        <p:blipFill rotWithShape="1">
          <a:blip r:embed="rId13">
            <a:alphaModFix/>
          </a:blip>
          <a:srcRect b="0" l="0" r="0" t="0"/>
          <a:stretch/>
        </p:blipFill>
        <p:spPr>
          <a:xfrm>
            <a:off x="4439205" y="5689600"/>
            <a:ext cx="190524" cy="2095500"/>
          </a:xfrm>
          <a:prstGeom prst="rect">
            <a:avLst/>
          </a:prstGeom>
          <a:noFill/>
          <a:ln>
            <a:noFill/>
          </a:ln>
        </p:spPr>
      </p:pic>
      <p:pic>
        <p:nvPicPr>
          <p:cNvPr descr=" " id="547" name="Google Shape;547;g2e95f481891_0_498"/>
          <p:cNvPicPr preferRelativeResize="0"/>
          <p:nvPr/>
        </p:nvPicPr>
        <p:blipFill rotWithShape="1">
          <a:blip r:embed="rId13">
            <a:alphaModFix/>
          </a:blip>
          <a:srcRect b="0" l="0" r="0" t="0"/>
          <a:stretch/>
        </p:blipFill>
        <p:spPr>
          <a:xfrm>
            <a:off x="9545243" y="5689600"/>
            <a:ext cx="190524" cy="2095500"/>
          </a:xfrm>
          <a:prstGeom prst="rect">
            <a:avLst/>
          </a:prstGeom>
          <a:noFill/>
          <a:ln>
            <a:noFill/>
          </a:ln>
        </p:spPr>
      </p:pic>
      <p:pic>
        <p:nvPicPr>
          <p:cNvPr descr=" " id="548" name="Google Shape;548;g2e95f481891_0_498"/>
          <p:cNvPicPr preferRelativeResize="0"/>
          <p:nvPr/>
        </p:nvPicPr>
        <p:blipFill rotWithShape="1">
          <a:blip r:embed="rId13">
            <a:alphaModFix/>
          </a:blip>
          <a:srcRect b="0" l="0" r="0" t="0"/>
          <a:stretch/>
        </p:blipFill>
        <p:spPr>
          <a:xfrm>
            <a:off x="14651281" y="5689600"/>
            <a:ext cx="190524" cy="2095500"/>
          </a:xfrm>
          <a:prstGeom prst="rect">
            <a:avLst/>
          </a:prstGeom>
          <a:noFill/>
          <a:ln>
            <a:noFill/>
          </a:ln>
        </p:spPr>
      </p:pic>
      <p:pic>
        <p:nvPicPr>
          <p:cNvPr descr=" " id="549" name="Google Shape;549;g2e95f481891_0_498"/>
          <p:cNvPicPr preferRelativeResize="0"/>
          <p:nvPr/>
        </p:nvPicPr>
        <p:blipFill rotWithShape="1">
          <a:blip r:embed="rId13">
            <a:alphaModFix/>
          </a:blip>
          <a:srcRect b="0" l="0" r="0" t="0"/>
          <a:stretch/>
        </p:blipFill>
        <p:spPr>
          <a:xfrm>
            <a:off x="19757319" y="5689600"/>
            <a:ext cx="190524" cy="2095500"/>
          </a:xfrm>
          <a:prstGeom prst="rect">
            <a:avLst/>
          </a:prstGeom>
          <a:noFill/>
          <a:ln>
            <a:noFill/>
          </a:ln>
        </p:spPr>
      </p:pic>
      <p:sp>
        <p:nvSpPr>
          <p:cNvPr id="550" name="Google Shape;550;g2e95f481891_0_498"/>
          <p:cNvSpPr/>
          <p:nvPr/>
        </p:nvSpPr>
        <p:spPr>
          <a:xfrm>
            <a:off x="2248181" y="8089900"/>
            <a:ext cx="45726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e95f481891_0_498"/>
          <p:cNvSpPr/>
          <p:nvPr/>
        </p:nvSpPr>
        <p:spPr>
          <a:xfrm>
            <a:off x="2248181" y="8089900"/>
            <a:ext cx="45726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e95f481891_0_498"/>
          <p:cNvSpPr/>
          <p:nvPr/>
        </p:nvSpPr>
        <p:spPr>
          <a:xfrm>
            <a:off x="2171971" y="8089900"/>
            <a:ext cx="4725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2020</a:t>
            </a:r>
            <a:endParaRPr b="0" i="0" sz="3600" u="none" cap="none" strike="noStrike">
              <a:solidFill>
                <a:schemeClr val="dk1"/>
              </a:solidFill>
              <a:latin typeface="Calibri"/>
              <a:ea typeface="Calibri"/>
              <a:cs typeface="Calibri"/>
              <a:sym typeface="Calibri"/>
            </a:endParaRPr>
          </a:p>
        </p:txBody>
      </p:sp>
      <p:sp>
        <p:nvSpPr>
          <p:cNvPr id="553" name="Google Shape;553;g2e95f481891_0_498"/>
          <p:cNvSpPr/>
          <p:nvPr/>
        </p:nvSpPr>
        <p:spPr>
          <a:xfrm>
            <a:off x="2180439" y="88773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volcanic eruption devastates a nearby city, forcing its inhabitants.</a:t>
            </a:r>
            <a:endParaRPr b="0" i="0" sz="3200" u="none" cap="none" strike="noStrike">
              <a:solidFill>
                <a:schemeClr val="dk1"/>
              </a:solidFill>
              <a:latin typeface="Calibri"/>
              <a:ea typeface="Calibri"/>
              <a:cs typeface="Calibri"/>
              <a:sym typeface="Calibri"/>
            </a:endParaRPr>
          </a:p>
        </p:txBody>
      </p:sp>
      <p:sp>
        <p:nvSpPr>
          <p:cNvPr id="554" name="Google Shape;554;g2e95f481891_0_498"/>
          <p:cNvSpPr/>
          <p:nvPr/>
        </p:nvSpPr>
        <p:spPr>
          <a:xfrm>
            <a:off x="7354219" y="8089900"/>
            <a:ext cx="45726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e95f481891_0_498"/>
          <p:cNvSpPr/>
          <p:nvPr/>
        </p:nvSpPr>
        <p:spPr>
          <a:xfrm>
            <a:off x="7354219" y="8089900"/>
            <a:ext cx="45726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e95f481891_0_498"/>
          <p:cNvSpPr/>
          <p:nvPr/>
        </p:nvSpPr>
        <p:spPr>
          <a:xfrm>
            <a:off x="7278010" y="8089900"/>
            <a:ext cx="4725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2021</a:t>
            </a:r>
            <a:endParaRPr b="0" i="0" sz="3600" u="none" cap="none" strike="noStrike">
              <a:solidFill>
                <a:schemeClr val="dk1"/>
              </a:solidFill>
              <a:latin typeface="Calibri"/>
              <a:ea typeface="Calibri"/>
              <a:cs typeface="Calibri"/>
              <a:sym typeface="Calibri"/>
            </a:endParaRPr>
          </a:p>
        </p:txBody>
      </p:sp>
      <p:sp>
        <p:nvSpPr>
          <p:cNvPr id="557" name="Google Shape;557;g2e95f481891_0_498"/>
          <p:cNvSpPr/>
          <p:nvPr/>
        </p:nvSpPr>
        <p:spPr>
          <a:xfrm>
            <a:off x="7286477" y="88773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58" name="Google Shape;558;g2e95f481891_0_498"/>
          <p:cNvSpPr/>
          <p:nvPr/>
        </p:nvSpPr>
        <p:spPr>
          <a:xfrm>
            <a:off x="12460257" y="8089900"/>
            <a:ext cx="45726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e95f481891_0_498"/>
          <p:cNvSpPr/>
          <p:nvPr/>
        </p:nvSpPr>
        <p:spPr>
          <a:xfrm>
            <a:off x="12460257" y="8089900"/>
            <a:ext cx="45726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e95f481891_0_498"/>
          <p:cNvSpPr/>
          <p:nvPr/>
        </p:nvSpPr>
        <p:spPr>
          <a:xfrm>
            <a:off x="12384048" y="8089900"/>
            <a:ext cx="4725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2022</a:t>
            </a:r>
            <a:endParaRPr b="0" i="0" sz="3600" u="none" cap="none" strike="noStrike">
              <a:solidFill>
                <a:schemeClr val="dk1"/>
              </a:solidFill>
              <a:latin typeface="Calibri"/>
              <a:ea typeface="Calibri"/>
              <a:cs typeface="Calibri"/>
              <a:sym typeface="Calibri"/>
            </a:endParaRPr>
          </a:p>
        </p:txBody>
      </p:sp>
      <p:sp>
        <p:nvSpPr>
          <p:cNvPr id="561" name="Google Shape;561;g2e95f481891_0_498"/>
          <p:cNvSpPr/>
          <p:nvPr/>
        </p:nvSpPr>
        <p:spPr>
          <a:xfrm>
            <a:off x="12392516" y="88773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62" name="Google Shape;562;g2e95f481891_0_498"/>
          <p:cNvSpPr/>
          <p:nvPr/>
        </p:nvSpPr>
        <p:spPr>
          <a:xfrm>
            <a:off x="17566296" y="8089900"/>
            <a:ext cx="45726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e95f481891_0_498"/>
          <p:cNvSpPr/>
          <p:nvPr/>
        </p:nvSpPr>
        <p:spPr>
          <a:xfrm>
            <a:off x="17566296" y="8089900"/>
            <a:ext cx="45726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e95f481891_0_498"/>
          <p:cNvSpPr/>
          <p:nvPr/>
        </p:nvSpPr>
        <p:spPr>
          <a:xfrm>
            <a:off x="17490086" y="8089900"/>
            <a:ext cx="4725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2023</a:t>
            </a:r>
            <a:endParaRPr b="0" i="0" sz="3600" u="none" cap="none" strike="noStrike">
              <a:solidFill>
                <a:schemeClr val="dk1"/>
              </a:solidFill>
              <a:latin typeface="Calibri"/>
              <a:ea typeface="Calibri"/>
              <a:cs typeface="Calibri"/>
              <a:sym typeface="Calibri"/>
            </a:endParaRPr>
          </a:p>
        </p:txBody>
      </p:sp>
      <p:sp>
        <p:nvSpPr>
          <p:cNvPr id="565" name="Google Shape;565;g2e95f481891_0_498"/>
          <p:cNvSpPr/>
          <p:nvPr/>
        </p:nvSpPr>
        <p:spPr>
          <a:xfrm>
            <a:off x="17498554" y="88773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powerful sorcerer and a cunning thief cross paths, leading to a partnership.</a:t>
            </a:r>
            <a:endParaRPr b="0" i="0" sz="3200" u="none" cap="none" strike="noStrike">
              <a:solidFill>
                <a:schemeClr val="dk1"/>
              </a:solidFill>
              <a:latin typeface="Calibri"/>
              <a:ea typeface="Calibri"/>
              <a:cs typeface="Calibri"/>
              <a:sym typeface="Calibri"/>
            </a:endParaRPr>
          </a:p>
        </p:txBody>
      </p:sp>
      <p:sp>
        <p:nvSpPr>
          <p:cNvPr id="566" name="Google Shape;566;g2e95f481891_0_498"/>
          <p:cNvSpPr/>
          <p:nvPr/>
        </p:nvSpPr>
        <p:spPr>
          <a:xfrm>
            <a:off x="6054423" y="1003300"/>
            <a:ext cx="122781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571" name="Shape 571"/>
        <p:cNvGrpSpPr/>
        <p:nvPr/>
      </p:nvGrpSpPr>
      <p:grpSpPr>
        <a:xfrm>
          <a:off x="0" y="0"/>
          <a:ext cx="0" cy="0"/>
          <a:chOff x="0" y="0"/>
          <a:chExt cx="0" cy="0"/>
        </a:xfrm>
      </p:grpSpPr>
      <p:pic>
        <p:nvPicPr>
          <p:cNvPr descr=" " id="572" name="Google Shape;572;g2e95f481891_0_536"/>
          <p:cNvPicPr preferRelativeResize="0"/>
          <p:nvPr/>
        </p:nvPicPr>
        <p:blipFill rotWithShape="1">
          <a:blip r:embed="rId3">
            <a:alphaModFix/>
          </a:blip>
          <a:srcRect b="0" l="0" r="0" t="0"/>
          <a:stretch/>
        </p:blipFill>
        <p:spPr>
          <a:xfrm>
            <a:off x="0" y="9448800"/>
            <a:ext cx="6858857" cy="4267200"/>
          </a:xfrm>
          <a:prstGeom prst="rect">
            <a:avLst/>
          </a:prstGeom>
          <a:noFill/>
          <a:ln>
            <a:noFill/>
          </a:ln>
        </p:spPr>
      </p:pic>
      <p:pic>
        <p:nvPicPr>
          <p:cNvPr descr=" " id="573" name="Google Shape;573;g2e95f481891_0_536"/>
          <p:cNvPicPr preferRelativeResize="0"/>
          <p:nvPr/>
        </p:nvPicPr>
        <p:blipFill rotWithShape="1">
          <a:blip r:embed="rId4">
            <a:alphaModFix/>
          </a:blip>
          <a:srcRect b="0" l="0" r="0" t="0"/>
          <a:stretch/>
        </p:blipFill>
        <p:spPr>
          <a:xfrm>
            <a:off x="19585848" y="0"/>
            <a:ext cx="4801200" cy="3530600"/>
          </a:xfrm>
          <a:prstGeom prst="rect">
            <a:avLst/>
          </a:prstGeom>
          <a:noFill/>
          <a:ln>
            <a:noFill/>
          </a:ln>
        </p:spPr>
      </p:pic>
      <p:pic>
        <p:nvPicPr>
          <p:cNvPr descr=" " id="574" name="Google Shape;574;g2e95f481891_0_536"/>
          <p:cNvPicPr preferRelativeResize="0"/>
          <p:nvPr/>
        </p:nvPicPr>
        <p:blipFill rotWithShape="1">
          <a:blip r:embed="rId5">
            <a:alphaModFix/>
          </a:blip>
          <a:srcRect b="0" l="0" r="0" t="0"/>
          <a:stretch/>
        </p:blipFill>
        <p:spPr>
          <a:xfrm>
            <a:off x="20767096" y="10109200"/>
            <a:ext cx="3619952" cy="3606800"/>
          </a:xfrm>
          <a:prstGeom prst="rect">
            <a:avLst/>
          </a:prstGeom>
          <a:noFill/>
          <a:ln>
            <a:noFill/>
          </a:ln>
        </p:spPr>
      </p:pic>
      <p:pic>
        <p:nvPicPr>
          <p:cNvPr descr=" " id="575" name="Google Shape;575;g2e95f481891_0_536"/>
          <p:cNvPicPr preferRelativeResize="0"/>
          <p:nvPr/>
        </p:nvPicPr>
        <p:blipFill rotWithShape="1">
          <a:blip r:embed="rId6">
            <a:alphaModFix/>
          </a:blip>
          <a:srcRect b="0" l="0" r="0" t="0"/>
          <a:stretch/>
        </p:blipFill>
        <p:spPr>
          <a:xfrm>
            <a:off x="0" y="0"/>
            <a:ext cx="2557091" cy="5638800"/>
          </a:xfrm>
          <a:prstGeom prst="rect">
            <a:avLst/>
          </a:prstGeom>
          <a:noFill/>
          <a:ln>
            <a:noFill/>
          </a:ln>
        </p:spPr>
      </p:pic>
      <p:sp>
        <p:nvSpPr>
          <p:cNvPr id="576" name="Google Shape;576;g2e95f481891_0_5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e95f481891_0_53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8" name="Google Shape;578;g2e95f481891_0_536"/>
          <p:cNvSpPr/>
          <p:nvPr/>
        </p:nvSpPr>
        <p:spPr>
          <a:xfrm>
            <a:off x="7883452" y="1955800"/>
            <a:ext cx="58512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Our Team</a:t>
            </a:r>
            <a:endParaRPr b="0" i="0" sz="8000" u="none" cap="none" strike="noStrike">
              <a:solidFill>
                <a:schemeClr val="dk1"/>
              </a:solidFill>
              <a:latin typeface="Calibri"/>
              <a:ea typeface="Calibri"/>
              <a:cs typeface="Calibri"/>
              <a:sym typeface="Calibri"/>
            </a:endParaRPr>
          </a:p>
        </p:txBody>
      </p:sp>
      <p:sp>
        <p:nvSpPr>
          <p:cNvPr id="579" name="Google Shape;579;g2e95f481891_0_536"/>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e95f481891_0_536"/>
          <p:cNvPicPr preferRelativeResize="0"/>
          <p:nvPr/>
        </p:nvPicPr>
        <p:blipFill rotWithShape="1">
          <a:blip r:embed="rId8">
            <a:alphaModFix/>
          </a:blip>
          <a:srcRect b="0" l="0" r="0" t="0"/>
          <a:stretch/>
        </p:blipFill>
        <p:spPr>
          <a:xfrm>
            <a:off x="2718140" y="3790950"/>
            <a:ext cx="3035679" cy="3035300"/>
          </a:xfrm>
          <a:prstGeom prst="rect">
            <a:avLst/>
          </a:prstGeom>
          <a:noFill/>
          <a:ln>
            <a:noFill/>
          </a:ln>
        </p:spPr>
      </p:pic>
      <p:sp>
        <p:nvSpPr>
          <p:cNvPr id="581" name="Google Shape;581;g2e95f481891_0_536"/>
          <p:cNvSpPr/>
          <p:nvPr/>
        </p:nvSpPr>
        <p:spPr>
          <a:xfrm>
            <a:off x="6058657" y="45402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e95f481891_0_536"/>
          <p:cNvSpPr/>
          <p:nvPr/>
        </p:nvSpPr>
        <p:spPr>
          <a:xfrm>
            <a:off x="6058657" y="45402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e95f481891_0_536"/>
          <p:cNvSpPr/>
          <p:nvPr/>
        </p:nvSpPr>
        <p:spPr>
          <a:xfrm>
            <a:off x="6058657" y="45402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e95f481891_0_536"/>
          <p:cNvSpPr/>
          <p:nvPr/>
        </p:nvSpPr>
        <p:spPr>
          <a:xfrm>
            <a:off x="6058657" y="4540250"/>
            <a:ext cx="2375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Eldruin</a:t>
            </a:r>
            <a:endParaRPr b="0" i="0" sz="4800" u="none" cap="none" strike="noStrike">
              <a:solidFill>
                <a:schemeClr val="dk1"/>
              </a:solidFill>
              <a:latin typeface="Calibri"/>
              <a:ea typeface="Calibri"/>
              <a:cs typeface="Calibri"/>
              <a:sym typeface="Calibri"/>
            </a:endParaRPr>
          </a:p>
        </p:txBody>
      </p:sp>
      <p:sp>
        <p:nvSpPr>
          <p:cNvPr id="585" name="Google Shape;585;g2e95f481891_0_536"/>
          <p:cNvSpPr/>
          <p:nvPr/>
        </p:nvSpPr>
        <p:spPr>
          <a:xfrm>
            <a:off x="6058657" y="54673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86" name="Google Shape;586;g2e95f481891_0_536"/>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2e95f481891_0_536"/>
          <p:cNvPicPr preferRelativeResize="0"/>
          <p:nvPr/>
        </p:nvPicPr>
        <p:blipFill rotWithShape="1">
          <a:blip r:embed="rId9">
            <a:alphaModFix/>
          </a:blip>
          <a:srcRect b="0" l="0" r="0" t="0"/>
          <a:stretch/>
        </p:blipFill>
        <p:spPr>
          <a:xfrm>
            <a:off x="12041105" y="8667750"/>
            <a:ext cx="3035679" cy="3035300"/>
          </a:xfrm>
          <a:prstGeom prst="rect">
            <a:avLst/>
          </a:prstGeom>
          <a:noFill/>
          <a:ln>
            <a:noFill/>
          </a:ln>
        </p:spPr>
      </p:pic>
      <p:sp>
        <p:nvSpPr>
          <p:cNvPr id="588" name="Google Shape;588;g2e95f481891_0_536"/>
          <p:cNvSpPr/>
          <p:nvPr/>
        </p:nvSpPr>
        <p:spPr>
          <a:xfrm>
            <a:off x="15381622" y="94170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e95f481891_0_536"/>
          <p:cNvSpPr/>
          <p:nvPr/>
        </p:nvSpPr>
        <p:spPr>
          <a:xfrm>
            <a:off x="15381622" y="94170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e95f481891_0_536"/>
          <p:cNvSpPr/>
          <p:nvPr/>
        </p:nvSpPr>
        <p:spPr>
          <a:xfrm>
            <a:off x="15381622" y="94170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e95f481891_0_536"/>
          <p:cNvSpPr/>
          <p:nvPr/>
        </p:nvSpPr>
        <p:spPr>
          <a:xfrm>
            <a:off x="15381622" y="9417050"/>
            <a:ext cx="2375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Eldruin</a:t>
            </a:r>
            <a:endParaRPr b="0" i="0" sz="4800" u="none" cap="none" strike="noStrike">
              <a:solidFill>
                <a:schemeClr val="dk1"/>
              </a:solidFill>
              <a:latin typeface="Calibri"/>
              <a:ea typeface="Calibri"/>
              <a:cs typeface="Calibri"/>
              <a:sym typeface="Calibri"/>
            </a:endParaRPr>
          </a:p>
        </p:txBody>
      </p:sp>
      <p:sp>
        <p:nvSpPr>
          <p:cNvPr id="592" name="Google Shape;592;g2e95f481891_0_536"/>
          <p:cNvSpPr/>
          <p:nvPr/>
        </p:nvSpPr>
        <p:spPr>
          <a:xfrm>
            <a:off x="15381622" y="103441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93" name="Google Shape;593;g2e95f481891_0_536"/>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e95f481891_0_536"/>
          <p:cNvPicPr preferRelativeResize="0"/>
          <p:nvPr/>
        </p:nvPicPr>
        <p:blipFill rotWithShape="1">
          <a:blip r:embed="rId10">
            <a:alphaModFix/>
          </a:blip>
          <a:srcRect b="0" l="0" r="0" t="0"/>
          <a:stretch/>
        </p:blipFill>
        <p:spPr>
          <a:xfrm>
            <a:off x="2718140" y="8667750"/>
            <a:ext cx="3035679" cy="3035300"/>
          </a:xfrm>
          <a:prstGeom prst="rect">
            <a:avLst/>
          </a:prstGeom>
          <a:noFill/>
          <a:ln>
            <a:noFill/>
          </a:ln>
        </p:spPr>
      </p:pic>
      <p:sp>
        <p:nvSpPr>
          <p:cNvPr id="595" name="Google Shape;595;g2e95f481891_0_536"/>
          <p:cNvSpPr/>
          <p:nvPr/>
        </p:nvSpPr>
        <p:spPr>
          <a:xfrm>
            <a:off x="6058657" y="94170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e95f481891_0_536"/>
          <p:cNvSpPr/>
          <p:nvPr/>
        </p:nvSpPr>
        <p:spPr>
          <a:xfrm>
            <a:off x="6058657" y="94170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e95f481891_0_536"/>
          <p:cNvSpPr/>
          <p:nvPr/>
        </p:nvSpPr>
        <p:spPr>
          <a:xfrm>
            <a:off x="6058657" y="94170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e95f481891_0_536"/>
          <p:cNvSpPr/>
          <p:nvPr/>
        </p:nvSpPr>
        <p:spPr>
          <a:xfrm>
            <a:off x="6058657" y="9417050"/>
            <a:ext cx="4064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Elementalen</a:t>
            </a:r>
            <a:endParaRPr b="0" i="0" sz="4800" u="none" cap="none" strike="noStrike">
              <a:solidFill>
                <a:schemeClr val="dk1"/>
              </a:solidFill>
              <a:latin typeface="Calibri"/>
              <a:ea typeface="Calibri"/>
              <a:cs typeface="Calibri"/>
              <a:sym typeface="Calibri"/>
            </a:endParaRPr>
          </a:p>
        </p:txBody>
      </p:sp>
      <p:sp>
        <p:nvSpPr>
          <p:cNvPr id="599" name="Google Shape;599;g2e95f481891_0_536"/>
          <p:cNvSpPr/>
          <p:nvPr/>
        </p:nvSpPr>
        <p:spPr>
          <a:xfrm>
            <a:off x="6058657" y="1034415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00" name="Google Shape;600;g2e95f481891_0_536"/>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2e95f481891_0_536"/>
          <p:cNvPicPr preferRelativeResize="0"/>
          <p:nvPr/>
        </p:nvPicPr>
        <p:blipFill rotWithShape="1">
          <a:blip r:embed="rId11">
            <a:alphaModFix/>
          </a:blip>
          <a:srcRect b="0" l="0" r="0" t="0"/>
          <a:stretch/>
        </p:blipFill>
        <p:spPr>
          <a:xfrm>
            <a:off x="12041105" y="3790950"/>
            <a:ext cx="3035679" cy="3035300"/>
          </a:xfrm>
          <a:prstGeom prst="rect">
            <a:avLst/>
          </a:prstGeom>
          <a:noFill/>
          <a:ln>
            <a:noFill/>
          </a:ln>
        </p:spPr>
      </p:pic>
      <p:sp>
        <p:nvSpPr>
          <p:cNvPr id="602" name="Google Shape;602;g2e95f481891_0_536"/>
          <p:cNvSpPr/>
          <p:nvPr/>
        </p:nvSpPr>
        <p:spPr>
          <a:xfrm>
            <a:off x="15381622" y="45402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e95f481891_0_536"/>
          <p:cNvSpPr/>
          <p:nvPr/>
        </p:nvSpPr>
        <p:spPr>
          <a:xfrm>
            <a:off x="15381622" y="45402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e95f481891_0_536"/>
          <p:cNvSpPr/>
          <p:nvPr/>
        </p:nvSpPr>
        <p:spPr>
          <a:xfrm>
            <a:off x="15381622" y="4540250"/>
            <a:ext cx="12600" cy="15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e95f481891_0_536"/>
          <p:cNvSpPr/>
          <p:nvPr/>
        </p:nvSpPr>
        <p:spPr>
          <a:xfrm>
            <a:off x="15381622" y="4540250"/>
            <a:ext cx="2553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Lunaria</a:t>
            </a:r>
            <a:endParaRPr b="0" i="0" sz="4800" u="none" cap="none" strike="noStrike">
              <a:solidFill>
                <a:schemeClr val="dk1"/>
              </a:solidFill>
              <a:latin typeface="Calibri"/>
              <a:ea typeface="Calibri"/>
              <a:cs typeface="Calibri"/>
              <a:sym typeface="Calibri"/>
            </a:endParaRPr>
          </a:p>
        </p:txBody>
      </p:sp>
      <p:sp>
        <p:nvSpPr>
          <p:cNvPr id="606" name="Google Shape;606;g2e95f481891_0_536"/>
          <p:cNvSpPr/>
          <p:nvPr/>
        </p:nvSpPr>
        <p:spPr>
          <a:xfrm>
            <a:off x="15381622" y="546735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611" name="Shape 611"/>
        <p:cNvGrpSpPr/>
        <p:nvPr/>
      </p:nvGrpSpPr>
      <p:grpSpPr>
        <a:xfrm>
          <a:off x="0" y="0"/>
          <a:ext cx="0" cy="0"/>
          <a:chOff x="0" y="0"/>
          <a:chExt cx="0" cy="0"/>
        </a:xfrm>
      </p:grpSpPr>
      <p:pic>
        <p:nvPicPr>
          <p:cNvPr descr=" " id="612" name="Google Shape;612;g2e95f481891_0_575"/>
          <p:cNvPicPr preferRelativeResize="0"/>
          <p:nvPr/>
        </p:nvPicPr>
        <p:blipFill rotWithShape="1">
          <a:blip r:embed="rId3">
            <a:alphaModFix/>
          </a:blip>
          <a:srcRect b="0" l="0" r="0" t="0"/>
          <a:stretch/>
        </p:blipFill>
        <p:spPr>
          <a:xfrm>
            <a:off x="0" y="10896600"/>
            <a:ext cx="24387048" cy="2819400"/>
          </a:xfrm>
          <a:prstGeom prst="rect">
            <a:avLst/>
          </a:prstGeom>
          <a:noFill/>
          <a:ln>
            <a:noFill/>
          </a:ln>
        </p:spPr>
      </p:pic>
      <p:pic>
        <p:nvPicPr>
          <p:cNvPr descr=" " id="613" name="Google Shape;613;g2e95f481891_0_575"/>
          <p:cNvPicPr preferRelativeResize="0"/>
          <p:nvPr/>
        </p:nvPicPr>
        <p:blipFill rotWithShape="1">
          <a:blip r:embed="rId4">
            <a:alphaModFix/>
          </a:blip>
          <a:srcRect b="0" l="0" r="0" t="0"/>
          <a:stretch/>
        </p:blipFill>
        <p:spPr>
          <a:xfrm>
            <a:off x="0" y="0"/>
            <a:ext cx="4902813" cy="5613400"/>
          </a:xfrm>
          <a:prstGeom prst="rect">
            <a:avLst/>
          </a:prstGeom>
          <a:noFill/>
          <a:ln>
            <a:noFill/>
          </a:ln>
        </p:spPr>
      </p:pic>
      <p:pic>
        <p:nvPicPr>
          <p:cNvPr descr=" " id="614" name="Google Shape;614;g2e95f481891_0_575"/>
          <p:cNvPicPr preferRelativeResize="0"/>
          <p:nvPr/>
        </p:nvPicPr>
        <p:blipFill rotWithShape="1">
          <a:blip r:embed="rId5">
            <a:alphaModFix/>
          </a:blip>
          <a:srcRect b="0" l="0" r="0" t="0"/>
          <a:stretch/>
        </p:blipFill>
        <p:spPr>
          <a:xfrm>
            <a:off x="21071934" y="0"/>
            <a:ext cx="3315114" cy="3429000"/>
          </a:xfrm>
          <a:prstGeom prst="rect">
            <a:avLst/>
          </a:prstGeom>
          <a:noFill/>
          <a:ln>
            <a:noFill/>
          </a:ln>
        </p:spPr>
      </p:pic>
      <p:pic>
        <p:nvPicPr>
          <p:cNvPr descr=" " id="615" name="Google Shape;615;g2e95f481891_0_575"/>
          <p:cNvPicPr preferRelativeResize="0"/>
          <p:nvPr/>
        </p:nvPicPr>
        <p:blipFill rotWithShape="1">
          <a:blip r:embed="rId6">
            <a:alphaModFix/>
          </a:blip>
          <a:srcRect b="0" l="0" r="0" t="0"/>
          <a:stretch/>
        </p:blipFill>
        <p:spPr>
          <a:xfrm>
            <a:off x="6071359" y="0"/>
            <a:ext cx="12519087" cy="2184400"/>
          </a:xfrm>
          <a:prstGeom prst="rect">
            <a:avLst/>
          </a:prstGeom>
          <a:noFill/>
          <a:ln>
            <a:noFill/>
          </a:ln>
        </p:spPr>
      </p:pic>
      <p:sp>
        <p:nvSpPr>
          <p:cNvPr id="616" name="Google Shape;616;g2e95f481891_0_5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e95f481891_0_57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18" name="Google Shape;618;g2e95f481891_0_575"/>
          <p:cNvPicPr preferRelativeResize="0"/>
          <p:nvPr/>
        </p:nvPicPr>
        <p:blipFill rotWithShape="1">
          <a:blip r:embed="rId8">
            <a:alphaModFix/>
          </a:blip>
          <a:srcRect b="0" l="0" r="0" t="0"/>
          <a:stretch/>
        </p:blipFill>
        <p:spPr>
          <a:xfrm>
            <a:off x="0" y="0"/>
            <a:ext cx="7697162" cy="12369800"/>
          </a:xfrm>
          <a:prstGeom prst="rect">
            <a:avLst/>
          </a:prstGeom>
          <a:noFill/>
          <a:ln>
            <a:noFill/>
          </a:ln>
        </p:spPr>
      </p:pic>
      <p:sp>
        <p:nvSpPr>
          <p:cNvPr id="619" name="Google Shape;619;g2e95f481891_0_575"/>
          <p:cNvSpPr/>
          <p:nvPr/>
        </p:nvSpPr>
        <p:spPr>
          <a:xfrm>
            <a:off x="8510064" y="4826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e95f481891_0_575"/>
          <p:cNvSpPr/>
          <p:nvPr/>
        </p:nvSpPr>
        <p:spPr>
          <a:xfrm>
            <a:off x="8510064" y="482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2e95f481891_0_575"/>
          <p:cNvPicPr preferRelativeResize="0"/>
          <p:nvPr/>
        </p:nvPicPr>
        <p:blipFill rotWithShape="1">
          <a:blip r:embed="rId9">
            <a:alphaModFix/>
          </a:blip>
          <a:srcRect b="0" l="0" r="0" t="0"/>
          <a:stretch/>
        </p:blipFill>
        <p:spPr>
          <a:xfrm>
            <a:off x="8942439" y="787400"/>
            <a:ext cx="761053" cy="1016000"/>
          </a:xfrm>
          <a:prstGeom prst="rect">
            <a:avLst/>
          </a:prstGeom>
          <a:noFill/>
          <a:ln>
            <a:noFill/>
          </a:ln>
        </p:spPr>
      </p:pic>
      <p:pic>
        <p:nvPicPr>
          <p:cNvPr descr=" " id="622" name="Google Shape;622;g2e95f481891_0_575"/>
          <p:cNvPicPr preferRelativeResize="0"/>
          <p:nvPr/>
        </p:nvPicPr>
        <p:blipFill rotWithShape="1">
          <a:blip r:embed="rId10">
            <a:alphaModFix/>
          </a:blip>
          <a:srcRect b="0" l="0" r="0" t="0"/>
          <a:stretch/>
        </p:blipFill>
        <p:spPr>
          <a:xfrm>
            <a:off x="9284860" y="2108200"/>
            <a:ext cx="38105" cy="1625600"/>
          </a:xfrm>
          <a:prstGeom prst="rect">
            <a:avLst/>
          </a:prstGeom>
          <a:noFill/>
          <a:ln>
            <a:noFill/>
          </a:ln>
        </p:spPr>
      </p:pic>
      <p:sp>
        <p:nvSpPr>
          <p:cNvPr id="623" name="Google Shape;623;g2e95f481891_0_575"/>
          <p:cNvSpPr/>
          <p:nvPr/>
        </p:nvSpPr>
        <p:spPr>
          <a:xfrm>
            <a:off x="8510064" y="3733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e95f481891_0_575"/>
          <p:cNvPicPr preferRelativeResize="0"/>
          <p:nvPr/>
        </p:nvPicPr>
        <p:blipFill rotWithShape="1">
          <a:blip r:embed="rId11">
            <a:alphaModFix/>
          </a:blip>
          <a:srcRect b="0" l="0" r="0" t="0"/>
          <a:stretch/>
        </p:blipFill>
        <p:spPr>
          <a:xfrm>
            <a:off x="8959860" y="4038600"/>
            <a:ext cx="726211" cy="1016000"/>
          </a:xfrm>
          <a:prstGeom prst="rect">
            <a:avLst/>
          </a:prstGeom>
          <a:noFill/>
          <a:ln>
            <a:noFill/>
          </a:ln>
        </p:spPr>
      </p:pic>
      <p:pic>
        <p:nvPicPr>
          <p:cNvPr descr=" " id="625" name="Google Shape;625;g2e95f481891_0_575"/>
          <p:cNvPicPr preferRelativeResize="0"/>
          <p:nvPr/>
        </p:nvPicPr>
        <p:blipFill rotWithShape="1">
          <a:blip r:embed="rId10">
            <a:alphaModFix/>
          </a:blip>
          <a:srcRect b="0" l="0" r="0" t="0"/>
          <a:stretch/>
        </p:blipFill>
        <p:spPr>
          <a:xfrm>
            <a:off x="9284860" y="5359400"/>
            <a:ext cx="38105" cy="1625600"/>
          </a:xfrm>
          <a:prstGeom prst="rect">
            <a:avLst/>
          </a:prstGeom>
          <a:noFill/>
          <a:ln>
            <a:noFill/>
          </a:ln>
        </p:spPr>
      </p:pic>
      <p:sp>
        <p:nvSpPr>
          <p:cNvPr id="626" name="Google Shape;626;g2e95f481891_0_575"/>
          <p:cNvSpPr/>
          <p:nvPr/>
        </p:nvSpPr>
        <p:spPr>
          <a:xfrm>
            <a:off x="8510064" y="6985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e95f481891_0_575"/>
          <p:cNvPicPr preferRelativeResize="0"/>
          <p:nvPr/>
        </p:nvPicPr>
        <p:blipFill rotWithShape="1">
          <a:blip r:embed="rId12">
            <a:alphaModFix/>
          </a:blip>
          <a:srcRect b="0" l="0" r="0" t="0"/>
          <a:stretch/>
        </p:blipFill>
        <p:spPr>
          <a:xfrm>
            <a:off x="8814976" y="7289800"/>
            <a:ext cx="1015978" cy="1016000"/>
          </a:xfrm>
          <a:prstGeom prst="rect">
            <a:avLst/>
          </a:prstGeom>
          <a:noFill/>
          <a:ln>
            <a:noFill/>
          </a:ln>
        </p:spPr>
      </p:pic>
      <p:pic>
        <p:nvPicPr>
          <p:cNvPr descr=" " id="628" name="Google Shape;628;g2e95f481891_0_575"/>
          <p:cNvPicPr preferRelativeResize="0"/>
          <p:nvPr/>
        </p:nvPicPr>
        <p:blipFill rotWithShape="1">
          <a:blip r:embed="rId10">
            <a:alphaModFix/>
          </a:blip>
          <a:srcRect b="0" l="0" r="0" t="0"/>
          <a:stretch/>
        </p:blipFill>
        <p:spPr>
          <a:xfrm>
            <a:off x="9284860" y="8610600"/>
            <a:ext cx="38105" cy="1625600"/>
          </a:xfrm>
          <a:prstGeom prst="rect">
            <a:avLst/>
          </a:prstGeom>
          <a:noFill/>
          <a:ln>
            <a:noFill/>
          </a:ln>
        </p:spPr>
      </p:pic>
      <p:sp>
        <p:nvSpPr>
          <p:cNvPr id="629" name="Google Shape;629;g2e95f481891_0_575"/>
          <p:cNvSpPr/>
          <p:nvPr/>
        </p:nvSpPr>
        <p:spPr>
          <a:xfrm>
            <a:off x="8510064" y="10236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g2e95f481891_0_575"/>
          <p:cNvPicPr preferRelativeResize="0"/>
          <p:nvPr/>
        </p:nvPicPr>
        <p:blipFill rotWithShape="1">
          <a:blip r:embed="rId13">
            <a:alphaModFix/>
          </a:blip>
          <a:srcRect b="0" l="0" r="0" t="0"/>
          <a:stretch/>
        </p:blipFill>
        <p:spPr>
          <a:xfrm>
            <a:off x="8974289" y="10541000"/>
            <a:ext cx="697353" cy="1016000"/>
          </a:xfrm>
          <a:prstGeom prst="rect">
            <a:avLst/>
          </a:prstGeom>
          <a:noFill/>
          <a:ln>
            <a:noFill/>
          </a:ln>
        </p:spPr>
      </p:pic>
      <p:sp>
        <p:nvSpPr>
          <p:cNvPr id="631" name="Google Shape;631;g2e95f481891_0_575"/>
          <p:cNvSpPr/>
          <p:nvPr/>
        </p:nvSpPr>
        <p:spPr>
          <a:xfrm>
            <a:off x="10135867" y="2032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32" name="Google Shape;632;g2e95f481891_0_575"/>
          <p:cNvSpPr/>
          <p:nvPr/>
        </p:nvSpPr>
        <p:spPr>
          <a:xfrm>
            <a:off x="10135867" y="5448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33" name="Google Shape;633;g2e95f481891_0_575"/>
          <p:cNvSpPr/>
          <p:nvPr/>
        </p:nvSpPr>
        <p:spPr>
          <a:xfrm>
            <a:off x="10135867" y="8801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34" name="Google Shape;634;g2e95f481891_0_575"/>
          <p:cNvSpPr/>
          <p:nvPr/>
        </p:nvSpPr>
        <p:spPr>
          <a:xfrm>
            <a:off x="8878410" y="12446000"/>
            <a:ext cx="88107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639" name="Shape 639"/>
        <p:cNvGrpSpPr/>
        <p:nvPr/>
      </p:nvGrpSpPr>
      <p:grpSpPr>
        <a:xfrm>
          <a:off x="0" y="0"/>
          <a:ext cx="0" cy="0"/>
          <a:chOff x="0" y="0"/>
          <a:chExt cx="0" cy="0"/>
        </a:xfrm>
      </p:grpSpPr>
      <p:pic>
        <p:nvPicPr>
          <p:cNvPr descr=" " id="640" name="Google Shape;640;g2e95f481891_0_602"/>
          <p:cNvPicPr preferRelativeResize="0"/>
          <p:nvPr/>
        </p:nvPicPr>
        <p:blipFill rotWithShape="1">
          <a:blip r:embed="rId3">
            <a:alphaModFix/>
          </a:blip>
          <a:srcRect b="0" l="0" r="0" t="0"/>
          <a:stretch/>
        </p:blipFill>
        <p:spPr>
          <a:xfrm>
            <a:off x="0" y="9448800"/>
            <a:ext cx="6858857" cy="4267200"/>
          </a:xfrm>
          <a:prstGeom prst="rect">
            <a:avLst/>
          </a:prstGeom>
          <a:noFill/>
          <a:ln>
            <a:noFill/>
          </a:ln>
        </p:spPr>
      </p:pic>
      <p:pic>
        <p:nvPicPr>
          <p:cNvPr descr=" " id="641" name="Google Shape;641;g2e95f481891_0_602"/>
          <p:cNvPicPr preferRelativeResize="0"/>
          <p:nvPr/>
        </p:nvPicPr>
        <p:blipFill rotWithShape="1">
          <a:blip r:embed="rId4">
            <a:alphaModFix/>
          </a:blip>
          <a:srcRect b="0" l="0" r="0" t="0"/>
          <a:stretch/>
        </p:blipFill>
        <p:spPr>
          <a:xfrm>
            <a:off x="19585848" y="0"/>
            <a:ext cx="4801200" cy="3530600"/>
          </a:xfrm>
          <a:prstGeom prst="rect">
            <a:avLst/>
          </a:prstGeom>
          <a:noFill/>
          <a:ln>
            <a:noFill/>
          </a:ln>
        </p:spPr>
      </p:pic>
      <p:pic>
        <p:nvPicPr>
          <p:cNvPr descr=" " id="642" name="Google Shape;642;g2e95f481891_0_602"/>
          <p:cNvPicPr preferRelativeResize="0"/>
          <p:nvPr/>
        </p:nvPicPr>
        <p:blipFill rotWithShape="1">
          <a:blip r:embed="rId5">
            <a:alphaModFix/>
          </a:blip>
          <a:srcRect b="0" l="0" r="0" t="0"/>
          <a:stretch/>
        </p:blipFill>
        <p:spPr>
          <a:xfrm>
            <a:off x="20767096" y="10109200"/>
            <a:ext cx="3619952" cy="3606800"/>
          </a:xfrm>
          <a:prstGeom prst="rect">
            <a:avLst/>
          </a:prstGeom>
          <a:noFill/>
          <a:ln>
            <a:noFill/>
          </a:ln>
        </p:spPr>
      </p:pic>
      <p:pic>
        <p:nvPicPr>
          <p:cNvPr descr=" " id="643" name="Google Shape;643;g2e95f481891_0_602"/>
          <p:cNvPicPr preferRelativeResize="0"/>
          <p:nvPr/>
        </p:nvPicPr>
        <p:blipFill rotWithShape="1">
          <a:blip r:embed="rId6">
            <a:alphaModFix/>
          </a:blip>
          <a:srcRect b="0" l="0" r="0" t="0"/>
          <a:stretch/>
        </p:blipFill>
        <p:spPr>
          <a:xfrm>
            <a:off x="0" y="0"/>
            <a:ext cx="2557091" cy="5638800"/>
          </a:xfrm>
          <a:prstGeom prst="rect">
            <a:avLst/>
          </a:prstGeom>
          <a:noFill/>
          <a:ln>
            <a:noFill/>
          </a:ln>
        </p:spPr>
      </p:pic>
      <p:sp>
        <p:nvSpPr>
          <p:cNvPr id="644" name="Google Shape;644;g2e95f481891_0_6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5" name="Google Shape;645;g2e95f481891_0_60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46" name="Google Shape;646;g2e95f481891_0_602"/>
          <p:cNvSpPr/>
          <p:nvPr/>
        </p:nvSpPr>
        <p:spPr>
          <a:xfrm>
            <a:off x="4394749" y="1270000"/>
            <a:ext cx="88107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List</a:t>
            </a:r>
            <a:endParaRPr b="0" i="0" sz="8000" u="none" cap="none" strike="noStrike">
              <a:solidFill>
                <a:schemeClr val="dk1"/>
              </a:solidFill>
              <a:latin typeface="Calibri"/>
              <a:ea typeface="Calibri"/>
              <a:cs typeface="Calibri"/>
              <a:sym typeface="Calibri"/>
            </a:endParaRPr>
          </a:p>
        </p:txBody>
      </p:sp>
      <p:sp>
        <p:nvSpPr>
          <p:cNvPr id="647" name="Google Shape;647;g2e95f481891_0_602"/>
          <p:cNvSpPr/>
          <p:nvPr/>
        </p:nvSpPr>
        <p:spPr>
          <a:xfrm>
            <a:off x="4394749" y="3187700"/>
            <a:ext cx="170328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e95f481891_0_602"/>
          <p:cNvSpPr/>
          <p:nvPr/>
        </p:nvSpPr>
        <p:spPr>
          <a:xfrm>
            <a:off x="4394749" y="3187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e95f481891_0_602"/>
          <p:cNvSpPr/>
          <p:nvPr/>
        </p:nvSpPr>
        <p:spPr>
          <a:xfrm>
            <a:off x="4394749" y="3505200"/>
            <a:ext cx="62493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Dragons</a:t>
            </a:r>
            <a:endParaRPr b="0" i="0" sz="3600" u="none" cap="none" strike="noStrike">
              <a:solidFill>
                <a:schemeClr val="dk1"/>
              </a:solidFill>
              <a:latin typeface="Calibri"/>
              <a:ea typeface="Calibri"/>
              <a:cs typeface="Calibri"/>
              <a:sym typeface="Calibri"/>
            </a:endParaRPr>
          </a:p>
        </p:txBody>
      </p:sp>
      <p:sp>
        <p:nvSpPr>
          <p:cNvPr id="650" name="Google Shape;650;g2e95f481891_0_602"/>
          <p:cNvSpPr/>
          <p:nvPr/>
        </p:nvSpPr>
        <p:spPr>
          <a:xfrm>
            <a:off x="10796349" y="3187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51" name="Google Shape;651;g2e95f481891_0_602"/>
          <p:cNvSpPr/>
          <p:nvPr/>
        </p:nvSpPr>
        <p:spPr>
          <a:xfrm>
            <a:off x="4394749" y="50165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e95f481891_0_602"/>
          <p:cNvSpPr/>
          <p:nvPr/>
        </p:nvSpPr>
        <p:spPr>
          <a:xfrm>
            <a:off x="4394749" y="5029200"/>
            <a:ext cx="62493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Medieval-like Settings</a:t>
            </a:r>
            <a:endParaRPr b="0" i="0" sz="3600" u="none" cap="none" strike="noStrike">
              <a:solidFill>
                <a:schemeClr val="dk1"/>
              </a:solidFill>
              <a:latin typeface="Calibri"/>
              <a:ea typeface="Calibri"/>
              <a:cs typeface="Calibri"/>
              <a:sym typeface="Calibri"/>
            </a:endParaRPr>
          </a:p>
        </p:txBody>
      </p:sp>
      <p:sp>
        <p:nvSpPr>
          <p:cNvPr id="653" name="Google Shape;653;g2e95f481891_0_602"/>
          <p:cNvSpPr/>
          <p:nvPr/>
        </p:nvSpPr>
        <p:spPr>
          <a:xfrm>
            <a:off x="10796349" y="5016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54" name="Google Shape;654;g2e95f481891_0_602"/>
          <p:cNvSpPr/>
          <p:nvPr/>
        </p:nvSpPr>
        <p:spPr>
          <a:xfrm>
            <a:off x="4394749" y="62357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e95f481891_0_602"/>
          <p:cNvSpPr/>
          <p:nvPr/>
        </p:nvSpPr>
        <p:spPr>
          <a:xfrm>
            <a:off x="4394749" y="6248400"/>
            <a:ext cx="62493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Chosen One Trope</a:t>
            </a:r>
            <a:endParaRPr b="0" i="0" sz="3600" u="none" cap="none" strike="noStrike">
              <a:solidFill>
                <a:schemeClr val="dk1"/>
              </a:solidFill>
              <a:latin typeface="Calibri"/>
              <a:ea typeface="Calibri"/>
              <a:cs typeface="Calibri"/>
              <a:sym typeface="Calibri"/>
            </a:endParaRPr>
          </a:p>
        </p:txBody>
      </p:sp>
      <p:sp>
        <p:nvSpPr>
          <p:cNvPr id="656" name="Google Shape;656;g2e95f481891_0_602"/>
          <p:cNvSpPr/>
          <p:nvPr/>
        </p:nvSpPr>
        <p:spPr>
          <a:xfrm>
            <a:off x="10796349" y="62357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57" name="Google Shape;657;g2e95f481891_0_602"/>
          <p:cNvSpPr/>
          <p:nvPr/>
        </p:nvSpPr>
        <p:spPr>
          <a:xfrm>
            <a:off x="4394749" y="74549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e95f481891_0_602"/>
          <p:cNvSpPr/>
          <p:nvPr/>
        </p:nvSpPr>
        <p:spPr>
          <a:xfrm>
            <a:off x="4394749" y="7772400"/>
            <a:ext cx="62493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Magic</a:t>
            </a:r>
            <a:endParaRPr b="0" i="0" sz="3600" u="none" cap="none" strike="noStrike">
              <a:solidFill>
                <a:schemeClr val="dk1"/>
              </a:solidFill>
              <a:latin typeface="Calibri"/>
              <a:ea typeface="Calibri"/>
              <a:cs typeface="Calibri"/>
              <a:sym typeface="Calibri"/>
            </a:endParaRPr>
          </a:p>
        </p:txBody>
      </p:sp>
      <p:sp>
        <p:nvSpPr>
          <p:cNvPr id="659" name="Google Shape;659;g2e95f481891_0_602"/>
          <p:cNvSpPr/>
          <p:nvPr/>
        </p:nvSpPr>
        <p:spPr>
          <a:xfrm>
            <a:off x="10796349" y="74549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60" name="Google Shape;660;g2e95f481891_0_602"/>
          <p:cNvSpPr/>
          <p:nvPr/>
        </p:nvSpPr>
        <p:spPr>
          <a:xfrm>
            <a:off x="4394749" y="9283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e95f481891_0_602"/>
          <p:cNvSpPr/>
          <p:nvPr/>
        </p:nvSpPr>
        <p:spPr>
          <a:xfrm>
            <a:off x="4394749" y="9601200"/>
            <a:ext cx="62493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The Best Curse</a:t>
            </a:r>
            <a:endParaRPr b="0" i="0" sz="3600" u="none" cap="none" strike="noStrike">
              <a:solidFill>
                <a:schemeClr val="dk1"/>
              </a:solidFill>
              <a:latin typeface="Calibri"/>
              <a:ea typeface="Calibri"/>
              <a:cs typeface="Calibri"/>
              <a:sym typeface="Calibri"/>
            </a:endParaRPr>
          </a:p>
        </p:txBody>
      </p:sp>
      <p:sp>
        <p:nvSpPr>
          <p:cNvPr id="662" name="Google Shape;662;g2e95f481891_0_602"/>
          <p:cNvSpPr/>
          <p:nvPr/>
        </p:nvSpPr>
        <p:spPr>
          <a:xfrm>
            <a:off x="10796349" y="9283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63" name="Google Shape;663;g2e95f481891_0_602"/>
          <p:cNvSpPr/>
          <p:nvPr/>
        </p:nvSpPr>
        <p:spPr>
          <a:xfrm>
            <a:off x="4394749" y="111125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e95f481891_0_602"/>
          <p:cNvSpPr/>
          <p:nvPr/>
        </p:nvSpPr>
        <p:spPr>
          <a:xfrm>
            <a:off x="4394749" y="11125200"/>
            <a:ext cx="62493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Unique Creatures</a:t>
            </a:r>
            <a:endParaRPr b="0" i="0" sz="3600" u="none" cap="none" strike="noStrike">
              <a:solidFill>
                <a:schemeClr val="dk1"/>
              </a:solidFill>
              <a:latin typeface="Calibri"/>
              <a:ea typeface="Calibri"/>
              <a:cs typeface="Calibri"/>
              <a:sym typeface="Calibri"/>
            </a:endParaRPr>
          </a:p>
        </p:txBody>
      </p:sp>
      <p:sp>
        <p:nvSpPr>
          <p:cNvPr id="665" name="Google Shape;665;g2e95f481891_0_602"/>
          <p:cNvSpPr/>
          <p:nvPr/>
        </p:nvSpPr>
        <p:spPr>
          <a:xfrm>
            <a:off x="10796349" y="11112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670" name="Shape 670"/>
        <p:cNvGrpSpPr/>
        <p:nvPr/>
      </p:nvGrpSpPr>
      <p:grpSpPr>
        <a:xfrm>
          <a:off x="0" y="0"/>
          <a:ext cx="0" cy="0"/>
          <a:chOff x="0" y="0"/>
          <a:chExt cx="0" cy="0"/>
        </a:xfrm>
      </p:grpSpPr>
      <p:pic>
        <p:nvPicPr>
          <p:cNvPr descr=" " id="671" name="Google Shape;671;g2e95f481891_0_632"/>
          <p:cNvPicPr preferRelativeResize="0"/>
          <p:nvPr/>
        </p:nvPicPr>
        <p:blipFill rotWithShape="1">
          <a:blip r:embed="rId3">
            <a:alphaModFix/>
          </a:blip>
          <a:srcRect b="0" l="0" r="0" t="0"/>
          <a:stretch/>
        </p:blipFill>
        <p:spPr>
          <a:xfrm>
            <a:off x="13895537" y="10185400"/>
            <a:ext cx="10491511" cy="3530600"/>
          </a:xfrm>
          <a:prstGeom prst="rect">
            <a:avLst/>
          </a:prstGeom>
          <a:noFill/>
          <a:ln>
            <a:noFill/>
          </a:ln>
        </p:spPr>
      </p:pic>
      <p:pic>
        <p:nvPicPr>
          <p:cNvPr descr=" " id="672" name="Google Shape;672;g2e95f481891_0_632"/>
          <p:cNvPicPr preferRelativeResize="0"/>
          <p:nvPr/>
        </p:nvPicPr>
        <p:blipFill rotWithShape="1">
          <a:blip r:embed="rId4">
            <a:alphaModFix/>
          </a:blip>
          <a:srcRect b="0" l="0" r="0" t="0"/>
          <a:stretch/>
        </p:blipFill>
        <p:spPr>
          <a:xfrm>
            <a:off x="0" y="0"/>
            <a:ext cx="11265610" cy="2819400"/>
          </a:xfrm>
          <a:prstGeom prst="rect">
            <a:avLst/>
          </a:prstGeom>
          <a:noFill/>
          <a:ln>
            <a:noFill/>
          </a:ln>
        </p:spPr>
      </p:pic>
      <p:pic>
        <p:nvPicPr>
          <p:cNvPr descr=" " id="673" name="Google Shape;673;g2e95f481891_0_632"/>
          <p:cNvPicPr preferRelativeResize="0"/>
          <p:nvPr/>
        </p:nvPicPr>
        <p:blipFill rotWithShape="1">
          <a:blip r:embed="rId5">
            <a:alphaModFix/>
          </a:blip>
          <a:srcRect b="0" l="0" r="0" t="0"/>
          <a:stretch/>
        </p:blipFill>
        <p:spPr>
          <a:xfrm>
            <a:off x="20868708" y="38100"/>
            <a:ext cx="2981760" cy="5638800"/>
          </a:xfrm>
          <a:prstGeom prst="rect">
            <a:avLst/>
          </a:prstGeom>
          <a:noFill/>
          <a:ln>
            <a:noFill/>
          </a:ln>
        </p:spPr>
      </p:pic>
      <p:pic>
        <p:nvPicPr>
          <p:cNvPr descr=" " id="674" name="Google Shape;674;g2e95f481891_0_632"/>
          <p:cNvPicPr preferRelativeResize="0"/>
          <p:nvPr/>
        </p:nvPicPr>
        <p:blipFill rotWithShape="1">
          <a:blip r:embed="rId6">
            <a:alphaModFix/>
          </a:blip>
          <a:srcRect b="0" l="0" r="0" t="0"/>
          <a:stretch/>
        </p:blipFill>
        <p:spPr>
          <a:xfrm>
            <a:off x="0" y="5676900"/>
            <a:ext cx="4369346" cy="8039100"/>
          </a:xfrm>
          <a:prstGeom prst="rect">
            <a:avLst/>
          </a:prstGeom>
          <a:noFill/>
          <a:ln>
            <a:noFill/>
          </a:ln>
        </p:spPr>
      </p:pic>
      <p:sp>
        <p:nvSpPr>
          <p:cNvPr id="675" name="Google Shape;675;g2e95f481891_0_6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e95f481891_0_63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77" name="Google Shape;677;g2e95f481891_0_632"/>
          <p:cNvSpPr/>
          <p:nvPr/>
        </p:nvSpPr>
        <p:spPr>
          <a:xfrm>
            <a:off x="787498" y="31115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g2e95f481891_0_632"/>
          <p:cNvPicPr preferRelativeResize="0"/>
          <p:nvPr/>
        </p:nvPicPr>
        <p:blipFill rotWithShape="1">
          <a:blip r:embed="rId8">
            <a:alphaModFix/>
          </a:blip>
          <a:srcRect b="0" l="0" r="0" t="0"/>
          <a:stretch/>
        </p:blipFill>
        <p:spPr>
          <a:xfrm>
            <a:off x="10173972" y="3111500"/>
            <a:ext cx="5131441" cy="1549400"/>
          </a:xfrm>
          <a:prstGeom prst="rect">
            <a:avLst/>
          </a:prstGeom>
          <a:noFill/>
          <a:ln>
            <a:noFill/>
          </a:ln>
        </p:spPr>
      </p:pic>
      <p:sp>
        <p:nvSpPr>
          <p:cNvPr id="679" name="Google Shape;679;g2e95f481891_0_632"/>
          <p:cNvSpPr/>
          <p:nvPr/>
        </p:nvSpPr>
        <p:spPr>
          <a:xfrm>
            <a:off x="10732841" y="30353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e95f481891_0_632"/>
          <p:cNvSpPr/>
          <p:nvPr/>
        </p:nvSpPr>
        <p:spPr>
          <a:xfrm>
            <a:off x="11444130" y="31877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Chloe Ng</a:t>
            </a:r>
            <a:endParaRPr b="0" i="0" sz="3600" u="none" cap="none" strike="noStrike">
              <a:solidFill>
                <a:schemeClr val="dk1"/>
              </a:solidFill>
              <a:latin typeface="Calibri"/>
              <a:ea typeface="Calibri"/>
              <a:cs typeface="Calibri"/>
              <a:sym typeface="Calibri"/>
            </a:endParaRPr>
          </a:p>
        </p:txBody>
      </p:sp>
      <p:sp>
        <p:nvSpPr>
          <p:cNvPr id="681" name="Google Shape;681;g2e95f481891_0_632"/>
          <p:cNvSpPr/>
          <p:nvPr/>
        </p:nvSpPr>
        <p:spPr>
          <a:xfrm>
            <a:off x="11444130" y="39751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82" name="Google Shape;682;g2e95f481891_0_632"/>
          <p:cNvPicPr preferRelativeResize="0"/>
          <p:nvPr/>
        </p:nvPicPr>
        <p:blipFill rotWithShape="1">
          <a:blip r:embed="rId9">
            <a:alphaModFix/>
          </a:blip>
          <a:srcRect b="0" l="0" r="0" t="0"/>
          <a:stretch/>
        </p:blipFill>
        <p:spPr>
          <a:xfrm>
            <a:off x="10173972" y="3327400"/>
            <a:ext cx="1117740" cy="1117600"/>
          </a:xfrm>
          <a:prstGeom prst="rect">
            <a:avLst/>
          </a:prstGeom>
          <a:noFill/>
          <a:ln>
            <a:noFill/>
          </a:ln>
        </p:spPr>
      </p:pic>
      <p:pic>
        <p:nvPicPr>
          <p:cNvPr descr=" " id="683" name="Google Shape;683;g2e95f481891_0_632"/>
          <p:cNvPicPr preferRelativeResize="0"/>
          <p:nvPr/>
        </p:nvPicPr>
        <p:blipFill rotWithShape="1">
          <a:blip r:embed="rId8">
            <a:alphaModFix/>
          </a:blip>
          <a:srcRect b="0" l="0" r="0" t="0"/>
          <a:stretch/>
        </p:blipFill>
        <p:spPr>
          <a:xfrm>
            <a:off x="787498" y="5473700"/>
            <a:ext cx="5131441" cy="1549400"/>
          </a:xfrm>
          <a:prstGeom prst="rect">
            <a:avLst/>
          </a:prstGeom>
          <a:noFill/>
          <a:ln>
            <a:noFill/>
          </a:ln>
        </p:spPr>
      </p:pic>
      <p:sp>
        <p:nvSpPr>
          <p:cNvPr id="684" name="Google Shape;684;g2e95f481891_0_632"/>
          <p:cNvSpPr/>
          <p:nvPr/>
        </p:nvSpPr>
        <p:spPr>
          <a:xfrm>
            <a:off x="1346368" y="53975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e95f481891_0_632"/>
          <p:cNvSpPr/>
          <p:nvPr/>
        </p:nvSpPr>
        <p:spPr>
          <a:xfrm>
            <a:off x="2057657" y="55499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Valtorin</a:t>
            </a:r>
            <a:endParaRPr b="0" i="0" sz="3600" u="none" cap="none" strike="noStrike">
              <a:solidFill>
                <a:schemeClr val="dk1"/>
              </a:solidFill>
              <a:latin typeface="Calibri"/>
              <a:ea typeface="Calibri"/>
              <a:cs typeface="Calibri"/>
              <a:sym typeface="Calibri"/>
            </a:endParaRPr>
          </a:p>
        </p:txBody>
      </p:sp>
      <p:sp>
        <p:nvSpPr>
          <p:cNvPr id="686" name="Google Shape;686;g2e95f481891_0_632"/>
          <p:cNvSpPr/>
          <p:nvPr/>
        </p:nvSpPr>
        <p:spPr>
          <a:xfrm>
            <a:off x="2057657" y="6337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87" name="Google Shape;687;g2e95f481891_0_632"/>
          <p:cNvPicPr preferRelativeResize="0"/>
          <p:nvPr/>
        </p:nvPicPr>
        <p:blipFill rotWithShape="1">
          <a:blip r:embed="rId10">
            <a:alphaModFix/>
          </a:blip>
          <a:srcRect b="0" l="0" r="0" t="0"/>
          <a:stretch/>
        </p:blipFill>
        <p:spPr>
          <a:xfrm>
            <a:off x="787498" y="5689600"/>
            <a:ext cx="1117740" cy="1117600"/>
          </a:xfrm>
          <a:prstGeom prst="rect">
            <a:avLst/>
          </a:prstGeom>
          <a:noFill/>
          <a:ln>
            <a:noFill/>
          </a:ln>
        </p:spPr>
      </p:pic>
      <p:pic>
        <p:nvPicPr>
          <p:cNvPr descr=" " id="688" name="Google Shape;688;g2e95f481891_0_632"/>
          <p:cNvPicPr preferRelativeResize="0"/>
          <p:nvPr/>
        </p:nvPicPr>
        <p:blipFill rotWithShape="1">
          <a:blip r:embed="rId8">
            <a:alphaModFix/>
          </a:blip>
          <a:srcRect b="0" l="0" r="0" t="0"/>
          <a:stretch/>
        </p:blipFill>
        <p:spPr>
          <a:xfrm>
            <a:off x="787498" y="7835900"/>
            <a:ext cx="5131441" cy="1549400"/>
          </a:xfrm>
          <a:prstGeom prst="rect">
            <a:avLst/>
          </a:prstGeom>
          <a:noFill/>
          <a:ln>
            <a:noFill/>
          </a:ln>
        </p:spPr>
      </p:pic>
      <p:sp>
        <p:nvSpPr>
          <p:cNvPr id="689" name="Google Shape;689;g2e95f481891_0_632"/>
          <p:cNvSpPr/>
          <p:nvPr/>
        </p:nvSpPr>
        <p:spPr>
          <a:xfrm>
            <a:off x="1346368" y="77597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e95f481891_0_632"/>
          <p:cNvSpPr/>
          <p:nvPr/>
        </p:nvSpPr>
        <p:spPr>
          <a:xfrm>
            <a:off x="2057657" y="79121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Lyrisa</a:t>
            </a:r>
            <a:endParaRPr b="0" i="0" sz="3600" u="none" cap="none" strike="noStrike">
              <a:solidFill>
                <a:schemeClr val="dk1"/>
              </a:solidFill>
              <a:latin typeface="Calibri"/>
              <a:ea typeface="Calibri"/>
              <a:cs typeface="Calibri"/>
              <a:sym typeface="Calibri"/>
            </a:endParaRPr>
          </a:p>
        </p:txBody>
      </p:sp>
      <p:sp>
        <p:nvSpPr>
          <p:cNvPr id="691" name="Google Shape;691;g2e95f481891_0_632"/>
          <p:cNvSpPr/>
          <p:nvPr/>
        </p:nvSpPr>
        <p:spPr>
          <a:xfrm>
            <a:off x="2057657" y="8699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92" name="Google Shape;692;g2e95f481891_0_632"/>
          <p:cNvPicPr preferRelativeResize="0"/>
          <p:nvPr/>
        </p:nvPicPr>
        <p:blipFill rotWithShape="1">
          <a:blip r:embed="rId11">
            <a:alphaModFix/>
          </a:blip>
          <a:srcRect b="0" l="0" r="0" t="0"/>
          <a:stretch/>
        </p:blipFill>
        <p:spPr>
          <a:xfrm>
            <a:off x="787498" y="8051800"/>
            <a:ext cx="1117740" cy="1117600"/>
          </a:xfrm>
          <a:prstGeom prst="rect">
            <a:avLst/>
          </a:prstGeom>
          <a:noFill/>
          <a:ln>
            <a:noFill/>
          </a:ln>
        </p:spPr>
      </p:pic>
      <p:pic>
        <p:nvPicPr>
          <p:cNvPr descr=" " id="693" name="Google Shape;693;g2e95f481891_0_632"/>
          <p:cNvPicPr preferRelativeResize="0"/>
          <p:nvPr/>
        </p:nvPicPr>
        <p:blipFill rotWithShape="1">
          <a:blip r:embed="rId8">
            <a:alphaModFix/>
          </a:blip>
          <a:srcRect b="0" l="0" r="0" t="0"/>
          <a:stretch/>
        </p:blipFill>
        <p:spPr>
          <a:xfrm>
            <a:off x="6681035" y="7835900"/>
            <a:ext cx="5131441" cy="1549400"/>
          </a:xfrm>
          <a:prstGeom prst="rect">
            <a:avLst/>
          </a:prstGeom>
          <a:noFill/>
          <a:ln>
            <a:noFill/>
          </a:ln>
        </p:spPr>
      </p:pic>
      <p:sp>
        <p:nvSpPr>
          <p:cNvPr id="694" name="Google Shape;694;g2e95f481891_0_632"/>
          <p:cNvSpPr/>
          <p:nvPr/>
        </p:nvSpPr>
        <p:spPr>
          <a:xfrm>
            <a:off x="7239905" y="77597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e95f481891_0_632"/>
          <p:cNvSpPr/>
          <p:nvPr/>
        </p:nvSpPr>
        <p:spPr>
          <a:xfrm>
            <a:off x="7951194" y="79121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Lucian</a:t>
            </a:r>
            <a:endParaRPr b="0" i="0" sz="3600" u="none" cap="none" strike="noStrike">
              <a:solidFill>
                <a:schemeClr val="dk1"/>
              </a:solidFill>
              <a:latin typeface="Calibri"/>
              <a:ea typeface="Calibri"/>
              <a:cs typeface="Calibri"/>
              <a:sym typeface="Calibri"/>
            </a:endParaRPr>
          </a:p>
        </p:txBody>
      </p:sp>
      <p:sp>
        <p:nvSpPr>
          <p:cNvPr id="696" name="Google Shape;696;g2e95f481891_0_632"/>
          <p:cNvSpPr/>
          <p:nvPr/>
        </p:nvSpPr>
        <p:spPr>
          <a:xfrm>
            <a:off x="7951194" y="8699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97" name="Google Shape;697;g2e95f481891_0_632"/>
          <p:cNvPicPr preferRelativeResize="0"/>
          <p:nvPr/>
        </p:nvPicPr>
        <p:blipFill rotWithShape="1">
          <a:blip r:embed="rId12">
            <a:alphaModFix/>
          </a:blip>
          <a:srcRect b="0" l="0" r="0" t="0"/>
          <a:stretch/>
        </p:blipFill>
        <p:spPr>
          <a:xfrm>
            <a:off x="6681035" y="8051800"/>
            <a:ext cx="1117740" cy="1117600"/>
          </a:xfrm>
          <a:prstGeom prst="rect">
            <a:avLst/>
          </a:prstGeom>
          <a:noFill/>
          <a:ln>
            <a:noFill/>
          </a:ln>
        </p:spPr>
      </p:pic>
      <p:pic>
        <p:nvPicPr>
          <p:cNvPr descr=" " id="698" name="Google Shape;698;g2e95f481891_0_632"/>
          <p:cNvPicPr preferRelativeResize="0"/>
          <p:nvPr/>
        </p:nvPicPr>
        <p:blipFill rotWithShape="1">
          <a:blip r:embed="rId8">
            <a:alphaModFix/>
          </a:blip>
          <a:srcRect b="0" l="0" r="0" t="0"/>
          <a:stretch/>
        </p:blipFill>
        <p:spPr>
          <a:xfrm>
            <a:off x="6681035" y="10198100"/>
            <a:ext cx="5131441" cy="1549400"/>
          </a:xfrm>
          <a:prstGeom prst="rect">
            <a:avLst/>
          </a:prstGeom>
          <a:noFill/>
          <a:ln>
            <a:noFill/>
          </a:ln>
        </p:spPr>
      </p:pic>
      <p:sp>
        <p:nvSpPr>
          <p:cNvPr id="699" name="Google Shape;699;g2e95f481891_0_632"/>
          <p:cNvSpPr/>
          <p:nvPr/>
        </p:nvSpPr>
        <p:spPr>
          <a:xfrm>
            <a:off x="7239905" y="101219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e95f481891_0_632"/>
          <p:cNvSpPr/>
          <p:nvPr/>
        </p:nvSpPr>
        <p:spPr>
          <a:xfrm>
            <a:off x="7951194" y="102743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Cedric</a:t>
            </a:r>
            <a:endParaRPr b="0" i="0" sz="3600" u="none" cap="none" strike="noStrike">
              <a:solidFill>
                <a:schemeClr val="dk1"/>
              </a:solidFill>
              <a:latin typeface="Calibri"/>
              <a:ea typeface="Calibri"/>
              <a:cs typeface="Calibri"/>
              <a:sym typeface="Calibri"/>
            </a:endParaRPr>
          </a:p>
        </p:txBody>
      </p:sp>
      <p:sp>
        <p:nvSpPr>
          <p:cNvPr id="701" name="Google Shape;701;g2e95f481891_0_632"/>
          <p:cNvSpPr/>
          <p:nvPr/>
        </p:nvSpPr>
        <p:spPr>
          <a:xfrm>
            <a:off x="7951194" y="110617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02" name="Google Shape;702;g2e95f481891_0_632"/>
          <p:cNvPicPr preferRelativeResize="0"/>
          <p:nvPr/>
        </p:nvPicPr>
        <p:blipFill rotWithShape="1">
          <a:blip r:embed="rId13">
            <a:alphaModFix/>
          </a:blip>
          <a:srcRect b="0" l="0" r="0" t="0"/>
          <a:stretch/>
        </p:blipFill>
        <p:spPr>
          <a:xfrm>
            <a:off x="6681035" y="10414000"/>
            <a:ext cx="1117740" cy="1117600"/>
          </a:xfrm>
          <a:prstGeom prst="rect">
            <a:avLst/>
          </a:prstGeom>
          <a:noFill/>
          <a:ln>
            <a:noFill/>
          </a:ln>
        </p:spPr>
      </p:pic>
      <p:pic>
        <p:nvPicPr>
          <p:cNvPr descr=" " id="703" name="Google Shape;703;g2e95f481891_0_632"/>
          <p:cNvPicPr preferRelativeResize="0"/>
          <p:nvPr/>
        </p:nvPicPr>
        <p:blipFill rotWithShape="1">
          <a:blip r:embed="rId8">
            <a:alphaModFix/>
          </a:blip>
          <a:srcRect b="0" l="0" r="0" t="0"/>
          <a:stretch/>
        </p:blipFill>
        <p:spPr>
          <a:xfrm>
            <a:off x="12574572" y="7835900"/>
            <a:ext cx="5131441" cy="1549400"/>
          </a:xfrm>
          <a:prstGeom prst="rect">
            <a:avLst/>
          </a:prstGeom>
          <a:noFill/>
          <a:ln>
            <a:noFill/>
          </a:ln>
        </p:spPr>
      </p:pic>
      <p:sp>
        <p:nvSpPr>
          <p:cNvPr id="704" name="Google Shape;704;g2e95f481891_0_632"/>
          <p:cNvSpPr/>
          <p:nvPr/>
        </p:nvSpPr>
        <p:spPr>
          <a:xfrm>
            <a:off x="13133441" y="77597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e95f481891_0_632"/>
          <p:cNvSpPr/>
          <p:nvPr/>
        </p:nvSpPr>
        <p:spPr>
          <a:xfrm>
            <a:off x="13844730" y="79121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Elvina</a:t>
            </a:r>
            <a:endParaRPr b="0" i="0" sz="3600" u="none" cap="none" strike="noStrike">
              <a:solidFill>
                <a:schemeClr val="dk1"/>
              </a:solidFill>
              <a:latin typeface="Calibri"/>
              <a:ea typeface="Calibri"/>
              <a:cs typeface="Calibri"/>
              <a:sym typeface="Calibri"/>
            </a:endParaRPr>
          </a:p>
        </p:txBody>
      </p:sp>
      <p:sp>
        <p:nvSpPr>
          <p:cNvPr id="706" name="Google Shape;706;g2e95f481891_0_632"/>
          <p:cNvSpPr/>
          <p:nvPr/>
        </p:nvSpPr>
        <p:spPr>
          <a:xfrm>
            <a:off x="13844730" y="8699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07" name="Google Shape;707;g2e95f481891_0_632"/>
          <p:cNvPicPr preferRelativeResize="0"/>
          <p:nvPr/>
        </p:nvPicPr>
        <p:blipFill rotWithShape="1">
          <a:blip r:embed="rId14">
            <a:alphaModFix/>
          </a:blip>
          <a:srcRect b="0" l="0" r="0" t="0"/>
          <a:stretch/>
        </p:blipFill>
        <p:spPr>
          <a:xfrm>
            <a:off x="12574572" y="8051800"/>
            <a:ext cx="1117740" cy="1117600"/>
          </a:xfrm>
          <a:prstGeom prst="rect">
            <a:avLst/>
          </a:prstGeom>
          <a:noFill/>
          <a:ln>
            <a:noFill/>
          </a:ln>
        </p:spPr>
      </p:pic>
      <p:pic>
        <p:nvPicPr>
          <p:cNvPr descr=" " id="708" name="Google Shape;708;g2e95f481891_0_632"/>
          <p:cNvPicPr preferRelativeResize="0"/>
          <p:nvPr/>
        </p:nvPicPr>
        <p:blipFill rotWithShape="1">
          <a:blip r:embed="rId8">
            <a:alphaModFix/>
          </a:blip>
          <a:srcRect b="0" l="0" r="0" t="0"/>
          <a:stretch/>
        </p:blipFill>
        <p:spPr>
          <a:xfrm>
            <a:off x="12574572" y="10198100"/>
            <a:ext cx="5131441" cy="1549400"/>
          </a:xfrm>
          <a:prstGeom prst="rect">
            <a:avLst/>
          </a:prstGeom>
          <a:noFill/>
          <a:ln>
            <a:noFill/>
          </a:ln>
        </p:spPr>
      </p:pic>
      <p:sp>
        <p:nvSpPr>
          <p:cNvPr id="709" name="Google Shape;709;g2e95f481891_0_632"/>
          <p:cNvSpPr/>
          <p:nvPr/>
        </p:nvSpPr>
        <p:spPr>
          <a:xfrm>
            <a:off x="13133441" y="101219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e95f481891_0_632"/>
          <p:cNvSpPr/>
          <p:nvPr/>
        </p:nvSpPr>
        <p:spPr>
          <a:xfrm>
            <a:off x="13844730" y="102743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Seraphina</a:t>
            </a:r>
            <a:endParaRPr b="0" i="0" sz="3600" u="none" cap="none" strike="noStrike">
              <a:solidFill>
                <a:schemeClr val="dk1"/>
              </a:solidFill>
              <a:latin typeface="Calibri"/>
              <a:ea typeface="Calibri"/>
              <a:cs typeface="Calibri"/>
              <a:sym typeface="Calibri"/>
            </a:endParaRPr>
          </a:p>
        </p:txBody>
      </p:sp>
      <p:sp>
        <p:nvSpPr>
          <p:cNvPr id="711" name="Google Shape;711;g2e95f481891_0_632"/>
          <p:cNvSpPr/>
          <p:nvPr/>
        </p:nvSpPr>
        <p:spPr>
          <a:xfrm>
            <a:off x="13844730" y="110617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12" name="Google Shape;712;g2e95f481891_0_632"/>
          <p:cNvPicPr preferRelativeResize="0"/>
          <p:nvPr/>
        </p:nvPicPr>
        <p:blipFill rotWithShape="1">
          <a:blip r:embed="rId15">
            <a:alphaModFix/>
          </a:blip>
          <a:srcRect b="0" l="0" r="0" t="0"/>
          <a:stretch/>
        </p:blipFill>
        <p:spPr>
          <a:xfrm>
            <a:off x="12574572" y="10414000"/>
            <a:ext cx="1117740" cy="1117600"/>
          </a:xfrm>
          <a:prstGeom prst="rect">
            <a:avLst/>
          </a:prstGeom>
          <a:noFill/>
          <a:ln>
            <a:noFill/>
          </a:ln>
        </p:spPr>
      </p:pic>
      <p:pic>
        <p:nvPicPr>
          <p:cNvPr descr=" " id="713" name="Google Shape;713;g2e95f481891_0_632"/>
          <p:cNvPicPr preferRelativeResize="0"/>
          <p:nvPr/>
        </p:nvPicPr>
        <p:blipFill rotWithShape="1">
          <a:blip r:embed="rId8">
            <a:alphaModFix/>
          </a:blip>
          <a:srcRect b="0" l="0" r="0" t="0"/>
          <a:stretch/>
        </p:blipFill>
        <p:spPr>
          <a:xfrm>
            <a:off x="18468108" y="7835900"/>
            <a:ext cx="5131441" cy="1549400"/>
          </a:xfrm>
          <a:prstGeom prst="rect">
            <a:avLst/>
          </a:prstGeom>
          <a:noFill/>
          <a:ln>
            <a:noFill/>
          </a:ln>
        </p:spPr>
      </p:pic>
      <p:sp>
        <p:nvSpPr>
          <p:cNvPr id="714" name="Google Shape;714;g2e95f481891_0_632"/>
          <p:cNvSpPr/>
          <p:nvPr/>
        </p:nvSpPr>
        <p:spPr>
          <a:xfrm>
            <a:off x="19026978" y="77597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2e95f481891_0_632"/>
          <p:cNvSpPr/>
          <p:nvPr/>
        </p:nvSpPr>
        <p:spPr>
          <a:xfrm>
            <a:off x="19738267" y="79121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Kaelen</a:t>
            </a:r>
            <a:endParaRPr b="0" i="0" sz="3600" u="none" cap="none" strike="noStrike">
              <a:solidFill>
                <a:schemeClr val="dk1"/>
              </a:solidFill>
              <a:latin typeface="Calibri"/>
              <a:ea typeface="Calibri"/>
              <a:cs typeface="Calibri"/>
              <a:sym typeface="Calibri"/>
            </a:endParaRPr>
          </a:p>
        </p:txBody>
      </p:sp>
      <p:sp>
        <p:nvSpPr>
          <p:cNvPr id="716" name="Google Shape;716;g2e95f481891_0_632"/>
          <p:cNvSpPr/>
          <p:nvPr/>
        </p:nvSpPr>
        <p:spPr>
          <a:xfrm>
            <a:off x="19738267" y="8699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17" name="Google Shape;717;g2e95f481891_0_632"/>
          <p:cNvPicPr preferRelativeResize="0"/>
          <p:nvPr/>
        </p:nvPicPr>
        <p:blipFill rotWithShape="1">
          <a:blip r:embed="rId16">
            <a:alphaModFix/>
          </a:blip>
          <a:srcRect b="0" l="0" r="0" t="0"/>
          <a:stretch/>
        </p:blipFill>
        <p:spPr>
          <a:xfrm>
            <a:off x="18468108" y="8051800"/>
            <a:ext cx="1117740" cy="1117600"/>
          </a:xfrm>
          <a:prstGeom prst="rect">
            <a:avLst/>
          </a:prstGeom>
          <a:noFill/>
          <a:ln>
            <a:noFill/>
          </a:ln>
        </p:spPr>
      </p:pic>
      <p:pic>
        <p:nvPicPr>
          <p:cNvPr descr=" " id="718" name="Google Shape;718;g2e95f481891_0_632"/>
          <p:cNvPicPr preferRelativeResize="0"/>
          <p:nvPr/>
        </p:nvPicPr>
        <p:blipFill rotWithShape="1">
          <a:blip r:embed="rId8">
            <a:alphaModFix/>
          </a:blip>
          <a:srcRect b="0" l="0" r="0" t="0"/>
          <a:stretch/>
        </p:blipFill>
        <p:spPr>
          <a:xfrm>
            <a:off x="6681035" y="5473700"/>
            <a:ext cx="5131441" cy="1549400"/>
          </a:xfrm>
          <a:prstGeom prst="rect">
            <a:avLst/>
          </a:prstGeom>
          <a:noFill/>
          <a:ln>
            <a:noFill/>
          </a:ln>
        </p:spPr>
      </p:pic>
      <p:sp>
        <p:nvSpPr>
          <p:cNvPr id="719" name="Google Shape;719;g2e95f481891_0_632"/>
          <p:cNvSpPr/>
          <p:nvPr/>
        </p:nvSpPr>
        <p:spPr>
          <a:xfrm>
            <a:off x="7239905" y="53975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2e95f481891_0_632"/>
          <p:cNvSpPr/>
          <p:nvPr/>
        </p:nvSpPr>
        <p:spPr>
          <a:xfrm>
            <a:off x="7951194" y="55499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Aurielle</a:t>
            </a:r>
            <a:endParaRPr b="0" i="0" sz="3600" u="none" cap="none" strike="noStrike">
              <a:solidFill>
                <a:schemeClr val="dk1"/>
              </a:solidFill>
              <a:latin typeface="Calibri"/>
              <a:ea typeface="Calibri"/>
              <a:cs typeface="Calibri"/>
              <a:sym typeface="Calibri"/>
            </a:endParaRPr>
          </a:p>
        </p:txBody>
      </p:sp>
      <p:sp>
        <p:nvSpPr>
          <p:cNvPr id="721" name="Google Shape;721;g2e95f481891_0_632"/>
          <p:cNvSpPr/>
          <p:nvPr/>
        </p:nvSpPr>
        <p:spPr>
          <a:xfrm>
            <a:off x="7951194" y="6337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22" name="Google Shape;722;g2e95f481891_0_632"/>
          <p:cNvPicPr preferRelativeResize="0"/>
          <p:nvPr/>
        </p:nvPicPr>
        <p:blipFill rotWithShape="1">
          <a:blip r:embed="rId17">
            <a:alphaModFix/>
          </a:blip>
          <a:srcRect b="0" l="0" r="0" t="0"/>
          <a:stretch/>
        </p:blipFill>
        <p:spPr>
          <a:xfrm>
            <a:off x="6681035" y="5689600"/>
            <a:ext cx="1117740" cy="1117600"/>
          </a:xfrm>
          <a:prstGeom prst="rect">
            <a:avLst/>
          </a:prstGeom>
          <a:noFill/>
          <a:ln>
            <a:noFill/>
          </a:ln>
        </p:spPr>
      </p:pic>
      <p:pic>
        <p:nvPicPr>
          <p:cNvPr descr=" " id="723" name="Google Shape;723;g2e95f481891_0_632"/>
          <p:cNvPicPr preferRelativeResize="0"/>
          <p:nvPr/>
        </p:nvPicPr>
        <p:blipFill rotWithShape="1">
          <a:blip r:embed="rId8">
            <a:alphaModFix/>
          </a:blip>
          <a:srcRect b="0" l="0" r="0" t="0"/>
          <a:stretch/>
        </p:blipFill>
        <p:spPr>
          <a:xfrm>
            <a:off x="18468108" y="5473700"/>
            <a:ext cx="5131441" cy="1549400"/>
          </a:xfrm>
          <a:prstGeom prst="rect">
            <a:avLst/>
          </a:prstGeom>
          <a:noFill/>
          <a:ln>
            <a:noFill/>
          </a:ln>
        </p:spPr>
      </p:pic>
      <p:sp>
        <p:nvSpPr>
          <p:cNvPr id="724" name="Google Shape;724;g2e95f481891_0_632"/>
          <p:cNvSpPr/>
          <p:nvPr/>
        </p:nvSpPr>
        <p:spPr>
          <a:xfrm>
            <a:off x="19026978" y="53975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e95f481891_0_632"/>
          <p:cNvSpPr/>
          <p:nvPr/>
        </p:nvSpPr>
        <p:spPr>
          <a:xfrm>
            <a:off x="19738267" y="55499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Dariana</a:t>
            </a:r>
            <a:endParaRPr b="0" i="0" sz="3600" u="none" cap="none" strike="noStrike">
              <a:solidFill>
                <a:schemeClr val="dk1"/>
              </a:solidFill>
              <a:latin typeface="Calibri"/>
              <a:ea typeface="Calibri"/>
              <a:cs typeface="Calibri"/>
              <a:sym typeface="Calibri"/>
            </a:endParaRPr>
          </a:p>
        </p:txBody>
      </p:sp>
      <p:sp>
        <p:nvSpPr>
          <p:cNvPr id="726" name="Google Shape;726;g2e95f481891_0_632"/>
          <p:cNvSpPr/>
          <p:nvPr/>
        </p:nvSpPr>
        <p:spPr>
          <a:xfrm>
            <a:off x="19738267" y="6337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27" name="Google Shape;727;g2e95f481891_0_632"/>
          <p:cNvPicPr preferRelativeResize="0"/>
          <p:nvPr/>
        </p:nvPicPr>
        <p:blipFill rotWithShape="1">
          <a:blip r:embed="rId18">
            <a:alphaModFix/>
          </a:blip>
          <a:srcRect b="0" l="0" r="0" t="0"/>
          <a:stretch/>
        </p:blipFill>
        <p:spPr>
          <a:xfrm>
            <a:off x="18468108" y="5689600"/>
            <a:ext cx="1117740" cy="1117600"/>
          </a:xfrm>
          <a:prstGeom prst="rect">
            <a:avLst/>
          </a:prstGeom>
          <a:noFill/>
          <a:ln>
            <a:noFill/>
          </a:ln>
        </p:spPr>
      </p:pic>
      <p:pic>
        <p:nvPicPr>
          <p:cNvPr descr=" " id="728" name="Google Shape;728;g2e95f481891_0_632"/>
          <p:cNvPicPr preferRelativeResize="0"/>
          <p:nvPr/>
        </p:nvPicPr>
        <p:blipFill rotWithShape="1">
          <a:blip r:embed="rId8">
            <a:alphaModFix/>
          </a:blip>
          <a:srcRect b="0" l="0" r="0" t="0"/>
          <a:stretch/>
        </p:blipFill>
        <p:spPr>
          <a:xfrm>
            <a:off x="12574572" y="5473700"/>
            <a:ext cx="5131441" cy="1549400"/>
          </a:xfrm>
          <a:prstGeom prst="rect">
            <a:avLst/>
          </a:prstGeom>
          <a:noFill/>
          <a:ln>
            <a:noFill/>
          </a:ln>
        </p:spPr>
      </p:pic>
      <p:sp>
        <p:nvSpPr>
          <p:cNvPr id="729" name="Google Shape;729;g2e95f481891_0_632"/>
          <p:cNvSpPr/>
          <p:nvPr/>
        </p:nvSpPr>
        <p:spPr>
          <a:xfrm>
            <a:off x="13133441" y="5397500"/>
            <a:ext cx="4572600" cy="1701900"/>
          </a:xfrm>
          <a:prstGeom prst="roundRect">
            <a:avLst>
              <a:gd fmla="val 3224"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e95f481891_0_632"/>
          <p:cNvSpPr/>
          <p:nvPr/>
        </p:nvSpPr>
        <p:spPr>
          <a:xfrm>
            <a:off x="13844730" y="5549900"/>
            <a:ext cx="3810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Theronis</a:t>
            </a:r>
            <a:endParaRPr b="0" i="0" sz="3600" u="none" cap="none" strike="noStrike">
              <a:solidFill>
                <a:schemeClr val="dk1"/>
              </a:solidFill>
              <a:latin typeface="Calibri"/>
              <a:ea typeface="Calibri"/>
              <a:cs typeface="Calibri"/>
              <a:sym typeface="Calibri"/>
            </a:endParaRPr>
          </a:p>
        </p:txBody>
      </p:sp>
      <p:sp>
        <p:nvSpPr>
          <p:cNvPr id="731" name="Google Shape;731;g2e95f481891_0_632"/>
          <p:cNvSpPr/>
          <p:nvPr/>
        </p:nvSpPr>
        <p:spPr>
          <a:xfrm>
            <a:off x="13844730" y="63373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32" name="Google Shape;732;g2e95f481891_0_632"/>
          <p:cNvPicPr preferRelativeResize="0"/>
          <p:nvPr/>
        </p:nvPicPr>
        <p:blipFill rotWithShape="1">
          <a:blip r:embed="rId19">
            <a:alphaModFix/>
          </a:blip>
          <a:srcRect b="0" l="0" r="0" t="0"/>
          <a:stretch/>
        </p:blipFill>
        <p:spPr>
          <a:xfrm>
            <a:off x="12574572" y="5689600"/>
            <a:ext cx="1117740" cy="1117600"/>
          </a:xfrm>
          <a:prstGeom prst="rect">
            <a:avLst/>
          </a:prstGeom>
          <a:noFill/>
          <a:ln>
            <a:noFill/>
          </a:ln>
        </p:spPr>
      </p:pic>
      <p:pic>
        <p:nvPicPr>
          <p:cNvPr descr=" " id="733" name="Google Shape;733;g2e95f481891_0_632"/>
          <p:cNvPicPr preferRelativeResize="0"/>
          <p:nvPr/>
        </p:nvPicPr>
        <p:blipFill rotWithShape="1">
          <a:blip r:embed="rId20">
            <a:alphaModFix/>
          </a:blip>
          <a:srcRect b="0" l="0" r="0" t="0"/>
          <a:stretch/>
        </p:blipFill>
        <p:spPr>
          <a:xfrm>
            <a:off x="3353219" y="5054600"/>
            <a:ext cx="17680610" cy="12700"/>
          </a:xfrm>
          <a:prstGeom prst="rect">
            <a:avLst/>
          </a:prstGeom>
          <a:noFill/>
          <a:ln>
            <a:noFill/>
          </a:ln>
        </p:spPr>
      </p:pic>
      <p:pic>
        <p:nvPicPr>
          <p:cNvPr descr=" " id="734" name="Google Shape;734;g2e95f481891_0_632"/>
          <p:cNvPicPr preferRelativeResize="0"/>
          <p:nvPr/>
        </p:nvPicPr>
        <p:blipFill rotWithShape="1">
          <a:blip r:embed="rId21">
            <a:alphaModFix/>
          </a:blip>
          <a:srcRect b="0" l="0" r="0" t="0"/>
          <a:stretch/>
        </p:blipFill>
        <p:spPr>
          <a:xfrm>
            <a:off x="13006426" y="4660900"/>
            <a:ext cx="12702" cy="406400"/>
          </a:xfrm>
          <a:prstGeom prst="rect">
            <a:avLst/>
          </a:prstGeom>
          <a:noFill/>
          <a:ln>
            <a:noFill/>
          </a:ln>
        </p:spPr>
      </p:pic>
      <p:pic>
        <p:nvPicPr>
          <p:cNvPr descr=" " id="735" name="Google Shape;735;g2e95f481891_0_632"/>
          <p:cNvPicPr preferRelativeResize="0"/>
          <p:nvPr/>
        </p:nvPicPr>
        <p:blipFill rotWithShape="1">
          <a:blip r:embed="rId22">
            <a:alphaModFix/>
          </a:blip>
          <a:srcRect b="0" l="0" r="0" t="0"/>
          <a:stretch/>
        </p:blipFill>
        <p:spPr>
          <a:xfrm>
            <a:off x="3353219" y="5067300"/>
            <a:ext cx="12702" cy="419100"/>
          </a:xfrm>
          <a:prstGeom prst="rect">
            <a:avLst/>
          </a:prstGeom>
          <a:noFill/>
          <a:ln>
            <a:noFill/>
          </a:ln>
        </p:spPr>
      </p:pic>
      <p:pic>
        <p:nvPicPr>
          <p:cNvPr descr=" " id="736" name="Google Shape;736;g2e95f481891_0_632"/>
          <p:cNvPicPr preferRelativeResize="0"/>
          <p:nvPr/>
        </p:nvPicPr>
        <p:blipFill rotWithShape="1">
          <a:blip r:embed="rId22">
            <a:alphaModFix/>
          </a:blip>
          <a:srcRect b="0" l="0" r="0" t="0"/>
          <a:stretch/>
        </p:blipFill>
        <p:spPr>
          <a:xfrm>
            <a:off x="9513489" y="5067300"/>
            <a:ext cx="12702" cy="419100"/>
          </a:xfrm>
          <a:prstGeom prst="rect">
            <a:avLst/>
          </a:prstGeom>
          <a:noFill/>
          <a:ln>
            <a:noFill/>
          </a:ln>
        </p:spPr>
      </p:pic>
      <p:pic>
        <p:nvPicPr>
          <p:cNvPr descr=" " id="737" name="Google Shape;737;g2e95f481891_0_632"/>
          <p:cNvPicPr preferRelativeResize="0"/>
          <p:nvPr/>
        </p:nvPicPr>
        <p:blipFill rotWithShape="1">
          <a:blip r:embed="rId22">
            <a:alphaModFix/>
          </a:blip>
          <a:srcRect b="0" l="0" r="0" t="0"/>
          <a:stretch/>
        </p:blipFill>
        <p:spPr>
          <a:xfrm>
            <a:off x="15407026" y="5067300"/>
            <a:ext cx="12702" cy="419100"/>
          </a:xfrm>
          <a:prstGeom prst="rect">
            <a:avLst/>
          </a:prstGeom>
          <a:noFill/>
          <a:ln>
            <a:noFill/>
          </a:ln>
        </p:spPr>
      </p:pic>
      <p:pic>
        <p:nvPicPr>
          <p:cNvPr descr=" " id="738" name="Google Shape;738;g2e95f481891_0_632"/>
          <p:cNvPicPr preferRelativeResize="0"/>
          <p:nvPr/>
        </p:nvPicPr>
        <p:blipFill rotWithShape="1">
          <a:blip r:embed="rId22">
            <a:alphaModFix/>
          </a:blip>
          <a:srcRect b="0" l="0" r="0" t="0"/>
          <a:stretch/>
        </p:blipFill>
        <p:spPr>
          <a:xfrm>
            <a:off x="21021127" y="5067300"/>
            <a:ext cx="12702" cy="419100"/>
          </a:xfrm>
          <a:prstGeom prst="rect">
            <a:avLst/>
          </a:prstGeom>
          <a:noFill/>
          <a:ln>
            <a:noFill/>
          </a:ln>
        </p:spPr>
      </p:pic>
      <p:pic>
        <p:nvPicPr>
          <p:cNvPr descr=" " id="739" name="Google Shape;739;g2e95f481891_0_632"/>
          <p:cNvPicPr preferRelativeResize="0"/>
          <p:nvPr/>
        </p:nvPicPr>
        <p:blipFill rotWithShape="1">
          <a:blip r:embed="rId23">
            <a:alphaModFix/>
          </a:blip>
          <a:srcRect b="0" l="0" r="0" t="0"/>
          <a:stretch/>
        </p:blipFill>
        <p:spPr>
          <a:xfrm>
            <a:off x="3353219" y="7023100"/>
            <a:ext cx="12702" cy="812800"/>
          </a:xfrm>
          <a:prstGeom prst="rect">
            <a:avLst/>
          </a:prstGeom>
          <a:noFill/>
          <a:ln>
            <a:noFill/>
          </a:ln>
        </p:spPr>
      </p:pic>
      <p:pic>
        <p:nvPicPr>
          <p:cNvPr descr=" " id="740" name="Google Shape;740;g2e95f481891_0_632"/>
          <p:cNvPicPr preferRelativeResize="0"/>
          <p:nvPr/>
        </p:nvPicPr>
        <p:blipFill rotWithShape="1">
          <a:blip r:embed="rId23">
            <a:alphaModFix/>
          </a:blip>
          <a:srcRect b="0" l="0" r="0" t="0"/>
          <a:stretch/>
        </p:blipFill>
        <p:spPr>
          <a:xfrm>
            <a:off x="9513489" y="7023100"/>
            <a:ext cx="12702" cy="812800"/>
          </a:xfrm>
          <a:prstGeom prst="rect">
            <a:avLst/>
          </a:prstGeom>
          <a:noFill/>
          <a:ln>
            <a:noFill/>
          </a:ln>
        </p:spPr>
      </p:pic>
      <p:pic>
        <p:nvPicPr>
          <p:cNvPr descr=" " id="741" name="Google Shape;741;g2e95f481891_0_632"/>
          <p:cNvPicPr preferRelativeResize="0"/>
          <p:nvPr/>
        </p:nvPicPr>
        <p:blipFill rotWithShape="1">
          <a:blip r:embed="rId23">
            <a:alphaModFix/>
          </a:blip>
          <a:srcRect b="0" l="0" r="0" t="0"/>
          <a:stretch/>
        </p:blipFill>
        <p:spPr>
          <a:xfrm>
            <a:off x="15407026" y="7023100"/>
            <a:ext cx="12702" cy="812800"/>
          </a:xfrm>
          <a:prstGeom prst="rect">
            <a:avLst/>
          </a:prstGeom>
          <a:noFill/>
          <a:ln>
            <a:noFill/>
          </a:ln>
        </p:spPr>
      </p:pic>
      <p:pic>
        <p:nvPicPr>
          <p:cNvPr descr=" " id="742" name="Google Shape;742;g2e95f481891_0_632"/>
          <p:cNvPicPr preferRelativeResize="0"/>
          <p:nvPr/>
        </p:nvPicPr>
        <p:blipFill rotWithShape="1">
          <a:blip r:embed="rId23">
            <a:alphaModFix/>
          </a:blip>
          <a:srcRect b="0" l="0" r="0" t="0"/>
          <a:stretch/>
        </p:blipFill>
        <p:spPr>
          <a:xfrm>
            <a:off x="21021127" y="7023100"/>
            <a:ext cx="12702" cy="812800"/>
          </a:xfrm>
          <a:prstGeom prst="rect">
            <a:avLst/>
          </a:prstGeom>
          <a:noFill/>
          <a:ln>
            <a:noFill/>
          </a:ln>
        </p:spPr>
      </p:pic>
      <p:pic>
        <p:nvPicPr>
          <p:cNvPr descr=" " id="743" name="Google Shape;743;g2e95f481891_0_632"/>
          <p:cNvPicPr preferRelativeResize="0"/>
          <p:nvPr/>
        </p:nvPicPr>
        <p:blipFill rotWithShape="1">
          <a:blip r:embed="rId23">
            <a:alphaModFix/>
          </a:blip>
          <a:srcRect b="0" l="0" r="0" t="0"/>
          <a:stretch/>
        </p:blipFill>
        <p:spPr>
          <a:xfrm>
            <a:off x="9513489" y="9385300"/>
            <a:ext cx="12702" cy="812800"/>
          </a:xfrm>
          <a:prstGeom prst="rect">
            <a:avLst/>
          </a:prstGeom>
          <a:noFill/>
          <a:ln>
            <a:noFill/>
          </a:ln>
        </p:spPr>
      </p:pic>
      <p:pic>
        <p:nvPicPr>
          <p:cNvPr descr=" " id="744" name="Google Shape;744;g2e95f481891_0_632"/>
          <p:cNvPicPr preferRelativeResize="0"/>
          <p:nvPr/>
        </p:nvPicPr>
        <p:blipFill rotWithShape="1">
          <a:blip r:embed="rId23">
            <a:alphaModFix/>
          </a:blip>
          <a:srcRect b="0" l="0" r="0" t="0"/>
          <a:stretch/>
        </p:blipFill>
        <p:spPr>
          <a:xfrm>
            <a:off x="15407026" y="9385300"/>
            <a:ext cx="12702" cy="812800"/>
          </a:xfrm>
          <a:prstGeom prst="rect">
            <a:avLst/>
          </a:prstGeom>
          <a:noFill/>
          <a:ln>
            <a:noFill/>
          </a:ln>
        </p:spPr>
      </p:pic>
      <p:sp>
        <p:nvSpPr>
          <p:cNvPr id="745" name="Google Shape;745;g2e95f481891_0_632"/>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46" name="Google Shape;746;g2e95f481891_0_632"/>
          <p:cNvSpPr/>
          <p:nvPr/>
        </p:nvSpPr>
        <p:spPr>
          <a:xfrm>
            <a:off x="6816519" y="990600"/>
            <a:ext cx="107541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751" name="Shape 751"/>
        <p:cNvGrpSpPr/>
        <p:nvPr/>
      </p:nvGrpSpPr>
      <p:grpSpPr>
        <a:xfrm>
          <a:off x="0" y="0"/>
          <a:ext cx="0" cy="0"/>
          <a:chOff x="0" y="0"/>
          <a:chExt cx="0" cy="0"/>
        </a:xfrm>
      </p:grpSpPr>
      <p:pic>
        <p:nvPicPr>
          <p:cNvPr descr=" " id="752" name="Google Shape;752;g2e95f481891_0_712"/>
          <p:cNvPicPr preferRelativeResize="0"/>
          <p:nvPr/>
        </p:nvPicPr>
        <p:blipFill rotWithShape="1">
          <a:blip r:embed="rId3">
            <a:alphaModFix/>
          </a:blip>
          <a:srcRect b="0" l="0" r="0" t="0"/>
          <a:stretch/>
        </p:blipFill>
        <p:spPr>
          <a:xfrm>
            <a:off x="15241905" y="0"/>
            <a:ext cx="9145143" cy="4838700"/>
          </a:xfrm>
          <a:prstGeom prst="rect">
            <a:avLst/>
          </a:prstGeom>
          <a:noFill/>
          <a:ln>
            <a:noFill/>
          </a:ln>
        </p:spPr>
      </p:pic>
      <p:pic>
        <p:nvPicPr>
          <p:cNvPr descr=" " id="753" name="Google Shape;753;g2e95f481891_0_712"/>
          <p:cNvPicPr preferRelativeResize="0"/>
          <p:nvPr/>
        </p:nvPicPr>
        <p:blipFill rotWithShape="1">
          <a:blip r:embed="rId4">
            <a:alphaModFix/>
          </a:blip>
          <a:srcRect b="0" l="0" r="0" t="0"/>
          <a:stretch/>
        </p:blipFill>
        <p:spPr>
          <a:xfrm>
            <a:off x="0" y="8483600"/>
            <a:ext cx="5868133" cy="5232400"/>
          </a:xfrm>
          <a:prstGeom prst="rect">
            <a:avLst/>
          </a:prstGeom>
          <a:noFill/>
          <a:ln>
            <a:noFill/>
          </a:ln>
        </p:spPr>
      </p:pic>
      <p:pic>
        <p:nvPicPr>
          <p:cNvPr descr=" " id="754" name="Google Shape;754;g2e95f481891_0_712"/>
          <p:cNvPicPr preferRelativeResize="0"/>
          <p:nvPr/>
        </p:nvPicPr>
        <p:blipFill rotWithShape="1">
          <a:blip r:embed="rId5">
            <a:alphaModFix/>
          </a:blip>
          <a:srcRect b="0" l="0" r="0" t="0"/>
          <a:stretch/>
        </p:blipFill>
        <p:spPr>
          <a:xfrm>
            <a:off x="0" y="0"/>
            <a:ext cx="3810476" cy="3098800"/>
          </a:xfrm>
          <a:prstGeom prst="rect">
            <a:avLst/>
          </a:prstGeom>
          <a:noFill/>
          <a:ln>
            <a:noFill/>
          </a:ln>
        </p:spPr>
      </p:pic>
      <p:pic>
        <p:nvPicPr>
          <p:cNvPr descr=" " id="755" name="Google Shape;755;g2e95f481891_0_712"/>
          <p:cNvPicPr preferRelativeResize="0"/>
          <p:nvPr/>
        </p:nvPicPr>
        <p:blipFill rotWithShape="1">
          <a:blip r:embed="rId6">
            <a:alphaModFix/>
          </a:blip>
          <a:srcRect b="0" l="0" r="0" t="0"/>
          <a:stretch/>
        </p:blipFill>
        <p:spPr>
          <a:xfrm>
            <a:off x="21821327" y="6858000"/>
            <a:ext cx="2565721" cy="6858000"/>
          </a:xfrm>
          <a:prstGeom prst="rect">
            <a:avLst/>
          </a:prstGeom>
          <a:noFill/>
          <a:ln>
            <a:noFill/>
          </a:ln>
        </p:spPr>
      </p:pic>
      <p:sp>
        <p:nvSpPr>
          <p:cNvPr id="756" name="Google Shape;756;g2e95f481891_0_712"/>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7" name="Google Shape;757;g2e95f481891_0_712"/>
          <p:cNvPicPr preferRelativeResize="0"/>
          <p:nvPr/>
        </p:nvPicPr>
        <p:blipFill rotWithShape="1">
          <a:blip r:embed="rId7">
            <a:alphaModFix/>
          </a:blip>
          <a:srcRect b="0" l="0" r="0" t="0"/>
          <a:stretch/>
        </p:blipFill>
        <p:spPr>
          <a:xfrm>
            <a:off x="23523340" y="8788400"/>
            <a:ext cx="711289" cy="2590800"/>
          </a:xfrm>
          <a:prstGeom prst="rect">
            <a:avLst/>
          </a:prstGeom>
          <a:noFill/>
          <a:ln>
            <a:noFill/>
          </a:ln>
        </p:spPr>
      </p:pic>
      <p:sp>
        <p:nvSpPr>
          <p:cNvPr id="758" name="Google Shape;758;g2e95f481891_0_712"/>
          <p:cNvSpPr/>
          <p:nvPr/>
        </p:nvSpPr>
        <p:spPr>
          <a:xfrm>
            <a:off x="1867133" y="5372100"/>
            <a:ext cx="93315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59" name="Google Shape;759;g2e95f481891_0_712"/>
          <p:cNvSpPr/>
          <p:nvPr/>
        </p:nvSpPr>
        <p:spPr>
          <a:xfrm>
            <a:off x="1867133" y="2006600"/>
            <a:ext cx="95346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Thank you for choosing EaTemp</a:t>
            </a:r>
            <a:endParaRPr b="0" i="0" sz="8000" u="none" cap="none" strike="noStrike">
              <a:solidFill>
                <a:schemeClr val="dk1"/>
              </a:solidFill>
              <a:latin typeface="Calibri"/>
              <a:ea typeface="Calibri"/>
              <a:cs typeface="Calibri"/>
              <a:sym typeface="Calibri"/>
            </a:endParaRPr>
          </a:p>
        </p:txBody>
      </p:sp>
      <p:sp>
        <p:nvSpPr>
          <p:cNvPr id="760" name="Google Shape;760;g2e95f481891_0_712"/>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8">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761" name="Google Shape;761;g2e95f481891_0_712"/>
          <p:cNvPicPr preferRelativeResize="0"/>
          <p:nvPr/>
        </p:nvPicPr>
        <p:blipFill rotWithShape="1">
          <a:blip r:embed="rId9">
            <a:alphaModFix/>
          </a:blip>
          <a:srcRect b="0" l="0" r="0" t="0"/>
          <a:stretch/>
        </p:blipFill>
        <p:spPr>
          <a:xfrm>
            <a:off x="12447556" y="2552700"/>
            <a:ext cx="10923365" cy="861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42" name="Shape 42"/>
        <p:cNvGrpSpPr/>
        <p:nvPr/>
      </p:nvGrpSpPr>
      <p:grpSpPr>
        <a:xfrm>
          <a:off x="0" y="0"/>
          <a:ext cx="0" cy="0"/>
          <a:chOff x="0" y="0"/>
          <a:chExt cx="0" cy="0"/>
        </a:xfrm>
      </p:grpSpPr>
      <p:pic>
        <p:nvPicPr>
          <p:cNvPr descr=" " id="43" name="Google Shape;43;g2e95f481891_0_25"/>
          <p:cNvPicPr preferRelativeResize="0"/>
          <p:nvPr/>
        </p:nvPicPr>
        <p:blipFill rotWithShape="1">
          <a:blip r:embed="rId3">
            <a:alphaModFix/>
          </a:blip>
          <a:srcRect b="0" l="0" r="0" t="0"/>
          <a:stretch/>
        </p:blipFill>
        <p:spPr>
          <a:xfrm>
            <a:off x="0" y="10896600"/>
            <a:ext cx="24387048" cy="2819400"/>
          </a:xfrm>
          <a:prstGeom prst="rect">
            <a:avLst/>
          </a:prstGeom>
          <a:noFill/>
          <a:ln>
            <a:noFill/>
          </a:ln>
        </p:spPr>
      </p:pic>
      <p:pic>
        <p:nvPicPr>
          <p:cNvPr descr=" " id="44" name="Google Shape;44;g2e95f481891_0_25"/>
          <p:cNvPicPr preferRelativeResize="0"/>
          <p:nvPr/>
        </p:nvPicPr>
        <p:blipFill rotWithShape="1">
          <a:blip r:embed="rId4">
            <a:alphaModFix/>
          </a:blip>
          <a:srcRect b="0" l="0" r="0" t="0"/>
          <a:stretch/>
        </p:blipFill>
        <p:spPr>
          <a:xfrm>
            <a:off x="0" y="0"/>
            <a:ext cx="4902813" cy="5613400"/>
          </a:xfrm>
          <a:prstGeom prst="rect">
            <a:avLst/>
          </a:prstGeom>
          <a:noFill/>
          <a:ln>
            <a:noFill/>
          </a:ln>
        </p:spPr>
      </p:pic>
      <p:pic>
        <p:nvPicPr>
          <p:cNvPr descr=" " id="45" name="Google Shape;45;g2e95f481891_0_25"/>
          <p:cNvPicPr preferRelativeResize="0"/>
          <p:nvPr/>
        </p:nvPicPr>
        <p:blipFill rotWithShape="1">
          <a:blip r:embed="rId5">
            <a:alphaModFix/>
          </a:blip>
          <a:srcRect b="0" l="0" r="0" t="0"/>
          <a:stretch/>
        </p:blipFill>
        <p:spPr>
          <a:xfrm>
            <a:off x="21071934" y="0"/>
            <a:ext cx="3315114" cy="3429000"/>
          </a:xfrm>
          <a:prstGeom prst="rect">
            <a:avLst/>
          </a:prstGeom>
          <a:noFill/>
          <a:ln>
            <a:noFill/>
          </a:ln>
        </p:spPr>
      </p:pic>
      <p:pic>
        <p:nvPicPr>
          <p:cNvPr descr=" " id="46" name="Google Shape;46;g2e95f481891_0_25"/>
          <p:cNvPicPr preferRelativeResize="0"/>
          <p:nvPr/>
        </p:nvPicPr>
        <p:blipFill rotWithShape="1">
          <a:blip r:embed="rId6">
            <a:alphaModFix/>
          </a:blip>
          <a:srcRect b="0" l="0" r="0" t="0"/>
          <a:stretch/>
        </p:blipFill>
        <p:spPr>
          <a:xfrm>
            <a:off x="6071359" y="0"/>
            <a:ext cx="12519087" cy="2184400"/>
          </a:xfrm>
          <a:prstGeom prst="rect">
            <a:avLst/>
          </a:prstGeom>
          <a:noFill/>
          <a:ln>
            <a:noFill/>
          </a:ln>
        </p:spPr>
      </p:pic>
      <p:pic>
        <p:nvPicPr>
          <p:cNvPr descr=" " id="47" name="Google Shape;47;g2e95f481891_0_25"/>
          <p:cNvPicPr preferRelativeResize="0"/>
          <p:nvPr/>
        </p:nvPicPr>
        <p:blipFill rotWithShape="1">
          <a:blip r:embed="rId7">
            <a:alphaModFix/>
          </a:blip>
          <a:srcRect b="0" l="0" r="0" t="0"/>
          <a:stretch/>
        </p:blipFill>
        <p:spPr>
          <a:xfrm>
            <a:off x="21186248" y="12674600"/>
            <a:ext cx="3200800" cy="1016000"/>
          </a:xfrm>
          <a:prstGeom prst="rect">
            <a:avLst/>
          </a:prstGeom>
          <a:noFill/>
          <a:ln>
            <a:noFill/>
          </a:ln>
        </p:spPr>
      </p:pic>
      <p:sp>
        <p:nvSpPr>
          <p:cNvPr id="48" name="Google Shape;48;g2e95f481891_0_25"/>
          <p:cNvSpPr/>
          <p:nvPr/>
        </p:nvSpPr>
        <p:spPr>
          <a:xfrm rot="-5400000">
            <a:off x="-3079662" y="4811624"/>
            <a:ext cx="10296900" cy="468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Chelsea Market"/>
              <a:buNone/>
            </a:pPr>
            <a:r>
              <a:rPr b="0" i="0" lang="en-US" sz="12800" u="none" cap="none" strike="noStrike">
                <a:solidFill>
                  <a:srgbClr val="272727"/>
                </a:solidFill>
                <a:latin typeface="Chelsea Market"/>
                <a:ea typeface="Chelsea Market"/>
                <a:cs typeface="Chelsea Market"/>
                <a:sym typeface="Chelsea Market"/>
              </a:rPr>
              <a:t>Table of Contents</a:t>
            </a:r>
            <a:endParaRPr b="0" i="0" sz="12800" u="none" cap="none" strike="noStrike">
              <a:solidFill>
                <a:schemeClr val="dk1"/>
              </a:solidFill>
              <a:latin typeface="Calibri"/>
              <a:ea typeface="Calibri"/>
              <a:cs typeface="Calibri"/>
              <a:sym typeface="Calibri"/>
            </a:endParaRPr>
          </a:p>
        </p:txBody>
      </p:sp>
      <p:sp>
        <p:nvSpPr>
          <p:cNvPr id="49" name="Google Shape;49;g2e95f481891_0_25"/>
          <p:cNvSpPr/>
          <p:nvPr/>
        </p:nvSpPr>
        <p:spPr>
          <a:xfrm>
            <a:off x="16321540"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e95f481891_0_25"/>
          <p:cNvPicPr preferRelativeResize="0"/>
          <p:nvPr/>
        </p:nvPicPr>
        <p:blipFill rotWithShape="1">
          <a:blip r:embed="rId8">
            <a:alphaModFix/>
          </a:blip>
          <a:srcRect b="0" l="0" r="0" t="0"/>
          <a:stretch/>
        </p:blipFill>
        <p:spPr>
          <a:xfrm>
            <a:off x="16321540" y="1638300"/>
            <a:ext cx="1625803" cy="1625600"/>
          </a:xfrm>
          <a:prstGeom prst="rect">
            <a:avLst/>
          </a:prstGeom>
          <a:noFill/>
          <a:ln>
            <a:noFill/>
          </a:ln>
        </p:spPr>
      </p:pic>
      <p:sp>
        <p:nvSpPr>
          <p:cNvPr id="51" name="Google Shape;51;g2e95f481891_0_25"/>
          <p:cNvSpPr/>
          <p:nvPr/>
        </p:nvSpPr>
        <p:spPr>
          <a:xfrm>
            <a:off x="16321540"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e95f481891_0_25"/>
          <p:cNvSpPr/>
          <p:nvPr/>
        </p:nvSpPr>
        <p:spPr>
          <a:xfrm>
            <a:off x="16759745" y="1962150"/>
            <a:ext cx="7494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helsea Market"/>
              <a:buNone/>
            </a:pPr>
            <a:r>
              <a:rPr b="0" i="0" lang="en-US" sz="4800" u="none" cap="none" strike="noStrike">
                <a:solidFill>
                  <a:srgbClr val="000000"/>
                </a:solidFill>
                <a:latin typeface="Chelsea Market"/>
                <a:ea typeface="Chelsea Market"/>
                <a:cs typeface="Chelsea Market"/>
                <a:sym typeface="Chelsea Market"/>
              </a:rPr>
              <a:t>01</a:t>
            </a:r>
            <a:endParaRPr b="0" i="0" sz="4800" u="none" cap="none" strike="noStrike">
              <a:solidFill>
                <a:schemeClr val="dk1"/>
              </a:solidFill>
              <a:latin typeface="Calibri"/>
              <a:ea typeface="Calibri"/>
              <a:cs typeface="Calibri"/>
              <a:sym typeface="Calibri"/>
            </a:endParaRPr>
          </a:p>
        </p:txBody>
      </p:sp>
      <p:sp>
        <p:nvSpPr>
          <p:cNvPr id="53" name="Google Shape;53;g2e95f481891_0_25"/>
          <p:cNvSpPr/>
          <p:nvPr/>
        </p:nvSpPr>
        <p:spPr>
          <a:xfrm>
            <a:off x="18150569" y="1708150"/>
            <a:ext cx="5931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e95f481891_0_25"/>
          <p:cNvSpPr/>
          <p:nvPr/>
        </p:nvSpPr>
        <p:spPr>
          <a:xfrm>
            <a:off x="18150569" y="1708150"/>
            <a:ext cx="6135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Introduction</a:t>
            </a:r>
            <a:endParaRPr b="0" i="0" sz="4800" u="none" cap="none" strike="noStrike">
              <a:solidFill>
                <a:schemeClr val="dk1"/>
              </a:solidFill>
              <a:latin typeface="Calibri"/>
              <a:ea typeface="Calibri"/>
              <a:cs typeface="Calibri"/>
              <a:sym typeface="Calibri"/>
            </a:endParaRPr>
          </a:p>
        </p:txBody>
      </p:sp>
      <p:sp>
        <p:nvSpPr>
          <p:cNvPr id="55" name="Google Shape;55;g2e95f481891_0_25"/>
          <p:cNvSpPr/>
          <p:nvPr/>
        </p:nvSpPr>
        <p:spPr>
          <a:xfrm>
            <a:off x="18150569" y="25844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g2e95f481891_0_25"/>
          <p:cNvSpPr/>
          <p:nvPr/>
        </p:nvSpPr>
        <p:spPr>
          <a:xfrm>
            <a:off x="16321540"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2e95f481891_0_25"/>
          <p:cNvPicPr preferRelativeResize="0"/>
          <p:nvPr/>
        </p:nvPicPr>
        <p:blipFill rotWithShape="1">
          <a:blip r:embed="rId8">
            <a:alphaModFix/>
          </a:blip>
          <a:srcRect b="0" l="0" r="0" t="0"/>
          <a:stretch/>
        </p:blipFill>
        <p:spPr>
          <a:xfrm>
            <a:off x="16321540" y="4356100"/>
            <a:ext cx="1625803" cy="1625600"/>
          </a:xfrm>
          <a:prstGeom prst="rect">
            <a:avLst/>
          </a:prstGeom>
          <a:noFill/>
          <a:ln>
            <a:noFill/>
          </a:ln>
        </p:spPr>
      </p:pic>
      <p:sp>
        <p:nvSpPr>
          <p:cNvPr id="58" name="Google Shape;58;g2e95f481891_0_25"/>
          <p:cNvSpPr/>
          <p:nvPr/>
        </p:nvSpPr>
        <p:spPr>
          <a:xfrm>
            <a:off x="16321540"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e95f481891_0_25"/>
          <p:cNvSpPr/>
          <p:nvPr/>
        </p:nvSpPr>
        <p:spPr>
          <a:xfrm>
            <a:off x="16670834" y="46799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helsea Market"/>
              <a:buNone/>
            </a:pPr>
            <a:r>
              <a:rPr b="0" i="0" lang="en-US" sz="4800" u="none" cap="none" strike="noStrike">
                <a:solidFill>
                  <a:srgbClr val="000000"/>
                </a:solidFill>
                <a:latin typeface="Chelsea Market"/>
                <a:ea typeface="Chelsea Market"/>
                <a:cs typeface="Chelsea Market"/>
                <a:sym typeface="Chelsea Market"/>
              </a:rPr>
              <a:t>02</a:t>
            </a:r>
            <a:endParaRPr b="0" i="0" sz="4800" u="none" cap="none" strike="noStrike">
              <a:solidFill>
                <a:schemeClr val="dk1"/>
              </a:solidFill>
              <a:latin typeface="Calibri"/>
              <a:ea typeface="Calibri"/>
              <a:cs typeface="Calibri"/>
              <a:sym typeface="Calibri"/>
            </a:endParaRPr>
          </a:p>
        </p:txBody>
      </p:sp>
      <p:sp>
        <p:nvSpPr>
          <p:cNvPr id="60" name="Google Shape;60;g2e95f481891_0_25"/>
          <p:cNvSpPr/>
          <p:nvPr/>
        </p:nvSpPr>
        <p:spPr>
          <a:xfrm>
            <a:off x="18150569" y="4425950"/>
            <a:ext cx="5931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e95f481891_0_25"/>
          <p:cNvSpPr/>
          <p:nvPr/>
        </p:nvSpPr>
        <p:spPr>
          <a:xfrm>
            <a:off x="18150569" y="4425950"/>
            <a:ext cx="6135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Encounters</a:t>
            </a:r>
            <a:endParaRPr b="0" i="0" sz="4800" u="none" cap="none" strike="noStrike">
              <a:solidFill>
                <a:schemeClr val="dk1"/>
              </a:solidFill>
              <a:latin typeface="Calibri"/>
              <a:ea typeface="Calibri"/>
              <a:cs typeface="Calibri"/>
              <a:sym typeface="Calibri"/>
            </a:endParaRPr>
          </a:p>
        </p:txBody>
      </p:sp>
      <p:sp>
        <p:nvSpPr>
          <p:cNvPr id="62" name="Google Shape;62;g2e95f481891_0_25"/>
          <p:cNvSpPr/>
          <p:nvPr/>
        </p:nvSpPr>
        <p:spPr>
          <a:xfrm>
            <a:off x="18150569" y="53022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3" name="Google Shape;63;g2e95f481891_0_25"/>
          <p:cNvSpPr/>
          <p:nvPr/>
        </p:nvSpPr>
        <p:spPr>
          <a:xfrm>
            <a:off x="16321540"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e95f481891_0_25"/>
          <p:cNvPicPr preferRelativeResize="0"/>
          <p:nvPr/>
        </p:nvPicPr>
        <p:blipFill rotWithShape="1">
          <a:blip r:embed="rId8">
            <a:alphaModFix/>
          </a:blip>
          <a:srcRect b="0" l="0" r="0" t="0"/>
          <a:stretch/>
        </p:blipFill>
        <p:spPr>
          <a:xfrm>
            <a:off x="16321540" y="7073900"/>
            <a:ext cx="1625803" cy="1625600"/>
          </a:xfrm>
          <a:prstGeom prst="rect">
            <a:avLst/>
          </a:prstGeom>
          <a:noFill/>
          <a:ln>
            <a:noFill/>
          </a:ln>
        </p:spPr>
      </p:pic>
      <p:sp>
        <p:nvSpPr>
          <p:cNvPr id="65" name="Google Shape;65;g2e95f481891_0_25"/>
          <p:cNvSpPr/>
          <p:nvPr/>
        </p:nvSpPr>
        <p:spPr>
          <a:xfrm>
            <a:off x="16321540"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e95f481891_0_25"/>
          <p:cNvSpPr/>
          <p:nvPr/>
        </p:nvSpPr>
        <p:spPr>
          <a:xfrm>
            <a:off x="16670834" y="73977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helsea Market"/>
              <a:buNone/>
            </a:pPr>
            <a:r>
              <a:rPr b="0" i="0" lang="en-US" sz="4800" u="none" cap="none" strike="noStrike">
                <a:solidFill>
                  <a:srgbClr val="000000"/>
                </a:solidFill>
                <a:latin typeface="Chelsea Market"/>
                <a:ea typeface="Chelsea Market"/>
                <a:cs typeface="Chelsea Market"/>
                <a:sym typeface="Chelsea Market"/>
              </a:rPr>
              <a:t>03</a:t>
            </a:r>
            <a:endParaRPr b="0" i="0" sz="4800" u="none" cap="none" strike="noStrike">
              <a:solidFill>
                <a:schemeClr val="dk1"/>
              </a:solidFill>
              <a:latin typeface="Calibri"/>
              <a:ea typeface="Calibri"/>
              <a:cs typeface="Calibri"/>
              <a:sym typeface="Calibri"/>
            </a:endParaRPr>
          </a:p>
        </p:txBody>
      </p:sp>
      <p:sp>
        <p:nvSpPr>
          <p:cNvPr id="67" name="Google Shape;67;g2e95f481891_0_25"/>
          <p:cNvSpPr/>
          <p:nvPr/>
        </p:nvSpPr>
        <p:spPr>
          <a:xfrm>
            <a:off x="18150569" y="7143750"/>
            <a:ext cx="5931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e95f481891_0_25"/>
          <p:cNvSpPr/>
          <p:nvPr/>
        </p:nvSpPr>
        <p:spPr>
          <a:xfrm>
            <a:off x="18150569" y="7143750"/>
            <a:ext cx="6135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Wonders</a:t>
            </a:r>
            <a:endParaRPr b="0" i="0" sz="4800" u="none" cap="none" strike="noStrike">
              <a:solidFill>
                <a:schemeClr val="dk1"/>
              </a:solidFill>
              <a:latin typeface="Calibri"/>
              <a:ea typeface="Calibri"/>
              <a:cs typeface="Calibri"/>
              <a:sym typeface="Calibri"/>
            </a:endParaRPr>
          </a:p>
        </p:txBody>
      </p:sp>
      <p:sp>
        <p:nvSpPr>
          <p:cNvPr id="69" name="Google Shape;69;g2e95f481891_0_25"/>
          <p:cNvSpPr/>
          <p:nvPr/>
        </p:nvSpPr>
        <p:spPr>
          <a:xfrm>
            <a:off x="18150569" y="80200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0" name="Google Shape;70;g2e95f481891_0_25"/>
          <p:cNvSpPr/>
          <p:nvPr/>
        </p:nvSpPr>
        <p:spPr>
          <a:xfrm>
            <a:off x="16321540"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2e95f481891_0_25"/>
          <p:cNvPicPr preferRelativeResize="0"/>
          <p:nvPr/>
        </p:nvPicPr>
        <p:blipFill rotWithShape="1">
          <a:blip r:embed="rId8">
            <a:alphaModFix/>
          </a:blip>
          <a:srcRect b="0" l="0" r="0" t="0"/>
          <a:stretch/>
        </p:blipFill>
        <p:spPr>
          <a:xfrm>
            <a:off x="16321540" y="9791700"/>
            <a:ext cx="1625803" cy="1625600"/>
          </a:xfrm>
          <a:prstGeom prst="rect">
            <a:avLst/>
          </a:prstGeom>
          <a:noFill/>
          <a:ln>
            <a:noFill/>
          </a:ln>
        </p:spPr>
      </p:pic>
      <p:sp>
        <p:nvSpPr>
          <p:cNvPr id="72" name="Google Shape;72;g2e95f481891_0_25"/>
          <p:cNvSpPr/>
          <p:nvPr/>
        </p:nvSpPr>
        <p:spPr>
          <a:xfrm>
            <a:off x="16321540"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e95f481891_0_25"/>
          <p:cNvSpPr/>
          <p:nvPr/>
        </p:nvSpPr>
        <p:spPr>
          <a:xfrm>
            <a:off x="16670834" y="10115550"/>
            <a:ext cx="9273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helsea Market"/>
              <a:buNone/>
            </a:pPr>
            <a:r>
              <a:rPr b="0" i="0" lang="en-US" sz="4800" u="none" cap="none" strike="noStrike">
                <a:solidFill>
                  <a:srgbClr val="000000"/>
                </a:solidFill>
                <a:latin typeface="Chelsea Market"/>
                <a:ea typeface="Chelsea Market"/>
                <a:cs typeface="Chelsea Market"/>
                <a:sym typeface="Chelsea Market"/>
              </a:rPr>
              <a:t>04</a:t>
            </a:r>
            <a:endParaRPr b="0" i="0" sz="4800" u="none" cap="none" strike="noStrike">
              <a:solidFill>
                <a:schemeClr val="dk1"/>
              </a:solidFill>
              <a:latin typeface="Calibri"/>
              <a:ea typeface="Calibri"/>
              <a:cs typeface="Calibri"/>
              <a:sym typeface="Calibri"/>
            </a:endParaRPr>
          </a:p>
        </p:txBody>
      </p:sp>
      <p:sp>
        <p:nvSpPr>
          <p:cNvPr id="74" name="Google Shape;74;g2e95f481891_0_25"/>
          <p:cNvSpPr/>
          <p:nvPr/>
        </p:nvSpPr>
        <p:spPr>
          <a:xfrm>
            <a:off x="18150569" y="9861550"/>
            <a:ext cx="59316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e95f481891_0_25"/>
          <p:cNvSpPr/>
          <p:nvPr/>
        </p:nvSpPr>
        <p:spPr>
          <a:xfrm>
            <a:off x="18150569" y="9861550"/>
            <a:ext cx="6135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Magic</a:t>
            </a:r>
            <a:endParaRPr b="0" i="0" sz="4800" u="none" cap="none" strike="noStrike">
              <a:solidFill>
                <a:schemeClr val="dk1"/>
              </a:solidFill>
              <a:latin typeface="Calibri"/>
              <a:ea typeface="Calibri"/>
              <a:cs typeface="Calibri"/>
              <a:sym typeface="Calibri"/>
            </a:endParaRPr>
          </a:p>
        </p:txBody>
      </p:sp>
      <p:sp>
        <p:nvSpPr>
          <p:cNvPr id="76" name="Google Shape;76;g2e95f481891_0_25"/>
          <p:cNvSpPr/>
          <p:nvPr/>
        </p:nvSpPr>
        <p:spPr>
          <a:xfrm>
            <a:off x="18150569" y="107378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7" name="Google Shape;77;g2e95f481891_0_25"/>
          <p:cNvSpPr/>
          <p:nvPr/>
        </p:nvSpPr>
        <p:spPr>
          <a:xfrm>
            <a:off x="16321540" y="3810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e95f481891_0_25"/>
          <p:cNvPicPr preferRelativeResize="0"/>
          <p:nvPr/>
        </p:nvPicPr>
        <p:blipFill rotWithShape="1">
          <a:blip r:embed="rId9">
            <a:alphaModFix/>
          </a:blip>
          <a:srcRect b="0" l="0" r="0" t="0"/>
          <a:stretch/>
        </p:blipFill>
        <p:spPr>
          <a:xfrm>
            <a:off x="16321540" y="3771900"/>
            <a:ext cx="1625803" cy="38100"/>
          </a:xfrm>
          <a:prstGeom prst="rect">
            <a:avLst/>
          </a:prstGeom>
          <a:noFill/>
          <a:ln>
            <a:noFill/>
          </a:ln>
        </p:spPr>
      </p:pic>
      <p:sp>
        <p:nvSpPr>
          <p:cNvPr id="79" name="Google Shape;79;g2e95f481891_0_25"/>
          <p:cNvSpPr/>
          <p:nvPr/>
        </p:nvSpPr>
        <p:spPr>
          <a:xfrm>
            <a:off x="16321540" y="65278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e95f481891_0_25"/>
          <p:cNvPicPr preferRelativeResize="0"/>
          <p:nvPr/>
        </p:nvPicPr>
        <p:blipFill rotWithShape="1">
          <a:blip r:embed="rId9">
            <a:alphaModFix/>
          </a:blip>
          <a:srcRect b="0" l="0" r="0" t="0"/>
          <a:stretch/>
        </p:blipFill>
        <p:spPr>
          <a:xfrm>
            <a:off x="16321540" y="6489700"/>
            <a:ext cx="1625803" cy="38100"/>
          </a:xfrm>
          <a:prstGeom prst="rect">
            <a:avLst/>
          </a:prstGeom>
          <a:noFill/>
          <a:ln>
            <a:noFill/>
          </a:ln>
        </p:spPr>
      </p:pic>
      <p:sp>
        <p:nvSpPr>
          <p:cNvPr id="81" name="Google Shape;81;g2e95f481891_0_25"/>
          <p:cNvSpPr/>
          <p:nvPr/>
        </p:nvSpPr>
        <p:spPr>
          <a:xfrm>
            <a:off x="16321540" y="92456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e95f481891_0_25"/>
          <p:cNvPicPr preferRelativeResize="0"/>
          <p:nvPr/>
        </p:nvPicPr>
        <p:blipFill rotWithShape="1">
          <a:blip r:embed="rId9">
            <a:alphaModFix/>
          </a:blip>
          <a:srcRect b="0" l="0" r="0" t="0"/>
          <a:stretch/>
        </p:blipFill>
        <p:spPr>
          <a:xfrm>
            <a:off x="16321540" y="9207500"/>
            <a:ext cx="1625803" cy="38100"/>
          </a:xfrm>
          <a:prstGeom prst="rect">
            <a:avLst/>
          </a:prstGeom>
          <a:noFill/>
          <a:ln>
            <a:noFill/>
          </a:ln>
        </p:spPr>
      </p:pic>
      <p:pic>
        <p:nvPicPr>
          <p:cNvPr descr=" " id="83" name="Google Shape;83;g2e95f481891_0_25"/>
          <p:cNvPicPr preferRelativeResize="0"/>
          <p:nvPr/>
        </p:nvPicPr>
        <p:blipFill rotWithShape="1">
          <a:blip r:embed="rId10">
            <a:alphaModFix/>
          </a:blip>
          <a:srcRect b="0" l="0" r="0" t="0"/>
          <a:stretch/>
        </p:blipFill>
        <p:spPr>
          <a:xfrm>
            <a:off x="4902813" y="3263900"/>
            <a:ext cx="9716714" cy="7467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88" name="Shape 88"/>
        <p:cNvGrpSpPr/>
        <p:nvPr/>
      </p:nvGrpSpPr>
      <p:grpSpPr>
        <a:xfrm>
          <a:off x="0" y="0"/>
          <a:ext cx="0" cy="0"/>
          <a:chOff x="0" y="0"/>
          <a:chExt cx="0" cy="0"/>
        </a:xfrm>
      </p:grpSpPr>
      <p:pic>
        <p:nvPicPr>
          <p:cNvPr descr=" " id="89" name="Google Shape;89;g2e95f481891_0_70"/>
          <p:cNvPicPr preferRelativeResize="0"/>
          <p:nvPr/>
        </p:nvPicPr>
        <p:blipFill rotWithShape="1">
          <a:blip r:embed="rId3">
            <a:alphaModFix/>
          </a:blip>
          <a:srcRect b="0" l="0" r="0" t="0"/>
          <a:stretch/>
        </p:blipFill>
        <p:spPr>
          <a:xfrm>
            <a:off x="13895537" y="10185400"/>
            <a:ext cx="10491511" cy="3530600"/>
          </a:xfrm>
          <a:prstGeom prst="rect">
            <a:avLst/>
          </a:prstGeom>
          <a:noFill/>
          <a:ln>
            <a:noFill/>
          </a:ln>
        </p:spPr>
      </p:pic>
      <p:pic>
        <p:nvPicPr>
          <p:cNvPr descr=" " id="90" name="Google Shape;90;g2e95f481891_0_70"/>
          <p:cNvPicPr preferRelativeResize="0"/>
          <p:nvPr/>
        </p:nvPicPr>
        <p:blipFill rotWithShape="1">
          <a:blip r:embed="rId4">
            <a:alphaModFix/>
          </a:blip>
          <a:srcRect b="0" l="0" r="0" t="0"/>
          <a:stretch/>
        </p:blipFill>
        <p:spPr>
          <a:xfrm>
            <a:off x="0" y="0"/>
            <a:ext cx="11265610" cy="2819400"/>
          </a:xfrm>
          <a:prstGeom prst="rect">
            <a:avLst/>
          </a:prstGeom>
          <a:noFill/>
          <a:ln>
            <a:noFill/>
          </a:ln>
        </p:spPr>
      </p:pic>
      <p:pic>
        <p:nvPicPr>
          <p:cNvPr descr=" " id="91" name="Google Shape;91;g2e95f481891_0_70"/>
          <p:cNvPicPr preferRelativeResize="0"/>
          <p:nvPr/>
        </p:nvPicPr>
        <p:blipFill rotWithShape="1">
          <a:blip r:embed="rId5">
            <a:alphaModFix/>
          </a:blip>
          <a:srcRect b="0" l="0" r="0" t="0"/>
          <a:stretch/>
        </p:blipFill>
        <p:spPr>
          <a:xfrm>
            <a:off x="20868708" y="38100"/>
            <a:ext cx="2981760" cy="5638800"/>
          </a:xfrm>
          <a:prstGeom prst="rect">
            <a:avLst/>
          </a:prstGeom>
          <a:noFill/>
          <a:ln>
            <a:noFill/>
          </a:ln>
        </p:spPr>
      </p:pic>
      <p:pic>
        <p:nvPicPr>
          <p:cNvPr descr=" " id="92" name="Google Shape;92;g2e95f481891_0_70"/>
          <p:cNvPicPr preferRelativeResize="0"/>
          <p:nvPr/>
        </p:nvPicPr>
        <p:blipFill rotWithShape="1">
          <a:blip r:embed="rId6">
            <a:alphaModFix/>
          </a:blip>
          <a:srcRect b="0" l="0" r="0" t="0"/>
          <a:stretch/>
        </p:blipFill>
        <p:spPr>
          <a:xfrm>
            <a:off x="0" y="5676900"/>
            <a:ext cx="4369346" cy="8039100"/>
          </a:xfrm>
          <a:prstGeom prst="rect">
            <a:avLst/>
          </a:prstGeom>
          <a:noFill/>
          <a:ln>
            <a:noFill/>
          </a:ln>
        </p:spPr>
      </p:pic>
      <p:sp>
        <p:nvSpPr>
          <p:cNvPr id="93" name="Google Shape;93;g2e95f481891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e95f481891_0_7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5" name="Google Shape;95;g2e95f481891_0_70"/>
          <p:cNvSpPr/>
          <p:nvPr/>
        </p:nvSpPr>
        <p:spPr>
          <a:xfrm>
            <a:off x="2959470" y="2603500"/>
            <a:ext cx="166476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Realm of the Extraordinary</a:t>
            </a:r>
            <a:endParaRPr b="0" i="0" sz="8000" u="none" cap="none" strike="noStrike">
              <a:solidFill>
                <a:schemeClr val="dk1"/>
              </a:solidFill>
              <a:latin typeface="Calibri"/>
              <a:ea typeface="Calibri"/>
              <a:cs typeface="Calibri"/>
              <a:sym typeface="Calibri"/>
            </a:endParaRPr>
          </a:p>
        </p:txBody>
      </p:sp>
      <p:sp>
        <p:nvSpPr>
          <p:cNvPr id="96" name="Google Shape;96;g2e95f481891_0_70"/>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7" name="Google Shape;97;g2e95f481891_0_70"/>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102" name="Shape 102"/>
        <p:cNvGrpSpPr/>
        <p:nvPr/>
      </p:nvGrpSpPr>
      <p:grpSpPr>
        <a:xfrm>
          <a:off x="0" y="0"/>
          <a:ext cx="0" cy="0"/>
          <a:chOff x="0" y="0"/>
          <a:chExt cx="0" cy="0"/>
        </a:xfrm>
      </p:grpSpPr>
      <p:pic>
        <p:nvPicPr>
          <p:cNvPr descr=" " id="103" name="Google Shape;103;g2e95f481891_0_83"/>
          <p:cNvPicPr preferRelativeResize="0"/>
          <p:nvPr/>
        </p:nvPicPr>
        <p:blipFill rotWithShape="1">
          <a:blip r:embed="rId3">
            <a:alphaModFix/>
          </a:blip>
          <a:srcRect b="0" l="0" r="0" t="0"/>
          <a:stretch/>
        </p:blipFill>
        <p:spPr>
          <a:xfrm>
            <a:off x="0" y="9448800"/>
            <a:ext cx="6858857" cy="4267200"/>
          </a:xfrm>
          <a:prstGeom prst="rect">
            <a:avLst/>
          </a:prstGeom>
          <a:noFill/>
          <a:ln>
            <a:noFill/>
          </a:ln>
        </p:spPr>
      </p:pic>
      <p:pic>
        <p:nvPicPr>
          <p:cNvPr descr=" " id="104" name="Google Shape;104;g2e95f481891_0_83"/>
          <p:cNvPicPr preferRelativeResize="0"/>
          <p:nvPr/>
        </p:nvPicPr>
        <p:blipFill rotWithShape="1">
          <a:blip r:embed="rId4">
            <a:alphaModFix/>
          </a:blip>
          <a:srcRect b="0" l="0" r="0" t="0"/>
          <a:stretch/>
        </p:blipFill>
        <p:spPr>
          <a:xfrm>
            <a:off x="19585848" y="0"/>
            <a:ext cx="4801200" cy="3530600"/>
          </a:xfrm>
          <a:prstGeom prst="rect">
            <a:avLst/>
          </a:prstGeom>
          <a:noFill/>
          <a:ln>
            <a:noFill/>
          </a:ln>
        </p:spPr>
      </p:pic>
      <p:pic>
        <p:nvPicPr>
          <p:cNvPr descr=" " id="105" name="Google Shape;105;g2e95f481891_0_83"/>
          <p:cNvPicPr preferRelativeResize="0"/>
          <p:nvPr/>
        </p:nvPicPr>
        <p:blipFill rotWithShape="1">
          <a:blip r:embed="rId5">
            <a:alphaModFix/>
          </a:blip>
          <a:srcRect b="0" l="0" r="0" t="0"/>
          <a:stretch/>
        </p:blipFill>
        <p:spPr>
          <a:xfrm>
            <a:off x="20767096" y="10109200"/>
            <a:ext cx="3619952" cy="3606800"/>
          </a:xfrm>
          <a:prstGeom prst="rect">
            <a:avLst/>
          </a:prstGeom>
          <a:noFill/>
          <a:ln>
            <a:noFill/>
          </a:ln>
        </p:spPr>
      </p:pic>
      <p:pic>
        <p:nvPicPr>
          <p:cNvPr descr=" " id="106" name="Google Shape;106;g2e95f481891_0_83"/>
          <p:cNvPicPr preferRelativeResize="0"/>
          <p:nvPr/>
        </p:nvPicPr>
        <p:blipFill rotWithShape="1">
          <a:blip r:embed="rId6">
            <a:alphaModFix/>
          </a:blip>
          <a:srcRect b="0" l="0" r="0" t="0"/>
          <a:stretch/>
        </p:blipFill>
        <p:spPr>
          <a:xfrm>
            <a:off x="0" y="0"/>
            <a:ext cx="2557091" cy="5638800"/>
          </a:xfrm>
          <a:prstGeom prst="rect">
            <a:avLst/>
          </a:prstGeom>
          <a:noFill/>
          <a:ln>
            <a:noFill/>
          </a:ln>
        </p:spPr>
      </p:pic>
      <p:sp>
        <p:nvSpPr>
          <p:cNvPr id="107" name="Google Shape;107;g2e95f481891_0_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e95f481891_0_8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09" name="Google Shape;109;g2e95f481891_0_83"/>
          <p:cNvPicPr preferRelativeResize="0"/>
          <p:nvPr/>
        </p:nvPicPr>
        <p:blipFill rotWithShape="1">
          <a:blip r:embed="rId8">
            <a:alphaModFix/>
          </a:blip>
          <a:srcRect b="0" l="0" r="0" t="0"/>
          <a:stretch/>
        </p:blipFill>
        <p:spPr>
          <a:xfrm>
            <a:off x="13260457" y="1270000"/>
            <a:ext cx="9818327" cy="12446000"/>
          </a:xfrm>
          <a:prstGeom prst="rect">
            <a:avLst/>
          </a:prstGeom>
          <a:noFill/>
          <a:ln>
            <a:noFill/>
          </a:ln>
        </p:spPr>
      </p:pic>
      <p:sp>
        <p:nvSpPr>
          <p:cNvPr id="110" name="Google Shape;110;g2e95f481891_0_83"/>
          <p:cNvSpPr/>
          <p:nvPr/>
        </p:nvSpPr>
        <p:spPr>
          <a:xfrm>
            <a:off x="2502213" y="2489200"/>
            <a:ext cx="7875000"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e95f481891_0_83"/>
          <p:cNvPicPr preferRelativeResize="0"/>
          <p:nvPr/>
        </p:nvPicPr>
        <p:blipFill rotWithShape="1">
          <a:blip r:embed="rId9">
            <a:alphaModFix/>
          </a:blip>
          <a:srcRect b="0" l="0" r="0" t="0"/>
          <a:stretch/>
        </p:blipFill>
        <p:spPr>
          <a:xfrm>
            <a:off x="2502213" y="2489200"/>
            <a:ext cx="1117799" cy="1117600"/>
          </a:xfrm>
          <a:prstGeom prst="rect">
            <a:avLst/>
          </a:prstGeom>
          <a:noFill/>
          <a:ln>
            <a:noFill/>
          </a:ln>
        </p:spPr>
      </p:pic>
      <p:sp>
        <p:nvSpPr>
          <p:cNvPr id="112" name="Google Shape;112;g2e95f481891_0_83"/>
          <p:cNvSpPr/>
          <p:nvPr/>
        </p:nvSpPr>
        <p:spPr>
          <a:xfrm>
            <a:off x="2502213" y="3911600"/>
            <a:ext cx="78750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e95f481891_0_83"/>
          <p:cNvSpPr/>
          <p:nvPr/>
        </p:nvSpPr>
        <p:spPr>
          <a:xfrm>
            <a:off x="2502213" y="3911600"/>
            <a:ext cx="8078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Unicorn Sightings</a:t>
            </a:r>
            <a:endParaRPr b="0" i="0" sz="4800" u="none" cap="none" strike="noStrike">
              <a:solidFill>
                <a:schemeClr val="dk1"/>
              </a:solidFill>
              <a:latin typeface="Calibri"/>
              <a:ea typeface="Calibri"/>
              <a:cs typeface="Calibri"/>
              <a:sym typeface="Calibri"/>
            </a:endParaRPr>
          </a:p>
        </p:txBody>
      </p:sp>
      <p:sp>
        <p:nvSpPr>
          <p:cNvPr id="114" name="Google Shape;114;g2e95f481891_0_83"/>
          <p:cNvSpPr/>
          <p:nvPr/>
        </p:nvSpPr>
        <p:spPr>
          <a:xfrm>
            <a:off x="2502213" y="48895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5" name="Google Shape;115;g2e95f481891_0_83"/>
          <p:cNvSpPr/>
          <p:nvPr/>
        </p:nvSpPr>
        <p:spPr>
          <a:xfrm>
            <a:off x="2502213" y="8001000"/>
            <a:ext cx="7875000" cy="48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e95f481891_0_83"/>
          <p:cNvPicPr preferRelativeResize="0"/>
          <p:nvPr/>
        </p:nvPicPr>
        <p:blipFill rotWithShape="1">
          <a:blip r:embed="rId10">
            <a:alphaModFix/>
          </a:blip>
          <a:srcRect b="0" l="0" r="0" t="0"/>
          <a:stretch/>
        </p:blipFill>
        <p:spPr>
          <a:xfrm>
            <a:off x="2502213" y="8001000"/>
            <a:ext cx="1117557" cy="1117600"/>
          </a:xfrm>
          <a:prstGeom prst="rect">
            <a:avLst/>
          </a:prstGeom>
          <a:noFill/>
          <a:ln>
            <a:noFill/>
          </a:ln>
        </p:spPr>
      </p:pic>
      <p:sp>
        <p:nvSpPr>
          <p:cNvPr id="117" name="Google Shape;117;g2e95f481891_0_83"/>
          <p:cNvSpPr/>
          <p:nvPr/>
        </p:nvSpPr>
        <p:spPr>
          <a:xfrm>
            <a:off x="2502213" y="9423400"/>
            <a:ext cx="78750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e95f481891_0_83"/>
          <p:cNvSpPr/>
          <p:nvPr/>
        </p:nvSpPr>
        <p:spPr>
          <a:xfrm>
            <a:off x="2502213" y="9423400"/>
            <a:ext cx="8078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 Taming</a:t>
            </a:r>
            <a:endParaRPr b="0" i="0" sz="4800" u="none" cap="none" strike="noStrike">
              <a:solidFill>
                <a:schemeClr val="dk1"/>
              </a:solidFill>
              <a:latin typeface="Calibri"/>
              <a:ea typeface="Calibri"/>
              <a:cs typeface="Calibri"/>
              <a:sym typeface="Calibri"/>
            </a:endParaRPr>
          </a:p>
        </p:txBody>
      </p:sp>
      <p:sp>
        <p:nvSpPr>
          <p:cNvPr id="119" name="Google Shape;119;g2e95f481891_0_83"/>
          <p:cNvSpPr/>
          <p:nvPr/>
        </p:nvSpPr>
        <p:spPr>
          <a:xfrm>
            <a:off x="2502213" y="104013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124" name="Shape 124"/>
        <p:cNvGrpSpPr/>
        <p:nvPr/>
      </p:nvGrpSpPr>
      <p:grpSpPr>
        <a:xfrm>
          <a:off x="0" y="0"/>
          <a:ext cx="0" cy="0"/>
          <a:chOff x="0" y="0"/>
          <a:chExt cx="0" cy="0"/>
        </a:xfrm>
      </p:grpSpPr>
      <p:pic>
        <p:nvPicPr>
          <p:cNvPr descr=" " id="125" name="Google Shape;125;g2e95f481891_0_104"/>
          <p:cNvPicPr preferRelativeResize="0"/>
          <p:nvPr/>
        </p:nvPicPr>
        <p:blipFill rotWithShape="1">
          <a:blip r:embed="rId3">
            <a:alphaModFix/>
          </a:blip>
          <a:srcRect b="0" l="0" r="0" t="0"/>
          <a:stretch/>
        </p:blipFill>
        <p:spPr>
          <a:xfrm>
            <a:off x="0" y="10896600"/>
            <a:ext cx="24387048" cy="2819400"/>
          </a:xfrm>
          <a:prstGeom prst="rect">
            <a:avLst/>
          </a:prstGeom>
          <a:noFill/>
          <a:ln>
            <a:noFill/>
          </a:ln>
        </p:spPr>
      </p:pic>
      <p:pic>
        <p:nvPicPr>
          <p:cNvPr descr=" " id="126" name="Google Shape;126;g2e95f481891_0_104"/>
          <p:cNvPicPr preferRelativeResize="0"/>
          <p:nvPr/>
        </p:nvPicPr>
        <p:blipFill rotWithShape="1">
          <a:blip r:embed="rId4">
            <a:alphaModFix/>
          </a:blip>
          <a:srcRect b="0" l="0" r="0" t="0"/>
          <a:stretch/>
        </p:blipFill>
        <p:spPr>
          <a:xfrm>
            <a:off x="0" y="0"/>
            <a:ext cx="4902813" cy="5613400"/>
          </a:xfrm>
          <a:prstGeom prst="rect">
            <a:avLst/>
          </a:prstGeom>
          <a:noFill/>
          <a:ln>
            <a:noFill/>
          </a:ln>
        </p:spPr>
      </p:pic>
      <p:pic>
        <p:nvPicPr>
          <p:cNvPr descr=" " id="127" name="Google Shape;127;g2e95f481891_0_104"/>
          <p:cNvPicPr preferRelativeResize="0"/>
          <p:nvPr/>
        </p:nvPicPr>
        <p:blipFill rotWithShape="1">
          <a:blip r:embed="rId5">
            <a:alphaModFix/>
          </a:blip>
          <a:srcRect b="0" l="0" r="0" t="0"/>
          <a:stretch/>
        </p:blipFill>
        <p:spPr>
          <a:xfrm>
            <a:off x="21071934" y="0"/>
            <a:ext cx="3315114" cy="3429000"/>
          </a:xfrm>
          <a:prstGeom prst="rect">
            <a:avLst/>
          </a:prstGeom>
          <a:noFill/>
          <a:ln>
            <a:noFill/>
          </a:ln>
        </p:spPr>
      </p:pic>
      <p:pic>
        <p:nvPicPr>
          <p:cNvPr descr=" " id="128" name="Google Shape;128;g2e95f481891_0_104"/>
          <p:cNvPicPr preferRelativeResize="0"/>
          <p:nvPr/>
        </p:nvPicPr>
        <p:blipFill rotWithShape="1">
          <a:blip r:embed="rId6">
            <a:alphaModFix/>
          </a:blip>
          <a:srcRect b="0" l="0" r="0" t="0"/>
          <a:stretch/>
        </p:blipFill>
        <p:spPr>
          <a:xfrm>
            <a:off x="6071359" y="0"/>
            <a:ext cx="12519087" cy="2184400"/>
          </a:xfrm>
          <a:prstGeom prst="rect">
            <a:avLst/>
          </a:prstGeom>
          <a:noFill/>
          <a:ln>
            <a:noFill/>
          </a:ln>
        </p:spPr>
      </p:pic>
      <p:sp>
        <p:nvSpPr>
          <p:cNvPr id="129" name="Google Shape;129;g2e95f481891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e95f481891_0_10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1" name="Google Shape;131;g2e95f481891_0_104"/>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e95f481891_0_104"/>
          <p:cNvPicPr preferRelativeResize="0"/>
          <p:nvPr/>
        </p:nvPicPr>
        <p:blipFill rotWithShape="1">
          <a:blip r:embed="rId8">
            <a:alphaModFix/>
          </a:blip>
          <a:srcRect b="0" l="0" r="0" t="0"/>
          <a:stretch/>
        </p:blipFill>
        <p:spPr>
          <a:xfrm>
            <a:off x="800200" y="1181100"/>
            <a:ext cx="7049381" cy="5397500"/>
          </a:xfrm>
          <a:prstGeom prst="rect">
            <a:avLst/>
          </a:prstGeom>
          <a:noFill/>
          <a:ln>
            <a:noFill/>
          </a:ln>
        </p:spPr>
      </p:pic>
      <p:sp>
        <p:nvSpPr>
          <p:cNvPr id="133" name="Google Shape;133;g2e95f481891_0_104"/>
          <p:cNvSpPr/>
          <p:nvPr/>
        </p:nvSpPr>
        <p:spPr>
          <a:xfrm>
            <a:off x="1638505" y="7188200"/>
            <a:ext cx="53727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e95f481891_0_104"/>
          <p:cNvSpPr/>
          <p:nvPr/>
        </p:nvSpPr>
        <p:spPr>
          <a:xfrm>
            <a:off x="1638505" y="7188200"/>
            <a:ext cx="5576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Unicorn Sightings</a:t>
            </a:r>
            <a:endParaRPr b="0" i="0" sz="4800" u="none" cap="none" strike="noStrike">
              <a:solidFill>
                <a:schemeClr val="dk1"/>
              </a:solidFill>
              <a:latin typeface="Calibri"/>
              <a:ea typeface="Calibri"/>
              <a:cs typeface="Calibri"/>
              <a:sym typeface="Calibri"/>
            </a:endParaRPr>
          </a:p>
        </p:txBody>
      </p:sp>
      <p:sp>
        <p:nvSpPr>
          <p:cNvPr id="135" name="Google Shape;135;g2e95f481891_0_104"/>
          <p:cNvSpPr/>
          <p:nvPr/>
        </p:nvSpPr>
        <p:spPr>
          <a:xfrm>
            <a:off x="800200" y="85725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e95f481891_0_104"/>
          <p:cNvSpPr/>
          <p:nvPr/>
        </p:nvSpPr>
        <p:spPr>
          <a:xfrm>
            <a:off x="732458" y="85725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7" name="Google Shape;137;g2e95f481891_0_104"/>
          <p:cNvSpPr/>
          <p:nvPr/>
        </p:nvSpPr>
        <p:spPr>
          <a:xfrm>
            <a:off x="3791424" y="11620500"/>
            <a:ext cx="10668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e95f481891_0_104"/>
          <p:cNvSpPr/>
          <p:nvPr/>
        </p:nvSpPr>
        <p:spPr>
          <a:xfrm>
            <a:off x="3791424" y="11620500"/>
            <a:ext cx="1270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4800"/>
              <a:buFont typeface="Chelsea Market"/>
              <a:buNone/>
            </a:pPr>
            <a:r>
              <a:rPr b="0" i="0" lang="en-US" sz="4800" u="none" cap="none" strike="noStrike">
                <a:solidFill>
                  <a:srgbClr val="F5674A"/>
                </a:solidFill>
                <a:latin typeface="Chelsea Market"/>
                <a:ea typeface="Chelsea Market"/>
                <a:cs typeface="Chelsea Market"/>
                <a:sym typeface="Chelsea Market"/>
              </a:rPr>
              <a:t>45%</a:t>
            </a:r>
            <a:endParaRPr b="0" i="0" sz="4800" u="none" cap="none" strike="noStrike">
              <a:solidFill>
                <a:schemeClr val="dk1"/>
              </a:solidFill>
              <a:latin typeface="Calibri"/>
              <a:ea typeface="Calibri"/>
              <a:cs typeface="Calibri"/>
              <a:sym typeface="Calibri"/>
            </a:endParaRPr>
          </a:p>
        </p:txBody>
      </p:sp>
      <p:sp>
        <p:nvSpPr>
          <p:cNvPr id="139" name="Google Shape;139;g2e95f481891_0_104"/>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e95f481891_0_104"/>
          <p:cNvPicPr preferRelativeResize="0"/>
          <p:nvPr/>
        </p:nvPicPr>
        <p:blipFill rotWithShape="1">
          <a:blip r:embed="rId9">
            <a:alphaModFix/>
          </a:blip>
          <a:srcRect b="0" l="0" r="0" t="0"/>
          <a:stretch/>
        </p:blipFill>
        <p:spPr>
          <a:xfrm>
            <a:off x="16016702" y="1181100"/>
            <a:ext cx="7049381" cy="5397500"/>
          </a:xfrm>
          <a:prstGeom prst="rect">
            <a:avLst/>
          </a:prstGeom>
          <a:noFill/>
          <a:ln>
            <a:noFill/>
          </a:ln>
        </p:spPr>
      </p:pic>
      <p:sp>
        <p:nvSpPr>
          <p:cNvPr id="141" name="Google Shape;141;g2e95f481891_0_104"/>
          <p:cNvSpPr/>
          <p:nvPr/>
        </p:nvSpPr>
        <p:spPr>
          <a:xfrm>
            <a:off x="16855007" y="7188200"/>
            <a:ext cx="53727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e95f481891_0_104"/>
          <p:cNvSpPr/>
          <p:nvPr/>
        </p:nvSpPr>
        <p:spPr>
          <a:xfrm>
            <a:off x="16855007" y="7188200"/>
            <a:ext cx="5576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Unicorn Sightings</a:t>
            </a:r>
            <a:endParaRPr b="0" i="0" sz="4800" u="none" cap="none" strike="noStrike">
              <a:solidFill>
                <a:schemeClr val="dk1"/>
              </a:solidFill>
              <a:latin typeface="Calibri"/>
              <a:ea typeface="Calibri"/>
              <a:cs typeface="Calibri"/>
              <a:sym typeface="Calibri"/>
            </a:endParaRPr>
          </a:p>
        </p:txBody>
      </p:sp>
      <p:sp>
        <p:nvSpPr>
          <p:cNvPr id="143" name="Google Shape;143;g2e95f481891_0_104"/>
          <p:cNvSpPr/>
          <p:nvPr/>
        </p:nvSpPr>
        <p:spPr>
          <a:xfrm>
            <a:off x="16016702" y="85725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e95f481891_0_104"/>
          <p:cNvSpPr/>
          <p:nvPr/>
        </p:nvSpPr>
        <p:spPr>
          <a:xfrm>
            <a:off x="15948960" y="85725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5" name="Google Shape;145;g2e95f481891_0_104"/>
          <p:cNvSpPr/>
          <p:nvPr/>
        </p:nvSpPr>
        <p:spPr>
          <a:xfrm>
            <a:off x="19007926" y="11620500"/>
            <a:ext cx="10668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e95f481891_0_104"/>
          <p:cNvSpPr/>
          <p:nvPr/>
        </p:nvSpPr>
        <p:spPr>
          <a:xfrm>
            <a:off x="19007926" y="11620500"/>
            <a:ext cx="1270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4800"/>
              <a:buFont typeface="Chelsea Market"/>
              <a:buNone/>
            </a:pPr>
            <a:r>
              <a:rPr b="0" i="0" lang="en-US" sz="4800" u="none" cap="none" strike="noStrike">
                <a:solidFill>
                  <a:srgbClr val="F5674A"/>
                </a:solidFill>
                <a:latin typeface="Chelsea Market"/>
                <a:ea typeface="Chelsea Market"/>
                <a:cs typeface="Chelsea Market"/>
                <a:sym typeface="Chelsea Market"/>
              </a:rPr>
              <a:t>45%</a:t>
            </a:r>
            <a:endParaRPr b="0" i="0" sz="4800" u="none" cap="none" strike="noStrike">
              <a:solidFill>
                <a:schemeClr val="dk1"/>
              </a:solidFill>
              <a:latin typeface="Calibri"/>
              <a:ea typeface="Calibri"/>
              <a:cs typeface="Calibri"/>
              <a:sym typeface="Calibri"/>
            </a:endParaRPr>
          </a:p>
        </p:txBody>
      </p:sp>
      <p:sp>
        <p:nvSpPr>
          <p:cNvPr id="147" name="Google Shape;147;g2e95f481891_0_104"/>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e95f481891_0_104"/>
          <p:cNvSpPr/>
          <p:nvPr/>
        </p:nvSpPr>
        <p:spPr>
          <a:xfrm>
            <a:off x="9519840" y="1181100"/>
            <a:ext cx="48267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e95f481891_0_104"/>
          <p:cNvSpPr/>
          <p:nvPr/>
        </p:nvSpPr>
        <p:spPr>
          <a:xfrm>
            <a:off x="9519840" y="1181100"/>
            <a:ext cx="5029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 Taming</a:t>
            </a:r>
            <a:endParaRPr b="0" i="0" sz="4800" u="none" cap="none" strike="noStrike">
              <a:solidFill>
                <a:schemeClr val="dk1"/>
              </a:solidFill>
              <a:latin typeface="Calibri"/>
              <a:ea typeface="Calibri"/>
              <a:cs typeface="Calibri"/>
              <a:sym typeface="Calibri"/>
            </a:endParaRPr>
          </a:p>
        </p:txBody>
      </p:sp>
      <p:sp>
        <p:nvSpPr>
          <p:cNvPr id="150" name="Google Shape;150;g2e95f481891_0_104"/>
          <p:cNvSpPr/>
          <p:nvPr/>
        </p:nvSpPr>
        <p:spPr>
          <a:xfrm>
            <a:off x="8408451" y="25654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e95f481891_0_104"/>
          <p:cNvSpPr/>
          <p:nvPr/>
        </p:nvSpPr>
        <p:spPr>
          <a:xfrm>
            <a:off x="8340709" y="25654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2" name="Google Shape;152;g2e95f481891_0_104"/>
          <p:cNvPicPr preferRelativeResize="0"/>
          <p:nvPr/>
        </p:nvPicPr>
        <p:blipFill rotWithShape="1">
          <a:blip r:embed="rId10">
            <a:alphaModFix/>
          </a:blip>
          <a:srcRect b="0" l="0" r="0" t="0"/>
          <a:stretch/>
        </p:blipFill>
        <p:spPr>
          <a:xfrm>
            <a:off x="8408451" y="5613400"/>
            <a:ext cx="7049381" cy="5397500"/>
          </a:xfrm>
          <a:prstGeom prst="rect">
            <a:avLst/>
          </a:prstGeom>
          <a:noFill/>
          <a:ln>
            <a:noFill/>
          </a:ln>
        </p:spPr>
      </p:pic>
      <p:sp>
        <p:nvSpPr>
          <p:cNvPr id="153" name="Google Shape;153;g2e95f481891_0_104"/>
          <p:cNvSpPr/>
          <p:nvPr/>
        </p:nvSpPr>
        <p:spPr>
          <a:xfrm>
            <a:off x="11450481" y="11620500"/>
            <a:ext cx="9654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e95f481891_0_104"/>
          <p:cNvSpPr/>
          <p:nvPr/>
        </p:nvSpPr>
        <p:spPr>
          <a:xfrm>
            <a:off x="11450481" y="11620500"/>
            <a:ext cx="11685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5674A"/>
              </a:buClr>
              <a:buSzPts val="4800"/>
              <a:buFont typeface="Chelsea Market"/>
              <a:buNone/>
            </a:pPr>
            <a:r>
              <a:rPr b="0" i="0" lang="en-US" sz="4800" u="none" cap="none" strike="noStrike">
                <a:solidFill>
                  <a:srgbClr val="F5674A"/>
                </a:solidFill>
                <a:latin typeface="Chelsea Market"/>
                <a:ea typeface="Chelsea Market"/>
                <a:cs typeface="Chelsea Market"/>
                <a:sym typeface="Chelsea Market"/>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159" name="Shape 159"/>
        <p:cNvGrpSpPr/>
        <p:nvPr/>
      </p:nvGrpSpPr>
      <p:grpSpPr>
        <a:xfrm>
          <a:off x="0" y="0"/>
          <a:ext cx="0" cy="0"/>
          <a:chOff x="0" y="0"/>
          <a:chExt cx="0" cy="0"/>
        </a:xfrm>
      </p:grpSpPr>
      <p:pic>
        <p:nvPicPr>
          <p:cNvPr descr=" " id="160" name="Google Shape;160;g2e95f481891_0_138"/>
          <p:cNvPicPr preferRelativeResize="0"/>
          <p:nvPr/>
        </p:nvPicPr>
        <p:blipFill rotWithShape="1">
          <a:blip r:embed="rId3">
            <a:alphaModFix/>
          </a:blip>
          <a:srcRect b="0" l="0" r="0" t="0"/>
          <a:stretch/>
        </p:blipFill>
        <p:spPr>
          <a:xfrm>
            <a:off x="0" y="0"/>
            <a:ext cx="9145143" cy="4838700"/>
          </a:xfrm>
          <a:prstGeom prst="rect">
            <a:avLst/>
          </a:prstGeom>
          <a:noFill/>
          <a:ln>
            <a:noFill/>
          </a:ln>
        </p:spPr>
      </p:pic>
      <p:pic>
        <p:nvPicPr>
          <p:cNvPr descr=" " id="161" name="Google Shape;161;g2e95f481891_0_138"/>
          <p:cNvPicPr preferRelativeResize="0"/>
          <p:nvPr/>
        </p:nvPicPr>
        <p:blipFill rotWithShape="1">
          <a:blip r:embed="rId4">
            <a:alphaModFix/>
          </a:blip>
          <a:srcRect b="0" l="0" r="0" t="0"/>
          <a:stretch/>
        </p:blipFill>
        <p:spPr>
          <a:xfrm>
            <a:off x="18518915" y="8483600"/>
            <a:ext cx="5868133" cy="5232400"/>
          </a:xfrm>
          <a:prstGeom prst="rect">
            <a:avLst/>
          </a:prstGeom>
          <a:noFill/>
          <a:ln>
            <a:noFill/>
          </a:ln>
        </p:spPr>
      </p:pic>
      <p:pic>
        <p:nvPicPr>
          <p:cNvPr descr=" " id="162" name="Google Shape;162;g2e95f481891_0_138"/>
          <p:cNvPicPr preferRelativeResize="0"/>
          <p:nvPr/>
        </p:nvPicPr>
        <p:blipFill rotWithShape="1">
          <a:blip r:embed="rId5">
            <a:alphaModFix/>
          </a:blip>
          <a:srcRect b="0" l="0" r="0" t="0"/>
          <a:stretch/>
        </p:blipFill>
        <p:spPr>
          <a:xfrm>
            <a:off x="20576572" y="0"/>
            <a:ext cx="3810476" cy="3098800"/>
          </a:xfrm>
          <a:prstGeom prst="rect">
            <a:avLst/>
          </a:prstGeom>
          <a:noFill/>
          <a:ln>
            <a:noFill/>
          </a:ln>
        </p:spPr>
      </p:pic>
      <p:pic>
        <p:nvPicPr>
          <p:cNvPr descr=" " id="163" name="Google Shape;163;g2e95f481891_0_138"/>
          <p:cNvPicPr preferRelativeResize="0"/>
          <p:nvPr/>
        </p:nvPicPr>
        <p:blipFill rotWithShape="1">
          <a:blip r:embed="rId6">
            <a:alphaModFix/>
          </a:blip>
          <a:srcRect b="0" l="0" r="0" t="0"/>
          <a:stretch/>
        </p:blipFill>
        <p:spPr>
          <a:xfrm>
            <a:off x="0" y="6858000"/>
            <a:ext cx="2565721" cy="6858000"/>
          </a:xfrm>
          <a:prstGeom prst="rect">
            <a:avLst/>
          </a:prstGeom>
          <a:noFill/>
          <a:ln>
            <a:noFill/>
          </a:ln>
        </p:spPr>
      </p:pic>
      <p:sp>
        <p:nvSpPr>
          <p:cNvPr id="164" name="Google Shape;164;g2e95f481891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g2e95f481891_0_13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66" name="Google Shape;166;g2e95f481891_0_138"/>
          <p:cNvPicPr preferRelativeResize="0"/>
          <p:nvPr/>
        </p:nvPicPr>
        <p:blipFill rotWithShape="1">
          <a:blip r:embed="rId8">
            <a:alphaModFix/>
          </a:blip>
          <a:srcRect b="0" l="0" r="0" t="0"/>
          <a:stretch/>
        </p:blipFill>
        <p:spPr>
          <a:xfrm>
            <a:off x="0" y="1498600"/>
            <a:ext cx="5966698" cy="4437887"/>
          </a:xfrm>
          <a:prstGeom prst="rect">
            <a:avLst/>
          </a:prstGeom>
          <a:noFill/>
          <a:ln>
            <a:noFill/>
          </a:ln>
        </p:spPr>
      </p:pic>
      <p:sp>
        <p:nvSpPr>
          <p:cNvPr id="167" name="Google Shape;167;g2e95f481891_0_138"/>
          <p:cNvSpPr/>
          <p:nvPr/>
        </p:nvSpPr>
        <p:spPr>
          <a:xfrm>
            <a:off x="5398175" y="4095750"/>
            <a:ext cx="13603500" cy="553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e95f481891_0_138"/>
          <p:cNvSpPr/>
          <p:nvPr/>
        </p:nvSpPr>
        <p:spPr>
          <a:xfrm>
            <a:off x="5398175" y="4095750"/>
            <a:ext cx="13806600" cy="485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9" name="Google Shape;169;g2e95f481891_0_138"/>
          <p:cNvSpPr/>
          <p:nvPr/>
        </p:nvSpPr>
        <p:spPr>
          <a:xfrm>
            <a:off x="14543318" y="9048750"/>
            <a:ext cx="46107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helsea Market"/>
              <a:buNone/>
            </a:pPr>
            <a:r>
              <a:rPr b="0" i="0" lang="en-US" sz="3600" u="none" cap="none" strike="noStrike">
                <a:solidFill>
                  <a:srgbClr val="0E0E0E"/>
                </a:solidFill>
                <a:latin typeface="Chelsea Market"/>
                <a:ea typeface="Chelsea Market"/>
                <a:cs typeface="Chelsea Market"/>
                <a:sym typeface="Chelsea Market"/>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174" name="Shape 174"/>
        <p:cNvGrpSpPr/>
        <p:nvPr/>
      </p:nvGrpSpPr>
      <p:grpSpPr>
        <a:xfrm>
          <a:off x="0" y="0"/>
          <a:ext cx="0" cy="0"/>
          <a:chOff x="0" y="0"/>
          <a:chExt cx="0" cy="0"/>
        </a:xfrm>
      </p:grpSpPr>
      <p:pic>
        <p:nvPicPr>
          <p:cNvPr descr=" " id="175" name="Google Shape;175;g2e95f481891_0_152"/>
          <p:cNvPicPr preferRelativeResize="0"/>
          <p:nvPr/>
        </p:nvPicPr>
        <p:blipFill rotWithShape="1">
          <a:blip r:embed="rId3">
            <a:alphaModFix/>
          </a:blip>
          <a:srcRect b="0" l="0" r="0" t="0"/>
          <a:stretch/>
        </p:blipFill>
        <p:spPr>
          <a:xfrm>
            <a:off x="13895537" y="10185400"/>
            <a:ext cx="10491511" cy="3530600"/>
          </a:xfrm>
          <a:prstGeom prst="rect">
            <a:avLst/>
          </a:prstGeom>
          <a:noFill/>
          <a:ln>
            <a:noFill/>
          </a:ln>
        </p:spPr>
      </p:pic>
      <p:pic>
        <p:nvPicPr>
          <p:cNvPr descr=" " id="176" name="Google Shape;176;g2e95f481891_0_152"/>
          <p:cNvPicPr preferRelativeResize="0"/>
          <p:nvPr/>
        </p:nvPicPr>
        <p:blipFill rotWithShape="1">
          <a:blip r:embed="rId4">
            <a:alphaModFix/>
          </a:blip>
          <a:srcRect b="0" l="0" r="0" t="0"/>
          <a:stretch/>
        </p:blipFill>
        <p:spPr>
          <a:xfrm>
            <a:off x="0" y="0"/>
            <a:ext cx="11265610" cy="2819400"/>
          </a:xfrm>
          <a:prstGeom prst="rect">
            <a:avLst/>
          </a:prstGeom>
          <a:noFill/>
          <a:ln>
            <a:noFill/>
          </a:ln>
        </p:spPr>
      </p:pic>
      <p:pic>
        <p:nvPicPr>
          <p:cNvPr descr=" " id="177" name="Google Shape;177;g2e95f481891_0_152"/>
          <p:cNvPicPr preferRelativeResize="0"/>
          <p:nvPr/>
        </p:nvPicPr>
        <p:blipFill rotWithShape="1">
          <a:blip r:embed="rId5">
            <a:alphaModFix/>
          </a:blip>
          <a:srcRect b="0" l="0" r="0" t="0"/>
          <a:stretch/>
        </p:blipFill>
        <p:spPr>
          <a:xfrm>
            <a:off x="20868708" y="38100"/>
            <a:ext cx="2981760" cy="5638800"/>
          </a:xfrm>
          <a:prstGeom prst="rect">
            <a:avLst/>
          </a:prstGeom>
          <a:noFill/>
          <a:ln>
            <a:noFill/>
          </a:ln>
        </p:spPr>
      </p:pic>
      <p:pic>
        <p:nvPicPr>
          <p:cNvPr descr=" " id="178" name="Google Shape;178;g2e95f481891_0_152"/>
          <p:cNvPicPr preferRelativeResize="0"/>
          <p:nvPr/>
        </p:nvPicPr>
        <p:blipFill rotWithShape="1">
          <a:blip r:embed="rId6">
            <a:alphaModFix/>
          </a:blip>
          <a:srcRect b="0" l="0" r="0" t="0"/>
          <a:stretch/>
        </p:blipFill>
        <p:spPr>
          <a:xfrm>
            <a:off x="0" y="5676900"/>
            <a:ext cx="4369346" cy="8039100"/>
          </a:xfrm>
          <a:prstGeom prst="rect">
            <a:avLst/>
          </a:prstGeom>
          <a:noFill/>
          <a:ln>
            <a:noFill/>
          </a:ln>
        </p:spPr>
      </p:pic>
      <p:sp>
        <p:nvSpPr>
          <p:cNvPr id="179" name="Google Shape;179;g2e95f481891_0_152"/>
          <p:cNvSpPr/>
          <p:nvPr/>
        </p:nvSpPr>
        <p:spPr>
          <a:xfrm>
            <a:off x="2104230" y="1079500"/>
            <a:ext cx="202167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The Magic of Dragons: A Research</a:t>
            </a:r>
            <a:endParaRPr b="0" i="0" sz="8000" u="none" cap="none" strike="noStrike">
              <a:solidFill>
                <a:schemeClr val="dk1"/>
              </a:solidFill>
              <a:latin typeface="Calibri"/>
              <a:ea typeface="Calibri"/>
              <a:cs typeface="Calibri"/>
              <a:sym typeface="Calibri"/>
            </a:endParaRPr>
          </a:p>
        </p:txBody>
      </p:sp>
      <p:sp>
        <p:nvSpPr>
          <p:cNvPr id="180" name="Google Shape;180;g2e95f481891_0_1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e95f481891_0_15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82" name="Google Shape;182;g2e95f481891_0_152"/>
          <p:cNvSpPr/>
          <p:nvPr/>
        </p:nvSpPr>
        <p:spPr>
          <a:xfrm>
            <a:off x="2121165" y="3695700"/>
            <a:ext cx="6096900" cy="6096000"/>
          </a:xfrm>
          <a:prstGeom prst="roundRect">
            <a:avLst>
              <a:gd fmla="val 2083350" name="adj"/>
            </a:avLst>
          </a:prstGeom>
          <a:noFill/>
          <a:ln cap="flat" cmpd="sng" w="38100">
            <a:solidFill>
              <a:srgbClr val="F567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e95f481891_0_152"/>
          <p:cNvPicPr preferRelativeResize="0"/>
          <p:nvPr/>
        </p:nvPicPr>
        <p:blipFill rotWithShape="1">
          <a:blip r:embed="rId8">
            <a:alphaModFix/>
          </a:blip>
          <a:srcRect b="0" l="0" r="0" t="0"/>
          <a:stretch/>
        </p:blipFill>
        <p:spPr>
          <a:xfrm>
            <a:off x="4356703" y="5003800"/>
            <a:ext cx="1625685" cy="1625600"/>
          </a:xfrm>
          <a:prstGeom prst="rect">
            <a:avLst/>
          </a:prstGeom>
          <a:noFill/>
          <a:ln>
            <a:noFill/>
          </a:ln>
        </p:spPr>
      </p:pic>
      <p:sp>
        <p:nvSpPr>
          <p:cNvPr id="184" name="Google Shape;184;g2e95f481891_0_152"/>
          <p:cNvSpPr/>
          <p:nvPr/>
        </p:nvSpPr>
        <p:spPr>
          <a:xfrm>
            <a:off x="2273584" y="6934200"/>
            <a:ext cx="57918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e95f481891_0_152"/>
          <p:cNvSpPr/>
          <p:nvPr/>
        </p:nvSpPr>
        <p:spPr>
          <a:xfrm>
            <a:off x="2171971" y="6934200"/>
            <a:ext cx="59952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Sighting</a:t>
            </a:r>
            <a:endParaRPr b="0" i="0" sz="4800" u="none" cap="none" strike="noStrike">
              <a:solidFill>
                <a:schemeClr val="dk1"/>
              </a:solidFill>
              <a:latin typeface="Calibri"/>
              <a:ea typeface="Calibri"/>
              <a:cs typeface="Calibri"/>
              <a:sym typeface="Calibri"/>
            </a:endParaRPr>
          </a:p>
        </p:txBody>
      </p:sp>
      <p:sp>
        <p:nvSpPr>
          <p:cNvPr id="186" name="Google Shape;186;g2e95f481891_0_152"/>
          <p:cNvSpPr/>
          <p:nvPr/>
        </p:nvSpPr>
        <p:spPr>
          <a:xfrm>
            <a:off x="9145143" y="3695700"/>
            <a:ext cx="6096900" cy="6096000"/>
          </a:xfrm>
          <a:prstGeom prst="rect">
            <a:avLst/>
          </a:prstGeom>
          <a:noFill/>
          <a:ln cap="flat" cmpd="sng" w="38100">
            <a:solidFill>
              <a:srgbClr val="F567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e95f481891_0_152"/>
          <p:cNvPicPr preferRelativeResize="0"/>
          <p:nvPr/>
        </p:nvPicPr>
        <p:blipFill rotWithShape="1">
          <a:blip r:embed="rId9">
            <a:alphaModFix/>
          </a:blip>
          <a:srcRect b="0" l="0" r="0" t="0"/>
          <a:stretch/>
        </p:blipFill>
        <p:spPr>
          <a:xfrm>
            <a:off x="11634620" y="5003800"/>
            <a:ext cx="1117808" cy="1625600"/>
          </a:xfrm>
          <a:prstGeom prst="rect">
            <a:avLst/>
          </a:prstGeom>
          <a:noFill/>
          <a:ln>
            <a:noFill/>
          </a:ln>
        </p:spPr>
      </p:pic>
      <p:sp>
        <p:nvSpPr>
          <p:cNvPr id="188" name="Google Shape;188;g2e95f481891_0_152"/>
          <p:cNvSpPr/>
          <p:nvPr/>
        </p:nvSpPr>
        <p:spPr>
          <a:xfrm>
            <a:off x="9297562" y="6934200"/>
            <a:ext cx="57918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e95f481891_0_152"/>
          <p:cNvSpPr/>
          <p:nvPr/>
        </p:nvSpPr>
        <p:spPr>
          <a:xfrm>
            <a:off x="9195949" y="6934200"/>
            <a:ext cx="59952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Taming</a:t>
            </a:r>
            <a:endParaRPr b="0" i="0" sz="4800" u="none" cap="none" strike="noStrike">
              <a:solidFill>
                <a:schemeClr val="dk1"/>
              </a:solidFill>
              <a:latin typeface="Calibri"/>
              <a:ea typeface="Calibri"/>
              <a:cs typeface="Calibri"/>
              <a:sym typeface="Calibri"/>
            </a:endParaRPr>
          </a:p>
        </p:txBody>
      </p:sp>
      <p:sp>
        <p:nvSpPr>
          <p:cNvPr id="190" name="Google Shape;190;g2e95f481891_0_152"/>
          <p:cNvSpPr/>
          <p:nvPr/>
        </p:nvSpPr>
        <p:spPr>
          <a:xfrm>
            <a:off x="16169121" y="3695700"/>
            <a:ext cx="6096900" cy="6096000"/>
          </a:xfrm>
          <a:prstGeom prst="roundRect">
            <a:avLst>
              <a:gd fmla="val 2083350" name="adj"/>
            </a:avLst>
          </a:prstGeom>
          <a:noFill/>
          <a:ln cap="flat" cmpd="sng" w="38100">
            <a:solidFill>
              <a:srgbClr val="F567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e95f481891_0_152"/>
          <p:cNvPicPr preferRelativeResize="0"/>
          <p:nvPr/>
        </p:nvPicPr>
        <p:blipFill rotWithShape="1">
          <a:blip r:embed="rId10">
            <a:alphaModFix/>
          </a:blip>
          <a:srcRect b="0" l="0" r="0" t="0"/>
          <a:stretch/>
        </p:blipFill>
        <p:spPr>
          <a:xfrm>
            <a:off x="18404541" y="5003800"/>
            <a:ext cx="1625924" cy="1625600"/>
          </a:xfrm>
          <a:prstGeom prst="rect">
            <a:avLst/>
          </a:prstGeom>
          <a:noFill/>
          <a:ln>
            <a:noFill/>
          </a:ln>
        </p:spPr>
      </p:pic>
      <p:sp>
        <p:nvSpPr>
          <p:cNvPr id="192" name="Google Shape;192;g2e95f481891_0_152"/>
          <p:cNvSpPr/>
          <p:nvPr/>
        </p:nvSpPr>
        <p:spPr>
          <a:xfrm>
            <a:off x="16321540" y="6934200"/>
            <a:ext cx="57918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e95f481891_0_152"/>
          <p:cNvSpPr/>
          <p:nvPr/>
        </p:nvSpPr>
        <p:spPr>
          <a:xfrm>
            <a:off x="16219927" y="6934200"/>
            <a:ext cx="59952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Seeing</a:t>
            </a:r>
            <a:endParaRPr b="0" i="0" sz="4800" u="none" cap="none" strike="noStrike">
              <a:solidFill>
                <a:schemeClr val="dk1"/>
              </a:solidFill>
              <a:latin typeface="Calibri"/>
              <a:ea typeface="Calibri"/>
              <a:cs typeface="Calibri"/>
              <a:sym typeface="Calibri"/>
            </a:endParaRPr>
          </a:p>
        </p:txBody>
      </p:sp>
      <p:sp>
        <p:nvSpPr>
          <p:cNvPr id="194" name="Google Shape;194;g2e95f481891_0_152"/>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e95f481891_0_152"/>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e95f481891_0_152"/>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7" name="Google Shape;197;g2e95f481891_0_152"/>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e95f481891_0_152"/>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e95f481891_0_152"/>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0" name="Google Shape;200;g2e95f481891_0_152"/>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e95f481891_0_152"/>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e95f481891_0_152"/>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9E3"/>
        </a:solidFill>
      </p:bgPr>
    </p:bg>
    <p:spTree>
      <p:nvGrpSpPr>
        <p:cNvPr id="207" name="Shape 207"/>
        <p:cNvGrpSpPr/>
        <p:nvPr/>
      </p:nvGrpSpPr>
      <p:grpSpPr>
        <a:xfrm>
          <a:off x="0" y="0"/>
          <a:ext cx="0" cy="0"/>
          <a:chOff x="0" y="0"/>
          <a:chExt cx="0" cy="0"/>
        </a:xfrm>
      </p:grpSpPr>
      <p:pic>
        <p:nvPicPr>
          <p:cNvPr descr=" " id="208" name="Google Shape;208;g2e95f481891_0_184"/>
          <p:cNvPicPr preferRelativeResize="0"/>
          <p:nvPr/>
        </p:nvPicPr>
        <p:blipFill rotWithShape="1">
          <a:blip r:embed="rId3">
            <a:alphaModFix/>
          </a:blip>
          <a:srcRect b="0" l="0" r="0" t="0"/>
          <a:stretch/>
        </p:blipFill>
        <p:spPr>
          <a:xfrm>
            <a:off x="0" y="10896600"/>
            <a:ext cx="24387048" cy="2819400"/>
          </a:xfrm>
          <a:prstGeom prst="rect">
            <a:avLst/>
          </a:prstGeom>
          <a:noFill/>
          <a:ln>
            <a:noFill/>
          </a:ln>
        </p:spPr>
      </p:pic>
      <p:pic>
        <p:nvPicPr>
          <p:cNvPr descr=" " id="209" name="Google Shape;209;g2e95f481891_0_184"/>
          <p:cNvPicPr preferRelativeResize="0"/>
          <p:nvPr/>
        </p:nvPicPr>
        <p:blipFill rotWithShape="1">
          <a:blip r:embed="rId4">
            <a:alphaModFix/>
          </a:blip>
          <a:srcRect b="0" l="0" r="0" t="0"/>
          <a:stretch/>
        </p:blipFill>
        <p:spPr>
          <a:xfrm>
            <a:off x="0" y="0"/>
            <a:ext cx="4902813" cy="5613400"/>
          </a:xfrm>
          <a:prstGeom prst="rect">
            <a:avLst/>
          </a:prstGeom>
          <a:noFill/>
          <a:ln>
            <a:noFill/>
          </a:ln>
        </p:spPr>
      </p:pic>
      <p:pic>
        <p:nvPicPr>
          <p:cNvPr descr=" " id="210" name="Google Shape;210;g2e95f481891_0_184"/>
          <p:cNvPicPr preferRelativeResize="0"/>
          <p:nvPr/>
        </p:nvPicPr>
        <p:blipFill rotWithShape="1">
          <a:blip r:embed="rId5">
            <a:alphaModFix/>
          </a:blip>
          <a:srcRect b="0" l="0" r="0" t="0"/>
          <a:stretch/>
        </p:blipFill>
        <p:spPr>
          <a:xfrm>
            <a:off x="21071934" y="0"/>
            <a:ext cx="3315114" cy="3429000"/>
          </a:xfrm>
          <a:prstGeom prst="rect">
            <a:avLst/>
          </a:prstGeom>
          <a:noFill/>
          <a:ln>
            <a:noFill/>
          </a:ln>
        </p:spPr>
      </p:pic>
      <p:pic>
        <p:nvPicPr>
          <p:cNvPr descr=" " id="211" name="Google Shape;211;g2e95f481891_0_184"/>
          <p:cNvPicPr preferRelativeResize="0"/>
          <p:nvPr/>
        </p:nvPicPr>
        <p:blipFill rotWithShape="1">
          <a:blip r:embed="rId6">
            <a:alphaModFix/>
          </a:blip>
          <a:srcRect b="0" l="0" r="0" t="0"/>
          <a:stretch/>
        </p:blipFill>
        <p:spPr>
          <a:xfrm>
            <a:off x="6071359" y="0"/>
            <a:ext cx="12519087" cy="2184400"/>
          </a:xfrm>
          <a:prstGeom prst="rect">
            <a:avLst/>
          </a:prstGeom>
          <a:noFill/>
          <a:ln>
            <a:noFill/>
          </a:ln>
        </p:spPr>
      </p:pic>
      <p:sp>
        <p:nvSpPr>
          <p:cNvPr id="212" name="Google Shape;212;g2e95f481891_0_1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e95f481891_0_18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14" name="Google Shape;214;g2e95f481891_0_184"/>
          <p:cNvSpPr/>
          <p:nvPr/>
        </p:nvSpPr>
        <p:spPr>
          <a:xfrm>
            <a:off x="1778222" y="469900"/>
            <a:ext cx="64863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helsea Market"/>
              <a:buNone/>
            </a:pPr>
            <a:r>
              <a:rPr b="0" i="0" lang="en-US" sz="8000" u="none" cap="none" strike="noStrike">
                <a:solidFill>
                  <a:srgbClr val="272727"/>
                </a:solidFill>
                <a:latin typeface="Chelsea Market"/>
                <a:ea typeface="Chelsea Market"/>
                <a:cs typeface="Chelsea Market"/>
                <a:sym typeface="Chelsea Market"/>
              </a:rPr>
              <a:t>Pricing Plan</a:t>
            </a:r>
            <a:endParaRPr b="0" i="0" sz="8000" u="none" cap="none" strike="noStrike">
              <a:solidFill>
                <a:schemeClr val="dk1"/>
              </a:solidFill>
              <a:latin typeface="Calibri"/>
              <a:ea typeface="Calibri"/>
              <a:cs typeface="Calibri"/>
              <a:sym typeface="Calibri"/>
            </a:endParaRPr>
          </a:p>
        </p:txBody>
      </p:sp>
      <p:sp>
        <p:nvSpPr>
          <p:cNvPr id="215" name="Google Shape;215;g2e95f481891_0_184"/>
          <p:cNvSpPr/>
          <p:nvPr/>
        </p:nvSpPr>
        <p:spPr>
          <a:xfrm>
            <a:off x="1778222" y="2286000"/>
            <a:ext cx="20843400" cy="1028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e95f481891_0_184"/>
          <p:cNvSpPr/>
          <p:nvPr/>
        </p:nvSpPr>
        <p:spPr>
          <a:xfrm>
            <a:off x="1778222" y="2286000"/>
            <a:ext cx="6439800" cy="10287000"/>
          </a:xfrm>
          <a:prstGeom prst="rect">
            <a:avLst/>
          </a:prstGeom>
          <a:noFill/>
          <a:ln cap="flat" cmpd="sng" w="25400">
            <a:solidFill>
              <a:srgbClr val="F567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e95f481891_0_184"/>
          <p:cNvPicPr preferRelativeResize="0"/>
          <p:nvPr/>
        </p:nvPicPr>
        <p:blipFill rotWithShape="1">
          <a:blip r:embed="rId8">
            <a:alphaModFix/>
          </a:blip>
          <a:srcRect b="0" l="0" r="0" t="0"/>
          <a:stretch/>
        </p:blipFill>
        <p:spPr>
          <a:xfrm>
            <a:off x="4312698" y="2743200"/>
            <a:ext cx="1370754" cy="1625600"/>
          </a:xfrm>
          <a:prstGeom prst="rect">
            <a:avLst/>
          </a:prstGeom>
          <a:noFill/>
          <a:ln>
            <a:noFill/>
          </a:ln>
        </p:spPr>
      </p:pic>
      <p:sp>
        <p:nvSpPr>
          <p:cNvPr id="218" name="Google Shape;218;g2e95f481891_0_184"/>
          <p:cNvSpPr/>
          <p:nvPr/>
        </p:nvSpPr>
        <p:spPr>
          <a:xfrm>
            <a:off x="4102613" y="4673600"/>
            <a:ext cx="1791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674A"/>
              </a:buClr>
              <a:buSzPts val="4800"/>
              <a:buFont typeface="Chelsea Market"/>
              <a:buNone/>
            </a:pPr>
            <a:r>
              <a:rPr b="0" i="0" lang="en-US" sz="4800" u="none" cap="none" strike="noStrike">
                <a:solidFill>
                  <a:srgbClr val="F5674A"/>
                </a:solidFill>
                <a:latin typeface="Chelsea Market"/>
                <a:ea typeface="Chelsea Market"/>
                <a:cs typeface="Chelsea Market"/>
                <a:sym typeface="Chelsea Market"/>
              </a:rPr>
              <a:t>Basic</a:t>
            </a:r>
            <a:endParaRPr b="0" i="0" sz="4800" u="none" cap="none" strike="noStrike">
              <a:solidFill>
                <a:schemeClr val="dk1"/>
              </a:solidFill>
              <a:latin typeface="Calibri"/>
              <a:ea typeface="Calibri"/>
              <a:cs typeface="Calibri"/>
              <a:sym typeface="Calibri"/>
            </a:endParaRPr>
          </a:p>
        </p:txBody>
      </p:sp>
      <p:sp>
        <p:nvSpPr>
          <p:cNvPr id="219" name="Google Shape;219;g2e95f481891_0_184"/>
          <p:cNvSpPr/>
          <p:nvPr/>
        </p:nvSpPr>
        <p:spPr>
          <a:xfrm>
            <a:off x="2235479" y="5753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e95f481891_0_184"/>
          <p:cNvSpPr/>
          <p:nvPr/>
        </p:nvSpPr>
        <p:spPr>
          <a:xfrm>
            <a:off x="3359570" y="11341100"/>
            <a:ext cx="32769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$10/month</a:t>
            </a:r>
            <a:endParaRPr b="0" i="0" sz="4800" u="none" cap="none" strike="noStrike">
              <a:solidFill>
                <a:schemeClr val="dk1"/>
              </a:solidFill>
              <a:latin typeface="Calibri"/>
              <a:ea typeface="Calibri"/>
              <a:cs typeface="Calibri"/>
              <a:sym typeface="Calibri"/>
            </a:endParaRPr>
          </a:p>
        </p:txBody>
      </p:sp>
      <p:sp>
        <p:nvSpPr>
          <p:cNvPr id="221" name="Google Shape;221;g2e95f481891_0_184"/>
          <p:cNvSpPr/>
          <p:nvPr/>
        </p:nvSpPr>
        <p:spPr>
          <a:xfrm>
            <a:off x="8980022" y="2286000"/>
            <a:ext cx="6439800" cy="10287000"/>
          </a:xfrm>
          <a:prstGeom prst="rect">
            <a:avLst/>
          </a:prstGeom>
          <a:noFill/>
          <a:ln cap="flat" cmpd="sng" w="25400">
            <a:solidFill>
              <a:srgbClr val="F567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e95f481891_0_184"/>
          <p:cNvPicPr preferRelativeResize="0"/>
          <p:nvPr/>
        </p:nvPicPr>
        <p:blipFill rotWithShape="1">
          <a:blip r:embed="rId9">
            <a:alphaModFix/>
          </a:blip>
          <a:srcRect b="0" l="0" r="0" t="0"/>
          <a:stretch/>
        </p:blipFill>
        <p:spPr>
          <a:xfrm>
            <a:off x="11386914" y="2743200"/>
            <a:ext cx="1625924" cy="1625600"/>
          </a:xfrm>
          <a:prstGeom prst="rect">
            <a:avLst/>
          </a:prstGeom>
          <a:noFill/>
          <a:ln>
            <a:noFill/>
          </a:ln>
        </p:spPr>
      </p:pic>
      <p:sp>
        <p:nvSpPr>
          <p:cNvPr id="223" name="Google Shape;223;g2e95f481891_0_184"/>
          <p:cNvSpPr/>
          <p:nvPr/>
        </p:nvSpPr>
        <p:spPr>
          <a:xfrm>
            <a:off x="11437780" y="4673600"/>
            <a:ext cx="15243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674A"/>
              </a:buClr>
              <a:buSzPts val="4800"/>
              <a:buFont typeface="Chelsea Market"/>
              <a:buNone/>
            </a:pPr>
            <a:r>
              <a:rPr b="0" i="0" lang="en-US" sz="4800" u="none" cap="none" strike="noStrike">
                <a:solidFill>
                  <a:srgbClr val="F5674A"/>
                </a:solidFill>
                <a:latin typeface="Chelsea Market"/>
                <a:ea typeface="Chelsea Market"/>
                <a:cs typeface="Chelsea Market"/>
                <a:sym typeface="Chelsea Market"/>
              </a:rPr>
              <a:t>Elite</a:t>
            </a:r>
            <a:endParaRPr b="0" i="0" sz="4800" u="none" cap="none" strike="noStrike">
              <a:solidFill>
                <a:schemeClr val="dk1"/>
              </a:solidFill>
              <a:latin typeface="Calibri"/>
              <a:ea typeface="Calibri"/>
              <a:cs typeface="Calibri"/>
              <a:sym typeface="Calibri"/>
            </a:endParaRPr>
          </a:p>
        </p:txBody>
      </p:sp>
      <p:sp>
        <p:nvSpPr>
          <p:cNvPr id="224" name="Google Shape;224;g2e95f481891_0_184"/>
          <p:cNvSpPr/>
          <p:nvPr/>
        </p:nvSpPr>
        <p:spPr>
          <a:xfrm>
            <a:off x="9437280" y="5753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e95f481891_0_184"/>
          <p:cNvSpPr/>
          <p:nvPr/>
        </p:nvSpPr>
        <p:spPr>
          <a:xfrm>
            <a:off x="10472459" y="11341100"/>
            <a:ext cx="34548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$50/month</a:t>
            </a:r>
            <a:endParaRPr b="0" i="0" sz="4800" u="none" cap="none" strike="noStrike">
              <a:solidFill>
                <a:schemeClr val="dk1"/>
              </a:solidFill>
              <a:latin typeface="Calibri"/>
              <a:ea typeface="Calibri"/>
              <a:cs typeface="Calibri"/>
              <a:sym typeface="Calibri"/>
            </a:endParaRPr>
          </a:p>
        </p:txBody>
      </p:sp>
      <p:sp>
        <p:nvSpPr>
          <p:cNvPr id="226" name="Google Shape;226;g2e95f481891_0_184"/>
          <p:cNvSpPr/>
          <p:nvPr/>
        </p:nvSpPr>
        <p:spPr>
          <a:xfrm>
            <a:off x="16181822" y="2286000"/>
            <a:ext cx="6439800" cy="10287000"/>
          </a:xfrm>
          <a:prstGeom prst="rect">
            <a:avLst/>
          </a:prstGeom>
          <a:noFill/>
          <a:ln cap="flat" cmpd="sng" w="25400">
            <a:solidFill>
              <a:srgbClr val="F567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e95f481891_0_184"/>
          <p:cNvPicPr preferRelativeResize="0"/>
          <p:nvPr/>
        </p:nvPicPr>
        <p:blipFill rotWithShape="1">
          <a:blip r:embed="rId10">
            <a:alphaModFix/>
          </a:blip>
          <a:srcRect b="0" l="0" r="0" t="0"/>
          <a:stretch/>
        </p:blipFill>
        <p:spPr>
          <a:xfrm>
            <a:off x="18587192" y="2743200"/>
            <a:ext cx="1628966" cy="1625600"/>
          </a:xfrm>
          <a:prstGeom prst="rect">
            <a:avLst/>
          </a:prstGeom>
          <a:noFill/>
          <a:ln>
            <a:noFill/>
          </a:ln>
        </p:spPr>
      </p:pic>
      <p:sp>
        <p:nvSpPr>
          <p:cNvPr id="228" name="Google Shape;228;g2e95f481891_0_184"/>
          <p:cNvSpPr/>
          <p:nvPr/>
        </p:nvSpPr>
        <p:spPr>
          <a:xfrm>
            <a:off x="17661557" y="4673600"/>
            <a:ext cx="34803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5674A"/>
              </a:buClr>
              <a:buSzPts val="4800"/>
              <a:buFont typeface="Chelsea Market"/>
              <a:buNone/>
            </a:pPr>
            <a:r>
              <a:rPr b="0" i="0" lang="en-US" sz="4800" u="none" cap="none" strike="noStrike">
                <a:solidFill>
                  <a:srgbClr val="F5674A"/>
                </a:solidFill>
                <a:latin typeface="Chelsea Market"/>
                <a:ea typeface="Chelsea Market"/>
                <a:cs typeface="Chelsea Market"/>
                <a:sym typeface="Chelsea Market"/>
              </a:rPr>
              <a:t>Legendary</a:t>
            </a:r>
            <a:endParaRPr b="0" i="0" sz="4800" u="none" cap="none" strike="noStrike">
              <a:solidFill>
                <a:schemeClr val="dk1"/>
              </a:solidFill>
              <a:latin typeface="Calibri"/>
              <a:ea typeface="Calibri"/>
              <a:cs typeface="Calibri"/>
              <a:sym typeface="Calibri"/>
            </a:endParaRPr>
          </a:p>
        </p:txBody>
      </p:sp>
      <p:sp>
        <p:nvSpPr>
          <p:cNvPr id="229" name="Google Shape;229;g2e95f481891_0_184"/>
          <p:cNvSpPr/>
          <p:nvPr/>
        </p:nvSpPr>
        <p:spPr>
          <a:xfrm>
            <a:off x="16639080" y="57531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0" name="Google Shape;230;g2e95f481891_0_184"/>
          <p:cNvSpPr/>
          <p:nvPr/>
        </p:nvSpPr>
        <p:spPr>
          <a:xfrm>
            <a:off x="17572646" y="11341100"/>
            <a:ext cx="36582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helsea Market"/>
              <a:buNone/>
            </a:pPr>
            <a:r>
              <a:rPr b="0" i="0" lang="en-US" sz="4800" u="none" cap="none" strike="noStrike">
                <a:solidFill>
                  <a:srgbClr val="0E0E0E"/>
                </a:solidFill>
                <a:latin typeface="Chelsea Market"/>
                <a:ea typeface="Chelsea Market"/>
                <a:cs typeface="Chelsea Market"/>
                <a:sym typeface="Chelsea Marke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2024-07-01T09:10:35Z</dcterms:created>
  <dc:creator>PptxGenJS</dc:creator>
</cp:coreProperties>
</file>