
<file path=[Content_Types].xml><?xml version="1.0" encoding="utf-8"?>
<Types xmlns="http://schemas.openxmlformats.org/package/2006/content-types">
  <Default Extension="png"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media/image9.png" ContentType="image/png"/>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10.png" ContentType="image/png"/>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handoutMasterIdLst>
    <p:handoutMasterId r:id="rId37"/>
  </p:handoutMasterIdLst>
  <p:sldIdLst>
    <p:sldId id="274" r:id="rId2"/>
    <p:sldId id="258" r:id="rId3"/>
    <p:sldId id="256" r:id="rId4"/>
    <p:sldId id="259" r:id="rId5"/>
    <p:sldId id="282" r:id="rId6"/>
    <p:sldId id="260" r:id="rId7"/>
    <p:sldId id="275" r:id="rId8"/>
    <p:sldId id="261" r:id="rId9"/>
    <p:sldId id="262" r:id="rId10"/>
    <p:sldId id="1260" r:id="rId11"/>
    <p:sldId id="264" r:id="rId12"/>
    <p:sldId id="1252" r:id="rId13"/>
    <p:sldId id="1279" r:id="rId14"/>
    <p:sldId id="1278" r:id="rId15"/>
    <p:sldId id="265" r:id="rId16"/>
    <p:sldId id="266" r:id="rId17"/>
    <p:sldId id="1243" r:id="rId18"/>
    <p:sldId id="267" r:id="rId19"/>
    <p:sldId id="1241" r:id="rId20"/>
    <p:sldId id="1280" r:id="rId21"/>
    <p:sldId id="269" r:id="rId22"/>
    <p:sldId id="1242" r:id="rId23"/>
    <p:sldId id="270" r:id="rId24"/>
    <p:sldId id="271" r:id="rId25"/>
    <p:sldId id="1277" r:id="rId26"/>
    <p:sldId id="1275" r:id="rId27"/>
    <p:sldId id="273" r:id="rId28"/>
    <p:sldId id="1233" r:id="rId29"/>
    <p:sldId id="329" r:id="rId30"/>
    <p:sldId id="1235" r:id="rId31"/>
    <p:sldId id="1240" r:id="rId32"/>
    <p:sldId id="1236" r:id="rId33"/>
    <p:sldId id="1237" r:id="rId34"/>
    <p:sldId id="1238" r:id="rId35"/>
  </p:sldIdLst>
  <p:sldSz cx="9144000" cy="5143500" type="screen16x9"/>
  <p:notesSz cx="6858000" cy="9144000"/>
  <p:defaultText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3" d="100"/>
          <a:sy n="143" d="100"/>
        </p:scale>
        <p:origin x="684" y="114"/>
      </p:cViewPr>
      <p:guideLst/>
    </p:cSldViewPr>
  </p:slideViewPr>
  <p:notesTextViewPr>
    <p:cViewPr>
      <p:scale>
        <a:sx n="1" d="1"/>
        <a:sy n="1" d="1"/>
      </p:scale>
      <p:origin x="0" y="0"/>
    </p:cViewPr>
  </p:notesText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9AA9FEB3-5861-0921-080B-D07742718D6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PE"/>
          </a:p>
        </p:txBody>
      </p:sp>
      <p:sp>
        <p:nvSpPr>
          <p:cNvPr id="3" name="Marcador de fecha 2">
            <a:extLst>
              <a:ext uri="{FF2B5EF4-FFF2-40B4-BE49-F238E27FC236}">
                <a16:creationId xmlns:a16="http://schemas.microsoft.com/office/drawing/2014/main" id="{FF686D12-4E36-8CD6-F126-283E5EAEB70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05CE21-0E53-49E1-BBD6-2274AA317A09}" type="datetimeFigureOut">
              <a:rPr lang="es-PE" smtClean="0"/>
              <a:t>25/02/2026</a:t>
            </a:fld>
            <a:endParaRPr lang="es-PE"/>
          </a:p>
        </p:txBody>
      </p:sp>
      <p:sp>
        <p:nvSpPr>
          <p:cNvPr id="4" name="Marcador de pie de página 3">
            <a:extLst>
              <a:ext uri="{FF2B5EF4-FFF2-40B4-BE49-F238E27FC236}">
                <a16:creationId xmlns:a16="http://schemas.microsoft.com/office/drawing/2014/main" id="{6305BE18-3AEE-3A0D-833D-FA37DBB486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PE"/>
          </a:p>
        </p:txBody>
      </p:sp>
      <p:sp>
        <p:nvSpPr>
          <p:cNvPr id="5" name="Marcador de número de diapositiva 4">
            <a:extLst>
              <a:ext uri="{FF2B5EF4-FFF2-40B4-BE49-F238E27FC236}">
                <a16:creationId xmlns:a16="http://schemas.microsoft.com/office/drawing/2014/main" id="{F8BE00E1-5E4C-BF50-A355-C1E627F34F8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ADA4647-35C2-4F00-902D-B303408964A2}" type="slidenum">
              <a:rPr lang="es-PE" smtClean="0"/>
              <a:t>‹Nº›</a:t>
            </a:fld>
            <a:endParaRPr lang="es-PE"/>
          </a:p>
        </p:txBody>
      </p:sp>
    </p:spTree>
    <p:extLst>
      <p:ext uri="{BB962C8B-B14F-4D97-AF65-F5344CB8AC3E}">
        <p14:creationId xmlns:p14="http://schemas.microsoft.com/office/powerpoint/2010/main" val="3891004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B88CD09C-DA35-C5DC-3A69-D9AC243A0A9F}"/>
              </a:ext>
            </a:extLst>
          </p:cNvPr>
          <p:cNvSpPr>
            <a:spLocks noGrp="1" noRot="1" noChangeAspect="1"/>
          </p:cNvSpPr>
          <p:nvPr>
            <p:ph type="sldImg" idx="2"/>
          </p:nvPr>
        </p:nvSpPr>
        <p:spPr>
          <a:xfrm>
            <a:off x="381176" y="685800"/>
            <a:ext cx="6096295" cy="3429000"/>
          </a:xfrm>
          <a:prstGeom prst="rect">
            <a:avLst/>
          </a:prstGeom>
          <a:noFill/>
          <a:ln w="9528" cap="flat">
            <a:solidFill>
              <a:srgbClr val="000000"/>
            </a:solidFill>
            <a:prstDash val="solid"/>
            <a:round/>
          </a:ln>
        </p:spPr>
      </p:sp>
      <p:sp>
        <p:nvSpPr>
          <p:cNvPr id="3" name="Google Shape;4;n">
            <a:extLst>
              <a:ext uri="{FF2B5EF4-FFF2-40B4-BE49-F238E27FC236}">
                <a16:creationId xmlns:a16="http://schemas.microsoft.com/office/drawing/2014/main" id="{DF1D2AB1-13CE-DA37-6F74-693A2CE5BA49}"/>
              </a:ext>
            </a:extLst>
          </p:cNvPr>
          <p:cNvSpPr txBox="1">
            <a:spLocks noGrp="1"/>
          </p:cNvSpPr>
          <p:nvPr>
            <p:ph type="body" sz="quarter" idx="3"/>
          </p:nvPr>
        </p:nvSpPr>
        <p:spPr>
          <a:xfrm>
            <a:off x="685800" y="4343400"/>
            <a:ext cx="5486400" cy="4114800"/>
          </a:xfrm>
          <a:prstGeom prst="rect">
            <a:avLst/>
          </a:prstGeom>
          <a:noFill/>
          <a:ln>
            <a:noFill/>
          </a:ln>
        </p:spPr>
        <p:txBody>
          <a:bodyPr vert="horz" wrap="square" lIns="91421" tIns="91421" rIns="91421" bIns="91421" anchor="t" anchorCtr="0" compatLnSpc="1">
            <a:noAutofit/>
          </a:bodyPr>
          <a:lstStyle/>
          <a:p>
            <a:pPr lvl="0"/>
            <a:endParaRPr lang="es-PE"/>
          </a:p>
        </p:txBody>
      </p:sp>
    </p:spTree>
    <p:extLst>
      <p:ext uri="{BB962C8B-B14F-4D97-AF65-F5344CB8AC3E}">
        <p14:creationId xmlns:p14="http://schemas.microsoft.com/office/powerpoint/2010/main" val="580965336"/>
      </p:ext>
    </p:extLst>
  </p:cSld>
  <p:clrMap bg1="lt1" tx1="dk1" bg2="lt2" tx2="dk2" accent1="accent1" accent2="accent2" accent3="accent3" accent4="accent4" accent5="accent5" accent6="accent6" hlink="hlink" folHlink="folHlink"/>
  <p:notesStyle>
    <a:lvl1pPr marL="457200" marR="0" lvl="0" indent="-317497" algn="l" defTabSz="914400" rtl="0" fontAlgn="auto" hangingPunct="1">
      <a:lnSpc>
        <a:spcPct val="100000"/>
      </a:lnSpc>
      <a:spcBef>
        <a:spcPts val="0"/>
      </a:spcBef>
      <a:spcAft>
        <a:spcPts val="0"/>
      </a:spcAft>
      <a:buClr>
        <a:srgbClr val="000000"/>
      </a:buClr>
      <a:buSzPts val="1400"/>
      <a:buFont typeface="Arial"/>
      <a:buChar char="●"/>
      <a:tabLst/>
      <a:defRPr lang="es-PE" sz="11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64;p1:notes">
            <a:extLst>
              <a:ext uri="{FF2B5EF4-FFF2-40B4-BE49-F238E27FC236}">
                <a16:creationId xmlns:a16="http://schemas.microsoft.com/office/drawing/2014/main" id="{77671C92-2E99-3AC9-8B15-AA9712875831}"/>
              </a:ext>
            </a:extLst>
          </p:cNvPr>
          <p:cNvSpPr txBox="1">
            <a:spLocks noGrp="1"/>
          </p:cNvSpPr>
          <p:nvPr>
            <p:ph type="body" sz="quarter" idx="1"/>
          </p:nvPr>
        </p:nvSpPr>
        <p:spPr/>
        <p:txBody>
          <a:bodyPr/>
          <a:lstStyle/>
          <a:p>
            <a:pPr marL="0" lvl="0" indent="0">
              <a:buNone/>
            </a:pPr>
            <a:endParaRPr lang="es-PE" dirty="0"/>
          </a:p>
        </p:txBody>
      </p:sp>
      <p:sp>
        <p:nvSpPr>
          <p:cNvPr id="3" name="Google Shape;65;p1:notes">
            <a:extLst>
              <a:ext uri="{FF2B5EF4-FFF2-40B4-BE49-F238E27FC236}">
                <a16:creationId xmlns:a16="http://schemas.microsoft.com/office/drawing/2014/main" id="{350E014E-0C3A-1FA2-6136-CF907C5C8202}"/>
              </a:ext>
            </a:extLst>
          </p:cNvPr>
          <p:cNvSpPr>
            <a:spLocks noGrp="1" noRot="1" noChangeAspect="1"/>
          </p:cNvSpPr>
          <p:nvPr>
            <p:ph type="sldImg"/>
          </p:nvPr>
        </p:nvSpPr>
        <p:spPr>
          <a:xfrm>
            <a:off x="381000" y="685800"/>
            <a:ext cx="6096000" cy="3429000"/>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08;g35f391192_04:notes">
            <a:extLst>
              <a:ext uri="{FF2B5EF4-FFF2-40B4-BE49-F238E27FC236}">
                <a16:creationId xmlns:a16="http://schemas.microsoft.com/office/drawing/2014/main" id="{0D8B58B5-9D28-8F95-5794-B0215D8C2523}"/>
              </a:ext>
            </a:extLst>
          </p:cNvPr>
          <p:cNvSpPr>
            <a:spLocks noGrp="1" noRot="1" noChangeAspect="1"/>
          </p:cNvSpPr>
          <p:nvPr>
            <p:ph type="sldImg"/>
          </p:nvPr>
        </p:nvSpPr>
        <p:spPr>
          <a:xfrm>
            <a:off x="381000" y="685800"/>
            <a:ext cx="6096000" cy="3429000"/>
          </a:xfrm>
        </p:spPr>
      </p:sp>
      <p:sp>
        <p:nvSpPr>
          <p:cNvPr id="3" name="Google Shape;109;g35f391192_04:notes">
            <a:extLst>
              <a:ext uri="{FF2B5EF4-FFF2-40B4-BE49-F238E27FC236}">
                <a16:creationId xmlns:a16="http://schemas.microsoft.com/office/drawing/2014/main" id="{100C739E-3586-92D1-830E-5C6DD092F814}"/>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87;g35f391192_00:notes">
            <a:extLst>
              <a:ext uri="{FF2B5EF4-FFF2-40B4-BE49-F238E27FC236}">
                <a16:creationId xmlns:a16="http://schemas.microsoft.com/office/drawing/2014/main" id="{C6FD2154-47AE-F065-1FA5-20C983B3E4DC}"/>
              </a:ext>
            </a:extLst>
          </p:cNvPr>
          <p:cNvSpPr>
            <a:spLocks noGrp="1" noRot="1" noChangeAspect="1"/>
          </p:cNvSpPr>
          <p:nvPr>
            <p:ph type="sldImg"/>
          </p:nvPr>
        </p:nvSpPr>
        <p:spPr>
          <a:xfrm>
            <a:off x="381000" y="685800"/>
            <a:ext cx="6096000" cy="3429000"/>
          </a:xfrm>
        </p:spPr>
      </p:sp>
      <p:sp>
        <p:nvSpPr>
          <p:cNvPr id="3" name="Google Shape;88;g35f391192_00:notes">
            <a:extLst>
              <a:ext uri="{FF2B5EF4-FFF2-40B4-BE49-F238E27FC236}">
                <a16:creationId xmlns:a16="http://schemas.microsoft.com/office/drawing/2014/main" id="{A62B3B4F-E8F9-19FD-BDAB-59574405D37E}"/>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16;g35f391192_029:notes">
            <a:extLst>
              <a:ext uri="{FF2B5EF4-FFF2-40B4-BE49-F238E27FC236}">
                <a16:creationId xmlns:a16="http://schemas.microsoft.com/office/drawing/2014/main" id="{2514FAAE-C147-D65C-4366-072FCC69BECB}"/>
              </a:ext>
            </a:extLst>
          </p:cNvPr>
          <p:cNvSpPr>
            <a:spLocks noGrp="1" noRot="1" noChangeAspect="1"/>
          </p:cNvSpPr>
          <p:nvPr>
            <p:ph type="sldImg"/>
          </p:nvPr>
        </p:nvSpPr>
        <p:spPr>
          <a:xfrm>
            <a:off x="381000" y="685800"/>
            <a:ext cx="6096000" cy="3429000"/>
          </a:xfrm>
        </p:spPr>
      </p:sp>
      <p:sp>
        <p:nvSpPr>
          <p:cNvPr id="3" name="Google Shape;117;g35f391192_029:notes">
            <a:extLst>
              <a:ext uri="{FF2B5EF4-FFF2-40B4-BE49-F238E27FC236}">
                <a16:creationId xmlns:a16="http://schemas.microsoft.com/office/drawing/2014/main" id="{E5BDFB45-DFBE-2B29-3E3B-F2CED35D989B}"/>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3BD64FC-85A3-F90E-3D84-D0349EEF776B}"/>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9D3F1B7D-77B3-AF4F-A59F-458119468453}"/>
              </a:ext>
            </a:extLst>
          </p:cNvPr>
          <p:cNvSpPr txBox="1">
            <a:spLocks noGrp="1"/>
          </p:cNvSpPr>
          <p:nvPr>
            <p:ph type="body" sz="quarter" idx="1"/>
          </p:nvPr>
        </p:nvSpPr>
        <p:spPr/>
        <p:txBody>
          <a:bodyPr/>
          <a:lstStyle/>
          <a:p>
            <a:pPr marL="139703" lvl="0" indent="0">
              <a:buNone/>
            </a:pPr>
            <a:endParaRPr lang="es-E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24;g35f391192_09:notes">
            <a:extLst>
              <a:ext uri="{FF2B5EF4-FFF2-40B4-BE49-F238E27FC236}">
                <a16:creationId xmlns:a16="http://schemas.microsoft.com/office/drawing/2014/main" id="{35D5074C-9115-77C4-BFF2-CF4927F03D0F}"/>
              </a:ext>
            </a:extLst>
          </p:cNvPr>
          <p:cNvSpPr>
            <a:spLocks noGrp="1" noRot="1" noChangeAspect="1"/>
          </p:cNvSpPr>
          <p:nvPr>
            <p:ph type="sldImg"/>
          </p:nvPr>
        </p:nvSpPr>
        <p:spPr>
          <a:xfrm>
            <a:off x="381000" y="685800"/>
            <a:ext cx="6096000" cy="3429000"/>
          </a:xfrm>
        </p:spPr>
      </p:sp>
      <p:sp>
        <p:nvSpPr>
          <p:cNvPr id="3" name="Google Shape;125;g35f391192_09:notes">
            <a:extLst>
              <a:ext uri="{FF2B5EF4-FFF2-40B4-BE49-F238E27FC236}">
                <a16:creationId xmlns:a16="http://schemas.microsoft.com/office/drawing/2014/main" id="{C3560801-8FEA-2FA0-BC77-A3C47B2DE7C6}"/>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57;p7:notes">
            <a:extLst>
              <a:ext uri="{FF2B5EF4-FFF2-40B4-BE49-F238E27FC236}">
                <a16:creationId xmlns:a16="http://schemas.microsoft.com/office/drawing/2014/main" id="{30C8331A-DBF6-595E-07B6-EF85B179C401}"/>
              </a:ext>
            </a:extLst>
          </p:cNvPr>
          <p:cNvSpPr txBox="1">
            <a:spLocks noGrp="1"/>
          </p:cNvSpPr>
          <p:nvPr>
            <p:ph type="body" sz="quarter" idx="1"/>
          </p:nvPr>
        </p:nvSpPr>
        <p:spPr/>
        <p:txBody>
          <a:bodyPr/>
          <a:lstStyle/>
          <a:p>
            <a:pPr marL="0" lvl="0" indent="0">
              <a:buNone/>
            </a:pPr>
            <a:endParaRPr lang="es-PE" dirty="0"/>
          </a:p>
        </p:txBody>
      </p:sp>
      <p:sp>
        <p:nvSpPr>
          <p:cNvPr id="3" name="Google Shape;158;p7:notes">
            <a:extLst>
              <a:ext uri="{FF2B5EF4-FFF2-40B4-BE49-F238E27FC236}">
                <a16:creationId xmlns:a16="http://schemas.microsoft.com/office/drawing/2014/main" id="{69A73F7B-286F-494C-335E-71CAD40367DA}"/>
              </a:ext>
            </a:extLst>
          </p:cNvPr>
          <p:cNvSpPr>
            <a:spLocks noGrp="1" noRot="1" noChangeAspect="1"/>
          </p:cNvSpPr>
          <p:nvPr>
            <p:ph type="sldImg"/>
          </p:nvPr>
        </p:nvSpPr>
        <p:spPr>
          <a:xfrm>
            <a:off x="381000" y="685800"/>
            <a:ext cx="6096000" cy="3429000"/>
          </a:xfr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30;p:notes">
            <a:extLst>
              <a:ext uri="{FF2B5EF4-FFF2-40B4-BE49-F238E27FC236}">
                <a16:creationId xmlns:a16="http://schemas.microsoft.com/office/drawing/2014/main" id="{5C74C0AC-C3E3-110A-1249-8584782F24CA}"/>
              </a:ext>
            </a:extLst>
          </p:cNvPr>
          <p:cNvSpPr>
            <a:spLocks noGrp="1" noRot="1" noChangeAspect="1"/>
          </p:cNvSpPr>
          <p:nvPr>
            <p:ph type="sldImg"/>
          </p:nvPr>
        </p:nvSpPr>
        <p:spPr>
          <a:xfrm>
            <a:off x="381000" y="685800"/>
            <a:ext cx="6096000" cy="3429000"/>
          </a:xfrm>
        </p:spPr>
      </p:sp>
      <p:sp>
        <p:nvSpPr>
          <p:cNvPr id="3" name="Google Shape;131;p:notes">
            <a:extLst>
              <a:ext uri="{FF2B5EF4-FFF2-40B4-BE49-F238E27FC236}">
                <a16:creationId xmlns:a16="http://schemas.microsoft.com/office/drawing/2014/main" id="{96DB4A1D-5A52-9352-1076-D9C7E18DBCBA}"/>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37;g35ed75ccf_015:notes">
            <a:extLst>
              <a:ext uri="{FF2B5EF4-FFF2-40B4-BE49-F238E27FC236}">
                <a16:creationId xmlns:a16="http://schemas.microsoft.com/office/drawing/2014/main" id="{80CB0B2D-ABC0-2C93-5527-D881EA663677}"/>
              </a:ext>
            </a:extLst>
          </p:cNvPr>
          <p:cNvSpPr>
            <a:spLocks noGrp="1" noRot="1" noChangeAspect="1"/>
          </p:cNvSpPr>
          <p:nvPr>
            <p:ph type="sldImg"/>
          </p:nvPr>
        </p:nvSpPr>
        <p:spPr>
          <a:xfrm>
            <a:off x="381000" y="685800"/>
            <a:ext cx="6096000" cy="3429000"/>
          </a:xfrm>
        </p:spPr>
      </p:sp>
      <p:sp>
        <p:nvSpPr>
          <p:cNvPr id="3" name="Google Shape;138;g35ed75ccf_015:notes">
            <a:extLst>
              <a:ext uri="{FF2B5EF4-FFF2-40B4-BE49-F238E27FC236}">
                <a16:creationId xmlns:a16="http://schemas.microsoft.com/office/drawing/2014/main" id="{DB777D94-1A08-E59C-3B2F-8EE70811730D}"/>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97;gdf75bcc125_0_0:notes">
            <a:extLst>
              <a:ext uri="{FF2B5EF4-FFF2-40B4-BE49-F238E27FC236}">
                <a16:creationId xmlns:a16="http://schemas.microsoft.com/office/drawing/2014/main" id="{6A5D5F1E-080A-52B0-AAE2-6FF8E3E81124}"/>
              </a:ext>
            </a:extLst>
          </p:cNvPr>
          <p:cNvSpPr>
            <a:spLocks noGrp="1" noRot="1" noChangeAspect="1"/>
          </p:cNvSpPr>
          <p:nvPr>
            <p:ph type="sldImg"/>
          </p:nvPr>
        </p:nvSpPr>
        <p:spPr>
          <a:xfrm>
            <a:off x="381000" y="685800"/>
            <a:ext cx="6096000" cy="3429000"/>
          </a:xfrm>
        </p:spPr>
      </p:sp>
      <p:sp>
        <p:nvSpPr>
          <p:cNvPr id="3" name="Google Shape;98;gdf75bcc125_0_0:notes">
            <a:extLst>
              <a:ext uri="{FF2B5EF4-FFF2-40B4-BE49-F238E27FC236}">
                <a16:creationId xmlns:a16="http://schemas.microsoft.com/office/drawing/2014/main" id="{4B2D56BB-9104-666F-A0A0-08E2C0CA8C06}"/>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57;g35f391192_045:notes">
            <a:extLst>
              <a:ext uri="{FF2B5EF4-FFF2-40B4-BE49-F238E27FC236}">
                <a16:creationId xmlns:a16="http://schemas.microsoft.com/office/drawing/2014/main" id="{4C49947D-F629-CEB1-443A-7ADE6110B8F6}"/>
              </a:ext>
            </a:extLst>
          </p:cNvPr>
          <p:cNvSpPr>
            <a:spLocks noGrp="1" noRot="1" noChangeAspect="1"/>
          </p:cNvSpPr>
          <p:nvPr>
            <p:ph type="sldImg"/>
          </p:nvPr>
        </p:nvSpPr>
        <p:spPr>
          <a:xfrm>
            <a:off x="381000" y="685800"/>
            <a:ext cx="6096000" cy="3429000"/>
          </a:xfrm>
        </p:spPr>
      </p:sp>
      <p:sp>
        <p:nvSpPr>
          <p:cNvPr id="3" name="Google Shape;158;g35f391192_045:notes">
            <a:extLst>
              <a:ext uri="{FF2B5EF4-FFF2-40B4-BE49-F238E27FC236}">
                <a16:creationId xmlns:a16="http://schemas.microsoft.com/office/drawing/2014/main" id="{F5BDF072-39B0-0DD3-97A3-41623A11CE20}"/>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CBD5985-8C09-8004-C8F2-7A2FDD23650D}"/>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E4382E4C-9E82-1EBC-A273-0938DF9ABCA7}"/>
              </a:ext>
            </a:extLst>
          </p:cNvPr>
          <p:cNvSpPr txBox="1">
            <a:spLocks noGrp="1"/>
          </p:cNvSpPr>
          <p:nvPr>
            <p:ph type="body" sz="quarter" idx="1"/>
          </p:nvPr>
        </p:nvSpPr>
        <p:spPr/>
        <p:txBody>
          <a:bodyPr/>
          <a:lstStyle/>
          <a:p>
            <a:pPr marL="139703" lvl="0" indent="0">
              <a:buNone/>
            </a:pPr>
            <a:endParaRPr lang="es-E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57;p7:notes">
            <a:extLst>
              <a:ext uri="{FF2B5EF4-FFF2-40B4-BE49-F238E27FC236}">
                <a16:creationId xmlns:a16="http://schemas.microsoft.com/office/drawing/2014/main" id="{F1C2F74D-A62F-2739-A8AC-F442DFD7B542}"/>
              </a:ext>
            </a:extLst>
          </p:cNvPr>
          <p:cNvSpPr txBox="1">
            <a:spLocks noGrp="1"/>
          </p:cNvSpPr>
          <p:nvPr>
            <p:ph type="body" sz="quarter" idx="1"/>
          </p:nvPr>
        </p:nvSpPr>
        <p:spPr/>
        <p:txBody>
          <a:bodyPr/>
          <a:lstStyle/>
          <a:p>
            <a:pPr marL="0" lvl="0" indent="0">
              <a:buNone/>
            </a:pPr>
            <a:endParaRPr lang="es-PE" dirty="0"/>
          </a:p>
        </p:txBody>
      </p:sp>
      <p:sp>
        <p:nvSpPr>
          <p:cNvPr id="3" name="Google Shape;158;p7:notes">
            <a:extLst>
              <a:ext uri="{FF2B5EF4-FFF2-40B4-BE49-F238E27FC236}">
                <a16:creationId xmlns:a16="http://schemas.microsoft.com/office/drawing/2014/main" id="{54CCFF85-4C5F-5841-D2E0-67B5DE0E4D57}"/>
              </a:ext>
            </a:extLst>
          </p:cNvPr>
          <p:cNvSpPr>
            <a:spLocks noGrp="1" noRot="1" noChangeAspect="1"/>
          </p:cNvSpPr>
          <p:nvPr>
            <p:ph type="sldImg"/>
          </p:nvPr>
        </p:nvSpPr>
        <p:spPr>
          <a:xfrm>
            <a:off x="381000" y="685800"/>
            <a:ext cx="6096000" cy="3429000"/>
          </a:xfr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920A7F7-7BB1-221F-47CD-DC613DC3DD39}"/>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6B06B291-95ED-706A-D9F3-BBD6E34E81D5}"/>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66;g35f391192_057:notes">
            <a:extLst>
              <a:ext uri="{FF2B5EF4-FFF2-40B4-BE49-F238E27FC236}">
                <a16:creationId xmlns:a16="http://schemas.microsoft.com/office/drawing/2014/main" id="{B91209CE-125E-74FD-ABBA-9954DB80600C}"/>
              </a:ext>
            </a:extLst>
          </p:cNvPr>
          <p:cNvSpPr>
            <a:spLocks noGrp="1" noRot="1" noChangeAspect="1"/>
          </p:cNvSpPr>
          <p:nvPr>
            <p:ph type="sldImg"/>
          </p:nvPr>
        </p:nvSpPr>
        <p:spPr>
          <a:xfrm>
            <a:off x="381000" y="685800"/>
            <a:ext cx="6096000" cy="3429000"/>
          </a:xfrm>
        </p:spPr>
      </p:sp>
      <p:sp>
        <p:nvSpPr>
          <p:cNvPr id="3" name="Google Shape;167;g35f391192_057:notes">
            <a:extLst>
              <a:ext uri="{FF2B5EF4-FFF2-40B4-BE49-F238E27FC236}">
                <a16:creationId xmlns:a16="http://schemas.microsoft.com/office/drawing/2014/main" id="{44F591FE-EABF-6278-A049-1580C0F682B2}"/>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74;g35f391192_065:notes">
            <a:extLst>
              <a:ext uri="{FF2B5EF4-FFF2-40B4-BE49-F238E27FC236}">
                <a16:creationId xmlns:a16="http://schemas.microsoft.com/office/drawing/2014/main" id="{D9D75293-B0DC-29D5-9359-65C00A57F47F}"/>
              </a:ext>
            </a:extLst>
          </p:cNvPr>
          <p:cNvSpPr>
            <a:spLocks noGrp="1" noRot="1" noChangeAspect="1"/>
          </p:cNvSpPr>
          <p:nvPr>
            <p:ph type="sldImg"/>
          </p:nvPr>
        </p:nvSpPr>
        <p:spPr>
          <a:xfrm>
            <a:off x="381000" y="685800"/>
            <a:ext cx="6096000" cy="3429000"/>
          </a:xfrm>
        </p:spPr>
      </p:sp>
      <p:sp>
        <p:nvSpPr>
          <p:cNvPr id="3" name="Google Shape;175;g35f391192_065:notes">
            <a:extLst>
              <a:ext uri="{FF2B5EF4-FFF2-40B4-BE49-F238E27FC236}">
                <a16:creationId xmlns:a16="http://schemas.microsoft.com/office/drawing/2014/main" id="{B47A315D-640D-FBA6-5AAC-29DDE2E06C81}"/>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7B7FF0F-EC56-F77F-5CF4-DAA7984F9649}"/>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0552A40B-DDFC-DBB4-1FA4-23A7635EF3CD}"/>
              </a:ext>
            </a:extLst>
          </p:cNvPr>
          <p:cNvSpPr txBox="1">
            <a:spLocks noGrp="1"/>
          </p:cNvSpPr>
          <p:nvPr>
            <p:ph type="body" sz="quarter" idx="1"/>
          </p:nvPr>
        </p:nvSpPr>
        <p:spPr/>
        <p:txBody>
          <a:bodyPr/>
          <a:lstStyle/>
          <a:p>
            <a:pPr marL="139703" lvl="0" indent="0">
              <a:buNone/>
            </a:pPr>
            <a:endParaRPr lang="es-E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80;g35f391192_073:notes">
            <a:extLst>
              <a:ext uri="{FF2B5EF4-FFF2-40B4-BE49-F238E27FC236}">
                <a16:creationId xmlns:a16="http://schemas.microsoft.com/office/drawing/2014/main" id="{5EDDE53D-B0AB-DA4D-1530-A3F3BD098D06}"/>
              </a:ext>
            </a:extLst>
          </p:cNvPr>
          <p:cNvSpPr>
            <a:spLocks noGrp="1" noRot="1" noChangeAspect="1"/>
          </p:cNvSpPr>
          <p:nvPr>
            <p:ph type="sldImg"/>
          </p:nvPr>
        </p:nvSpPr>
        <p:spPr>
          <a:xfrm>
            <a:off x="381000" y="685800"/>
            <a:ext cx="6096000" cy="3429000"/>
          </a:xfrm>
        </p:spPr>
      </p:sp>
      <p:sp>
        <p:nvSpPr>
          <p:cNvPr id="3" name="Google Shape;181;g35f391192_073:notes">
            <a:extLst>
              <a:ext uri="{FF2B5EF4-FFF2-40B4-BE49-F238E27FC236}">
                <a16:creationId xmlns:a16="http://schemas.microsoft.com/office/drawing/2014/main" id="{5D1769A3-A95A-2B16-29F5-5CE556F852A9}"/>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224;gd7e1747ff3_0_2396:notes">
            <a:extLst>
              <a:ext uri="{FF2B5EF4-FFF2-40B4-BE49-F238E27FC236}">
                <a16:creationId xmlns:a16="http://schemas.microsoft.com/office/drawing/2014/main" id="{54172DA3-ACD8-87AD-D862-949AFF95CBE2}"/>
              </a:ext>
            </a:extLst>
          </p:cNvPr>
          <p:cNvSpPr>
            <a:spLocks noGrp="1" noRot="1" noChangeAspect="1"/>
          </p:cNvSpPr>
          <p:nvPr>
            <p:ph type="sldImg"/>
          </p:nvPr>
        </p:nvSpPr>
        <p:spPr>
          <a:xfrm>
            <a:off x="381000" y="685800"/>
            <a:ext cx="6096000" cy="3429000"/>
          </a:xfrm>
        </p:spPr>
      </p:sp>
      <p:sp>
        <p:nvSpPr>
          <p:cNvPr id="3" name="Google Shape;1225;gd7e1747ff3_0_2396:notes">
            <a:extLst>
              <a:ext uri="{FF2B5EF4-FFF2-40B4-BE49-F238E27FC236}">
                <a16:creationId xmlns:a16="http://schemas.microsoft.com/office/drawing/2014/main" id="{3FDF384D-4308-2691-F6D3-4894A655B24B}"/>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57;p7:notes">
            <a:extLst>
              <a:ext uri="{FF2B5EF4-FFF2-40B4-BE49-F238E27FC236}">
                <a16:creationId xmlns:a16="http://schemas.microsoft.com/office/drawing/2014/main" id="{1EC509D7-E40A-5B64-A9F4-E34DC9D6CDF6}"/>
              </a:ext>
            </a:extLst>
          </p:cNvPr>
          <p:cNvSpPr txBox="1">
            <a:spLocks noGrp="1"/>
          </p:cNvSpPr>
          <p:nvPr>
            <p:ph type="body" sz="quarter" idx="1"/>
          </p:nvPr>
        </p:nvSpPr>
        <p:spPr/>
        <p:txBody>
          <a:bodyPr/>
          <a:lstStyle/>
          <a:p>
            <a:pPr marL="0" lvl="0" indent="0">
              <a:buNone/>
            </a:pPr>
            <a:endParaRPr lang="es-PE" dirty="0"/>
          </a:p>
        </p:txBody>
      </p:sp>
      <p:sp>
        <p:nvSpPr>
          <p:cNvPr id="3" name="Google Shape;158;p7:notes">
            <a:extLst>
              <a:ext uri="{FF2B5EF4-FFF2-40B4-BE49-F238E27FC236}">
                <a16:creationId xmlns:a16="http://schemas.microsoft.com/office/drawing/2014/main" id="{5303E2C7-8AEC-182C-59B2-3073DBE06C7B}"/>
              </a:ext>
            </a:extLst>
          </p:cNvPr>
          <p:cNvSpPr>
            <a:spLocks noGrp="1" noRot="1" noChangeAspect="1"/>
          </p:cNvSpPr>
          <p:nvPr>
            <p:ph type="sldImg"/>
          </p:nvPr>
        </p:nvSpPr>
        <p:spPr>
          <a:xfrm>
            <a:off x="381000" y="685800"/>
            <a:ext cx="6096000" cy="3429000"/>
          </a:xfr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199;g35ed75ccf_00:notes">
            <a:extLst>
              <a:ext uri="{FF2B5EF4-FFF2-40B4-BE49-F238E27FC236}">
                <a16:creationId xmlns:a16="http://schemas.microsoft.com/office/drawing/2014/main" id="{03AAB505-B7FC-6EC7-74EE-1D429E816311}"/>
              </a:ext>
            </a:extLst>
          </p:cNvPr>
          <p:cNvSpPr>
            <a:spLocks noGrp="1" noRot="1" noChangeAspect="1"/>
          </p:cNvSpPr>
          <p:nvPr>
            <p:ph type="sldImg"/>
          </p:nvPr>
        </p:nvSpPr>
        <p:spPr>
          <a:xfrm>
            <a:off x="381000" y="685800"/>
            <a:ext cx="6096000" cy="3429000"/>
          </a:xfrm>
        </p:spPr>
      </p:sp>
      <p:sp>
        <p:nvSpPr>
          <p:cNvPr id="3" name="Google Shape;200;g35ed75ccf_00:notes">
            <a:extLst>
              <a:ext uri="{FF2B5EF4-FFF2-40B4-BE49-F238E27FC236}">
                <a16:creationId xmlns:a16="http://schemas.microsoft.com/office/drawing/2014/main" id="{18FD14D2-32FC-CF45-18DF-2F5EDA24D319}"/>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C42ED7B1-2C2C-9AAB-533D-FC56C3DC860E}"/>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DC9F4EE0-DAAB-A5A1-FBDA-8742428620BF}"/>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13;g35ed75ccf_028:notes">
            <a:extLst>
              <a:ext uri="{FF2B5EF4-FFF2-40B4-BE49-F238E27FC236}">
                <a16:creationId xmlns:a16="http://schemas.microsoft.com/office/drawing/2014/main" id="{971CDC89-4FA2-3585-0C3A-750C08A3B6AC}"/>
              </a:ext>
            </a:extLst>
          </p:cNvPr>
          <p:cNvSpPr>
            <a:spLocks noGrp="1" noRot="1" noChangeAspect="1"/>
          </p:cNvSpPr>
          <p:nvPr>
            <p:ph type="sldImg"/>
          </p:nvPr>
        </p:nvSpPr>
        <p:spPr>
          <a:xfrm>
            <a:off x="381000" y="685800"/>
            <a:ext cx="6096000" cy="3429000"/>
          </a:xfrm>
        </p:spPr>
      </p:sp>
      <p:sp>
        <p:nvSpPr>
          <p:cNvPr id="3" name="Google Shape;214;g35ed75ccf_028:notes">
            <a:extLst>
              <a:ext uri="{FF2B5EF4-FFF2-40B4-BE49-F238E27FC236}">
                <a16:creationId xmlns:a16="http://schemas.microsoft.com/office/drawing/2014/main" id="{89B986E9-A75A-0075-57AF-162ED625CFF6}"/>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23;g35ed75ccf_033:notes">
            <a:extLst>
              <a:ext uri="{FF2B5EF4-FFF2-40B4-BE49-F238E27FC236}">
                <a16:creationId xmlns:a16="http://schemas.microsoft.com/office/drawing/2014/main" id="{B9098009-2450-04B8-C6C3-23F685FFFFA9}"/>
              </a:ext>
            </a:extLst>
          </p:cNvPr>
          <p:cNvSpPr>
            <a:spLocks noGrp="1" noRot="1" noChangeAspect="1"/>
          </p:cNvSpPr>
          <p:nvPr>
            <p:ph type="sldImg"/>
          </p:nvPr>
        </p:nvSpPr>
        <p:spPr>
          <a:xfrm>
            <a:off x="381000" y="685800"/>
            <a:ext cx="6096000" cy="3429000"/>
          </a:xfrm>
        </p:spPr>
      </p:sp>
      <p:sp>
        <p:nvSpPr>
          <p:cNvPr id="3" name="Google Shape;224;g35ed75ccf_033:notes">
            <a:extLst>
              <a:ext uri="{FF2B5EF4-FFF2-40B4-BE49-F238E27FC236}">
                <a16:creationId xmlns:a16="http://schemas.microsoft.com/office/drawing/2014/main" id="{2C4C8F1E-FD7A-D158-DC00-28BE7A403C33}"/>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776;gdfd2b51c30_0_746:notes">
            <a:extLst>
              <a:ext uri="{FF2B5EF4-FFF2-40B4-BE49-F238E27FC236}">
                <a16:creationId xmlns:a16="http://schemas.microsoft.com/office/drawing/2014/main" id="{EC854125-8F63-03F6-1095-2203309FF5E9}"/>
              </a:ext>
            </a:extLst>
          </p:cNvPr>
          <p:cNvSpPr>
            <a:spLocks noGrp="1" noRot="1" noChangeAspect="1"/>
          </p:cNvSpPr>
          <p:nvPr>
            <p:ph type="sldImg"/>
          </p:nvPr>
        </p:nvSpPr>
        <p:spPr>
          <a:xfrm>
            <a:off x="381000" y="685800"/>
            <a:ext cx="6096000" cy="3429000"/>
          </a:xfrm>
        </p:spPr>
      </p:sp>
      <p:sp>
        <p:nvSpPr>
          <p:cNvPr id="3" name="Google Shape;777;gdfd2b51c30_0_746:notes">
            <a:extLst>
              <a:ext uri="{FF2B5EF4-FFF2-40B4-BE49-F238E27FC236}">
                <a16:creationId xmlns:a16="http://schemas.microsoft.com/office/drawing/2014/main" id="{C0A6E3A4-6AA6-B5AB-ECF8-2AF9CA345BE4}"/>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151C7B7C-BD7C-B1AD-4A5F-9A54F259D51C}"/>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8A667B08-4CCC-90B7-38D0-3C349A126E68}"/>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45;g35ed75ccf_057:notes">
            <a:extLst>
              <a:ext uri="{FF2B5EF4-FFF2-40B4-BE49-F238E27FC236}">
                <a16:creationId xmlns:a16="http://schemas.microsoft.com/office/drawing/2014/main" id="{FF6B9C97-384A-0FEF-5873-4C615C457987}"/>
              </a:ext>
            </a:extLst>
          </p:cNvPr>
          <p:cNvSpPr>
            <a:spLocks noGrp="1" noRot="1" noChangeAspect="1"/>
          </p:cNvSpPr>
          <p:nvPr>
            <p:ph type="sldImg"/>
          </p:nvPr>
        </p:nvSpPr>
        <p:spPr>
          <a:xfrm>
            <a:off x="381000" y="685800"/>
            <a:ext cx="6096000" cy="3429000"/>
          </a:xfrm>
        </p:spPr>
      </p:sp>
      <p:sp>
        <p:nvSpPr>
          <p:cNvPr id="3" name="Google Shape;246;g35ed75ccf_057:notes">
            <a:extLst>
              <a:ext uri="{FF2B5EF4-FFF2-40B4-BE49-F238E27FC236}">
                <a16:creationId xmlns:a16="http://schemas.microsoft.com/office/drawing/2014/main" id="{59BD7D76-C965-7BC4-06DA-11096630C4C8}"/>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988;g789d6132c8_0_320:notes">
            <a:extLst>
              <a:ext uri="{FF2B5EF4-FFF2-40B4-BE49-F238E27FC236}">
                <a16:creationId xmlns:a16="http://schemas.microsoft.com/office/drawing/2014/main" id="{9EE2EE71-177C-8EEF-0370-1C6BF20EDD7A}"/>
              </a:ext>
            </a:extLst>
          </p:cNvPr>
          <p:cNvSpPr>
            <a:spLocks noGrp="1" noRot="1" noChangeAspect="1"/>
          </p:cNvSpPr>
          <p:nvPr>
            <p:ph type="sldImg"/>
          </p:nvPr>
        </p:nvSpPr>
        <p:spPr>
          <a:xfrm>
            <a:off x="381000" y="685800"/>
            <a:ext cx="6096000" cy="3429000"/>
          </a:xfrm>
        </p:spPr>
      </p:sp>
      <p:sp>
        <p:nvSpPr>
          <p:cNvPr id="3" name="Google Shape;989;g789d6132c8_0_320:notes">
            <a:extLst>
              <a:ext uri="{FF2B5EF4-FFF2-40B4-BE49-F238E27FC236}">
                <a16:creationId xmlns:a16="http://schemas.microsoft.com/office/drawing/2014/main" id="{DBC920BD-91D6-4871-59EC-53B5272A2FD6}"/>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42486A0-2BE1-26C9-C78A-25A574F46E03}"/>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66AEC46B-79F4-031A-63C7-1E3E79FF1AD5}"/>
              </a:ext>
            </a:extLst>
          </p:cNvPr>
          <p:cNvSpPr txBox="1">
            <a:spLocks noGrp="1"/>
          </p:cNvSpPr>
          <p:nvPr>
            <p:ph type="body" sz="quarter" idx="1"/>
          </p:nvPr>
        </p:nvSpPr>
        <p:spPr/>
        <p:txBody>
          <a:bodyPr/>
          <a:lstStyle/>
          <a:p>
            <a:pPr marL="139702" lvl="0" indent="0">
              <a:buNone/>
            </a:pPr>
            <a:endParaRPr lang="es-PE"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965;gbee43893fe_1_18133:notes">
            <a:extLst>
              <a:ext uri="{FF2B5EF4-FFF2-40B4-BE49-F238E27FC236}">
                <a16:creationId xmlns:a16="http://schemas.microsoft.com/office/drawing/2014/main" id="{419963B8-297F-F3E5-8E05-E8C562EE216A}"/>
              </a:ext>
            </a:extLst>
          </p:cNvPr>
          <p:cNvSpPr>
            <a:spLocks noGrp="1" noRot="1" noChangeAspect="1"/>
          </p:cNvSpPr>
          <p:nvPr>
            <p:ph type="sldImg"/>
          </p:nvPr>
        </p:nvSpPr>
        <p:spPr>
          <a:xfrm>
            <a:off x="381000" y="685800"/>
            <a:ext cx="6096000" cy="3429000"/>
          </a:xfrm>
        </p:spPr>
      </p:sp>
      <p:sp>
        <p:nvSpPr>
          <p:cNvPr id="3" name="Google Shape;2966;gbee43893fe_1_18133:notes">
            <a:extLst>
              <a:ext uri="{FF2B5EF4-FFF2-40B4-BE49-F238E27FC236}">
                <a16:creationId xmlns:a16="http://schemas.microsoft.com/office/drawing/2014/main" id="{E4864BAF-4C95-F3C3-F67E-6EC31EF6C1A6}"/>
              </a:ext>
            </a:extLst>
          </p:cNvPr>
          <p:cNvSpPr txBox="1">
            <a:spLocks noGrp="1"/>
          </p:cNvSpPr>
          <p:nvPr>
            <p:ph type="body" sz="quarter" idx="1"/>
          </p:nvPr>
        </p:nvSpPr>
        <p:spPr/>
        <p:txBody>
          <a:bodyPr/>
          <a:lstStyle/>
          <a:p>
            <a:endParaRPr lang="es-P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2965;gbee43893fe_1_18133:notes">
            <a:extLst>
              <a:ext uri="{FF2B5EF4-FFF2-40B4-BE49-F238E27FC236}">
                <a16:creationId xmlns:a16="http://schemas.microsoft.com/office/drawing/2014/main" id="{B6228DF8-B458-7493-CD2D-06D2DDACC7AC}"/>
              </a:ext>
            </a:extLst>
          </p:cNvPr>
          <p:cNvSpPr>
            <a:spLocks noGrp="1" noRot="1" noChangeAspect="1"/>
          </p:cNvSpPr>
          <p:nvPr>
            <p:ph type="sldImg"/>
          </p:nvPr>
        </p:nvSpPr>
        <p:spPr>
          <a:xfrm>
            <a:off x="381000" y="685800"/>
            <a:ext cx="6096000" cy="3429000"/>
          </a:xfrm>
        </p:spPr>
      </p:sp>
      <p:sp>
        <p:nvSpPr>
          <p:cNvPr id="3" name="Google Shape;2966;gbee43893fe_1_18133:notes">
            <a:extLst>
              <a:ext uri="{FF2B5EF4-FFF2-40B4-BE49-F238E27FC236}">
                <a16:creationId xmlns:a16="http://schemas.microsoft.com/office/drawing/2014/main" id="{BB11370B-2E3D-0E50-CB0F-5BAE7D4BB427}"/>
              </a:ext>
            </a:extLst>
          </p:cNvPr>
          <p:cNvSpPr txBox="1">
            <a:spLocks noGrp="1"/>
          </p:cNvSpPr>
          <p:nvPr>
            <p:ph type="body" sz="quarter" idx="1"/>
          </p:nvPr>
        </p:nvSpPr>
        <p:spPr/>
        <p:txBody>
          <a:bodyPr/>
          <a:lstStyle/>
          <a:p>
            <a:pPr marL="0" lvl="0" indent="0">
              <a:buNone/>
            </a:pPr>
            <a:endParaRPr lang="es-PE"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D7A2873A-01E2-4AF8-A686-C01ABA6F3553}"/>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3BDD09C6-9745-7750-559A-34C8C2E59DDB}"/>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8BF1E70-D61C-7004-5993-D24DD360FB0B}"/>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7BC574E1-5A6B-CCBE-FF29-671E8FB1FFB1}"/>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0A20C3A-E16B-853F-ED8E-F4175BF5C7AA}"/>
              </a:ext>
            </a:extLst>
          </p:cNvPr>
          <p:cNvSpPr>
            <a:spLocks noGrp="1" noRot="1" noChangeAspect="1"/>
          </p:cNvSpPr>
          <p:nvPr>
            <p:ph type="sldImg"/>
          </p:nvPr>
        </p:nvSpPr>
        <p:spPr>
          <a:xfrm>
            <a:off x="381000" y="685800"/>
            <a:ext cx="6096000" cy="3429000"/>
          </a:xfrm>
        </p:spPr>
      </p:sp>
      <p:sp>
        <p:nvSpPr>
          <p:cNvPr id="3" name="Marcador de notas 2">
            <a:extLst>
              <a:ext uri="{FF2B5EF4-FFF2-40B4-BE49-F238E27FC236}">
                <a16:creationId xmlns:a16="http://schemas.microsoft.com/office/drawing/2014/main" id="{DA47E12B-8093-B3C3-8F70-F737E564BE0C}"/>
              </a:ext>
            </a:extLst>
          </p:cNvPr>
          <p:cNvSpPr txBox="1">
            <a:spLocks noGrp="1"/>
          </p:cNvSpPr>
          <p:nvPr>
            <p:ph type="body" sz="quarter" idx="1"/>
          </p:nvPr>
        </p:nvSpPr>
        <p:spPr/>
        <p:txBody>
          <a:bodyPr/>
          <a:lstStyle/>
          <a:p>
            <a:pPr marL="139702" lvl="0" indent="0">
              <a:buNone/>
            </a:pPr>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solidFill>
          <a:srgbClr val="D07576"/>
        </a:solidFill>
        <a:effectLst/>
      </p:bgPr>
    </p:bg>
    <p:spTree>
      <p:nvGrpSpPr>
        <p:cNvPr id="1" name=""/>
        <p:cNvGrpSpPr/>
        <p:nvPr/>
      </p:nvGrpSpPr>
      <p:grpSpPr>
        <a:xfrm>
          <a:off x="0" y="0"/>
          <a:ext cx="0" cy="0"/>
          <a:chOff x="0" y="0"/>
          <a:chExt cx="0" cy="0"/>
        </a:xfrm>
      </p:grpSpPr>
      <p:sp>
        <p:nvSpPr>
          <p:cNvPr id="2" name="Google Shape;11;p2">
            <a:extLst>
              <a:ext uri="{FF2B5EF4-FFF2-40B4-BE49-F238E27FC236}">
                <a16:creationId xmlns:a16="http://schemas.microsoft.com/office/drawing/2014/main" id="{EB7FCB6E-2498-D554-13E4-03DD3D68B357}"/>
              </a:ext>
            </a:extLst>
          </p:cNvPr>
          <p:cNvSpPr/>
          <p:nvPr/>
        </p:nvSpPr>
        <p:spPr>
          <a:xfrm>
            <a:off x="2022378" y="1022171"/>
            <a:ext cx="5099398" cy="3135898"/>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FFFFFF"/>
              </a:solidFill>
              <a:uFillTx/>
              <a:latin typeface="Arial"/>
              <a:ea typeface="Arial"/>
              <a:cs typeface="Arial"/>
            </a:endParaRPr>
          </a:p>
        </p:txBody>
      </p:sp>
      <p:sp>
        <p:nvSpPr>
          <p:cNvPr id="3" name="Google Shape;12;p2">
            <a:extLst>
              <a:ext uri="{FF2B5EF4-FFF2-40B4-BE49-F238E27FC236}">
                <a16:creationId xmlns:a16="http://schemas.microsoft.com/office/drawing/2014/main" id="{EFA8FEEF-4966-8CED-E60A-DE0BB1434113}"/>
              </a:ext>
            </a:extLst>
          </p:cNvPr>
          <p:cNvSpPr txBox="1">
            <a:spLocks noGrp="1"/>
          </p:cNvSpPr>
          <p:nvPr>
            <p:ph type="ctrTitle"/>
          </p:nvPr>
        </p:nvSpPr>
        <p:spPr>
          <a:xfrm>
            <a:off x="2510402" y="2092229"/>
            <a:ext cx="4123203" cy="1159797"/>
          </a:xfrm>
        </p:spPr>
        <p:txBody>
          <a:bodyPr anchor="ctr" anchorCtr="1"/>
          <a:lstStyle>
            <a:lvl1pPr algn="ctr">
              <a:defRPr sz="4000"/>
            </a:lvl1pPr>
          </a:lstStyle>
          <a:p>
            <a:pPr lvl="0"/>
            <a:endParaRPr lang="es-PE"/>
          </a:p>
        </p:txBody>
      </p:sp>
      <p:sp>
        <p:nvSpPr>
          <p:cNvPr id="4" name="Google Shape;13;p2">
            <a:extLst>
              <a:ext uri="{FF2B5EF4-FFF2-40B4-BE49-F238E27FC236}">
                <a16:creationId xmlns:a16="http://schemas.microsoft.com/office/drawing/2014/main" id="{D20028EF-73B3-7DDD-0E6D-C81A04F28B7D}"/>
              </a:ext>
            </a:extLst>
          </p:cNvPr>
          <p:cNvSpPr/>
          <p:nvPr/>
        </p:nvSpPr>
        <p:spPr>
          <a:xfrm>
            <a:off x="4162047" y="756839"/>
            <a:ext cx="819896" cy="819896"/>
          </a:xfrm>
          <a:prstGeom prst="rect">
            <a:avLst/>
          </a:prstGeom>
          <a:solidFill>
            <a:srgbClr val="4D4A56"/>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123259332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1">
    <p:bg>
      <p:bgPr>
        <a:solidFill>
          <a:srgbClr val="D07576"/>
        </a:solidFill>
        <a:effectLst/>
      </p:bgPr>
    </p:bg>
    <p:spTree>
      <p:nvGrpSpPr>
        <p:cNvPr id="1" name=""/>
        <p:cNvGrpSpPr/>
        <p:nvPr/>
      </p:nvGrpSpPr>
      <p:grpSpPr>
        <a:xfrm>
          <a:off x="0" y="0"/>
          <a:ext cx="0" cy="0"/>
          <a:chOff x="0" y="0"/>
          <a:chExt cx="0" cy="0"/>
        </a:xfrm>
      </p:grpSpPr>
      <p:sp>
        <p:nvSpPr>
          <p:cNvPr id="2" name="Google Shape;16;p3">
            <a:extLst>
              <a:ext uri="{FF2B5EF4-FFF2-40B4-BE49-F238E27FC236}">
                <a16:creationId xmlns:a16="http://schemas.microsoft.com/office/drawing/2014/main" id="{F62677B1-FC15-2D9C-0D72-F92D05970A22}"/>
              </a:ext>
            </a:extLst>
          </p:cNvPr>
          <p:cNvSpPr/>
          <p:nvPr/>
        </p:nvSpPr>
        <p:spPr>
          <a:xfrm>
            <a:off x="2022378" y="1022171"/>
            <a:ext cx="5099398" cy="3135898"/>
          </a:xfrm>
          <a:prstGeom prst="rect">
            <a:avLst/>
          </a:prstGeom>
          <a:solidFill>
            <a:srgbClr val="4D4A56"/>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3" name="Google Shape;17;p3">
            <a:extLst>
              <a:ext uri="{FF2B5EF4-FFF2-40B4-BE49-F238E27FC236}">
                <a16:creationId xmlns:a16="http://schemas.microsoft.com/office/drawing/2014/main" id="{3F052470-25E8-FD5D-B7F4-CCFEC3AF625E}"/>
              </a:ext>
            </a:extLst>
          </p:cNvPr>
          <p:cNvSpPr/>
          <p:nvPr/>
        </p:nvSpPr>
        <p:spPr>
          <a:xfrm>
            <a:off x="4162047" y="756839"/>
            <a:ext cx="819896" cy="819896"/>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4" name="Google Shape;18;p3">
            <a:extLst>
              <a:ext uri="{FF2B5EF4-FFF2-40B4-BE49-F238E27FC236}">
                <a16:creationId xmlns:a16="http://schemas.microsoft.com/office/drawing/2014/main" id="{6C54E0A7-819C-7D6D-E26D-B36B0CBD6C40}"/>
              </a:ext>
            </a:extLst>
          </p:cNvPr>
          <p:cNvSpPr txBox="1">
            <a:spLocks noGrp="1"/>
          </p:cNvSpPr>
          <p:nvPr>
            <p:ph type="title"/>
          </p:nvPr>
        </p:nvSpPr>
        <p:spPr>
          <a:xfrm>
            <a:off x="2360999" y="1735750"/>
            <a:ext cx="4334996" cy="1159797"/>
          </a:xfrm>
        </p:spPr>
        <p:txBody>
          <a:bodyPr anchorCtr="1"/>
          <a:lstStyle>
            <a:lvl1pPr algn="ctr">
              <a:defRPr sz="3600">
                <a:solidFill>
                  <a:srgbClr val="FFFFFF"/>
                </a:solidFill>
              </a:defRPr>
            </a:lvl1pPr>
          </a:lstStyle>
          <a:p>
            <a:pPr lvl="0"/>
            <a:endParaRPr lang="es-PE"/>
          </a:p>
        </p:txBody>
      </p:sp>
      <p:sp>
        <p:nvSpPr>
          <p:cNvPr id="5" name="Google Shape;19;p3">
            <a:extLst>
              <a:ext uri="{FF2B5EF4-FFF2-40B4-BE49-F238E27FC236}">
                <a16:creationId xmlns:a16="http://schemas.microsoft.com/office/drawing/2014/main" id="{D0A5A6E3-CF7D-3F62-61A1-D8D04E311BEB}"/>
              </a:ext>
            </a:extLst>
          </p:cNvPr>
          <p:cNvSpPr txBox="1">
            <a:spLocks noGrp="1"/>
          </p:cNvSpPr>
          <p:nvPr>
            <p:ph type="subTitle" idx="4294967295"/>
          </p:nvPr>
        </p:nvSpPr>
        <p:spPr>
          <a:xfrm>
            <a:off x="2361072" y="2840053"/>
            <a:ext cx="4334996" cy="784802"/>
          </a:xfrm>
        </p:spPr>
        <p:txBody>
          <a:bodyPr anchorCtr="1"/>
          <a:lstStyle>
            <a:lvl1pPr algn="ctr">
              <a:spcBef>
                <a:spcPts val="0"/>
              </a:spcBef>
              <a:buNone/>
              <a:defRPr sz="1800">
                <a:solidFill>
                  <a:srgbClr val="ECC1C8"/>
                </a:solidFill>
              </a:defRPr>
            </a:lvl1pPr>
          </a:lstStyle>
          <a:p>
            <a:pPr lvl="0"/>
            <a:endParaRPr lang="es-PE"/>
          </a:p>
        </p:txBody>
      </p:sp>
      <p:sp>
        <p:nvSpPr>
          <p:cNvPr id="6" name="Google Shape;20;p3">
            <a:extLst>
              <a:ext uri="{FF2B5EF4-FFF2-40B4-BE49-F238E27FC236}">
                <a16:creationId xmlns:a16="http://schemas.microsoft.com/office/drawing/2014/main" id="{D498A9F7-76FB-9ADD-8AD9-810FD502D2FB}"/>
              </a:ext>
            </a:extLst>
          </p:cNvPr>
          <p:cNvSpPr txBox="1">
            <a:spLocks noGrp="1"/>
          </p:cNvSpPr>
          <p:nvPr>
            <p:ph type="sldNum" sz="quarter" idx="8"/>
          </p:nvPr>
        </p:nvSpPr>
        <p:spPr>
          <a:xfrm>
            <a:off x="4297652" y="4749850"/>
            <a:ext cx="548704" cy="393603"/>
          </a:xfrm>
        </p:spPr>
        <p:txBody>
          <a:bodyPr anchorCtr="1"/>
          <a:lstStyle>
            <a:lvl1pPr algn="ctr">
              <a:defRPr>
                <a:solidFill>
                  <a:srgbClr val="4D4A56"/>
                </a:solidFill>
              </a:defRPr>
            </a:lvl1pPr>
          </a:lstStyle>
          <a:p>
            <a:pPr lvl="0"/>
            <a:fld id="{E7887FE6-7B56-46B8-AAA9-BEEEABCBC1BC}" type="slidenum">
              <a:t>‹Nº›</a:t>
            </a:fld>
            <a:endParaRPr lang="en-US"/>
          </a:p>
        </p:txBody>
      </p:sp>
    </p:spTree>
    <p:extLst>
      <p:ext uri="{BB962C8B-B14F-4D97-AF65-F5344CB8AC3E}">
        <p14:creationId xmlns:p14="http://schemas.microsoft.com/office/powerpoint/2010/main" val="3777273077"/>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_1_1">
    <p:bg>
      <p:bgPr>
        <a:solidFill>
          <a:srgbClr val="4D4A56"/>
        </a:solidFill>
        <a:effectLst/>
      </p:bgPr>
    </p:bg>
    <p:spTree>
      <p:nvGrpSpPr>
        <p:cNvPr id="1" name=""/>
        <p:cNvGrpSpPr/>
        <p:nvPr/>
      </p:nvGrpSpPr>
      <p:grpSpPr>
        <a:xfrm>
          <a:off x="0" y="0"/>
          <a:ext cx="0" cy="0"/>
          <a:chOff x="0" y="0"/>
          <a:chExt cx="0" cy="0"/>
        </a:xfrm>
      </p:grpSpPr>
      <p:pic>
        <p:nvPicPr>
          <p:cNvPr id="2" name="Picture 2" descr="mujer de pie cerca del patio trasero de madera marrón">
            <a:extLst>
              <a:ext uri="{FF2B5EF4-FFF2-40B4-BE49-F238E27FC236}">
                <a16:creationId xmlns:a16="http://schemas.microsoft.com/office/drawing/2014/main" id="{C6B8A322-71FB-552D-81A2-187C12EB89CA}"/>
              </a:ext>
            </a:extLst>
          </p:cNvPr>
          <p:cNvPicPr>
            <a:picLocks noChangeAspect="1"/>
          </p:cNvPicPr>
          <p:nvPr/>
        </p:nvPicPr>
        <p:blipFill>
          <a:blip r:embed="rId2"/>
          <a:srcRect b="15660"/>
          <a:stretch>
            <a:fillRect/>
          </a:stretch>
        </p:blipFill>
        <p:spPr>
          <a:xfrm>
            <a:off x="0" y="0"/>
            <a:ext cx="9144000" cy="5143454"/>
          </a:xfrm>
          <a:prstGeom prst="rect">
            <a:avLst/>
          </a:prstGeom>
          <a:noFill/>
          <a:ln cap="flat">
            <a:noFill/>
          </a:ln>
        </p:spPr>
      </p:pic>
      <p:sp>
        <p:nvSpPr>
          <p:cNvPr id="3" name="Google Shape;23;p4">
            <a:extLst>
              <a:ext uri="{FF2B5EF4-FFF2-40B4-BE49-F238E27FC236}">
                <a16:creationId xmlns:a16="http://schemas.microsoft.com/office/drawing/2014/main" id="{8620D21B-9649-FDE7-D660-5314EFCF33D0}"/>
              </a:ext>
            </a:extLst>
          </p:cNvPr>
          <p:cNvSpPr/>
          <p:nvPr/>
        </p:nvSpPr>
        <p:spPr>
          <a:xfrm>
            <a:off x="880503" y="1682715"/>
            <a:ext cx="7383002" cy="3135898"/>
          </a:xfrm>
          <a:prstGeom prst="rect">
            <a:avLst/>
          </a:prstGeom>
          <a:solidFill>
            <a:srgbClr val="D07576">
              <a:alpha val="70000"/>
            </a:srgbClr>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4" name="Google Shape;24;p4">
            <a:extLst>
              <a:ext uri="{FF2B5EF4-FFF2-40B4-BE49-F238E27FC236}">
                <a16:creationId xmlns:a16="http://schemas.microsoft.com/office/drawing/2014/main" id="{6F365DC5-2CDE-6961-8752-B45F94AEF71B}"/>
              </a:ext>
            </a:extLst>
          </p:cNvPr>
          <p:cNvSpPr/>
          <p:nvPr/>
        </p:nvSpPr>
        <p:spPr>
          <a:xfrm>
            <a:off x="4162047" y="751755"/>
            <a:ext cx="819896" cy="819896"/>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5" name="Google Shape;25;p4">
            <a:extLst>
              <a:ext uri="{FF2B5EF4-FFF2-40B4-BE49-F238E27FC236}">
                <a16:creationId xmlns:a16="http://schemas.microsoft.com/office/drawing/2014/main" id="{F702A85F-128F-47C8-80A4-F047792AB7D5}"/>
              </a:ext>
            </a:extLst>
          </p:cNvPr>
          <p:cNvSpPr txBox="1">
            <a:spLocks noGrp="1"/>
          </p:cNvSpPr>
          <p:nvPr>
            <p:ph type="body" idx="4294967295"/>
          </p:nvPr>
        </p:nvSpPr>
        <p:spPr>
          <a:xfrm>
            <a:off x="1493827" y="2517553"/>
            <a:ext cx="6156298" cy="819896"/>
          </a:xfrm>
        </p:spPr>
        <p:txBody>
          <a:bodyPr anchorCtr="1"/>
          <a:lstStyle>
            <a:lvl1pPr indent="-381003" algn="ctr">
              <a:lnSpc>
                <a:spcPct val="115000"/>
              </a:lnSpc>
              <a:buSzPts val="2400"/>
              <a:buFont typeface="Playfair Display"/>
              <a:defRPr sz="2400" b="1" i="1">
                <a:latin typeface="Playfair Display"/>
                <a:ea typeface="Playfair Display"/>
                <a:cs typeface="Playfair Display"/>
              </a:defRPr>
            </a:lvl1pPr>
          </a:lstStyle>
          <a:p>
            <a:pPr lvl="0"/>
            <a:endParaRPr lang="es-PE"/>
          </a:p>
        </p:txBody>
      </p:sp>
      <p:sp>
        <p:nvSpPr>
          <p:cNvPr id="6" name="Google Shape;26;p4">
            <a:extLst>
              <a:ext uri="{FF2B5EF4-FFF2-40B4-BE49-F238E27FC236}">
                <a16:creationId xmlns:a16="http://schemas.microsoft.com/office/drawing/2014/main" id="{E444B01E-8994-CA8B-0615-2375EFE1A043}"/>
              </a:ext>
            </a:extLst>
          </p:cNvPr>
          <p:cNvSpPr txBox="1"/>
          <p:nvPr/>
        </p:nvSpPr>
        <p:spPr>
          <a:xfrm>
            <a:off x="3593399" y="743644"/>
            <a:ext cx="1957200" cy="653704"/>
          </a:xfrm>
          <a:prstGeom prst="rect">
            <a:avLst/>
          </a:prstGeom>
          <a:noFill/>
          <a:ln cap="flat">
            <a:noFill/>
          </a:ln>
        </p:spPr>
        <p:txBody>
          <a:bodyPr vert="horz" wrap="square" lIns="91421" tIns="91421" rIns="91421" bIns="9142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6000" b="1" i="0" u="none" strike="noStrike" kern="0" cap="none" spc="0" baseline="0">
                <a:solidFill>
                  <a:srgbClr val="4D4A56"/>
                </a:solidFill>
                <a:uFillTx/>
                <a:latin typeface="Tinos"/>
                <a:ea typeface="Tinos"/>
                <a:cs typeface="Tinos"/>
              </a:rPr>
              <a:t>“</a:t>
            </a:r>
          </a:p>
        </p:txBody>
      </p:sp>
      <p:sp>
        <p:nvSpPr>
          <p:cNvPr id="7" name="Google Shape;27;p4">
            <a:extLst>
              <a:ext uri="{FF2B5EF4-FFF2-40B4-BE49-F238E27FC236}">
                <a16:creationId xmlns:a16="http://schemas.microsoft.com/office/drawing/2014/main" id="{483D235A-670D-BBAE-5FA9-2F24811E6227}"/>
              </a:ext>
            </a:extLst>
          </p:cNvPr>
          <p:cNvSpPr txBox="1">
            <a:spLocks noGrp="1"/>
          </p:cNvSpPr>
          <p:nvPr>
            <p:ph type="sldNum" sz="quarter" idx="8"/>
          </p:nvPr>
        </p:nvSpPr>
        <p:spPr>
          <a:xfrm>
            <a:off x="4297652" y="4749850"/>
            <a:ext cx="548704" cy="393603"/>
          </a:xfrm>
        </p:spPr>
        <p:txBody>
          <a:bodyPr anchorCtr="1"/>
          <a:lstStyle>
            <a:lvl1pPr algn="ctr">
              <a:defRPr/>
            </a:lvl1pPr>
          </a:lstStyle>
          <a:p>
            <a:pPr lvl="0"/>
            <a:fld id="{54F255AF-0660-4C56-8318-BD93ADCF13CA}" type="slidenum">
              <a:t>‹Nº›</a:t>
            </a:fld>
            <a:endParaRPr lang="en-US"/>
          </a:p>
        </p:txBody>
      </p:sp>
    </p:spTree>
    <p:extLst>
      <p:ext uri="{BB962C8B-B14F-4D97-AF65-F5344CB8AC3E}">
        <p14:creationId xmlns:p14="http://schemas.microsoft.com/office/powerpoint/2010/main" val="286640684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_AND_BODY">
    <p:bg>
      <p:bgPr>
        <a:solidFill>
          <a:srgbClr val="FFFFFF"/>
        </a:solidFill>
        <a:effectLst/>
      </p:bgPr>
    </p:bg>
    <p:spTree>
      <p:nvGrpSpPr>
        <p:cNvPr id="1" name=""/>
        <p:cNvGrpSpPr/>
        <p:nvPr/>
      </p:nvGrpSpPr>
      <p:grpSpPr>
        <a:xfrm>
          <a:off x="0" y="0"/>
          <a:ext cx="0" cy="0"/>
          <a:chOff x="0" y="0"/>
          <a:chExt cx="0" cy="0"/>
        </a:xfrm>
      </p:grpSpPr>
      <p:sp>
        <p:nvSpPr>
          <p:cNvPr id="2" name="Google Shape;30;p5">
            <a:extLst>
              <a:ext uri="{FF2B5EF4-FFF2-40B4-BE49-F238E27FC236}">
                <a16:creationId xmlns:a16="http://schemas.microsoft.com/office/drawing/2014/main" id="{E4D017C3-1CE4-9EA9-17FC-1BA9E8F77A05}"/>
              </a:ext>
            </a:extLst>
          </p:cNvPr>
          <p:cNvSpPr/>
          <p:nvPr/>
        </p:nvSpPr>
        <p:spPr>
          <a:xfrm>
            <a:off x="2066123" y="715362"/>
            <a:ext cx="6596701" cy="3910797"/>
          </a:xfrm>
          <a:prstGeom prst="rect">
            <a:avLst/>
          </a:prstGeom>
          <a:solidFill>
            <a:srgbClr val="A3A3A3"/>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3" name="Google Shape;32;p5">
            <a:extLst>
              <a:ext uri="{FF2B5EF4-FFF2-40B4-BE49-F238E27FC236}">
                <a16:creationId xmlns:a16="http://schemas.microsoft.com/office/drawing/2014/main" id="{AD31CB2E-151D-A27C-E0C3-3E2AF81AF025}"/>
              </a:ext>
            </a:extLst>
          </p:cNvPr>
          <p:cNvSpPr txBox="1">
            <a:spLocks noGrp="1"/>
          </p:cNvSpPr>
          <p:nvPr>
            <p:ph type="title"/>
          </p:nvPr>
        </p:nvSpPr>
        <p:spPr>
          <a:xfrm>
            <a:off x="539020" y="536387"/>
            <a:ext cx="1613403" cy="857396"/>
          </a:xfrm>
        </p:spPr>
        <p:txBody>
          <a:bodyPr anchor="t"/>
          <a:lstStyle>
            <a:lvl1pPr algn="r">
              <a:defRPr>
                <a:solidFill>
                  <a:srgbClr val="FFFFFF"/>
                </a:solidFill>
              </a:defRPr>
            </a:lvl1pPr>
          </a:lstStyle>
          <a:p>
            <a:pPr lvl="0"/>
            <a:endParaRPr lang="es-PE"/>
          </a:p>
        </p:txBody>
      </p:sp>
      <p:sp>
        <p:nvSpPr>
          <p:cNvPr id="4" name="Google Shape;34;p5">
            <a:extLst>
              <a:ext uri="{FF2B5EF4-FFF2-40B4-BE49-F238E27FC236}">
                <a16:creationId xmlns:a16="http://schemas.microsoft.com/office/drawing/2014/main" id="{FAE4EF41-1C9B-6CEE-4C23-E21AFD06EB8D}"/>
              </a:ext>
            </a:extLst>
          </p:cNvPr>
          <p:cNvSpPr txBox="1">
            <a:spLocks noGrp="1"/>
          </p:cNvSpPr>
          <p:nvPr>
            <p:ph type="sldNum" sz="quarter" idx="8"/>
          </p:nvPr>
        </p:nvSpPr>
        <p:spPr/>
        <p:txBody>
          <a:bodyPr/>
          <a:lstStyle>
            <a:lvl1pPr>
              <a:defRPr/>
            </a:lvl1pPr>
          </a:lstStyle>
          <a:p>
            <a:pPr lvl="0"/>
            <a:fld id="{DCB8D73B-74D5-41DB-9D4C-10A7518C82BB}" type="slidenum">
              <a:t>‹Nº›</a:t>
            </a:fld>
            <a:endParaRPr lang="en-US"/>
          </a:p>
        </p:txBody>
      </p:sp>
    </p:spTree>
    <p:extLst>
      <p:ext uri="{BB962C8B-B14F-4D97-AF65-F5344CB8AC3E}">
        <p14:creationId xmlns:p14="http://schemas.microsoft.com/office/powerpoint/2010/main" val="1622835242"/>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_AND_BODY_1">
    <p:bg>
      <p:bgPr>
        <a:solidFill>
          <a:srgbClr val="4D4A56"/>
        </a:solidFill>
        <a:effectLst/>
      </p:bgPr>
    </p:bg>
    <p:spTree>
      <p:nvGrpSpPr>
        <p:cNvPr id="1" name=""/>
        <p:cNvGrpSpPr/>
        <p:nvPr/>
      </p:nvGrpSpPr>
      <p:grpSpPr>
        <a:xfrm>
          <a:off x="0" y="0"/>
          <a:ext cx="0" cy="0"/>
          <a:chOff x="0" y="0"/>
          <a:chExt cx="0" cy="0"/>
        </a:xfrm>
      </p:grpSpPr>
      <p:sp>
        <p:nvSpPr>
          <p:cNvPr id="2" name="Google Shape;37;p6">
            <a:extLst>
              <a:ext uri="{FF2B5EF4-FFF2-40B4-BE49-F238E27FC236}">
                <a16:creationId xmlns:a16="http://schemas.microsoft.com/office/drawing/2014/main" id="{5A76E552-FDE6-58FE-89DD-62117AD8B887}"/>
              </a:ext>
            </a:extLst>
          </p:cNvPr>
          <p:cNvSpPr/>
          <p:nvPr/>
        </p:nvSpPr>
        <p:spPr>
          <a:xfrm>
            <a:off x="595201" y="588535"/>
            <a:ext cx="7953597" cy="3910797"/>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3" name="Google Shape;38;p6">
            <a:extLst>
              <a:ext uri="{FF2B5EF4-FFF2-40B4-BE49-F238E27FC236}">
                <a16:creationId xmlns:a16="http://schemas.microsoft.com/office/drawing/2014/main" id="{6D00DA24-EB93-95DC-9F0A-F6B601F0DF52}"/>
              </a:ext>
            </a:extLst>
          </p:cNvPr>
          <p:cNvSpPr txBox="1">
            <a:spLocks noGrp="1"/>
          </p:cNvSpPr>
          <p:nvPr>
            <p:ph type="body" idx="4294967295"/>
          </p:nvPr>
        </p:nvSpPr>
        <p:spPr>
          <a:xfrm>
            <a:off x="1052401" y="1577221"/>
            <a:ext cx="2686196" cy="2621996"/>
          </a:xfrm>
        </p:spPr>
        <p:txBody>
          <a:bodyPr/>
          <a:lstStyle>
            <a:lvl1pPr indent="-342900" algn="r">
              <a:buSzPts val="1800"/>
              <a:defRPr sz="1800"/>
            </a:lvl1pPr>
          </a:lstStyle>
          <a:p>
            <a:pPr lvl="0"/>
            <a:endParaRPr lang="es-PE"/>
          </a:p>
        </p:txBody>
      </p:sp>
      <p:sp>
        <p:nvSpPr>
          <p:cNvPr id="4" name="Google Shape;39;p6">
            <a:extLst>
              <a:ext uri="{FF2B5EF4-FFF2-40B4-BE49-F238E27FC236}">
                <a16:creationId xmlns:a16="http://schemas.microsoft.com/office/drawing/2014/main" id="{5555CFFC-F376-B6F5-2963-829641FC9642}"/>
              </a:ext>
            </a:extLst>
          </p:cNvPr>
          <p:cNvSpPr txBox="1">
            <a:spLocks noGrp="1"/>
          </p:cNvSpPr>
          <p:nvPr>
            <p:ph type="title"/>
          </p:nvPr>
        </p:nvSpPr>
        <p:spPr>
          <a:xfrm>
            <a:off x="1052328" y="757150"/>
            <a:ext cx="2686196" cy="870901"/>
          </a:xfrm>
        </p:spPr>
        <p:txBody>
          <a:bodyPr/>
          <a:lstStyle>
            <a:lvl1pPr algn="r">
              <a:defRPr/>
            </a:lvl1pPr>
          </a:lstStyle>
          <a:p>
            <a:pPr lvl="0"/>
            <a:endParaRPr lang="es-PE"/>
          </a:p>
        </p:txBody>
      </p:sp>
      <p:sp>
        <p:nvSpPr>
          <p:cNvPr id="5" name="Google Shape;40;p6">
            <a:extLst>
              <a:ext uri="{FF2B5EF4-FFF2-40B4-BE49-F238E27FC236}">
                <a16:creationId xmlns:a16="http://schemas.microsoft.com/office/drawing/2014/main" id="{ECC570E9-E9C5-1E05-A742-7984C8013116}"/>
              </a:ext>
            </a:extLst>
          </p:cNvPr>
          <p:cNvSpPr txBox="1">
            <a:spLocks noGrp="1"/>
          </p:cNvSpPr>
          <p:nvPr>
            <p:ph type="sldNum" sz="quarter" idx="8"/>
          </p:nvPr>
        </p:nvSpPr>
        <p:spPr/>
        <p:txBody>
          <a:bodyPr/>
          <a:lstStyle>
            <a:lvl1pPr>
              <a:defRPr/>
            </a:lvl1pPr>
          </a:lstStyle>
          <a:p>
            <a:pPr lvl="0"/>
            <a:fld id="{39FF6E88-5C20-4347-A302-0CB5373A8E9E}" type="slidenum">
              <a:t>‹Nº›</a:t>
            </a:fld>
            <a:endParaRPr lang="en-US"/>
          </a:p>
        </p:txBody>
      </p:sp>
    </p:spTree>
    <p:extLst>
      <p:ext uri="{BB962C8B-B14F-4D97-AF65-F5344CB8AC3E}">
        <p14:creationId xmlns:p14="http://schemas.microsoft.com/office/powerpoint/2010/main" val="96174754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_AND_TWO_COLUMNS_1">
    <p:bg>
      <p:bgPr>
        <a:solidFill>
          <a:srgbClr val="D07576"/>
        </a:solidFill>
        <a:effectLst/>
      </p:bgPr>
    </p:bg>
    <p:spTree>
      <p:nvGrpSpPr>
        <p:cNvPr id="1" name=""/>
        <p:cNvGrpSpPr/>
        <p:nvPr/>
      </p:nvGrpSpPr>
      <p:grpSpPr>
        <a:xfrm>
          <a:off x="0" y="0"/>
          <a:ext cx="0" cy="0"/>
          <a:chOff x="0" y="0"/>
          <a:chExt cx="0" cy="0"/>
        </a:xfrm>
      </p:grpSpPr>
      <p:sp>
        <p:nvSpPr>
          <p:cNvPr id="2" name="Google Shape;51;p8">
            <a:extLst>
              <a:ext uri="{FF2B5EF4-FFF2-40B4-BE49-F238E27FC236}">
                <a16:creationId xmlns:a16="http://schemas.microsoft.com/office/drawing/2014/main" id="{4563FFD6-679F-AB3B-521B-69EB25FEB1CC}"/>
              </a:ext>
            </a:extLst>
          </p:cNvPr>
          <p:cNvSpPr/>
          <p:nvPr/>
        </p:nvSpPr>
        <p:spPr>
          <a:xfrm>
            <a:off x="2066123" y="715362"/>
            <a:ext cx="6596701" cy="3910797"/>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3" name="Google Shape;53;p8">
            <a:extLst>
              <a:ext uri="{FF2B5EF4-FFF2-40B4-BE49-F238E27FC236}">
                <a16:creationId xmlns:a16="http://schemas.microsoft.com/office/drawing/2014/main" id="{8EE86C90-E950-DAE0-9AA8-7E88BC1C9933}"/>
              </a:ext>
            </a:extLst>
          </p:cNvPr>
          <p:cNvSpPr txBox="1">
            <a:spLocks noGrp="1"/>
          </p:cNvSpPr>
          <p:nvPr>
            <p:ph type="title"/>
          </p:nvPr>
        </p:nvSpPr>
        <p:spPr>
          <a:xfrm>
            <a:off x="381003" y="530123"/>
            <a:ext cx="1778096" cy="857396"/>
          </a:xfrm>
        </p:spPr>
        <p:txBody>
          <a:bodyPr anchor="t"/>
          <a:lstStyle>
            <a:lvl1pPr algn="r">
              <a:defRPr>
                <a:solidFill>
                  <a:srgbClr val="FFFFFF"/>
                </a:solidFill>
              </a:defRPr>
            </a:lvl1pPr>
          </a:lstStyle>
          <a:p>
            <a:pPr lvl="0"/>
            <a:endParaRPr lang="es-PE"/>
          </a:p>
        </p:txBody>
      </p:sp>
      <p:sp>
        <p:nvSpPr>
          <p:cNvPr id="4" name="Google Shape;54;p8">
            <a:extLst>
              <a:ext uri="{FF2B5EF4-FFF2-40B4-BE49-F238E27FC236}">
                <a16:creationId xmlns:a16="http://schemas.microsoft.com/office/drawing/2014/main" id="{C7657101-9DF8-3B0D-66B3-2732599D5075}"/>
              </a:ext>
            </a:extLst>
          </p:cNvPr>
          <p:cNvSpPr txBox="1">
            <a:spLocks noGrp="1"/>
          </p:cNvSpPr>
          <p:nvPr>
            <p:ph type="body" idx="4294967295"/>
          </p:nvPr>
        </p:nvSpPr>
        <p:spPr>
          <a:xfrm>
            <a:off x="2652482" y="1054696"/>
            <a:ext cx="1855500" cy="3289800"/>
          </a:xfrm>
        </p:spPr>
        <p:txBody>
          <a:bodyPr/>
          <a:lstStyle>
            <a:lvl1pPr indent="-317497">
              <a:buSzPts val="1400"/>
              <a:defRPr sz="1400"/>
            </a:lvl1pPr>
          </a:lstStyle>
          <a:p>
            <a:pPr lvl="0"/>
            <a:endParaRPr lang="es-PE"/>
          </a:p>
        </p:txBody>
      </p:sp>
      <p:sp>
        <p:nvSpPr>
          <p:cNvPr id="5" name="Google Shape;55;p8">
            <a:extLst>
              <a:ext uri="{FF2B5EF4-FFF2-40B4-BE49-F238E27FC236}">
                <a16:creationId xmlns:a16="http://schemas.microsoft.com/office/drawing/2014/main" id="{91AFBFD2-D87E-7B87-9779-3250B03825FE}"/>
              </a:ext>
            </a:extLst>
          </p:cNvPr>
          <p:cNvSpPr txBox="1">
            <a:spLocks noGrp="1"/>
          </p:cNvSpPr>
          <p:nvPr>
            <p:ph type="body" idx="4294967295"/>
          </p:nvPr>
        </p:nvSpPr>
        <p:spPr>
          <a:xfrm>
            <a:off x="4603345" y="1054696"/>
            <a:ext cx="1855500" cy="3289800"/>
          </a:xfrm>
        </p:spPr>
        <p:txBody>
          <a:bodyPr/>
          <a:lstStyle>
            <a:lvl1pPr indent="-317497">
              <a:buSzPts val="1400"/>
              <a:defRPr sz="1400"/>
            </a:lvl1pPr>
          </a:lstStyle>
          <a:p>
            <a:pPr lvl="0"/>
            <a:endParaRPr lang="es-PE"/>
          </a:p>
        </p:txBody>
      </p:sp>
      <p:sp>
        <p:nvSpPr>
          <p:cNvPr id="6" name="Google Shape;56;p8">
            <a:extLst>
              <a:ext uri="{FF2B5EF4-FFF2-40B4-BE49-F238E27FC236}">
                <a16:creationId xmlns:a16="http://schemas.microsoft.com/office/drawing/2014/main" id="{201B287A-24C6-C167-B7D6-19AE5F892A0E}"/>
              </a:ext>
            </a:extLst>
          </p:cNvPr>
          <p:cNvSpPr txBox="1">
            <a:spLocks noGrp="1"/>
          </p:cNvSpPr>
          <p:nvPr>
            <p:ph type="body" idx="4294967295"/>
          </p:nvPr>
        </p:nvSpPr>
        <p:spPr>
          <a:xfrm>
            <a:off x="6554208" y="1054696"/>
            <a:ext cx="1855500" cy="3289800"/>
          </a:xfrm>
        </p:spPr>
        <p:txBody>
          <a:bodyPr/>
          <a:lstStyle>
            <a:lvl1pPr indent="-317497">
              <a:buSzPts val="1400"/>
              <a:defRPr sz="1400"/>
            </a:lvl1pPr>
          </a:lstStyle>
          <a:p>
            <a:pPr lvl="0"/>
            <a:endParaRPr lang="es-PE"/>
          </a:p>
        </p:txBody>
      </p:sp>
      <p:sp>
        <p:nvSpPr>
          <p:cNvPr id="7" name="Google Shape;57;p8">
            <a:extLst>
              <a:ext uri="{FF2B5EF4-FFF2-40B4-BE49-F238E27FC236}">
                <a16:creationId xmlns:a16="http://schemas.microsoft.com/office/drawing/2014/main" id="{E5C3C56A-04ED-3254-4B88-02B28DC975A9}"/>
              </a:ext>
            </a:extLst>
          </p:cNvPr>
          <p:cNvSpPr txBox="1">
            <a:spLocks noGrp="1"/>
          </p:cNvSpPr>
          <p:nvPr>
            <p:ph type="sldNum" sz="quarter" idx="8"/>
          </p:nvPr>
        </p:nvSpPr>
        <p:spPr/>
        <p:txBody>
          <a:bodyPr/>
          <a:lstStyle>
            <a:lvl1pPr>
              <a:defRPr/>
            </a:lvl1pPr>
          </a:lstStyle>
          <a:p>
            <a:pPr lvl="0"/>
            <a:fld id="{ABA149E1-7359-4497-9CEB-91A92F9AE6CA}" type="slidenum">
              <a:t>‹Nº›</a:t>
            </a:fld>
            <a:endParaRPr lang="en-US"/>
          </a:p>
        </p:txBody>
      </p:sp>
    </p:spTree>
    <p:extLst>
      <p:ext uri="{BB962C8B-B14F-4D97-AF65-F5344CB8AC3E}">
        <p14:creationId xmlns:p14="http://schemas.microsoft.com/office/powerpoint/2010/main" val="32791353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_ONLY">
    <p:bg>
      <p:bgPr>
        <a:solidFill>
          <a:srgbClr val="FFFFFF"/>
        </a:solidFill>
        <a:effectLst/>
      </p:bgPr>
    </p:bg>
    <p:spTree>
      <p:nvGrpSpPr>
        <p:cNvPr id="1" name=""/>
        <p:cNvGrpSpPr/>
        <p:nvPr/>
      </p:nvGrpSpPr>
      <p:grpSpPr>
        <a:xfrm>
          <a:off x="0" y="0"/>
          <a:ext cx="0" cy="0"/>
          <a:chOff x="0" y="0"/>
          <a:chExt cx="0" cy="0"/>
        </a:xfrm>
      </p:grpSpPr>
      <p:sp>
        <p:nvSpPr>
          <p:cNvPr id="2" name="Google Shape;61;p9">
            <a:extLst>
              <a:ext uri="{FF2B5EF4-FFF2-40B4-BE49-F238E27FC236}">
                <a16:creationId xmlns:a16="http://schemas.microsoft.com/office/drawing/2014/main" id="{A8718F07-C767-780F-FEA6-30C0DF2FCE6F}"/>
              </a:ext>
            </a:extLst>
          </p:cNvPr>
          <p:cNvSpPr txBox="1">
            <a:spLocks noGrp="1"/>
          </p:cNvSpPr>
          <p:nvPr>
            <p:ph type="title"/>
          </p:nvPr>
        </p:nvSpPr>
        <p:spPr>
          <a:xfrm>
            <a:off x="428167" y="543071"/>
            <a:ext cx="1729496" cy="1616101"/>
          </a:xfrm>
        </p:spPr>
        <p:txBody>
          <a:bodyPr anchor="t"/>
          <a:lstStyle>
            <a:lvl1pPr algn="r">
              <a:defRPr>
                <a:solidFill>
                  <a:srgbClr val="FFFFFF"/>
                </a:solidFill>
              </a:defRPr>
            </a:lvl1pPr>
          </a:lstStyle>
          <a:p>
            <a:pPr lvl="0"/>
            <a:endParaRPr lang="es-PE"/>
          </a:p>
        </p:txBody>
      </p:sp>
      <p:sp>
        <p:nvSpPr>
          <p:cNvPr id="3" name="Google Shape;62;p9">
            <a:extLst>
              <a:ext uri="{FF2B5EF4-FFF2-40B4-BE49-F238E27FC236}">
                <a16:creationId xmlns:a16="http://schemas.microsoft.com/office/drawing/2014/main" id="{8CFBFC18-E3DC-CC65-7F07-C7A3A95852A9}"/>
              </a:ext>
            </a:extLst>
          </p:cNvPr>
          <p:cNvSpPr txBox="1">
            <a:spLocks noGrp="1"/>
          </p:cNvSpPr>
          <p:nvPr>
            <p:ph type="sldNum" sz="quarter" idx="8"/>
          </p:nvPr>
        </p:nvSpPr>
        <p:spPr/>
        <p:txBody>
          <a:bodyPr/>
          <a:lstStyle>
            <a:lvl1pPr>
              <a:defRPr/>
            </a:lvl1pPr>
          </a:lstStyle>
          <a:p>
            <a:pPr lvl="0"/>
            <a:fld id="{CB1BFFC3-B975-49B9-A0AD-29CA59B88304}" type="slidenum">
              <a:t>‹Nº›</a:t>
            </a:fld>
            <a:endParaRPr lang="en-US"/>
          </a:p>
        </p:txBody>
      </p:sp>
    </p:spTree>
    <p:extLst>
      <p:ext uri="{BB962C8B-B14F-4D97-AF65-F5344CB8AC3E}">
        <p14:creationId xmlns:p14="http://schemas.microsoft.com/office/powerpoint/2010/main" val="274735128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_ONLY_1">
    <p:bg>
      <p:bgPr>
        <a:solidFill>
          <a:srgbClr val="4D4A56"/>
        </a:solidFill>
        <a:effectLst/>
      </p:bgPr>
    </p:bg>
    <p:spTree>
      <p:nvGrpSpPr>
        <p:cNvPr id="1" name=""/>
        <p:cNvGrpSpPr/>
        <p:nvPr/>
      </p:nvGrpSpPr>
      <p:grpSpPr>
        <a:xfrm>
          <a:off x="0" y="0"/>
          <a:ext cx="0" cy="0"/>
          <a:chOff x="0" y="0"/>
          <a:chExt cx="0" cy="0"/>
        </a:xfrm>
      </p:grpSpPr>
      <p:sp>
        <p:nvSpPr>
          <p:cNvPr id="2" name="Google Shape;66;p10">
            <a:extLst>
              <a:ext uri="{FF2B5EF4-FFF2-40B4-BE49-F238E27FC236}">
                <a16:creationId xmlns:a16="http://schemas.microsoft.com/office/drawing/2014/main" id="{759314BC-0FE5-EAD6-5BF7-D93F85E62748}"/>
              </a:ext>
            </a:extLst>
          </p:cNvPr>
          <p:cNvSpPr txBox="1">
            <a:spLocks noGrp="1"/>
          </p:cNvSpPr>
          <p:nvPr>
            <p:ph type="title"/>
          </p:nvPr>
        </p:nvSpPr>
        <p:spPr>
          <a:xfrm>
            <a:off x="428167" y="543071"/>
            <a:ext cx="1729496" cy="1616101"/>
          </a:xfrm>
        </p:spPr>
        <p:txBody>
          <a:bodyPr anchor="t"/>
          <a:lstStyle>
            <a:lvl1pPr algn="r">
              <a:defRPr>
                <a:solidFill>
                  <a:srgbClr val="FFFFFF"/>
                </a:solidFill>
              </a:defRPr>
            </a:lvl1pPr>
          </a:lstStyle>
          <a:p>
            <a:pPr lvl="0"/>
            <a:endParaRPr lang="es-PE"/>
          </a:p>
        </p:txBody>
      </p:sp>
      <p:sp>
        <p:nvSpPr>
          <p:cNvPr id="3" name="Google Shape;67;p10">
            <a:extLst>
              <a:ext uri="{FF2B5EF4-FFF2-40B4-BE49-F238E27FC236}">
                <a16:creationId xmlns:a16="http://schemas.microsoft.com/office/drawing/2014/main" id="{EF59077E-606F-5541-18A1-2E13F80FE41C}"/>
              </a:ext>
            </a:extLst>
          </p:cNvPr>
          <p:cNvSpPr txBox="1">
            <a:spLocks noGrp="1"/>
          </p:cNvSpPr>
          <p:nvPr>
            <p:ph type="sldNum" sz="quarter" idx="8"/>
          </p:nvPr>
        </p:nvSpPr>
        <p:spPr/>
        <p:txBody>
          <a:bodyPr/>
          <a:lstStyle>
            <a:lvl1pPr>
              <a:defRPr/>
            </a:lvl1pPr>
          </a:lstStyle>
          <a:p>
            <a:pPr lvl="0"/>
            <a:fld id="{7E9BD579-6EE7-470E-9A7D-6C5D97240AD4}" type="slidenum">
              <a:t>‹Nº›</a:t>
            </a:fld>
            <a:endParaRPr lang="en-US"/>
          </a:p>
        </p:txBody>
      </p:sp>
    </p:spTree>
    <p:extLst>
      <p:ext uri="{BB962C8B-B14F-4D97-AF65-F5344CB8AC3E}">
        <p14:creationId xmlns:p14="http://schemas.microsoft.com/office/powerpoint/2010/main" val="213060672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sp>
        <p:nvSpPr>
          <p:cNvPr id="2" name="Google Shape;76;p12">
            <a:extLst>
              <a:ext uri="{FF2B5EF4-FFF2-40B4-BE49-F238E27FC236}">
                <a16:creationId xmlns:a16="http://schemas.microsoft.com/office/drawing/2014/main" id="{07DEE087-EF76-8C25-FD66-40F1317992E3}"/>
              </a:ext>
            </a:extLst>
          </p:cNvPr>
          <p:cNvSpPr txBox="1">
            <a:spLocks noGrp="1"/>
          </p:cNvSpPr>
          <p:nvPr>
            <p:ph type="sldNum" sz="quarter" idx="8"/>
          </p:nvPr>
        </p:nvSpPr>
        <p:spPr/>
        <p:txBody>
          <a:bodyPr/>
          <a:lstStyle>
            <a:lvl1pPr>
              <a:defRPr/>
            </a:lvl1pPr>
          </a:lstStyle>
          <a:p>
            <a:pPr lvl="0"/>
            <a:fld id="{6EDB90E2-1BA6-4967-8656-D432756C2743}" type="slidenum">
              <a:t>‹Nº›</a:t>
            </a:fld>
            <a:endParaRPr lang="en-US"/>
          </a:p>
        </p:txBody>
      </p:sp>
    </p:spTree>
    <p:extLst>
      <p:ext uri="{BB962C8B-B14F-4D97-AF65-F5344CB8AC3E}">
        <p14:creationId xmlns:p14="http://schemas.microsoft.com/office/powerpoint/2010/main" val="358769939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LANK_1">
    <p:bg>
      <p:bgPr>
        <a:solidFill>
          <a:srgbClr val="4D4A56"/>
        </a:solidFill>
        <a:effectLst/>
      </p:bgPr>
    </p:bg>
    <p:spTree>
      <p:nvGrpSpPr>
        <p:cNvPr id="1" name=""/>
        <p:cNvGrpSpPr/>
        <p:nvPr/>
      </p:nvGrpSpPr>
      <p:grpSpPr>
        <a:xfrm>
          <a:off x="0" y="0"/>
          <a:ext cx="0" cy="0"/>
          <a:chOff x="0" y="0"/>
          <a:chExt cx="0" cy="0"/>
        </a:xfrm>
      </p:grpSpPr>
      <p:sp>
        <p:nvSpPr>
          <p:cNvPr id="2" name="Google Shape;79;p13">
            <a:extLst>
              <a:ext uri="{FF2B5EF4-FFF2-40B4-BE49-F238E27FC236}">
                <a16:creationId xmlns:a16="http://schemas.microsoft.com/office/drawing/2014/main" id="{F029EBDD-515B-4ED7-365F-96C6B7C8C5CD}"/>
              </a:ext>
            </a:extLst>
          </p:cNvPr>
          <p:cNvSpPr txBox="1">
            <a:spLocks noGrp="1"/>
          </p:cNvSpPr>
          <p:nvPr>
            <p:ph type="sldNum" sz="quarter" idx="8"/>
          </p:nvPr>
        </p:nvSpPr>
        <p:spPr/>
        <p:txBody>
          <a:bodyPr/>
          <a:lstStyle>
            <a:lvl1pPr>
              <a:defRPr/>
            </a:lvl1pPr>
          </a:lstStyle>
          <a:p>
            <a:pPr lvl="0"/>
            <a:fld id="{B6EF5E0C-BEE8-4D15-AEDF-D95BB3F41E31}" type="slidenum">
              <a:t>‹Nº›</a:t>
            </a:fld>
            <a:endParaRPr lang="en-US"/>
          </a:p>
        </p:txBody>
      </p:sp>
    </p:spTree>
    <p:extLst>
      <p:ext uri="{BB962C8B-B14F-4D97-AF65-F5344CB8AC3E}">
        <p14:creationId xmlns:p14="http://schemas.microsoft.com/office/powerpoint/2010/main" val="1202678059"/>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_1_1">
    <p:bg>
      <p:bgPr>
        <a:solidFill>
          <a:srgbClr val="FFFFFF"/>
        </a:solidFill>
        <a:effectLst/>
      </p:bgPr>
    </p:bg>
    <p:spTree>
      <p:nvGrpSpPr>
        <p:cNvPr id="1" name=""/>
        <p:cNvGrpSpPr/>
        <p:nvPr/>
      </p:nvGrpSpPr>
      <p:grpSpPr>
        <a:xfrm>
          <a:off x="0" y="0"/>
          <a:ext cx="0" cy="0"/>
          <a:chOff x="0" y="0"/>
          <a:chExt cx="0" cy="0"/>
        </a:xfrm>
      </p:grpSpPr>
      <p:sp>
        <p:nvSpPr>
          <p:cNvPr id="2" name="Google Shape;82;p14">
            <a:extLst>
              <a:ext uri="{FF2B5EF4-FFF2-40B4-BE49-F238E27FC236}">
                <a16:creationId xmlns:a16="http://schemas.microsoft.com/office/drawing/2014/main" id="{A8B66F90-B678-4F37-731C-BA2DEDACAB6C}"/>
              </a:ext>
            </a:extLst>
          </p:cNvPr>
          <p:cNvSpPr txBox="1">
            <a:spLocks noGrp="1"/>
          </p:cNvSpPr>
          <p:nvPr>
            <p:ph type="sldNum" sz="quarter" idx="8"/>
          </p:nvPr>
        </p:nvSpPr>
        <p:spPr/>
        <p:txBody>
          <a:bodyPr/>
          <a:lstStyle>
            <a:lvl1pPr>
              <a:defRPr/>
            </a:lvl1pPr>
          </a:lstStyle>
          <a:p>
            <a:pPr lvl="0"/>
            <a:fld id="{CAD4CBB8-EC84-4F97-9E28-550AC336BC96}" type="slidenum">
              <a:t>‹Nº›</a:t>
            </a:fld>
            <a:endParaRPr lang="en-US"/>
          </a:p>
        </p:txBody>
      </p:sp>
    </p:spTree>
    <p:extLst>
      <p:ext uri="{BB962C8B-B14F-4D97-AF65-F5344CB8AC3E}">
        <p14:creationId xmlns:p14="http://schemas.microsoft.com/office/powerpoint/2010/main" val="55446126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LANK_1_1_1">
    <p:bg>
      <p:bgPr>
        <a:solidFill>
          <a:srgbClr val="4D4A56"/>
        </a:solidFill>
        <a:effectLst/>
      </p:bgPr>
    </p:bg>
    <p:spTree>
      <p:nvGrpSpPr>
        <p:cNvPr id="1" name=""/>
        <p:cNvGrpSpPr/>
        <p:nvPr/>
      </p:nvGrpSpPr>
      <p:grpSpPr>
        <a:xfrm>
          <a:off x="0" y="0"/>
          <a:ext cx="0" cy="0"/>
          <a:chOff x="0" y="0"/>
          <a:chExt cx="0" cy="0"/>
        </a:xfrm>
      </p:grpSpPr>
      <p:sp>
        <p:nvSpPr>
          <p:cNvPr id="2" name="Google Shape;85;p15">
            <a:extLst>
              <a:ext uri="{FF2B5EF4-FFF2-40B4-BE49-F238E27FC236}">
                <a16:creationId xmlns:a16="http://schemas.microsoft.com/office/drawing/2014/main" id="{0BD2EB5A-2CCA-5B75-43C7-739A2DDC6C2D}"/>
              </a:ext>
            </a:extLst>
          </p:cNvPr>
          <p:cNvSpPr txBox="1">
            <a:spLocks noGrp="1"/>
          </p:cNvSpPr>
          <p:nvPr>
            <p:ph type="sldNum" sz="quarter" idx="8"/>
          </p:nvPr>
        </p:nvSpPr>
        <p:spPr/>
        <p:txBody>
          <a:bodyPr/>
          <a:lstStyle>
            <a:lvl1pPr>
              <a:defRPr/>
            </a:lvl1pPr>
          </a:lstStyle>
          <a:p>
            <a:pPr lvl="0"/>
            <a:fld id="{E5CB27F3-A28D-41F4-AEF3-C1582D2470DA}" type="slidenum">
              <a:t>‹Nº›</a:t>
            </a:fld>
            <a:endParaRPr lang="en-US"/>
          </a:p>
        </p:txBody>
      </p:sp>
    </p:spTree>
    <p:extLst>
      <p:ext uri="{BB962C8B-B14F-4D97-AF65-F5344CB8AC3E}">
        <p14:creationId xmlns:p14="http://schemas.microsoft.com/office/powerpoint/2010/main" val="302890678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ain Cover">
    <p:spTree>
      <p:nvGrpSpPr>
        <p:cNvPr id="1" name=""/>
        <p:cNvGrpSpPr/>
        <p:nvPr/>
      </p:nvGrpSpPr>
      <p:grpSpPr>
        <a:xfrm>
          <a:off x="0" y="0"/>
          <a:ext cx="0" cy="0"/>
          <a:chOff x="0" y="0"/>
          <a:chExt cx="0" cy="0"/>
        </a:xfrm>
      </p:grpSpPr>
      <p:sp>
        <p:nvSpPr>
          <p:cNvPr id="2" name="Google Shape;12;p24">
            <a:extLst>
              <a:ext uri="{FF2B5EF4-FFF2-40B4-BE49-F238E27FC236}">
                <a16:creationId xmlns:a16="http://schemas.microsoft.com/office/drawing/2014/main" id="{6204F9E5-94CE-59CF-CC02-234B58AA46E2}"/>
              </a:ext>
            </a:extLst>
          </p:cNvPr>
          <p:cNvSpPr txBox="1">
            <a:spLocks noGrp="1"/>
          </p:cNvSpPr>
          <p:nvPr>
            <p:ph type="pic" idx="4294967295"/>
          </p:nvPr>
        </p:nvSpPr>
        <p:spPr>
          <a:xfrm>
            <a:off x="7097947" y="360995"/>
            <a:ext cx="1628052" cy="1628738"/>
          </a:xfrm>
          <a:solidFill>
            <a:srgbClr val="D89F39"/>
          </a:solidFill>
        </p:spPr>
        <p:txBody>
          <a:bodyPr tIns="45701" bIns="45701" anchor="ctr" anchorCtr="1">
            <a:normAutofit/>
          </a:bodyPr>
          <a:lstStyle>
            <a:lvl1pPr algn="ctr">
              <a:lnSpc>
                <a:spcPct val="90000"/>
              </a:lnSpc>
              <a:spcBef>
                <a:spcPts val="750"/>
              </a:spcBef>
              <a:buNone/>
              <a:defRPr sz="1350">
                <a:solidFill>
                  <a:srgbClr val="000000"/>
                </a:solidFill>
                <a:latin typeface="Rubik"/>
                <a:ea typeface="Rubik"/>
                <a:cs typeface="Rubik"/>
              </a:defRPr>
            </a:lvl1pPr>
          </a:lstStyle>
          <a:p>
            <a:pPr lvl="0"/>
            <a:endParaRPr lang="es-PE"/>
          </a:p>
        </p:txBody>
      </p:sp>
      <p:sp>
        <p:nvSpPr>
          <p:cNvPr id="3" name="Google Shape;13;p24">
            <a:extLst>
              <a:ext uri="{FF2B5EF4-FFF2-40B4-BE49-F238E27FC236}">
                <a16:creationId xmlns:a16="http://schemas.microsoft.com/office/drawing/2014/main" id="{2B7FBEB2-34A8-209A-63CA-5535DF9A068D}"/>
              </a:ext>
            </a:extLst>
          </p:cNvPr>
          <p:cNvSpPr txBox="1">
            <a:spLocks noGrp="1"/>
          </p:cNvSpPr>
          <p:nvPr>
            <p:ph type="pic" idx="4294967295"/>
          </p:nvPr>
        </p:nvSpPr>
        <p:spPr>
          <a:xfrm>
            <a:off x="4442118" y="1627668"/>
            <a:ext cx="3185952" cy="3187287"/>
          </a:xfrm>
          <a:solidFill>
            <a:srgbClr val="222A35"/>
          </a:solidFill>
        </p:spPr>
        <p:txBody>
          <a:bodyPr tIns="45701" bIns="45701" anchor="ctr" anchorCtr="1">
            <a:normAutofit/>
          </a:bodyPr>
          <a:lstStyle>
            <a:lvl1pPr algn="ctr">
              <a:lnSpc>
                <a:spcPct val="90000"/>
              </a:lnSpc>
              <a:spcBef>
                <a:spcPts val="750"/>
              </a:spcBef>
              <a:buNone/>
              <a:defRPr sz="2100">
                <a:solidFill>
                  <a:srgbClr val="000000"/>
                </a:solidFill>
                <a:latin typeface="Rubik"/>
                <a:ea typeface="Rubik"/>
                <a:cs typeface="Rubik"/>
              </a:defRPr>
            </a:lvl1pPr>
          </a:lstStyle>
          <a:p>
            <a:pPr lvl="0"/>
            <a:endParaRPr lang="es-PE"/>
          </a:p>
        </p:txBody>
      </p:sp>
      <p:cxnSp>
        <p:nvCxnSpPr>
          <p:cNvPr id="4" name="Google Shape;14;p24">
            <a:extLst>
              <a:ext uri="{FF2B5EF4-FFF2-40B4-BE49-F238E27FC236}">
                <a16:creationId xmlns:a16="http://schemas.microsoft.com/office/drawing/2014/main" id="{64B9FCA5-AE9A-5D8F-7C46-A971E118B876}"/>
              </a:ext>
            </a:extLst>
          </p:cNvPr>
          <p:cNvCxnSpPr/>
          <p:nvPr/>
        </p:nvCxnSpPr>
        <p:spPr>
          <a:xfrm rot="10799991">
            <a:off x="8923080" y="4928003"/>
            <a:ext cx="220910" cy="0"/>
          </a:xfrm>
          <a:prstGeom prst="straightConnector1">
            <a:avLst/>
          </a:prstGeom>
          <a:noFill/>
          <a:ln w="19046" cap="flat">
            <a:solidFill>
              <a:srgbClr val="3A81BA"/>
            </a:solidFill>
            <a:prstDash val="solid"/>
            <a:miter/>
          </a:ln>
        </p:spPr>
      </p:cxnSp>
      <p:sp>
        <p:nvSpPr>
          <p:cNvPr id="5" name="Google Shape;15;p24">
            <a:extLst>
              <a:ext uri="{FF2B5EF4-FFF2-40B4-BE49-F238E27FC236}">
                <a16:creationId xmlns:a16="http://schemas.microsoft.com/office/drawing/2014/main" id="{7F4625CA-4B47-B25B-F0D8-5CAA9CA0B039}"/>
              </a:ext>
            </a:extLst>
          </p:cNvPr>
          <p:cNvSpPr txBox="1"/>
          <p:nvPr/>
        </p:nvSpPr>
        <p:spPr>
          <a:xfrm>
            <a:off x="8348874" y="4822298"/>
            <a:ext cx="574215" cy="242919"/>
          </a:xfrm>
          <a:prstGeom prst="rect">
            <a:avLst/>
          </a:prstGeom>
          <a:noFill/>
          <a:ln cap="flat">
            <a:noFill/>
          </a:ln>
        </p:spPr>
        <p:txBody>
          <a:bodyPr vert="horz" wrap="square" lIns="68570" tIns="34271" rIns="68570" bIns="3427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CF84380-FBD9-46BD-84BB-F701C6D762AB}" type="slidenum">
              <a:t>‹Nº›</a:t>
            </a:fld>
            <a:endParaRPr lang="es-ES" sz="1350" b="0" i="0" u="none" strike="noStrike" kern="0" cap="none" spc="0" baseline="0">
              <a:solidFill>
                <a:srgbClr val="595959"/>
              </a:solidFill>
              <a:uFillTx/>
              <a:latin typeface="Rubik"/>
              <a:ea typeface="Rubik"/>
              <a:cs typeface="Rubik"/>
            </a:endParaRPr>
          </a:p>
        </p:txBody>
      </p:sp>
    </p:spTree>
    <p:extLst>
      <p:ext uri="{BB962C8B-B14F-4D97-AF65-F5344CB8AC3E}">
        <p14:creationId xmlns:p14="http://schemas.microsoft.com/office/powerpoint/2010/main" val="4194015423"/>
      </p:ext>
    </p:extLst>
  </p:cSld>
  <p:clrMapOvr>
    <a:masterClrMapping/>
  </p:clrMapOvr>
  <p:transition spd="med">
    <p:fade/>
  </p:transition>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hapter cover">
    <p:spTree>
      <p:nvGrpSpPr>
        <p:cNvPr id="1" name=""/>
        <p:cNvGrpSpPr/>
        <p:nvPr/>
      </p:nvGrpSpPr>
      <p:grpSpPr>
        <a:xfrm>
          <a:off x="0" y="0"/>
          <a:ext cx="0" cy="0"/>
          <a:chOff x="0" y="0"/>
          <a:chExt cx="0" cy="0"/>
        </a:xfrm>
      </p:grpSpPr>
      <p:sp>
        <p:nvSpPr>
          <p:cNvPr id="2" name="Google Shape;21;p26">
            <a:extLst>
              <a:ext uri="{FF2B5EF4-FFF2-40B4-BE49-F238E27FC236}">
                <a16:creationId xmlns:a16="http://schemas.microsoft.com/office/drawing/2014/main" id="{71AB06F7-3FF4-2747-6EFE-9A1EA92487A5}"/>
              </a:ext>
            </a:extLst>
          </p:cNvPr>
          <p:cNvSpPr txBox="1">
            <a:spLocks noGrp="1"/>
          </p:cNvSpPr>
          <p:nvPr>
            <p:ph type="pic" idx="4294967295"/>
          </p:nvPr>
        </p:nvSpPr>
        <p:spPr>
          <a:xfrm>
            <a:off x="4912604" y="948836"/>
            <a:ext cx="3243102" cy="3244464"/>
          </a:xfrm>
          <a:solidFill>
            <a:srgbClr val="222A35"/>
          </a:solidFill>
        </p:spPr>
        <p:txBody>
          <a:bodyPr tIns="45701" bIns="45701" anchor="ctr" anchorCtr="1">
            <a:normAutofit/>
          </a:bodyPr>
          <a:lstStyle>
            <a:lvl1pPr algn="ctr">
              <a:lnSpc>
                <a:spcPct val="90000"/>
              </a:lnSpc>
              <a:spcBef>
                <a:spcPts val="750"/>
              </a:spcBef>
              <a:buNone/>
              <a:defRPr sz="2100">
                <a:solidFill>
                  <a:srgbClr val="000000"/>
                </a:solidFill>
                <a:latin typeface="Rubik"/>
                <a:ea typeface="Rubik"/>
                <a:cs typeface="Rubik"/>
              </a:defRPr>
            </a:lvl1pPr>
          </a:lstStyle>
          <a:p>
            <a:pPr lvl="0"/>
            <a:endParaRPr lang="es-PE"/>
          </a:p>
        </p:txBody>
      </p:sp>
      <p:cxnSp>
        <p:nvCxnSpPr>
          <p:cNvPr id="3" name="Google Shape;22;p26">
            <a:extLst>
              <a:ext uri="{FF2B5EF4-FFF2-40B4-BE49-F238E27FC236}">
                <a16:creationId xmlns:a16="http://schemas.microsoft.com/office/drawing/2014/main" id="{195F20BB-6E7D-05D9-0592-6EE1728C9C9D}"/>
              </a:ext>
            </a:extLst>
          </p:cNvPr>
          <p:cNvCxnSpPr/>
          <p:nvPr/>
        </p:nvCxnSpPr>
        <p:spPr>
          <a:xfrm rot="10799991">
            <a:off x="8923080" y="4928003"/>
            <a:ext cx="220910" cy="0"/>
          </a:xfrm>
          <a:prstGeom prst="straightConnector1">
            <a:avLst/>
          </a:prstGeom>
          <a:noFill/>
          <a:ln w="19046" cap="flat">
            <a:solidFill>
              <a:srgbClr val="3A81BA"/>
            </a:solidFill>
            <a:prstDash val="solid"/>
            <a:miter/>
          </a:ln>
        </p:spPr>
      </p:cxnSp>
      <p:sp>
        <p:nvSpPr>
          <p:cNvPr id="4" name="Google Shape;23;p26">
            <a:extLst>
              <a:ext uri="{FF2B5EF4-FFF2-40B4-BE49-F238E27FC236}">
                <a16:creationId xmlns:a16="http://schemas.microsoft.com/office/drawing/2014/main" id="{47FDD306-03AD-40AB-16DD-C5252A2EB2A9}"/>
              </a:ext>
            </a:extLst>
          </p:cNvPr>
          <p:cNvSpPr txBox="1"/>
          <p:nvPr/>
        </p:nvSpPr>
        <p:spPr>
          <a:xfrm>
            <a:off x="8348874" y="4822298"/>
            <a:ext cx="574215" cy="242919"/>
          </a:xfrm>
          <a:prstGeom prst="rect">
            <a:avLst/>
          </a:prstGeom>
          <a:noFill/>
          <a:ln cap="flat">
            <a:noFill/>
          </a:ln>
        </p:spPr>
        <p:txBody>
          <a:bodyPr vert="horz" wrap="square" lIns="68570" tIns="34271" rIns="68570" bIns="3427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1FB8387-1C14-4092-8BC5-05FC16A94500}" type="slidenum">
              <a:t>‹Nº›</a:t>
            </a:fld>
            <a:endParaRPr lang="es-ES" sz="1350" b="0" i="0" u="none" strike="noStrike" kern="0" cap="none" spc="0" baseline="0">
              <a:solidFill>
                <a:srgbClr val="595959"/>
              </a:solidFill>
              <a:uFillTx/>
              <a:latin typeface="Rubik"/>
              <a:ea typeface="Rubik"/>
              <a:cs typeface="Rubik"/>
            </a:endParaRPr>
          </a:p>
        </p:txBody>
      </p:sp>
    </p:spTree>
    <p:extLst>
      <p:ext uri="{BB962C8B-B14F-4D97-AF65-F5344CB8AC3E}">
        <p14:creationId xmlns:p14="http://schemas.microsoft.com/office/powerpoint/2010/main" val="2203613779"/>
      </p:ext>
    </p:extLst>
  </p:cSld>
  <p:clrMapOvr>
    <a:masterClrMapping/>
  </p:clrMapOvr>
  <p:transition spd="med">
    <p:fade/>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hanks">
    <p:bg>
      <p:bgPr>
        <a:solidFill>
          <a:srgbClr val="FFFFFF"/>
        </a:solidFill>
        <a:effectLst/>
      </p:bgPr>
    </p:bg>
    <p:spTree>
      <p:nvGrpSpPr>
        <p:cNvPr id="1" name=""/>
        <p:cNvGrpSpPr/>
        <p:nvPr/>
      </p:nvGrpSpPr>
      <p:grpSpPr>
        <a:xfrm>
          <a:off x="0" y="0"/>
          <a:ext cx="0" cy="0"/>
          <a:chOff x="0" y="0"/>
          <a:chExt cx="0" cy="0"/>
        </a:xfrm>
      </p:grpSpPr>
      <p:sp>
        <p:nvSpPr>
          <p:cNvPr id="2" name="Google Shape;173;p27">
            <a:extLst>
              <a:ext uri="{FF2B5EF4-FFF2-40B4-BE49-F238E27FC236}">
                <a16:creationId xmlns:a16="http://schemas.microsoft.com/office/drawing/2014/main" id="{56213258-9A14-F425-24CE-B092DDD91116}"/>
              </a:ext>
            </a:extLst>
          </p:cNvPr>
          <p:cNvSpPr txBox="1">
            <a:spLocks noGrp="1"/>
          </p:cNvSpPr>
          <p:nvPr>
            <p:ph type="title"/>
          </p:nvPr>
        </p:nvSpPr>
        <p:spPr>
          <a:xfrm>
            <a:off x="662098" y="655798"/>
            <a:ext cx="2917502" cy="688799"/>
          </a:xfrm>
        </p:spPr>
        <p:txBody>
          <a:bodyPr anchor="ctr"/>
          <a:lstStyle>
            <a:lvl1pPr>
              <a:defRPr sz="3600"/>
            </a:lvl1pPr>
          </a:lstStyle>
          <a:p>
            <a:pPr lvl="0"/>
            <a:endParaRPr lang="es-PE"/>
          </a:p>
        </p:txBody>
      </p:sp>
      <p:sp>
        <p:nvSpPr>
          <p:cNvPr id="3" name="Google Shape;174;p27">
            <a:extLst>
              <a:ext uri="{FF2B5EF4-FFF2-40B4-BE49-F238E27FC236}">
                <a16:creationId xmlns:a16="http://schemas.microsoft.com/office/drawing/2014/main" id="{990C0F64-FC30-6F4B-A828-013BE4266D2A}"/>
              </a:ext>
            </a:extLst>
          </p:cNvPr>
          <p:cNvSpPr txBox="1">
            <a:spLocks noGrp="1"/>
          </p:cNvSpPr>
          <p:nvPr>
            <p:ph type="subTitle" idx="4294967295"/>
          </p:nvPr>
        </p:nvSpPr>
        <p:spPr>
          <a:xfrm>
            <a:off x="662098" y="1481876"/>
            <a:ext cx="2917502" cy="380701"/>
          </a:xfrm>
        </p:spPr>
        <p:txBody>
          <a:bodyPr anchor="ctr"/>
          <a:lstStyle>
            <a:lvl1pPr>
              <a:spcBef>
                <a:spcPts val="0"/>
              </a:spcBef>
              <a:buNone/>
              <a:defRPr b="1"/>
            </a:lvl1pPr>
          </a:lstStyle>
          <a:p>
            <a:pPr lvl="0"/>
            <a:endParaRPr lang="es-PE"/>
          </a:p>
        </p:txBody>
      </p:sp>
      <p:sp>
        <p:nvSpPr>
          <p:cNvPr id="4" name="Google Shape;175;p27">
            <a:extLst>
              <a:ext uri="{FF2B5EF4-FFF2-40B4-BE49-F238E27FC236}">
                <a16:creationId xmlns:a16="http://schemas.microsoft.com/office/drawing/2014/main" id="{49A884BF-6D88-3CCF-6381-8576458976C1}"/>
              </a:ext>
            </a:extLst>
          </p:cNvPr>
          <p:cNvSpPr txBox="1">
            <a:spLocks noGrp="1"/>
          </p:cNvSpPr>
          <p:nvPr>
            <p:ph type="subTitle" idx="4294967295"/>
          </p:nvPr>
        </p:nvSpPr>
        <p:spPr>
          <a:xfrm>
            <a:off x="662098" y="1862577"/>
            <a:ext cx="2917502" cy="843003"/>
          </a:xfrm>
        </p:spPr>
        <p:txBody>
          <a:bodyPr anchor="ctr"/>
          <a:lstStyle>
            <a:lvl1pPr>
              <a:spcBef>
                <a:spcPts val="0"/>
              </a:spcBef>
              <a:buNone/>
              <a:defRPr>
                <a:solidFill>
                  <a:srgbClr val="000000"/>
                </a:solidFill>
              </a:defRPr>
            </a:lvl1pPr>
          </a:lstStyle>
          <a:p>
            <a:pPr lvl="0"/>
            <a:endParaRPr lang="es-PE"/>
          </a:p>
        </p:txBody>
      </p:sp>
    </p:spTree>
    <p:extLst>
      <p:ext uri="{BB962C8B-B14F-4D97-AF65-F5344CB8AC3E}">
        <p14:creationId xmlns:p14="http://schemas.microsoft.com/office/powerpoint/2010/main" val="332309453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9_Icon sets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7AD699C4-4611-4390-A8D9-E2FE95EDFE4D}"/>
              </a:ext>
            </a:extLst>
          </p:cNvPr>
          <p:cNvSpPr txBox="1">
            <a:spLocks noGrp="1"/>
          </p:cNvSpPr>
          <p:nvPr>
            <p:ph type="body" idx="4294967295"/>
          </p:nvPr>
        </p:nvSpPr>
        <p:spPr>
          <a:xfrm>
            <a:off x="242645" y="92610"/>
            <a:ext cx="8679896" cy="543181"/>
          </a:xfrm>
        </p:spPr>
        <p:txBody>
          <a:bodyPr anchor="ctr" anchorCtr="1"/>
          <a:lstStyle>
            <a:lvl1pPr marL="0" indent="0" algn="ctr">
              <a:buNone/>
              <a:defRPr lang="en-US" sz="4050">
                <a:solidFill>
                  <a:srgbClr val="000000"/>
                </a:solidFill>
                <a:latin typeface="Arial"/>
                <a:cs typeface="Arial" pitchFamily="34"/>
              </a:defRPr>
            </a:lvl1pPr>
          </a:lstStyle>
          <a:p>
            <a:pPr lvl="0"/>
            <a:r>
              <a:rPr lang="en-US"/>
              <a:t>BASIC LAYOUT</a:t>
            </a:r>
          </a:p>
        </p:txBody>
      </p:sp>
      <p:sp>
        <p:nvSpPr>
          <p:cNvPr id="3" name="Rounded Rectangle 2">
            <a:extLst>
              <a:ext uri="{FF2B5EF4-FFF2-40B4-BE49-F238E27FC236}">
                <a16:creationId xmlns:a16="http://schemas.microsoft.com/office/drawing/2014/main" id="{98892EB4-4F7C-837A-966D-96E3373A01E5}"/>
              </a:ext>
            </a:extLst>
          </p:cNvPr>
          <p:cNvSpPr/>
          <p:nvPr/>
        </p:nvSpPr>
        <p:spPr>
          <a:xfrm>
            <a:off x="265514" y="848700"/>
            <a:ext cx="2670578" cy="4051916"/>
          </a:xfrm>
          <a:custGeom>
            <a:avLst>
              <a:gd name="f0" fmla="val 857"/>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13" b="0" i="0" u="none" strike="noStrike" kern="0" cap="none" spc="0" baseline="0">
              <a:solidFill>
                <a:srgbClr val="5E4028"/>
              </a:solidFill>
              <a:uFillTx/>
              <a:latin typeface="Arial"/>
              <a:ea typeface="맑은 고딕" pitchFamily="34"/>
              <a:cs typeface="Arial"/>
            </a:endParaRPr>
          </a:p>
        </p:txBody>
      </p:sp>
      <p:sp>
        <p:nvSpPr>
          <p:cNvPr id="4" name="Rounded Rectangle 3">
            <a:extLst>
              <a:ext uri="{FF2B5EF4-FFF2-40B4-BE49-F238E27FC236}">
                <a16:creationId xmlns:a16="http://schemas.microsoft.com/office/drawing/2014/main" id="{C92A3F7F-07B7-C311-1219-8B214BAA360F}"/>
              </a:ext>
            </a:extLst>
          </p:cNvPr>
          <p:cNvSpPr/>
          <p:nvPr/>
        </p:nvSpPr>
        <p:spPr>
          <a:xfrm>
            <a:off x="342360" y="972510"/>
            <a:ext cx="98151" cy="3199321"/>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alpha val="77647"/>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13" b="0" i="0" u="none" strike="noStrike" kern="0" cap="none" spc="0" baseline="0">
              <a:solidFill>
                <a:srgbClr val="FFFFFF"/>
              </a:solidFill>
              <a:uFillTx/>
              <a:latin typeface="Arial"/>
              <a:ea typeface="맑은 고딕" pitchFamily="34"/>
              <a:cs typeface="Arial"/>
            </a:endParaRPr>
          </a:p>
        </p:txBody>
      </p:sp>
      <p:grpSp>
        <p:nvGrpSpPr>
          <p:cNvPr id="5" name="Grupo 5">
            <a:extLst>
              <a:ext uri="{FF2B5EF4-FFF2-40B4-BE49-F238E27FC236}">
                <a16:creationId xmlns:a16="http://schemas.microsoft.com/office/drawing/2014/main" id="{6B450F99-4790-0C8B-3306-3C317C523008}"/>
              </a:ext>
            </a:extLst>
          </p:cNvPr>
          <p:cNvGrpSpPr/>
          <p:nvPr/>
        </p:nvGrpSpPr>
        <p:grpSpPr>
          <a:xfrm>
            <a:off x="1047033" y="1366634"/>
            <a:ext cx="1674184" cy="1419103"/>
            <a:chOff x="1047033" y="1366634"/>
            <a:chExt cx="1674184" cy="1419103"/>
          </a:xfrm>
        </p:grpSpPr>
        <p:sp>
          <p:nvSpPr>
            <p:cNvPr id="6" name="TextBox 57">
              <a:extLst>
                <a:ext uri="{FF2B5EF4-FFF2-40B4-BE49-F238E27FC236}">
                  <a16:creationId xmlns:a16="http://schemas.microsoft.com/office/drawing/2014/main" id="{16D49EC4-BA33-FCC1-7821-7DFA2DADE20E}"/>
                </a:ext>
              </a:extLst>
            </p:cNvPr>
            <p:cNvSpPr txBox="1"/>
            <p:nvPr/>
          </p:nvSpPr>
          <p:spPr>
            <a:xfrm>
              <a:off x="1047033" y="1366634"/>
              <a:ext cx="1674184" cy="784829"/>
            </a:xfrm>
            <a:prstGeom prst="rect">
              <a:avLst/>
            </a:prstGeom>
            <a:noFill/>
            <a:ln cap="flat">
              <a:noFill/>
            </a:ln>
          </p:spPr>
          <p:txBody>
            <a:bodyPr vert="horz" wrap="square" lIns="91440" tIns="45720" rIns="91440" bIns="45720" anchor="ctr"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1" i="0" u="none" strike="noStrike" kern="0" cap="none" spc="0" baseline="0">
                  <a:solidFill>
                    <a:srgbClr val="FFFFFF"/>
                  </a:solidFill>
                  <a:uFillTx/>
                  <a:latin typeface="Arial" pitchFamily="34"/>
                  <a:ea typeface="Arial"/>
                  <a:cs typeface="Arial" pitchFamily="34"/>
                </a:rPr>
                <a:t>You can Resize without losing quality</a:t>
              </a:r>
            </a:p>
          </p:txBody>
        </p:sp>
        <p:sp>
          <p:nvSpPr>
            <p:cNvPr id="7" name="TextBox 58">
              <a:extLst>
                <a:ext uri="{FF2B5EF4-FFF2-40B4-BE49-F238E27FC236}">
                  <a16:creationId xmlns:a16="http://schemas.microsoft.com/office/drawing/2014/main" id="{47DEEB9F-04F8-FB2A-78B8-BF1E95A9DF86}"/>
                </a:ext>
              </a:extLst>
            </p:cNvPr>
            <p:cNvSpPr txBox="1"/>
            <p:nvPr/>
          </p:nvSpPr>
          <p:spPr>
            <a:xfrm>
              <a:off x="1047033" y="2000908"/>
              <a:ext cx="1674184" cy="784829"/>
            </a:xfrm>
            <a:prstGeom prst="rect">
              <a:avLst/>
            </a:prstGeom>
            <a:noFill/>
            <a:ln cap="flat">
              <a:noFill/>
            </a:ln>
          </p:spPr>
          <p:txBody>
            <a:bodyPr vert="horz" wrap="square" lIns="91440" tIns="45720" rIns="91440" bIns="45720" anchor="ctr"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1" i="0" u="none" strike="noStrike" kern="0" cap="none" spc="0" baseline="0">
                  <a:solidFill>
                    <a:srgbClr val="FFFFFF"/>
                  </a:solidFill>
                  <a:uFillTx/>
                  <a:latin typeface="Arial" pitchFamily="34"/>
                  <a:ea typeface="Arial"/>
                  <a:cs typeface="Arial" pitchFamily="34"/>
                </a:rPr>
                <a:t>You can Change Fill Color &amp;</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500" b="1" i="0" u="none" strike="noStrike" kern="0" cap="none" spc="0" baseline="0">
                  <a:solidFill>
                    <a:srgbClr val="FFFFFF"/>
                  </a:solidFill>
                  <a:uFillTx/>
                  <a:latin typeface="Arial" pitchFamily="34"/>
                  <a:ea typeface="Arial"/>
                  <a:cs typeface="Arial" pitchFamily="34"/>
                </a:rPr>
                <a:t>Line Color</a:t>
              </a:r>
            </a:p>
          </p:txBody>
        </p:sp>
      </p:grpSp>
      <p:sp>
        <p:nvSpPr>
          <p:cNvPr id="9" name="TextBox 60">
            <a:extLst>
              <a:ext uri="{FF2B5EF4-FFF2-40B4-BE49-F238E27FC236}">
                <a16:creationId xmlns:a16="http://schemas.microsoft.com/office/drawing/2014/main" id="{C07253D4-A517-4AC8-9055-1AE5968B5482}"/>
              </a:ext>
            </a:extLst>
          </p:cNvPr>
          <p:cNvSpPr txBox="1"/>
          <p:nvPr/>
        </p:nvSpPr>
        <p:spPr>
          <a:xfrm>
            <a:off x="683248" y="3016431"/>
            <a:ext cx="2037969" cy="1477332"/>
          </a:xfrm>
          <a:prstGeom prst="rect">
            <a:avLst/>
          </a:prstGeom>
          <a:noFill/>
          <a:ln cap="flat">
            <a:noFill/>
          </a:ln>
        </p:spPr>
        <p:txBody>
          <a:bodyPr vert="horz" wrap="square" lIns="91440" tIns="45720" rIns="91440" bIns="45720" anchor="ctr"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ea typeface="맑은 고딕" pitchFamily="34"/>
                <a:cs typeface="Arial" pitchFamily="34"/>
              </a:rPr>
              <a:t>GOOGLE SLIDES AND FREE </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ea typeface="맑은 고딕" pitchFamily="34"/>
                <a:cs typeface="Arial" pitchFamily="34"/>
              </a:rPr>
              <a:t>PPT </a:t>
            </a:r>
          </a:p>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0" u="none" strike="noStrike" kern="0" cap="none" spc="0" baseline="0">
                <a:solidFill>
                  <a:srgbClr val="FFFFFF"/>
                </a:solidFill>
                <a:uFillTx/>
                <a:latin typeface="Arial"/>
                <a:ea typeface="맑은 고딕" pitchFamily="34"/>
                <a:cs typeface="Arial" pitchFamily="34"/>
              </a:rPr>
              <a:t>TEMPLATES  </a:t>
            </a:r>
          </a:p>
        </p:txBody>
      </p:sp>
      <p:sp>
        <p:nvSpPr>
          <p:cNvPr id="16" name="Rounded Rectangle 3">
            <a:extLst>
              <a:ext uri="{FF2B5EF4-FFF2-40B4-BE49-F238E27FC236}">
                <a16:creationId xmlns:a16="http://schemas.microsoft.com/office/drawing/2014/main" id="{BEF4D847-DC5B-C9A3-840D-E06E3C8DD789}"/>
              </a:ext>
            </a:extLst>
          </p:cNvPr>
          <p:cNvSpPr/>
          <p:nvPr/>
        </p:nvSpPr>
        <p:spPr>
          <a:xfrm rot="5400013">
            <a:off x="1948929" y="3912557"/>
            <a:ext cx="76233" cy="1668469"/>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alpha val="77647"/>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13" b="0" i="0" u="none" strike="noStrike" kern="0" cap="none" spc="0" baseline="0">
              <a:solidFill>
                <a:srgbClr val="FFFFFF"/>
              </a:solidFill>
              <a:uFillTx/>
              <a:latin typeface="Arial"/>
              <a:ea typeface="맑은 고딕" pitchFamily="34"/>
              <a:cs typeface="Arial"/>
            </a:endParaRPr>
          </a:p>
        </p:txBody>
      </p:sp>
      <p:sp>
        <p:nvSpPr>
          <p:cNvPr id="20" name="AutoShape 3">
            <a:extLst>
              <a:ext uri="{FF2B5EF4-FFF2-40B4-BE49-F238E27FC236}">
                <a16:creationId xmlns:a16="http://schemas.microsoft.com/office/drawing/2014/main" id="{5EBA285F-9610-75BF-1C86-2C30F10160C6}"/>
              </a:ext>
            </a:extLst>
          </p:cNvPr>
          <p:cNvSpPr/>
          <p:nvPr/>
        </p:nvSpPr>
        <p:spPr>
          <a:xfrm>
            <a:off x="544113" y="878683"/>
            <a:ext cx="813194" cy="812005"/>
          </a:xfrm>
          <a:prstGeom prst="rect">
            <a:avLst/>
          </a:prstGeom>
          <a:no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21" name="Freeform 5">
            <a:extLst>
              <a:ext uri="{FF2B5EF4-FFF2-40B4-BE49-F238E27FC236}">
                <a16:creationId xmlns:a16="http://schemas.microsoft.com/office/drawing/2014/main" id="{36F43DD9-25E8-9ED5-A487-28477A497609}"/>
              </a:ext>
            </a:extLst>
          </p:cNvPr>
          <p:cNvSpPr/>
          <p:nvPr/>
        </p:nvSpPr>
        <p:spPr>
          <a:xfrm>
            <a:off x="2164366" y="977740"/>
            <a:ext cx="704682" cy="722558"/>
          </a:xfrm>
          <a:custGeom>
            <a:avLst/>
            <a:gdLst>
              <a:gd name="f0" fmla="val 10800000"/>
              <a:gd name="f1" fmla="val 5400000"/>
              <a:gd name="f2" fmla="val 180"/>
              <a:gd name="f3" fmla="val w"/>
              <a:gd name="f4" fmla="val h"/>
              <a:gd name="f5" fmla="val 0"/>
              <a:gd name="f6" fmla="val 285"/>
              <a:gd name="f7" fmla="val 286"/>
              <a:gd name="f8" fmla="val 265"/>
              <a:gd name="f9" fmla="val 21"/>
              <a:gd name="f10" fmla="val 9"/>
              <a:gd name="f11" fmla="val 20"/>
              <a:gd name="f12" fmla="val 32"/>
              <a:gd name="f13" fmla="val 41"/>
              <a:gd name="f14" fmla="val 244"/>
              <a:gd name="f15" fmla="val 266"/>
              <a:gd name="f16" fmla="val 277"/>
              <a:gd name="f17" fmla="val 254"/>
              <a:gd name="f18" fmla="val 276"/>
              <a:gd name="f19" fmla="val 22"/>
              <a:gd name="f20" fmla="+- 0 0 -90"/>
              <a:gd name="f21" fmla="*/ f3 1 285"/>
              <a:gd name="f22" fmla="*/ f4 1 286"/>
              <a:gd name="f23" fmla="val f5"/>
              <a:gd name="f24" fmla="val f6"/>
              <a:gd name="f25" fmla="val f7"/>
              <a:gd name="f26" fmla="*/ f20 f0 1"/>
              <a:gd name="f27" fmla="+- f25 0 f23"/>
              <a:gd name="f28" fmla="+- f24 0 f23"/>
              <a:gd name="f29" fmla="*/ f26 1 f2"/>
              <a:gd name="f30" fmla="*/ f28 1 285"/>
              <a:gd name="f31" fmla="*/ f27 1 286"/>
              <a:gd name="f32" fmla="*/ 265 f28 1"/>
              <a:gd name="f33" fmla="*/ 0 f27 1"/>
              <a:gd name="f34" fmla="*/ 21 f28 1"/>
              <a:gd name="f35" fmla="*/ 0 f28 1"/>
              <a:gd name="f36" fmla="*/ 20 f27 1"/>
              <a:gd name="f37" fmla="*/ 41 f27 1"/>
              <a:gd name="f38" fmla="*/ 244 f28 1"/>
              <a:gd name="f39" fmla="*/ 266 f27 1"/>
              <a:gd name="f40" fmla="*/ 286 f27 1"/>
              <a:gd name="f41" fmla="*/ 285 f28 1"/>
              <a:gd name="f42" fmla="*/ 22 f27 1"/>
              <a:gd name="f43" fmla="*/ 21 f27 1"/>
              <a:gd name="f44" fmla="+- f29 0 f1"/>
              <a:gd name="f45" fmla="*/ f32 1 285"/>
              <a:gd name="f46" fmla="*/ f33 1 286"/>
              <a:gd name="f47" fmla="*/ f34 1 285"/>
              <a:gd name="f48" fmla="*/ f35 1 285"/>
              <a:gd name="f49" fmla="*/ f36 1 286"/>
              <a:gd name="f50" fmla="*/ f37 1 286"/>
              <a:gd name="f51" fmla="*/ f38 1 285"/>
              <a:gd name="f52" fmla="*/ f39 1 286"/>
              <a:gd name="f53" fmla="*/ f40 1 286"/>
              <a:gd name="f54" fmla="*/ f41 1 285"/>
              <a:gd name="f55" fmla="*/ f42 1 286"/>
              <a:gd name="f56" fmla="*/ f43 1 286"/>
              <a:gd name="f57" fmla="*/ 0 1 f30"/>
              <a:gd name="f58" fmla="*/ f24 1 f30"/>
              <a:gd name="f59" fmla="*/ 0 1 f31"/>
              <a:gd name="f60" fmla="*/ f25 1 f31"/>
              <a:gd name="f61" fmla="*/ f45 1 f30"/>
              <a:gd name="f62" fmla="*/ f46 1 f31"/>
              <a:gd name="f63" fmla="*/ f47 1 f30"/>
              <a:gd name="f64" fmla="*/ f48 1 f30"/>
              <a:gd name="f65" fmla="*/ f49 1 f31"/>
              <a:gd name="f66" fmla="*/ f50 1 f31"/>
              <a:gd name="f67" fmla="*/ f51 1 f30"/>
              <a:gd name="f68" fmla="*/ f52 1 f31"/>
              <a:gd name="f69" fmla="*/ f53 1 f31"/>
              <a:gd name="f70" fmla="*/ f54 1 f30"/>
              <a:gd name="f71" fmla="*/ f55 1 f31"/>
              <a:gd name="f72" fmla="*/ f56 1 f31"/>
              <a:gd name="f73" fmla="*/ f57 f21 1"/>
              <a:gd name="f74" fmla="*/ f58 f21 1"/>
              <a:gd name="f75" fmla="*/ f60 f22 1"/>
              <a:gd name="f76" fmla="*/ f59 f22 1"/>
              <a:gd name="f77" fmla="*/ f61 f21 1"/>
              <a:gd name="f78" fmla="*/ f62 f22 1"/>
              <a:gd name="f79" fmla="*/ f63 f21 1"/>
              <a:gd name="f80" fmla="*/ f64 f21 1"/>
              <a:gd name="f81" fmla="*/ f65 f22 1"/>
              <a:gd name="f82" fmla="*/ f66 f22 1"/>
              <a:gd name="f83" fmla="*/ f67 f21 1"/>
              <a:gd name="f84" fmla="*/ f68 f22 1"/>
              <a:gd name="f85" fmla="*/ f69 f22 1"/>
              <a:gd name="f86" fmla="*/ f70 f21 1"/>
              <a:gd name="f87" fmla="*/ f71 f22 1"/>
              <a:gd name="f88" fmla="*/ f72 f22 1"/>
            </a:gdLst>
            <a:ahLst/>
            <a:cxnLst>
              <a:cxn ang="3cd4">
                <a:pos x="hc" y="t"/>
              </a:cxn>
              <a:cxn ang="0">
                <a:pos x="r" y="vc"/>
              </a:cxn>
              <a:cxn ang="cd4">
                <a:pos x="hc" y="b"/>
              </a:cxn>
              <a:cxn ang="cd2">
                <a:pos x="l" y="vc"/>
              </a:cxn>
              <a:cxn ang="f44">
                <a:pos x="f77" y="f78"/>
              </a:cxn>
              <a:cxn ang="f44">
                <a:pos x="f79" y="f78"/>
              </a:cxn>
              <a:cxn ang="f44">
                <a:pos x="f80" y="f81"/>
              </a:cxn>
              <a:cxn ang="f44">
                <a:pos x="f79" y="f82"/>
              </a:cxn>
              <a:cxn ang="f44">
                <a:pos x="f83" y="f82"/>
              </a:cxn>
              <a:cxn ang="f44">
                <a:pos x="f83" y="f84"/>
              </a:cxn>
              <a:cxn ang="f44">
                <a:pos x="f77" y="f85"/>
              </a:cxn>
              <a:cxn ang="f44">
                <a:pos x="f86" y="f84"/>
              </a:cxn>
              <a:cxn ang="f44">
                <a:pos x="f86" y="f87"/>
              </a:cxn>
              <a:cxn ang="f44">
                <a:pos x="f86" y="f88"/>
              </a:cxn>
              <a:cxn ang="f44">
                <a:pos x="f86" y="f81"/>
              </a:cxn>
              <a:cxn ang="f44">
                <a:pos x="f77" y="f78"/>
              </a:cxn>
            </a:cxnLst>
            <a:rect l="f73" t="f76" r="f74" b="f75"/>
            <a:pathLst>
              <a:path w="285" h="286">
                <a:moveTo>
                  <a:pt x="f8" y="f5"/>
                </a:moveTo>
                <a:cubicBezTo>
                  <a:pt x="f9" y="f5"/>
                  <a:pt x="f9" y="f5"/>
                  <a:pt x="f9" y="f5"/>
                </a:cubicBezTo>
                <a:cubicBezTo>
                  <a:pt x="f10" y="f5"/>
                  <a:pt x="f5" y="f10"/>
                  <a:pt x="f5" y="f11"/>
                </a:cubicBezTo>
                <a:cubicBezTo>
                  <a:pt x="f5" y="f12"/>
                  <a:pt x="f10" y="f13"/>
                  <a:pt x="f9" y="f13"/>
                </a:cubicBezTo>
                <a:cubicBezTo>
                  <a:pt x="f14" y="f13"/>
                  <a:pt x="f14" y="f13"/>
                  <a:pt x="f14" y="f13"/>
                </a:cubicBezTo>
                <a:cubicBezTo>
                  <a:pt x="f14" y="f15"/>
                  <a:pt x="f14" y="f15"/>
                  <a:pt x="f14" y="f15"/>
                </a:cubicBezTo>
                <a:cubicBezTo>
                  <a:pt x="f14" y="f16"/>
                  <a:pt x="f17" y="f7"/>
                  <a:pt x="f8" y="f7"/>
                </a:cubicBezTo>
                <a:cubicBezTo>
                  <a:pt x="f18" y="f7"/>
                  <a:pt x="f6" y="f16"/>
                  <a:pt x="f6" y="f15"/>
                </a:cubicBezTo>
                <a:cubicBezTo>
                  <a:pt x="f6" y="f19"/>
                  <a:pt x="f6" y="f19"/>
                  <a:pt x="f6" y="f19"/>
                </a:cubicBezTo>
                <a:cubicBezTo>
                  <a:pt x="f6" y="f9"/>
                  <a:pt x="f6" y="f9"/>
                  <a:pt x="f6" y="f9"/>
                </a:cubicBezTo>
                <a:cubicBezTo>
                  <a:pt x="f6" y="f11"/>
                  <a:pt x="f6" y="f11"/>
                  <a:pt x="f6" y="f11"/>
                </a:cubicBezTo>
                <a:cubicBezTo>
                  <a:pt x="f6" y="f10"/>
                  <a:pt x="f18" y="f5"/>
                  <a:pt x="f8" y="f5"/>
                </a:cubicBezTo>
              </a:path>
            </a:pathLst>
          </a:custGeom>
          <a:no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56395241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4097FB-5468-2E7D-3DC1-6660BB12DAD6}"/>
              </a:ext>
            </a:extLst>
          </p:cNvPr>
          <p:cNvSpPr txBox="1">
            <a:spLocks noGrp="1"/>
          </p:cNvSpPr>
          <p:nvPr>
            <p:ph type="title"/>
          </p:nvPr>
        </p:nvSpPr>
        <p:spPr/>
        <p:txBody>
          <a:bodyPr/>
          <a:lstStyle>
            <a:lvl1pPr>
              <a:defRPr lang="es-ES"/>
            </a:lvl1pPr>
          </a:lstStyle>
          <a:p>
            <a:pPr lvl="0"/>
            <a:r>
              <a:rPr lang="es-ES"/>
              <a:t>Haga clic para modificar el estilo de título del patrón</a:t>
            </a:r>
          </a:p>
        </p:txBody>
      </p:sp>
      <p:sp>
        <p:nvSpPr>
          <p:cNvPr id="3" name="Marcador de contenido 2">
            <a:extLst>
              <a:ext uri="{FF2B5EF4-FFF2-40B4-BE49-F238E27FC236}">
                <a16:creationId xmlns:a16="http://schemas.microsoft.com/office/drawing/2014/main" id="{5B4BE7E9-AB8F-197F-8D1F-7964575674CF}"/>
              </a:ext>
            </a:extLst>
          </p:cNvPr>
          <p:cNvSpPr txBox="1">
            <a:spLocks noGrp="1"/>
          </p:cNvSpPr>
          <p:nvPr>
            <p:ph idx="1"/>
          </p:nvPr>
        </p:nvSpPr>
        <p:spPr/>
        <p:txBody>
          <a:bodyPr/>
          <a:lstStyle>
            <a:lvl1pPr>
              <a:defRPr lang="es-ES"/>
            </a:lvl1pPr>
            <a:lvl2pPr marL="914400" marR="0" lvl="1" indent="-381003" fontAlgn="auto">
              <a:lnSpc>
                <a:spcPct val="100000"/>
              </a:lnSpc>
              <a:spcBef>
                <a:spcPts val="0"/>
              </a:spcBef>
              <a:spcAft>
                <a:spcPts val="0"/>
              </a:spcAft>
              <a:buClr>
                <a:srgbClr val="4D4A56"/>
              </a:buClr>
              <a:buSzPts val="2400"/>
              <a:buFont typeface="Tinos"/>
              <a:buChar char="▸"/>
              <a:tabLst/>
              <a:defRPr lang="es-ES" b="0" i="0" u="none" strike="noStrike" kern="0" cap="none" spc="0" baseline="0">
                <a:solidFill>
                  <a:srgbClr val="4D4A56"/>
                </a:solidFill>
                <a:uFillTx/>
                <a:latin typeface="Tinos"/>
                <a:ea typeface="Tinos"/>
                <a:cs typeface="Tinos"/>
              </a:defRPr>
            </a:lvl2pPr>
            <a:lvl3pPr marL="1371600" marR="0" lvl="2" indent="-381003" fontAlgn="auto">
              <a:lnSpc>
                <a:spcPct val="100000"/>
              </a:lnSpc>
              <a:spcBef>
                <a:spcPts val="0"/>
              </a:spcBef>
              <a:spcAft>
                <a:spcPts val="0"/>
              </a:spcAft>
              <a:buClr>
                <a:srgbClr val="4D4A56"/>
              </a:buClr>
              <a:buSzPts val="2400"/>
              <a:buFont typeface="Tinos"/>
              <a:buChar char="◦"/>
              <a:tabLst/>
              <a:defRPr lang="es-ES" sz="2400" b="0" i="0" u="none" strike="noStrike" kern="0" cap="none" spc="0" baseline="0">
                <a:solidFill>
                  <a:srgbClr val="4D4A56"/>
                </a:solidFill>
                <a:uFillTx/>
                <a:latin typeface="Tinos"/>
                <a:ea typeface="Tinos"/>
                <a:cs typeface="Tinos"/>
              </a:defRPr>
            </a:lvl3pPr>
            <a:lvl4pPr marL="1828800" marR="0" lvl="3" indent="-342900" fontAlgn="auto">
              <a:lnSpc>
                <a:spcPct val="100000"/>
              </a:lnSpc>
              <a:spcBef>
                <a:spcPts val="0"/>
              </a:spcBef>
              <a:spcAft>
                <a:spcPts val="0"/>
              </a:spcAft>
              <a:buClr>
                <a:srgbClr val="4D4A56"/>
              </a:buClr>
              <a:buSzPts val="1800"/>
              <a:buFont typeface="Tinos"/>
              <a:buChar char="●"/>
              <a:tabLst/>
              <a:defRPr lang="es-ES" b="0" i="0" u="none" strike="noStrike" kern="0" cap="none" spc="0" baseline="0">
                <a:solidFill>
                  <a:srgbClr val="4D4A56"/>
                </a:solidFill>
                <a:uFillTx/>
                <a:latin typeface="Tinos"/>
                <a:ea typeface="Tinos"/>
                <a:cs typeface="Tinos"/>
              </a:defRPr>
            </a:lvl4pPr>
            <a:lvl5pPr marL="2286000" marR="0" lvl="4" indent="-342900" fontAlgn="auto">
              <a:lnSpc>
                <a:spcPct val="100000"/>
              </a:lnSpc>
              <a:spcBef>
                <a:spcPts val="0"/>
              </a:spcBef>
              <a:spcAft>
                <a:spcPts val="0"/>
              </a:spcAft>
              <a:buClr>
                <a:srgbClr val="4D4A56"/>
              </a:buClr>
              <a:buSzPts val="1800"/>
              <a:buFont typeface="Tinos"/>
              <a:buChar char="○"/>
              <a:tabLst/>
              <a:defRPr lang="es-ES" b="0" i="0" u="none" strike="noStrike" kern="0" cap="none" spc="0" baseline="0">
                <a:solidFill>
                  <a:srgbClr val="4D4A56"/>
                </a:solidFill>
                <a:uFillTx/>
                <a:latin typeface="Tinos"/>
                <a:ea typeface="Tinos"/>
                <a:cs typeface="Tinos"/>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DEDCE2B-1918-4136-B29D-F81C8F97FED4}"/>
              </a:ext>
            </a:extLst>
          </p:cNvPr>
          <p:cNvSpPr txBox="1">
            <a:spLocks noGrp="1"/>
          </p:cNvSpPr>
          <p:nvPr>
            <p:ph type="dt" sz="quarter" idx="7"/>
          </p:nvPr>
        </p:nvSpPr>
        <p:spPr>
          <a:xfrm>
            <a:off x="628650" y="4767260"/>
            <a:ext cx="2057400" cy="273844"/>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s-ES" sz="1400" b="0" i="0" u="none" strike="noStrike" kern="0" cap="none" spc="0" baseline="0">
                <a:solidFill>
                  <a:srgbClr val="000000"/>
                </a:solidFill>
                <a:uFillTx/>
                <a:latin typeface="Arial"/>
                <a:ea typeface="Arial"/>
                <a:cs typeface="Arial"/>
              </a:defRPr>
            </a:lvl1pPr>
          </a:lstStyle>
          <a:p>
            <a:pPr lvl="0"/>
            <a:fld id="{1F4A4951-2693-4935-85CA-9F128E6055F9}" type="datetime1">
              <a:rPr lang="es-ES"/>
              <a:pPr lvl="0"/>
              <a:t>25/02/2026</a:t>
            </a:fld>
            <a:endParaRPr lang="es-ES"/>
          </a:p>
        </p:txBody>
      </p:sp>
      <p:sp>
        <p:nvSpPr>
          <p:cNvPr id="5" name="Marcador de pie de página 4">
            <a:extLst>
              <a:ext uri="{FF2B5EF4-FFF2-40B4-BE49-F238E27FC236}">
                <a16:creationId xmlns:a16="http://schemas.microsoft.com/office/drawing/2014/main" id="{5B228058-85C9-A6B0-92F5-224A38F6B17A}"/>
              </a:ext>
            </a:extLst>
          </p:cNvPr>
          <p:cNvSpPr txBox="1">
            <a:spLocks noGrp="1"/>
          </p:cNvSpPr>
          <p:nvPr>
            <p:ph type="ftr" sz="quarter" idx="9"/>
          </p:nvPr>
        </p:nvSpPr>
        <p:spPr>
          <a:xfrm>
            <a:off x="0" y="0"/>
            <a:ext cx="0" cy="0"/>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s-ES" sz="1400" b="0" i="0" u="none" strike="noStrike" kern="0" cap="none" spc="0" baseline="0">
                <a:solidFill>
                  <a:srgbClr val="000000"/>
                </a:solidFill>
                <a:uFillTx/>
                <a:latin typeface="Arial"/>
                <a:ea typeface="Arial"/>
                <a:cs typeface="Arial"/>
              </a:defRPr>
            </a:lvl1pPr>
          </a:lstStyle>
          <a:p>
            <a:pPr lvl="0"/>
            <a:endParaRPr lang="es-ES"/>
          </a:p>
        </p:txBody>
      </p:sp>
      <p:sp>
        <p:nvSpPr>
          <p:cNvPr id="6" name="Marcador de número de diapositiva 5">
            <a:extLst>
              <a:ext uri="{FF2B5EF4-FFF2-40B4-BE49-F238E27FC236}">
                <a16:creationId xmlns:a16="http://schemas.microsoft.com/office/drawing/2014/main" id="{081F1B11-5D3F-1DBA-60A2-65157BE69D19}"/>
              </a:ext>
            </a:extLst>
          </p:cNvPr>
          <p:cNvSpPr txBox="1">
            <a:spLocks noGrp="1"/>
          </p:cNvSpPr>
          <p:nvPr>
            <p:ph type="sldNum" sz="quarter" idx="8"/>
          </p:nvPr>
        </p:nvSpPr>
        <p:spPr>
          <a:xfrm>
            <a:off x="6457949" y="4767260"/>
            <a:ext cx="2057400" cy="273844"/>
          </a:xfrm>
        </p:spPr>
        <p:txBody>
          <a:bodyPr/>
          <a:lstStyle>
            <a:lvl1pPr>
              <a:defRPr lang="es-ES"/>
            </a:lvl1pPr>
          </a:lstStyle>
          <a:p>
            <a:pPr lvl="0"/>
            <a:fld id="{23CBC564-EC3B-4E32-BD1E-38443513ED18}" type="slidenum">
              <a:t>‹Nº›</a:t>
            </a:fld>
            <a:endParaRPr lang="es-ES"/>
          </a:p>
        </p:txBody>
      </p:sp>
    </p:spTree>
    <p:extLst>
      <p:ext uri="{BB962C8B-B14F-4D97-AF65-F5344CB8AC3E}">
        <p14:creationId xmlns:p14="http://schemas.microsoft.com/office/powerpoint/2010/main" val="791247605"/>
      </p:ext>
    </p:extLst>
  </p:cSld>
  <p:clrMapOvr>
    <a:masterClrMapping/>
  </p:clrMapOvr>
  <p:transition spd="med">
    <p:fade/>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a:xfrm>
          <a:off x="0" y="0"/>
          <a:ext cx="0" cy="0"/>
          <a:chOff x="0" y="0"/>
          <a:chExt cx="0" cy="0"/>
        </a:xfrm>
      </p:grpSpPr>
      <p:sp>
        <p:nvSpPr>
          <p:cNvPr id="2" name="Google Shape;6;p1">
            <a:extLst>
              <a:ext uri="{FF2B5EF4-FFF2-40B4-BE49-F238E27FC236}">
                <a16:creationId xmlns:a16="http://schemas.microsoft.com/office/drawing/2014/main" id="{68C18F62-F494-3D4D-4B48-9D606041309C}"/>
              </a:ext>
            </a:extLst>
          </p:cNvPr>
          <p:cNvSpPr txBox="1">
            <a:spLocks noGrp="1"/>
          </p:cNvSpPr>
          <p:nvPr>
            <p:ph type="title"/>
          </p:nvPr>
        </p:nvSpPr>
        <p:spPr>
          <a:xfrm>
            <a:off x="457200" y="205977"/>
            <a:ext cx="8229600" cy="857396"/>
          </a:xfrm>
          <a:prstGeom prst="rect">
            <a:avLst/>
          </a:prstGeom>
          <a:noFill/>
          <a:ln>
            <a:noFill/>
          </a:ln>
        </p:spPr>
        <p:txBody>
          <a:bodyPr vert="horz" wrap="square" lIns="91421" tIns="91421" rIns="91421" bIns="91421" anchor="b" anchorCtr="0" compatLnSpc="1">
            <a:noAutofit/>
          </a:bodyPr>
          <a:lstStyle/>
          <a:p>
            <a:pPr lvl="0"/>
            <a:endParaRPr lang="es-PE"/>
          </a:p>
        </p:txBody>
      </p:sp>
      <p:sp>
        <p:nvSpPr>
          <p:cNvPr id="3" name="Google Shape;7;p1">
            <a:extLst>
              <a:ext uri="{FF2B5EF4-FFF2-40B4-BE49-F238E27FC236}">
                <a16:creationId xmlns:a16="http://schemas.microsoft.com/office/drawing/2014/main" id="{7058F677-8AFE-D418-1DD1-5CD880ABCA21}"/>
              </a:ext>
            </a:extLst>
          </p:cNvPr>
          <p:cNvSpPr txBox="1">
            <a:spLocks noGrp="1"/>
          </p:cNvSpPr>
          <p:nvPr>
            <p:ph type="body" idx="1"/>
          </p:nvPr>
        </p:nvSpPr>
        <p:spPr>
          <a:xfrm>
            <a:off x="457200" y="1200150"/>
            <a:ext cx="8229600" cy="3725704"/>
          </a:xfrm>
          <a:prstGeom prst="rect">
            <a:avLst/>
          </a:prstGeom>
          <a:noFill/>
          <a:ln>
            <a:noFill/>
          </a:ln>
        </p:spPr>
        <p:txBody>
          <a:bodyPr vert="horz" wrap="square" lIns="91421" tIns="91421" rIns="91421" bIns="91421" anchor="t" anchorCtr="0" compatLnSpc="1">
            <a:no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PE"/>
          </a:p>
        </p:txBody>
      </p:sp>
      <p:sp>
        <p:nvSpPr>
          <p:cNvPr id="4" name="Google Shape;8;p1">
            <a:extLst>
              <a:ext uri="{FF2B5EF4-FFF2-40B4-BE49-F238E27FC236}">
                <a16:creationId xmlns:a16="http://schemas.microsoft.com/office/drawing/2014/main" id="{448AA11E-812E-3CB1-08FA-8A0BE5E1858B}"/>
              </a:ext>
            </a:extLst>
          </p:cNvPr>
          <p:cNvSpPr txBox="1">
            <a:spLocks noGrp="1"/>
          </p:cNvSpPr>
          <p:nvPr>
            <p:ph type="sldNum" sz="quarter" idx="4"/>
          </p:nvPr>
        </p:nvSpPr>
        <p:spPr>
          <a:xfrm>
            <a:off x="8556781" y="4749850"/>
            <a:ext cx="548704" cy="393603"/>
          </a:xfrm>
          <a:prstGeom prst="rect">
            <a:avLst/>
          </a:prstGeom>
          <a:noFill/>
          <a:ln>
            <a:noFill/>
          </a:ln>
        </p:spPr>
        <p:txBody>
          <a:bodyPr vert="horz" wrap="square" lIns="91421" tIns="91421" rIns="91421" bIns="91421" anchor="t" anchorCtr="0" compatLnSpc="1">
            <a:noAutofit/>
          </a:bodyPr>
          <a:lstStyle>
            <a:lvl1pPr marL="0" marR="0" lvl="0" indent="0" algn="r" defTabSz="914400" rtl="0" fontAlgn="auto" hangingPunct="1">
              <a:lnSpc>
                <a:spcPct val="100000"/>
              </a:lnSpc>
              <a:spcBef>
                <a:spcPts val="0"/>
              </a:spcBef>
              <a:spcAft>
                <a:spcPts val="0"/>
              </a:spcAft>
              <a:buNone/>
              <a:tabLst/>
              <a:defRPr lang="en-US" sz="1300" b="0" i="0" u="none" strike="noStrike" kern="0" cap="none" spc="0" baseline="0">
                <a:solidFill>
                  <a:srgbClr val="ECC1C8"/>
                </a:solidFill>
                <a:uFillTx/>
                <a:latin typeface="Playfair Display"/>
                <a:ea typeface="Playfair Display"/>
                <a:cs typeface="Playfair Display"/>
              </a:defRPr>
            </a:lvl1pPr>
          </a:lstStyle>
          <a:p>
            <a:pPr lvl="0"/>
            <a:fld id="{0A8BFB71-0F65-404D-99EF-CC102C72FC08}" type="slidenum">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fade thruBlk="1"/>
  </p:transition>
  <p:txStyles>
    <p:titleStyle>
      <a:lvl1pPr marL="0" marR="0" lvl="0" indent="0" algn="l" defTabSz="914400" rtl="0" fontAlgn="auto" hangingPunct="1">
        <a:lnSpc>
          <a:spcPct val="100000"/>
        </a:lnSpc>
        <a:spcBef>
          <a:spcPts val="0"/>
        </a:spcBef>
        <a:spcAft>
          <a:spcPts val="0"/>
        </a:spcAft>
        <a:buNone/>
        <a:tabLst/>
        <a:defRPr lang="es-PE" sz="1800" b="1" i="1" u="none" strike="noStrike" kern="0" cap="none" spc="0" baseline="0">
          <a:solidFill>
            <a:srgbClr val="4D4A56"/>
          </a:solidFill>
          <a:uFillTx/>
          <a:latin typeface="Playfair Display"/>
          <a:ea typeface="Playfair Display"/>
          <a:cs typeface="Playfair Display"/>
        </a:defRPr>
      </a:lvl1pPr>
    </p:titleStyle>
    <p:bodyStyle>
      <a:lvl1pPr marL="457200" marR="0" lvl="0" indent="-419096" algn="l" defTabSz="914400" rtl="0" fontAlgn="auto" hangingPunct="1">
        <a:lnSpc>
          <a:spcPct val="100000"/>
        </a:lnSpc>
        <a:spcBef>
          <a:spcPts val="600"/>
        </a:spcBef>
        <a:spcAft>
          <a:spcPts val="0"/>
        </a:spcAft>
        <a:buClr>
          <a:srgbClr val="4D4A56"/>
        </a:buClr>
        <a:buSzPts val="3000"/>
        <a:buFont typeface="Tinos"/>
        <a:buChar char="▹"/>
        <a:tabLst/>
        <a:defRPr lang="es-PE" sz="3000" b="0" i="0" u="none" strike="noStrike" kern="0" cap="none" spc="0" baseline="0">
          <a:solidFill>
            <a:srgbClr val="4D4A56"/>
          </a:solidFill>
          <a:uFillTx/>
          <a:latin typeface="Tinos"/>
          <a:ea typeface="Tinos"/>
          <a:cs typeface="Tino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P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name="Slide19">
    <p:bg>
      <p:bgPr>
        <a:solidFill>
          <a:srgbClr val="D07576"/>
        </a:solidFill>
        <a:effectLst/>
      </p:bgPr>
    </p:bg>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332208B6-03D4-C4D8-CE4F-47E0CBA03154}"/>
              </a:ext>
            </a:extLst>
          </p:cNvPr>
          <p:cNvSpPr/>
          <p:nvPr/>
        </p:nvSpPr>
        <p:spPr>
          <a:xfrm>
            <a:off x="6472991" y="0"/>
            <a:ext cx="2671008" cy="5143499"/>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Google Shape;70;p1">
            <a:extLst>
              <a:ext uri="{FF2B5EF4-FFF2-40B4-BE49-F238E27FC236}">
                <a16:creationId xmlns:a16="http://schemas.microsoft.com/office/drawing/2014/main" id="{895ED6F2-4B7F-893A-3548-0C93F91CD2E1}"/>
              </a:ext>
            </a:extLst>
          </p:cNvPr>
          <p:cNvSpPr txBox="1"/>
          <p:nvPr/>
        </p:nvSpPr>
        <p:spPr>
          <a:xfrm>
            <a:off x="538737" y="2223875"/>
            <a:ext cx="3333746" cy="1569631"/>
          </a:xfrm>
          <a:prstGeom prst="rect">
            <a:avLst/>
          </a:prstGeom>
          <a:noFill/>
          <a:ln cap="flat">
            <a:noFill/>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4875" b="1" i="0" u="none" strike="noStrike" kern="0" cap="none" spc="0" baseline="0">
                <a:solidFill>
                  <a:srgbClr val="FFFFFF"/>
                </a:solidFill>
                <a:uFillTx/>
                <a:latin typeface="Rubik"/>
                <a:ea typeface="Rubik"/>
                <a:cs typeface="Rubik"/>
              </a:rPr>
              <a:t>FORMAL FEMININE</a:t>
            </a:r>
          </a:p>
        </p:txBody>
      </p:sp>
      <p:sp>
        <p:nvSpPr>
          <p:cNvPr id="4" name="Google Shape;72;p1">
            <a:extLst>
              <a:ext uri="{FF2B5EF4-FFF2-40B4-BE49-F238E27FC236}">
                <a16:creationId xmlns:a16="http://schemas.microsoft.com/office/drawing/2014/main" id="{27F86A5F-6449-9794-0B24-05BCE4E5FD98}"/>
              </a:ext>
            </a:extLst>
          </p:cNvPr>
          <p:cNvSpPr txBox="1"/>
          <p:nvPr/>
        </p:nvSpPr>
        <p:spPr>
          <a:xfrm>
            <a:off x="538737" y="3793507"/>
            <a:ext cx="3333746" cy="807881"/>
          </a:xfrm>
          <a:prstGeom prst="rect">
            <a:avLst/>
          </a:prstGeom>
          <a:noFill/>
          <a:ln cap="flat">
            <a:noFill/>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0" i="0" u="none" strike="noStrike" kern="0" cap="none" spc="0" baseline="0">
                <a:solidFill>
                  <a:srgbClr val="000000"/>
                </a:solidFill>
                <a:uFillTx/>
                <a:latin typeface="Rubik"/>
                <a:ea typeface="Rubik"/>
                <a:cs typeface="Rubik"/>
              </a:rPr>
              <a:t>The best templates only here.</a:t>
            </a:r>
          </a:p>
        </p:txBody>
      </p:sp>
      <p:sp>
        <p:nvSpPr>
          <p:cNvPr id="5" name="Google Shape;75;p1">
            <a:extLst>
              <a:ext uri="{FF2B5EF4-FFF2-40B4-BE49-F238E27FC236}">
                <a16:creationId xmlns:a16="http://schemas.microsoft.com/office/drawing/2014/main" id="{1FF42C74-8808-99AC-77F2-8970FA8A6ECA}"/>
              </a:ext>
            </a:extLst>
          </p:cNvPr>
          <p:cNvSpPr txBox="1"/>
          <p:nvPr/>
        </p:nvSpPr>
        <p:spPr>
          <a:xfrm>
            <a:off x="10538752" y="1467090"/>
            <a:ext cx="138549" cy="276971"/>
          </a:xfrm>
          <a:prstGeom prst="rect">
            <a:avLst/>
          </a:prstGeom>
          <a:noFill/>
          <a:ln cap="flat">
            <a:noFill/>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000000"/>
              </a:solidFill>
              <a:uFillTx/>
              <a:latin typeface="Rubik"/>
              <a:ea typeface="Rubik"/>
              <a:cs typeface="Rubik"/>
            </a:endParaRPr>
          </a:p>
        </p:txBody>
      </p:sp>
      <p:sp>
        <p:nvSpPr>
          <p:cNvPr id="7" name="Google Shape;77;p1">
            <a:extLst>
              <a:ext uri="{FF2B5EF4-FFF2-40B4-BE49-F238E27FC236}">
                <a16:creationId xmlns:a16="http://schemas.microsoft.com/office/drawing/2014/main" id="{3B71CDDB-2A5F-810A-B606-39CA90FE2E1C}"/>
              </a:ext>
            </a:extLst>
          </p:cNvPr>
          <p:cNvSpPr/>
          <p:nvPr/>
        </p:nvSpPr>
        <p:spPr>
          <a:xfrm>
            <a:off x="1219562" y="396593"/>
            <a:ext cx="1607085" cy="162220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0CDC3"/>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sp>
        <p:nvSpPr>
          <p:cNvPr id="8" name="Freeform 13">
            <a:extLst>
              <a:ext uri="{FF2B5EF4-FFF2-40B4-BE49-F238E27FC236}">
                <a16:creationId xmlns:a16="http://schemas.microsoft.com/office/drawing/2014/main" id="{0094115D-7FD3-BF39-5B6F-9AC99675BF9B}"/>
              </a:ext>
            </a:extLst>
          </p:cNvPr>
          <p:cNvSpPr/>
          <p:nvPr/>
        </p:nvSpPr>
        <p:spPr>
          <a:xfrm>
            <a:off x="1546222" y="692145"/>
            <a:ext cx="920745" cy="1001716"/>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9" name="Elipse 22">
            <a:extLst>
              <a:ext uri="{FF2B5EF4-FFF2-40B4-BE49-F238E27FC236}">
                <a16:creationId xmlns:a16="http://schemas.microsoft.com/office/drawing/2014/main" id="{FA56EF0C-204C-6485-EA27-65AA4847BEE0}"/>
              </a:ext>
            </a:extLst>
          </p:cNvPr>
          <p:cNvSpPr/>
          <p:nvPr/>
        </p:nvSpPr>
        <p:spPr>
          <a:xfrm>
            <a:off x="4111837" y="210595"/>
            <a:ext cx="4722309" cy="4722309"/>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38103" cap="flat">
            <a:solidFill>
              <a:srgbClr val="FFFFFF"/>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6646927E-1194-64B9-0D78-00C4504F59EA}"/>
              </a:ext>
            </a:extLst>
          </p:cNvPr>
          <p:cNvSpPr/>
          <p:nvPr/>
        </p:nvSpPr>
        <p:spPr>
          <a:xfrm>
            <a:off x="110532" y="109279"/>
            <a:ext cx="8892786" cy="4924949"/>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Google Shape;111;p18">
            <a:extLst>
              <a:ext uri="{FF2B5EF4-FFF2-40B4-BE49-F238E27FC236}">
                <a16:creationId xmlns:a16="http://schemas.microsoft.com/office/drawing/2014/main" id="{017AA710-289A-081E-C589-14FBEEFE6967}"/>
              </a:ext>
            </a:extLst>
          </p:cNvPr>
          <p:cNvSpPr txBox="1">
            <a:spLocks noGrp="1"/>
          </p:cNvSpPr>
          <p:nvPr>
            <p:ph type="title" idx="4294967295"/>
          </p:nvPr>
        </p:nvSpPr>
        <p:spPr>
          <a:xfrm>
            <a:off x="670730" y="2223921"/>
            <a:ext cx="7772400" cy="960302"/>
          </a:xfrm>
        </p:spPr>
        <p:txBody>
          <a:bodyPr anchorCtr="1"/>
          <a:lstStyle/>
          <a:p>
            <a:pPr lvl="0" algn="ctr"/>
            <a:r>
              <a:rPr lang="en-US" sz="2400">
                <a:solidFill>
                  <a:srgbClr val="FFFFFF"/>
                </a:solidFill>
              </a:rPr>
              <a:t>Hello!</a:t>
            </a:r>
          </a:p>
        </p:txBody>
      </p:sp>
      <p:sp>
        <p:nvSpPr>
          <p:cNvPr id="4" name="Google Shape;112;p18">
            <a:extLst>
              <a:ext uri="{FF2B5EF4-FFF2-40B4-BE49-F238E27FC236}">
                <a16:creationId xmlns:a16="http://schemas.microsoft.com/office/drawing/2014/main" id="{BD353E07-EE74-04A2-D5BC-A2F9737B7E1A}"/>
              </a:ext>
            </a:extLst>
          </p:cNvPr>
          <p:cNvSpPr txBox="1">
            <a:spLocks noGrp="1"/>
          </p:cNvSpPr>
          <p:nvPr>
            <p:ph type="subTitle" idx="4294967295"/>
          </p:nvPr>
        </p:nvSpPr>
        <p:spPr>
          <a:xfrm>
            <a:off x="685800" y="3098115"/>
            <a:ext cx="7772400" cy="2288103"/>
          </a:xfrm>
        </p:spPr>
        <p:txBody>
          <a:bodyPr anchorCtr="1"/>
          <a:lstStyle/>
          <a:p>
            <a:pPr marL="0" lvl="0" indent="0" algn="ctr">
              <a:buNone/>
            </a:pPr>
            <a:r>
              <a:rPr lang="en-US" sz="3600" b="1">
                <a:solidFill>
                  <a:srgbClr val="ECC1C8"/>
                </a:solidFill>
              </a:rPr>
              <a:t>I am </a:t>
            </a:r>
            <a:r>
              <a:rPr lang="en-US" sz="3600" b="1">
                <a:solidFill>
                  <a:srgbClr val="FFFFFF"/>
                </a:solidFill>
              </a:rPr>
              <a:t>Linda Gonzales</a:t>
            </a:r>
          </a:p>
          <a:p>
            <a:pPr marL="0" lvl="0" indent="0" algn="ctr">
              <a:buNone/>
            </a:pPr>
            <a:endParaRPr lang="en-US" sz="1800">
              <a:solidFill>
                <a:srgbClr val="FFFFFF"/>
              </a:solidFill>
            </a:endParaRPr>
          </a:p>
          <a:p>
            <a:pPr marL="0" lvl="0" indent="0" algn="ctr">
              <a:buNone/>
            </a:pPr>
            <a:r>
              <a:rPr lang="en-US" sz="1800">
                <a:solidFill>
                  <a:srgbClr val="FFFFFF"/>
                </a:solidFill>
              </a:rPr>
              <a:t>I am here because I love to give presentations. </a:t>
            </a:r>
          </a:p>
          <a:p>
            <a:pPr marL="0" lvl="0" indent="0" algn="ctr">
              <a:buNone/>
            </a:pPr>
            <a:r>
              <a:rPr lang="en-US" sz="1800">
                <a:solidFill>
                  <a:srgbClr val="FFFFFF"/>
                </a:solidFill>
              </a:rPr>
              <a:t>You can find me at @username</a:t>
            </a:r>
          </a:p>
          <a:p>
            <a:pPr marL="0" lvl="0" indent="0" algn="ctr">
              <a:buNone/>
            </a:pPr>
            <a:endParaRPr lang="en-US" sz="1800" b="1">
              <a:solidFill>
                <a:srgbClr val="FFFFFF"/>
              </a:solidFill>
            </a:endParaRPr>
          </a:p>
        </p:txBody>
      </p:sp>
      <p:pic>
        <p:nvPicPr>
          <p:cNvPr id="5" name="Google Shape;113;p18">
            <a:extLst>
              <a:ext uri="{FF2B5EF4-FFF2-40B4-BE49-F238E27FC236}">
                <a16:creationId xmlns:a16="http://schemas.microsoft.com/office/drawing/2014/main" id="{E68D42A0-E51C-CF65-8F3D-65FFD5E4D6C8}"/>
              </a:ext>
            </a:extLst>
          </p:cNvPr>
          <p:cNvPicPr>
            <a:picLocks noChangeAspect="1"/>
          </p:cNvPicPr>
          <p:nvPr/>
        </p:nvPicPr>
        <p:blipFill>
          <a:blip r:embed="rId3">
            <a:alphaModFix/>
          </a:blip>
          <a:stretch>
            <a:fillRect/>
          </a:stretch>
        </p:blipFill>
        <p:spPr>
          <a:xfrm>
            <a:off x="3582546" y="473000"/>
            <a:ext cx="1978917" cy="1978917"/>
          </a:xfrm>
          <a:prstGeom prst="rect">
            <a:avLst/>
          </a:prstGeom>
          <a:noFill/>
          <a:ln w="38103" cap="flat">
            <a:solidFill>
              <a:srgbClr val="FFFFFF"/>
            </a:solidFill>
            <a:prstDash val="solid"/>
            <a:miter/>
          </a:ln>
          <a:effectLst>
            <a:outerShdw dist="104771" dir="2700000" algn="tl">
              <a:srgbClr val="20124D">
                <a:alpha val="15000"/>
              </a:srgbClr>
            </a:outerShdw>
          </a:effectLst>
        </p:spPr>
      </p:pic>
      <p:sp>
        <p:nvSpPr>
          <p:cNvPr id="6" name="Google Shape;114;p18">
            <a:extLst>
              <a:ext uri="{FF2B5EF4-FFF2-40B4-BE49-F238E27FC236}">
                <a16:creationId xmlns:a16="http://schemas.microsoft.com/office/drawing/2014/main" id="{357A0999-FA9F-4549-E161-AC34B1FBB02C}"/>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44184F7-C905-49CD-8EE2-361B94D1FA83}" type="slidenum">
              <a:t>2</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7" name="Rectángulo 130">
            <a:extLst>
              <a:ext uri="{FF2B5EF4-FFF2-40B4-BE49-F238E27FC236}">
                <a16:creationId xmlns:a16="http://schemas.microsoft.com/office/drawing/2014/main" id="{C8B1E754-A424-3217-26A2-39FF59FCCDE6}"/>
              </a:ext>
            </a:extLst>
          </p:cNvPr>
          <p:cNvSpPr/>
          <p:nvPr/>
        </p:nvSpPr>
        <p:spPr>
          <a:xfrm flipH="1">
            <a:off x="7422011" y="0"/>
            <a:ext cx="1721988" cy="1805711"/>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8" name="Rectángulo 130">
            <a:extLst>
              <a:ext uri="{FF2B5EF4-FFF2-40B4-BE49-F238E27FC236}">
                <a16:creationId xmlns:a16="http://schemas.microsoft.com/office/drawing/2014/main" id="{174767A7-2929-DAB0-B27F-0FF260F9C8FB}"/>
              </a:ext>
            </a:extLst>
          </p:cNvPr>
          <p:cNvSpPr/>
          <p:nvPr/>
        </p:nvSpPr>
        <p:spPr>
          <a:xfrm>
            <a:off x="-3538" y="-137"/>
            <a:ext cx="1754514" cy="1805848"/>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9" name="Freeform 4">
            <a:extLst>
              <a:ext uri="{FF2B5EF4-FFF2-40B4-BE49-F238E27FC236}">
                <a16:creationId xmlns:a16="http://schemas.microsoft.com/office/drawing/2014/main" id="{F15AD24A-9872-6E7A-9F42-01203AA28FB7}"/>
              </a:ext>
            </a:extLst>
          </p:cNvPr>
          <p:cNvSpPr/>
          <p:nvPr/>
        </p:nvSpPr>
        <p:spPr>
          <a:xfrm>
            <a:off x="3992563" y="638178"/>
            <a:ext cx="1335088" cy="1641476"/>
          </a:xfrm>
          <a:custGeom>
            <a:avLst/>
            <a:gdLst>
              <a:gd name="f0" fmla="val 10800000"/>
              <a:gd name="f1" fmla="val 5400000"/>
              <a:gd name="f2" fmla="val 180"/>
              <a:gd name="f3" fmla="val w"/>
              <a:gd name="f4" fmla="val h"/>
              <a:gd name="f5" fmla="val 0"/>
              <a:gd name="f6" fmla="val 676"/>
              <a:gd name="f7" fmla="val 831"/>
              <a:gd name="f8" fmla="val 176"/>
              <a:gd name="f9" fmla="val 588"/>
              <a:gd name="f10" fmla="val 165"/>
              <a:gd name="f11" fmla="val 591"/>
              <a:gd name="f12" fmla="val 155"/>
              <a:gd name="f13" fmla="val 594"/>
              <a:gd name="f14" fmla="val 144"/>
              <a:gd name="f15" fmla="val 596"/>
              <a:gd name="f16" fmla="val 133"/>
              <a:gd name="f17" fmla="val 598"/>
              <a:gd name="f18" fmla="val 122"/>
              <a:gd name="f19" fmla="val 112"/>
              <a:gd name="f20" fmla="val 103"/>
              <a:gd name="f21" fmla="val 590"/>
              <a:gd name="f22" fmla="val 97"/>
              <a:gd name="f23" fmla="val 583"/>
              <a:gd name="f24" fmla="val 92"/>
              <a:gd name="f25" fmla="val 574"/>
              <a:gd name="f26" fmla="val 86"/>
              <a:gd name="f27" fmla="val 562"/>
              <a:gd name="f28" fmla="val 84"/>
              <a:gd name="f29" fmla="val 549"/>
              <a:gd name="f30" fmla="val 81"/>
              <a:gd name="f31" fmla="val 536"/>
              <a:gd name="f32" fmla="val 79"/>
              <a:gd name="f33" fmla="val 526"/>
              <a:gd name="f34" fmla="val 77"/>
              <a:gd name="f35" fmla="val 516"/>
              <a:gd name="f36" fmla="val 74"/>
              <a:gd name="f37" fmla="val 507"/>
              <a:gd name="f38" fmla="val 67"/>
              <a:gd name="f39" fmla="val 486"/>
              <a:gd name="f40" fmla="val 52"/>
              <a:gd name="f41" fmla="val 475"/>
              <a:gd name="f42" fmla="val 31"/>
              <a:gd name="f43" fmla="val 471"/>
              <a:gd name="f44" fmla="val 25"/>
              <a:gd name="f45" fmla="val 470"/>
              <a:gd name="f46" fmla="val 18"/>
              <a:gd name="f47" fmla="val 11"/>
              <a:gd name="f48" fmla="val 469"/>
              <a:gd name="f49" fmla="val 12"/>
              <a:gd name="f50" fmla="val 468"/>
              <a:gd name="f51" fmla="val 467"/>
              <a:gd name="f52" fmla="val 33"/>
              <a:gd name="f53" fmla="val 413"/>
              <a:gd name="f54" fmla="val 48"/>
              <a:gd name="f55" fmla="val 357"/>
              <a:gd name="f56" fmla="val 59"/>
              <a:gd name="f57" fmla="val 300"/>
              <a:gd name="f58" fmla="val 60"/>
              <a:gd name="f59" fmla="val 297"/>
              <a:gd name="f60" fmla="val 295"/>
              <a:gd name="f61" fmla="val 56"/>
              <a:gd name="f62" fmla="val 294"/>
              <a:gd name="f63" fmla="val 42"/>
              <a:gd name="f64" fmla="val 288"/>
              <a:gd name="f65" fmla="val 30"/>
              <a:gd name="f66" fmla="val 279"/>
              <a:gd name="f67" fmla="val 20"/>
              <a:gd name="f68" fmla="val 267"/>
              <a:gd name="f69" fmla="val 3"/>
              <a:gd name="f70" fmla="val 247"/>
              <a:gd name="f71" fmla="val 218"/>
              <a:gd name="f72" fmla="val 13"/>
              <a:gd name="f73" fmla="val 195"/>
              <a:gd name="f74" fmla="val 22"/>
              <a:gd name="f75" fmla="val 179"/>
              <a:gd name="f76" fmla="val 35"/>
              <a:gd name="f77" fmla="val 168"/>
              <a:gd name="f78" fmla="val 50"/>
              <a:gd name="f79" fmla="val 159"/>
              <a:gd name="f80" fmla="val 101"/>
              <a:gd name="f81" fmla="val 137"/>
              <a:gd name="f82" fmla="val 128"/>
              <a:gd name="f83" fmla="val 163"/>
              <a:gd name="f84" fmla="val 198"/>
              <a:gd name="f85" fmla="val 234"/>
              <a:gd name="f86" fmla="val 131"/>
              <a:gd name="f87" fmla="val 256"/>
              <a:gd name="f88" fmla="val 132"/>
              <a:gd name="f89" fmla="val 135"/>
              <a:gd name="f90" fmla="val 301"/>
              <a:gd name="f91" fmla="val 141"/>
              <a:gd name="f92" fmla="val 317"/>
              <a:gd name="f93" fmla="val 333"/>
              <a:gd name="f94" fmla="val 150"/>
              <a:gd name="f95" fmla="val 348"/>
              <a:gd name="f96" fmla="val 157"/>
              <a:gd name="f97" fmla="val 350"/>
              <a:gd name="f98" fmla="val 158"/>
              <a:gd name="f99" fmla="val 351"/>
              <a:gd name="f100" fmla="val 352"/>
              <a:gd name="f101" fmla="val 156"/>
              <a:gd name="f102" fmla="val 365"/>
              <a:gd name="f103" fmla="val 140"/>
              <a:gd name="f104" fmla="val 378"/>
              <a:gd name="f105" fmla="val 125"/>
              <a:gd name="f106" fmla="val 391"/>
              <a:gd name="f107" fmla="val 108"/>
              <a:gd name="f108" fmla="val 392"/>
              <a:gd name="f109" fmla="val 107"/>
              <a:gd name="f110" fmla="val 105"/>
              <a:gd name="f111" fmla="val 104"/>
              <a:gd name="f112" fmla="val 389"/>
              <a:gd name="f113" fmla="val 66"/>
              <a:gd name="f114" fmla="val 400"/>
              <a:gd name="f115" fmla="val 24"/>
              <a:gd name="f116" fmla="val 432"/>
              <a:gd name="f117" fmla="val 9"/>
              <a:gd name="f118" fmla="val 460"/>
              <a:gd name="f119" fmla="val 5"/>
              <a:gd name="f120" fmla="val 490"/>
              <a:gd name="f121" fmla="val 519"/>
              <a:gd name="f122" fmla="val 547"/>
              <a:gd name="f123" fmla="val 17"/>
              <a:gd name="f124" fmla="val 573"/>
              <a:gd name="f125" fmla="val 601"/>
              <a:gd name="f126" fmla="val 80"/>
              <a:gd name="f127" fmla="val 606"/>
              <a:gd name="f128" fmla="val 95"/>
              <a:gd name="f129" fmla="val 608"/>
              <a:gd name="f130" fmla="val 110"/>
              <a:gd name="f131" fmla="val 609"/>
              <a:gd name="f132" fmla="val 126"/>
              <a:gd name="f133" fmla="val 610"/>
              <a:gd name="f134" fmla="val 164"/>
              <a:gd name="f135" fmla="val 602"/>
              <a:gd name="f136" fmla="val 200"/>
              <a:gd name="f137" fmla="val 236"/>
              <a:gd name="f138" fmla="val 584"/>
              <a:gd name="f139" fmla="val 260"/>
              <a:gd name="f140" fmla="val 580"/>
              <a:gd name="f141" fmla="val 285"/>
              <a:gd name="f142" fmla="val 579"/>
              <a:gd name="f143" fmla="val 311"/>
              <a:gd name="f144" fmla="val 340"/>
              <a:gd name="f145" fmla="val 368"/>
              <a:gd name="f146" fmla="val 592"/>
              <a:gd name="f147" fmla="val 396"/>
              <a:gd name="f148" fmla="val 599"/>
              <a:gd name="f149" fmla="val 422"/>
              <a:gd name="f150" fmla="val 611"/>
              <a:gd name="f151" fmla="val 446"/>
              <a:gd name="f152" fmla="val 625"/>
              <a:gd name="f153" fmla="val 639"/>
              <a:gd name="f154" fmla="val 655"/>
              <a:gd name="f155" fmla="val 510"/>
              <a:gd name="f156" fmla="val 673"/>
              <a:gd name="f157" fmla="val 528"/>
              <a:gd name="f158" fmla="val 675"/>
              <a:gd name="f159" fmla="val 530"/>
              <a:gd name="f160" fmla="val 532"/>
              <a:gd name="f161" fmla="val 674"/>
              <a:gd name="f162" fmla="val 535"/>
              <a:gd name="f163" fmla="val 672"/>
              <a:gd name="f164" fmla="val 538"/>
              <a:gd name="f165" fmla="val 671"/>
              <a:gd name="f166" fmla="val 541"/>
              <a:gd name="f167" fmla="val 670"/>
              <a:gd name="f168" fmla="val 545"/>
              <a:gd name="f169" fmla="val 669"/>
              <a:gd name="f170" fmla="val 668"/>
              <a:gd name="f171" fmla="val 666"/>
              <a:gd name="f172" fmla="val 649"/>
              <a:gd name="f173" fmla="val 633"/>
              <a:gd name="f174" fmla="val 540"/>
              <a:gd name="f175" fmla="val 618"/>
              <a:gd name="f176" fmla="val 534"/>
              <a:gd name="f177" fmla="val 518"/>
              <a:gd name="f178" fmla="val 554"/>
              <a:gd name="f179" fmla="val 495"/>
              <a:gd name="f180" fmla="val 529"/>
              <a:gd name="f181" fmla="val 466"/>
              <a:gd name="f182" fmla="val 504"/>
              <a:gd name="f183" fmla="val 436"/>
              <a:gd name="f184" fmla="val 402"/>
              <a:gd name="f185" fmla="val 473"/>
              <a:gd name="f186" fmla="val 459"/>
              <a:gd name="f187" fmla="val 328"/>
              <a:gd name="f188" fmla="val 450"/>
              <a:gd name="f189" fmla="val 289"/>
              <a:gd name="f190" fmla="val 444"/>
              <a:gd name="f191" fmla="val 249"/>
              <a:gd name="f192" fmla="val 244"/>
              <a:gd name="f193" fmla="val 443"/>
              <a:gd name="f194" fmla="val 240"/>
              <a:gd name="f195" fmla="val 442"/>
              <a:gd name="f196" fmla="val 438"/>
              <a:gd name="f197" fmla="val 241"/>
              <a:gd name="f198" fmla="val 434"/>
              <a:gd name="f199" fmla="val 248"/>
              <a:gd name="f200" fmla="val 430"/>
              <a:gd name="f201" fmla="val 254"/>
              <a:gd name="f202" fmla="val 429"/>
              <a:gd name="f203" fmla="val 255"/>
              <a:gd name="f204" fmla="val 257"/>
              <a:gd name="f205" fmla="val 440"/>
              <a:gd name="f206" fmla="val 322"/>
              <a:gd name="f207" fmla="val 448"/>
              <a:gd name="f208" fmla="val 355"/>
              <a:gd name="f209" fmla="val 401"/>
              <a:gd name="f210" fmla="val 423"/>
              <a:gd name="f211" fmla="val 428"/>
              <a:gd name="f212" fmla="val 452"/>
              <a:gd name="f213" fmla="val 411"/>
              <a:gd name="f214" fmla="val 478"/>
              <a:gd name="f215" fmla="val 502"/>
              <a:gd name="f216" fmla="val 371"/>
              <a:gd name="f217" fmla="val 349"/>
              <a:gd name="f218" fmla="val 548"/>
              <a:gd name="f219" fmla="val 324"/>
              <a:gd name="f220" fmla="val 567"/>
              <a:gd name="f221" fmla="val 569"/>
              <a:gd name="f222" fmla="val 321"/>
              <a:gd name="f223" fmla="val 570"/>
              <a:gd name="f224" fmla="val 652"/>
              <a:gd name="f225" fmla="val 654"/>
              <a:gd name="f226" fmla="val 656"/>
              <a:gd name="f227" fmla="val 325"/>
              <a:gd name="f228" fmla="val 657"/>
              <a:gd name="f229" fmla="val 358"/>
              <a:gd name="f230" fmla="val 387"/>
              <a:gd name="f231" fmla="val 688"/>
              <a:gd name="f232" fmla="val 410"/>
              <a:gd name="f233" fmla="val 715"/>
              <a:gd name="f234" fmla="val 742"/>
              <a:gd name="f235" fmla="val 772"/>
              <a:gd name="f236" fmla="val 447"/>
              <a:gd name="f237" fmla="val 806"/>
              <a:gd name="f238" fmla="val 814"/>
              <a:gd name="f239" fmla="val 822"/>
              <a:gd name="f240" fmla="val 313"/>
              <a:gd name="f241" fmla="val 44"/>
              <a:gd name="f242" fmla="val 46"/>
              <a:gd name="f243" fmla="val 817"/>
              <a:gd name="f244" fmla="val 805"/>
              <a:gd name="f245" fmla="val 55"/>
              <a:gd name="f246" fmla="val 793"/>
              <a:gd name="f247" fmla="val 762"/>
              <a:gd name="f248" fmla="val 85"/>
              <a:gd name="f249" fmla="val 735"/>
              <a:gd name="f250" fmla="val 111"/>
              <a:gd name="f251" fmla="val 130"/>
              <a:gd name="f252" fmla="val 700"/>
              <a:gd name="f253" fmla="val 151"/>
              <a:gd name="f254" fmla="val 690"/>
              <a:gd name="f255" fmla="val 174"/>
              <a:gd name="f256" fmla="val 684"/>
              <a:gd name="f257" fmla="val 683"/>
              <a:gd name="f258" fmla="val 681"/>
              <a:gd name="f259" fmla="val 651"/>
              <a:gd name="f260" fmla="val 620"/>
              <a:gd name="f261" fmla="val 589"/>
              <a:gd name="f262" fmla="val 320"/>
              <a:gd name="f263" fmla="val 546"/>
              <a:gd name="f264" fmla="val 323"/>
              <a:gd name="f265" fmla="val 544"/>
              <a:gd name="f266" fmla="val 543"/>
              <a:gd name="f267" fmla="val 344"/>
              <a:gd name="f268" fmla="val 527"/>
              <a:gd name="f269" fmla="val 361"/>
              <a:gd name="f270" fmla="val 509"/>
              <a:gd name="f271" fmla="val 377"/>
              <a:gd name="f272" fmla="val 489"/>
              <a:gd name="f273" fmla="val 412"/>
              <a:gd name="f274" fmla="val 427"/>
              <a:gd name="f275" fmla="val 431"/>
              <a:gd name="f276" fmla="val 379"/>
              <a:gd name="f277" fmla="val 335"/>
              <a:gd name="f278" fmla="val 308"/>
              <a:gd name="f279" fmla="val 417"/>
              <a:gd name="f280" fmla="val 281"/>
              <a:gd name="f281" fmla="val 264"/>
              <a:gd name="f282" fmla="val 408"/>
              <a:gd name="f283" fmla="val 246"/>
              <a:gd name="f284" fmla="val 397"/>
              <a:gd name="f285" fmla="val 231"/>
              <a:gd name="f286" fmla="val 390"/>
              <a:gd name="f287" fmla="val 220"/>
              <a:gd name="f288" fmla="val 382"/>
              <a:gd name="f289" fmla="val 210"/>
              <a:gd name="f290" fmla="val 375"/>
              <a:gd name="f291" fmla="val 199"/>
              <a:gd name="f292" fmla="val 372"/>
              <a:gd name="f293" fmla="val 196"/>
              <a:gd name="f294" fmla="val 369"/>
              <a:gd name="f295" fmla="val 193"/>
              <a:gd name="f296" fmla="val 366"/>
              <a:gd name="f297" fmla="val 190"/>
              <a:gd name="f298" fmla="val 345"/>
              <a:gd name="f299" fmla="val 296"/>
              <a:gd name="f300" fmla="val 276"/>
              <a:gd name="f301" fmla="val 154"/>
              <a:gd name="f302" fmla="val 235"/>
              <a:gd name="f303" fmla="val 201"/>
              <a:gd name="f304" fmla="val 147"/>
              <a:gd name="f305" fmla="val 167"/>
              <a:gd name="f306" fmla="val 90"/>
              <a:gd name="f307" fmla="val 160"/>
              <a:gd name="f308" fmla="val 69"/>
              <a:gd name="f309" fmla="val 169"/>
              <a:gd name="f310" fmla="val 43"/>
              <a:gd name="f311" fmla="val 185"/>
              <a:gd name="f312" fmla="val 21"/>
              <a:gd name="f313" fmla="val 39"/>
              <a:gd name="f314" fmla="val 261"/>
              <a:gd name="f315" fmla="val 274"/>
              <a:gd name="f316" fmla="val 68"/>
              <a:gd name="f317" fmla="val 280"/>
              <a:gd name="f318" fmla="val 283"/>
              <a:gd name="f319" fmla="val 100"/>
              <a:gd name="f320" fmla="val 286"/>
              <a:gd name="f321" fmla="val 114"/>
              <a:gd name="f322" fmla="val 291"/>
              <a:gd name="f323" fmla="val 299"/>
              <a:gd name="f324" fmla="val 194"/>
              <a:gd name="f325" fmla="val 315"/>
              <a:gd name="f326" fmla="val 223"/>
              <a:gd name="f327" fmla="val 337"/>
              <a:gd name="f328" fmla="val 266"/>
              <a:gd name="f329" fmla="val 268"/>
              <a:gd name="f330" fmla="val 386"/>
              <a:gd name="f331" fmla="val 269"/>
              <a:gd name="f332" fmla="val 384"/>
              <a:gd name="f333" fmla="val 271"/>
              <a:gd name="f334" fmla="val 383"/>
              <a:gd name="f335" fmla="val 309"/>
              <a:gd name="f336" fmla="val 367"/>
              <a:gd name="f337" fmla="val 329"/>
              <a:gd name="f338" fmla="val 380"/>
              <a:gd name="f339" fmla="val 433"/>
              <a:gd name="f340" fmla="val 453"/>
              <a:gd name="f341" fmla="val 307"/>
              <a:gd name="f342" fmla="val 481"/>
              <a:gd name="f343" fmla="val 302"/>
              <a:gd name="f344" fmla="val 485"/>
              <a:gd name="f345" fmla="val 488"/>
              <a:gd name="f346" fmla="val 292"/>
              <a:gd name="f347" fmla="val 492"/>
              <a:gd name="f348" fmla="val 305"/>
              <a:gd name="f349" fmla="val 508"/>
              <a:gd name="f350" fmla="val 37"/>
              <a:gd name="f351" fmla="val 38"/>
              <a:gd name="f352" fmla="val 454"/>
              <a:gd name="f353" fmla="val 40"/>
              <a:gd name="f354" fmla="val 461"/>
              <a:gd name="f355" fmla="val 93"/>
              <a:gd name="f356" fmla="val 505"/>
              <a:gd name="f357" fmla="val 94"/>
              <a:gd name="f358" fmla="val 501"/>
              <a:gd name="f359" fmla="val 487"/>
              <a:gd name="f360" fmla="val 149"/>
              <a:gd name="f361" fmla="val 494"/>
              <a:gd name="f362" fmla="val 497"/>
              <a:gd name="f363" fmla="val 121"/>
              <a:gd name="f364" fmla="val 522"/>
              <a:gd name="f365" fmla="val 98"/>
              <a:gd name="f366" fmla="val 99"/>
              <a:gd name="f367" fmla="val 531"/>
              <a:gd name="f368" fmla="val 542"/>
              <a:gd name="f369" fmla="val 553"/>
              <a:gd name="f370" fmla="val 564"/>
              <a:gd name="f371" fmla="val 119"/>
              <a:gd name="f372" fmla="val 578"/>
              <a:gd name="f373" fmla="val 134"/>
              <a:gd name="f374" fmla="val 139"/>
              <a:gd name="f375" fmla="val 143"/>
              <a:gd name="f376" fmla="val 577"/>
              <a:gd name="f377" fmla="val 177"/>
              <a:gd name="f378" fmla="val 568"/>
              <a:gd name="f379" fmla="val 561"/>
              <a:gd name="f380" fmla="val 203"/>
              <a:gd name="f381" fmla="val 557"/>
              <a:gd name="f382" fmla="val 213"/>
              <a:gd name="f383" fmla="val 225"/>
              <a:gd name="f384" fmla="val 228"/>
              <a:gd name="f385" fmla="val 560"/>
              <a:gd name="f386" fmla="val 230"/>
              <a:gd name="f387" fmla="val 566"/>
              <a:gd name="f388" fmla="val 219"/>
              <a:gd name="f389" fmla="val 571"/>
              <a:gd name="f390" fmla="val 209"/>
              <a:gd name="f391" fmla="val 575"/>
              <a:gd name="f392" fmla="val 581"/>
              <a:gd name="f393" fmla="val 616"/>
              <a:gd name="f394" fmla="val 648"/>
              <a:gd name="f395" fmla="val 680"/>
              <a:gd name="f396" fmla="val 682"/>
              <a:gd name="f397" fmla="val 206"/>
              <a:gd name="f398" fmla="val 214"/>
              <a:gd name="f399" fmla="val 222"/>
              <a:gd name="f400" fmla="val 679"/>
              <a:gd name="f401" fmla="val 275"/>
              <a:gd name="f402" fmla="val 658"/>
              <a:gd name="f403" fmla="val 303"/>
              <a:gd name="f404" fmla="val 653"/>
              <a:gd name="f405" fmla="val 623"/>
              <a:gd name="f406" fmla="val 558"/>
              <a:gd name="f407" fmla="val 551"/>
              <a:gd name="f408" fmla="val 525"/>
              <a:gd name="f409" fmla="val 491"/>
              <a:gd name="f410" fmla="val 484"/>
              <a:gd name="f411" fmla="val 483"/>
              <a:gd name="f412" fmla="val 270"/>
              <a:gd name="f413" fmla="val 482"/>
              <a:gd name="f414" fmla="val 474"/>
              <a:gd name="f415" fmla="val 462"/>
              <a:gd name="f416" fmla="val 437"/>
              <a:gd name="f417" fmla="val 331"/>
              <a:gd name="f418" fmla="val 414"/>
              <a:gd name="f419" fmla="val 332"/>
              <a:gd name="f420" fmla="val 388"/>
              <a:gd name="f421" fmla="val 278"/>
              <a:gd name="f422" fmla="val 265"/>
              <a:gd name="f423" fmla="val 263"/>
              <a:gd name="f424" fmla="val 259"/>
              <a:gd name="f425" fmla="val 409"/>
              <a:gd name="f426" fmla="val 252"/>
              <a:gd name="f427" fmla="val 407"/>
              <a:gd name="f428" fmla="val 251"/>
              <a:gd name="f429" fmla="val 406"/>
              <a:gd name="f430" fmla="val 250"/>
              <a:gd name="f431" fmla="val 405"/>
              <a:gd name="f432" fmla="val 403"/>
              <a:gd name="f433" fmla="val 398"/>
              <a:gd name="f434" fmla="val 393"/>
              <a:gd name="f435" fmla="val 242"/>
              <a:gd name="f436" fmla="val 227"/>
              <a:gd name="f437" fmla="val 364"/>
              <a:gd name="f438" fmla="val 327"/>
              <a:gd name="f439" fmla="val 306"/>
              <a:gd name="f440" fmla="val 78"/>
              <a:gd name="f441" fmla="val 353"/>
              <a:gd name="f442" fmla="val 404"/>
              <a:gd name="f443" fmla="val 641"/>
              <a:gd name="f444" fmla="val 521"/>
              <a:gd name="f445" fmla="val 640"/>
              <a:gd name="f446" fmla="val 520"/>
              <a:gd name="f447" fmla="val 634"/>
              <a:gd name="f448" fmla="val 512"/>
              <a:gd name="f449" fmla="val 628"/>
              <a:gd name="f450" fmla="val 498"/>
              <a:gd name="f451" fmla="val 480"/>
              <a:gd name="f452" fmla="val 439"/>
              <a:gd name="f453" fmla="val 354"/>
              <a:gd name="f454" fmla="val 282"/>
              <a:gd name="f455" fmla="val 585"/>
              <a:gd name="f456" fmla="val 187"/>
              <a:gd name="f457" fmla="val 115"/>
              <a:gd name="f458" fmla="val 91"/>
              <a:gd name="f459" fmla="val 64"/>
              <a:gd name="f460" fmla="val 45"/>
              <a:gd name="f461" fmla="val 514"/>
              <a:gd name="f462" fmla="val 23"/>
              <a:gd name="f463" fmla="val 102"/>
              <a:gd name="f464" fmla="val 106"/>
              <a:gd name="f465" fmla="val 113"/>
              <a:gd name="f466" fmla="val 120"/>
              <a:gd name="f467" fmla="val 441"/>
              <a:gd name="f468" fmla="val 127"/>
              <a:gd name="f469" fmla="val 146"/>
              <a:gd name="f470" fmla="val 178"/>
              <a:gd name="f471" fmla="val 207"/>
              <a:gd name="f472" fmla="val 208"/>
              <a:gd name="f473" fmla="val 212"/>
              <a:gd name="f474" fmla="val 463"/>
              <a:gd name="f475" fmla="val 499"/>
              <a:gd name="f476" fmla="val 456"/>
              <a:gd name="f477" fmla="val 622"/>
              <a:gd name="f478" fmla="val 515"/>
              <a:gd name="f479" fmla="val 635"/>
              <a:gd name="f480" fmla="val 812"/>
              <a:gd name="f481" fmla="val 71"/>
              <a:gd name="f482" fmla="val 72"/>
              <a:gd name="f483" fmla="val 89"/>
              <a:gd name="f484" fmla="val 124"/>
              <a:gd name="f485" fmla="val 170"/>
              <a:gd name="f486" fmla="val 217"/>
              <a:gd name="f487" fmla="val 809"/>
              <a:gd name="f488" fmla="val 804"/>
              <a:gd name="f489" fmla="val 272"/>
              <a:gd name="f490" fmla="val 799"/>
              <a:gd name="f491" fmla="val 794"/>
              <a:gd name="f492" fmla="val 780"/>
              <a:gd name="f493" fmla="val 767"/>
              <a:gd name="f494" fmla="val 756"/>
              <a:gd name="f495" fmla="val 736"/>
              <a:gd name="f496" fmla="val 343"/>
              <a:gd name="f497" fmla="val 720"/>
              <a:gd name="f498" fmla="val 706"/>
              <a:gd name="f499" fmla="val 705"/>
              <a:gd name="f500" fmla="val 704"/>
              <a:gd name="f501" fmla="val 370"/>
              <a:gd name="f502" fmla="val 703"/>
              <a:gd name="f503" fmla="val 702"/>
              <a:gd name="f504" fmla="val 701"/>
              <a:gd name="f505" fmla="val 336"/>
              <a:gd name="f506" fmla="val 319"/>
              <a:gd name="f507" fmla="val 316"/>
              <a:gd name="f508" fmla="val 314"/>
              <a:gd name="f509" fmla="val 723"/>
              <a:gd name="f510" fmla="val 739"/>
              <a:gd name="f511" fmla="val 768"/>
              <a:gd name="f512" fmla="val 755"/>
              <a:gd name="f513" fmla="val 753"/>
              <a:gd name="f514" fmla="val 749"/>
              <a:gd name="f515" fmla="val 746"/>
              <a:gd name="f516" fmla="val 87"/>
              <a:gd name="f517" fmla="val 765"/>
              <a:gd name="f518" fmla="val 75"/>
              <a:gd name="f519" fmla="val 787"/>
              <a:gd name="f520" fmla="val 808"/>
              <a:gd name="f521" fmla="val 801"/>
              <a:gd name="f522" fmla="val 769"/>
              <a:gd name="f523" fmla="val 741"/>
              <a:gd name="f524" fmla="val 718"/>
              <a:gd name="f525" fmla="val 385"/>
              <a:gd name="f526" fmla="val 716"/>
              <a:gd name="f527" fmla="val 724"/>
              <a:gd name="f528" fmla="val 363"/>
              <a:gd name="f529" fmla="val 730"/>
              <a:gd name="f530" fmla="val 737"/>
              <a:gd name="f531" fmla="val 752"/>
              <a:gd name="f532" fmla="val 312"/>
              <a:gd name="f533" fmla="val 770"/>
              <a:gd name="f534" fmla="val 792"/>
              <a:gd name="f535" fmla="val 293"/>
              <a:gd name="f536" fmla="val 798"/>
              <a:gd name="f537" fmla="val 287"/>
              <a:gd name="f538" fmla="val 334"/>
              <a:gd name="f539" fmla="val 381"/>
              <a:gd name="f540" fmla="val 421"/>
              <a:gd name="f541" fmla="val 233"/>
              <a:gd name="f542" fmla="val 221"/>
              <a:gd name="f543" fmla="val 197"/>
              <a:gd name="f544" fmla="val 435"/>
              <a:gd name="f545" fmla="val 136"/>
              <a:gd name="f546" fmla="val 376"/>
              <a:gd name="f547" fmla="val 171"/>
              <a:gd name="f548" fmla="val 184"/>
              <a:gd name="f549" fmla="val 395"/>
              <a:gd name="f550" fmla="val 192"/>
              <a:gd name="f551" fmla="val 687"/>
              <a:gd name="f552" fmla="val 692"/>
              <a:gd name="f553" fmla="val 258"/>
              <a:gd name="f554" fmla="val 694"/>
              <a:gd name="f555" fmla="val 238"/>
              <a:gd name="f556" fmla="val 188"/>
              <a:gd name="f557" fmla="val 183"/>
              <a:gd name="f558" fmla="val 162"/>
              <a:gd name="f559" fmla="val 142"/>
              <a:gd name="f560" fmla="val 714"/>
              <a:gd name="f561" fmla="val 728"/>
              <a:gd name="f562" fmla="val 123"/>
              <a:gd name="f563" fmla="val 729"/>
              <a:gd name="f564" fmla="val 732"/>
              <a:gd name="f565" fmla="val 734"/>
              <a:gd name="f566" fmla="val 738"/>
              <a:gd name="f567" fmla="val 745"/>
              <a:gd name="f568" fmla="val 731"/>
              <a:gd name="f569" fmla="val 719"/>
              <a:gd name="f570" fmla="val 698"/>
              <a:gd name="f571" fmla="val 693"/>
              <a:gd name="f572" fmla="+- 0 0 -90"/>
              <a:gd name="f573" fmla="*/ f3 1 676"/>
              <a:gd name="f574" fmla="*/ f4 1 831"/>
              <a:gd name="f575" fmla="val f5"/>
              <a:gd name="f576" fmla="val f6"/>
              <a:gd name="f577" fmla="val f7"/>
              <a:gd name="f578" fmla="*/ f572 f0 1"/>
              <a:gd name="f579" fmla="+- f577 0 f575"/>
              <a:gd name="f580" fmla="+- f576 0 f575"/>
              <a:gd name="f581" fmla="*/ f578 1 f2"/>
              <a:gd name="f582" fmla="*/ f580 1 676"/>
              <a:gd name="f583" fmla="*/ f579 1 831"/>
              <a:gd name="f584" fmla="*/ 112 f580 1"/>
              <a:gd name="f585" fmla="*/ 594 f579 1"/>
              <a:gd name="f586" fmla="*/ 74 f580 1"/>
              <a:gd name="f587" fmla="*/ 507 f579 1"/>
              <a:gd name="f588" fmla="*/ 12 f580 1"/>
              <a:gd name="f589" fmla="*/ 467 f579 1"/>
              <a:gd name="f590" fmla="*/ 20 f580 1"/>
              <a:gd name="f591" fmla="*/ 267 f579 1"/>
              <a:gd name="f592" fmla="*/ 128 f580 1"/>
              <a:gd name="f593" fmla="*/ 133 f579 1"/>
              <a:gd name="f594" fmla="*/ 348 f580 1"/>
              <a:gd name="f595" fmla="*/ 157 f579 1"/>
              <a:gd name="f596" fmla="*/ 392 f580 1"/>
              <a:gd name="f597" fmla="*/ 104 f579 1"/>
              <a:gd name="f598" fmla="*/ 547 f580 1"/>
              <a:gd name="f599" fmla="*/ 17 f579 1"/>
              <a:gd name="f600" fmla="*/ 591 f580 1"/>
              <a:gd name="f601" fmla="*/ 236 f579 1"/>
              <a:gd name="f602" fmla="*/ 625 f580 1"/>
              <a:gd name="f603" fmla="*/ 468 f579 1"/>
              <a:gd name="f604" fmla="*/ 670 f580 1"/>
              <a:gd name="f605" fmla="*/ 545 f579 1"/>
              <a:gd name="f606" fmla="*/ 529 f580 1"/>
              <a:gd name="f607" fmla="*/ 466 f579 1"/>
              <a:gd name="f608" fmla="*/ 442 f580 1"/>
              <a:gd name="f609" fmla="*/ 234 f579 1"/>
              <a:gd name="f610" fmla="*/ 448 f580 1"/>
              <a:gd name="f611" fmla="*/ 355 f579 1"/>
              <a:gd name="f612" fmla="*/ 324 f580 1"/>
              <a:gd name="f613" fmla="*/ 567 f579 1"/>
              <a:gd name="f614" fmla="*/ 325 f580 1"/>
              <a:gd name="f615" fmla="*/ 657 f579 1"/>
              <a:gd name="f616" fmla="*/ 447 f580 1"/>
              <a:gd name="f617" fmla="*/ 831 f579 1"/>
              <a:gd name="f618" fmla="*/ 111 f580 1"/>
              <a:gd name="f619" fmla="*/ 715 f579 1"/>
              <a:gd name="f620" fmla="*/ 176 f580 1"/>
              <a:gd name="f621" fmla="*/ 589 f579 1"/>
              <a:gd name="f622" fmla="*/ 321 f580 1"/>
              <a:gd name="f623" fmla="*/ 546 f579 1"/>
              <a:gd name="f624" fmla="*/ 422 f580 1"/>
              <a:gd name="f625" fmla="*/ 413 f579 1"/>
              <a:gd name="f626" fmla="*/ 397 f580 1"/>
              <a:gd name="f627" fmla="*/ 231 f579 1"/>
              <a:gd name="f628" fmla="*/ 296 f580 1"/>
              <a:gd name="f629" fmla="*/ 159 f579 1"/>
              <a:gd name="f630" fmla="*/ 69 f580 1"/>
              <a:gd name="f631" fmla="*/ 169 f579 1"/>
              <a:gd name="f632" fmla="*/ 86 f580 1"/>
              <a:gd name="f633" fmla="*/ 283 f579 1"/>
              <a:gd name="f634" fmla="*/ 266 f580 1"/>
              <a:gd name="f635" fmla="*/ 387 f579 1"/>
              <a:gd name="f636" fmla="*/ 349 f580 1"/>
              <a:gd name="f637" fmla="*/ 397 f579 1"/>
              <a:gd name="f638" fmla="*/ 292 f580 1"/>
              <a:gd name="f639" fmla="*/ 492 f579 1"/>
              <a:gd name="f640" fmla="*/ 40 f580 1"/>
              <a:gd name="f641" fmla="*/ 454 f579 1"/>
              <a:gd name="f642" fmla="*/ 144 f580 1"/>
              <a:gd name="f643" fmla="*/ 487 f579 1"/>
              <a:gd name="f644" fmla="*/ 99 f580 1"/>
              <a:gd name="f645" fmla="*/ 531 f579 1"/>
              <a:gd name="f646" fmla="*/ 143 f580 1"/>
              <a:gd name="f647" fmla="*/ 577 f579 1"/>
              <a:gd name="f648" fmla="*/ 230 f580 1"/>
              <a:gd name="f649" fmla="*/ 566 f579 1"/>
              <a:gd name="f650" fmla="*/ 195 f580 1"/>
              <a:gd name="f651" fmla="*/ 680 f579 1"/>
              <a:gd name="f652" fmla="*/ 299 f580 1"/>
              <a:gd name="f653" fmla="*/ 658 f579 1"/>
              <a:gd name="f654" fmla="*/ 300 f580 1"/>
              <a:gd name="f655" fmla="*/ 544 f579 1"/>
              <a:gd name="f656" fmla="*/ 270 f580 1"/>
              <a:gd name="f657" fmla="*/ 482 f579 1"/>
              <a:gd name="f658" fmla="*/ 328 f580 1"/>
              <a:gd name="f659" fmla="*/ 396 f579 1"/>
              <a:gd name="f660" fmla="*/ 263 f580 1"/>
              <a:gd name="f661" fmla="*/ 411 f579 1"/>
              <a:gd name="f662" fmla="*/ 246 f580 1"/>
              <a:gd name="f663" fmla="*/ 389 f579 1"/>
              <a:gd name="f664" fmla="*/ 37 f580 1"/>
              <a:gd name="f665" fmla="*/ 453 f579 1"/>
              <a:gd name="f666" fmla="*/ 639 f580 1"/>
              <a:gd name="f667" fmla="*/ 519 f579 1"/>
              <a:gd name="f668" fmla="*/ 561 f580 1"/>
              <a:gd name="f669" fmla="*/ 308 f579 1"/>
              <a:gd name="f670" fmla="*/ 585 f580 1"/>
              <a:gd name="f671" fmla="*/ 91 f579 1"/>
              <a:gd name="f672" fmla="*/ 427 f580 1"/>
              <a:gd name="f673" fmla="*/ 42 f579 1"/>
              <a:gd name="f674" fmla="*/ 441 f580 1"/>
              <a:gd name="f675" fmla="*/ 127 f579 1"/>
              <a:gd name="f676" fmla="*/ 486 f580 1"/>
              <a:gd name="f677" fmla="*/ 345 f579 1"/>
              <a:gd name="f678" fmla="*/ 641 f580 1"/>
              <a:gd name="f679" fmla="*/ 522 f579 1"/>
              <a:gd name="f680" fmla="*/ 124 f580 1"/>
              <a:gd name="f681" fmla="*/ 812 f579 1"/>
              <a:gd name="f682" fmla="*/ 274 f580 1"/>
              <a:gd name="f683" fmla="*/ 794 f579 1"/>
              <a:gd name="f684" fmla="*/ 370 f580 1"/>
              <a:gd name="f685" fmla="*/ 703 f579 1"/>
              <a:gd name="f686" fmla="*/ 314 f580 1"/>
              <a:gd name="f687" fmla="*/ 676 f579 1"/>
              <a:gd name="f688" fmla="*/ 104 f580 1"/>
              <a:gd name="f689" fmla="*/ 746 f579 1"/>
              <a:gd name="f690" fmla="*/ 801 f579 1"/>
              <a:gd name="f691" fmla="*/ 354 f580 1"/>
              <a:gd name="f692" fmla="*/ 737 f579 1"/>
              <a:gd name="f693" fmla="*/ 428 f580 1"/>
              <a:gd name="f694" fmla="*/ 438 f580 1"/>
              <a:gd name="f695" fmla="*/ 149 f579 1"/>
              <a:gd name="f696" fmla="*/ 165 f579 1"/>
              <a:gd name="f697" fmla="*/ 421 f580 1"/>
              <a:gd name="f698" fmla="*/ 233 f579 1"/>
              <a:gd name="f699" fmla="*/ 258 f580 1"/>
              <a:gd name="f700" fmla="*/ 694 f579 1"/>
              <a:gd name="f701" fmla="*/ 125 f580 1"/>
              <a:gd name="f702" fmla="*/ 728 f579 1"/>
              <a:gd name="f703" fmla="*/ 206 f580 1"/>
              <a:gd name="f704" fmla="+- f581 0 f1"/>
              <a:gd name="f705" fmla="*/ f584 1 676"/>
              <a:gd name="f706" fmla="*/ f585 1 831"/>
              <a:gd name="f707" fmla="*/ f586 1 676"/>
              <a:gd name="f708" fmla="*/ f587 1 831"/>
              <a:gd name="f709" fmla="*/ f588 1 676"/>
              <a:gd name="f710" fmla="*/ f589 1 831"/>
              <a:gd name="f711" fmla="*/ f590 1 676"/>
              <a:gd name="f712" fmla="*/ f591 1 831"/>
              <a:gd name="f713" fmla="*/ f592 1 676"/>
              <a:gd name="f714" fmla="*/ f593 1 831"/>
              <a:gd name="f715" fmla="*/ f594 1 676"/>
              <a:gd name="f716" fmla="*/ f595 1 831"/>
              <a:gd name="f717" fmla="*/ f596 1 676"/>
              <a:gd name="f718" fmla="*/ f597 1 831"/>
              <a:gd name="f719" fmla="*/ f598 1 676"/>
              <a:gd name="f720" fmla="*/ f599 1 831"/>
              <a:gd name="f721" fmla="*/ f600 1 676"/>
              <a:gd name="f722" fmla="*/ f601 1 831"/>
              <a:gd name="f723" fmla="*/ f602 1 676"/>
              <a:gd name="f724" fmla="*/ f603 1 831"/>
              <a:gd name="f725" fmla="*/ f604 1 676"/>
              <a:gd name="f726" fmla="*/ f605 1 831"/>
              <a:gd name="f727" fmla="*/ f606 1 676"/>
              <a:gd name="f728" fmla="*/ f607 1 831"/>
              <a:gd name="f729" fmla="*/ f608 1 676"/>
              <a:gd name="f730" fmla="*/ f609 1 831"/>
              <a:gd name="f731" fmla="*/ f610 1 676"/>
              <a:gd name="f732" fmla="*/ f611 1 831"/>
              <a:gd name="f733" fmla="*/ f612 1 676"/>
              <a:gd name="f734" fmla="*/ f613 1 831"/>
              <a:gd name="f735" fmla="*/ f614 1 676"/>
              <a:gd name="f736" fmla="*/ f615 1 831"/>
              <a:gd name="f737" fmla="*/ f616 1 676"/>
              <a:gd name="f738" fmla="*/ f617 1 831"/>
              <a:gd name="f739" fmla="*/ f618 1 676"/>
              <a:gd name="f740" fmla="*/ f619 1 831"/>
              <a:gd name="f741" fmla="*/ f620 1 676"/>
              <a:gd name="f742" fmla="*/ f621 1 831"/>
              <a:gd name="f743" fmla="*/ f622 1 676"/>
              <a:gd name="f744" fmla="*/ f623 1 831"/>
              <a:gd name="f745" fmla="*/ f624 1 676"/>
              <a:gd name="f746" fmla="*/ f625 1 831"/>
              <a:gd name="f747" fmla="*/ f626 1 676"/>
              <a:gd name="f748" fmla="*/ f627 1 831"/>
              <a:gd name="f749" fmla="*/ f628 1 676"/>
              <a:gd name="f750" fmla="*/ f629 1 831"/>
              <a:gd name="f751" fmla="*/ f630 1 676"/>
              <a:gd name="f752" fmla="*/ f631 1 831"/>
              <a:gd name="f753" fmla="*/ f632 1 676"/>
              <a:gd name="f754" fmla="*/ f633 1 831"/>
              <a:gd name="f755" fmla="*/ f634 1 676"/>
              <a:gd name="f756" fmla="*/ f635 1 831"/>
              <a:gd name="f757" fmla="*/ f636 1 676"/>
              <a:gd name="f758" fmla="*/ f637 1 831"/>
              <a:gd name="f759" fmla="*/ f638 1 676"/>
              <a:gd name="f760" fmla="*/ f639 1 831"/>
              <a:gd name="f761" fmla="*/ f640 1 676"/>
              <a:gd name="f762" fmla="*/ f641 1 831"/>
              <a:gd name="f763" fmla="*/ f642 1 676"/>
              <a:gd name="f764" fmla="*/ f643 1 831"/>
              <a:gd name="f765" fmla="*/ f644 1 676"/>
              <a:gd name="f766" fmla="*/ f645 1 831"/>
              <a:gd name="f767" fmla="*/ f646 1 676"/>
              <a:gd name="f768" fmla="*/ f647 1 831"/>
              <a:gd name="f769" fmla="*/ f648 1 676"/>
              <a:gd name="f770" fmla="*/ f649 1 831"/>
              <a:gd name="f771" fmla="*/ f650 1 676"/>
              <a:gd name="f772" fmla="*/ f651 1 831"/>
              <a:gd name="f773" fmla="*/ f652 1 676"/>
              <a:gd name="f774" fmla="*/ f653 1 831"/>
              <a:gd name="f775" fmla="*/ f654 1 676"/>
              <a:gd name="f776" fmla="*/ f655 1 831"/>
              <a:gd name="f777" fmla="*/ f656 1 676"/>
              <a:gd name="f778" fmla="*/ f657 1 831"/>
              <a:gd name="f779" fmla="*/ f658 1 676"/>
              <a:gd name="f780" fmla="*/ f659 1 831"/>
              <a:gd name="f781" fmla="*/ f660 1 676"/>
              <a:gd name="f782" fmla="*/ f661 1 831"/>
              <a:gd name="f783" fmla="*/ f662 1 676"/>
              <a:gd name="f784" fmla="*/ f663 1 831"/>
              <a:gd name="f785" fmla="*/ f664 1 676"/>
              <a:gd name="f786" fmla="*/ f665 1 831"/>
              <a:gd name="f787" fmla="*/ f666 1 676"/>
              <a:gd name="f788" fmla="*/ f667 1 831"/>
              <a:gd name="f789" fmla="*/ f668 1 676"/>
              <a:gd name="f790" fmla="*/ f669 1 831"/>
              <a:gd name="f791" fmla="*/ f670 1 676"/>
              <a:gd name="f792" fmla="*/ f671 1 831"/>
              <a:gd name="f793" fmla="*/ f672 1 676"/>
              <a:gd name="f794" fmla="*/ f673 1 831"/>
              <a:gd name="f795" fmla="*/ f674 1 676"/>
              <a:gd name="f796" fmla="*/ f675 1 831"/>
              <a:gd name="f797" fmla="*/ f676 1 676"/>
              <a:gd name="f798" fmla="*/ f677 1 831"/>
              <a:gd name="f799" fmla="*/ f678 1 676"/>
              <a:gd name="f800" fmla="*/ f679 1 831"/>
              <a:gd name="f801" fmla="*/ f680 1 676"/>
              <a:gd name="f802" fmla="*/ f681 1 831"/>
              <a:gd name="f803" fmla="*/ f682 1 676"/>
              <a:gd name="f804" fmla="*/ f683 1 831"/>
              <a:gd name="f805" fmla="*/ f684 1 676"/>
              <a:gd name="f806" fmla="*/ f685 1 831"/>
              <a:gd name="f807" fmla="*/ f686 1 676"/>
              <a:gd name="f808" fmla="*/ f687 1 831"/>
              <a:gd name="f809" fmla="*/ f688 1 676"/>
              <a:gd name="f810" fmla="*/ f689 1 831"/>
              <a:gd name="f811" fmla="*/ f690 1 831"/>
              <a:gd name="f812" fmla="*/ f691 1 676"/>
              <a:gd name="f813" fmla="*/ f692 1 831"/>
              <a:gd name="f814" fmla="*/ f693 1 676"/>
              <a:gd name="f815" fmla="*/ f694 1 676"/>
              <a:gd name="f816" fmla="*/ f695 1 831"/>
              <a:gd name="f817" fmla="*/ f696 1 831"/>
              <a:gd name="f818" fmla="*/ f697 1 676"/>
              <a:gd name="f819" fmla="*/ f698 1 831"/>
              <a:gd name="f820" fmla="*/ f699 1 676"/>
              <a:gd name="f821" fmla="*/ f700 1 831"/>
              <a:gd name="f822" fmla="*/ f701 1 676"/>
              <a:gd name="f823" fmla="*/ f702 1 831"/>
              <a:gd name="f824" fmla="*/ f703 1 676"/>
              <a:gd name="f825" fmla="*/ 0 1 f582"/>
              <a:gd name="f826" fmla="*/ f576 1 f582"/>
              <a:gd name="f827" fmla="*/ 0 1 f583"/>
              <a:gd name="f828" fmla="*/ f577 1 f583"/>
              <a:gd name="f829" fmla="*/ f705 1 f582"/>
              <a:gd name="f830" fmla="*/ f706 1 f583"/>
              <a:gd name="f831" fmla="*/ f707 1 f582"/>
              <a:gd name="f832" fmla="*/ f708 1 f583"/>
              <a:gd name="f833" fmla="*/ f709 1 f582"/>
              <a:gd name="f834" fmla="*/ f710 1 f583"/>
              <a:gd name="f835" fmla="*/ f711 1 f582"/>
              <a:gd name="f836" fmla="*/ f712 1 f583"/>
              <a:gd name="f837" fmla="*/ f713 1 f582"/>
              <a:gd name="f838" fmla="*/ f714 1 f583"/>
              <a:gd name="f839" fmla="*/ f715 1 f582"/>
              <a:gd name="f840" fmla="*/ f716 1 f583"/>
              <a:gd name="f841" fmla="*/ f717 1 f582"/>
              <a:gd name="f842" fmla="*/ f718 1 f583"/>
              <a:gd name="f843" fmla="*/ f719 1 f582"/>
              <a:gd name="f844" fmla="*/ f720 1 f583"/>
              <a:gd name="f845" fmla="*/ f721 1 f582"/>
              <a:gd name="f846" fmla="*/ f722 1 f583"/>
              <a:gd name="f847" fmla="*/ f723 1 f582"/>
              <a:gd name="f848" fmla="*/ f724 1 f583"/>
              <a:gd name="f849" fmla="*/ f725 1 f582"/>
              <a:gd name="f850" fmla="*/ f726 1 f583"/>
              <a:gd name="f851" fmla="*/ f727 1 f582"/>
              <a:gd name="f852" fmla="*/ f728 1 f583"/>
              <a:gd name="f853" fmla="*/ f729 1 f582"/>
              <a:gd name="f854" fmla="*/ f730 1 f583"/>
              <a:gd name="f855" fmla="*/ f731 1 f582"/>
              <a:gd name="f856" fmla="*/ f732 1 f583"/>
              <a:gd name="f857" fmla="*/ f733 1 f582"/>
              <a:gd name="f858" fmla="*/ f734 1 f583"/>
              <a:gd name="f859" fmla="*/ f735 1 f582"/>
              <a:gd name="f860" fmla="*/ f736 1 f583"/>
              <a:gd name="f861" fmla="*/ f737 1 f582"/>
              <a:gd name="f862" fmla="*/ f738 1 f583"/>
              <a:gd name="f863" fmla="*/ f739 1 f582"/>
              <a:gd name="f864" fmla="*/ f740 1 f583"/>
              <a:gd name="f865" fmla="*/ f741 1 f582"/>
              <a:gd name="f866" fmla="*/ f742 1 f583"/>
              <a:gd name="f867" fmla="*/ f743 1 f582"/>
              <a:gd name="f868" fmla="*/ f744 1 f583"/>
              <a:gd name="f869" fmla="*/ f745 1 f582"/>
              <a:gd name="f870" fmla="*/ f746 1 f583"/>
              <a:gd name="f871" fmla="*/ f747 1 f582"/>
              <a:gd name="f872" fmla="*/ f748 1 f583"/>
              <a:gd name="f873" fmla="*/ f749 1 f582"/>
              <a:gd name="f874" fmla="*/ f750 1 f583"/>
              <a:gd name="f875" fmla="*/ f751 1 f582"/>
              <a:gd name="f876" fmla="*/ f752 1 f583"/>
              <a:gd name="f877" fmla="*/ f753 1 f582"/>
              <a:gd name="f878" fmla="*/ f754 1 f583"/>
              <a:gd name="f879" fmla="*/ f755 1 f582"/>
              <a:gd name="f880" fmla="*/ f756 1 f583"/>
              <a:gd name="f881" fmla="*/ f757 1 f582"/>
              <a:gd name="f882" fmla="*/ f758 1 f583"/>
              <a:gd name="f883" fmla="*/ f759 1 f582"/>
              <a:gd name="f884" fmla="*/ f760 1 f583"/>
              <a:gd name="f885" fmla="*/ f761 1 f582"/>
              <a:gd name="f886" fmla="*/ f762 1 f583"/>
              <a:gd name="f887" fmla="*/ f763 1 f582"/>
              <a:gd name="f888" fmla="*/ f764 1 f583"/>
              <a:gd name="f889" fmla="*/ f765 1 f582"/>
              <a:gd name="f890" fmla="*/ f766 1 f583"/>
              <a:gd name="f891" fmla="*/ f767 1 f582"/>
              <a:gd name="f892" fmla="*/ f768 1 f583"/>
              <a:gd name="f893" fmla="*/ f769 1 f582"/>
              <a:gd name="f894" fmla="*/ f770 1 f583"/>
              <a:gd name="f895" fmla="*/ f771 1 f582"/>
              <a:gd name="f896" fmla="*/ f772 1 f583"/>
              <a:gd name="f897" fmla="*/ f773 1 f582"/>
              <a:gd name="f898" fmla="*/ f774 1 f583"/>
              <a:gd name="f899" fmla="*/ f775 1 f582"/>
              <a:gd name="f900" fmla="*/ f776 1 f583"/>
              <a:gd name="f901" fmla="*/ f777 1 f582"/>
              <a:gd name="f902" fmla="*/ f778 1 f583"/>
              <a:gd name="f903" fmla="*/ f779 1 f582"/>
              <a:gd name="f904" fmla="*/ f780 1 f583"/>
              <a:gd name="f905" fmla="*/ f781 1 f582"/>
              <a:gd name="f906" fmla="*/ f782 1 f583"/>
              <a:gd name="f907" fmla="*/ f783 1 f582"/>
              <a:gd name="f908" fmla="*/ f784 1 f583"/>
              <a:gd name="f909" fmla="*/ f785 1 f582"/>
              <a:gd name="f910" fmla="*/ f786 1 f583"/>
              <a:gd name="f911" fmla="*/ f787 1 f582"/>
              <a:gd name="f912" fmla="*/ f788 1 f583"/>
              <a:gd name="f913" fmla="*/ f789 1 f582"/>
              <a:gd name="f914" fmla="*/ f790 1 f583"/>
              <a:gd name="f915" fmla="*/ f791 1 f582"/>
              <a:gd name="f916" fmla="*/ f792 1 f583"/>
              <a:gd name="f917" fmla="*/ f793 1 f582"/>
              <a:gd name="f918" fmla="*/ f794 1 f583"/>
              <a:gd name="f919" fmla="*/ f795 1 f582"/>
              <a:gd name="f920" fmla="*/ f796 1 f583"/>
              <a:gd name="f921" fmla="*/ f797 1 f582"/>
              <a:gd name="f922" fmla="*/ f798 1 f583"/>
              <a:gd name="f923" fmla="*/ f799 1 f582"/>
              <a:gd name="f924" fmla="*/ f800 1 f583"/>
              <a:gd name="f925" fmla="*/ f801 1 f582"/>
              <a:gd name="f926" fmla="*/ f802 1 f583"/>
              <a:gd name="f927" fmla="*/ f803 1 f582"/>
              <a:gd name="f928" fmla="*/ f804 1 f583"/>
              <a:gd name="f929" fmla="*/ f805 1 f582"/>
              <a:gd name="f930" fmla="*/ f806 1 f583"/>
              <a:gd name="f931" fmla="*/ f807 1 f582"/>
              <a:gd name="f932" fmla="*/ f808 1 f583"/>
              <a:gd name="f933" fmla="*/ f809 1 f582"/>
              <a:gd name="f934" fmla="*/ f810 1 f583"/>
              <a:gd name="f935" fmla="*/ f811 1 f583"/>
              <a:gd name="f936" fmla="*/ f812 1 f582"/>
              <a:gd name="f937" fmla="*/ f813 1 f583"/>
              <a:gd name="f938" fmla="*/ f814 1 f582"/>
              <a:gd name="f939" fmla="*/ f815 1 f582"/>
              <a:gd name="f940" fmla="*/ f816 1 f583"/>
              <a:gd name="f941" fmla="*/ f817 1 f583"/>
              <a:gd name="f942" fmla="*/ f818 1 f582"/>
              <a:gd name="f943" fmla="*/ f819 1 f583"/>
              <a:gd name="f944" fmla="*/ f820 1 f582"/>
              <a:gd name="f945" fmla="*/ f821 1 f583"/>
              <a:gd name="f946" fmla="*/ f822 1 f582"/>
              <a:gd name="f947" fmla="*/ f823 1 f583"/>
              <a:gd name="f948" fmla="*/ f824 1 f582"/>
              <a:gd name="f949" fmla="*/ f825 f573 1"/>
              <a:gd name="f950" fmla="*/ f826 f573 1"/>
              <a:gd name="f951" fmla="*/ f828 f574 1"/>
              <a:gd name="f952" fmla="*/ f827 f574 1"/>
              <a:gd name="f953" fmla="*/ f829 f573 1"/>
              <a:gd name="f954" fmla="*/ f830 f574 1"/>
              <a:gd name="f955" fmla="*/ f831 f573 1"/>
              <a:gd name="f956" fmla="*/ f832 f574 1"/>
              <a:gd name="f957" fmla="*/ f833 f573 1"/>
              <a:gd name="f958" fmla="*/ f834 f574 1"/>
              <a:gd name="f959" fmla="*/ f835 f573 1"/>
              <a:gd name="f960" fmla="*/ f836 f574 1"/>
              <a:gd name="f961" fmla="*/ f837 f573 1"/>
              <a:gd name="f962" fmla="*/ f838 f574 1"/>
              <a:gd name="f963" fmla="*/ f839 f573 1"/>
              <a:gd name="f964" fmla="*/ f840 f574 1"/>
              <a:gd name="f965" fmla="*/ f841 f573 1"/>
              <a:gd name="f966" fmla="*/ f842 f574 1"/>
              <a:gd name="f967" fmla="*/ f843 f573 1"/>
              <a:gd name="f968" fmla="*/ f844 f574 1"/>
              <a:gd name="f969" fmla="*/ f845 f573 1"/>
              <a:gd name="f970" fmla="*/ f846 f574 1"/>
              <a:gd name="f971" fmla="*/ f847 f573 1"/>
              <a:gd name="f972" fmla="*/ f848 f574 1"/>
              <a:gd name="f973" fmla="*/ f849 f573 1"/>
              <a:gd name="f974" fmla="*/ f850 f574 1"/>
              <a:gd name="f975" fmla="*/ f851 f573 1"/>
              <a:gd name="f976" fmla="*/ f852 f574 1"/>
              <a:gd name="f977" fmla="*/ f853 f573 1"/>
              <a:gd name="f978" fmla="*/ f854 f574 1"/>
              <a:gd name="f979" fmla="*/ f855 f573 1"/>
              <a:gd name="f980" fmla="*/ f856 f574 1"/>
              <a:gd name="f981" fmla="*/ f857 f573 1"/>
              <a:gd name="f982" fmla="*/ f858 f574 1"/>
              <a:gd name="f983" fmla="*/ f859 f573 1"/>
              <a:gd name="f984" fmla="*/ f860 f574 1"/>
              <a:gd name="f985" fmla="*/ f861 f573 1"/>
              <a:gd name="f986" fmla="*/ f862 f574 1"/>
              <a:gd name="f987" fmla="*/ f863 f573 1"/>
              <a:gd name="f988" fmla="*/ f864 f574 1"/>
              <a:gd name="f989" fmla="*/ f865 f573 1"/>
              <a:gd name="f990" fmla="*/ f866 f574 1"/>
              <a:gd name="f991" fmla="*/ f867 f573 1"/>
              <a:gd name="f992" fmla="*/ f868 f574 1"/>
              <a:gd name="f993" fmla="*/ f869 f573 1"/>
              <a:gd name="f994" fmla="*/ f870 f574 1"/>
              <a:gd name="f995" fmla="*/ f871 f573 1"/>
              <a:gd name="f996" fmla="*/ f872 f574 1"/>
              <a:gd name="f997" fmla="*/ f873 f573 1"/>
              <a:gd name="f998" fmla="*/ f874 f574 1"/>
              <a:gd name="f999" fmla="*/ f875 f573 1"/>
              <a:gd name="f1000" fmla="*/ f876 f574 1"/>
              <a:gd name="f1001" fmla="*/ f877 f573 1"/>
              <a:gd name="f1002" fmla="*/ f878 f574 1"/>
              <a:gd name="f1003" fmla="*/ f879 f573 1"/>
              <a:gd name="f1004" fmla="*/ f880 f574 1"/>
              <a:gd name="f1005" fmla="*/ f881 f573 1"/>
              <a:gd name="f1006" fmla="*/ f882 f574 1"/>
              <a:gd name="f1007" fmla="*/ f883 f573 1"/>
              <a:gd name="f1008" fmla="*/ f884 f574 1"/>
              <a:gd name="f1009" fmla="*/ f885 f573 1"/>
              <a:gd name="f1010" fmla="*/ f886 f574 1"/>
              <a:gd name="f1011" fmla="*/ f887 f573 1"/>
              <a:gd name="f1012" fmla="*/ f888 f574 1"/>
              <a:gd name="f1013" fmla="*/ f889 f573 1"/>
              <a:gd name="f1014" fmla="*/ f890 f574 1"/>
              <a:gd name="f1015" fmla="*/ f891 f573 1"/>
              <a:gd name="f1016" fmla="*/ f892 f574 1"/>
              <a:gd name="f1017" fmla="*/ f893 f573 1"/>
              <a:gd name="f1018" fmla="*/ f894 f574 1"/>
              <a:gd name="f1019" fmla="*/ f895 f573 1"/>
              <a:gd name="f1020" fmla="*/ f896 f574 1"/>
              <a:gd name="f1021" fmla="*/ f897 f573 1"/>
              <a:gd name="f1022" fmla="*/ f898 f574 1"/>
              <a:gd name="f1023" fmla="*/ f899 f573 1"/>
              <a:gd name="f1024" fmla="*/ f900 f574 1"/>
              <a:gd name="f1025" fmla="*/ f901 f573 1"/>
              <a:gd name="f1026" fmla="*/ f902 f574 1"/>
              <a:gd name="f1027" fmla="*/ f903 f573 1"/>
              <a:gd name="f1028" fmla="*/ f904 f574 1"/>
              <a:gd name="f1029" fmla="*/ f905 f573 1"/>
              <a:gd name="f1030" fmla="*/ f906 f574 1"/>
              <a:gd name="f1031" fmla="*/ f907 f573 1"/>
              <a:gd name="f1032" fmla="*/ f908 f574 1"/>
              <a:gd name="f1033" fmla="*/ f909 f573 1"/>
              <a:gd name="f1034" fmla="*/ f910 f574 1"/>
              <a:gd name="f1035" fmla="*/ f911 f573 1"/>
              <a:gd name="f1036" fmla="*/ f912 f574 1"/>
              <a:gd name="f1037" fmla="*/ f913 f573 1"/>
              <a:gd name="f1038" fmla="*/ f914 f574 1"/>
              <a:gd name="f1039" fmla="*/ f915 f573 1"/>
              <a:gd name="f1040" fmla="*/ f916 f574 1"/>
              <a:gd name="f1041" fmla="*/ f917 f573 1"/>
              <a:gd name="f1042" fmla="*/ f918 f574 1"/>
              <a:gd name="f1043" fmla="*/ f919 f573 1"/>
              <a:gd name="f1044" fmla="*/ f920 f574 1"/>
              <a:gd name="f1045" fmla="*/ f921 f573 1"/>
              <a:gd name="f1046" fmla="*/ f922 f574 1"/>
              <a:gd name="f1047" fmla="*/ f923 f573 1"/>
              <a:gd name="f1048" fmla="*/ f924 f574 1"/>
              <a:gd name="f1049" fmla="*/ f925 f573 1"/>
              <a:gd name="f1050" fmla="*/ f926 f574 1"/>
              <a:gd name="f1051" fmla="*/ f927 f573 1"/>
              <a:gd name="f1052" fmla="*/ f928 f574 1"/>
              <a:gd name="f1053" fmla="*/ f929 f573 1"/>
              <a:gd name="f1054" fmla="*/ f930 f574 1"/>
              <a:gd name="f1055" fmla="*/ f931 f573 1"/>
              <a:gd name="f1056" fmla="*/ f932 f574 1"/>
              <a:gd name="f1057" fmla="*/ f933 f573 1"/>
              <a:gd name="f1058" fmla="*/ f934 f574 1"/>
              <a:gd name="f1059" fmla="*/ f935 f574 1"/>
              <a:gd name="f1060" fmla="*/ f936 f573 1"/>
              <a:gd name="f1061" fmla="*/ f937 f574 1"/>
              <a:gd name="f1062" fmla="*/ f938 f573 1"/>
              <a:gd name="f1063" fmla="*/ f939 f573 1"/>
              <a:gd name="f1064" fmla="*/ f940 f574 1"/>
              <a:gd name="f1065" fmla="*/ f941 f574 1"/>
              <a:gd name="f1066" fmla="*/ f942 f573 1"/>
              <a:gd name="f1067" fmla="*/ f943 f574 1"/>
              <a:gd name="f1068" fmla="*/ f944 f573 1"/>
              <a:gd name="f1069" fmla="*/ f945 f574 1"/>
              <a:gd name="f1070" fmla="*/ f946 f573 1"/>
              <a:gd name="f1071" fmla="*/ f947 f574 1"/>
              <a:gd name="f1072" fmla="*/ f948 f573 1"/>
            </a:gdLst>
            <a:ahLst/>
            <a:cxnLst>
              <a:cxn ang="3cd4">
                <a:pos x="hc" y="t"/>
              </a:cxn>
              <a:cxn ang="0">
                <a:pos x="r" y="vc"/>
              </a:cxn>
              <a:cxn ang="cd4">
                <a:pos x="hc" y="b"/>
              </a:cxn>
              <a:cxn ang="cd2">
                <a:pos x="l" y="vc"/>
              </a:cxn>
              <a:cxn ang="f704">
                <a:pos x="f953" y="f954"/>
              </a:cxn>
              <a:cxn ang="f704">
                <a:pos x="f955" y="f956"/>
              </a:cxn>
              <a:cxn ang="f704">
                <a:pos x="f957" y="f958"/>
              </a:cxn>
              <a:cxn ang="f704">
                <a:pos x="f959" y="f960"/>
              </a:cxn>
              <a:cxn ang="f704">
                <a:pos x="f961" y="f962"/>
              </a:cxn>
              <a:cxn ang="f704">
                <a:pos x="f963" y="f964"/>
              </a:cxn>
              <a:cxn ang="f704">
                <a:pos x="f965" y="f966"/>
              </a:cxn>
              <a:cxn ang="f704">
                <a:pos x="f967" y="f968"/>
              </a:cxn>
              <a:cxn ang="f704">
                <a:pos x="f969" y="f970"/>
              </a:cxn>
              <a:cxn ang="f704">
                <a:pos x="f971" y="f972"/>
              </a:cxn>
              <a:cxn ang="f704">
                <a:pos x="f973" y="f974"/>
              </a:cxn>
              <a:cxn ang="f704">
                <a:pos x="f975" y="f976"/>
              </a:cxn>
              <a:cxn ang="f704">
                <a:pos x="f977" y="f978"/>
              </a:cxn>
              <a:cxn ang="f704">
                <a:pos x="f979" y="f980"/>
              </a:cxn>
              <a:cxn ang="f704">
                <a:pos x="f981" y="f982"/>
              </a:cxn>
              <a:cxn ang="f704">
                <a:pos x="f983" y="f984"/>
              </a:cxn>
              <a:cxn ang="f704">
                <a:pos x="f985" y="f986"/>
              </a:cxn>
              <a:cxn ang="f704">
                <a:pos x="f987" y="f988"/>
              </a:cxn>
              <a:cxn ang="f704">
                <a:pos x="f989" y="f990"/>
              </a:cxn>
              <a:cxn ang="f704">
                <a:pos x="f991" y="f992"/>
              </a:cxn>
              <a:cxn ang="f704">
                <a:pos x="f993" y="f994"/>
              </a:cxn>
              <a:cxn ang="f704">
                <a:pos x="f995" y="f996"/>
              </a:cxn>
              <a:cxn ang="f704">
                <a:pos x="f997" y="f998"/>
              </a:cxn>
              <a:cxn ang="f704">
                <a:pos x="f999" y="f1000"/>
              </a:cxn>
              <a:cxn ang="f704">
                <a:pos x="f1001" y="f1002"/>
              </a:cxn>
              <a:cxn ang="f704">
                <a:pos x="f1003" y="f1004"/>
              </a:cxn>
              <a:cxn ang="f704">
                <a:pos x="f1005" y="f1006"/>
              </a:cxn>
              <a:cxn ang="f704">
                <a:pos x="f1007" y="f1008"/>
              </a:cxn>
              <a:cxn ang="f704">
                <a:pos x="f1009" y="f1010"/>
              </a:cxn>
              <a:cxn ang="f704">
                <a:pos x="f1011" y="f1012"/>
              </a:cxn>
              <a:cxn ang="f704">
                <a:pos x="f1013" y="f1014"/>
              </a:cxn>
              <a:cxn ang="f704">
                <a:pos x="f1015" y="f1016"/>
              </a:cxn>
              <a:cxn ang="f704">
                <a:pos x="f1017" y="f1018"/>
              </a:cxn>
              <a:cxn ang="f704">
                <a:pos x="f1019" y="f1020"/>
              </a:cxn>
              <a:cxn ang="f704">
                <a:pos x="f1021" y="f1022"/>
              </a:cxn>
              <a:cxn ang="f704">
                <a:pos x="f1023" y="f1024"/>
              </a:cxn>
              <a:cxn ang="f704">
                <a:pos x="f1025" y="f1026"/>
              </a:cxn>
              <a:cxn ang="f704">
                <a:pos x="f1027" y="f1028"/>
              </a:cxn>
              <a:cxn ang="f704">
                <a:pos x="f1029" y="f1030"/>
              </a:cxn>
              <a:cxn ang="f704">
                <a:pos x="f1031" y="f1032"/>
              </a:cxn>
              <a:cxn ang="f704">
                <a:pos x="f1033" y="f1034"/>
              </a:cxn>
              <a:cxn ang="f704">
                <a:pos x="f1035" y="f1036"/>
              </a:cxn>
              <a:cxn ang="f704">
                <a:pos x="f1037" y="f1038"/>
              </a:cxn>
              <a:cxn ang="f704">
                <a:pos x="f1039" y="f1040"/>
              </a:cxn>
              <a:cxn ang="f704">
                <a:pos x="f1041" y="f1042"/>
              </a:cxn>
              <a:cxn ang="f704">
                <a:pos x="f1043" y="f1044"/>
              </a:cxn>
              <a:cxn ang="f704">
                <a:pos x="f1045" y="f1046"/>
              </a:cxn>
              <a:cxn ang="f704">
                <a:pos x="f1047" y="f1048"/>
              </a:cxn>
              <a:cxn ang="f704">
                <a:pos x="f1049" y="f1050"/>
              </a:cxn>
              <a:cxn ang="f704">
                <a:pos x="f1051" y="f1052"/>
              </a:cxn>
              <a:cxn ang="f704">
                <a:pos x="f1053" y="f1054"/>
              </a:cxn>
              <a:cxn ang="f704">
                <a:pos x="f1055" y="f1056"/>
              </a:cxn>
              <a:cxn ang="f704">
                <a:pos x="f1057" y="f1058"/>
              </a:cxn>
              <a:cxn ang="f704">
                <a:pos x="f1041" y="f1059"/>
              </a:cxn>
              <a:cxn ang="f704">
                <a:pos x="f1060" y="f1061"/>
              </a:cxn>
              <a:cxn ang="f704">
                <a:pos x="f1062" y="f1050"/>
              </a:cxn>
              <a:cxn ang="f704">
                <a:pos x="f1063" y="f1064"/>
              </a:cxn>
              <a:cxn ang="f704">
                <a:pos x="f1053" y="f1065"/>
              </a:cxn>
              <a:cxn ang="f704">
                <a:pos x="f1066" y="f1067"/>
              </a:cxn>
              <a:cxn ang="f704">
                <a:pos x="f1068" y="f1069"/>
              </a:cxn>
              <a:cxn ang="f704">
                <a:pos x="f1070" y="f1071"/>
              </a:cxn>
              <a:cxn ang="f704">
                <a:pos x="f1072" y="f1061"/>
              </a:cxn>
            </a:cxnLst>
            <a:rect l="f949" t="f952" r="f950" b="f951"/>
            <a:pathLst>
              <a:path w="676" h="831">
                <a:moveTo>
                  <a:pt x="f8" y="f9"/>
                </a:moveTo>
                <a:cubicBezTo>
                  <a:pt x="f10" y="f11"/>
                  <a:pt x="f12" y="f13"/>
                  <a:pt x="f14" y="f15"/>
                </a:cubicBezTo>
                <a:cubicBezTo>
                  <a:pt x="f16" y="f17"/>
                  <a:pt x="f18" y="f17"/>
                  <a:pt x="f19" y="f13"/>
                </a:cubicBez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45"/>
                  <a:pt x="f46" y="f45"/>
                  <a:pt x="f47" y="f45"/>
                </a:cubicBezTo>
                <a:cubicBezTo>
                  <a:pt x="f47" y="f48"/>
                  <a:pt x="f49" y="f50"/>
                  <a:pt x="f49" y="f51"/>
                </a:cubicBezTo>
                <a:cubicBezTo>
                  <a:pt x="f52" y="f53"/>
                  <a:pt x="f54" y="f55"/>
                  <a:pt x="f56" y="f57"/>
                </a:cubicBezTo>
                <a:cubicBezTo>
                  <a:pt x="f58" y="f59"/>
                  <a:pt x="f56" y="f60"/>
                  <a:pt x="f61" y="f62"/>
                </a:cubicBezTo>
                <a:cubicBezTo>
                  <a:pt x="f63" y="f64"/>
                  <a:pt x="f65" y="f66"/>
                  <a:pt x="f67" y="f68"/>
                </a:cubicBezTo>
                <a:cubicBezTo>
                  <a:pt x="f69" y="f70"/>
                  <a:pt x="f5" y="f71"/>
                  <a:pt x="f72" y="f73"/>
                </a:cubicBezTo>
                <a:cubicBezTo>
                  <a:pt x="f74" y="f75"/>
                  <a:pt x="f76" y="f77"/>
                  <a:pt x="f78" y="f79"/>
                </a:cubicBezTo>
                <a:cubicBezTo>
                  <a:pt x="f36" y="f14"/>
                  <a:pt x="f80" y="f81"/>
                  <a:pt x="f82" y="f16"/>
                </a:cubicBezTo>
                <a:cubicBezTo>
                  <a:pt x="f83" y="f82"/>
                  <a:pt x="f84" y="f82"/>
                  <a:pt x="f85" y="f86"/>
                </a:cubicBezTo>
                <a:cubicBezTo>
                  <a:pt x="f87" y="f88"/>
                  <a:pt x="f66" y="f89"/>
                  <a:pt x="f90" y="f91"/>
                </a:cubicBezTo>
                <a:cubicBezTo>
                  <a:pt x="f92" y="f14"/>
                  <a:pt x="f93" y="f94"/>
                  <a:pt x="f95" y="f96"/>
                </a:cubicBezTo>
                <a:cubicBezTo>
                  <a:pt x="f97" y="f98"/>
                  <a:pt x="f99" y="f98"/>
                  <a:pt x="f100" y="f101"/>
                </a:cubicBezTo>
                <a:cubicBezTo>
                  <a:pt x="f102" y="f103"/>
                  <a:pt x="f104" y="f105"/>
                  <a:pt x="f106" y="f107"/>
                </a:cubicBezTo>
                <a:cubicBezTo>
                  <a:pt x="f108" y="f109"/>
                  <a:pt x="f108" y="f110"/>
                  <a:pt x="f108" y="f111"/>
                </a:cubicBezTo>
                <a:cubicBezTo>
                  <a:pt x="f112" y="f28"/>
                  <a:pt x="f106" y="f113"/>
                  <a:pt x="f114" y="f54"/>
                </a:cubicBezTo>
                <a:cubicBezTo>
                  <a:pt x="f53" y="f115"/>
                  <a:pt x="f116" y="f117"/>
                  <a:pt x="f118" y="f119"/>
                </a:cubicBezTo>
                <a:cubicBezTo>
                  <a:pt x="f120" y="f5"/>
                  <a:pt x="f121" y="f69"/>
                  <a:pt x="f122" y="f123"/>
                </a:cubicBezTo>
                <a:cubicBezTo>
                  <a:pt x="f124" y="f65"/>
                  <a:pt x="f11" y="f40"/>
                  <a:pt x="f125" y="f126"/>
                </a:cubicBezTo>
                <a:cubicBezTo>
                  <a:pt x="f127" y="f128"/>
                  <a:pt x="f129" y="f130"/>
                  <a:pt x="f131" y="f132"/>
                </a:cubicBezTo>
                <a:cubicBezTo>
                  <a:pt x="f133" y="f134"/>
                  <a:pt x="f135" y="f136"/>
                  <a:pt x="f11" y="f137"/>
                </a:cubicBezTo>
                <a:cubicBezTo>
                  <a:pt x="f138" y="f139"/>
                  <a:pt x="f140" y="f141"/>
                  <a:pt x="f142" y="f143"/>
                </a:cubicBezTo>
                <a:cubicBezTo>
                  <a:pt x="f142" y="f144"/>
                  <a:pt x="f23" y="f145"/>
                  <a:pt x="f146" y="f147"/>
                </a:cubicBezTo>
                <a:cubicBezTo>
                  <a:pt x="f148" y="f149"/>
                  <a:pt x="f150" y="f151"/>
                  <a:pt x="f152" y="f50"/>
                </a:cubicBezTo>
                <a:cubicBezTo>
                  <a:pt x="f153" y="f120"/>
                  <a:pt x="f154" y="f155"/>
                  <a:pt x="f156" y="f157"/>
                </a:cubicBezTo>
                <a:cubicBezTo>
                  <a:pt x="f158" y="f159"/>
                  <a:pt x="f6" y="f160"/>
                  <a:pt x="f161" y="f162"/>
                </a:cubicBezTo>
                <a:cubicBezTo>
                  <a:pt x="f163" y="f164"/>
                  <a:pt x="f165" y="f166"/>
                  <a:pt x="f167" y="f168"/>
                </a:cubicBezTo>
                <a:cubicBezTo>
                  <a:pt x="f169" y="f122"/>
                  <a:pt x="f170" y="f122"/>
                  <a:pt x="f171" y="f122"/>
                </a:cubicBezTo>
                <a:cubicBezTo>
                  <a:pt x="f172" y="f168"/>
                  <a:pt x="f173" y="f174"/>
                  <a:pt x="f175" y="f176"/>
                </a:cubicBezTo>
                <a:cubicBezTo>
                  <a:pt x="f23" y="f177"/>
                  <a:pt x="f178" y="f179"/>
                  <a:pt x="f180" y="f181"/>
                </a:cubicBezTo>
                <a:cubicBezTo>
                  <a:pt x="f182" y="f183"/>
                  <a:pt x="f39" y="f184"/>
                  <a:pt x="f185" y="f102"/>
                </a:cubicBezTo>
                <a:cubicBezTo>
                  <a:pt x="f186" y="f187"/>
                  <a:pt x="f188" y="f189"/>
                  <a:pt x="f190" y="f191"/>
                </a:cubicBezTo>
                <a:cubicBezTo>
                  <a:pt x="f190" y="f192"/>
                  <a:pt x="f193" y="f194"/>
                  <a:pt x="f195" y="f85"/>
                </a:cubicBezTo>
                <a:cubicBezTo>
                  <a:pt x="f196" y="f197"/>
                  <a:pt x="f198" y="f199"/>
                  <a:pt x="f200" y="f201"/>
                </a:cubicBezTo>
                <a:cubicBezTo>
                  <a:pt x="f202" y="f203"/>
                  <a:pt x="f202" y="f87"/>
                  <a:pt x="f200" y="f204"/>
                </a:cubicBezTo>
                <a:cubicBezTo>
                  <a:pt x="f205" y="f189"/>
                  <a:pt x="f190" y="f206"/>
                  <a:pt x="f207" y="f208"/>
                </a:cubicBezTo>
                <a:cubicBezTo>
                  <a:pt x="f188" y="f104"/>
                  <a:pt x="f151" y="f209"/>
                  <a:pt x="f196" y="f210"/>
                </a:cubicBezTo>
                <a:cubicBezTo>
                  <a:pt x="f211" y="f212"/>
                  <a:pt x="f213" y="f214"/>
                  <a:pt x="f108" y="f215"/>
                </a:cubicBezTo>
                <a:cubicBezTo>
                  <a:pt x="f216" y="f33"/>
                  <a:pt x="f217" y="f218"/>
                  <a:pt x="f219" y="f220"/>
                </a:cubicBezTo>
                <a:cubicBezTo>
                  <a:pt x="f206" y="f221"/>
                  <a:pt x="f222" y="f223"/>
                  <a:pt x="f222" y="f124"/>
                </a:cubicBezTo>
                <a:cubicBezTo>
                  <a:pt x="f222" y="f148"/>
                  <a:pt x="f222" y="f152"/>
                  <a:pt x="f222" y="f224"/>
                </a:cubicBezTo>
                <a:cubicBezTo>
                  <a:pt x="f222" y="f225"/>
                  <a:pt x="f206" y="f226"/>
                  <a:pt x="f227" y="f228"/>
                </a:cubicBezTo>
                <a:cubicBezTo>
                  <a:pt x="f229" y="f169"/>
                  <a:pt x="f230" y="f231"/>
                  <a:pt x="f232" y="f233"/>
                </a:cubicBezTo>
                <a:cubicBezTo>
                  <a:pt x="f116" y="f234"/>
                  <a:pt x="f190" y="f235"/>
                  <a:pt x="f236" y="f237"/>
                </a:cubicBezTo>
                <a:cubicBezTo>
                  <a:pt x="f236" y="f238"/>
                  <a:pt x="f236" y="f239"/>
                  <a:pt x="f236" y="f7"/>
                </a:cubicBezTo>
                <a:cubicBezTo>
                  <a:pt x="f240" y="f7"/>
                  <a:pt x="f75" y="f7"/>
                  <a:pt x="f241" y="f7"/>
                </a:cubicBezTo>
                <a:cubicBezTo>
                  <a:pt x="f242" y="f243"/>
                  <a:pt x="f78" y="f244"/>
                  <a:pt x="f245" y="f246"/>
                </a:cubicBezTo>
                <a:cubicBezTo>
                  <a:pt x="f38" y="f247"/>
                  <a:pt x="f248" y="f249"/>
                  <a:pt x="f250" y="f233"/>
                </a:cubicBezTo>
                <a:cubicBezTo>
                  <a:pt x="f251" y="f252"/>
                  <a:pt x="f253" y="f254"/>
                  <a:pt x="f255" y="f256"/>
                </a:cubicBezTo>
                <a:cubicBezTo>
                  <a:pt x="f8" y="f256"/>
                  <a:pt x="f8" y="f257"/>
                  <a:pt x="f8" y="f258"/>
                </a:cubicBezTo>
                <a:cubicBezTo>
                  <a:pt x="f8" y="f259"/>
                  <a:pt x="f8" y="f260"/>
                  <a:pt x="f8" y="f261"/>
                </a:cubicBezTo>
                <a:cubicBezTo>
                  <a:pt x="f8" y="f261"/>
                  <a:pt x="f8" y="f261"/>
                  <a:pt x="f8" y="f9"/>
                </a:cubicBezTo>
                <a:close/>
                <a:moveTo>
                  <a:pt x="f262" y="f263"/>
                </a:moveTo>
                <a:cubicBezTo>
                  <a:pt x="f262" y="f263"/>
                  <a:pt x="f222" y="f263"/>
                  <a:pt x="f222" y="f263"/>
                </a:cubicBezTo>
                <a:cubicBezTo>
                  <a:pt x="f206" y="f168"/>
                  <a:pt x="f264" y="f265"/>
                  <a:pt x="f219" y="f266"/>
                </a:cubicBezTo>
                <a:cubicBezTo>
                  <a:pt x="f267" y="f268"/>
                  <a:pt x="f269" y="f270"/>
                  <a:pt x="f271" y="f272"/>
                </a:cubicBezTo>
                <a:cubicBezTo>
                  <a:pt x="f147" y="f181"/>
                  <a:pt x="f273" y="f195"/>
                  <a:pt x="f149" y="f53"/>
                </a:cubicBezTo>
                <a:cubicBezTo>
                  <a:pt x="f274" y="f147"/>
                  <a:pt x="f275" y="f276"/>
                  <a:pt x="f202" y="f269"/>
                </a:cubicBezTo>
                <a:cubicBezTo>
                  <a:pt x="f274" y="f277"/>
                  <a:pt x="f210" y="f278"/>
                  <a:pt x="f279" y="f280"/>
                </a:cubicBezTo>
                <a:cubicBezTo>
                  <a:pt x="f53" y="f281"/>
                  <a:pt x="f282" y="f283"/>
                  <a:pt x="f284" y="f285"/>
                </a:cubicBezTo>
                <a:cubicBezTo>
                  <a:pt x="f286" y="f287"/>
                  <a:pt x="f288" y="f289"/>
                  <a:pt x="f290" y="f291"/>
                </a:cubicBezTo>
                <a:cubicBezTo>
                  <a:pt x="f292" y="f293"/>
                  <a:pt x="f294" y="f295"/>
                  <a:pt x="f296" y="f297"/>
                </a:cubicBezTo>
                <a:cubicBezTo>
                  <a:pt x="f298" y="f255"/>
                  <a:pt x="f222" y="f10"/>
                  <a:pt x="f299" y="f79"/>
                </a:cubicBezTo>
                <a:cubicBezTo>
                  <a:pt x="f300" y="f301"/>
                  <a:pt x="f87" y="f253"/>
                  <a:pt x="f302" y="f94"/>
                </a:cubicBezTo>
                <a:cubicBezTo>
                  <a:pt x="f303" y="f304"/>
                  <a:pt x="f305" y="f304"/>
                  <a:pt x="f16" y="f253"/>
                </a:cubicBezTo>
                <a:cubicBezTo>
                  <a:pt x="f250" y="f301"/>
                  <a:pt x="f306" y="f307"/>
                  <a:pt x="f308" y="f309"/>
                </a:cubicBezTo>
                <a:cubicBezTo>
                  <a:pt x="f245" y="f8"/>
                  <a:pt x="f310" y="f311"/>
                  <a:pt x="f52" y="f84"/>
                </a:cubicBezTo>
                <a:cubicBezTo>
                  <a:pt x="f46" y="f71"/>
                  <a:pt x="f312" y="f192"/>
                  <a:pt x="f313" y="f314"/>
                </a:cubicBezTo>
                <a:cubicBezTo>
                  <a:pt x="f40" y="f315"/>
                  <a:pt x="f316" y="f317"/>
                  <a:pt x="f26" y="f318"/>
                </a:cubicBezTo>
                <a:cubicBezTo>
                  <a:pt x="f319" y="f320"/>
                  <a:pt x="f321" y="f64"/>
                  <a:pt x="f82" y="f322"/>
                </a:cubicBezTo>
                <a:cubicBezTo>
                  <a:pt x="f83" y="f323"/>
                  <a:pt x="f324" y="f325"/>
                  <a:pt x="f326" y="f327"/>
                </a:cubicBezTo>
                <a:cubicBezTo>
                  <a:pt x="f197" y="f97"/>
                  <a:pt x="f204" y="f102"/>
                  <a:pt x="f328" y="f230"/>
                </a:cubicBezTo>
                <a:cubicBezTo>
                  <a:pt x="f329" y="f330"/>
                  <a:pt x="f331" y="f332"/>
                  <a:pt x="f333" y="f334"/>
                </a:cubicBezTo>
                <a:cubicBezTo>
                  <a:pt x="f318" y="f290"/>
                  <a:pt x="f60" y="f145"/>
                  <a:pt x="f335" y="f336"/>
                </a:cubicBezTo>
                <a:cubicBezTo>
                  <a:pt x="f337" y="f296"/>
                  <a:pt x="f267" y="f338"/>
                  <a:pt x="f217" y="f284"/>
                </a:cubicBezTo>
                <a:cubicBezTo>
                  <a:pt x="f100" y="f232"/>
                  <a:pt x="f97" y="f149"/>
                  <a:pt x="f298" y="f339"/>
                </a:cubicBezTo>
                <a:cubicBezTo>
                  <a:pt x="f327" y="f340"/>
                  <a:pt x="f264" y="f48"/>
                  <a:pt x="f341" y="f342"/>
                </a:cubicBezTo>
                <a:cubicBezTo>
                  <a:pt x="f343" y="f344"/>
                  <a:pt x="f59" y="f345"/>
                  <a:pt x="f346" y="f347"/>
                </a:cubicBezTo>
                <a:cubicBezTo>
                  <a:pt x="f348" y="f349"/>
                  <a:pt x="f325" y="f33"/>
                  <a:pt x="f262" y="f263"/>
                </a:cubicBezTo>
                <a:close/>
                <a:moveTo>
                  <a:pt x="f350" y="f340"/>
                </a:moveTo>
                <a:cubicBezTo>
                  <a:pt x="f351" y="f352"/>
                  <a:pt x="f313" y="f352"/>
                  <a:pt x="f353" y="f352"/>
                </a:cubicBezTo>
                <a:cubicBezTo>
                  <a:pt x="f38" y="f354"/>
                  <a:pt x="f248" y="f214"/>
                  <a:pt x="f355" y="f356"/>
                </a:cubicBezTo>
                <a:cubicBezTo>
                  <a:pt x="f357" y="f37"/>
                  <a:pt x="f128" y="f37"/>
                  <a:pt x="f22" y="f37"/>
                </a:cubicBezTo>
                <a:cubicBezTo>
                  <a:pt x="f321" y="f356"/>
                  <a:pt x="f88" y="f358"/>
                  <a:pt x="f14" y="f359"/>
                </a:cubicBezTo>
                <a:cubicBezTo>
                  <a:pt x="f360" y="f120"/>
                  <a:pt x="f301" y="f361"/>
                  <a:pt x="f79" y="f362"/>
                </a:cubicBezTo>
                <a:cubicBezTo>
                  <a:pt x="f14" y="f177"/>
                  <a:pt x="f363" y="f364"/>
                  <a:pt x="f365" y="f33"/>
                </a:cubicBezTo>
                <a:cubicBezTo>
                  <a:pt x="f365" y="f157"/>
                  <a:pt x="f366" y="f180"/>
                  <a:pt x="f366" y="f367"/>
                </a:cubicBezTo>
                <a:cubicBezTo>
                  <a:pt x="f80" y="f368"/>
                  <a:pt x="f20" y="f369"/>
                  <a:pt x="f107" y="f370"/>
                </a:cubicBezTo>
                <a:cubicBezTo>
                  <a:pt x="f19" y="f124"/>
                  <a:pt x="f371" y="f142"/>
                  <a:pt x="f251" y="f372"/>
                </a:cubicBezTo>
                <a:cubicBezTo>
                  <a:pt x="f373" y="f372"/>
                  <a:pt x="f374" y="f372"/>
                  <a:pt x="f375" y="f376"/>
                </a:cubicBezTo>
                <a:cubicBezTo>
                  <a:pt x="f307" y="f25"/>
                  <a:pt x="f377" y="f378"/>
                  <a:pt x="f295" y="f379"/>
                </a:cubicBezTo>
                <a:cubicBezTo>
                  <a:pt x="f380" y="f381"/>
                  <a:pt x="f382" y="f369"/>
                  <a:pt x="f326" y="f29"/>
                </a:cubicBezTo>
                <a:cubicBezTo>
                  <a:pt x="f383" y="f178"/>
                  <a:pt x="f384" y="f385"/>
                  <a:pt x="f386" y="f387"/>
                </a:cubicBezTo>
                <a:cubicBezTo>
                  <a:pt x="f388" y="f389"/>
                  <a:pt x="f390" y="f391"/>
                  <a:pt x="f84" y="f140"/>
                </a:cubicBezTo>
                <a:cubicBezTo>
                  <a:pt x="f293" y="f140"/>
                  <a:pt x="f73" y="f392"/>
                  <a:pt x="f73" y="f23"/>
                </a:cubicBezTo>
                <a:cubicBezTo>
                  <a:pt x="f73" y="f393"/>
                  <a:pt x="f73" y="f394"/>
                  <a:pt x="f73" y="f395"/>
                </a:cubicBezTo>
                <a:cubicBezTo>
                  <a:pt x="f73" y="f396"/>
                  <a:pt x="f293" y="f257"/>
                  <a:pt x="f84" y="f257"/>
                </a:cubicBezTo>
                <a:cubicBezTo>
                  <a:pt x="f397" y="f257"/>
                  <a:pt x="f398" y="f257"/>
                  <a:pt x="f399" y="f396"/>
                </a:cubicBezTo>
                <a:cubicBezTo>
                  <a:pt x="f191" y="f400"/>
                  <a:pt x="f401" y="f167"/>
                  <a:pt x="f323" y="f402"/>
                </a:cubicBezTo>
                <a:cubicBezTo>
                  <a:pt x="f343" y="f228"/>
                  <a:pt x="f403" y="f226"/>
                  <a:pt x="f403" y="f404"/>
                </a:cubicBezTo>
                <a:cubicBezTo>
                  <a:pt x="f403" y="f405"/>
                  <a:pt x="f403" y="f13"/>
                  <a:pt x="f403" y="f370"/>
                </a:cubicBezTo>
                <a:cubicBezTo>
                  <a:pt x="f403" y="f406"/>
                  <a:pt x="f343" y="f407"/>
                  <a:pt x="f57" y="f265"/>
                </a:cubicBezTo>
                <a:cubicBezTo>
                  <a:pt x="f62" y="f408"/>
                  <a:pt x="f318" y="f270"/>
                  <a:pt x="f331" y="f361"/>
                </a:cubicBezTo>
                <a:cubicBezTo>
                  <a:pt x="f68" y="f409"/>
                  <a:pt x="f281" y="f272"/>
                  <a:pt x="f314" y="f39"/>
                </a:cubicBezTo>
                <a:cubicBezTo>
                  <a:pt x="f281" y="f410"/>
                  <a:pt x="f68" y="f411"/>
                  <a:pt x="f412" y="f413"/>
                </a:cubicBezTo>
                <a:cubicBezTo>
                  <a:pt x="f64" y="f414"/>
                  <a:pt x="f403" y="f415"/>
                  <a:pt x="f325" y="f236"/>
                </a:cubicBezTo>
                <a:cubicBezTo>
                  <a:pt x="f264" y="f416"/>
                  <a:pt x="f337" y="f274"/>
                  <a:pt x="f417" y="f418"/>
                </a:cubicBezTo>
                <a:cubicBezTo>
                  <a:pt x="f419" y="f282"/>
                  <a:pt x="f419" y="f209"/>
                  <a:pt x="f187" y="f147"/>
                </a:cubicBezTo>
                <a:cubicBezTo>
                  <a:pt x="f206" y="f230"/>
                  <a:pt x="f240" y="f332"/>
                  <a:pt x="f343" y="f420"/>
                </a:cubicBezTo>
                <a:cubicBezTo>
                  <a:pt x="f189" y="f108"/>
                  <a:pt x="f421" y="f114"/>
                  <a:pt x="f331" y="f232"/>
                </a:cubicBezTo>
                <a:cubicBezTo>
                  <a:pt x="f68" y="f273"/>
                  <a:pt x="f422" y="f273"/>
                  <a:pt x="f423" y="f213"/>
                </a:cubicBezTo>
                <a:cubicBezTo>
                  <a:pt x="f424" y="f425"/>
                  <a:pt x="f87" y="f282"/>
                  <a:pt x="f426" y="f427"/>
                </a:cubicBezTo>
                <a:cubicBezTo>
                  <a:pt x="f428" y="f429"/>
                  <a:pt x="f430" y="f431"/>
                  <a:pt x="f430" y="f432"/>
                </a:cubicBezTo>
                <a:cubicBezTo>
                  <a:pt x="f191" y="f433"/>
                  <a:pt x="f199" y="f434"/>
                  <a:pt x="f283" y="f112"/>
                </a:cubicBezTo>
                <a:cubicBezTo>
                  <a:pt x="f435" y="f276"/>
                  <a:pt x="f302" y="f216"/>
                  <a:pt x="f436" y="f437"/>
                </a:cubicBezTo>
                <a:cubicBezTo>
                  <a:pt x="f311" y="f438"/>
                  <a:pt x="f89" y="f439"/>
                  <a:pt x="f440" y="f343"/>
                </a:cubicBezTo>
                <a:cubicBezTo>
                  <a:pt x="f316" y="f441"/>
                  <a:pt x="f245" y="f442"/>
                  <a:pt x="f350" y="f340"/>
                </a:cubicBezTo>
                <a:close/>
                <a:moveTo>
                  <a:pt x="f443" y="f364"/>
                </a:moveTo>
                <a:cubicBezTo>
                  <a:pt x="f443" y="f364"/>
                  <a:pt x="f443" y="f364"/>
                  <a:pt x="f443" y="f444"/>
                </a:cubicBezTo>
                <a:cubicBezTo>
                  <a:pt x="f443" y="f444"/>
                  <a:pt x="f445" y="f446"/>
                  <a:pt x="f153" y="f121"/>
                </a:cubicBezTo>
                <a:cubicBezTo>
                  <a:pt x="f447" y="f448"/>
                  <a:pt x="f449" y="f356"/>
                  <a:pt x="f405" y="f450"/>
                </a:cubicBezTo>
                <a:cubicBezTo>
                  <a:pt x="f131" y="f451"/>
                  <a:pt x="f17" y="f118"/>
                  <a:pt x="f9" y="f452"/>
                </a:cubicBezTo>
                <a:cubicBezTo>
                  <a:pt x="f221" y="f284"/>
                  <a:pt x="f385" y="f453"/>
                  <a:pt x="f379" y="f278"/>
                </a:cubicBezTo>
                <a:cubicBezTo>
                  <a:pt x="f379" y="f454"/>
                  <a:pt x="f387" y="f87"/>
                  <a:pt x="f124" y="f285"/>
                </a:cubicBezTo>
                <a:cubicBezTo>
                  <a:pt x="f140" y="f390"/>
                  <a:pt x="f455" y="f456"/>
                  <a:pt x="f9" y="f134"/>
                </a:cubicBezTo>
                <a:cubicBezTo>
                  <a:pt x="f11" y="f103"/>
                  <a:pt x="f146" y="f457"/>
                  <a:pt x="f455" y="f458"/>
                </a:cubicBezTo>
                <a:cubicBezTo>
                  <a:pt x="f376" y="f459"/>
                  <a:pt x="f379" y="f460"/>
                  <a:pt x="f31" y="f52"/>
                </a:cubicBezTo>
                <a:cubicBezTo>
                  <a:pt x="f461" y="f462"/>
                  <a:pt x="f347" y="f67"/>
                  <a:pt x="f50" y="f74"/>
                </a:cubicBezTo>
                <a:cubicBezTo>
                  <a:pt x="f212" y="f115"/>
                  <a:pt x="f196" y="f65"/>
                  <a:pt x="f274" y="f63"/>
                </a:cubicBezTo>
                <a:cubicBezTo>
                  <a:pt x="f273" y="f56"/>
                  <a:pt x="f427" y="f440"/>
                  <a:pt x="f232" y="f366"/>
                </a:cubicBezTo>
                <a:cubicBezTo>
                  <a:pt x="f232" y="f463"/>
                  <a:pt x="f273" y="f111"/>
                  <a:pt x="f418" y="f464"/>
                </a:cubicBezTo>
                <a:cubicBezTo>
                  <a:pt x="f210" y="f465"/>
                  <a:pt x="f116" y="f466"/>
                  <a:pt x="f467" y="f468"/>
                </a:cubicBezTo>
                <a:cubicBezTo>
                  <a:pt x="f51" y="f469"/>
                  <a:pt x="f414" y="f470"/>
                  <a:pt x="f118" y="f471"/>
                </a:cubicBezTo>
                <a:cubicBezTo>
                  <a:pt x="f186" y="f472"/>
                  <a:pt x="f186" y="f289"/>
                  <a:pt x="f186" y="f473"/>
                </a:cubicBezTo>
                <a:cubicBezTo>
                  <a:pt x="f474" y="f204"/>
                  <a:pt x="f43" y="f343"/>
                  <a:pt x="f39" y="f298"/>
                </a:cubicBezTo>
                <a:cubicBezTo>
                  <a:pt x="f475" y="f330"/>
                  <a:pt x="f177" y="f210"/>
                  <a:pt x="f168" y="f476"/>
                </a:cubicBezTo>
                <a:cubicBezTo>
                  <a:pt x="f220" y="f342"/>
                  <a:pt x="f146" y="f358"/>
                  <a:pt x="f477" y="f478"/>
                </a:cubicBezTo>
                <a:cubicBezTo>
                  <a:pt x="f449" y="f177"/>
                  <a:pt x="f479" y="f446"/>
                  <a:pt x="f443" y="f364"/>
                </a:cubicBezTo>
                <a:close/>
                <a:moveTo>
                  <a:pt x="f316" y="f480"/>
                </a:moveTo>
                <a:cubicBezTo>
                  <a:pt x="f308" y="f480"/>
                  <a:pt x="f481" y="f480"/>
                  <a:pt x="f482" y="f480"/>
                </a:cubicBezTo>
                <a:cubicBezTo>
                  <a:pt x="f483" y="f480"/>
                  <a:pt x="f464" y="f480"/>
                  <a:pt x="f484" y="f480"/>
                </a:cubicBezTo>
                <a:cubicBezTo>
                  <a:pt x="f485" y="f480"/>
                  <a:pt x="f486" y="f480"/>
                  <a:pt x="f281" y="f480"/>
                </a:cubicBezTo>
                <a:cubicBezTo>
                  <a:pt x="f68" y="f480"/>
                  <a:pt x="f329" y="f480"/>
                  <a:pt x="f329" y="f487"/>
                </a:cubicBezTo>
                <a:cubicBezTo>
                  <a:pt x="f412" y="f488"/>
                  <a:pt x="f489" y="f490"/>
                  <a:pt x="f315" y="f491"/>
                </a:cubicBezTo>
                <a:cubicBezTo>
                  <a:pt x="f454" y="f492"/>
                  <a:pt x="f346" y="f493"/>
                  <a:pt x="f403" y="f494"/>
                </a:cubicBezTo>
                <a:cubicBezTo>
                  <a:pt x="f206" y="f495"/>
                  <a:pt x="f496" y="f497"/>
                  <a:pt x="f102" y="f498"/>
                </a:cubicBezTo>
                <a:cubicBezTo>
                  <a:pt x="f336" y="f499"/>
                  <a:pt x="f145" y="f500"/>
                  <a:pt x="f501" y="f502"/>
                </a:cubicBezTo>
                <a:cubicBezTo>
                  <a:pt x="f145" y="f503"/>
                  <a:pt x="f145" y="f504"/>
                  <a:pt x="f336" y="f504"/>
                </a:cubicBezTo>
                <a:cubicBezTo>
                  <a:pt x="f100" y="f254"/>
                  <a:pt x="f505" y="f258"/>
                  <a:pt x="f506" y="f161"/>
                </a:cubicBezTo>
                <a:cubicBezTo>
                  <a:pt x="f92" y="f156"/>
                  <a:pt x="f507" y="f161"/>
                  <a:pt x="f508" y="f6"/>
                </a:cubicBezTo>
                <a:cubicBezTo>
                  <a:pt x="f299" y="f504"/>
                  <a:pt x="f315" y="f509"/>
                  <a:pt x="f70" y="f510"/>
                </a:cubicBezTo>
                <a:cubicBezTo>
                  <a:pt x="f289" y="f247"/>
                  <a:pt x="f485" y="f511"/>
                  <a:pt x="f82" y="f512"/>
                </a:cubicBezTo>
                <a:cubicBezTo>
                  <a:pt x="f466" y="f513"/>
                  <a:pt x="f465" y="f514"/>
                  <a:pt x="f111" y="f515"/>
                </a:cubicBezTo>
                <a:cubicBezTo>
                  <a:pt x="f516" y="f517"/>
                  <a:pt x="f518" y="f519"/>
                  <a:pt x="f316" y="f480"/>
                </a:cubicBezTo>
                <a:close/>
                <a:moveTo>
                  <a:pt x="f211" y="f480"/>
                </a:moveTo>
                <a:cubicBezTo>
                  <a:pt x="f211" y="f520"/>
                  <a:pt x="f211" y="f244"/>
                  <a:pt x="f274" y="f521"/>
                </a:cubicBezTo>
                <a:cubicBezTo>
                  <a:pt x="f210" y="f522"/>
                  <a:pt x="f232" y="f523"/>
                  <a:pt x="f230" y="f524"/>
                </a:cubicBezTo>
                <a:cubicBezTo>
                  <a:pt x="f525" y="f526"/>
                  <a:pt x="f332" y="f526"/>
                  <a:pt x="f288" y="f524"/>
                </a:cubicBezTo>
                <a:cubicBezTo>
                  <a:pt x="f292" y="f527"/>
                  <a:pt x="f528" y="f529"/>
                  <a:pt x="f453" y="f530"/>
                </a:cubicBezTo>
                <a:cubicBezTo>
                  <a:pt x="f419" y="f531"/>
                  <a:pt x="f532" y="f533"/>
                  <a:pt x="f59" y="f534"/>
                </a:cubicBezTo>
                <a:cubicBezTo>
                  <a:pt x="f535" y="f536"/>
                  <a:pt x="f189" y="f244"/>
                  <a:pt x="f537" y="f480"/>
                </a:cubicBezTo>
                <a:cubicBezTo>
                  <a:pt x="f538" y="f480"/>
                  <a:pt x="f539" y="f480"/>
                  <a:pt x="f211" y="f480"/>
                </a:cubicBezTo>
                <a:close/>
                <a:moveTo>
                  <a:pt x="f540" y="f541"/>
                </a:moveTo>
                <a:cubicBezTo>
                  <a:pt x="f202" y="f542"/>
                  <a:pt x="f416" y="f390"/>
                  <a:pt x="f193" y="f543"/>
                </a:cubicBezTo>
                <a:cubicBezTo>
                  <a:pt x="f212" y="f2"/>
                  <a:pt x="f188" y="f134"/>
                  <a:pt x="f196" y="f360"/>
                </a:cubicBezTo>
                <a:cubicBezTo>
                  <a:pt x="f544" y="f469"/>
                  <a:pt x="f116" y="f14"/>
                  <a:pt x="f202" y="f91"/>
                </a:cubicBezTo>
                <a:cubicBezTo>
                  <a:pt x="f540" y="f89"/>
                  <a:pt x="f273" y="f82"/>
                  <a:pt x="f442" y="f18"/>
                </a:cubicBezTo>
                <a:cubicBezTo>
                  <a:pt x="f108" y="f545"/>
                  <a:pt x="f539" y="f94"/>
                  <a:pt x="f501" y="f10"/>
                </a:cubicBezTo>
                <a:cubicBezTo>
                  <a:pt x="f546" y="f547"/>
                  <a:pt x="f539" y="f470"/>
                  <a:pt x="f230" y="f548"/>
                </a:cubicBezTo>
                <a:cubicBezTo>
                  <a:pt x="f549" y="f550"/>
                  <a:pt x="f184" y="f136"/>
                  <a:pt x="f282" y="f289"/>
                </a:cubicBezTo>
                <a:cubicBezTo>
                  <a:pt x="f53" y="f486"/>
                  <a:pt x="f279" y="f383"/>
                  <a:pt x="f540" y="f541"/>
                </a:cubicBezTo>
                <a:close/>
                <a:moveTo>
                  <a:pt x="f317" y="f551"/>
                </a:moveTo>
                <a:cubicBezTo>
                  <a:pt x="f66" y="f231"/>
                  <a:pt x="f421" y="f231"/>
                  <a:pt x="f421" y="f231"/>
                </a:cubicBezTo>
                <a:cubicBezTo>
                  <a:pt x="f333" y="f254"/>
                  <a:pt x="f281" y="f552"/>
                  <a:pt x="f553" y="f554"/>
                </a:cubicBezTo>
                <a:cubicBezTo>
                  <a:pt x="f555" y="f252"/>
                  <a:pt x="f71" y="f502"/>
                  <a:pt x="f543" y="f503"/>
                </a:cubicBezTo>
                <a:cubicBezTo>
                  <a:pt x="f550" y="f504"/>
                  <a:pt x="f556" y="f504"/>
                  <a:pt x="f557" y="f504"/>
                </a:cubicBezTo>
                <a:cubicBezTo>
                  <a:pt x="f558" y="f498"/>
                  <a:pt x="f559" y="f560"/>
                  <a:pt x="f105" y="f561"/>
                </a:cubicBezTo>
                <a:cubicBezTo>
                  <a:pt x="f562" y="f563"/>
                  <a:pt x="f18" y="f529"/>
                  <a:pt x="f371" y="f564"/>
                </a:cubicBezTo>
                <a:cubicBezTo>
                  <a:pt x="f132" y="f565"/>
                  <a:pt x="f86" y="f495"/>
                  <a:pt x="f81" y="f566"/>
                </a:cubicBezTo>
                <a:cubicBezTo>
                  <a:pt x="f307" y="f567"/>
                  <a:pt x="f557" y="f567"/>
                  <a:pt x="f397" y="f530"/>
                </a:cubicBezTo>
                <a:cubicBezTo>
                  <a:pt x="f384" y="f568"/>
                  <a:pt x="f70" y="f569"/>
                  <a:pt x="f281" y="f502"/>
                </a:cubicBezTo>
                <a:cubicBezTo>
                  <a:pt x="f412" y="f570"/>
                  <a:pt x="f401" y="f571"/>
                  <a:pt x="f317" y="f551"/>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pic>
        <p:nvPicPr>
          <p:cNvPr id="2" name="Picture 2" descr="cuatro mujeres con tacones variados">
            <a:extLst>
              <a:ext uri="{FF2B5EF4-FFF2-40B4-BE49-F238E27FC236}">
                <a16:creationId xmlns:a16="http://schemas.microsoft.com/office/drawing/2014/main" id="{258A5465-4E6D-B79E-8908-90E4EA7428AD}"/>
              </a:ext>
            </a:extLst>
          </p:cNvPr>
          <p:cNvPicPr>
            <a:picLocks noChangeAspect="1"/>
          </p:cNvPicPr>
          <p:nvPr/>
        </p:nvPicPr>
        <p:blipFill>
          <a:blip r:embed="rId3"/>
          <a:srcRect b="15660"/>
          <a:stretch>
            <a:fillRect/>
          </a:stretch>
        </p:blipFill>
        <p:spPr>
          <a:xfrm>
            <a:off x="0" y="0"/>
            <a:ext cx="9144000" cy="5143499"/>
          </a:xfrm>
          <a:prstGeom prst="rect">
            <a:avLst/>
          </a:prstGeom>
          <a:noFill/>
          <a:ln cap="flat">
            <a:noFill/>
          </a:ln>
        </p:spPr>
      </p:pic>
      <p:sp>
        <p:nvSpPr>
          <p:cNvPr id="3" name="Google Shape;90;p16">
            <a:extLst>
              <a:ext uri="{FF2B5EF4-FFF2-40B4-BE49-F238E27FC236}">
                <a16:creationId xmlns:a16="http://schemas.microsoft.com/office/drawing/2014/main" id="{40DCF8E4-7BC1-532E-7F6A-034844E801D8}"/>
              </a:ext>
            </a:extLst>
          </p:cNvPr>
          <p:cNvSpPr txBox="1">
            <a:spLocks noGrp="1"/>
          </p:cNvSpPr>
          <p:nvPr>
            <p:ph type="ctrTitle"/>
          </p:nvPr>
        </p:nvSpPr>
        <p:spPr>
          <a:xfrm>
            <a:off x="2383968" y="2126610"/>
            <a:ext cx="4901055" cy="1625528"/>
          </a:xfrm>
          <a:solidFill>
            <a:srgbClr val="FFFFFF"/>
          </a:solidFill>
        </p:spPr>
        <p:txBody>
          <a:bodyPr/>
          <a:lstStyle/>
          <a:p>
            <a:pPr lvl="0"/>
            <a:r>
              <a:rPr lang="en-US"/>
              <a:t>This is your presentation title</a:t>
            </a:r>
          </a:p>
        </p:txBody>
      </p:sp>
      <p:grpSp>
        <p:nvGrpSpPr>
          <p:cNvPr id="4" name="Google Shape;91;p16">
            <a:extLst>
              <a:ext uri="{FF2B5EF4-FFF2-40B4-BE49-F238E27FC236}">
                <a16:creationId xmlns:a16="http://schemas.microsoft.com/office/drawing/2014/main" id="{F0C58CB6-73A8-88F9-8BA4-59B8CC4FA1BB}"/>
              </a:ext>
            </a:extLst>
          </p:cNvPr>
          <p:cNvGrpSpPr/>
          <p:nvPr/>
        </p:nvGrpSpPr>
        <p:grpSpPr>
          <a:xfrm>
            <a:off x="4388763" y="980127"/>
            <a:ext cx="366464" cy="366435"/>
            <a:chOff x="4388763" y="980127"/>
            <a:chExt cx="366464" cy="366435"/>
          </a:xfrm>
        </p:grpSpPr>
        <p:sp>
          <p:nvSpPr>
            <p:cNvPr id="5" name="Google Shape;92;p16">
              <a:extLst>
                <a:ext uri="{FF2B5EF4-FFF2-40B4-BE49-F238E27FC236}">
                  <a16:creationId xmlns:a16="http://schemas.microsoft.com/office/drawing/2014/main" id="{1368E4E1-25EC-D332-C3FD-801B0FD36B9D}"/>
                </a:ext>
              </a:extLst>
            </p:cNvPr>
            <p:cNvSpPr/>
            <p:nvPr/>
          </p:nvSpPr>
          <p:spPr>
            <a:xfrm>
              <a:off x="4628793" y="980127"/>
              <a:ext cx="126434" cy="126434"/>
            </a:xfrm>
            <a:custGeom>
              <a:avLst/>
              <a:gdLst>
                <a:gd name="f0" fmla="val w"/>
                <a:gd name="f1" fmla="val h"/>
                <a:gd name="f2" fmla="val 0"/>
                <a:gd name="f3" fmla="val 6017"/>
                <a:gd name="f4" fmla="val 5846"/>
                <a:gd name="f5" fmla="val 3605"/>
                <a:gd name="f6" fmla="val 2412"/>
                <a:gd name="f7" fmla="val 171"/>
                <a:gd name="f8" fmla="val 2314"/>
                <a:gd name="f9" fmla="val 98"/>
                <a:gd name="f10" fmla="val 2217"/>
                <a:gd name="f11" fmla="val 49"/>
                <a:gd name="f12" fmla="val 2095"/>
                <a:gd name="f13" fmla="val 25"/>
                <a:gd name="f14" fmla="val 1997"/>
                <a:gd name="f15" fmla="val 1"/>
                <a:gd name="f16" fmla="val 1876"/>
                <a:gd name="f17" fmla="val 1778"/>
                <a:gd name="f18" fmla="val 1681"/>
                <a:gd name="f19" fmla="val 1583"/>
                <a:gd name="f20" fmla="val 4238"/>
                <a:gd name="f21" fmla="val 6016"/>
                <a:gd name="f22" fmla="val 4433"/>
                <a:gd name="f23" fmla="val 5919"/>
                <a:gd name="f24" fmla="val 4336"/>
                <a:gd name="f25" fmla="val 5967"/>
                <a:gd name="f26" fmla="val 5992"/>
                <a:gd name="f27" fmla="val 4141"/>
                <a:gd name="f28" fmla="val 4019"/>
                <a:gd name="f29" fmla="val 3922"/>
                <a:gd name="f30" fmla="val 3800"/>
                <a:gd name="f31" fmla="val 3703"/>
                <a:gd name="f32" fmla="*/ f0 1 6017"/>
                <a:gd name="f33" fmla="*/ f1 1 6017"/>
                <a:gd name="f34" fmla="val f2"/>
                <a:gd name="f35" fmla="val f3"/>
                <a:gd name="f36" fmla="+- f35 0 f34"/>
                <a:gd name="f37" fmla="*/ f36 1 6017"/>
                <a:gd name="f38" fmla="*/ f34 1 f37"/>
                <a:gd name="f39" fmla="*/ f35 1 f37"/>
                <a:gd name="f40" fmla="*/ f38 f32 1"/>
                <a:gd name="f41" fmla="*/ f39 f32 1"/>
                <a:gd name="f42" fmla="*/ f39 f33 1"/>
                <a:gd name="f43" fmla="*/ f38 f33 1"/>
              </a:gdLst>
              <a:ahLst/>
              <a:cxnLst>
                <a:cxn ang="3cd4">
                  <a:pos x="hc" y="t"/>
                </a:cxn>
                <a:cxn ang="0">
                  <a:pos x="r" y="vc"/>
                </a:cxn>
                <a:cxn ang="cd4">
                  <a:pos x="hc" y="b"/>
                </a:cxn>
                <a:cxn ang="cd2">
                  <a:pos x="l" y="vc"/>
                </a:cxn>
              </a:cxnLst>
              <a:rect l="f40" t="f43" r="f41" b="f42"/>
              <a:pathLst>
                <a:path w="6017" h="6017" fill="none">
                  <a:moveTo>
                    <a:pt x="f4" y="f5"/>
                  </a:moveTo>
                  <a:lnTo>
                    <a:pt x="f6" y="f7"/>
                  </a:lnTo>
                  <a:lnTo>
                    <a:pt x="f6" y="f7"/>
                  </a:lnTo>
                  <a:lnTo>
                    <a:pt x="f8" y="f9"/>
                  </a:lnTo>
                  <a:lnTo>
                    <a:pt x="f10" y="f11"/>
                  </a:lnTo>
                  <a:lnTo>
                    <a:pt x="f12" y="f13"/>
                  </a:lnTo>
                  <a:lnTo>
                    <a:pt x="f14" y="f15"/>
                  </a:lnTo>
                  <a:lnTo>
                    <a:pt x="f16" y="f13"/>
                  </a:lnTo>
                  <a:lnTo>
                    <a:pt x="f17" y="f11"/>
                  </a:lnTo>
                  <a:lnTo>
                    <a:pt x="f18" y="f9"/>
                  </a:lnTo>
                  <a:lnTo>
                    <a:pt x="f19" y="f7"/>
                  </a:lnTo>
                  <a:lnTo>
                    <a:pt x="f2" y="f17"/>
                  </a:lnTo>
                  <a:lnTo>
                    <a:pt x="f20" y="f21"/>
                  </a:lnTo>
                  <a:lnTo>
                    <a:pt x="f4" y="f22"/>
                  </a:lnTo>
                  <a:lnTo>
                    <a:pt x="f4" y="f22"/>
                  </a:lnTo>
                  <a:lnTo>
                    <a:pt x="f23" y="f24"/>
                  </a:lnTo>
                  <a:lnTo>
                    <a:pt x="f25" y="f20"/>
                  </a:lnTo>
                  <a:lnTo>
                    <a:pt x="f26" y="f27"/>
                  </a:lnTo>
                  <a:lnTo>
                    <a:pt x="f21" y="f28"/>
                  </a:lnTo>
                  <a:lnTo>
                    <a:pt x="f26" y="f29"/>
                  </a:lnTo>
                  <a:lnTo>
                    <a:pt x="f25" y="f30"/>
                  </a:lnTo>
                  <a:lnTo>
                    <a:pt x="f23" y="f31"/>
                  </a:lnTo>
                  <a:lnTo>
                    <a:pt x="f4" y="f5"/>
                  </a:lnTo>
                  <a:lnTo>
                    <a:pt x="f4" y="f5"/>
                  </a:lnTo>
                  <a:close/>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6" name="Google Shape;93;p16">
              <a:extLst>
                <a:ext uri="{FF2B5EF4-FFF2-40B4-BE49-F238E27FC236}">
                  <a16:creationId xmlns:a16="http://schemas.microsoft.com/office/drawing/2014/main" id="{09538166-5789-2BD9-2D5A-427DB7722F54}"/>
                </a:ext>
              </a:extLst>
            </p:cNvPr>
            <p:cNvSpPr/>
            <p:nvPr/>
          </p:nvSpPr>
          <p:spPr>
            <a:xfrm>
              <a:off x="4469642" y="1084012"/>
              <a:ext cx="220059" cy="220086"/>
            </a:xfrm>
            <a:custGeom>
              <a:avLst/>
              <a:gdLst>
                <a:gd name="f0" fmla="val w"/>
                <a:gd name="f1" fmla="val h"/>
                <a:gd name="f2" fmla="val 0"/>
                <a:gd name="f3" fmla="val 10473"/>
                <a:gd name="f4" fmla="val 10474"/>
                <a:gd name="f5" fmla="val 1"/>
                <a:gd name="f6" fmla="*/ f0 1 10473"/>
                <a:gd name="f7" fmla="*/ f1 1 10474"/>
                <a:gd name="f8" fmla="val f2"/>
                <a:gd name="f9" fmla="val f3"/>
                <a:gd name="f10" fmla="val f4"/>
                <a:gd name="f11" fmla="+- f10 0 f8"/>
                <a:gd name="f12" fmla="+- f9 0 f8"/>
                <a:gd name="f13" fmla="*/ f12 1 10473"/>
                <a:gd name="f14" fmla="*/ f11 1 10474"/>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0473" h="10474" fill="none">
                  <a:moveTo>
                    <a:pt x="f3" y="f5"/>
                  </a:moveTo>
                  <a:lnTo>
                    <a:pt x="f2" y="f3"/>
                  </a:lnTo>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7" name="Google Shape;94;p16">
              <a:extLst>
                <a:ext uri="{FF2B5EF4-FFF2-40B4-BE49-F238E27FC236}">
                  <a16:creationId xmlns:a16="http://schemas.microsoft.com/office/drawing/2014/main" id="{77CF11AB-A6EF-2FBC-0D9A-219E3FFB58C6}"/>
                </a:ext>
              </a:extLst>
            </p:cNvPr>
            <p:cNvSpPr/>
            <p:nvPr/>
          </p:nvSpPr>
          <p:spPr>
            <a:xfrm>
              <a:off x="4388763" y="1020049"/>
              <a:ext cx="326532" cy="326513"/>
            </a:xfrm>
            <a:custGeom>
              <a:avLst/>
              <a:gdLst>
                <a:gd name="f0" fmla="val w"/>
                <a:gd name="f1" fmla="val h"/>
                <a:gd name="f2" fmla="val 0"/>
                <a:gd name="f3" fmla="val 15539"/>
                <a:gd name="f4" fmla="val 11277"/>
                <a:gd name="f5" fmla="val 756"/>
                <a:gd name="f6" fmla="val 10546"/>
                <a:gd name="f7" fmla="val 683"/>
                <a:gd name="f8" fmla="val 10619"/>
                <a:gd name="f9" fmla="val 634"/>
                <a:gd name="f10" fmla="val 10692"/>
                <a:gd name="f11" fmla="val 610"/>
                <a:gd name="f12" fmla="val 10765"/>
                <a:gd name="f13" fmla="val 585"/>
                <a:gd name="f14" fmla="val 10863"/>
                <a:gd name="f15" fmla="val 1"/>
                <a:gd name="f16" fmla="val 14881"/>
                <a:gd name="f17" fmla="val 15003"/>
                <a:gd name="f18" fmla="val 25"/>
                <a:gd name="f19" fmla="val 15149"/>
                <a:gd name="f20" fmla="val 98"/>
                <a:gd name="f21" fmla="val 15271"/>
                <a:gd name="f22" fmla="val 171"/>
                <a:gd name="f23" fmla="val 15368"/>
                <a:gd name="f24" fmla="val 269"/>
                <a:gd name="f25" fmla="val 15441"/>
                <a:gd name="f26" fmla="val 366"/>
                <a:gd name="f27" fmla="val 15490"/>
                <a:gd name="f28" fmla="val 464"/>
                <a:gd name="f29" fmla="val 15514"/>
                <a:gd name="f30" fmla="val 659"/>
                <a:gd name="f31" fmla="val 4677"/>
                <a:gd name="f32" fmla="val 14954"/>
                <a:gd name="f33" fmla="val 4848"/>
                <a:gd name="f34" fmla="val 14905"/>
                <a:gd name="f35" fmla="val 4921"/>
                <a:gd name="f36" fmla="val 14857"/>
                <a:gd name="f37" fmla="val 4994"/>
                <a:gd name="f38" fmla="val 14784"/>
                <a:gd name="f39" fmla="val 4262"/>
                <a:gd name="f40" fmla="*/ f0 1 15539"/>
                <a:gd name="f41" fmla="*/ f1 1 15539"/>
                <a:gd name="f42" fmla="val f2"/>
                <a:gd name="f43" fmla="val f3"/>
                <a:gd name="f44" fmla="+- f43 0 f42"/>
                <a:gd name="f45" fmla="*/ f44 1 15539"/>
                <a:gd name="f46" fmla="*/ f42 1 f45"/>
                <a:gd name="f47" fmla="*/ f43 1 f45"/>
                <a:gd name="f48" fmla="*/ f46 f40 1"/>
                <a:gd name="f49" fmla="*/ f47 f40 1"/>
                <a:gd name="f50" fmla="*/ f47 f41 1"/>
                <a:gd name="f51" fmla="*/ f46 f41 1"/>
              </a:gdLst>
              <a:ahLst/>
              <a:cxnLst>
                <a:cxn ang="3cd4">
                  <a:pos x="hc" y="t"/>
                </a:cxn>
                <a:cxn ang="0">
                  <a:pos x="r" y="vc"/>
                </a:cxn>
                <a:cxn ang="cd4">
                  <a:pos x="hc" y="b"/>
                </a:cxn>
                <a:cxn ang="cd2">
                  <a:pos x="l" y="vc"/>
                </a:cxn>
              </a:cxnLst>
              <a:rect l="f48" t="f51" r="f49" b="f50"/>
              <a:pathLst>
                <a:path w="15539" h="15539" fill="none">
                  <a:moveTo>
                    <a:pt x="f4" y="f2"/>
                  </a:moveTo>
                  <a:lnTo>
                    <a:pt x="f5" y="f6"/>
                  </a:lnTo>
                  <a:lnTo>
                    <a:pt x="f5" y="f6"/>
                  </a:lnTo>
                  <a:lnTo>
                    <a:pt x="f7" y="f8"/>
                  </a:lnTo>
                  <a:lnTo>
                    <a:pt x="f9" y="f10"/>
                  </a:lnTo>
                  <a:lnTo>
                    <a:pt x="f11" y="f12"/>
                  </a:lnTo>
                  <a:lnTo>
                    <a:pt x="f13" y="f14"/>
                  </a:lnTo>
                  <a:lnTo>
                    <a:pt x="f15" y="f16"/>
                  </a:lnTo>
                  <a:lnTo>
                    <a:pt x="f15" y="f16"/>
                  </a:lnTo>
                  <a:lnTo>
                    <a:pt x="f15" y="f17"/>
                  </a:lnTo>
                  <a:lnTo>
                    <a:pt x="f18" y="f19"/>
                  </a:lnTo>
                  <a:lnTo>
                    <a:pt x="f20" y="f21"/>
                  </a:lnTo>
                  <a:lnTo>
                    <a:pt x="f22" y="f23"/>
                  </a:lnTo>
                  <a:lnTo>
                    <a:pt x="f22" y="f23"/>
                  </a:lnTo>
                  <a:lnTo>
                    <a:pt x="f24" y="f25"/>
                  </a:lnTo>
                  <a:lnTo>
                    <a:pt x="f26" y="f27"/>
                  </a:lnTo>
                  <a:lnTo>
                    <a:pt x="f28" y="f29"/>
                  </a:lnTo>
                  <a:lnTo>
                    <a:pt x="f13" y="f3"/>
                  </a:lnTo>
                  <a:lnTo>
                    <a:pt x="f13" y="f3"/>
                  </a:lnTo>
                  <a:lnTo>
                    <a:pt x="f30" y="f3"/>
                  </a:lnTo>
                  <a:lnTo>
                    <a:pt x="f31" y="f32"/>
                  </a:lnTo>
                  <a:lnTo>
                    <a:pt x="f31" y="f32"/>
                  </a:lnTo>
                  <a:lnTo>
                    <a:pt x="f33" y="f34"/>
                  </a:lnTo>
                  <a:lnTo>
                    <a:pt x="f35" y="f36"/>
                  </a:lnTo>
                  <a:lnTo>
                    <a:pt x="f37" y="f38"/>
                  </a:lnTo>
                  <a:lnTo>
                    <a:pt x="f3" y="f39"/>
                  </a:lnTo>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8" name="Google Shape;95;p16">
              <a:extLst>
                <a:ext uri="{FF2B5EF4-FFF2-40B4-BE49-F238E27FC236}">
                  <a16:creationId xmlns:a16="http://schemas.microsoft.com/office/drawing/2014/main" id="{51D69CAC-9D80-3F8A-9C3B-30AA24E1C996}"/>
                </a:ext>
              </a:extLst>
            </p:cNvPr>
            <p:cNvSpPr/>
            <p:nvPr/>
          </p:nvSpPr>
          <p:spPr>
            <a:xfrm>
              <a:off x="4431255" y="1045625"/>
              <a:ext cx="220059" cy="220086"/>
            </a:xfrm>
            <a:custGeom>
              <a:avLst/>
              <a:gdLst>
                <a:gd name="f0" fmla="val w"/>
                <a:gd name="f1" fmla="val h"/>
                <a:gd name="f2" fmla="val 0"/>
                <a:gd name="f3" fmla="val 10473"/>
                <a:gd name="f4" fmla="val 10474"/>
                <a:gd name="f5" fmla="val 1"/>
                <a:gd name="f6" fmla="*/ f0 1 10473"/>
                <a:gd name="f7" fmla="*/ f1 1 10474"/>
                <a:gd name="f8" fmla="val f2"/>
                <a:gd name="f9" fmla="val f3"/>
                <a:gd name="f10" fmla="val f4"/>
                <a:gd name="f11" fmla="+- f10 0 f8"/>
                <a:gd name="f12" fmla="+- f9 0 f8"/>
                <a:gd name="f13" fmla="*/ f12 1 10473"/>
                <a:gd name="f14" fmla="*/ f11 1 10474"/>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0473" h="10474" fill="none">
                  <a:moveTo>
                    <a:pt x="f2" y="f4"/>
                  </a:moveTo>
                  <a:lnTo>
                    <a:pt x="f3" y="f5"/>
                  </a:lnTo>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9" name="Google Shape;96;p16">
              <a:extLst>
                <a:ext uri="{FF2B5EF4-FFF2-40B4-BE49-F238E27FC236}">
                  <a16:creationId xmlns:a16="http://schemas.microsoft.com/office/drawing/2014/main" id="{ADDF5825-C547-9E49-6D08-F947D67DEEA9}"/>
                </a:ext>
              </a:extLst>
            </p:cNvPr>
            <p:cNvSpPr/>
            <p:nvPr/>
          </p:nvSpPr>
          <p:spPr>
            <a:xfrm>
              <a:off x="4397989" y="1299975"/>
              <a:ext cx="37380" cy="37380"/>
            </a:xfrm>
            <a:custGeom>
              <a:avLst/>
              <a:gdLst>
                <a:gd name="f0" fmla="val w"/>
                <a:gd name="f1" fmla="val h"/>
                <a:gd name="f2" fmla="val 0"/>
                <a:gd name="f3" fmla="val 1779"/>
                <a:gd name="f4" fmla="val 1778"/>
                <a:gd name="f5" fmla="*/ f0 1 1779"/>
                <a:gd name="f6" fmla="*/ f1 1 1779"/>
                <a:gd name="f7" fmla="val f2"/>
                <a:gd name="f8" fmla="val f3"/>
                <a:gd name="f9" fmla="+- f8 0 f7"/>
                <a:gd name="f10" fmla="*/ f9 1 1779"/>
                <a:gd name="f11" fmla="*/ f7 1 f10"/>
                <a:gd name="f12" fmla="*/ f8 1 f10"/>
                <a:gd name="f13" fmla="*/ f11 f5 1"/>
                <a:gd name="f14" fmla="*/ f12 f5 1"/>
                <a:gd name="f15" fmla="*/ f12 f6 1"/>
                <a:gd name="f16" fmla="*/ f11 f6 1"/>
              </a:gdLst>
              <a:ahLst/>
              <a:cxnLst>
                <a:cxn ang="3cd4">
                  <a:pos x="hc" y="t"/>
                </a:cxn>
                <a:cxn ang="0">
                  <a:pos x="r" y="vc"/>
                </a:cxn>
                <a:cxn ang="cd4">
                  <a:pos x="hc" y="b"/>
                </a:cxn>
                <a:cxn ang="cd2">
                  <a:pos x="l" y="vc"/>
                </a:cxn>
              </a:cxnLst>
              <a:rect l="f13" t="f16" r="f14" b="f15"/>
              <a:pathLst>
                <a:path w="1779" h="1779" fill="none">
                  <a:moveTo>
                    <a:pt x="f4" y="f4"/>
                  </a:moveTo>
                  <a:lnTo>
                    <a:pt x="f2" y="f2"/>
                  </a:lnTo>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10" name="Google Shape;97;p16">
              <a:extLst>
                <a:ext uri="{FF2B5EF4-FFF2-40B4-BE49-F238E27FC236}">
                  <a16:creationId xmlns:a16="http://schemas.microsoft.com/office/drawing/2014/main" id="{03FA0C60-7E3C-2828-8110-4A92FEFC3230}"/>
                </a:ext>
              </a:extLst>
            </p:cNvPr>
            <p:cNvSpPr/>
            <p:nvPr/>
          </p:nvSpPr>
          <p:spPr>
            <a:xfrm>
              <a:off x="4406164" y="1243684"/>
              <a:ext cx="85496" cy="85478"/>
            </a:xfrm>
            <a:custGeom>
              <a:avLst/>
              <a:gdLst>
                <a:gd name="f0" fmla="val w"/>
                <a:gd name="f1" fmla="val h"/>
                <a:gd name="f2" fmla="val 0"/>
                <a:gd name="f3" fmla="val 4069"/>
                <a:gd name="f4" fmla="val 4068"/>
                <a:gd name="f5" fmla="val 1"/>
                <a:gd name="f6" fmla="val 49"/>
                <a:gd name="f7" fmla="val 25"/>
                <a:gd name="f8" fmla="val 4043"/>
                <a:gd name="f9" fmla="val 4020"/>
                <a:gd name="f10" fmla="*/ f0 1 4069"/>
                <a:gd name="f11" fmla="*/ f1 1 4068"/>
                <a:gd name="f12" fmla="val f2"/>
                <a:gd name="f13" fmla="val f3"/>
                <a:gd name="f14" fmla="val f4"/>
                <a:gd name="f15" fmla="+- f14 0 f12"/>
                <a:gd name="f16" fmla="+- f13 0 f12"/>
                <a:gd name="f17" fmla="*/ f16 1 4069"/>
                <a:gd name="f18" fmla="*/ f15 1 4068"/>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4069" h="4068" fill="none">
                  <a:moveTo>
                    <a:pt x="f5" y="f6"/>
                  </a:moveTo>
                  <a:lnTo>
                    <a:pt x="f5" y="f6"/>
                  </a:lnTo>
                  <a:lnTo>
                    <a:pt x="f7" y="f2"/>
                  </a:lnTo>
                  <a:lnTo>
                    <a:pt x="f7" y="f2"/>
                  </a:lnTo>
                  <a:lnTo>
                    <a:pt x="f4" y="f8"/>
                  </a:lnTo>
                  <a:lnTo>
                    <a:pt x="f4" y="f8"/>
                  </a:lnTo>
                  <a:lnTo>
                    <a:pt x="f4" y="f8"/>
                  </a:lnTo>
                  <a:lnTo>
                    <a:pt x="f9" y="f4"/>
                  </a:lnTo>
                </a:path>
              </a:pathLst>
            </a:custGeom>
            <a:noFill/>
            <a:ln w="12170" cap="rnd">
              <a:solidFill>
                <a:srgbClr val="ECC1C8"/>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4">
    <p:spTree>
      <p:nvGrpSpPr>
        <p:cNvPr id="1" name=""/>
        <p:cNvGrpSpPr/>
        <p:nvPr/>
      </p:nvGrpSpPr>
      <p:grpSpPr>
        <a:xfrm>
          <a:off x="0" y="0"/>
          <a:ext cx="0" cy="0"/>
          <a:chOff x="0" y="0"/>
          <a:chExt cx="0" cy="0"/>
        </a:xfrm>
      </p:grpSpPr>
      <p:sp>
        <p:nvSpPr>
          <p:cNvPr id="2" name="Google Shape;119;p19">
            <a:extLst>
              <a:ext uri="{FF2B5EF4-FFF2-40B4-BE49-F238E27FC236}">
                <a16:creationId xmlns:a16="http://schemas.microsoft.com/office/drawing/2014/main" id="{1A58D25E-E5D8-98D9-4D82-20F70158F8E5}"/>
              </a:ext>
            </a:extLst>
          </p:cNvPr>
          <p:cNvSpPr txBox="1">
            <a:spLocks noGrp="1"/>
          </p:cNvSpPr>
          <p:nvPr>
            <p:ph type="title"/>
          </p:nvPr>
        </p:nvSpPr>
        <p:spPr>
          <a:xfrm>
            <a:off x="2360999" y="2147724"/>
            <a:ext cx="4334996" cy="1159797"/>
          </a:xfrm>
        </p:spPr>
        <p:txBody>
          <a:bodyPr/>
          <a:lstStyle/>
          <a:p>
            <a:pPr lvl="0"/>
            <a:r>
              <a:rPr lang="en-US"/>
              <a:t>Transition headline</a:t>
            </a:r>
          </a:p>
        </p:txBody>
      </p:sp>
      <p:sp>
        <p:nvSpPr>
          <p:cNvPr id="3" name="Google Shape;120;p19">
            <a:extLst>
              <a:ext uri="{FF2B5EF4-FFF2-40B4-BE49-F238E27FC236}">
                <a16:creationId xmlns:a16="http://schemas.microsoft.com/office/drawing/2014/main" id="{B08B3BCE-5485-792A-0606-BC5FE0FD5137}"/>
              </a:ext>
            </a:extLst>
          </p:cNvPr>
          <p:cNvSpPr txBox="1">
            <a:spLocks noGrp="1"/>
          </p:cNvSpPr>
          <p:nvPr>
            <p:ph type="subTitle" idx="4294967295"/>
          </p:nvPr>
        </p:nvSpPr>
        <p:spPr>
          <a:xfrm>
            <a:off x="2404579" y="3328223"/>
            <a:ext cx="4291196" cy="784802"/>
          </a:xfrm>
        </p:spPr>
        <p:txBody>
          <a:bodyPr anchorCtr="1"/>
          <a:lstStyle/>
          <a:p>
            <a:pPr marL="0" lvl="0" indent="0" algn="ctr">
              <a:spcBef>
                <a:spcPts val="0"/>
              </a:spcBef>
              <a:buNone/>
            </a:pPr>
            <a:r>
              <a:rPr lang="en-US" sz="1800">
                <a:solidFill>
                  <a:srgbClr val="ECC1C8"/>
                </a:solidFill>
              </a:rPr>
              <a:t>Let’s start with the first set of slides</a:t>
            </a:r>
          </a:p>
        </p:txBody>
      </p:sp>
      <p:sp>
        <p:nvSpPr>
          <p:cNvPr id="4" name="Google Shape;121;p19">
            <a:extLst>
              <a:ext uri="{FF2B5EF4-FFF2-40B4-BE49-F238E27FC236}">
                <a16:creationId xmlns:a16="http://schemas.microsoft.com/office/drawing/2014/main" id="{ECBE4FE0-81C9-0C28-B718-DA44C529FDFC}"/>
              </a:ext>
            </a:extLst>
          </p:cNvPr>
          <p:cNvSpPr txBox="1">
            <a:spLocks noGrp="1"/>
          </p:cNvSpPr>
          <p:nvPr>
            <p:ph type="title" idx="4294967295"/>
          </p:nvPr>
        </p:nvSpPr>
        <p:spPr>
          <a:xfrm>
            <a:off x="2404579" y="893524"/>
            <a:ext cx="4334996" cy="684602"/>
          </a:xfrm>
        </p:spPr>
        <p:txBody>
          <a:bodyPr anchorCtr="1"/>
          <a:lstStyle/>
          <a:p>
            <a:pPr lvl="0" algn="ctr"/>
            <a:r>
              <a:rPr lang="en-US" sz="4800" i="0">
                <a:solidFill>
                  <a:srgbClr val="ECC1C8"/>
                </a:solidFill>
              </a:rPr>
              <a:t>1</a:t>
            </a:r>
          </a:p>
        </p:txBody>
      </p:sp>
      <p:sp>
        <p:nvSpPr>
          <p:cNvPr id="5" name="Google Shape;122;p19">
            <a:extLst>
              <a:ext uri="{FF2B5EF4-FFF2-40B4-BE49-F238E27FC236}">
                <a16:creationId xmlns:a16="http://schemas.microsoft.com/office/drawing/2014/main" id="{8521761D-0F58-4676-75ED-8C0E88ED0F5B}"/>
              </a:ext>
            </a:extLst>
          </p:cNvPr>
          <p:cNvSpPr txBox="1"/>
          <p:nvPr/>
        </p:nvSpPr>
        <p:spPr>
          <a:xfrm>
            <a:off x="4297652" y="4749850"/>
            <a:ext cx="548704" cy="393603"/>
          </a:xfrm>
          <a:prstGeom prst="rect">
            <a:avLst/>
          </a:prstGeom>
          <a:noFill/>
          <a:ln cap="flat">
            <a:noFill/>
          </a:ln>
        </p:spPr>
        <p:txBody>
          <a:bodyPr vert="horz" wrap="square" lIns="91421" tIns="91421" rIns="91421" bIns="9142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9BCF972-4A1C-407C-AA3D-FF8CD5607228}" type="slidenum">
              <a:t>4</a:t>
            </a:fld>
            <a:endParaRPr lang="en-US" sz="1300" b="0" i="0" u="none" strike="noStrike" kern="0" cap="none" spc="0" baseline="0">
              <a:solidFill>
                <a:srgbClr val="4D4A56"/>
              </a:solidFill>
              <a:uFillTx/>
              <a:latin typeface="Playfair Display"/>
              <a:ea typeface="Playfair Display"/>
              <a:cs typeface="Playfair Display"/>
            </a:endParaRPr>
          </a:p>
        </p:txBody>
      </p:sp>
      <p:sp>
        <p:nvSpPr>
          <p:cNvPr id="6" name="Freeform 13">
            <a:extLst>
              <a:ext uri="{FF2B5EF4-FFF2-40B4-BE49-F238E27FC236}">
                <a16:creationId xmlns:a16="http://schemas.microsoft.com/office/drawing/2014/main" id="{3D6ACB2A-CFC9-4B4D-80EE-E6C39E60E8DB}"/>
              </a:ext>
            </a:extLst>
          </p:cNvPr>
          <p:cNvSpPr/>
          <p:nvPr/>
        </p:nvSpPr>
        <p:spPr>
          <a:xfrm>
            <a:off x="4089800" y="1598828"/>
            <a:ext cx="920745" cy="1001716"/>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27">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AAF942-77EE-3CDE-BE74-6D6403AD47A9}"/>
              </a:ext>
            </a:extLst>
          </p:cNvPr>
          <p:cNvSpPr txBox="1">
            <a:spLocks noGrp="1"/>
          </p:cNvSpPr>
          <p:nvPr>
            <p:ph type="title"/>
          </p:nvPr>
        </p:nvSpPr>
        <p:spPr/>
        <p:txBody>
          <a:bodyPr>
            <a:normAutofit/>
          </a:bodyPr>
          <a:lstStyle/>
          <a:p>
            <a:pPr lvl="0"/>
            <a:r>
              <a:rPr lang="es-ES" i="0">
                <a:solidFill>
                  <a:srgbClr val="D07576"/>
                </a:solidFill>
                <a:latin typeface="Rubik"/>
              </a:rPr>
              <a:t>Benchmarking Examples</a:t>
            </a:r>
          </a:p>
        </p:txBody>
      </p:sp>
      <p:sp>
        <p:nvSpPr>
          <p:cNvPr id="3" name="Rectángulo 4">
            <a:extLst>
              <a:ext uri="{FF2B5EF4-FFF2-40B4-BE49-F238E27FC236}">
                <a16:creationId xmlns:a16="http://schemas.microsoft.com/office/drawing/2014/main" id="{3CD2CB50-B7A5-130A-A8A6-5A1DDFECB80A}"/>
              </a:ext>
            </a:extLst>
          </p:cNvPr>
          <p:cNvSpPr/>
          <p:nvPr/>
        </p:nvSpPr>
        <p:spPr>
          <a:xfrm>
            <a:off x="638937" y="1924555"/>
            <a:ext cx="3370194" cy="2321085"/>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1400" b="0" i="0" u="none" strike="noStrike" kern="0" cap="none" spc="0" baseline="0">
                <a:solidFill>
                  <a:srgbClr val="000000"/>
                </a:solidFill>
                <a:uFillTx/>
                <a:latin typeface="Quicksand" pitchFamily="2"/>
                <a:ea typeface="Arial"/>
                <a:cs typeface="Rubik" pitchFamily="2"/>
              </a:rPr>
              <a:t>One of the best examples that has been carried out in recent years is </a:t>
            </a:r>
            <a:r>
              <a:rPr lang="es-ES" sz="1400" b="1" i="0" u="none" strike="noStrike" kern="0" cap="none" spc="0" baseline="0">
                <a:solidFill>
                  <a:srgbClr val="000000"/>
                </a:solidFill>
                <a:uFillTx/>
                <a:latin typeface="Quicksand" pitchFamily="2"/>
                <a:ea typeface="Arial"/>
                <a:cs typeface="Rubik" pitchFamily="2"/>
              </a:rPr>
              <a:t>Starbucks</a:t>
            </a:r>
            <a:r>
              <a:rPr lang="es-ES" sz="1400" b="0" i="0" u="none" strike="noStrike" kern="0" cap="none" spc="0" baseline="0">
                <a:solidFill>
                  <a:srgbClr val="000000"/>
                </a:solidFill>
                <a:uFillTx/>
                <a:latin typeface="Quicksand" pitchFamily="2"/>
                <a:ea typeface="Arial"/>
                <a:cs typeface="Rubik" pitchFamily="2"/>
              </a:rPr>
              <a:t>. </a:t>
            </a:r>
          </a:p>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1400" b="1" i="0" u="none" strike="noStrike" kern="0" cap="none" spc="0" baseline="0">
                <a:solidFill>
                  <a:srgbClr val="000000"/>
                </a:solidFill>
                <a:uFillTx/>
                <a:latin typeface="Quicksand" pitchFamily="2"/>
                <a:ea typeface="Arial"/>
                <a:cs typeface="Rubik" pitchFamily="2"/>
              </a:rPr>
              <a:t>Economic instability </a:t>
            </a:r>
            <a:r>
              <a:rPr lang="es-ES" sz="1400" b="0" i="0" u="none" strike="noStrike" kern="0" cap="none" spc="0" baseline="0">
                <a:solidFill>
                  <a:srgbClr val="000000"/>
                </a:solidFill>
                <a:uFillTx/>
                <a:latin typeface="Quicksand" pitchFamily="2"/>
                <a:ea typeface="Arial"/>
                <a:cs typeface="Rubik" pitchFamily="2"/>
              </a:rPr>
              <a:t>and the commitment to boost coffee sales by fast food companies such as McDonalds, have led Starbucks to initiate a </a:t>
            </a:r>
            <a:r>
              <a:rPr lang="es-ES" sz="1400" b="1" i="0" u="none" strike="noStrike" kern="0" cap="none" spc="0" baseline="0">
                <a:solidFill>
                  <a:srgbClr val="000000"/>
                </a:solidFill>
                <a:uFillTx/>
                <a:latin typeface="Quicksand" pitchFamily="2"/>
                <a:ea typeface="Arial"/>
                <a:cs typeface="Rubik" pitchFamily="2"/>
              </a:rPr>
              <a:t>benchmarking process</a:t>
            </a:r>
            <a:r>
              <a:rPr lang="es-ES" sz="1400" b="0" i="0" u="none" strike="noStrike" kern="0" cap="none" spc="0" baseline="0">
                <a:solidFill>
                  <a:srgbClr val="000000"/>
                </a:solidFill>
                <a:uFillTx/>
                <a:latin typeface="Quicksand" pitchFamily="2"/>
                <a:ea typeface="Arial"/>
                <a:cs typeface="Rubik" pitchFamily="2"/>
              </a:rPr>
              <a:t>.</a:t>
            </a:r>
          </a:p>
        </p:txBody>
      </p:sp>
      <p:sp>
        <p:nvSpPr>
          <p:cNvPr id="4" name="Arco 2">
            <a:extLst>
              <a:ext uri="{FF2B5EF4-FFF2-40B4-BE49-F238E27FC236}">
                <a16:creationId xmlns:a16="http://schemas.microsoft.com/office/drawing/2014/main" id="{6BB2BA98-AF94-B538-5692-DAA74F795537}"/>
              </a:ext>
            </a:extLst>
          </p:cNvPr>
          <p:cNvSpPr/>
          <p:nvPr/>
        </p:nvSpPr>
        <p:spPr>
          <a:xfrm>
            <a:off x="3576922" y="2433922"/>
            <a:ext cx="4007220" cy="4007220"/>
          </a:xfrm>
          <a:custGeom>
            <a:avLst>
              <a:gd name="f12" fmla="val 214"/>
              <a:gd name="f13" fmla="val 290"/>
            </a:avLst>
            <a:gdLst>
              <a:gd name="f2" fmla="val 10800000"/>
              <a:gd name="f3" fmla="val 5400000"/>
              <a:gd name="f4" fmla="val 16200000"/>
              <a:gd name="f5" fmla="val 180"/>
              <a:gd name="f6" fmla="val w"/>
              <a:gd name="f7" fmla="val h"/>
              <a:gd name="f8" fmla="val ss"/>
              <a:gd name="f9" fmla="val 0"/>
              <a:gd name="f10" fmla="*/ 5419351 1 1725033"/>
              <a:gd name="f11" fmla="+- 0 0 1"/>
              <a:gd name="f12" fmla="val 214"/>
              <a:gd name="f13" fmla="val 290"/>
              <a:gd name="f14" fmla="+- 0 0 -304"/>
              <a:gd name="f15" fmla="+- 0 0 -252"/>
              <a:gd name="f16" fmla="+- 0 0 -200"/>
              <a:gd name="f17" fmla="abs f6"/>
              <a:gd name="f18" fmla="abs f7"/>
              <a:gd name="f19" fmla="abs f8"/>
              <a:gd name="f20" fmla="val f9"/>
              <a:gd name="f21" fmla="+- 0 0 f12"/>
              <a:gd name="f22" fmla="+- 0 0 f13"/>
              <a:gd name="f23" fmla="*/ f14 f2 1"/>
              <a:gd name="f24" fmla="*/ f15 f2 1"/>
              <a:gd name="f25" fmla="*/ f16 f2 1"/>
              <a:gd name="f26" fmla="?: f17 f6 1"/>
              <a:gd name="f27" fmla="?: f18 f7 1"/>
              <a:gd name="f28" fmla="?: f19 f8 1"/>
              <a:gd name="f29" fmla="*/ f21 f2 1"/>
              <a:gd name="f30" fmla="*/ f22 f2 1"/>
              <a:gd name="f31" fmla="*/ f23 1 f5"/>
              <a:gd name="f32" fmla="*/ f24 1 f5"/>
              <a:gd name="f33" fmla="*/ f25 1 f5"/>
              <a:gd name="f34" fmla="*/ f26 1 21600"/>
              <a:gd name="f35" fmla="*/ f27 1 21600"/>
              <a:gd name="f36" fmla="*/ 21600 f26 1"/>
              <a:gd name="f37" fmla="*/ 21600 f27 1"/>
              <a:gd name="f38" fmla="*/ f29 1 f5"/>
              <a:gd name="f39" fmla="*/ f30 1 f5"/>
              <a:gd name="f40" fmla="+- f31 0 f3"/>
              <a:gd name="f41" fmla="+- f32 0 f3"/>
              <a:gd name="f42" fmla="+- f33 0 f3"/>
              <a:gd name="f43" fmla="min f35 f34"/>
              <a:gd name="f44" fmla="*/ f36 1 f28"/>
              <a:gd name="f45" fmla="*/ f37 1 f28"/>
              <a:gd name="f46" fmla="+- f38 0 f3"/>
              <a:gd name="f47" fmla="+- f39 0 f3"/>
              <a:gd name="f48" fmla="val f44"/>
              <a:gd name="f49" fmla="val f45"/>
              <a:gd name="f50" fmla="+- 0 0 f46"/>
              <a:gd name="f51" fmla="+- 0 0 f47"/>
              <a:gd name="f52" fmla="+- f49 0 f20"/>
              <a:gd name="f53" fmla="+- f48 0 f20"/>
              <a:gd name="f54" fmla="val f50"/>
              <a:gd name="f55" fmla="val f51"/>
              <a:gd name="f56" fmla="*/ f52 1 2"/>
              <a:gd name="f57" fmla="*/ f53 1 2"/>
              <a:gd name="f58" fmla="+- f55 0 f54"/>
              <a:gd name="f59" fmla="+- f54 f3 0"/>
              <a:gd name="f60" fmla="+- f55 f3 0"/>
              <a:gd name="f61" fmla="+- 21600000 0 f54"/>
              <a:gd name="f62" fmla="+- f3 0 f54"/>
              <a:gd name="f63" fmla="+- 27000000 0 f54"/>
              <a:gd name="f64" fmla="+- f2 0 f54"/>
              <a:gd name="f65" fmla="+- 32400000 0 f54"/>
              <a:gd name="f66" fmla="+- f4 0 f54"/>
              <a:gd name="f67" fmla="+- 37800000 0 f54"/>
              <a:gd name="f68" fmla="+- f20 f56 0"/>
              <a:gd name="f69" fmla="+- f20 f57 0"/>
              <a:gd name="f70" fmla="+- f58 21600000 0"/>
              <a:gd name="f71" fmla="*/ f59 f10 1"/>
              <a:gd name="f72" fmla="*/ f60 f10 1"/>
              <a:gd name="f73" fmla="?: f62 f62 f63"/>
              <a:gd name="f74" fmla="?: f64 f64 f65"/>
              <a:gd name="f75" fmla="?: f66 f66 f67"/>
              <a:gd name="f76" fmla="*/ f57 f43 1"/>
              <a:gd name="f77" fmla="*/ f56 f43 1"/>
              <a:gd name="f78" fmla="?: f58 f58 f70"/>
              <a:gd name="f79" fmla="*/ f71 1 f2"/>
              <a:gd name="f80" fmla="*/ f72 1 f2"/>
              <a:gd name="f81" fmla="*/ f69 f43 1"/>
              <a:gd name="f82" fmla="*/ f68 f43 1"/>
              <a:gd name="f83" fmla="+- 0 0 f79"/>
              <a:gd name="f84" fmla="+- 0 0 f80"/>
              <a:gd name="f85" fmla="+- f78 0 f61"/>
              <a:gd name="f86" fmla="+- f78 0 f73"/>
              <a:gd name="f87" fmla="+- f78 0 f74"/>
              <a:gd name="f88" fmla="+- f78 0 f75"/>
              <a:gd name="f89" fmla="+- 0 0 f83"/>
              <a:gd name="f90" fmla="+- 0 0 f84"/>
              <a:gd name="f91" fmla="*/ f89 f2 1"/>
              <a:gd name="f92" fmla="*/ f90 f2 1"/>
              <a:gd name="f93" fmla="*/ f91 1 f10"/>
              <a:gd name="f94" fmla="*/ f92 1 f10"/>
              <a:gd name="f95" fmla="+- f93 0 f3"/>
              <a:gd name="f96" fmla="+- f94 0 f3"/>
              <a:gd name="f97" fmla="sin 1 f95"/>
              <a:gd name="f98" fmla="cos 1 f95"/>
              <a:gd name="f99" fmla="sin 1 f96"/>
              <a:gd name="f100" fmla="cos 1 f96"/>
              <a:gd name="f101" fmla="+- 0 0 f97"/>
              <a:gd name="f102" fmla="+- 0 0 f98"/>
              <a:gd name="f103" fmla="+- 0 0 f99"/>
              <a:gd name="f104" fmla="+- 0 0 f100"/>
              <a:gd name="f105" fmla="+- 0 0 f101"/>
              <a:gd name="f106" fmla="+- 0 0 f102"/>
              <a:gd name="f107" fmla="+- 0 0 f103"/>
              <a:gd name="f108" fmla="+- 0 0 f104"/>
              <a:gd name="f109" fmla="*/ f105 f57 1"/>
              <a:gd name="f110" fmla="*/ f106 f56 1"/>
              <a:gd name="f111" fmla="*/ f107 f57 1"/>
              <a:gd name="f112" fmla="*/ f108 f56 1"/>
              <a:gd name="f113" fmla="+- 0 0 f110"/>
              <a:gd name="f114" fmla="+- 0 0 f109"/>
              <a:gd name="f115" fmla="+- 0 0 f112"/>
              <a:gd name="f116" fmla="+- 0 0 f111"/>
              <a:gd name="f117" fmla="+- 0 0 f113"/>
              <a:gd name="f118" fmla="+- 0 0 f114"/>
              <a:gd name="f119" fmla="+- 0 0 f115"/>
              <a:gd name="f120" fmla="+- 0 0 f116"/>
              <a:gd name="f121" fmla="at2 f117 f118"/>
              <a:gd name="f122" fmla="at2 f119 f120"/>
              <a:gd name="f123" fmla="+- f121 f3 0"/>
              <a:gd name="f124" fmla="+- f122 f3 0"/>
              <a:gd name="f125" fmla="*/ f123 f10 1"/>
              <a:gd name="f126" fmla="*/ f124 f10 1"/>
              <a:gd name="f127" fmla="*/ f125 1 f2"/>
              <a:gd name="f128" fmla="*/ f126 1 f2"/>
              <a:gd name="f129" fmla="+- 0 0 f127"/>
              <a:gd name="f130" fmla="+- 0 0 f128"/>
              <a:gd name="f131" fmla="val f129"/>
              <a:gd name="f132" fmla="val f130"/>
              <a:gd name="f133" fmla="+- 0 0 f131"/>
              <a:gd name="f134" fmla="+- 0 0 f132"/>
              <a:gd name="f135" fmla="*/ f133 f2 1"/>
              <a:gd name="f136" fmla="*/ f134 f2 1"/>
              <a:gd name="f137" fmla="*/ f135 1 f10"/>
              <a:gd name="f138" fmla="*/ f136 1 f10"/>
              <a:gd name="f139" fmla="+- f137 0 f3"/>
              <a:gd name="f140" fmla="+- f138 0 f3"/>
              <a:gd name="f141" fmla="cos 1 f139"/>
              <a:gd name="f142" fmla="sin 1 f139"/>
              <a:gd name="f143" fmla="cos 1 f140"/>
              <a:gd name="f144" fmla="sin 1 f140"/>
              <a:gd name="f145" fmla="+- 0 0 f141"/>
              <a:gd name="f146" fmla="+- 0 0 f142"/>
              <a:gd name="f147" fmla="+- 0 0 f143"/>
              <a:gd name="f148" fmla="+- 0 0 f144"/>
              <a:gd name="f149" fmla="*/ f11 f145 1"/>
              <a:gd name="f150" fmla="*/ f11 f146 1"/>
              <a:gd name="f151" fmla="*/ f11 f147 1"/>
              <a:gd name="f152" fmla="*/ f11 f148 1"/>
              <a:gd name="f153" fmla="*/ f149 f57 1"/>
              <a:gd name="f154" fmla="*/ f150 f56 1"/>
              <a:gd name="f155" fmla="*/ f151 f57 1"/>
              <a:gd name="f156" fmla="*/ f152 f56 1"/>
              <a:gd name="f157" fmla="+- f69 f153 0"/>
              <a:gd name="f158" fmla="+- f68 f154 0"/>
              <a:gd name="f159" fmla="+- f69 f155 0"/>
              <a:gd name="f160" fmla="+- f68 f156 0"/>
              <a:gd name="f161" fmla="max f157 f159"/>
              <a:gd name="f162" fmla="max f158 f160"/>
              <a:gd name="f163" fmla="min f157 f159"/>
              <a:gd name="f164" fmla="min f158 f160"/>
              <a:gd name="f165" fmla="*/ f157 f43 1"/>
              <a:gd name="f166" fmla="*/ f158 f43 1"/>
              <a:gd name="f167" fmla="*/ f159 f43 1"/>
              <a:gd name="f168" fmla="*/ f160 f43 1"/>
              <a:gd name="f169" fmla="?: f85 f48 f161"/>
              <a:gd name="f170" fmla="?: f86 f49 f162"/>
              <a:gd name="f171" fmla="?: f87 f20 f163"/>
              <a:gd name="f172" fmla="?: f88 f20 f164"/>
              <a:gd name="f173" fmla="*/ f171 f43 1"/>
              <a:gd name="f174" fmla="*/ f172 f43 1"/>
              <a:gd name="f175" fmla="*/ f169 f43 1"/>
              <a:gd name="f176" fmla="*/ f170 f43 1"/>
            </a:gdLst>
            <a:ahLst/>
            <a:cxnLst>
              <a:cxn ang="3cd4">
                <a:pos x="hc" y="t"/>
              </a:cxn>
              <a:cxn ang="0">
                <a:pos x="r" y="vc"/>
              </a:cxn>
              <a:cxn ang="cd4">
                <a:pos x="hc" y="b"/>
              </a:cxn>
              <a:cxn ang="cd2">
                <a:pos x="l" y="vc"/>
              </a:cxn>
              <a:cxn ang="f40">
                <a:pos x="f165" y="f166"/>
              </a:cxn>
              <a:cxn ang="f41">
                <a:pos x="f81" y="f82"/>
              </a:cxn>
              <a:cxn ang="f42">
                <a:pos x="f167" y="f168"/>
              </a:cxn>
            </a:cxnLst>
            <a:rect l="f173" t="f174" r="f175" b="f176"/>
            <a:pathLst>
              <a:path stroke="0">
                <a:moveTo>
                  <a:pt x="f165" y="f166"/>
                </a:moveTo>
                <a:arcTo wR="f76" hR="f77" stAng="f54" swAng="f78"/>
                <a:lnTo>
                  <a:pt x="f81" y="f82"/>
                </a:lnTo>
                <a:close/>
              </a:path>
              <a:path fill="none">
                <a:moveTo>
                  <a:pt x="f165" y="f166"/>
                </a:moveTo>
                <a:arcTo wR="f76" hR="f77" stAng="f54" swAng="f78"/>
              </a:path>
            </a:pathLst>
          </a:custGeom>
          <a:noFill/>
          <a:ln w="19046" cap="flat">
            <a:solidFill>
              <a:srgbClr val="FFFFFF"/>
            </a:solidFill>
            <a:custDash>
              <a:ds d="100000" sp="100000"/>
            </a:custDash>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5" name="Freeform 4">
            <a:extLst>
              <a:ext uri="{FF2B5EF4-FFF2-40B4-BE49-F238E27FC236}">
                <a16:creationId xmlns:a16="http://schemas.microsoft.com/office/drawing/2014/main" id="{2999D7C7-3A9C-F3D2-CCBD-DFD4BDF97EB6}"/>
              </a:ext>
            </a:extLst>
          </p:cNvPr>
          <p:cNvSpPr/>
          <p:nvPr/>
        </p:nvSpPr>
        <p:spPr>
          <a:xfrm>
            <a:off x="4438781" y="698190"/>
            <a:ext cx="4023680" cy="4007220"/>
          </a:xfrm>
          <a:custGeom>
            <a:avLst/>
            <a:gdLst>
              <a:gd name="f0" fmla="val 10800000"/>
              <a:gd name="f1" fmla="val 5400000"/>
              <a:gd name="f2" fmla="val 180"/>
              <a:gd name="f3" fmla="val w"/>
              <a:gd name="f4" fmla="val h"/>
              <a:gd name="f5" fmla="val 0"/>
              <a:gd name="f6" fmla="val 409"/>
              <a:gd name="f7" fmla="val 408"/>
              <a:gd name="f8" fmla="val 56"/>
              <a:gd name="f9" fmla="val 45"/>
              <a:gd name="f10" fmla="val 405"/>
              <a:gd name="f11" fmla="val 36"/>
              <a:gd name="f12" fmla="val 397"/>
              <a:gd name="f13" fmla="val 28"/>
              <a:gd name="f14" fmla="val 392"/>
              <a:gd name="f15" fmla="val 24"/>
              <a:gd name="f16" fmla="val 388"/>
              <a:gd name="f17" fmla="val 20"/>
              <a:gd name="f18" fmla="val 384"/>
              <a:gd name="f19" fmla="val 15"/>
              <a:gd name="f20" fmla="val 375"/>
              <a:gd name="f21" fmla="val 5"/>
              <a:gd name="f22" fmla="val 366"/>
              <a:gd name="f23" fmla="val 352"/>
              <a:gd name="f24" fmla="val 245"/>
              <a:gd name="f25" fmla="val 138"/>
              <a:gd name="f26" fmla="val 31"/>
              <a:gd name="f27" fmla="val 14"/>
              <a:gd name="f28" fmla="val 12"/>
              <a:gd name="f29" fmla="val 30"/>
              <a:gd name="f30" fmla="val 1"/>
              <a:gd name="f31" fmla="val 84"/>
              <a:gd name="f32" fmla="val 192"/>
              <a:gd name="f33" fmla="val 246"/>
              <a:gd name="f34" fmla="val 301"/>
              <a:gd name="f35" fmla="val 355"/>
              <a:gd name="f36" fmla="val 362"/>
              <a:gd name="f37" fmla="val 2"/>
              <a:gd name="f38" fmla="val 369"/>
              <a:gd name="f39" fmla="val 7"/>
              <a:gd name="f40" fmla="val 374"/>
              <a:gd name="f41" fmla="val 383"/>
              <a:gd name="f42" fmla="val 33"/>
              <a:gd name="f43" fmla="val 400"/>
              <a:gd name="f44" fmla="val 39"/>
              <a:gd name="f45" fmla="val 406"/>
              <a:gd name="f46" fmla="val 47"/>
              <a:gd name="f47" fmla="val 55"/>
              <a:gd name="f48" fmla="val 162"/>
              <a:gd name="f49" fmla="val 268"/>
              <a:gd name="f50" fmla="val 398"/>
              <a:gd name="f51" fmla="+- 0 0 -90"/>
              <a:gd name="f52" fmla="*/ f3 1 409"/>
              <a:gd name="f53" fmla="*/ f4 1 408"/>
              <a:gd name="f54" fmla="val f5"/>
              <a:gd name="f55" fmla="val f6"/>
              <a:gd name="f56" fmla="val f7"/>
              <a:gd name="f57" fmla="*/ f51 f0 1"/>
              <a:gd name="f58" fmla="+- f56 0 f54"/>
              <a:gd name="f59" fmla="+- f55 0 f54"/>
              <a:gd name="f60" fmla="*/ f57 1 f2"/>
              <a:gd name="f61" fmla="*/ f59 1 409"/>
              <a:gd name="f62" fmla="*/ f58 1 408"/>
              <a:gd name="f63" fmla="*/ 409 f59 1"/>
              <a:gd name="f64" fmla="*/ 56 f58 1"/>
              <a:gd name="f65" fmla="*/ 397 f59 1"/>
              <a:gd name="f66" fmla="*/ 28 f58 1"/>
              <a:gd name="f67" fmla="*/ 384 f59 1"/>
              <a:gd name="f68" fmla="*/ 15 f58 1"/>
              <a:gd name="f69" fmla="*/ 352 f59 1"/>
              <a:gd name="f70" fmla="*/ 0 f58 1"/>
              <a:gd name="f71" fmla="*/ 31 f59 1"/>
              <a:gd name="f72" fmla="*/ 0 f59 1"/>
              <a:gd name="f73" fmla="*/ 30 f58 1"/>
              <a:gd name="f74" fmla="*/ 1 f59 1"/>
              <a:gd name="f75" fmla="*/ 192 f58 1"/>
              <a:gd name="f76" fmla="*/ 355 f58 1"/>
              <a:gd name="f77" fmla="*/ 7 f59 1"/>
              <a:gd name="f78" fmla="*/ 374 f58 1"/>
              <a:gd name="f79" fmla="*/ 33 f59 1"/>
              <a:gd name="f80" fmla="*/ 400 f58 1"/>
              <a:gd name="f81" fmla="*/ 55 f59 1"/>
              <a:gd name="f82" fmla="*/ 408 f58 1"/>
              <a:gd name="f83" fmla="*/ 374 f59 1"/>
              <a:gd name="f84" fmla="*/ 408 f59 1"/>
              <a:gd name="f85" fmla="+- f60 0 f1"/>
              <a:gd name="f86" fmla="*/ f63 1 409"/>
              <a:gd name="f87" fmla="*/ f64 1 408"/>
              <a:gd name="f88" fmla="*/ f65 1 409"/>
              <a:gd name="f89" fmla="*/ f66 1 408"/>
              <a:gd name="f90" fmla="*/ f67 1 409"/>
              <a:gd name="f91" fmla="*/ f68 1 408"/>
              <a:gd name="f92" fmla="*/ f69 1 409"/>
              <a:gd name="f93" fmla="*/ f70 1 408"/>
              <a:gd name="f94" fmla="*/ f71 1 409"/>
              <a:gd name="f95" fmla="*/ f72 1 409"/>
              <a:gd name="f96" fmla="*/ f73 1 408"/>
              <a:gd name="f97" fmla="*/ f74 1 409"/>
              <a:gd name="f98" fmla="*/ f75 1 408"/>
              <a:gd name="f99" fmla="*/ f76 1 408"/>
              <a:gd name="f100" fmla="*/ f77 1 409"/>
              <a:gd name="f101" fmla="*/ f78 1 408"/>
              <a:gd name="f102" fmla="*/ f79 1 409"/>
              <a:gd name="f103" fmla="*/ f80 1 408"/>
              <a:gd name="f104" fmla="*/ f81 1 409"/>
              <a:gd name="f105" fmla="*/ f82 1 408"/>
              <a:gd name="f106" fmla="*/ f83 1 409"/>
              <a:gd name="f107" fmla="*/ f84 1 409"/>
              <a:gd name="f108" fmla="*/ 0 1 f61"/>
              <a:gd name="f109" fmla="*/ f55 1 f61"/>
              <a:gd name="f110" fmla="*/ 0 1 f62"/>
              <a:gd name="f111" fmla="*/ f56 1 f62"/>
              <a:gd name="f112" fmla="*/ f86 1 f61"/>
              <a:gd name="f113" fmla="*/ f87 1 f62"/>
              <a:gd name="f114" fmla="*/ f88 1 f61"/>
              <a:gd name="f115" fmla="*/ f89 1 f62"/>
              <a:gd name="f116" fmla="*/ f90 1 f61"/>
              <a:gd name="f117" fmla="*/ f91 1 f62"/>
              <a:gd name="f118" fmla="*/ f92 1 f61"/>
              <a:gd name="f119" fmla="*/ f93 1 f62"/>
              <a:gd name="f120" fmla="*/ f94 1 f61"/>
              <a:gd name="f121" fmla="*/ f95 1 f61"/>
              <a:gd name="f122" fmla="*/ f96 1 f62"/>
              <a:gd name="f123" fmla="*/ f97 1 f61"/>
              <a:gd name="f124" fmla="*/ f98 1 f62"/>
              <a:gd name="f125" fmla="*/ f99 1 f62"/>
              <a:gd name="f126" fmla="*/ f100 1 f61"/>
              <a:gd name="f127" fmla="*/ f101 1 f62"/>
              <a:gd name="f128" fmla="*/ f102 1 f61"/>
              <a:gd name="f129" fmla="*/ f103 1 f62"/>
              <a:gd name="f130" fmla="*/ f104 1 f61"/>
              <a:gd name="f131" fmla="*/ f105 1 f62"/>
              <a:gd name="f132" fmla="*/ f106 1 f61"/>
              <a:gd name="f133" fmla="*/ f107 1 f61"/>
              <a:gd name="f134" fmla="*/ f108 f52 1"/>
              <a:gd name="f135" fmla="*/ f109 f52 1"/>
              <a:gd name="f136" fmla="*/ f111 f53 1"/>
              <a:gd name="f137" fmla="*/ f110 f53 1"/>
              <a:gd name="f138" fmla="*/ f112 f52 1"/>
              <a:gd name="f139" fmla="*/ f113 f53 1"/>
              <a:gd name="f140" fmla="*/ f114 f52 1"/>
              <a:gd name="f141" fmla="*/ f115 f53 1"/>
              <a:gd name="f142" fmla="*/ f116 f52 1"/>
              <a:gd name="f143" fmla="*/ f117 f53 1"/>
              <a:gd name="f144" fmla="*/ f118 f52 1"/>
              <a:gd name="f145" fmla="*/ f119 f53 1"/>
              <a:gd name="f146" fmla="*/ f120 f52 1"/>
              <a:gd name="f147" fmla="*/ f121 f52 1"/>
              <a:gd name="f148" fmla="*/ f122 f53 1"/>
              <a:gd name="f149" fmla="*/ f123 f52 1"/>
              <a:gd name="f150" fmla="*/ f124 f53 1"/>
              <a:gd name="f151" fmla="*/ f125 f53 1"/>
              <a:gd name="f152" fmla="*/ f126 f52 1"/>
              <a:gd name="f153" fmla="*/ f127 f53 1"/>
              <a:gd name="f154" fmla="*/ f128 f52 1"/>
              <a:gd name="f155" fmla="*/ f129 f53 1"/>
              <a:gd name="f156" fmla="*/ f130 f52 1"/>
              <a:gd name="f157" fmla="*/ f131 f53 1"/>
              <a:gd name="f158" fmla="*/ f132 f52 1"/>
              <a:gd name="f159" fmla="*/ f133 f52 1"/>
            </a:gdLst>
            <a:ahLst/>
            <a:cxnLst>
              <a:cxn ang="3cd4">
                <a:pos x="hc" y="t"/>
              </a:cxn>
              <a:cxn ang="0">
                <a:pos x="r" y="vc"/>
              </a:cxn>
              <a:cxn ang="cd4">
                <a:pos x="hc" y="b"/>
              </a:cxn>
              <a:cxn ang="cd2">
                <a:pos x="l" y="vc"/>
              </a:cxn>
              <a:cxn ang="f85">
                <a:pos x="f138" y="f139"/>
              </a:cxn>
              <a:cxn ang="f85">
                <a:pos x="f140" y="f141"/>
              </a:cxn>
              <a:cxn ang="f85">
                <a:pos x="f142" y="f143"/>
              </a:cxn>
              <a:cxn ang="f85">
                <a:pos x="f144" y="f145"/>
              </a:cxn>
              <a:cxn ang="f85">
                <a:pos x="f146" y="f145"/>
              </a:cxn>
              <a:cxn ang="f85">
                <a:pos x="f147" y="f148"/>
              </a:cxn>
              <a:cxn ang="f85">
                <a:pos x="f149" y="f150"/>
              </a:cxn>
              <a:cxn ang="f85">
                <a:pos x="f149" y="f151"/>
              </a:cxn>
              <a:cxn ang="f85">
                <a:pos x="f152" y="f153"/>
              </a:cxn>
              <a:cxn ang="f85">
                <a:pos x="f154" y="f155"/>
              </a:cxn>
              <a:cxn ang="f85">
                <a:pos x="f156" y="f157"/>
              </a:cxn>
              <a:cxn ang="f85">
                <a:pos x="f158" y="f157"/>
              </a:cxn>
              <a:cxn ang="f85">
                <a:pos x="f159" y="f153"/>
              </a:cxn>
              <a:cxn ang="f85">
                <a:pos x="f138" y="f139"/>
              </a:cxn>
            </a:cxnLst>
            <a:rect l="f134" t="f137" r="f135" b="f136"/>
            <a:pathLst>
              <a:path w="409" h="408">
                <a:moveTo>
                  <a:pt x="f6" y="f8"/>
                </a:moveTo>
                <a:cubicBezTo>
                  <a:pt x="f6" y="f9"/>
                  <a:pt x="f10" y="f11"/>
                  <a:pt x="f12" y="f13"/>
                </a:cubicBezTo>
                <a:cubicBezTo>
                  <a:pt x="f14" y="f15"/>
                  <a:pt x="f16" y="f17"/>
                  <a:pt x="f18" y="f19"/>
                </a:cubicBezTo>
                <a:cubicBezTo>
                  <a:pt x="f20" y="f21"/>
                  <a:pt x="f22" y="f5"/>
                  <a:pt x="f23" y="f5"/>
                </a:cubicBezTo>
                <a:cubicBezTo>
                  <a:pt x="f24" y="f5"/>
                  <a:pt x="f25" y="f5"/>
                  <a:pt x="f26" y="f5"/>
                </a:cubicBezTo>
                <a:cubicBezTo>
                  <a:pt x="f27" y="f5"/>
                  <a:pt x="f5" y="f28"/>
                  <a:pt x="f5" y="f29"/>
                </a:cubicBezTo>
                <a:cubicBezTo>
                  <a:pt x="f30" y="f31"/>
                  <a:pt x="f30" y="f25"/>
                  <a:pt x="f30" y="f32"/>
                </a:cubicBezTo>
                <a:cubicBezTo>
                  <a:pt x="f30" y="f33"/>
                  <a:pt x="f30" y="f34"/>
                  <a:pt x="f30" y="f35"/>
                </a:cubicBezTo>
                <a:cubicBezTo>
                  <a:pt x="f30" y="f36"/>
                  <a:pt x="f37" y="f38"/>
                  <a:pt x="f39" y="f40"/>
                </a:cubicBezTo>
                <a:cubicBezTo>
                  <a:pt x="f19" y="f41"/>
                  <a:pt x="f15" y="f14"/>
                  <a:pt x="f42" y="f43"/>
                </a:cubicBezTo>
                <a:cubicBezTo>
                  <a:pt x="f44" y="f45"/>
                  <a:pt x="f46" y="f7"/>
                  <a:pt x="f47" y="f7"/>
                </a:cubicBezTo>
                <a:cubicBezTo>
                  <a:pt x="f48" y="f7"/>
                  <a:pt x="f49" y="f7"/>
                  <a:pt x="f40" y="f7"/>
                </a:cubicBezTo>
                <a:cubicBezTo>
                  <a:pt x="f50" y="f7"/>
                  <a:pt x="f7" y="f12"/>
                  <a:pt x="f7" y="f40"/>
                </a:cubicBezTo>
                <a:cubicBezTo>
                  <a:pt x="f7" y="f49"/>
                  <a:pt x="f7" y="f48"/>
                  <a:pt x="f6" y="f8"/>
                </a:cubicBezTo>
                <a:close/>
              </a:path>
            </a:pathLst>
          </a:custGeom>
          <a:blipFill>
            <a:blip r:embed="rId3">
              <a:alphaModFix/>
            </a:blip>
            <a:stretch>
              <a:fillRect/>
            </a:stretch>
          </a:blip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grpSp>
        <p:nvGrpSpPr>
          <p:cNvPr id="6" name="Grupo 6">
            <a:extLst>
              <a:ext uri="{FF2B5EF4-FFF2-40B4-BE49-F238E27FC236}">
                <a16:creationId xmlns:a16="http://schemas.microsoft.com/office/drawing/2014/main" id="{AE25E7D6-5BB5-9417-E627-D81E53334FCD}"/>
              </a:ext>
            </a:extLst>
          </p:cNvPr>
          <p:cNvGrpSpPr/>
          <p:nvPr/>
        </p:nvGrpSpPr>
        <p:grpSpPr>
          <a:xfrm>
            <a:off x="79516" y="77312"/>
            <a:ext cx="1722729" cy="633853"/>
            <a:chOff x="79516" y="77312"/>
            <a:chExt cx="1722729" cy="633853"/>
          </a:xfrm>
        </p:grpSpPr>
        <p:sp>
          <p:nvSpPr>
            <p:cNvPr id="7" name="Rectángulo: esquinas redondeadas 7">
              <a:extLst>
                <a:ext uri="{FF2B5EF4-FFF2-40B4-BE49-F238E27FC236}">
                  <a16:creationId xmlns:a16="http://schemas.microsoft.com/office/drawing/2014/main" id="{DC88E91C-C97F-C744-31FB-9F0946175F29}"/>
                </a:ext>
              </a:extLst>
            </p:cNvPr>
            <p:cNvSpPr/>
            <p:nvPr/>
          </p:nvSpPr>
          <p:spPr>
            <a:xfrm>
              <a:off x="79516" y="77312"/>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8" name="Conector recto 8">
              <a:extLst>
                <a:ext uri="{FF2B5EF4-FFF2-40B4-BE49-F238E27FC236}">
                  <a16:creationId xmlns:a16="http://schemas.microsoft.com/office/drawing/2014/main" id="{D6320DE3-2BFE-4944-6FCB-1A98DB0D8046}"/>
                </a:ext>
              </a:extLst>
            </p:cNvPr>
            <p:cNvCxnSpPr/>
            <p:nvPr/>
          </p:nvCxnSpPr>
          <p:spPr>
            <a:xfrm>
              <a:off x="609456" y="77312"/>
              <a:ext cx="0" cy="633853"/>
            </a:xfrm>
            <a:prstGeom prst="straightConnector1">
              <a:avLst/>
            </a:prstGeom>
            <a:noFill/>
            <a:ln w="28575" cap="flat">
              <a:solidFill>
                <a:srgbClr val="D07576"/>
              </a:solidFill>
              <a:prstDash val="solid"/>
            </a:ln>
          </p:spPr>
        </p:cxnSp>
        <p:cxnSp>
          <p:nvCxnSpPr>
            <p:cNvPr id="9" name="Conector recto 9">
              <a:extLst>
                <a:ext uri="{FF2B5EF4-FFF2-40B4-BE49-F238E27FC236}">
                  <a16:creationId xmlns:a16="http://schemas.microsoft.com/office/drawing/2014/main" id="{4B497577-258A-2CAF-1241-F92CE0C3567A}"/>
                </a:ext>
              </a:extLst>
            </p:cNvPr>
            <p:cNvCxnSpPr/>
            <p:nvPr/>
          </p:nvCxnSpPr>
          <p:spPr>
            <a:xfrm>
              <a:off x="79516" y="554016"/>
              <a:ext cx="1722729" cy="0"/>
            </a:xfrm>
            <a:prstGeom prst="straightConnector1">
              <a:avLst/>
            </a:prstGeom>
            <a:noFill/>
            <a:ln w="28575" cap="flat">
              <a:solidFill>
                <a:srgbClr val="D07576"/>
              </a:solidFill>
              <a:prstDash val="solid"/>
            </a:ln>
          </p:spPr>
        </p:cxnSp>
      </p:grpSp>
      <p:grpSp>
        <p:nvGrpSpPr>
          <p:cNvPr id="10" name="Grupo 10">
            <a:extLst>
              <a:ext uri="{FF2B5EF4-FFF2-40B4-BE49-F238E27FC236}">
                <a16:creationId xmlns:a16="http://schemas.microsoft.com/office/drawing/2014/main" id="{02656793-52B9-DDF4-D122-5C3E485E6CAC}"/>
              </a:ext>
            </a:extLst>
          </p:cNvPr>
          <p:cNvGrpSpPr/>
          <p:nvPr/>
        </p:nvGrpSpPr>
        <p:grpSpPr>
          <a:xfrm>
            <a:off x="7339779" y="81564"/>
            <a:ext cx="1722729" cy="655762"/>
            <a:chOff x="7339779" y="81564"/>
            <a:chExt cx="1722729" cy="655762"/>
          </a:xfrm>
        </p:grpSpPr>
        <p:sp>
          <p:nvSpPr>
            <p:cNvPr id="11" name="Rectángulo: esquinas redondeadas 11">
              <a:extLst>
                <a:ext uri="{FF2B5EF4-FFF2-40B4-BE49-F238E27FC236}">
                  <a16:creationId xmlns:a16="http://schemas.microsoft.com/office/drawing/2014/main" id="{58D43883-0AA5-3A7F-1114-BBEC9428661E}"/>
                </a:ext>
              </a:extLst>
            </p:cNvPr>
            <p:cNvSpPr/>
            <p:nvPr/>
          </p:nvSpPr>
          <p:spPr>
            <a:xfrm flipH="1">
              <a:off x="8678049" y="81564"/>
              <a:ext cx="384459" cy="3762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2" name="Conector recto 12">
              <a:extLst>
                <a:ext uri="{FF2B5EF4-FFF2-40B4-BE49-F238E27FC236}">
                  <a16:creationId xmlns:a16="http://schemas.microsoft.com/office/drawing/2014/main" id="{5A6036F2-8846-3378-AD9A-C3AF98712CAD}"/>
                </a:ext>
              </a:extLst>
            </p:cNvPr>
            <p:cNvCxnSpPr/>
            <p:nvPr/>
          </p:nvCxnSpPr>
          <p:spPr>
            <a:xfrm>
              <a:off x="8532568" y="81564"/>
              <a:ext cx="0" cy="655762"/>
            </a:xfrm>
            <a:prstGeom prst="straightConnector1">
              <a:avLst/>
            </a:prstGeom>
            <a:noFill/>
            <a:ln w="28575" cap="flat">
              <a:solidFill>
                <a:srgbClr val="D07576"/>
              </a:solidFill>
              <a:prstDash val="solid"/>
            </a:ln>
          </p:spPr>
        </p:cxnSp>
        <p:cxnSp>
          <p:nvCxnSpPr>
            <p:cNvPr id="13" name="Conector recto 13">
              <a:extLst>
                <a:ext uri="{FF2B5EF4-FFF2-40B4-BE49-F238E27FC236}">
                  <a16:creationId xmlns:a16="http://schemas.microsoft.com/office/drawing/2014/main" id="{38D23E16-6BDE-75D3-B839-A8BD6D0DC455}"/>
                </a:ext>
              </a:extLst>
            </p:cNvPr>
            <p:cNvCxnSpPr/>
            <p:nvPr/>
          </p:nvCxnSpPr>
          <p:spPr>
            <a:xfrm flipH="1">
              <a:off x="7339779" y="574736"/>
              <a:ext cx="1722729" cy="0"/>
            </a:xfrm>
            <a:prstGeom prst="straightConnector1">
              <a:avLst/>
            </a:prstGeom>
            <a:noFill/>
            <a:ln w="28575" cap="flat">
              <a:solidFill>
                <a:srgbClr val="D07576"/>
              </a:solidFill>
              <a:prstDash val="solid"/>
            </a:ln>
          </p:spPr>
        </p:cxnSp>
      </p:grpSp>
      <p:cxnSp>
        <p:nvCxnSpPr>
          <p:cNvPr id="14" name="Conector recto 14">
            <a:extLst>
              <a:ext uri="{FF2B5EF4-FFF2-40B4-BE49-F238E27FC236}">
                <a16:creationId xmlns:a16="http://schemas.microsoft.com/office/drawing/2014/main" id="{16D203B4-45B0-ED11-085F-3D27B1B89F8D}"/>
              </a:ext>
            </a:extLst>
          </p:cNvPr>
          <p:cNvCxnSpPr/>
          <p:nvPr/>
        </p:nvCxnSpPr>
        <p:spPr>
          <a:xfrm flipH="1">
            <a:off x="675714" y="4828864"/>
            <a:ext cx="8161303" cy="0"/>
          </a:xfrm>
          <a:prstGeom prst="straightConnector1">
            <a:avLst/>
          </a:prstGeom>
          <a:noFill/>
          <a:ln w="38103" cap="flat">
            <a:solidFill>
              <a:srgbClr val="D07576"/>
            </a:solidFill>
            <a:prstDash val="solid"/>
          </a:ln>
        </p:spPr>
      </p:cxn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2" name="Google Shape;127;p20">
            <a:extLst>
              <a:ext uri="{FF2B5EF4-FFF2-40B4-BE49-F238E27FC236}">
                <a16:creationId xmlns:a16="http://schemas.microsoft.com/office/drawing/2014/main" id="{3060224B-E5EB-4EA3-A3C5-903335CDEECE}"/>
              </a:ext>
            </a:extLst>
          </p:cNvPr>
          <p:cNvSpPr txBox="1">
            <a:spLocks noGrp="1"/>
          </p:cNvSpPr>
          <p:nvPr>
            <p:ph type="body" idx="4294967295"/>
          </p:nvPr>
        </p:nvSpPr>
        <p:spPr>
          <a:xfrm>
            <a:off x="1493846" y="2686827"/>
            <a:ext cx="6156298" cy="819896"/>
          </a:xfrm>
        </p:spPr>
        <p:txBody>
          <a:bodyPr anchorCtr="1"/>
          <a:lstStyle/>
          <a:p>
            <a:pPr marL="0" lvl="0" indent="0" algn="ctr">
              <a:lnSpc>
                <a:spcPct val="115000"/>
              </a:lnSpc>
              <a:buNone/>
            </a:pPr>
            <a:r>
              <a:rPr lang="en-US" sz="2400" b="1" i="1">
                <a:solidFill>
                  <a:srgbClr val="FFFFFF"/>
                </a:solidFill>
                <a:latin typeface="Playfair Display"/>
              </a:rPr>
              <a:t>Quotations are commonly printed as a means of inspiration and to invoke philosophical thoughts from the reader.</a:t>
            </a:r>
          </a:p>
        </p:txBody>
      </p:sp>
      <p:sp>
        <p:nvSpPr>
          <p:cNvPr id="3" name="Google Shape;128;p20">
            <a:extLst>
              <a:ext uri="{FF2B5EF4-FFF2-40B4-BE49-F238E27FC236}">
                <a16:creationId xmlns:a16="http://schemas.microsoft.com/office/drawing/2014/main" id="{13A7F8D6-A64D-9D17-FFAD-672193445A6F}"/>
              </a:ext>
            </a:extLst>
          </p:cNvPr>
          <p:cNvSpPr txBox="1"/>
          <p:nvPr/>
        </p:nvSpPr>
        <p:spPr>
          <a:xfrm>
            <a:off x="4297652" y="4749850"/>
            <a:ext cx="548704" cy="393603"/>
          </a:xfrm>
          <a:prstGeom prst="rect">
            <a:avLst/>
          </a:prstGeom>
          <a:noFill/>
          <a:ln cap="flat">
            <a:noFill/>
          </a:ln>
        </p:spPr>
        <p:txBody>
          <a:bodyPr vert="horz" wrap="square" lIns="91421" tIns="91421" rIns="91421" bIns="91421" anchor="t"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40BC074-BE49-4AE7-AD89-FB4BF55FE074}" type="slidenum">
              <a:t>6</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4" name="Freeform 13">
            <a:extLst>
              <a:ext uri="{FF2B5EF4-FFF2-40B4-BE49-F238E27FC236}">
                <a16:creationId xmlns:a16="http://schemas.microsoft.com/office/drawing/2014/main" id="{5FE9C886-8FA5-B768-A933-F0A18BE6DA71}"/>
              </a:ext>
            </a:extLst>
          </p:cNvPr>
          <p:cNvSpPr/>
          <p:nvPr/>
        </p:nvSpPr>
        <p:spPr>
          <a:xfrm>
            <a:off x="4111627" y="1767324"/>
            <a:ext cx="920745" cy="1001716"/>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20">
    <p:spTree>
      <p:nvGrpSpPr>
        <p:cNvPr id="1" name=""/>
        <p:cNvGrpSpPr/>
        <p:nvPr/>
      </p:nvGrpSpPr>
      <p:grpSpPr>
        <a:xfrm>
          <a:off x="0" y="0"/>
          <a:ext cx="0" cy="0"/>
          <a:chOff x="0" y="0"/>
          <a:chExt cx="0" cy="0"/>
        </a:xfrm>
      </p:grpSpPr>
      <p:sp>
        <p:nvSpPr>
          <p:cNvPr id="2" name="Google Shape;160;p7">
            <a:extLst>
              <a:ext uri="{FF2B5EF4-FFF2-40B4-BE49-F238E27FC236}">
                <a16:creationId xmlns:a16="http://schemas.microsoft.com/office/drawing/2014/main" id="{B6893D6F-AC41-8A25-DC62-B5CBA787CD59}"/>
              </a:ext>
            </a:extLst>
          </p:cNvPr>
          <p:cNvSpPr/>
          <p:nvPr/>
        </p:nvSpPr>
        <p:spPr>
          <a:xfrm>
            <a:off x="6534146" y="0"/>
            <a:ext cx="2609853" cy="5143499"/>
          </a:xfrm>
          <a:prstGeom prst="rect">
            <a:avLst/>
          </a:pr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sp>
        <p:nvSpPr>
          <p:cNvPr id="3" name="Google Shape;162;p7">
            <a:extLst>
              <a:ext uri="{FF2B5EF4-FFF2-40B4-BE49-F238E27FC236}">
                <a16:creationId xmlns:a16="http://schemas.microsoft.com/office/drawing/2014/main" id="{80D289EF-A06D-A2B3-D10B-1346B6E3088D}"/>
              </a:ext>
            </a:extLst>
          </p:cNvPr>
          <p:cNvSpPr/>
          <p:nvPr/>
        </p:nvSpPr>
        <p:spPr>
          <a:xfrm>
            <a:off x="807323" y="899815"/>
            <a:ext cx="1129997" cy="114533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FFFFFF"/>
                </a:solidFill>
                <a:uFillTx/>
                <a:latin typeface="Rubik"/>
                <a:ea typeface="Rubik"/>
                <a:cs typeface="Rubik"/>
              </a:rPr>
              <a:t>01</a:t>
            </a:r>
            <a:endParaRPr lang="es-ES" sz="1350" b="0" i="0" u="none" strike="noStrike" kern="0" cap="none" spc="0" baseline="0">
              <a:solidFill>
                <a:srgbClr val="FFFFFF"/>
              </a:solidFill>
              <a:uFillTx/>
              <a:latin typeface="Rubik"/>
              <a:ea typeface="Rubik"/>
              <a:cs typeface="Rubik"/>
            </a:endParaRPr>
          </a:p>
        </p:txBody>
      </p:sp>
      <p:sp>
        <p:nvSpPr>
          <p:cNvPr id="4" name="Google Shape;163;p7">
            <a:extLst>
              <a:ext uri="{FF2B5EF4-FFF2-40B4-BE49-F238E27FC236}">
                <a16:creationId xmlns:a16="http://schemas.microsoft.com/office/drawing/2014/main" id="{26728532-737A-83E7-327E-6FF09D4186D9}"/>
              </a:ext>
            </a:extLst>
          </p:cNvPr>
          <p:cNvSpPr/>
          <p:nvPr/>
        </p:nvSpPr>
        <p:spPr>
          <a:xfrm>
            <a:off x="807323" y="2152177"/>
            <a:ext cx="3424080" cy="623218"/>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3F3F3F"/>
                </a:solidFill>
                <a:uFillTx/>
                <a:latin typeface="Rubik"/>
                <a:ea typeface="Rubik"/>
                <a:cs typeface="Rubik"/>
              </a:rPr>
              <a:t>Best Practices</a:t>
            </a:r>
          </a:p>
        </p:txBody>
      </p:sp>
      <p:sp>
        <p:nvSpPr>
          <p:cNvPr id="5" name="Google Shape;164;p7">
            <a:extLst>
              <a:ext uri="{FF2B5EF4-FFF2-40B4-BE49-F238E27FC236}">
                <a16:creationId xmlns:a16="http://schemas.microsoft.com/office/drawing/2014/main" id="{B86E17EB-13A0-3559-D6BB-5C1C639A328D}"/>
              </a:ext>
            </a:extLst>
          </p:cNvPr>
          <p:cNvSpPr/>
          <p:nvPr/>
        </p:nvSpPr>
        <p:spPr>
          <a:xfrm>
            <a:off x="807323" y="2882426"/>
            <a:ext cx="2983632" cy="900217"/>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900" b="0" i="0" u="none" strike="noStrike" kern="0" cap="none" spc="0" baseline="0">
                <a:solidFill>
                  <a:srgbClr val="7F7F7F"/>
                </a:solidFill>
                <a:uFillTx/>
                <a:latin typeface="Rubik"/>
                <a:ea typeface="Rubik"/>
                <a:cs typeface="Rubik"/>
              </a:rPr>
              <a:t>Write a small intro about the chapter. Cras nec quam eu neque tempus bibendum. Vestibulum porta metus odio, convallis interdum magna pellentesque tincidunt. Vivamus pellentesque.</a:t>
            </a:r>
            <a:endParaRPr lang="es-ES" sz="1050" b="0" i="0" u="none" strike="noStrike" kern="0" cap="none" spc="0" baseline="0">
              <a:solidFill>
                <a:srgbClr val="000000"/>
              </a:solidFill>
              <a:uFillTx/>
              <a:latin typeface="Arial"/>
              <a:ea typeface="Arial"/>
              <a:cs typeface="Arial"/>
            </a:endParaRPr>
          </a:p>
        </p:txBody>
      </p:sp>
      <p:sp>
        <p:nvSpPr>
          <p:cNvPr id="6" name="Elipse 3">
            <a:extLst>
              <a:ext uri="{FF2B5EF4-FFF2-40B4-BE49-F238E27FC236}">
                <a16:creationId xmlns:a16="http://schemas.microsoft.com/office/drawing/2014/main" id="{01EA89F6-DE32-2C07-EE51-BA708A7A65DC}"/>
              </a:ext>
            </a:extLst>
          </p:cNvPr>
          <p:cNvSpPr/>
          <p:nvPr/>
        </p:nvSpPr>
        <p:spPr>
          <a:xfrm>
            <a:off x="4539547" y="659675"/>
            <a:ext cx="3989198" cy="39891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w="25402" cap="flat">
            <a:solidFill>
              <a:srgbClr val="FFFFFF"/>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7" name="Freeform 13">
            <a:extLst>
              <a:ext uri="{FF2B5EF4-FFF2-40B4-BE49-F238E27FC236}">
                <a16:creationId xmlns:a16="http://schemas.microsoft.com/office/drawing/2014/main" id="{37A40A76-B026-FD38-47F1-D46F1299449A}"/>
              </a:ext>
            </a:extLst>
          </p:cNvPr>
          <p:cNvSpPr/>
          <p:nvPr/>
        </p:nvSpPr>
        <p:spPr>
          <a:xfrm>
            <a:off x="5284125" y="1211808"/>
            <a:ext cx="2500051" cy="2719882"/>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sp>
        <p:nvSpPr>
          <p:cNvPr id="2" name="Rectángulo 3">
            <a:extLst>
              <a:ext uri="{FF2B5EF4-FFF2-40B4-BE49-F238E27FC236}">
                <a16:creationId xmlns:a16="http://schemas.microsoft.com/office/drawing/2014/main" id="{EC2CEAFF-93B9-2C7F-2C32-A4A4CA6CF8BF}"/>
              </a:ext>
            </a:extLst>
          </p:cNvPr>
          <p:cNvSpPr/>
          <p:nvPr/>
        </p:nvSpPr>
        <p:spPr>
          <a:xfrm>
            <a:off x="0" y="4853406"/>
            <a:ext cx="9144000" cy="290093"/>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Google Shape;133;p21">
            <a:extLst>
              <a:ext uri="{FF2B5EF4-FFF2-40B4-BE49-F238E27FC236}">
                <a16:creationId xmlns:a16="http://schemas.microsoft.com/office/drawing/2014/main" id="{71A766C2-19D2-9917-95F2-C93D6FCBC7FA}"/>
              </a:ext>
            </a:extLst>
          </p:cNvPr>
          <p:cNvSpPr txBox="1">
            <a:spLocks noGrp="1"/>
          </p:cNvSpPr>
          <p:nvPr>
            <p:ph type="title"/>
          </p:nvPr>
        </p:nvSpPr>
        <p:spPr>
          <a:xfrm>
            <a:off x="1991554" y="225061"/>
            <a:ext cx="1613403" cy="857396"/>
          </a:xfrm>
          <a:solidFill>
            <a:srgbClr val="D07576"/>
          </a:solidFill>
        </p:spPr>
        <p:txBody>
          <a:bodyPr/>
          <a:lstStyle/>
          <a:p>
            <a:pPr lvl="0"/>
            <a:r>
              <a:rPr lang="en-US"/>
              <a:t>This is a slide title</a:t>
            </a:r>
          </a:p>
        </p:txBody>
      </p:sp>
      <p:sp>
        <p:nvSpPr>
          <p:cNvPr id="4" name="Google Shape;134;p21">
            <a:extLst>
              <a:ext uri="{FF2B5EF4-FFF2-40B4-BE49-F238E27FC236}">
                <a16:creationId xmlns:a16="http://schemas.microsoft.com/office/drawing/2014/main" id="{23B9671D-3275-1DCA-A30A-CC48FB7843F1}"/>
              </a:ext>
            </a:extLst>
          </p:cNvPr>
          <p:cNvSpPr txBox="1">
            <a:spLocks noGrp="1"/>
          </p:cNvSpPr>
          <p:nvPr>
            <p:ph type="body" idx="4294967295"/>
          </p:nvPr>
        </p:nvSpPr>
        <p:spPr>
          <a:xfrm>
            <a:off x="2798246" y="958748"/>
            <a:ext cx="5503801" cy="3240597"/>
          </a:xfrm>
        </p:spPr>
        <p:txBody>
          <a:bodyPr/>
          <a:lstStyle/>
          <a:p>
            <a:pPr lvl="0" indent="-381003">
              <a:buSzPts val="2400"/>
            </a:pPr>
            <a:r>
              <a:rPr lang="en-US" sz="2800">
                <a:solidFill>
                  <a:srgbClr val="FFFFFF"/>
                </a:solidFill>
              </a:rPr>
              <a:t>Here you have a list of items</a:t>
            </a:r>
          </a:p>
          <a:p>
            <a:pPr lvl="0" indent="-381003">
              <a:spcBef>
                <a:spcPts val="0"/>
              </a:spcBef>
              <a:buSzPts val="2400"/>
            </a:pPr>
            <a:r>
              <a:rPr lang="en-US" sz="2800">
                <a:solidFill>
                  <a:srgbClr val="FFFFFF"/>
                </a:solidFill>
              </a:rPr>
              <a:t>And some text</a:t>
            </a:r>
          </a:p>
          <a:p>
            <a:pPr lvl="0" indent="-381003">
              <a:spcBef>
                <a:spcPts val="0"/>
              </a:spcBef>
              <a:buSzPts val="2400"/>
            </a:pPr>
            <a:r>
              <a:rPr lang="en-US" sz="2800">
                <a:solidFill>
                  <a:srgbClr val="FFFFFF"/>
                </a:solidFill>
              </a:rPr>
              <a:t>But remember not to overload your slides with content</a:t>
            </a:r>
          </a:p>
          <a:p>
            <a:pPr marL="0" lvl="0" indent="0">
              <a:buNone/>
            </a:pPr>
            <a:endParaRPr lang="en-US" sz="2800">
              <a:solidFill>
                <a:srgbClr val="FFFFFF"/>
              </a:solidFill>
            </a:endParaRPr>
          </a:p>
          <a:p>
            <a:pPr marL="0" lvl="0" indent="0">
              <a:buNone/>
            </a:pPr>
            <a:r>
              <a:rPr lang="en-US" sz="2800">
                <a:solidFill>
                  <a:srgbClr val="FFFFFF"/>
                </a:solidFill>
              </a:rPr>
              <a:t>Your audience will listen to you or read the content, but won’t do both. </a:t>
            </a:r>
          </a:p>
        </p:txBody>
      </p:sp>
      <p:sp>
        <p:nvSpPr>
          <p:cNvPr id="5" name="Google Shape;135;p21">
            <a:extLst>
              <a:ext uri="{FF2B5EF4-FFF2-40B4-BE49-F238E27FC236}">
                <a16:creationId xmlns:a16="http://schemas.microsoft.com/office/drawing/2014/main" id="{00085183-0FC8-C114-B1A8-55F140E00291}"/>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4A557F7-2C2C-4504-B499-BE8FF0B56451}" type="slidenum">
              <a:t>8</a:t>
            </a:fld>
            <a:endParaRPr lang="en-US" sz="1300" b="0" i="0" u="none" strike="noStrike" kern="0" cap="none" spc="0" baseline="0">
              <a:solidFill>
                <a:srgbClr val="ECC1C8"/>
              </a:solidFill>
              <a:uFillTx/>
              <a:latin typeface="Playfair Display"/>
              <a:ea typeface="Playfair Display"/>
              <a:cs typeface="Playfair Display"/>
            </a:endParaRPr>
          </a:p>
        </p:txBody>
      </p:sp>
      <p:grpSp>
        <p:nvGrpSpPr>
          <p:cNvPr id="6" name="Grupo 1">
            <a:extLst>
              <a:ext uri="{FF2B5EF4-FFF2-40B4-BE49-F238E27FC236}">
                <a16:creationId xmlns:a16="http://schemas.microsoft.com/office/drawing/2014/main" id="{848DF472-0F19-B2C7-50AA-B1A5272A6451}"/>
              </a:ext>
            </a:extLst>
          </p:cNvPr>
          <p:cNvGrpSpPr/>
          <p:nvPr/>
        </p:nvGrpSpPr>
        <p:grpSpPr>
          <a:xfrm>
            <a:off x="260347" y="954084"/>
            <a:ext cx="1543060" cy="4024310"/>
            <a:chOff x="260347" y="954084"/>
            <a:chExt cx="1543060" cy="4024310"/>
          </a:xfrm>
        </p:grpSpPr>
        <p:sp>
          <p:nvSpPr>
            <p:cNvPr id="7" name="Freeform 5">
              <a:extLst>
                <a:ext uri="{FF2B5EF4-FFF2-40B4-BE49-F238E27FC236}">
                  <a16:creationId xmlns:a16="http://schemas.microsoft.com/office/drawing/2014/main" id="{42CFF44D-46C7-BD92-B0BF-8D043D650B1D}"/>
                </a:ext>
              </a:extLst>
            </p:cNvPr>
            <p:cNvSpPr/>
            <p:nvPr/>
          </p:nvSpPr>
          <p:spPr>
            <a:xfrm>
              <a:off x="260347" y="1909760"/>
              <a:ext cx="1503365" cy="3068634"/>
            </a:xfrm>
            <a:custGeom>
              <a:avLst/>
              <a:gdLst>
                <a:gd name="f0" fmla="val 10800000"/>
                <a:gd name="f1" fmla="val 5400000"/>
                <a:gd name="f2" fmla="val 180"/>
                <a:gd name="f3" fmla="val w"/>
                <a:gd name="f4" fmla="val h"/>
                <a:gd name="f5" fmla="val 0"/>
                <a:gd name="f6" fmla="val 297"/>
                <a:gd name="f7" fmla="val 610"/>
                <a:gd name="f8" fmla="val 105"/>
                <a:gd name="f9" fmla="val 101"/>
                <a:gd name="f10" fmla="val 114"/>
                <a:gd name="f11" fmla="val 100"/>
                <a:gd name="f12" fmla="val 122"/>
                <a:gd name="f13" fmla="val 99"/>
                <a:gd name="f14" fmla="val 130"/>
                <a:gd name="f15" fmla="val 165"/>
                <a:gd name="f16" fmla="val 98"/>
                <a:gd name="f17" fmla="val 201"/>
                <a:gd name="f18" fmla="val 236"/>
                <a:gd name="f19" fmla="val 259"/>
                <a:gd name="f20" fmla="val 271"/>
                <a:gd name="f21" fmla="val 110"/>
                <a:gd name="f22" fmla="val 274"/>
                <a:gd name="f23" fmla="val 132"/>
                <a:gd name="f24" fmla="val 281"/>
                <a:gd name="f25" fmla="val 178"/>
                <a:gd name="f26" fmla="val 288"/>
                <a:gd name="f27" fmla="val 224"/>
                <a:gd name="f28" fmla="val 295"/>
                <a:gd name="f29" fmla="val 270"/>
                <a:gd name="f30" fmla="val 284"/>
                <a:gd name="f31" fmla="val 290"/>
                <a:gd name="f32" fmla="val 279"/>
                <a:gd name="f33" fmla="val 303"/>
                <a:gd name="f34" fmla="val 307"/>
                <a:gd name="f35" fmla="val 273"/>
                <a:gd name="f36" fmla="val 309"/>
                <a:gd name="f37" fmla="val 314"/>
                <a:gd name="f38" fmla="val 346"/>
                <a:gd name="f39" fmla="val 283"/>
                <a:gd name="f40" fmla="val 378"/>
                <a:gd name="f41" fmla="val 289"/>
                <a:gd name="f42" fmla="val 409"/>
                <a:gd name="f43" fmla="val 293"/>
                <a:gd name="f44" fmla="val 435"/>
                <a:gd name="f45" fmla="val 454"/>
                <a:gd name="f46" fmla="val 253"/>
                <a:gd name="f47" fmla="val 452"/>
                <a:gd name="f48" fmla="val 247"/>
                <a:gd name="f49" fmla="val 451"/>
                <a:gd name="f50" fmla="val 240"/>
                <a:gd name="f51" fmla="val 233"/>
                <a:gd name="f52" fmla="val 232"/>
                <a:gd name="f53" fmla="val 468"/>
                <a:gd name="f54" fmla="val 230"/>
                <a:gd name="f55" fmla="val 484"/>
                <a:gd name="f56" fmla="val 228"/>
                <a:gd name="f57" fmla="val 500"/>
                <a:gd name="f58" fmla="val 225"/>
                <a:gd name="f59" fmla="val 531"/>
                <a:gd name="f60" fmla="val 222"/>
                <a:gd name="f61" fmla="val 561"/>
                <a:gd name="f62" fmla="val 219"/>
                <a:gd name="f63" fmla="val 591"/>
                <a:gd name="f64" fmla="val 218"/>
                <a:gd name="f65" fmla="val 601"/>
                <a:gd name="f66" fmla="val 210"/>
                <a:gd name="f67" fmla="val 609"/>
                <a:gd name="f68" fmla="val 198"/>
                <a:gd name="f69" fmla="val 187"/>
                <a:gd name="f70" fmla="val 176"/>
                <a:gd name="f71" fmla="val 164"/>
                <a:gd name="f72" fmla="val 152"/>
                <a:gd name="f73" fmla="val 144"/>
                <a:gd name="f74" fmla="val 143"/>
                <a:gd name="f75" fmla="val 588"/>
                <a:gd name="f76" fmla="val 138"/>
                <a:gd name="f77" fmla="val 545"/>
                <a:gd name="f78" fmla="val 134"/>
                <a:gd name="f79" fmla="val 502"/>
                <a:gd name="f80" fmla="val 129"/>
                <a:gd name="f81" fmla="val 459"/>
                <a:gd name="f82" fmla="val 457"/>
                <a:gd name="f83" fmla="val 128"/>
                <a:gd name="f84" fmla="val 127"/>
                <a:gd name="f85" fmla="val 121"/>
                <a:gd name="f86" fmla="val 108"/>
                <a:gd name="f87" fmla="val 85"/>
                <a:gd name="f88" fmla="val 70"/>
                <a:gd name="f89" fmla="val 434"/>
                <a:gd name="f90" fmla="val 74"/>
                <a:gd name="f91" fmla="val 411"/>
                <a:gd name="f92" fmla="val 84"/>
                <a:gd name="f93" fmla="val 357"/>
                <a:gd name="f94" fmla="val 94"/>
                <a:gd name="f95" fmla="val 104"/>
                <a:gd name="f96" fmla="val 249"/>
                <a:gd name="f97" fmla="val 245"/>
                <a:gd name="f98" fmla="val 102"/>
                <a:gd name="f99" fmla="val 237"/>
                <a:gd name="f100" fmla="val 174"/>
                <a:gd name="f101" fmla="val 38"/>
                <a:gd name="f102" fmla="val 111"/>
                <a:gd name="f103" fmla="val 6"/>
                <a:gd name="f104" fmla="val 49"/>
                <a:gd name="f105" fmla="val 37"/>
                <a:gd name="f106" fmla="val 26"/>
                <a:gd name="f107" fmla="val 7"/>
                <a:gd name="f108" fmla="val 16"/>
                <a:gd name="f109" fmla="val 15"/>
                <a:gd name="f110" fmla="val 5"/>
                <a:gd name="f111" fmla="val 25"/>
                <a:gd name="f112" fmla="val 1"/>
                <a:gd name="f113" fmla="val 50"/>
                <a:gd name="f114" fmla="val 2"/>
                <a:gd name="f115" fmla="val 58"/>
                <a:gd name="f116" fmla="val 9"/>
                <a:gd name="f117" fmla="val 63"/>
                <a:gd name="f118" fmla="val 20"/>
                <a:gd name="f119" fmla="val 77"/>
                <a:gd name="f120" fmla="val 46"/>
                <a:gd name="f121" fmla="val 90"/>
                <a:gd name="f122" fmla="val 72"/>
                <a:gd name="f123" fmla="val 103"/>
                <a:gd name="f124" fmla="+- 0 0 -90"/>
                <a:gd name="f125" fmla="*/ f3 1 297"/>
                <a:gd name="f126" fmla="*/ f4 1 610"/>
                <a:gd name="f127" fmla="val f5"/>
                <a:gd name="f128" fmla="val f6"/>
                <a:gd name="f129" fmla="val f7"/>
                <a:gd name="f130" fmla="*/ f124 f0 1"/>
                <a:gd name="f131" fmla="+- f129 0 f127"/>
                <a:gd name="f132" fmla="+- f128 0 f127"/>
                <a:gd name="f133" fmla="*/ f130 1 f2"/>
                <a:gd name="f134" fmla="*/ f132 1 297"/>
                <a:gd name="f135" fmla="*/ f131 1 610"/>
                <a:gd name="f136" fmla="*/ 105 f132 1"/>
                <a:gd name="f137" fmla="*/ 101 f131 1"/>
                <a:gd name="f138" fmla="*/ 130 f132 1"/>
                <a:gd name="f139" fmla="*/ 99 f131 1"/>
                <a:gd name="f140" fmla="*/ 236 f132 1"/>
                <a:gd name="f141" fmla="*/ 274 f132 1"/>
                <a:gd name="f142" fmla="*/ 132 f131 1"/>
                <a:gd name="f143" fmla="*/ 295 f132 1"/>
                <a:gd name="f144" fmla="*/ 270 f131 1"/>
                <a:gd name="f145" fmla="*/ 279 f132 1"/>
                <a:gd name="f146" fmla="*/ 303 f131 1"/>
                <a:gd name="f147" fmla="*/ 314 f131 1"/>
                <a:gd name="f148" fmla="*/ 289 f132 1"/>
                <a:gd name="f149" fmla="*/ 409 f131 1"/>
                <a:gd name="f150" fmla="*/ 253 f132 1"/>
                <a:gd name="f151" fmla="*/ 452 f131 1"/>
                <a:gd name="f152" fmla="*/ 233 f132 1"/>
                <a:gd name="f153" fmla="*/ 228 f132 1"/>
                <a:gd name="f154" fmla="*/ 500 f131 1"/>
                <a:gd name="f155" fmla="*/ 219 f132 1"/>
                <a:gd name="f156" fmla="*/ 591 f131 1"/>
                <a:gd name="f157" fmla="*/ 198 f132 1"/>
                <a:gd name="f158" fmla="*/ 609 f131 1"/>
                <a:gd name="f159" fmla="*/ 164 f132 1"/>
                <a:gd name="f160" fmla="*/ 143 f132 1"/>
                <a:gd name="f161" fmla="*/ 588 f131 1"/>
                <a:gd name="f162" fmla="*/ 129 f132 1"/>
                <a:gd name="f163" fmla="*/ 459 f131 1"/>
                <a:gd name="f164" fmla="*/ 127 f132 1"/>
                <a:gd name="f165" fmla="*/ 108 f132 1"/>
                <a:gd name="f166" fmla="*/ 74 f132 1"/>
                <a:gd name="f167" fmla="*/ 411 f131 1"/>
                <a:gd name="f168" fmla="*/ 104 f132 1"/>
                <a:gd name="f169" fmla="*/ 249 f131 1"/>
                <a:gd name="f170" fmla="*/ 102 f132 1"/>
                <a:gd name="f171" fmla="*/ 237 f131 1"/>
                <a:gd name="f172" fmla="*/ 6 f132 1"/>
                <a:gd name="f173" fmla="*/ 49 f131 1"/>
                <a:gd name="f174" fmla="*/ 7 f132 1"/>
                <a:gd name="f175" fmla="*/ 16 f131 1"/>
                <a:gd name="f176" fmla="*/ 38 f132 1"/>
                <a:gd name="f177" fmla="*/ 1 f131 1"/>
                <a:gd name="f178" fmla="*/ 63 f132 1"/>
                <a:gd name="f179" fmla="*/ 20 f131 1"/>
                <a:gd name="f180" fmla="*/ 103 f132 1"/>
                <a:gd name="f181" fmla="+- f133 0 f1"/>
                <a:gd name="f182" fmla="*/ f136 1 297"/>
                <a:gd name="f183" fmla="*/ f137 1 610"/>
                <a:gd name="f184" fmla="*/ f138 1 297"/>
                <a:gd name="f185" fmla="*/ f139 1 610"/>
                <a:gd name="f186" fmla="*/ f140 1 297"/>
                <a:gd name="f187" fmla="*/ f141 1 297"/>
                <a:gd name="f188" fmla="*/ f142 1 610"/>
                <a:gd name="f189" fmla="*/ f143 1 297"/>
                <a:gd name="f190" fmla="*/ f144 1 610"/>
                <a:gd name="f191" fmla="*/ f145 1 297"/>
                <a:gd name="f192" fmla="*/ f146 1 610"/>
                <a:gd name="f193" fmla="*/ f147 1 610"/>
                <a:gd name="f194" fmla="*/ f148 1 297"/>
                <a:gd name="f195" fmla="*/ f149 1 610"/>
                <a:gd name="f196" fmla="*/ f150 1 297"/>
                <a:gd name="f197" fmla="*/ f151 1 610"/>
                <a:gd name="f198" fmla="*/ f152 1 297"/>
                <a:gd name="f199" fmla="*/ f153 1 297"/>
                <a:gd name="f200" fmla="*/ f154 1 610"/>
                <a:gd name="f201" fmla="*/ f155 1 297"/>
                <a:gd name="f202" fmla="*/ f156 1 610"/>
                <a:gd name="f203" fmla="*/ f157 1 297"/>
                <a:gd name="f204" fmla="*/ f158 1 610"/>
                <a:gd name="f205" fmla="*/ f159 1 297"/>
                <a:gd name="f206" fmla="*/ f160 1 297"/>
                <a:gd name="f207" fmla="*/ f161 1 610"/>
                <a:gd name="f208" fmla="*/ f162 1 297"/>
                <a:gd name="f209" fmla="*/ f163 1 610"/>
                <a:gd name="f210" fmla="*/ f164 1 297"/>
                <a:gd name="f211" fmla="*/ f165 1 297"/>
                <a:gd name="f212" fmla="*/ f166 1 297"/>
                <a:gd name="f213" fmla="*/ f167 1 610"/>
                <a:gd name="f214" fmla="*/ f168 1 297"/>
                <a:gd name="f215" fmla="*/ f169 1 610"/>
                <a:gd name="f216" fmla="*/ f170 1 297"/>
                <a:gd name="f217" fmla="*/ f171 1 610"/>
                <a:gd name="f218" fmla="*/ f172 1 297"/>
                <a:gd name="f219" fmla="*/ f173 1 610"/>
                <a:gd name="f220" fmla="*/ f174 1 297"/>
                <a:gd name="f221" fmla="*/ f175 1 610"/>
                <a:gd name="f222" fmla="*/ f176 1 297"/>
                <a:gd name="f223" fmla="*/ f177 1 610"/>
                <a:gd name="f224" fmla="*/ f178 1 297"/>
                <a:gd name="f225" fmla="*/ f179 1 610"/>
                <a:gd name="f226" fmla="*/ f180 1 297"/>
                <a:gd name="f227" fmla="*/ 0 1 f134"/>
                <a:gd name="f228" fmla="*/ f128 1 f134"/>
                <a:gd name="f229" fmla="*/ 0 1 f135"/>
                <a:gd name="f230" fmla="*/ f129 1 f135"/>
                <a:gd name="f231" fmla="*/ f182 1 f134"/>
                <a:gd name="f232" fmla="*/ f183 1 f135"/>
                <a:gd name="f233" fmla="*/ f184 1 f134"/>
                <a:gd name="f234" fmla="*/ f185 1 f135"/>
                <a:gd name="f235" fmla="*/ f186 1 f134"/>
                <a:gd name="f236" fmla="*/ f187 1 f134"/>
                <a:gd name="f237" fmla="*/ f188 1 f135"/>
                <a:gd name="f238" fmla="*/ f189 1 f134"/>
                <a:gd name="f239" fmla="*/ f190 1 f135"/>
                <a:gd name="f240" fmla="*/ f191 1 f134"/>
                <a:gd name="f241" fmla="*/ f192 1 f135"/>
                <a:gd name="f242" fmla="*/ f193 1 f135"/>
                <a:gd name="f243" fmla="*/ f194 1 f134"/>
                <a:gd name="f244" fmla="*/ f195 1 f135"/>
                <a:gd name="f245" fmla="*/ f196 1 f134"/>
                <a:gd name="f246" fmla="*/ f197 1 f135"/>
                <a:gd name="f247" fmla="*/ f198 1 f134"/>
                <a:gd name="f248" fmla="*/ f199 1 f134"/>
                <a:gd name="f249" fmla="*/ f200 1 f135"/>
                <a:gd name="f250" fmla="*/ f201 1 f134"/>
                <a:gd name="f251" fmla="*/ f202 1 f135"/>
                <a:gd name="f252" fmla="*/ f203 1 f134"/>
                <a:gd name="f253" fmla="*/ f204 1 f135"/>
                <a:gd name="f254" fmla="*/ f205 1 f134"/>
                <a:gd name="f255" fmla="*/ f206 1 f134"/>
                <a:gd name="f256" fmla="*/ f207 1 f135"/>
                <a:gd name="f257" fmla="*/ f208 1 f134"/>
                <a:gd name="f258" fmla="*/ f209 1 f135"/>
                <a:gd name="f259" fmla="*/ f210 1 f134"/>
                <a:gd name="f260" fmla="*/ f211 1 f134"/>
                <a:gd name="f261" fmla="*/ f212 1 f134"/>
                <a:gd name="f262" fmla="*/ f213 1 f135"/>
                <a:gd name="f263" fmla="*/ f214 1 f134"/>
                <a:gd name="f264" fmla="*/ f215 1 f135"/>
                <a:gd name="f265" fmla="*/ f216 1 f134"/>
                <a:gd name="f266" fmla="*/ f217 1 f135"/>
                <a:gd name="f267" fmla="*/ f218 1 f134"/>
                <a:gd name="f268" fmla="*/ f219 1 f135"/>
                <a:gd name="f269" fmla="*/ f220 1 f134"/>
                <a:gd name="f270" fmla="*/ f221 1 f135"/>
                <a:gd name="f271" fmla="*/ f222 1 f134"/>
                <a:gd name="f272" fmla="*/ f223 1 f135"/>
                <a:gd name="f273" fmla="*/ f224 1 f134"/>
                <a:gd name="f274" fmla="*/ f225 1 f135"/>
                <a:gd name="f275" fmla="*/ f226 1 f134"/>
                <a:gd name="f276" fmla="*/ f227 f125 1"/>
                <a:gd name="f277" fmla="*/ f228 f125 1"/>
                <a:gd name="f278" fmla="*/ f230 f126 1"/>
                <a:gd name="f279" fmla="*/ f229 f126 1"/>
                <a:gd name="f280" fmla="*/ f231 f125 1"/>
                <a:gd name="f281" fmla="*/ f232 f126 1"/>
                <a:gd name="f282" fmla="*/ f233 f125 1"/>
                <a:gd name="f283" fmla="*/ f234 f126 1"/>
                <a:gd name="f284" fmla="*/ f235 f125 1"/>
                <a:gd name="f285" fmla="*/ f236 f125 1"/>
                <a:gd name="f286" fmla="*/ f237 f126 1"/>
                <a:gd name="f287" fmla="*/ f238 f125 1"/>
                <a:gd name="f288" fmla="*/ f239 f126 1"/>
                <a:gd name="f289" fmla="*/ f240 f125 1"/>
                <a:gd name="f290" fmla="*/ f241 f126 1"/>
                <a:gd name="f291" fmla="*/ f242 f126 1"/>
                <a:gd name="f292" fmla="*/ f243 f125 1"/>
                <a:gd name="f293" fmla="*/ f244 f126 1"/>
                <a:gd name="f294" fmla="*/ f245 f125 1"/>
                <a:gd name="f295" fmla="*/ f246 f126 1"/>
                <a:gd name="f296" fmla="*/ f247 f125 1"/>
                <a:gd name="f297" fmla="*/ f248 f125 1"/>
                <a:gd name="f298" fmla="*/ f249 f126 1"/>
                <a:gd name="f299" fmla="*/ f250 f125 1"/>
                <a:gd name="f300" fmla="*/ f251 f126 1"/>
                <a:gd name="f301" fmla="*/ f252 f125 1"/>
                <a:gd name="f302" fmla="*/ f253 f126 1"/>
                <a:gd name="f303" fmla="*/ f254 f125 1"/>
                <a:gd name="f304" fmla="*/ f255 f125 1"/>
                <a:gd name="f305" fmla="*/ f256 f126 1"/>
                <a:gd name="f306" fmla="*/ f257 f125 1"/>
                <a:gd name="f307" fmla="*/ f258 f126 1"/>
                <a:gd name="f308" fmla="*/ f259 f125 1"/>
                <a:gd name="f309" fmla="*/ f260 f125 1"/>
                <a:gd name="f310" fmla="*/ f261 f125 1"/>
                <a:gd name="f311" fmla="*/ f262 f126 1"/>
                <a:gd name="f312" fmla="*/ f263 f125 1"/>
                <a:gd name="f313" fmla="*/ f264 f126 1"/>
                <a:gd name="f314" fmla="*/ f265 f125 1"/>
                <a:gd name="f315" fmla="*/ f266 f126 1"/>
                <a:gd name="f316" fmla="*/ f267 f125 1"/>
                <a:gd name="f317" fmla="*/ f268 f126 1"/>
                <a:gd name="f318" fmla="*/ f269 f125 1"/>
                <a:gd name="f319" fmla="*/ f270 f126 1"/>
                <a:gd name="f320" fmla="*/ f271 f125 1"/>
                <a:gd name="f321" fmla="*/ f272 f126 1"/>
                <a:gd name="f322" fmla="*/ f273 f125 1"/>
                <a:gd name="f323" fmla="*/ f274 f126 1"/>
                <a:gd name="f324" fmla="*/ f275 f125 1"/>
              </a:gdLst>
              <a:ahLst/>
              <a:cxnLst>
                <a:cxn ang="3cd4">
                  <a:pos x="hc" y="t"/>
                </a:cxn>
                <a:cxn ang="0">
                  <a:pos x="r" y="vc"/>
                </a:cxn>
                <a:cxn ang="cd4">
                  <a:pos x="hc" y="b"/>
                </a:cxn>
                <a:cxn ang="cd2">
                  <a:pos x="l" y="vc"/>
                </a:cxn>
                <a:cxn ang="f181">
                  <a:pos x="f280" y="f281"/>
                </a:cxn>
                <a:cxn ang="f181">
                  <a:pos x="f282" y="f283"/>
                </a:cxn>
                <a:cxn ang="f181">
                  <a:pos x="f284" y="f283"/>
                </a:cxn>
                <a:cxn ang="f181">
                  <a:pos x="f285" y="f286"/>
                </a:cxn>
                <a:cxn ang="f181">
                  <a:pos x="f287" y="f288"/>
                </a:cxn>
                <a:cxn ang="f181">
                  <a:pos x="f289" y="f290"/>
                </a:cxn>
                <a:cxn ang="f181">
                  <a:pos x="f285" y="f291"/>
                </a:cxn>
                <a:cxn ang="f181">
                  <a:pos x="f292" y="f293"/>
                </a:cxn>
                <a:cxn ang="f181">
                  <a:pos x="f294" y="f295"/>
                </a:cxn>
                <a:cxn ang="f181">
                  <a:pos x="f296" y="f295"/>
                </a:cxn>
                <a:cxn ang="f181">
                  <a:pos x="f297" y="f298"/>
                </a:cxn>
                <a:cxn ang="f181">
                  <a:pos x="f299" y="f300"/>
                </a:cxn>
                <a:cxn ang="f181">
                  <a:pos x="f301" y="f302"/>
                </a:cxn>
                <a:cxn ang="f181">
                  <a:pos x="f303" y="f302"/>
                </a:cxn>
                <a:cxn ang="f181">
                  <a:pos x="f304" y="f305"/>
                </a:cxn>
                <a:cxn ang="f181">
                  <a:pos x="f306" y="f307"/>
                </a:cxn>
                <a:cxn ang="f181">
                  <a:pos x="f308" y="f295"/>
                </a:cxn>
                <a:cxn ang="f181">
                  <a:pos x="f309" y="f295"/>
                </a:cxn>
                <a:cxn ang="f181">
                  <a:pos x="f310" y="f311"/>
                </a:cxn>
                <a:cxn ang="f181">
                  <a:pos x="f312" y="f313"/>
                </a:cxn>
                <a:cxn ang="f181">
                  <a:pos x="f314" y="f315"/>
                </a:cxn>
                <a:cxn ang="f181">
                  <a:pos x="f316" y="f317"/>
                </a:cxn>
                <a:cxn ang="f181">
                  <a:pos x="f318" y="f319"/>
                </a:cxn>
                <a:cxn ang="f181">
                  <a:pos x="f320" y="f321"/>
                </a:cxn>
                <a:cxn ang="f181">
                  <a:pos x="f322" y="f323"/>
                </a:cxn>
                <a:cxn ang="f181">
                  <a:pos x="f324" y="f283"/>
                </a:cxn>
                <a:cxn ang="f181">
                  <a:pos x="f280" y="f281"/>
                </a:cxn>
              </a:cxnLst>
              <a:rect l="f276" t="f279" r="f277" b="f278"/>
              <a:pathLst>
                <a:path w="297" h="610">
                  <a:moveTo>
                    <a:pt x="f8" y="f9"/>
                  </a:moveTo>
                  <a:cubicBezTo>
                    <a:pt x="f10" y="f11"/>
                    <a:pt x="f12" y="f13"/>
                    <a:pt x="f14" y="f13"/>
                  </a:cubicBezTo>
                  <a:cubicBezTo>
                    <a:pt x="f15" y="f16"/>
                    <a:pt x="f17" y="f16"/>
                    <a:pt x="f18" y="f13"/>
                  </a:cubicBezTo>
                  <a:cubicBezTo>
                    <a:pt x="f19" y="f13"/>
                    <a:pt x="f20" y="f21"/>
                    <a:pt x="f22" y="f23"/>
                  </a:cubicBezTo>
                  <a:cubicBezTo>
                    <a:pt x="f24" y="f25"/>
                    <a:pt x="f26" y="f27"/>
                    <a:pt x="f28" y="f29"/>
                  </a:cubicBezTo>
                  <a:cubicBezTo>
                    <a:pt x="f6" y="f30"/>
                    <a:pt x="f31" y="f28"/>
                    <a:pt x="f32" y="f33"/>
                  </a:cubicBezTo>
                  <a:cubicBezTo>
                    <a:pt x="f22" y="f34"/>
                    <a:pt x="f35" y="f36"/>
                    <a:pt x="f22" y="f37"/>
                  </a:cubicBezTo>
                  <a:cubicBezTo>
                    <a:pt x="f32" y="f38"/>
                    <a:pt x="f39" y="f40"/>
                    <a:pt x="f41" y="f42"/>
                  </a:cubicBezTo>
                  <a:cubicBezTo>
                    <a:pt x="f43" y="f44"/>
                    <a:pt x="f22" y="f45"/>
                    <a:pt x="f46" y="f47"/>
                  </a:cubicBezTo>
                  <a:cubicBezTo>
                    <a:pt x="f48" y="f49"/>
                    <a:pt x="f50" y="f47"/>
                    <a:pt x="f51" y="f47"/>
                  </a:cubicBezTo>
                  <a:cubicBezTo>
                    <a:pt x="f52" y="f53"/>
                    <a:pt x="f54" y="f55"/>
                    <a:pt x="f56" y="f57"/>
                  </a:cubicBezTo>
                  <a:cubicBezTo>
                    <a:pt x="f58" y="f59"/>
                    <a:pt x="f60" y="f61"/>
                    <a:pt x="f62" y="f63"/>
                  </a:cubicBezTo>
                  <a:cubicBezTo>
                    <a:pt x="f64" y="f65"/>
                    <a:pt x="f66" y="f67"/>
                    <a:pt x="f68" y="f67"/>
                  </a:cubicBezTo>
                  <a:cubicBezTo>
                    <a:pt x="f69" y="f7"/>
                    <a:pt x="f70" y="f7"/>
                    <a:pt x="f71" y="f67"/>
                  </a:cubicBezTo>
                  <a:cubicBezTo>
                    <a:pt x="f72" y="f67"/>
                    <a:pt x="f73" y="f65"/>
                    <a:pt x="f74" y="f75"/>
                  </a:cubicBezTo>
                  <a:cubicBezTo>
                    <a:pt x="f76" y="f77"/>
                    <a:pt x="f78" y="f79"/>
                    <a:pt x="f80" y="f81"/>
                  </a:cubicBezTo>
                  <a:cubicBezTo>
                    <a:pt x="f80" y="f82"/>
                    <a:pt x="f83" y="f45"/>
                    <a:pt x="f84" y="f47"/>
                  </a:cubicBezTo>
                  <a:cubicBezTo>
                    <a:pt x="f85" y="f47"/>
                    <a:pt x="f10" y="f47"/>
                    <a:pt x="f86" y="f47"/>
                  </a:cubicBezTo>
                  <a:cubicBezTo>
                    <a:pt x="f87" y="f49"/>
                    <a:pt x="f88" y="f89"/>
                    <a:pt x="f90" y="f91"/>
                  </a:cubicBezTo>
                  <a:cubicBezTo>
                    <a:pt x="f92" y="f93"/>
                    <a:pt x="f94" y="f33"/>
                    <a:pt x="f95" y="f96"/>
                  </a:cubicBezTo>
                  <a:cubicBezTo>
                    <a:pt x="f95" y="f97"/>
                    <a:pt x="f95" y="f50"/>
                    <a:pt x="f98" y="f99"/>
                  </a:cubicBezTo>
                  <a:cubicBezTo>
                    <a:pt x="f88" y="f100"/>
                    <a:pt x="f101" y="f102"/>
                    <a:pt x="f103" y="f104"/>
                  </a:cubicBezTo>
                  <a:cubicBezTo>
                    <a:pt x="f5" y="f105"/>
                    <a:pt x="f5" y="f106"/>
                    <a:pt x="f107" y="f108"/>
                  </a:cubicBezTo>
                  <a:cubicBezTo>
                    <a:pt x="f109" y="f110"/>
                    <a:pt x="f111" y="f5"/>
                    <a:pt x="f101" y="f112"/>
                  </a:cubicBezTo>
                  <a:cubicBezTo>
                    <a:pt x="f113" y="f114"/>
                    <a:pt x="f115" y="f116"/>
                    <a:pt x="f117" y="f118"/>
                  </a:cubicBezTo>
                  <a:cubicBezTo>
                    <a:pt x="f119" y="f120"/>
                    <a:pt x="f121" y="f122"/>
                    <a:pt x="f123" y="f13"/>
                  </a:cubicBezTo>
                  <a:cubicBezTo>
                    <a:pt x="f95" y="f11"/>
                    <a:pt x="f8" y="f9"/>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8" name="Freeform 6">
              <a:extLst>
                <a:ext uri="{FF2B5EF4-FFF2-40B4-BE49-F238E27FC236}">
                  <a16:creationId xmlns:a16="http://schemas.microsoft.com/office/drawing/2014/main" id="{FE10A384-BE3C-582B-AADE-865240EAEFDE}"/>
                </a:ext>
              </a:extLst>
            </p:cNvPr>
            <p:cNvSpPr/>
            <p:nvPr/>
          </p:nvSpPr>
          <p:spPr>
            <a:xfrm>
              <a:off x="868359" y="1668459"/>
              <a:ext cx="615948" cy="612776"/>
            </a:xfrm>
            <a:custGeom>
              <a:avLst/>
              <a:gdLst>
                <a:gd name="f0" fmla="val 10800000"/>
                <a:gd name="f1" fmla="val 5400000"/>
                <a:gd name="f2" fmla="val 180"/>
                <a:gd name="f3" fmla="val w"/>
                <a:gd name="f4" fmla="val h"/>
                <a:gd name="f5" fmla="val 0"/>
                <a:gd name="f6" fmla="val 122"/>
                <a:gd name="f7" fmla="val 61"/>
                <a:gd name="f8" fmla="val 95"/>
                <a:gd name="f9" fmla="val 28"/>
                <a:gd name="f10" fmla="val 27"/>
                <a:gd name="f11" fmla="val 62"/>
                <a:gd name="f12" fmla="val 96"/>
                <a:gd name="f13" fmla="val 1"/>
                <a:gd name="f14" fmla="+- 0 0 -90"/>
                <a:gd name="f15" fmla="*/ f3 1 122"/>
                <a:gd name="f16" fmla="*/ f4 1 122"/>
                <a:gd name="f17" fmla="val f5"/>
                <a:gd name="f18" fmla="val f6"/>
                <a:gd name="f19" fmla="*/ f14 f0 1"/>
                <a:gd name="f20" fmla="+- f18 0 f17"/>
                <a:gd name="f21" fmla="*/ f19 1 f2"/>
                <a:gd name="f22" fmla="*/ f20 1 122"/>
                <a:gd name="f23" fmla="*/ 122 f20 1"/>
                <a:gd name="f24" fmla="*/ 61 f20 1"/>
                <a:gd name="f25" fmla="*/ 0 f20 1"/>
                <a:gd name="f26" fmla="*/ 62 f20 1"/>
                <a:gd name="f27" fmla="+- f21 0 f1"/>
                <a:gd name="f28" fmla="*/ f23 1 122"/>
                <a:gd name="f29" fmla="*/ f24 1 122"/>
                <a:gd name="f30" fmla="*/ f25 1 122"/>
                <a:gd name="f31" fmla="*/ f26 1 122"/>
                <a:gd name="f32" fmla="*/ 0 1 f22"/>
                <a:gd name="f33" fmla="*/ f18 1 f22"/>
                <a:gd name="f34" fmla="*/ f28 1 f22"/>
                <a:gd name="f35" fmla="*/ f29 1 f22"/>
                <a:gd name="f36" fmla="*/ f30 1 f22"/>
                <a:gd name="f37" fmla="*/ f31 1 f22"/>
                <a:gd name="f38" fmla="*/ f32 f15 1"/>
                <a:gd name="f39" fmla="*/ f33 f15 1"/>
                <a:gd name="f40" fmla="*/ f33 f16 1"/>
                <a:gd name="f41" fmla="*/ f32 f16 1"/>
                <a:gd name="f42" fmla="*/ f34 f15 1"/>
                <a:gd name="f43" fmla="*/ f35 f16 1"/>
                <a:gd name="f44" fmla="*/ f35 f15 1"/>
                <a:gd name="f45" fmla="*/ f34 f16 1"/>
                <a:gd name="f46" fmla="*/ f36 f15 1"/>
                <a:gd name="f47" fmla="*/ f37 f15 1"/>
                <a:gd name="f48" fmla="*/ f36 f16 1"/>
              </a:gdLst>
              <a:ahLst/>
              <a:cxnLst>
                <a:cxn ang="3cd4">
                  <a:pos x="hc" y="t"/>
                </a:cxn>
                <a:cxn ang="0">
                  <a:pos x="r" y="vc"/>
                </a:cxn>
                <a:cxn ang="cd4">
                  <a:pos x="hc" y="b"/>
                </a:cxn>
                <a:cxn ang="cd2">
                  <a:pos x="l" y="vc"/>
                </a:cxn>
                <a:cxn ang="f27">
                  <a:pos x="f42" y="f43"/>
                </a:cxn>
                <a:cxn ang="f27">
                  <a:pos x="f44" y="f45"/>
                </a:cxn>
                <a:cxn ang="f27">
                  <a:pos x="f46" y="f43"/>
                </a:cxn>
                <a:cxn ang="f27">
                  <a:pos x="f47" y="f48"/>
                </a:cxn>
                <a:cxn ang="f27">
                  <a:pos x="f42" y="f43"/>
                </a:cxn>
              </a:cxnLst>
              <a:rect l="f38" t="f41" r="f39" b="f40"/>
              <a:pathLst>
                <a:path w="122" h="122">
                  <a:moveTo>
                    <a:pt x="f6" y="f7"/>
                  </a:moveTo>
                  <a:cubicBezTo>
                    <a:pt x="f6" y="f8"/>
                    <a:pt x="f8" y="f6"/>
                    <a:pt x="f7" y="f6"/>
                  </a:cubicBezTo>
                  <a:cubicBezTo>
                    <a:pt x="f9" y="f6"/>
                    <a:pt x="f5" y="f8"/>
                    <a:pt x="f5" y="f7"/>
                  </a:cubicBezTo>
                  <a:cubicBezTo>
                    <a:pt x="f5" y="f10"/>
                    <a:pt x="f9" y="f5"/>
                    <a:pt x="f11" y="f5"/>
                  </a:cubicBezTo>
                  <a:cubicBezTo>
                    <a:pt x="f12" y="f13"/>
                    <a:pt x="f6" y="f10"/>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9" name="Freeform 7">
              <a:extLst>
                <a:ext uri="{FF2B5EF4-FFF2-40B4-BE49-F238E27FC236}">
                  <a16:creationId xmlns:a16="http://schemas.microsoft.com/office/drawing/2014/main" id="{A5578609-C774-5353-5895-D607CA5319BF}"/>
                </a:ext>
              </a:extLst>
            </p:cNvPr>
            <p:cNvSpPr/>
            <p:nvPr/>
          </p:nvSpPr>
          <p:spPr>
            <a:xfrm>
              <a:off x="1116016" y="954084"/>
              <a:ext cx="125409" cy="498476"/>
            </a:xfrm>
            <a:custGeom>
              <a:avLst/>
              <a:gdLst>
                <a:gd name="f0" fmla="val 10800000"/>
                <a:gd name="f1" fmla="val 5400000"/>
                <a:gd name="f2" fmla="val 180"/>
                <a:gd name="f3" fmla="val w"/>
                <a:gd name="f4" fmla="val h"/>
                <a:gd name="f5" fmla="val 0"/>
                <a:gd name="f6" fmla="val 25"/>
                <a:gd name="f7" fmla="val 99"/>
                <a:gd name="f8" fmla="val 50"/>
                <a:gd name="f9" fmla="val 61"/>
                <a:gd name="f10" fmla="val 73"/>
                <a:gd name="f11" fmla="val 84"/>
                <a:gd name="f12" fmla="val 94"/>
                <a:gd name="f13" fmla="val 21"/>
                <a:gd name="f14" fmla="val 13"/>
                <a:gd name="f15" fmla="val 5"/>
                <a:gd name="f16" fmla="val 38"/>
                <a:gd name="f17" fmla="val 15"/>
                <a:gd name="f18" fmla="val 6"/>
                <a:gd name="f19" fmla="val 20"/>
                <a:gd name="f20" fmla="val 27"/>
                <a:gd name="f21" fmla="+- 0 0 -90"/>
                <a:gd name="f22" fmla="*/ f3 1 25"/>
                <a:gd name="f23" fmla="*/ f4 1 99"/>
                <a:gd name="f24" fmla="val f5"/>
                <a:gd name="f25" fmla="val f6"/>
                <a:gd name="f26" fmla="val f7"/>
                <a:gd name="f27" fmla="*/ f21 f0 1"/>
                <a:gd name="f28" fmla="+- f26 0 f24"/>
                <a:gd name="f29" fmla="+- f25 0 f24"/>
                <a:gd name="f30" fmla="*/ f27 1 f2"/>
                <a:gd name="f31" fmla="*/ f29 1 25"/>
                <a:gd name="f32" fmla="*/ f28 1 99"/>
                <a:gd name="f33" fmla="*/ 25 f29 1"/>
                <a:gd name="f34" fmla="*/ 50 f28 1"/>
                <a:gd name="f35" fmla="*/ 84 f28 1"/>
                <a:gd name="f36" fmla="*/ 13 f29 1"/>
                <a:gd name="f37" fmla="*/ 99 f28 1"/>
                <a:gd name="f38" fmla="*/ 0 f29 1"/>
                <a:gd name="f39" fmla="*/ 15 f28 1"/>
                <a:gd name="f40" fmla="*/ 0 f28 1"/>
                <a:gd name="f41" fmla="+- f30 0 f1"/>
                <a:gd name="f42" fmla="*/ f33 1 25"/>
                <a:gd name="f43" fmla="*/ f34 1 99"/>
                <a:gd name="f44" fmla="*/ f35 1 99"/>
                <a:gd name="f45" fmla="*/ f36 1 25"/>
                <a:gd name="f46" fmla="*/ f37 1 99"/>
                <a:gd name="f47" fmla="*/ f38 1 25"/>
                <a:gd name="f48" fmla="*/ f39 1 99"/>
                <a:gd name="f49" fmla="*/ f40 1 99"/>
                <a:gd name="f50" fmla="*/ 0 1 f31"/>
                <a:gd name="f51" fmla="*/ f25 1 f31"/>
                <a:gd name="f52" fmla="*/ 0 1 f32"/>
                <a:gd name="f53" fmla="*/ f26 1 f32"/>
                <a:gd name="f54" fmla="*/ f42 1 f31"/>
                <a:gd name="f55" fmla="*/ f43 1 f32"/>
                <a:gd name="f56" fmla="*/ f44 1 f32"/>
                <a:gd name="f57" fmla="*/ f45 1 f31"/>
                <a:gd name="f58" fmla="*/ f46 1 f32"/>
                <a:gd name="f59" fmla="*/ f47 1 f31"/>
                <a:gd name="f60" fmla="*/ f48 1 f32"/>
                <a:gd name="f61" fmla="*/ f49 1 f32"/>
                <a:gd name="f62" fmla="*/ f50 f22 1"/>
                <a:gd name="f63" fmla="*/ f51 f22 1"/>
                <a:gd name="f64" fmla="*/ f53 f23 1"/>
                <a:gd name="f65" fmla="*/ f52 f23 1"/>
                <a:gd name="f66" fmla="*/ f54 f22 1"/>
                <a:gd name="f67" fmla="*/ f55 f23 1"/>
                <a:gd name="f68" fmla="*/ f56 f23 1"/>
                <a:gd name="f69" fmla="*/ f57 f22 1"/>
                <a:gd name="f70" fmla="*/ f58 f23 1"/>
                <a:gd name="f71" fmla="*/ f59 f22 1"/>
                <a:gd name="f72" fmla="*/ f60 f23 1"/>
                <a:gd name="f73" fmla="*/ f61 f23 1"/>
              </a:gdLst>
              <a:ahLst/>
              <a:cxnLst>
                <a:cxn ang="3cd4">
                  <a:pos x="hc" y="t"/>
                </a:cxn>
                <a:cxn ang="0">
                  <a:pos x="r" y="vc"/>
                </a:cxn>
                <a:cxn ang="cd4">
                  <a:pos x="hc" y="b"/>
                </a:cxn>
                <a:cxn ang="cd2">
                  <a:pos x="l" y="vc"/>
                </a:cxn>
                <a:cxn ang="f41">
                  <a:pos x="f66" y="f67"/>
                </a:cxn>
                <a:cxn ang="f41">
                  <a:pos x="f66" y="f68"/>
                </a:cxn>
                <a:cxn ang="f41">
                  <a:pos x="f69" y="f70"/>
                </a:cxn>
                <a:cxn ang="f41">
                  <a:pos x="f71" y="f68"/>
                </a:cxn>
                <a:cxn ang="f41">
                  <a:pos x="f71" y="f72"/>
                </a:cxn>
                <a:cxn ang="f41">
                  <a:pos x="f69" y="f73"/>
                </a:cxn>
                <a:cxn ang="f41">
                  <a:pos x="f66" y="f72"/>
                </a:cxn>
                <a:cxn ang="f41">
                  <a:pos x="f66" y="f67"/>
                </a:cxn>
                <a:cxn ang="f41">
                  <a:pos x="f66" y="f67"/>
                </a:cxn>
              </a:cxnLst>
              <a:rect l="f62" t="f65" r="f63" b="f64"/>
              <a:pathLst>
                <a:path w="25" h="99">
                  <a:moveTo>
                    <a:pt x="f6" y="f8"/>
                  </a:moveTo>
                  <a:cubicBezTo>
                    <a:pt x="f6" y="f9"/>
                    <a:pt x="f6" y="f10"/>
                    <a:pt x="f6" y="f11"/>
                  </a:cubicBezTo>
                  <a:cubicBezTo>
                    <a:pt x="f6" y="f12"/>
                    <a:pt x="f13" y="f7"/>
                    <a:pt x="f14" y="f7"/>
                  </a:cubicBezTo>
                  <a:cubicBezTo>
                    <a:pt x="f15" y="f7"/>
                    <a:pt x="f5" y="f12"/>
                    <a:pt x="f5" y="f11"/>
                  </a:cubicBezTo>
                  <a:cubicBezTo>
                    <a:pt x="f5" y="f9"/>
                    <a:pt x="f5" y="f16"/>
                    <a:pt x="f5" y="f17"/>
                  </a:cubicBezTo>
                  <a:cubicBezTo>
                    <a:pt x="f5" y="f18"/>
                    <a:pt x="f15" y="f5"/>
                    <a:pt x="f14" y="f5"/>
                  </a:cubicBezTo>
                  <a:cubicBezTo>
                    <a:pt x="f19" y="f5"/>
                    <a:pt x="f6" y="f18"/>
                    <a:pt x="f6" y="f17"/>
                  </a:cubicBezTo>
                  <a:cubicBezTo>
                    <a:pt x="f6" y="f20"/>
                    <a:pt x="f6" y="f16"/>
                    <a:pt x="f6" y="f8"/>
                  </a:cubicBezTo>
                  <a:cubicBezTo>
                    <a:pt x="f6" y="f8"/>
                    <a:pt x="f6" y="f8"/>
                    <a:pt x="f6" y="f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0" name="Freeform 8">
              <a:extLst>
                <a:ext uri="{FF2B5EF4-FFF2-40B4-BE49-F238E27FC236}">
                  <a16:creationId xmlns:a16="http://schemas.microsoft.com/office/drawing/2014/main" id="{7C2A4413-22FD-4689-346E-A90F1DBE9D81}"/>
                </a:ext>
              </a:extLst>
            </p:cNvPr>
            <p:cNvSpPr/>
            <p:nvPr/>
          </p:nvSpPr>
          <p:spPr>
            <a:xfrm>
              <a:off x="544516" y="1139827"/>
              <a:ext cx="333371" cy="457200"/>
            </a:xfrm>
            <a:custGeom>
              <a:avLst/>
              <a:gdLst>
                <a:gd name="f0" fmla="val 10800000"/>
                <a:gd name="f1" fmla="val 5400000"/>
                <a:gd name="f2" fmla="val 180"/>
                <a:gd name="f3" fmla="val w"/>
                <a:gd name="f4" fmla="val h"/>
                <a:gd name="f5" fmla="val 0"/>
                <a:gd name="f6" fmla="val 66"/>
                <a:gd name="f7" fmla="val 91"/>
                <a:gd name="f8" fmla="val 17"/>
                <a:gd name="f9" fmla="val 19"/>
                <a:gd name="f10" fmla="val 2"/>
                <a:gd name="f11" fmla="val 24"/>
                <a:gd name="f12" fmla="val 4"/>
                <a:gd name="f13" fmla="val 26"/>
                <a:gd name="f14" fmla="val 7"/>
                <a:gd name="f15" fmla="val 38"/>
                <a:gd name="f16" fmla="val 28"/>
                <a:gd name="f17" fmla="val 50"/>
                <a:gd name="f18" fmla="val 49"/>
                <a:gd name="f19" fmla="val 62"/>
                <a:gd name="f20" fmla="val 70"/>
                <a:gd name="f21" fmla="val 77"/>
                <a:gd name="f22" fmla="val 64"/>
                <a:gd name="f23" fmla="val 84"/>
                <a:gd name="f24" fmla="val 58"/>
                <a:gd name="f25" fmla="val 88"/>
                <a:gd name="f26" fmla="val 52"/>
                <a:gd name="f27" fmla="val 45"/>
                <a:gd name="f28" fmla="val 89"/>
                <a:gd name="f29" fmla="val 41"/>
                <a:gd name="f30" fmla="val 82"/>
                <a:gd name="f31" fmla="val 29"/>
                <a:gd name="f32" fmla="val 61"/>
                <a:gd name="f33" fmla="val 5"/>
                <a:gd name="f34" fmla="val 20"/>
                <a:gd name="f35" fmla="val 10"/>
                <a:gd name="f36" fmla="val 1"/>
                <a:gd name="f37" fmla="+- 0 0 -90"/>
                <a:gd name="f38" fmla="*/ f3 1 66"/>
                <a:gd name="f39" fmla="*/ f4 1 91"/>
                <a:gd name="f40" fmla="val f5"/>
                <a:gd name="f41" fmla="val f6"/>
                <a:gd name="f42" fmla="val f7"/>
                <a:gd name="f43" fmla="*/ f37 f0 1"/>
                <a:gd name="f44" fmla="+- f42 0 f40"/>
                <a:gd name="f45" fmla="+- f41 0 f40"/>
                <a:gd name="f46" fmla="*/ f43 1 f2"/>
                <a:gd name="f47" fmla="*/ f45 1 66"/>
                <a:gd name="f48" fmla="*/ f44 1 91"/>
                <a:gd name="f49" fmla="*/ 17 f45 1"/>
                <a:gd name="f50" fmla="*/ 0 f44 1"/>
                <a:gd name="f51" fmla="*/ 26 f45 1"/>
                <a:gd name="f52" fmla="*/ 7 f44 1"/>
                <a:gd name="f53" fmla="*/ 62 f45 1"/>
                <a:gd name="f54" fmla="*/ 70 f44 1"/>
                <a:gd name="f55" fmla="*/ 58 f45 1"/>
                <a:gd name="f56" fmla="*/ 88 f44 1"/>
                <a:gd name="f57" fmla="*/ 41 f45 1"/>
                <a:gd name="f58" fmla="*/ 82 f44 1"/>
                <a:gd name="f59" fmla="*/ 5 f45 1"/>
                <a:gd name="f60" fmla="*/ 20 f44 1"/>
                <a:gd name="f61" fmla="+- f46 0 f1"/>
                <a:gd name="f62" fmla="*/ f49 1 66"/>
                <a:gd name="f63" fmla="*/ f50 1 91"/>
                <a:gd name="f64" fmla="*/ f51 1 66"/>
                <a:gd name="f65" fmla="*/ f52 1 91"/>
                <a:gd name="f66" fmla="*/ f53 1 66"/>
                <a:gd name="f67" fmla="*/ f54 1 91"/>
                <a:gd name="f68" fmla="*/ f55 1 66"/>
                <a:gd name="f69" fmla="*/ f56 1 91"/>
                <a:gd name="f70" fmla="*/ f57 1 66"/>
                <a:gd name="f71" fmla="*/ f58 1 91"/>
                <a:gd name="f72" fmla="*/ f59 1 66"/>
                <a:gd name="f73" fmla="*/ f60 1 91"/>
                <a:gd name="f74" fmla="*/ 0 1 f47"/>
                <a:gd name="f75" fmla="*/ f41 1 f47"/>
                <a:gd name="f76" fmla="*/ 0 1 f48"/>
                <a:gd name="f77" fmla="*/ f42 1 f48"/>
                <a:gd name="f78" fmla="*/ f62 1 f47"/>
                <a:gd name="f79" fmla="*/ f63 1 f48"/>
                <a:gd name="f80" fmla="*/ f64 1 f47"/>
                <a:gd name="f81" fmla="*/ f65 1 f48"/>
                <a:gd name="f82" fmla="*/ f66 1 f47"/>
                <a:gd name="f83" fmla="*/ f67 1 f48"/>
                <a:gd name="f84" fmla="*/ f68 1 f47"/>
                <a:gd name="f85" fmla="*/ f69 1 f48"/>
                <a:gd name="f86" fmla="*/ f70 1 f47"/>
                <a:gd name="f87" fmla="*/ f71 1 f48"/>
                <a:gd name="f88" fmla="*/ f72 1 f47"/>
                <a:gd name="f89" fmla="*/ f73 1 f48"/>
                <a:gd name="f90" fmla="*/ f74 f38 1"/>
                <a:gd name="f91" fmla="*/ f75 f38 1"/>
                <a:gd name="f92" fmla="*/ f77 f39 1"/>
                <a:gd name="f93" fmla="*/ f76 f39 1"/>
                <a:gd name="f94" fmla="*/ f78 f38 1"/>
                <a:gd name="f95" fmla="*/ f79 f39 1"/>
                <a:gd name="f96" fmla="*/ f80 f38 1"/>
                <a:gd name="f97" fmla="*/ f81 f39 1"/>
                <a:gd name="f98" fmla="*/ f82 f38 1"/>
                <a:gd name="f99" fmla="*/ f83 f39 1"/>
                <a:gd name="f100" fmla="*/ f84 f38 1"/>
                <a:gd name="f101" fmla="*/ f85 f39 1"/>
                <a:gd name="f102" fmla="*/ f86 f38 1"/>
                <a:gd name="f103" fmla="*/ f87 f39 1"/>
                <a:gd name="f104" fmla="*/ f88 f38 1"/>
                <a:gd name="f105" fmla="*/ f89 f39 1"/>
              </a:gdLst>
              <a:ahLst/>
              <a:cxnLst>
                <a:cxn ang="3cd4">
                  <a:pos x="hc" y="t"/>
                </a:cxn>
                <a:cxn ang="0">
                  <a:pos x="r" y="vc"/>
                </a:cxn>
                <a:cxn ang="cd4">
                  <a:pos x="hc" y="b"/>
                </a:cxn>
                <a:cxn ang="cd2">
                  <a:pos x="l" y="vc"/>
                </a:cxn>
                <a:cxn ang="f61">
                  <a:pos x="f94" y="f95"/>
                </a:cxn>
                <a:cxn ang="f61">
                  <a:pos x="f96" y="f97"/>
                </a:cxn>
                <a:cxn ang="f61">
                  <a:pos x="f98" y="f99"/>
                </a:cxn>
                <a:cxn ang="f61">
                  <a:pos x="f100" y="f101"/>
                </a:cxn>
                <a:cxn ang="f61">
                  <a:pos x="f102" y="f103"/>
                </a:cxn>
                <a:cxn ang="f61">
                  <a:pos x="f104" y="f105"/>
                </a:cxn>
                <a:cxn ang="f61">
                  <a:pos x="f94" y="f95"/>
                </a:cxn>
              </a:cxnLst>
              <a:rect l="f90" t="f93" r="f91" b="f92"/>
              <a:pathLst>
                <a:path w="66" h="91">
                  <a:moveTo>
                    <a:pt x="f8" y="f5"/>
                  </a:moveTo>
                  <a:cubicBezTo>
                    <a:pt x="f9" y="f10"/>
                    <a:pt x="f11" y="f12"/>
                    <a:pt x="f13" y="f14"/>
                  </a:cubicBezTo>
                  <a:cubicBezTo>
                    <a:pt x="f15" y="f16"/>
                    <a:pt x="f17" y="f18"/>
                    <a:pt x="f19" y="f20"/>
                  </a:cubicBezTo>
                  <a:cubicBezTo>
                    <a:pt x="f6" y="f21"/>
                    <a:pt x="f22" y="f23"/>
                    <a:pt x="f24" y="f25"/>
                  </a:cubicBezTo>
                  <a:cubicBezTo>
                    <a:pt x="f26" y="f7"/>
                    <a:pt x="f27" y="f28"/>
                    <a:pt x="f29" y="f30"/>
                  </a:cubicBezTo>
                  <a:cubicBezTo>
                    <a:pt x="f31" y="f32"/>
                    <a:pt x="f8" y="f29"/>
                    <a:pt x="f33" y="f34"/>
                  </a:cubicBezTo>
                  <a:cubicBezTo>
                    <a:pt x="f5" y="f35"/>
                    <a:pt x="f33" y="f36"/>
                    <a:pt x="f8" y="f5"/>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1" name="Freeform 9">
              <a:extLst>
                <a:ext uri="{FF2B5EF4-FFF2-40B4-BE49-F238E27FC236}">
                  <a16:creationId xmlns:a16="http://schemas.microsoft.com/office/drawing/2014/main" id="{D758A6A9-DC33-E828-3287-3171C38DF1CC}"/>
                </a:ext>
              </a:extLst>
            </p:cNvPr>
            <p:cNvSpPr/>
            <p:nvPr/>
          </p:nvSpPr>
          <p:spPr>
            <a:xfrm>
              <a:off x="1479554" y="1135063"/>
              <a:ext cx="323853" cy="461964"/>
            </a:xfrm>
            <a:custGeom>
              <a:avLst/>
              <a:gdLst>
                <a:gd name="f0" fmla="val 10800000"/>
                <a:gd name="f1" fmla="val 5400000"/>
                <a:gd name="f2" fmla="val 180"/>
                <a:gd name="f3" fmla="val w"/>
                <a:gd name="f4" fmla="val h"/>
                <a:gd name="f5" fmla="val 0"/>
                <a:gd name="f6" fmla="val 64"/>
                <a:gd name="f7" fmla="val 92"/>
                <a:gd name="f8" fmla="val 15"/>
                <a:gd name="f9" fmla="val 63"/>
                <a:gd name="f10" fmla="val 17"/>
                <a:gd name="f11" fmla="val 19"/>
                <a:gd name="f12" fmla="val 61"/>
                <a:gd name="f13" fmla="val 22"/>
                <a:gd name="f14" fmla="val 50"/>
                <a:gd name="f15" fmla="val 42"/>
                <a:gd name="f16" fmla="val 38"/>
                <a:gd name="f17" fmla="val 62"/>
                <a:gd name="f18" fmla="val 26"/>
                <a:gd name="f19" fmla="val 82"/>
                <a:gd name="f20" fmla="val 90"/>
                <a:gd name="f21" fmla="val 9"/>
                <a:gd name="f22" fmla="val 88"/>
                <a:gd name="f23" fmla="val 2"/>
                <a:gd name="f24" fmla="val 85"/>
                <a:gd name="f25" fmla="val 78"/>
                <a:gd name="f26" fmla="val 5"/>
                <a:gd name="f27" fmla="val 70"/>
                <a:gd name="f28" fmla="val 29"/>
                <a:gd name="f29" fmla="val 40"/>
                <a:gd name="f30" fmla="val 8"/>
                <a:gd name="f31" fmla="val 44"/>
                <a:gd name="f32" fmla="val 3"/>
                <a:gd name="f33" fmla="val 49"/>
                <a:gd name="f34" fmla="val 55"/>
                <a:gd name="f35" fmla="val 4"/>
                <a:gd name="f36" fmla="+- 0 0 -90"/>
                <a:gd name="f37" fmla="*/ f3 1 64"/>
                <a:gd name="f38" fmla="*/ f4 1 92"/>
                <a:gd name="f39" fmla="val f5"/>
                <a:gd name="f40" fmla="val f6"/>
                <a:gd name="f41" fmla="val f7"/>
                <a:gd name="f42" fmla="*/ f36 f0 1"/>
                <a:gd name="f43" fmla="+- f41 0 f39"/>
                <a:gd name="f44" fmla="+- f40 0 f39"/>
                <a:gd name="f45" fmla="*/ f42 1 f2"/>
                <a:gd name="f46" fmla="*/ f44 1 64"/>
                <a:gd name="f47" fmla="*/ f43 1 92"/>
                <a:gd name="f48" fmla="*/ 64 f44 1"/>
                <a:gd name="f49" fmla="*/ 15 f43 1"/>
                <a:gd name="f50" fmla="*/ 61 f44 1"/>
                <a:gd name="f51" fmla="*/ 22 f43 1"/>
                <a:gd name="f52" fmla="*/ 26 f44 1"/>
                <a:gd name="f53" fmla="*/ 82 f43 1"/>
                <a:gd name="f54" fmla="*/ 9 f44 1"/>
                <a:gd name="f55" fmla="*/ 88 f43 1"/>
                <a:gd name="f56" fmla="*/ 5 f44 1"/>
                <a:gd name="f57" fmla="*/ 70 f43 1"/>
                <a:gd name="f58" fmla="*/ 40 f44 1"/>
                <a:gd name="f59" fmla="*/ 8 f43 1"/>
                <a:gd name="f60" fmla="*/ 55 f44 1"/>
                <a:gd name="f61" fmla="*/ 2 f43 1"/>
                <a:gd name="f62" fmla="+- f45 0 f1"/>
                <a:gd name="f63" fmla="*/ f48 1 64"/>
                <a:gd name="f64" fmla="*/ f49 1 92"/>
                <a:gd name="f65" fmla="*/ f50 1 64"/>
                <a:gd name="f66" fmla="*/ f51 1 92"/>
                <a:gd name="f67" fmla="*/ f52 1 64"/>
                <a:gd name="f68" fmla="*/ f53 1 92"/>
                <a:gd name="f69" fmla="*/ f54 1 64"/>
                <a:gd name="f70" fmla="*/ f55 1 92"/>
                <a:gd name="f71" fmla="*/ f56 1 64"/>
                <a:gd name="f72" fmla="*/ f57 1 92"/>
                <a:gd name="f73" fmla="*/ f58 1 64"/>
                <a:gd name="f74" fmla="*/ f59 1 92"/>
                <a:gd name="f75" fmla="*/ f60 1 64"/>
                <a:gd name="f76" fmla="*/ f61 1 92"/>
                <a:gd name="f77" fmla="*/ 0 1 f46"/>
                <a:gd name="f78" fmla="*/ f40 1 f46"/>
                <a:gd name="f79" fmla="*/ 0 1 f47"/>
                <a:gd name="f80" fmla="*/ f41 1 f47"/>
                <a:gd name="f81" fmla="*/ f63 1 f46"/>
                <a:gd name="f82" fmla="*/ f64 1 f47"/>
                <a:gd name="f83" fmla="*/ f65 1 f46"/>
                <a:gd name="f84" fmla="*/ f66 1 f47"/>
                <a:gd name="f85" fmla="*/ f67 1 f46"/>
                <a:gd name="f86" fmla="*/ f68 1 f47"/>
                <a:gd name="f87" fmla="*/ f69 1 f46"/>
                <a:gd name="f88" fmla="*/ f70 1 f47"/>
                <a:gd name="f89" fmla="*/ f71 1 f46"/>
                <a:gd name="f90" fmla="*/ f72 1 f47"/>
                <a:gd name="f91" fmla="*/ f73 1 f46"/>
                <a:gd name="f92" fmla="*/ f74 1 f47"/>
                <a:gd name="f93" fmla="*/ f75 1 f46"/>
                <a:gd name="f94" fmla="*/ f76 1 f47"/>
                <a:gd name="f95" fmla="*/ f77 f37 1"/>
                <a:gd name="f96" fmla="*/ f78 f37 1"/>
                <a:gd name="f97" fmla="*/ f80 f38 1"/>
                <a:gd name="f98" fmla="*/ f79 f38 1"/>
                <a:gd name="f99" fmla="*/ f81 f37 1"/>
                <a:gd name="f100" fmla="*/ f82 f38 1"/>
                <a:gd name="f101" fmla="*/ f83 f37 1"/>
                <a:gd name="f102" fmla="*/ f84 f38 1"/>
                <a:gd name="f103" fmla="*/ f85 f37 1"/>
                <a:gd name="f104" fmla="*/ f86 f38 1"/>
                <a:gd name="f105" fmla="*/ f87 f37 1"/>
                <a:gd name="f106" fmla="*/ f88 f38 1"/>
                <a:gd name="f107" fmla="*/ f89 f37 1"/>
                <a:gd name="f108" fmla="*/ f90 f38 1"/>
                <a:gd name="f109" fmla="*/ f91 f37 1"/>
                <a:gd name="f110" fmla="*/ f92 f38 1"/>
                <a:gd name="f111" fmla="*/ f93 f37 1"/>
                <a:gd name="f112" fmla="*/ f94 f38 1"/>
              </a:gdLst>
              <a:ahLst/>
              <a:cxnLst>
                <a:cxn ang="3cd4">
                  <a:pos x="hc" y="t"/>
                </a:cxn>
                <a:cxn ang="0">
                  <a:pos x="r" y="vc"/>
                </a:cxn>
                <a:cxn ang="cd4">
                  <a:pos x="hc" y="b"/>
                </a:cxn>
                <a:cxn ang="cd2">
                  <a:pos x="l" y="vc"/>
                </a:cxn>
                <a:cxn ang="f62">
                  <a:pos x="f99" y="f100"/>
                </a:cxn>
                <a:cxn ang="f62">
                  <a:pos x="f101" y="f102"/>
                </a:cxn>
                <a:cxn ang="f62">
                  <a:pos x="f103" y="f104"/>
                </a:cxn>
                <a:cxn ang="f62">
                  <a:pos x="f105" y="f106"/>
                </a:cxn>
                <a:cxn ang="f62">
                  <a:pos x="f107" y="f108"/>
                </a:cxn>
                <a:cxn ang="f62">
                  <a:pos x="f109" y="f110"/>
                </a:cxn>
                <a:cxn ang="f62">
                  <a:pos x="f111" y="f112"/>
                </a:cxn>
                <a:cxn ang="f62">
                  <a:pos x="f99" y="f100"/>
                </a:cxn>
              </a:cxnLst>
              <a:rect l="f95" t="f98" r="f96" b="f97"/>
              <a:pathLst>
                <a:path w="64" h="92">
                  <a:moveTo>
                    <a:pt x="f6" y="f8"/>
                  </a:moveTo>
                  <a:cubicBezTo>
                    <a:pt x="f9" y="f10"/>
                    <a:pt x="f9" y="f11"/>
                    <a:pt x="f12" y="f13"/>
                  </a:cubicBezTo>
                  <a:cubicBezTo>
                    <a:pt x="f14" y="f15"/>
                    <a:pt x="f16" y="f17"/>
                    <a:pt x="f18" y="f19"/>
                  </a:cubicBezTo>
                  <a:cubicBezTo>
                    <a:pt x="f13" y="f20"/>
                    <a:pt x="f8" y="f7"/>
                    <a:pt x="f21" y="f22"/>
                  </a:cubicBezTo>
                  <a:cubicBezTo>
                    <a:pt x="f23" y="f24"/>
                    <a:pt x="f5" y="f25"/>
                    <a:pt x="f26" y="f27"/>
                  </a:cubicBezTo>
                  <a:cubicBezTo>
                    <a:pt x="f10" y="f14"/>
                    <a:pt x="f28" y="f28"/>
                    <a:pt x="f29" y="f30"/>
                  </a:cubicBezTo>
                  <a:cubicBezTo>
                    <a:pt x="f31" y="f32"/>
                    <a:pt x="f33" y="f5"/>
                    <a:pt x="f34" y="f23"/>
                  </a:cubicBezTo>
                  <a:cubicBezTo>
                    <a:pt x="f12" y="f35"/>
                    <a:pt x="f6" y="f30"/>
                    <a:pt x="f6" y="f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7">
    <p:spTree>
      <p:nvGrpSpPr>
        <p:cNvPr id="1" name=""/>
        <p:cNvGrpSpPr/>
        <p:nvPr/>
      </p:nvGrpSpPr>
      <p:grpSpPr>
        <a:xfrm>
          <a:off x="0" y="0"/>
          <a:ext cx="0" cy="0"/>
          <a:chOff x="0" y="0"/>
          <a:chExt cx="0" cy="0"/>
        </a:xfrm>
      </p:grpSpPr>
      <p:sp>
        <p:nvSpPr>
          <p:cNvPr id="2" name="Google Shape;140;p22">
            <a:extLst>
              <a:ext uri="{FF2B5EF4-FFF2-40B4-BE49-F238E27FC236}">
                <a16:creationId xmlns:a16="http://schemas.microsoft.com/office/drawing/2014/main" id="{71A0E8FE-9708-702C-ADFC-05D6C40E5309}"/>
              </a:ext>
            </a:extLst>
          </p:cNvPr>
          <p:cNvSpPr txBox="1">
            <a:spLocks noGrp="1"/>
          </p:cNvSpPr>
          <p:nvPr>
            <p:ph type="subTitle" idx="4294967295"/>
          </p:nvPr>
        </p:nvSpPr>
        <p:spPr>
          <a:xfrm>
            <a:off x="2538447" y="3640153"/>
            <a:ext cx="4018797" cy="784802"/>
          </a:xfrm>
        </p:spPr>
        <p:txBody>
          <a:bodyPr anchorCtr="1"/>
          <a:lstStyle/>
          <a:p>
            <a:pPr marL="0" lvl="0" indent="0" algn="ctr">
              <a:buNone/>
            </a:pPr>
            <a:r>
              <a:rPr lang="en-US" sz="1800">
                <a:solidFill>
                  <a:srgbClr val="ECC1C8"/>
                </a:solidFill>
              </a:rPr>
              <a:t>Bring the attention of your audience over a key concept using icons or illustrations</a:t>
            </a:r>
          </a:p>
        </p:txBody>
      </p:sp>
      <p:sp>
        <p:nvSpPr>
          <p:cNvPr id="3" name="Google Shape;141;p22">
            <a:extLst>
              <a:ext uri="{FF2B5EF4-FFF2-40B4-BE49-F238E27FC236}">
                <a16:creationId xmlns:a16="http://schemas.microsoft.com/office/drawing/2014/main" id="{9C8C296A-9E27-153B-C60F-651F48942AEC}"/>
              </a:ext>
            </a:extLst>
          </p:cNvPr>
          <p:cNvSpPr/>
          <p:nvPr/>
        </p:nvSpPr>
        <p:spPr>
          <a:xfrm>
            <a:off x="2541519" y="162836"/>
            <a:ext cx="4009753" cy="3356963"/>
          </a:xfrm>
          <a:prstGeom prst="rect">
            <a:avLst/>
          </a:prstGeom>
          <a:solidFill>
            <a:srgbClr val="D07576"/>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4" name="Google Shape;142;p22">
            <a:extLst>
              <a:ext uri="{FF2B5EF4-FFF2-40B4-BE49-F238E27FC236}">
                <a16:creationId xmlns:a16="http://schemas.microsoft.com/office/drawing/2014/main" id="{F15F86D2-29DA-075B-AB91-A3BA30DC0ABC}"/>
              </a:ext>
            </a:extLst>
          </p:cNvPr>
          <p:cNvSpPr txBox="1">
            <a:spLocks noGrp="1"/>
          </p:cNvSpPr>
          <p:nvPr>
            <p:ph type="title"/>
          </p:nvPr>
        </p:nvSpPr>
        <p:spPr>
          <a:xfrm>
            <a:off x="2562596" y="2546494"/>
            <a:ext cx="4018797" cy="1159797"/>
          </a:xfrm>
          <a:prstGeom prst="rect">
            <a:avLst/>
          </a:prstGeom>
          <a:noFill/>
          <a:ln>
            <a:noFill/>
          </a:ln>
        </p:spPr>
        <p:txBody>
          <a:bodyPr vert="horz" wrap="square" lIns="91421" tIns="91421" rIns="91421" bIns="91421" anchor="t" anchorCtr="1" compatLnSpc="1">
            <a:noAutofit/>
          </a:bodyPr>
          <a:lstStyle/>
          <a:p>
            <a:pPr lvl="0" algn="ctr"/>
            <a:r>
              <a:rPr lang="en-US" sz="4800">
                <a:solidFill>
                  <a:srgbClr val="FFFFFF"/>
                </a:solidFill>
              </a:rPr>
              <a:t>Big concept</a:t>
            </a:r>
          </a:p>
        </p:txBody>
      </p:sp>
      <p:sp>
        <p:nvSpPr>
          <p:cNvPr id="5" name="Google Shape;147;p22">
            <a:extLst>
              <a:ext uri="{FF2B5EF4-FFF2-40B4-BE49-F238E27FC236}">
                <a16:creationId xmlns:a16="http://schemas.microsoft.com/office/drawing/2014/main" id="{131A46FE-B89B-1714-F808-6B135440A475}"/>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3F6D4C7-0460-4C82-BD4F-66FECA255808}" type="slidenum">
              <a:t>9</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6" name="Freeform 5">
            <a:extLst>
              <a:ext uri="{FF2B5EF4-FFF2-40B4-BE49-F238E27FC236}">
                <a16:creationId xmlns:a16="http://schemas.microsoft.com/office/drawing/2014/main" id="{A692FE97-8F24-2BA8-2100-2D25BC036A57}"/>
              </a:ext>
            </a:extLst>
          </p:cNvPr>
          <p:cNvSpPr/>
          <p:nvPr/>
        </p:nvSpPr>
        <p:spPr>
          <a:xfrm>
            <a:off x="3690939" y="273048"/>
            <a:ext cx="1751011" cy="2274890"/>
          </a:xfrm>
          <a:custGeom>
            <a:avLst/>
            <a:gdLst>
              <a:gd name="f0" fmla="val 10800000"/>
              <a:gd name="f1" fmla="val 5400000"/>
              <a:gd name="f2" fmla="val 180"/>
              <a:gd name="f3" fmla="val w"/>
              <a:gd name="f4" fmla="val h"/>
              <a:gd name="f5" fmla="val 0"/>
              <a:gd name="f6" fmla="val 930"/>
              <a:gd name="f7" fmla="val 1210"/>
              <a:gd name="f8" fmla="val 105"/>
              <a:gd name="f9" fmla="val 584"/>
              <a:gd name="f10" fmla="val 144"/>
              <a:gd name="f11" fmla="val 486"/>
              <a:gd name="f12" fmla="val 171"/>
              <a:gd name="f13" fmla="val 385"/>
              <a:gd name="f14" fmla="val 189"/>
              <a:gd name="f15" fmla="val 283"/>
              <a:gd name="f16" fmla="val 276"/>
              <a:gd name="f17" fmla="val 154"/>
              <a:gd name="f18" fmla="val 270"/>
              <a:gd name="f19" fmla="val 137"/>
              <a:gd name="f20" fmla="val 262"/>
              <a:gd name="f21" fmla="val 112"/>
              <a:gd name="f22" fmla="val 250"/>
              <a:gd name="f23" fmla="val 91"/>
              <a:gd name="f24" fmla="val 233"/>
              <a:gd name="f25" fmla="val 80"/>
              <a:gd name="f26" fmla="val 207"/>
              <a:gd name="f27" fmla="val 64"/>
              <a:gd name="f28" fmla="val 172"/>
              <a:gd name="f29" fmla="val 74"/>
              <a:gd name="f30" fmla="val 141"/>
              <a:gd name="f31" fmla="val 95"/>
              <a:gd name="f32" fmla="val 126"/>
              <a:gd name="f33" fmla="val 70"/>
              <a:gd name="f34" fmla="val 170"/>
              <a:gd name="f35" fmla="val 46"/>
              <a:gd name="f36" fmla="val 218"/>
              <a:gd name="f37" fmla="val 30"/>
              <a:gd name="f38" fmla="val 299"/>
              <a:gd name="f39" fmla="val 1"/>
              <a:gd name="f40" fmla="val 382"/>
              <a:gd name="f41" fmla="val 466"/>
              <a:gd name="f42" fmla="val 15"/>
              <a:gd name="f43" fmla="val 484"/>
              <a:gd name="f44" fmla="val 18"/>
              <a:gd name="f45" fmla="val 498"/>
              <a:gd name="f46" fmla="val 27"/>
              <a:gd name="f47" fmla="val 507"/>
              <a:gd name="f48" fmla="val 43"/>
              <a:gd name="f49" fmla="val 512"/>
              <a:gd name="f50" fmla="val 50"/>
              <a:gd name="f51" fmla="val 517"/>
              <a:gd name="f52" fmla="val 52"/>
              <a:gd name="f53" fmla="val 524"/>
              <a:gd name="f54" fmla="val 580"/>
              <a:gd name="f55" fmla="val 54"/>
              <a:gd name="f56" fmla="val 634"/>
              <a:gd name="f57" fmla="val 63"/>
              <a:gd name="f58" fmla="val 686"/>
              <a:gd name="f59" fmla="val 85"/>
              <a:gd name="f60" fmla="val 778"/>
              <a:gd name="f61" fmla="val 123"/>
              <a:gd name="f62" fmla="val 846"/>
              <a:gd name="f63" fmla="val 187"/>
              <a:gd name="f64" fmla="val 889"/>
              <a:gd name="f65" fmla="val 277"/>
              <a:gd name="f66" fmla="val 918"/>
              <a:gd name="f67" fmla="val 338"/>
              <a:gd name="f68" fmla="val 403"/>
              <a:gd name="f69" fmla="val 928"/>
              <a:gd name="f70" fmla="val 470"/>
              <a:gd name="f71" fmla="val 924"/>
              <a:gd name="f72" fmla="val 595"/>
              <a:gd name="f73" fmla="val 876"/>
              <a:gd name="f74" fmla="val 702"/>
              <a:gd name="f75" fmla="val 797"/>
              <a:gd name="f76" fmla="val 796"/>
              <a:gd name="f77" fmla="val 760"/>
              <a:gd name="f78" fmla="val 839"/>
              <a:gd name="f79" fmla="val 717"/>
              <a:gd name="f80" fmla="val 671"/>
              <a:gd name="f81" fmla="val 909"/>
              <a:gd name="f82" fmla="val 669"/>
              <a:gd name="f83" fmla="val 910"/>
              <a:gd name="f84" fmla="val 668"/>
              <a:gd name="f85" fmla="val 911"/>
              <a:gd name="f86" fmla="val 664"/>
              <a:gd name="f87" fmla="val 914"/>
              <a:gd name="f88" fmla="val 724"/>
              <a:gd name="f89" fmla="val 941"/>
              <a:gd name="f90" fmla="val 775"/>
              <a:gd name="f91" fmla="val 977"/>
              <a:gd name="f92" fmla="val 812"/>
              <a:gd name="f93" fmla="val 1030"/>
              <a:gd name="f94" fmla="val 850"/>
              <a:gd name="f95" fmla="val 1084"/>
              <a:gd name="f96" fmla="val 865"/>
              <a:gd name="f97" fmla="val 1144"/>
              <a:gd name="f98" fmla="val 862"/>
              <a:gd name="f99" fmla="val 577"/>
              <a:gd name="f100" fmla="val 293"/>
              <a:gd name="f101" fmla="val 10"/>
              <a:gd name="f102" fmla="val 1106"/>
              <a:gd name="f103" fmla="val 42"/>
              <a:gd name="f104" fmla="val 259"/>
              <a:gd name="f105" fmla="val 785"/>
              <a:gd name="f106" fmla="val 234"/>
              <a:gd name="f107" fmla="val 754"/>
              <a:gd name="f108" fmla="val 229"/>
              <a:gd name="f109" fmla="val 715"/>
              <a:gd name="f110" fmla="val 222"/>
              <a:gd name="f111" fmla="val 678"/>
              <a:gd name="f112" fmla="val 210"/>
              <a:gd name="f113" fmla="val 616"/>
              <a:gd name="f114" fmla="val 179"/>
              <a:gd name="f115" fmla="val 588"/>
              <a:gd name="f116" fmla="val 116"/>
              <a:gd name="f117" fmla="val 585"/>
              <a:gd name="f118" fmla="val 113"/>
              <a:gd name="f119" fmla="val 110"/>
              <a:gd name="f120" fmla="val 552"/>
              <a:gd name="f121" fmla="val 434"/>
              <a:gd name="f122" fmla="val 569"/>
              <a:gd name="f123" fmla="val 426"/>
              <a:gd name="f124" fmla="val 586"/>
              <a:gd name="f125" fmla="val 416"/>
              <a:gd name="f126" fmla="val 603"/>
              <a:gd name="f127" fmla="val 411"/>
              <a:gd name="f128" fmla="val 635"/>
              <a:gd name="f129" fmla="val 400"/>
              <a:gd name="f130" fmla="val 665"/>
              <a:gd name="f131" fmla="val 683"/>
              <a:gd name="f132" fmla="val 440"/>
              <a:gd name="f133" fmla="val 696"/>
              <a:gd name="f134" fmla="val 460"/>
              <a:gd name="f135" fmla="val 697"/>
              <a:gd name="f136" fmla="val 483"/>
              <a:gd name="f137" fmla="val 690"/>
              <a:gd name="f138" fmla="val 505"/>
              <a:gd name="f139" fmla="val 676"/>
              <a:gd name="f140" fmla="val 553"/>
              <a:gd name="f141" fmla="val 644"/>
              <a:gd name="f142" fmla="val 587"/>
              <a:gd name="f143" fmla="val 604"/>
              <a:gd name="f144" fmla="val 615"/>
              <a:gd name="f145" fmla="val 600"/>
              <a:gd name="f146" fmla="val 617"/>
              <a:gd name="f147" fmla="val 597"/>
              <a:gd name="f148" fmla="val 620"/>
              <a:gd name="f149" fmla="val 593"/>
              <a:gd name="f150" fmla="val 622"/>
              <a:gd name="f151" fmla="val 596"/>
              <a:gd name="f152" fmla="val 626"/>
              <a:gd name="f153" fmla="val 598"/>
              <a:gd name="f154" fmla="val 629"/>
              <a:gd name="f155" fmla="val 632"/>
              <a:gd name="f156" fmla="val 646"/>
              <a:gd name="f157" fmla="val 714"/>
              <a:gd name="f158" fmla="val 764"/>
              <a:gd name="f159" fmla="val 643"/>
              <a:gd name="f160" fmla="val 800"/>
              <a:gd name="f161" fmla="val 837"/>
              <a:gd name="f162" fmla="val 874"/>
              <a:gd name="f163" fmla="val 878"/>
              <a:gd name="f164" fmla="val 882"/>
              <a:gd name="f165" fmla="val 887"/>
              <a:gd name="f166" fmla="val 648"/>
              <a:gd name="f167" fmla="val 885"/>
              <a:gd name="f168" fmla="val 649"/>
              <a:gd name="f169" fmla="val 651"/>
              <a:gd name="f170" fmla="val 884"/>
              <a:gd name="f171" fmla="val 716"/>
              <a:gd name="f172" fmla="val 772"/>
              <a:gd name="f173" fmla="val 815"/>
              <a:gd name="f174" fmla="val 719"/>
              <a:gd name="f175" fmla="val 503"/>
              <a:gd name="f176" fmla="val 888"/>
              <a:gd name="f177" fmla="val 380"/>
              <a:gd name="f178" fmla="val 872"/>
              <a:gd name="f179" fmla="val 831"/>
              <a:gd name="f180" fmla="val 221"/>
              <a:gd name="f181" fmla="val 762"/>
              <a:gd name="f182" fmla="val 166"/>
              <a:gd name="f183" fmla="val 711"/>
              <a:gd name="f184" fmla="val 125"/>
              <a:gd name="f185" fmla="val 652"/>
              <a:gd name="f186" fmla="val 101"/>
              <a:gd name="f187" fmla="val 566"/>
              <a:gd name="f188" fmla="val 87"/>
              <a:gd name="f189" fmla="val 542"/>
              <a:gd name="f190" fmla="val 518"/>
              <a:gd name="f191" fmla="val 83"/>
              <a:gd name="f192" fmla="val 114"/>
              <a:gd name="f193" fmla="val 509"/>
              <a:gd name="f194" fmla="val 489"/>
              <a:gd name="f195" fmla="val 163"/>
              <a:gd name="f196" fmla="val 469"/>
              <a:gd name="f197" fmla="val 185"/>
              <a:gd name="f198" fmla="val 445"/>
              <a:gd name="f199" fmla="val 199"/>
              <a:gd name="f200" fmla="val 415"/>
              <a:gd name="f201" fmla="val 208"/>
              <a:gd name="f202" fmla="val 412"/>
              <a:gd name="f203" fmla="val 197"/>
              <a:gd name="f204" fmla="val 410"/>
              <a:gd name="f205" fmla="val 408"/>
              <a:gd name="f206" fmla="val 178"/>
              <a:gd name="f207" fmla="val 417"/>
              <a:gd name="f208" fmla="val 174"/>
              <a:gd name="f209" fmla="val 424"/>
              <a:gd name="f210" fmla="val 432"/>
              <a:gd name="f211" fmla="val 167"/>
              <a:gd name="f212" fmla="val 149"/>
              <a:gd name="f213" fmla="val 488"/>
              <a:gd name="f214" fmla="val 122"/>
              <a:gd name="f215" fmla="val 81"/>
              <a:gd name="f216" fmla="val 58"/>
              <a:gd name="f217" fmla="val 476"/>
              <a:gd name="f218" fmla="val 48"/>
              <a:gd name="f219" fmla="val 454"/>
              <a:gd name="f220" fmla="val 45"/>
              <a:gd name="f221" fmla="val 427"/>
              <a:gd name="f222" fmla="val 39"/>
              <a:gd name="f223" fmla="val 373"/>
              <a:gd name="f224" fmla="val 38"/>
              <a:gd name="f225" fmla="val 307"/>
              <a:gd name="f226" fmla="val 37"/>
              <a:gd name="f227" fmla="val 244"/>
              <a:gd name="f228" fmla="val 79"/>
              <a:gd name="f229" fmla="val 156"/>
              <a:gd name="f230" fmla="val 94"/>
              <a:gd name="f231" fmla="val 130"/>
              <a:gd name="f232" fmla="val 143"/>
              <a:gd name="f233" fmla="val 98"/>
              <a:gd name="f234" fmla="val 102"/>
              <a:gd name="f235" fmla="val 127"/>
              <a:gd name="f236" fmla="val 217"/>
              <a:gd name="f237" fmla="val 140"/>
              <a:gd name="f238" fmla="val 227"/>
              <a:gd name="f239" fmla="val 155"/>
              <a:gd name="f240" fmla="val 235"/>
              <a:gd name="f241" fmla="val 241"/>
              <a:gd name="f242" fmla="val 213"/>
              <a:gd name="f243" fmla="val 258"/>
              <a:gd name="f244" fmla="val 303"/>
              <a:gd name="f245" fmla="val 264"/>
              <a:gd name="f246" fmla="val 351"/>
              <a:gd name="f247" fmla="val 267"/>
              <a:gd name="f248" fmla="val 399"/>
              <a:gd name="f249" fmla="val 273"/>
              <a:gd name="f250" fmla="val 291"/>
              <a:gd name="f251" fmla="val 493"/>
              <a:gd name="f252" fmla="val 311"/>
              <a:gd name="f253" fmla="val 528"/>
              <a:gd name="f254" fmla="val 343"/>
              <a:gd name="f255" fmla="val 543"/>
              <a:gd name="f256" fmla="val 394"/>
              <a:gd name="f257" fmla="val 547"/>
              <a:gd name="f258" fmla="val 407"/>
              <a:gd name="f259" fmla="val 549"/>
              <a:gd name="f260" fmla="val 421"/>
              <a:gd name="f261" fmla="val 612"/>
              <a:gd name="f262" fmla="val 557"/>
              <a:gd name="f263" fmla="val 572"/>
              <a:gd name="f264" fmla="val 538"/>
              <a:gd name="f265" fmla="val 659"/>
              <a:gd name="f266" fmla="val 499"/>
              <a:gd name="f267" fmla="val 480"/>
              <a:gd name="f268" fmla="val 461"/>
              <a:gd name="f269" fmla="val 647"/>
              <a:gd name="f270" fmla="val 447"/>
              <a:gd name="f271" fmla="val 614"/>
              <a:gd name="f272" fmla="val 437"/>
              <a:gd name="f273" fmla="val 599"/>
              <a:gd name="f274" fmla="val 446"/>
              <a:gd name="f275" fmla="val 583"/>
              <a:gd name="f276" fmla="val 456"/>
              <a:gd name="f277" fmla="val 468"/>
              <a:gd name="f278" fmla="val 554"/>
              <a:gd name="f279" fmla="val 478"/>
              <a:gd name="f280" fmla="val 551"/>
              <a:gd name="f281" fmla="val 548"/>
              <a:gd name="f282" fmla="val 545"/>
              <a:gd name="f283" fmla="val 529"/>
              <a:gd name="f284" fmla="val 482"/>
              <a:gd name="f285" fmla="val 520"/>
              <a:gd name="f286" fmla="val 472"/>
              <a:gd name="f287" fmla="val 453"/>
              <a:gd name="f288" fmla="val 450"/>
              <a:gd name="f289" fmla="val 510"/>
              <a:gd name="f290" fmla="val 354"/>
              <a:gd name="f291" fmla="val 463"/>
              <a:gd name="f292" fmla="val 332"/>
              <a:gd name="f293" fmla="val 436"/>
              <a:gd name="f294" fmla="val 321"/>
              <a:gd name="f295" fmla="val 312"/>
              <a:gd name="f296" fmla="val 362"/>
              <a:gd name="f297" fmla="val 315"/>
              <a:gd name="f298" fmla="val 297"/>
              <a:gd name="f299" fmla="val 269"/>
              <a:gd name="f300" fmla="val 294"/>
              <a:gd name="f301" fmla="val 253"/>
              <a:gd name="f302" fmla="val 238"/>
              <a:gd name="f303" fmla="val 289"/>
              <a:gd name="f304" fmla="val 205"/>
              <a:gd name="f305" fmla="val 181"/>
              <a:gd name="f306" fmla="val 150"/>
              <a:gd name="f307" fmla="val 556"/>
              <a:gd name="f308" fmla="val 175"/>
              <a:gd name="f309" fmla="val 562"/>
              <a:gd name="f310" fmla="val 196"/>
              <a:gd name="f311" fmla="val 589"/>
              <a:gd name="f312" fmla="val 231"/>
              <a:gd name="f313" fmla="val 605"/>
              <a:gd name="f314" fmla="val 242"/>
              <a:gd name="f315" fmla="val 249"/>
              <a:gd name="f316" fmla="val 280"/>
              <a:gd name="f317" fmla="val 306"/>
              <a:gd name="f318" fmla="val 639"/>
              <a:gd name="f319" fmla="val 337"/>
              <a:gd name="f320" fmla="val 345"/>
              <a:gd name="f321" fmla="val 353"/>
              <a:gd name="f322" fmla="val 335"/>
              <a:gd name="f323" fmla="val 296"/>
              <a:gd name="f324" fmla="val 256"/>
              <a:gd name="f325" fmla="val 682"/>
              <a:gd name="f326" fmla="val 694"/>
              <a:gd name="f327" fmla="val 260"/>
              <a:gd name="f328" fmla="val 705"/>
              <a:gd name="f329" fmla="val 263"/>
              <a:gd name="f330" fmla="val 265"/>
              <a:gd name="f331" fmla="val 731"/>
              <a:gd name="f332" fmla="val 738"/>
              <a:gd name="f333" fmla="val 769"/>
              <a:gd name="f334" fmla="val 779"/>
              <a:gd name="f335" fmla="val 328"/>
              <a:gd name="f336" fmla="val 352"/>
              <a:gd name="f337" fmla="val 767"/>
              <a:gd name="f338" fmla="val 376"/>
              <a:gd name="f339" fmla="val 752"/>
              <a:gd name="f340" fmla="val 743"/>
              <a:gd name="f341" fmla="val 448"/>
              <a:gd name="f342" fmla="val 732"/>
              <a:gd name="f343" fmla="val 473"/>
              <a:gd name="f344" fmla="val 722"/>
              <a:gd name="f345" fmla="val 477"/>
              <a:gd name="f346" fmla="val 481"/>
              <a:gd name="f347" fmla="val 741"/>
              <a:gd name="f348" fmla="val 751"/>
              <a:gd name="f349" fmla="val 759"/>
              <a:gd name="f350" fmla="val 451"/>
              <a:gd name="f351" fmla="val 766"/>
              <a:gd name="f352" fmla="val 435"/>
              <a:gd name="f353" fmla="val 780"/>
              <a:gd name="f354" fmla="val 788"/>
              <a:gd name="f355" fmla="val 840"/>
              <a:gd name="f356" fmla="val 891"/>
              <a:gd name="f357" fmla="val 943"/>
              <a:gd name="f358" fmla="val 947"/>
              <a:gd name="f359" fmla="val 425"/>
              <a:gd name="f360" fmla="val 950"/>
              <a:gd name="f361" fmla="val 954"/>
              <a:gd name="f362" fmla="val 429"/>
              <a:gd name="f363" fmla="val 955"/>
              <a:gd name="f364" fmla="val 496"/>
              <a:gd name="f365" fmla="val 956"/>
              <a:gd name="f366" fmla="val 938"/>
              <a:gd name="f367" fmla="val 606"/>
              <a:gd name="f368" fmla="val 609"/>
              <a:gd name="f369" fmla="val 611"/>
              <a:gd name="f370" fmla="val 903"/>
              <a:gd name="f371" fmla="val 899"/>
              <a:gd name="f372" fmla="val 852"/>
              <a:gd name="f373" fmla="val 805"/>
              <a:gd name="f374" fmla="val 757"/>
              <a:gd name="f375" fmla="val 727"/>
              <a:gd name="f376" fmla="val 699"/>
              <a:gd name="f377" fmla="val 674"/>
              <a:gd name="f378" fmla="val 575"/>
              <a:gd name="f379" fmla="val 653"/>
              <a:gd name="f380" fmla="val 558"/>
              <a:gd name="f381" fmla="val 633"/>
              <a:gd name="f382" fmla="val 392"/>
              <a:gd name="f383" fmla="val 789"/>
              <a:gd name="f384" fmla="val 386"/>
              <a:gd name="f385" fmla="val 791"/>
              <a:gd name="f386" fmla="val 792"/>
              <a:gd name="f387" fmla="val 378"/>
              <a:gd name="f388" fmla="val 793"/>
              <a:gd name="f389" fmla="val 359"/>
              <a:gd name="f390" fmla="val 339"/>
              <a:gd name="f391" fmla="val 319"/>
              <a:gd name="f392" fmla="val 804"/>
              <a:gd name="f393" fmla="val 279"/>
              <a:gd name="f394" fmla="val 810"/>
              <a:gd name="f395" fmla="val 261"/>
              <a:gd name="f396" fmla="val 822"/>
              <a:gd name="f397" fmla="val 251"/>
              <a:gd name="f398" fmla="val 829"/>
              <a:gd name="f399" fmla="val 240"/>
              <a:gd name="f400" fmla="val 836"/>
              <a:gd name="f401" fmla="val 844"/>
              <a:gd name="f402" fmla="val 134"/>
              <a:gd name="f403" fmla="val 913"/>
              <a:gd name="f404" fmla="val 68"/>
              <a:gd name="f405" fmla="val 1002"/>
              <a:gd name="f406" fmla="val 47"/>
              <a:gd name="f407" fmla="val 1120"/>
              <a:gd name="f408" fmla="val 1139"/>
              <a:gd name="f409" fmla="val 1158"/>
              <a:gd name="f410" fmla="val 40"/>
              <a:gd name="f411" fmla="val 1179"/>
              <a:gd name="f412" fmla="val 120"/>
              <a:gd name="f413" fmla="val 1178"/>
              <a:gd name="f414" fmla="val 153"/>
              <a:gd name="f415" fmla="val 1180"/>
              <a:gd name="f416" fmla="val 1175"/>
              <a:gd name="f417" fmla="val 1163"/>
              <a:gd name="f418" fmla="val 209"/>
              <a:gd name="f419" fmla="val 1060"/>
              <a:gd name="f420" fmla="val 275"/>
              <a:gd name="f421" fmla="val 988"/>
              <a:gd name="f422" fmla="val 383"/>
              <a:gd name="f423" fmla="val 958"/>
              <a:gd name="f424" fmla="val 391"/>
              <a:gd name="f425" fmla="val 952"/>
              <a:gd name="f426" fmla="val 946"/>
              <a:gd name="f427" fmla="val 902"/>
              <a:gd name="f428" fmla="val 858"/>
              <a:gd name="f429" fmla="val 814"/>
              <a:gd name="f430" fmla="val 807"/>
              <a:gd name="f431" fmla="val 799"/>
              <a:gd name="f432" fmla="val 726"/>
              <a:gd name="f433" fmla="val 713"/>
              <a:gd name="f434" fmla="val 975"/>
              <a:gd name="f435" fmla="val 658"/>
              <a:gd name="f436" fmla="val 939"/>
              <a:gd name="f437" fmla="val 636"/>
              <a:gd name="f438" fmla="val 630"/>
              <a:gd name="f439" fmla="val 618"/>
              <a:gd name="f440" fmla="val 607"/>
              <a:gd name="f441" fmla="val 973"/>
              <a:gd name="f442" fmla="val 594"/>
              <a:gd name="f443" fmla="val 987"/>
              <a:gd name="f444" fmla="val 1031"/>
              <a:gd name="f445" fmla="val 1065"/>
              <a:gd name="f446" fmla="val 1082"/>
              <a:gd name="f447" fmla="val 389"/>
              <a:gd name="f448" fmla="val 1098"/>
              <a:gd name="f449" fmla="val 333"/>
              <a:gd name="f450" fmla="val 1092"/>
              <a:gd name="f451" fmla="val 278"/>
              <a:gd name="f452" fmla="val 1068"/>
              <a:gd name="f453" fmla="val 1064"/>
              <a:gd name="f454" fmla="val 1073"/>
              <a:gd name="f455" fmla="val 1085"/>
              <a:gd name="f456" fmla="val 1096"/>
              <a:gd name="f457" fmla="val 1108"/>
              <a:gd name="f458" fmla="val 1129"/>
              <a:gd name="f459" fmla="val 1153"/>
              <a:gd name="f460" fmla="val 203"/>
              <a:gd name="f461" fmla="val 369"/>
              <a:gd name="f462" fmla="val 541"/>
              <a:gd name="f463" fmla="val 550"/>
              <a:gd name="f464" fmla="val 1176"/>
              <a:gd name="f465" fmla="val 1173"/>
              <a:gd name="f466" fmla="val 568"/>
              <a:gd name="f467" fmla="val 1124"/>
              <a:gd name="f468" fmla="val 601"/>
              <a:gd name="f469" fmla="val 1087"/>
              <a:gd name="f470" fmla="val 640"/>
              <a:gd name="f471" fmla="val 1054"/>
              <a:gd name="f472" fmla="val 667"/>
              <a:gd name="f473" fmla="val 1010"/>
              <a:gd name="f474" fmla="val 830"/>
              <a:gd name="f475" fmla="val 826"/>
              <a:gd name="f476" fmla="val 1114"/>
              <a:gd name="f477" fmla="val 802"/>
              <a:gd name="f478" fmla="val 758"/>
              <a:gd name="f479" fmla="val 1016"/>
              <a:gd name="f480" fmla="val 756"/>
              <a:gd name="f481" fmla="val 1014"/>
              <a:gd name="f482" fmla="val 1013"/>
              <a:gd name="f483" fmla="val 748"/>
              <a:gd name="f484" fmla="val 1015"/>
              <a:gd name="f485" fmla="val 1047"/>
              <a:gd name="f486" fmla="val 1083"/>
              <a:gd name="f487" fmla="val 610"/>
              <a:gd name="f488" fmla="val 1131"/>
              <a:gd name="f489" fmla="val 1145"/>
              <a:gd name="f490" fmla="val 592"/>
              <a:gd name="f491" fmla="val 1161"/>
              <a:gd name="f492" fmla="val 582"/>
              <a:gd name="f493" fmla="val 1039"/>
              <a:gd name="f494" fmla="val 1061"/>
              <a:gd name="f495" fmla="val 1049"/>
              <a:gd name="f496" fmla="val 1036"/>
              <a:gd name="f497" fmla="val 989"/>
              <a:gd name="f498" fmla="val 570"/>
              <a:gd name="f499" fmla="val 963"/>
              <a:gd name="f500" fmla="val 567"/>
              <a:gd name="f501" fmla="val 565"/>
              <a:gd name="f502" fmla="val 964"/>
              <a:gd name="f503" fmla="val 563"/>
              <a:gd name="f504" fmla="val 965"/>
              <a:gd name="f505" fmla="val 976"/>
              <a:gd name="f506" fmla="val 495"/>
              <a:gd name="f507" fmla="val 985"/>
              <a:gd name="f508" fmla="val 459"/>
              <a:gd name="f509" fmla="val 441"/>
              <a:gd name="f510" fmla="val 983"/>
              <a:gd name="f511" fmla="val 986"/>
              <a:gd name="f512" fmla="val 365"/>
              <a:gd name="f513" fmla="val 993"/>
              <a:gd name="f514" fmla="val 1011"/>
              <a:gd name="f515" fmla="+- 0 0 -90"/>
              <a:gd name="f516" fmla="*/ f3 1 930"/>
              <a:gd name="f517" fmla="*/ f4 1 1210"/>
              <a:gd name="f518" fmla="val f5"/>
              <a:gd name="f519" fmla="val f6"/>
              <a:gd name="f520" fmla="val f7"/>
              <a:gd name="f521" fmla="*/ f515 f0 1"/>
              <a:gd name="f522" fmla="+- f520 0 f518"/>
              <a:gd name="f523" fmla="+- f519 0 f518"/>
              <a:gd name="f524" fmla="*/ f521 1 f2"/>
              <a:gd name="f525" fmla="*/ f523 1 930"/>
              <a:gd name="f526" fmla="*/ f522 1 1210"/>
              <a:gd name="f527" fmla="*/ 137 f523 1"/>
              <a:gd name="f528" fmla="*/ 262 f522 1"/>
              <a:gd name="f529" fmla="*/ 218 f523 1"/>
              <a:gd name="f530" fmla="*/ 30 f522 1"/>
              <a:gd name="f531" fmla="*/ 524 f523 1"/>
              <a:gd name="f532" fmla="*/ 52 f522 1"/>
              <a:gd name="f533" fmla="*/ 928 f523 1"/>
              <a:gd name="f534" fmla="*/ 470 f522 1"/>
              <a:gd name="f535" fmla="*/ 664 f523 1"/>
              <a:gd name="f536" fmla="*/ 914 f522 1"/>
              <a:gd name="f537" fmla="*/ 10 f523 1"/>
              <a:gd name="f538" fmla="*/ 1210 f522 1"/>
              <a:gd name="f539" fmla="*/ 116 f523 1"/>
              <a:gd name="f540" fmla="*/ 585 f522 1"/>
              <a:gd name="f541" fmla="*/ 603 f523 1"/>
              <a:gd name="f542" fmla="*/ 411 f522 1"/>
              <a:gd name="f543" fmla="*/ 604 f523 1"/>
              <a:gd name="f544" fmla="*/ 615 f522 1"/>
              <a:gd name="f545" fmla="*/ 644 f523 1"/>
              <a:gd name="f546" fmla="*/ 764 f522 1"/>
              <a:gd name="f547" fmla="*/ 651 f523 1"/>
              <a:gd name="f548" fmla="*/ 884 f522 1"/>
              <a:gd name="f549" fmla="*/ 762 f523 1"/>
              <a:gd name="f550" fmla="*/ 166 f522 1"/>
              <a:gd name="f551" fmla="*/ 489 f523 1"/>
              <a:gd name="f552" fmla="*/ 163 f522 1"/>
              <a:gd name="f553" fmla="*/ 432 f523 1"/>
              <a:gd name="f554" fmla="*/ 167 f522 1"/>
              <a:gd name="f555" fmla="*/ 373 f523 1"/>
              <a:gd name="f556" fmla="*/ 38 f522 1"/>
              <a:gd name="f557" fmla="*/ 127 f523 1"/>
              <a:gd name="f558" fmla="*/ 217 f522 1"/>
              <a:gd name="f559" fmla="*/ 445 f523 1"/>
              <a:gd name="f560" fmla="*/ 291 f522 1"/>
              <a:gd name="f561" fmla="*/ 542 f523 1"/>
              <a:gd name="f562" fmla="*/ 612 f522 1"/>
              <a:gd name="f563" fmla="*/ 647 f523 1"/>
              <a:gd name="f564" fmla="*/ 447 f522 1"/>
              <a:gd name="f565" fmla="*/ 545 f523 1"/>
              <a:gd name="f566" fmla="*/ 483 f522 1"/>
              <a:gd name="f567" fmla="*/ 484 f523 1"/>
              <a:gd name="f568" fmla="*/ 354 f522 1"/>
              <a:gd name="f569" fmla="*/ 221 f523 1"/>
              <a:gd name="f570" fmla="*/ 289 f522 1"/>
              <a:gd name="f571" fmla="*/ 249 f523 1"/>
              <a:gd name="f572" fmla="*/ 649 f522 1"/>
              <a:gd name="f573" fmla="*/ 256 f523 1"/>
              <a:gd name="f574" fmla="*/ 682 f522 1"/>
              <a:gd name="f575" fmla="*/ 328 f523 1"/>
              <a:gd name="f576" fmla="*/ 772 f522 1"/>
              <a:gd name="f577" fmla="*/ 486 f523 1"/>
              <a:gd name="f578" fmla="*/ 751 f522 1"/>
              <a:gd name="f579" fmla="*/ 424 f523 1"/>
              <a:gd name="f580" fmla="*/ 943 f522 1"/>
              <a:gd name="f581" fmla="*/ 606 f523 1"/>
              <a:gd name="f582" fmla="*/ 911 f522 1"/>
              <a:gd name="f583" fmla="*/ 589 f523 1"/>
              <a:gd name="f584" fmla="*/ 674 f522 1"/>
              <a:gd name="f585" fmla="*/ 378 f523 1"/>
              <a:gd name="f586" fmla="*/ 793 f522 1"/>
              <a:gd name="f587" fmla="*/ 229 f523 1"/>
              <a:gd name="f588" fmla="*/ 844 f522 1"/>
              <a:gd name="f589" fmla="*/ 54 f523 1"/>
              <a:gd name="f590" fmla="*/ 1179 f522 1"/>
              <a:gd name="f591" fmla="*/ 383 f523 1"/>
              <a:gd name="f592" fmla="*/ 958 f522 1"/>
              <a:gd name="f593" fmla="*/ 392 f523 1"/>
              <a:gd name="f594" fmla="*/ 789 f522 1"/>
              <a:gd name="f595" fmla="*/ 630 f523 1"/>
              <a:gd name="f596" fmla="*/ 278 f523 1"/>
              <a:gd name="f597" fmla="*/ 1068 f522 1"/>
              <a:gd name="f598" fmla="*/ 203 f523 1"/>
              <a:gd name="f599" fmla="*/ 541 f523 1"/>
              <a:gd name="f600" fmla="*/ 1178 f522 1"/>
              <a:gd name="f601" fmla="*/ 726 f523 1"/>
              <a:gd name="f602" fmla="*/ 988 f522 1"/>
              <a:gd name="f603" fmla="*/ 748 f523 1"/>
              <a:gd name="f604" fmla="*/ 1015 f522 1"/>
              <a:gd name="f605" fmla="*/ 830 f523 1"/>
              <a:gd name="f606" fmla="*/ 570 f523 1"/>
              <a:gd name="f607" fmla="*/ 963 f522 1"/>
              <a:gd name="f608" fmla="*/ 407 f523 1"/>
              <a:gd name="f609" fmla="*/ 986 f522 1"/>
              <a:gd name="f610" fmla="+- f524 0 f1"/>
              <a:gd name="f611" fmla="*/ f527 1 930"/>
              <a:gd name="f612" fmla="*/ f528 1 1210"/>
              <a:gd name="f613" fmla="*/ f529 1 930"/>
              <a:gd name="f614" fmla="*/ f530 1 1210"/>
              <a:gd name="f615" fmla="*/ f531 1 930"/>
              <a:gd name="f616" fmla="*/ f532 1 1210"/>
              <a:gd name="f617" fmla="*/ f533 1 930"/>
              <a:gd name="f618" fmla="*/ f534 1 1210"/>
              <a:gd name="f619" fmla="*/ f535 1 930"/>
              <a:gd name="f620" fmla="*/ f536 1 1210"/>
              <a:gd name="f621" fmla="*/ f537 1 930"/>
              <a:gd name="f622" fmla="*/ f538 1 1210"/>
              <a:gd name="f623" fmla="*/ f539 1 930"/>
              <a:gd name="f624" fmla="*/ f540 1 1210"/>
              <a:gd name="f625" fmla="*/ f541 1 930"/>
              <a:gd name="f626" fmla="*/ f542 1 1210"/>
              <a:gd name="f627" fmla="*/ f543 1 930"/>
              <a:gd name="f628" fmla="*/ f544 1 1210"/>
              <a:gd name="f629" fmla="*/ f545 1 930"/>
              <a:gd name="f630" fmla="*/ f546 1 1210"/>
              <a:gd name="f631" fmla="*/ f547 1 930"/>
              <a:gd name="f632" fmla="*/ f548 1 1210"/>
              <a:gd name="f633" fmla="*/ f549 1 930"/>
              <a:gd name="f634" fmla="*/ f550 1 1210"/>
              <a:gd name="f635" fmla="*/ f551 1 930"/>
              <a:gd name="f636" fmla="*/ f552 1 1210"/>
              <a:gd name="f637" fmla="*/ f553 1 930"/>
              <a:gd name="f638" fmla="*/ f554 1 1210"/>
              <a:gd name="f639" fmla="*/ f555 1 930"/>
              <a:gd name="f640" fmla="*/ f556 1 1210"/>
              <a:gd name="f641" fmla="*/ f557 1 930"/>
              <a:gd name="f642" fmla="*/ f558 1 1210"/>
              <a:gd name="f643" fmla="*/ f559 1 930"/>
              <a:gd name="f644" fmla="*/ f560 1 1210"/>
              <a:gd name="f645" fmla="*/ f561 1 930"/>
              <a:gd name="f646" fmla="*/ f562 1 1210"/>
              <a:gd name="f647" fmla="*/ f563 1 930"/>
              <a:gd name="f648" fmla="*/ f564 1 1210"/>
              <a:gd name="f649" fmla="*/ f565 1 930"/>
              <a:gd name="f650" fmla="*/ f566 1 1210"/>
              <a:gd name="f651" fmla="*/ f567 1 930"/>
              <a:gd name="f652" fmla="*/ f568 1 1210"/>
              <a:gd name="f653" fmla="*/ f569 1 930"/>
              <a:gd name="f654" fmla="*/ f570 1 1210"/>
              <a:gd name="f655" fmla="*/ f571 1 930"/>
              <a:gd name="f656" fmla="*/ f572 1 1210"/>
              <a:gd name="f657" fmla="*/ f573 1 930"/>
              <a:gd name="f658" fmla="*/ f574 1 1210"/>
              <a:gd name="f659" fmla="*/ f575 1 930"/>
              <a:gd name="f660" fmla="*/ f576 1 1210"/>
              <a:gd name="f661" fmla="*/ f577 1 930"/>
              <a:gd name="f662" fmla="*/ f578 1 1210"/>
              <a:gd name="f663" fmla="*/ f579 1 930"/>
              <a:gd name="f664" fmla="*/ f580 1 1210"/>
              <a:gd name="f665" fmla="*/ f581 1 930"/>
              <a:gd name="f666" fmla="*/ f582 1 1210"/>
              <a:gd name="f667" fmla="*/ f583 1 930"/>
              <a:gd name="f668" fmla="*/ f584 1 1210"/>
              <a:gd name="f669" fmla="*/ f585 1 930"/>
              <a:gd name="f670" fmla="*/ f586 1 1210"/>
              <a:gd name="f671" fmla="*/ f587 1 930"/>
              <a:gd name="f672" fmla="*/ f588 1 1210"/>
              <a:gd name="f673" fmla="*/ f589 1 930"/>
              <a:gd name="f674" fmla="*/ f590 1 1210"/>
              <a:gd name="f675" fmla="*/ f591 1 930"/>
              <a:gd name="f676" fmla="*/ f592 1 1210"/>
              <a:gd name="f677" fmla="*/ f593 1 930"/>
              <a:gd name="f678" fmla="*/ f594 1 1210"/>
              <a:gd name="f679" fmla="*/ f595 1 930"/>
              <a:gd name="f680" fmla="*/ f596 1 930"/>
              <a:gd name="f681" fmla="*/ f597 1 1210"/>
              <a:gd name="f682" fmla="*/ f598 1 930"/>
              <a:gd name="f683" fmla="*/ f599 1 930"/>
              <a:gd name="f684" fmla="*/ f600 1 1210"/>
              <a:gd name="f685" fmla="*/ f601 1 930"/>
              <a:gd name="f686" fmla="*/ f602 1 1210"/>
              <a:gd name="f687" fmla="*/ f603 1 930"/>
              <a:gd name="f688" fmla="*/ f604 1 1210"/>
              <a:gd name="f689" fmla="*/ f605 1 930"/>
              <a:gd name="f690" fmla="*/ f606 1 930"/>
              <a:gd name="f691" fmla="*/ f607 1 1210"/>
              <a:gd name="f692" fmla="*/ f608 1 930"/>
              <a:gd name="f693" fmla="*/ f609 1 1210"/>
              <a:gd name="f694" fmla="*/ 0 1 f525"/>
              <a:gd name="f695" fmla="*/ f519 1 f525"/>
              <a:gd name="f696" fmla="*/ 0 1 f526"/>
              <a:gd name="f697" fmla="*/ f520 1 f526"/>
              <a:gd name="f698" fmla="*/ f611 1 f525"/>
              <a:gd name="f699" fmla="*/ f612 1 f526"/>
              <a:gd name="f700" fmla="*/ f613 1 f525"/>
              <a:gd name="f701" fmla="*/ f614 1 f526"/>
              <a:gd name="f702" fmla="*/ f615 1 f525"/>
              <a:gd name="f703" fmla="*/ f616 1 f526"/>
              <a:gd name="f704" fmla="*/ f617 1 f525"/>
              <a:gd name="f705" fmla="*/ f618 1 f526"/>
              <a:gd name="f706" fmla="*/ f619 1 f525"/>
              <a:gd name="f707" fmla="*/ f620 1 f526"/>
              <a:gd name="f708" fmla="*/ f621 1 f525"/>
              <a:gd name="f709" fmla="*/ f622 1 f526"/>
              <a:gd name="f710" fmla="*/ f623 1 f525"/>
              <a:gd name="f711" fmla="*/ f624 1 f526"/>
              <a:gd name="f712" fmla="*/ f625 1 f525"/>
              <a:gd name="f713" fmla="*/ f626 1 f526"/>
              <a:gd name="f714" fmla="*/ f627 1 f525"/>
              <a:gd name="f715" fmla="*/ f628 1 f526"/>
              <a:gd name="f716" fmla="*/ f629 1 f525"/>
              <a:gd name="f717" fmla="*/ f630 1 f526"/>
              <a:gd name="f718" fmla="*/ f631 1 f525"/>
              <a:gd name="f719" fmla="*/ f632 1 f526"/>
              <a:gd name="f720" fmla="*/ f633 1 f525"/>
              <a:gd name="f721" fmla="*/ f634 1 f526"/>
              <a:gd name="f722" fmla="*/ f635 1 f525"/>
              <a:gd name="f723" fmla="*/ f636 1 f526"/>
              <a:gd name="f724" fmla="*/ f637 1 f525"/>
              <a:gd name="f725" fmla="*/ f638 1 f526"/>
              <a:gd name="f726" fmla="*/ f639 1 f525"/>
              <a:gd name="f727" fmla="*/ f640 1 f526"/>
              <a:gd name="f728" fmla="*/ f641 1 f525"/>
              <a:gd name="f729" fmla="*/ f642 1 f526"/>
              <a:gd name="f730" fmla="*/ f643 1 f525"/>
              <a:gd name="f731" fmla="*/ f644 1 f526"/>
              <a:gd name="f732" fmla="*/ f645 1 f525"/>
              <a:gd name="f733" fmla="*/ f646 1 f526"/>
              <a:gd name="f734" fmla="*/ f647 1 f525"/>
              <a:gd name="f735" fmla="*/ f648 1 f526"/>
              <a:gd name="f736" fmla="*/ f649 1 f525"/>
              <a:gd name="f737" fmla="*/ f650 1 f526"/>
              <a:gd name="f738" fmla="*/ f651 1 f525"/>
              <a:gd name="f739" fmla="*/ f652 1 f526"/>
              <a:gd name="f740" fmla="*/ f653 1 f525"/>
              <a:gd name="f741" fmla="*/ f654 1 f526"/>
              <a:gd name="f742" fmla="*/ f655 1 f525"/>
              <a:gd name="f743" fmla="*/ f656 1 f526"/>
              <a:gd name="f744" fmla="*/ f657 1 f525"/>
              <a:gd name="f745" fmla="*/ f658 1 f526"/>
              <a:gd name="f746" fmla="*/ f659 1 f525"/>
              <a:gd name="f747" fmla="*/ f660 1 f526"/>
              <a:gd name="f748" fmla="*/ f661 1 f525"/>
              <a:gd name="f749" fmla="*/ f662 1 f526"/>
              <a:gd name="f750" fmla="*/ f663 1 f525"/>
              <a:gd name="f751" fmla="*/ f664 1 f526"/>
              <a:gd name="f752" fmla="*/ f665 1 f525"/>
              <a:gd name="f753" fmla="*/ f666 1 f526"/>
              <a:gd name="f754" fmla="*/ f667 1 f525"/>
              <a:gd name="f755" fmla="*/ f668 1 f526"/>
              <a:gd name="f756" fmla="*/ f669 1 f525"/>
              <a:gd name="f757" fmla="*/ f670 1 f526"/>
              <a:gd name="f758" fmla="*/ f671 1 f525"/>
              <a:gd name="f759" fmla="*/ f672 1 f526"/>
              <a:gd name="f760" fmla="*/ f673 1 f525"/>
              <a:gd name="f761" fmla="*/ f674 1 f526"/>
              <a:gd name="f762" fmla="*/ f675 1 f525"/>
              <a:gd name="f763" fmla="*/ f676 1 f526"/>
              <a:gd name="f764" fmla="*/ f677 1 f525"/>
              <a:gd name="f765" fmla="*/ f678 1 f526"/>
              <a:gd name="f766" fmla="*/ f679 1 f525"/>
              <a:gd name="f767" fmla="*/ f680 1 f525"/>
              <a:gd name="f768" fmla="*/ f681 1 f526"/>
              <a:gd name="f769" fmla="*/ f682 1 f525"/>
              <a:gd name="f770" fmla="*/ f683 1 f525"/>
              <a:gd name="f771" fmla="*/ f684 1 f526"/>
              <a:gd name="f772" fmla="*/ f685 1 f525"/>
              <a:gd name="f773" fmla="*/ f686 1 f526"/>
              <a:gd name="f774" fmla="*/ f687 1 f525"/>
              <a:gd name="f775" fmla="*/ f688 1 f526"/>
              <a:gd name="f776" fmla="*/ f689 1 f525"/>
              <a:gd name="f777" fmla="*/ f690 1 f525"/>
              <a:gd name="f778" fmla="*/ f691 1 f526"/>
              <a:gd name="f779" fmla="*/ f692 1 f525"/>
              <a:gd name="f780" fmla="*/ f693 1 f526"/>
              <a:gd name="f781" fmla="*/ f694 f516 1"/>
              <a:gd name="f782" fmla="*/ f695 f516 1"/>
              <a:gd name="f783" fmla="*/ f697 f517 1"/>
              <a:gd name="f784" fmla="*/ f696 f517 1"/>
              <a:gd name="f785" fmla="*/ f698 f516 1"/>
              <a:gd name="f786" fmla="*/ f699 f517 1"/>
              <a:gd name="f787" fmla="*/ f700 f516 1"/>
              <a:gd name="f788" fmla="*/ f701 f517 1"/>
              <a:gd name="f789" fmla="*/ f702 f516 1"/>
              <a:gd name="f790" fmla="*/ f703 f517 1"/>
              <a:gd name="f791" fmla="*/ f704 f516 1"/>
              <a:gd name="f792" fmla="*/ f705 f517 1"/>
              <a:gd name="f793" fmla="*/ f706 f516 1"/>
              <a:gd name="f794" fmla="*/ f707 f517 1"/>
              <a:gd name="f795" fmla="*/ f708 f516 1"/>
              <a:gd name="f796" fmla="*/ f709 f517 1"/>
              <a:gd name="f797" fmla="*/ f710 f516 1"/>
              <a:gd name="f798" fmla="*/ f711 f517 1"/>
              <a:gd name="f799" fmla="*/ f712 f516 1"/>
              <a:gd name="f800" fmla="*/ f713 f517 1"/>
              <a:gd name="f801" fmla="*/ f714 f516 1"/>
              <a:gd name="f802" fmla="*/ f715 f517 1"/>
              <a:gd name="f803" fmla="*/ f716 f516 1"/>
              <a:gd name="f804" fmla="*/ f717 f517 1"/>
              <a:gd name="f805" fmla="*/ f718 f516 1"/>
              <a:gd name="f806" fmla="*/ f719 f517 1"/>
              <a:gd name="f807" fmla="*/ f720 f516 1"/>
              <a:gd name="f808" fmla="*/ f721 f517 1"/>
              <a:gd name="f809" fmla="*/ f722 f516 1"/>
              <a:gd name="f810" fmla="*/ f723 f517 1"/>
              <a:gd name="f811" fmla="*/ f724 f516 1"/>
              <a:gd name="f812" fmla="*/ f725 f517 1"/>
              <a:gd name="f813" fmla="*/ f726 f516 1"/>
              <a:gd name="f814" fmla="*/ f727 f517 1"/>
              <a:gd name="f815" fmla="*/ f728 f516 1"/>
              <a:gd name="f816" fmla="*/ f729 f517 1"/>
              <a:gd name="f817" fmla="*/ f730 f516 1"/>
              <a:gd name="f818" fmla="*/ f731 f517 1"/>
              <a:gd name="f819" fmla="*/ f732 f516 1"/>
              <a:gd name="f820" fmla="*/ f733 f517 1"/>
              <a:gd name="f821" fmla="*/ f734 f516 1"/>
              <a:gd name="f822" fmla="*/ f735 f517 1"/>
              <a:gd name="f823" fmla="*/ f736 f516 1"/>
              <a:gd name="f824" fmla="*/ f737 f517 1"/>
              <a:gd name="f825" fmla="*/ f738 f516 1"/>
              <a:gd name="f826" fmla="*/ f739 f517 1"/>
              <a:gd name="f827" fmla="*/ f740 f516 1"/>
              <a:gd name="f828" fmla="*/ f741 f517 1"/>
              <a:gd name="f829" fmla="*/ f742 f516 1"/>
              <a:gd name="f830" fmla="*/ f743 f517 1"/>
              <a:gd name="f831" fmla="*/ f744 f516 1"/>
              <a:gd name="f832" fmla="*/ f745 f517 1"/>
              <a:gd name="f833" fmla="*/ f746 f516 1"/>
              <a:gd name="f834" fmla="*/ f747 f517 1"/>
              <a:gd name="f835" fmla="*/ f748 f516 1"/>
              <a:gd name="f836" fmla="*/ f749 f517 1"/>
              <a:gd name="f837" fmla="*/ f750 f516 1"/>
              <a:gd name="f838" fmla="*/ f751 f517 1"/>
              <a:gd name="f839" fmla="*/ f752 f516 1"/>
              <a:gd name="f840" fmla="*/ f753 f517 1"/>
              <a:gd name="f841" fmla="*/ f754 f516 1"/>
              <a:gd name="f842" fmla="*/ f755 f517 1"/>
              <a:gd name="f843" fmla="*/ f756 f516 1"/>
              <a:gd name="f844" fmla="*/ f757 f517 1"/>
              <a:gd name="f845" fmla="*/ f758 f516 1"/>
              <a:gd name="f846" fmla="*/ f759 f517 1"/>
              <a:gd name="f847" fmla="*/ f760 f516 1"/>
              <a:gd name="f848" fmla="*/ f761 f517 1"/>
              <a:gd name="f849" fmla="*/ f762 f516 1"/>
              <a:gd name="f850" fmla="*/ f763 f517 1"/>
              <a:gd name="f851" fmla="*/ f764 f516 1"/>
              <a:gd name="f852" fmla="*/ f765 f517 1"/>
              <a:gd name="f853" fmla="*/ f766 f516 1"/>
              <a:gd name="f854" fmla="*/ f767 f516 1"/>
              <a:gd name="f855" fmla="*/ f768 f517 1"/>
              <a:gd name="f856" fmla="*/ f769 f516 1"/>
              <a:gd name="f857" fmla="*/ f770 f516 1"/>
              <a:gd name="f858" fmla="*/ f771 f517 1"/>
              <a:gd name="f859" fmla="*/ f772 f516 1"/>
              <a:gd name="f860" fmla="*/ f773 f517 1"/>
              <a:gd name="f861" fmla="*/ f774 f516 1"/>
              <a:gd name="f862" fmla="*/ f775 f517 1"/>
              <a:gd name="f863" fmla="*/ f776 f516 1"/>
              <a:gd name="f864" fmla="*/ f777 f516 1"/>
              <a:gd name="f865" fmla="*/ f778 f517 1"/>
              <a:gd name="f866" fmla="*/ f779 f516 1"/>
              <a:gd name="f867" fmla="*/ f780 f517 1"/>
            </a:gdLst>
            <a:ahLst/>
            <a:cxnLst>
              <a:cxn ang="3cd4">
                <a:pos x="hc" y="t"/>
              </a:cxn>
              <a:cxn ang="0">
                <a:pos x="r" y="vc"/>
              </a:cxn>
              <a:cxn ang="cd4">
                <a:pos x="hc" y="b"/>
              </a:cxn>
              <a:cxn ang="cd2">
                <a:pos x="l" y="vc"/>
              </a:cxn>
              <a:cxn ang="f610">
                <a:pos x="f785" y="f786"/>
              </a:cxn>
              <a:cxn ang="f610">
                <a:pos x="f787" y="f788"/>
              </a:cxn>
              <a:cxn ang="f610">
                <a:pos x="f789" y="f790"/>
              </a:cxn>
              <a:cxn ang="f610">
                <a:pos x="f791" y="f792"/>
              </a:cxn>
              <a:cxn ang="f610">
                <a:pos x="f793" y="f794"/>
              </a:cxn>
              <a:cxn ang="f610">
                <a:pos x="f795" y="f796"/>
              </a:cxn>
              <a:cxn ang="f610">
                <a:pos x="f797" y="f798"/>
              </a:cxn>
              <a:cxn ang="f610">
                <a:pos x="f799" y="f800"/>
              </a:cxn>
              <a:cxn ang="f610">
                <a:pos x="f801" y="f802"/>
              </a:cxn>
              <a:cxn ang="f610">
                <a:pos x="f803" y="f804"/>
              </a:cxn>
              <a:cxn ang="f610">
                <a:pos x="f805" y="f806"/>
              </a:cxn>
              <a:cxn ang="f610">
                <a:pos x="f807" y="f808"/>
              </a:cxn>
              <a:cxn ang="f610">
                <a:pos x="f809" y="f810"/>
              </a:cxn>
              <a:cxn ang="f610">
                <a:pos x="f811" y="f812"/>
              </a:cxn>
              <a:cxn ang="f610">
                <a:pos x="f813" y="f814"/>
              </a:cxn>
              <a:cxn ang="f610">
                <a:pos x="f815" y="f816"/>
              </a:cxn>
              <a:cxn ang="f610">
                <a:pos x="f817" y="f818"/>
              </a:cxn>
              <a:cxn ang="f610">
                <a:pos x="f819" y="f820"/>
              </a:cxn>
              <a:cxn ang="f610">
                <a:pos x="f821" y="f822"/>
              </a:cxn>
              <a:cxn ang="f610">
                <a:pos x="f823" y="f824"/>
              </a:cxn>
              <a:cxn ang="f610">
                <a:pos x="f825" y="f826"/>
              </a:cxn>
              <a:cxn ang="f610">
                <a:pos x="f827" y="f828"/>
              </a:cxn>
              <a:cxn ang="f610">
                <a:pos x="f829" y="f830"/>
              </a:cxn>
              <a:cxn ang="f610">
                <a:pos x="f831" y="f832"/>
              </a:cxn>
              <a:cxn ang="f610">
                <a:pos x="f833" y="f834"/>
              </a:cxn>
              <a:cxn ang="f610">
                <a:pos x="f835" y="f836"/>
              </a:cxn>
              <a:cxn ang="f610">
                <a:pos x="f837" y="f838"/>
              </a:cxn>
              <a:cxn ang="f610">
                <a:pos x="f839" y="f840"/>
              </a:cxn>
              <a:cxn ang="f610">
                <a:pos x="f841" y="f842"/>
              </a:cxn>
              <a:cxn ang="f610">
                <a:pos x="f843" y="f844"/>
              </a:cxn>
              <a:cxn ang="f610">
                <a:pos x="f845" y="f846"/>
              </a:cxn>
              <a:cxn ang="f610">
                <a:pos x="f847" y="f848"/>
              </a:cxn>
              <a:cxn ang="f610">
                <a:pos x="f849" y="f850"/>
              </a:cxn>
              <a:cxn ang="f610">
                <a:pos x="f851" y="f852"/>
              </a:cxn>
              <a:cxn ang="f610">
                <a:pos x="f853" y="f838"/>
              </a:cxn>
              <a:cxn ang="f610">
                <a:pos x="f854" y="f855"/>
              </a:cxn>
              <a:cxn ang="f610">
                <a:pos x="f856" y="f848"/>
              </a:cxn>
              <a:cxn ang="f610">
                <a:pos x="f857" y="f858"/>
              </a:cxn>
              <a:cxn ang="f610">
                <a:pos x="f859" y="f860"/>
              </a:cxn>
              <a:cxn ang="f610">
                <a:pos x="f861" y="f862"/>
              </a:cxn>
              <a:cxn ang="f610">
                <a:pos x="f863" y="f858"/>
              </a:cxn>
              <a:cxn ang="f610">
                <a:pos x="f864" y="f865"/>
              </a:cxn>
              <a:cxn ang="f610">
                <a:pos x="f866" y="f867"/>
              </a:cxn>
            </a:cxnLst>
            <a:rect l="f781" t="f784" r="f782" b="f783"/>
            <a:pathLst>
              <a:path w="930" h="1210">
                <a:moveTo>
                  <a:pt x="f8" y="f9"/>
                </a:moveTo>
                <a:cubicBezTo>
                  <a:pt x="f10" y="f11"/>
                  <a:pt x="f12" y="f13"/>
                  <a:pt x="f14" y="f15"/>
                </a:cubicBezTo>
                <a:cubicBezTo>
                  <a:pt x="f12" y="f16"/>
                  <a:pt x="f17" y="f18"/>
                  <a:pt x="f19" y="f20"/>
                </a:cubicBezTo>
                <a:cubicBezTo>
                  <a:pt x="f21" y="f22"/>
                  <a:pt x="f23" y="f24"/>
                  <a:pt x="f25" y="f26"/>
                </a:cubicBezTo>
                <a:cubicBezTo>
                  <a:pt x="f27" y="f28"/>
                  <a:pt x="f29" y="f30"/>
                  <a:pt x="f31" y="f21"/>
                </a:cubicBezTo>
                <a:cubicBezTo>
                  <a:pt x="f32" y="f33"/>
                  <a:pt x="f34" y="f35"/>
                  <a:pt x="f36" y="f37"/>
                </a:cubicBezTo>
                <a:cubicBezTo>
                  <a:pt x="f38" y="f39"/>
                  <a:pt x="f40" y="f5"/>
                  <a:pt x="f41" y="f42"/>
                </a:cubicBezTo>
                <a:cubicBezTo>
                  <a:pt x="f43" y="f44"/>
                  <a:pt x="f45" y="f46"/>
                  <a:pt x="f47" y="f48"/>
                </a:cubicBezTo>
                <a:cubicBezTo>
                  <a:pt x="f49" y="f50"/>
                  <a:pt x="f51" y="f52"/>
                  <a:pt x="f53" y="f52"/>
                </a:cubicBezTo>
                <a:cubicBezTo>
                  <a:pt x="f54" y="f55"/>
                  <a:pt x="f56" y="f57"/>
                  <a:pt x="f58" y="f59"/>
                </a:cubicBezTo>
                <a:cubicBezTo>
                  <a:pt x="f60" y="f61"/>
                  <a:pt x="f62" y="f63"/>
                  <a:pt x="f64" y="f65"/>
                </a:cubicBezTo>
                <a:cubicBezTo>
                  <a:pt x="f66" y="f67"/>
                  <a:pt x="f6" y="f68"/>
                  <a:pt x="f69" y="f70"/>
                </a:cubicBezTo>
                <a:cubicBezTo>
                  <a:pt x="f71" y="f72"/>
                  <a:pt x="f73" y="f74"/>
                  <a:pt x="f75" y="f76"/>
                </a:cubicBezTo>
                <a:cubicBezTo>
                  <a:pt x="f77" y="f78"/>
                  <a:pt x="f79" y="f73"/>
                  <a:pt x="f80" y="f81"/>
                </a:cubicBezTo>
                <a:cubicBezTo>
                  <a:pt x="f82" y="f83"/>
                  <a:pt x="f84" y="f85"/>
                  <a:pt x="f86" y="f87"/>
                </a:cubicBezTo>
                <a:cubicBezTo>
                  <a:pt x="f88" y="f89"/>
                  <a:pt x="f90" y="f91"/>
                  <a:pt x="f92" y="f93"/>
                </a:cubicBezTo>
                <a:cubicBezTo>
                  <a:pt x="f94" y="f95"/>
                  <a:pt x="f96" y="f97"/>
                  <a:pt x="f98" y="f7"/>
                </a:cubicBezTo>
                <a:cubicBezTo>
                  <a:pt x="f99" y="f7"/>
                  <a:pt x="f100" y="f7"/>
                  <a:pt x="f101" y="f7"/>
                </a:cubicBezTo>
                <a:cubicBezTo>
                  <a:pt x="f5" y="f102"/>
                  <a:pt x="f103" y="f87"/>
                  <a:pt x="f104" y="f105"/>
                </a:cubicBezTo>
                <a:cubicBezTo>
                  <a:pt x="f106" y="f107"/>
                  <a:pt x="f108" y="f109"/>
                  <a:pt x="f110" y="f111"/>
                </a:cubicBezTo>
                <a:cubicBezTo>
                  <a:pt x="f112" y="f113"/>
                  <a:pt x="f114" y="f115"/>
                  <a:pt x="f116" y="f117"/>
                </a:cubicBezTo>
                <a:cubicBezTo>
                  <a:pt x="f118" y="f117"/>
                  <a:pt x="f119" y="f117"/>
                  <a:pt x="f8" y="f9"/>
                </a:cubicBezTo>
                <a:close/>
                <a:moveTo>
                  <a:pt x="f120" y="f121"/>
                </a:moveTo>
                <a:cubicBezTo>
                  <a:pt x="f122" y="f123"/>
                  <a:pt x="f124" y="f125"/>
                  <a:pt x="f126" y="f127"/>
                </a:cubicBezTo>
                <a:cubicBezTo>
                  <a:pt x="f128" y="f129"/>
                  <a:pt x="f130" y="f127"/>
                  <a:pt x="f131" y="f132"/>
                </a:cubicBezTo>
                <a:cubicBezTo>
                  <a:pt x="f133" y="f134"/>
                  <a:pt x="f135" y="f136"/>
                  <a:pt x="f137" y="f138"/>
                </a:cubicBezTo>
                <a:cubicBezTo>
                  <a:pt x="f139" y="f140"/>
                  <a:pt x="f141" y="f142"/>
                  <a:pt x="f143" y="f144"/>
                </a:cubicBezTo>
                <a:cubicBezTo>
                  <a:pt x="f145" y="f146"/>
                  <a:pt x="f147" y="f148"/>
                  <a:pt x="f149" y="f150"/>
                </a:cubicBezTo>
                <a:cubicBezTo>
                  <a:pt x="f151" y="f152"/>
                  <a:pt x="f153" y="f154"/>
                  <a:pt x="f145" y="f155"/>
                </a:cubicBezTo>
                <a:cubicBezTo>
                  <a:pt x="f154" y="f80"/>
                  <a:pt x="f156" y="f157"/>
                  <a:pt x="f141" y="f158"/>
                </a:cubicBezTo>
                <a:cubicBezTo>
                  <a:pt x="f159" y="f160"/>
                  <a:pt x="f141" y="f161"/>
                  <a:pt x="f141" y="f162"/>
                </a:cubicBezTo>
                <a:cubicBezTo>
                  <a:pt x="f141" y="f163"/>
                  <a:pt x="f141" y="f164"/>
                  <a:pt x="f141" y="f165"/>
                </a:cubicBezTo>
                <a:cubicBezTo>
                  <a:pt x="f166" y="f167"/>
                  <a:pt x="f168" y="f167"/>
                  <a:pt x="f169" y="f170"/>
                </a:cubicBezTo>
                <a:cubicBezTo>
                  <a:pt x="f171" y="f78"/>
                  <a:pt x="f172" y="f105"/>
                  <a:pt x="f173" y="f174"/>
                </a:cubicBezTo>
                <a:cubicBezTo>
                  <a:pt x="f164" y="f144"/>
                  <a:pt x="f85" y="f175"/>
                  <a:pt x="f176" y="f177"/>
                </a:cubicBezTo>
                <a:cubicBezTo>
                  <a:pt x="f178" y="f100"/>
                  <a:pt x="f179" y="f180"/>
                  <a:pt x="f181" y="f182"/>
                </a:cubicBezTo>
                <a:cubicBezTo>
                  <a:pt x="f183" y="f184"/>
                  <a:pt x="f185" y="f186"/>
                  <a:pt x="f115" y="f23"/>
                </a:cubicBezTo>
                <a:cubicBezTo>
                  <a:pt x="f187" y="f188"/>
                  <a:pt x="f189" y="f59"/>
                  <a:pt x="f190" y="f191"/>
                </a:cubicBezTo>
                <a:cubicBezTo>
                  <a:pt x="f190" y="f192"/>
                  <a:pt x="f193" y="f30"/>
                  <a:pt x="f194" y="f195"/>
                </a:cubicBezTo>
                <a:cubicBezTo>
                  <a:pt x="f196" y="f197"/>
                  <a:pt x="f198" y="f199"/>
                  <a:pt x="f200" y="f201"/>
                </a:cubicBezTo>
                <a:cubicBezTo>
                  <a:pt x="f202" y="f203"/>
                  <a:pt x="f204" y="f63"/>
                  <a:pt x="f205" y="f206"/>
                </a:cubicBezTo>
                <a:cubicBezTo>
                  <a:pt x="f207" y="f208"/>
                  <a:pt x="f209" y="f12"/>
                  <a:pt x="f210" y="f211"/>
                </a:cubicBezTo>
                <a:cubicBezTo>
                  <a:pt x="f41" y="f212"/>
                  <a:pt x="f213" y="f214"/>
                  <a:pt x="f11" y="f215"/>
                </a:cubicBezTo>
                <a:cubicBezTo>
                  <a:pt x="f43" y="f216"/>
                  <a:pt x="f217" y="f218"/>
                  <a:pt x="f219" y="f220"/>
                </a:cubicBezTo>
                <a:cubicBezTo>
                  <a:pt x="f221" y="f103"/>
                  <a:pt x="f129" y="f222"/>
                  <a:pt x="f223" y="f224"/>
                </a:cubicBezTo>
                <a:cubicBezTo>
                  <a:pt x="f225" y="f226"/>
                  <a:pt x="f227" y="f218"/>
                  <a:pt x="f197" y="f228"/>
                </a:cubicBezTo>
                <a:cubicBezTo>
                  <a:pt x="f229" y="f230"/>
                  <a:pt x="f231" y="f118"/>
                  <a:pt x="f118" y="f232"/>
                </a:cubicBezTo>
                <a:cubicBezTo>
                  <a:pt x="f233" y="f12"/>
                  <a:pt x="f234" y="f203"/>
                  <a:pt x="f235" y="f236"/>
                </a:cubicBezTo>
                <a:cubicBezTo>
                  <a:pt x="f237" y="f238"/>
                  <a:pt x="f239" y="f240"/>
                  <a:pt x="f12" y="f241"/>
                </a:cubicBezTo>
                <a:cubicBezTo>
                  <a:pt x="f242" y="f243"/>
                  <a:pt x="f243" y="f20"/>
                  <a:pt x="f244" y="f245"/>
                </a:cubicBezTo>
                <a:cubicBezTo>
                  <a:pt x="f246" y="f247"/>
                  <a:pt x="f248" y="f249"/>
                  <a:pt x="f198" y="f250"/>
                </a:cubicBezTo>
                <a:cubicBezTo>
                  <a:pt x="f251" y="f252"/>
                  <a:pt x="f253" y="f254"/>
                  <a:pt x="f255" y="f256"/>
                </a:cubicBezTo>
                <a:cubicBezTo>
                  <a:pt x="f257" y="f258"/>
                  <a:pt x="f259" y="f260"/>
                  <a:pt x="f120" y="f121"/>
                </a:cubicBezTo>
                <a:close/>
                <a:moveTo>
                  <a:pt x="f189" y="f261"/>
                </a:moveTo>
                <a:cubicBezTo>
                  <a:pt x="f262" y="f143"/>
                  <a:pt x="f263" y="f147"/>
                  <a:pt x="f142" y="f115"/>
                </a:cubicBezTo>
                <a:cubicBezTo>
                  <a:pt x="f148" y="f187"/>
                  <a:pt x="f156" y="f264"/>
                  <a:pt x="f265" y="f266"/>
                </a:cubicBezTo>
                <a:cubicBezTo>
                  <a:pt x="f130" y="f267"/>
                  <a:pt x="f86" y="f268"/>
                  <a:pt x="f269" y="f270"/>
                </a:cubicBezTo>
                <a:cubicBezTo>
                  <a:pt x="f155" y="f121"/>
                  <a:pt x="f271" y="f272"/>
                  <a:pt x="f273" y="f274"/>
                </a:cubicBezTo>
                <a:cubicBezTo>
                  <a:pt x="f275" y="f276"/>
                  <a:pt x="f122" y="f277"/>
                  <a:pt x="f278" y="f279"/>
                </a:cubicBezTo>
                <a:cubicBezTo>
                  <a:pt x="f280" y="f267"/>
                  <a:pt x="f281" y="f136"/>
                  <a:pt x="f282" y="f136"/>
                </a:cubicBezTo>
                <a:cubicBezTo>
                  <a:pt x="f283" y="f284"/>
                  <a:pt x="f285" y="f286"/>
                  <a:pt x="f285" y="f276"/>
                </a:cubicBezTo>
                <a:cubicBezTo>
                  <a:pt x="f285" y="f287"/>
                  <a:pt x="f285" y="f288"/>
                  <a:pt x="f285" y="f270"/>
                </a:cubicBezTo>
                <a:cubicBezTo>
                  <a:pt x="f51" y="f202"/>
                  <a:pt x="f289" y="f177"/>
                  <a:pt x="f43" y="f290"/>
                </a:cubicBezTo>
                <a:cubicBezTo>
                  <a:pt x="f291" y="f292"/>
                  <a:pt x="f293" y="f294"/>
                  <a:pt x="f258" y="f295"/>
                </a:cubicBezTo>
                <a:cubicBezTo>
                  <a:pt x="f296" y="f38"/>
                  <a:pt x="f297" y="f298"/>
                  <a:pt x="f299" y="f300"/>
                </a:cubicBezTo>
                <a:cubicBezTo>
                  <a:pt x="f301" y="f100"/>
                  <a:pt x="f302" y="f250"/>
                  <a:pt x="f180" y="f303"/>
                </a:cubicBezTo>
                <a:cubicBezTo>
                  <a:pt x="f304" y="f177"/>
                  <a:pt x="f305" y="f196"/>
                  <a:pt x="f306" y="f307"/>
                </a:cubicBezTo>
                <a:cubicBezTo>
                  <a:pt x="f308" y="f309"/>
                  <a:pt x="f310" y="f263"/>
                  <a:pt x="f242" y="f311"/>
                </a:cubicBezTo>
                <a:cubicBezTo>
                  <a:pt x="f312" y="f313"/>
                  <a:pt x="f314" y="f152"/>
                  <a:pt x="f315" y="f168"/>
                </a:cubicBezTo>
                <a:cubicBezTo>
                  <a:pt x="f316" y="f168"/>
                  <a:pt x="f317" y="f318"/>
                  <a:pt x="f319" y="f144"/>
                </a:cubicBezTo>
                <a:cubicBezTo>
                  <a:pt x="f320" y="f148"/>
                  <a:pt x="f321" y="f152"/>
                  <a:pt x="f296" y="f155"/>
                </a:cubicBezTo>
                <a:cubicBezTo>
                  <a:pt x="f322" y="f84"/>
                  <a:pt x="f323" y="f139"/>
                  <a:pt x="f324" y="f325"/>
                </a:cubicBezTo>
                <a:cubicBezTo>
                  <a:pt x="f243" y="f326"/>
                  <a:pt x="f327" y="f328"/>
                  <a:pt x="f329" y="f171"/>
                </a:cubicBezTo>
                <a:cubicBezTo>
                  <a:pt x="f330" y="f88"/>
                  <a:pt x="f247" y="f331"/>
                  <a:pt x="f299" y="f332"/>
                </a:cubicBezTo>
                <a:cubicBezTo>
                  <a:pt x="f316" y="f333"/>
                  <a:pt x="f323" y="f334"/>
                  <a:pt x="f335" y="f172"/>
                </a:cubicBezTo>
                <a:cubicBezTo>
                  <a:pt x="f336" y="f337"/>
                  <a:pt x="f338" y="f77"/>
                  <a:pt x="f248" y="f339"/>
                </a:cubicBezTo>
                <a:cubicBezTo>
                  <a:pt x="f209" y="f340"/>
                  <a:pt x="f341" y="f342"/>
                  <a:pt x="f343" y="f344"/>
                </a:cubicBezTo>
                <a:cubicBezTo>
                  <a:pt x="f345" y="f342"/>
                  <a:pt x="f346" y="f347"/>
                  <a:pt x="f11" y="f348"/>
                </a:cubicBezTo>
                <a:cubicBezTo>
                  <a:pt x="f277" y="f349"/>
                  <a:pt x="f350" y="f351"/>
                  <a:pt x="f352" y="f172"/>
                </a:cubicBezTo>
                <a:cubicBezTo>
                  <a:pt x="f221" y="f90"/>
                  <a:pt x="f209" y="f353"/>
                  <a:pt x="f209" y="f354"/>
                </a:cubicBezTo>
                <a:cubicBezTo>
                  <a:pt x="f209" y="f355"/>
                  <a:pt x="f209" y="f356"/>
                  <a:pt x="f209" y="f357"/>
                </a:cubicBezTo>
                <a:cubicBezTo>
                  <a:pt x="f209" y="f358"/>
                  <a:pt x="f359" y="f360"/>
                  <a:pt x="f359" y="f361"/>
                </a:cubicBezTo>
                <a:cubicBezTo>
                  <a:pt x="f362" y="f361"/>
                  <a:pt x="f210" y="f363"/>
                  <a:pt x="f352" y="f363"/>
                </a:cubicBezTo>
                <a:cubicBezTo>
                  <a:pt x="f364" y="f365"/>
                  <a:pt x="f120" y="f366"/>
                  <a:pt x="f367" y="f85"/>
                </a:cubicBezTo>
                <a:cubicBezTo>
                  <a:pt x="f368" y="f81"/>
                  <a:pt x="f369" y="f370"/>
                  <a:pt x="f369" y="f371"/>
                </a:cubicBezTo>
                <a:cubicBezTo>
                  <a:pt x="f261" y="f372"/>
                  <a:pt x="f369" y="f373"/>
                  <a:pt x="f261" y="f374"/>
                </a:cubicBezTo>
                <a:cubicBezTo>
                  <a:pt x="f261" y="f375"/>
                  <a:pt x="f313" y="f376"/>
                  <a:pt x="f311" y="f377"/>
                </a:cubicBezTo>
                <a:cubicBezTo>
                  <a:pt x="f378" y="f379"/>
                  <a:pt x="f380" y="f381"/>
                  <a:pt x="f189" y="f261"/>
                </a:cubicBezTo>
                <a:close/>
                <a:moveTo>
                  <a:pt x="f382" y="f383"/>
                </a:moveTo>
                <a:cubicBezTo>
                  <a:pt x="f384" y="f385"/>
                  <a:pt x="f40" y="f386"/>
                  <a:pt x="f387" y="f388"/>
                </a:cubicBezTo>
                <a:cubicBezTo>
                  <a:pt x="f389" y="f75"/>
                  <a:pt x="f390" y="f373"/>
                  <a:pt x="f391" y="f392"/>
                </a:cubicBezTo>
                <a:cubicBezTo>
                  <a:pt x="f323" y="f392"/>
                  <a:pt x="f393" y="f394"/>
                  <a:pt x="f395" y="f396"/>
                </a:cubicBezTo>
                <a:cubicBezTo>
                  <a:pt x="f397" y="f398"/>
                  <a:pt x="f399" y="f400"/>
                  <a:pt x="f108" y="f401"/>
                </a:cubicBezTo>
                <a:cubicBezTo>
                  <a:pt x="f402" y="f403"/>
                  <a:pt x="f404" y="f405"/>
                  <a:pt x="f406" y="f407"/>
                </a:cubicBezTo>
                <a:cubicBezTo>
                  <a:pt x="f48" y="f408"/>
                  <a:pt x="f103" y="f409"/>
                  <a:pt x="f410" y="f411"/>
                </a:cubicBezTo>
                <a:cubicBezTo>
                  <a:pt x="f35" y="f411"/>
                  <a:pt x="f50" y="f411"/>
                  <a:pt x="f55" y="f411"/>
                </a:cubicBezTo>
                <a:cubicBezTo>
                  <a:pt x="f188" y="f411"/>
                  <a:pt x="f412" y="f413"/>
                  <a:pt x="f414" y="f411"/>
                </a:cubicBezTo>
                <a:cubicBezTo>
                  <a:pt x="f182" y="f415"/>
                  <a:pt x="f34" y="f416"/>
                  <a:pt x="f208" y="f417"/>
                </a:cubicBezTo>
                <a:cubicBezTo>
                  <a:pt x="f418" y="f419"/>
                  <a:pt x="f420" y="f421"/>
                  <a:pt x="f422" y="f423"/>
                </a:cubicBezTo>
                <a:cubicBezTo>
                  <a:pt x="f424" y="f365"/>
                  <a:pt x="f382" y="f425"/>
                  <a:pt x="f382" y="f426"/>
                </a:cubicBezTo>
                <a:cubicBezTo>
                  <a:pt x="f382" y="f427"/>
                  <a:pt x="f382" y="f428"/>
                  <a:pt x="f382" y="f429"/>
                </a:cubicBezTo>
                <a:cubicBezTo>
                  <a:pt x="f382" y="f430"/>
                  <a:pt x="f382" y="f431"/>
                  <a:pt x="f382" y="f383"/>
                </a:cubicBezTo>
                <a:close/>
                <a:moveTo>
                  <a:pt x="f432" y="f421"/>
                </a:moveTo>
                <a:cubicBezTo>
                  <a:pt x="f433" y="f434"/>
                  <a:pt x="f435" y="f357"/>
                  <a:pt x="f318" y="f436"/>
                </a:cubicBezTo>
                <a:cubicBezTo>
                  <a:pt x="f437" y="f436"/>
                  <a:pt x="f155" y="f89"/>
                  <a:pt x="f438" y="f357"/>
                </a:cubicBezTo>
                <a:cubicBezTo>
                  <a:pt x="f439" y="f423"/>
                  <a:pt x="f440" y="f441"/>
                  <a:pt x="f442" y="f443"/>
                </a:cubicBezTo>
                <a:cubicBezTo>
                  <a:pt x="f140" y="f444"/>
                  <a:pt x="f138" y="f445"/>
                  <a:pt x="f270" y="f446"/>
                </a:cubicBezTo>
                <a:cubicBezTo>
                  <a:pt x="f447" y="f448"/>
                  <a:pt x="f449" y="f450"/>
                  <a:pt x="f451" y="f452"/>
                </a:cubicBezTo>
                <a:cubicBezTo>
                  <a:pt x="f299" y="f453"/>
                  <a:pt x="f245" y="f445"/>
                  <a:pt x="f104" y="f454"/>
                </a:cubicBezTo>
                <a:cubicBezTo>
                  <a:pt x="f397" y="f455"/>
                  <a:pt x="f314" y="f456"/>
                  <a:pt x="f240" y="f457"/>
                </a:cubicBezTo>
                <a:cubicBezTo>
                  <a:pt x="f180" y="f458"/>
                  <a:pt x="f112" y="f459"/>
                  <a:pt x="f460" y="f411"/>
                </a:cubicBezTo>
                <a:cubicBezTo>
                  <a:pt x="f201" y="f411"/>
                  <a:pt x="f242" y="f411"/>
                  <a:pt x="f236" y="f411"/>
                </a:cubicBezTo>
                <a:cubicBezTo>
                  <a:pt x="f100" y="f411"/>
                  <a:pt x="f461" y="f411"/>
                  <a:pt x="f198" y="f411"/>
                </a:cubicBezTo>
                <a:cubicBezTo>
                  <a:pt x="f345" y="f411"/>
                  <a:pt x="f193" y="f411"/>
                  <a:pt x="f462" y="f413"/>
                </a:cubicBezTo>
                <a:cubicBezTo>
                  <a:pt x="f282" y="f413"/>
                  <a:pt x="f463" y="f464"/>
                  <a:pt x="f280" y="f465"/>
                </a:cubicBezTo>
                <a:cubicBezTo>
                  <a:pt x="f466" y="f467"/>
                  <a:pt x="f468" y="f469"/>
                  <a:pt x="f470" y="f471"/>
                </a:cubicBezTo>
                <a:cubicBezTo>
                  <a:pt x="f472" y="f444"/>
                  <a:pt x="f135" y="f473"/>
                  <a:pt x="f432" y="f421"/>
                </a:cubicBezTo>
                <a:close/>
                <a:moveTo>
                  <a:pt x="f474" y="f413"/>
                </a:moveTo>
                <a:cubicBezTo>
                  <a:pt x="f475" y="f476"/>
                  <a:pt x="f477" y="f419"/>
                  <a:pt x="f478" y="f479"/>
                </a:cubicBezTo>
                <a:cubicBezTo>
                  <a:pt x="f480" y="f481"/>
                  <a:pt x="f348" y="f482"/>
                  <a:pt x="f483" y="f484"/>
                </a:cubicBezTo>
                <a:cubicBezTo>
                  <a:pt x="f135" y="f485"/>
                  <a:pt x="f166" y="f486"/>
                  <a:pt x="f487" y="f488"/>
                </a:cubicBezTo>
                <a:cubicBezTo>
                  <a:pt x="f145" y="f489"/>
                  <a:pt x="f490" y="f491"/>
                  <a:pt x="f492" y="f413"/>
                </a:cubicBezTo>
                <a:cubicBezTo>
                  <a:pt x="f472" y="f413"/>
                  <a:pt x="f483" y="f413"/>
                  <a:pt x="f474" y="f413"/>
                </a:cubicBezTo>
                <a:close/>
                <a:moveTo>
                  <a:pt x="f300" y="f493"/>
                </a:moveTo>
                <a:cubicBezTo>
                  <a:pt x="f322" y="f494"/>
                  <a:pt x="f256" y="f453"/>
                  <a:pt x="f198" y="f495"/>
                </a:cubicBezTo>
                <a:cubicBezTo>
                  <a:pt x="f213" y="f496"/>
                  <a:pt x="f307" y="f497"/>
                  <a:pt x="f498" y="f499"/>
                </a:cubicBezTo>
                <a:cubicBezTo>
                  <a:pt x="f500" y="f499"/>
                  <a:pt x="f501" y="f502"/>
                  <a:pt x="f503" y="f504"/>
                </a:cubicBezTo>
                <a:cubicBezTo>
                  <a:pt x="f283" y="f505"/>
                  <a:pt x="f506" y="f507"/>
                  <a:pt x="f508" y="f443"/>
                </a:cubicBezTo>
                <a:cubicBezTo>
                  <a:pt x="f509" y="f443"/>
                  <a:pt x="f209" y="f510"/>
                  <a:pt x="f258" y="f511"/>
                </a:cubicBezTo>
                <a:cubicBezTo>
                  <a:pt x="f512" y="f513"/>
                  <a:pt x="f335" y="f514"/>
                  <a:pt x="f300" y="f493"/>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1005">
    <p:spTree>
      <p:nvGrpSpPr>
        <p:cNvPr id="1" name=""/>
        <p:cNvGrpSpPr/>
        <p:nvPr/>
      </p:nvGrpSpPr>
      <p:grpSpPr>
        <a:xfrm>
          <a:off x="0" y="0"/>
          <a:ext cx="0" cy="0"/>
          <a:chOff x="0" y="0"/>
          <a:chExt cx="0" cy="0"/>
        </a:xfrm>
      </p:grpSpPr>
      <p:grpSp>
        <p:nvGrpSpPr>
          <p:cNvPr id="2" name="Google Shape;107;p18">
            <a:extLst>
              <a:ext uri="{FF2B5EF4-FFF2-40B4-BE49-F238E27FC236}">
                <a16:creationId xmlns:a16="http://schemas.microsoft.com/office/drawing/2014/main" id="{4EEB446B-1512-4185-0859-C8D14A7EFC03}"/>
              </a:ext>
            </a:extLst>
          </p:cNvPr>
          <p:cNvGrpSpPr/>
          <p:nvPr/>
        </p:nvGrpSpPr>
        <p:grpSpPr>
          <a:xfrm>
            <a:off x="4639629" y="2042522"/>
            <a:ext cx="3791102" cy="789904"/>
            <a:chOff x="4639629" y="2042522"/>
            <a:chExt cx="3791102" cy="789904"/>
          </a:xfrm>
        </p:grpSpPr>
        <p:sp>
          <p:nvSpPr>
            <p:cNvPr id="3" name="Google Shape;108;p18">
              <a:extLst>
                <a:ext uri="{FF2B5EF4-FFF2-40B4-BE49-F238E27FC236}">
                  <a16:creationId xmlns:a16="http://schemas.microsoft.com/office/drawing/2014/main" id="{4B3E716E-A473-AF59-C0D4-102A4992B755}"/>
                </a:ext>
              </a:extLst>
            </p:cNvPr>
            <p:cNvSpPr txBox="1"/>
            <p:nvPr/>
          </p:nvSpPr>
          <p:spPr>
            <a:xfrm>
              <a:off x="5725725" y="2162702"/>
              <a:ext cx="1967102" cy="561304"/>
            </a:xfrm>
            <a:prstGeom prst="rect">
              <a:avLst/>
            </a:prstGeom>
            <a:noFill/>
            <a:ln cap="flat">
              <a:noFill/>
            </a:ln>
          </p:spPr>
          <p:txBody>
            <a:bodyPr vert="horz" wrap="square" lIns="91421" tIns="91421" rIns="91421" bIns="91421" anchor="ctr" anchorCtr="0" compatLnSpc="1">
              <a:noAutofit/>
            </a:bodyPr>
            <a:lstStyle/>
            <a:p>
              <a:pPr marL="152393" marR="190496"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É o maior planeta do Sistema Solar</a:t>
              </a:r>
            </a:p>
          </p:txBody>
        </p:sp>
        <p:sp>
          <p:nvSpPr>
            <p:cNvPr id="4" name="Google Shape;109;p18">
              <a:extLst>
                <a:ext uri="{FF2B5EF4-FFF2-40B4-BE49-F238E27FC236}">
                  <a16:creationId xmlns:a16="http://schemas.microsoft.com/office/drawing/2014/main" id="{2A2D1293-0870-F999-BD33-6B72D78ED682}"/>
                </a:ext>
              </a:extLst>
            </p:cNvPr>
            <p:cNvSpPr/>
            <p:nvPr/>
          </p:nvSpPr>
          <p:spPr>
            <a:xfrm flipH="1">
              <a:off x="4639629" y="2042522"/>
              <a:ext cx="3791102" cy="789904"/>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D07576"/>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nvGrpSpPr>
          <p:cNvPr id="5" name="Google Shape;100;p18">
            <a:extLst>
              <a:ext uri="{FF2B5EF4-FFF2-40B4-BE49-F238E27FC236}">
                <a16:creationId xmlns:a16="http://schemas.microsoft.com/office/drawing/2014/main" id="{6C4D3ED0-6C24-756C-F8FE-EF0EC486EF6B}"/>
              </a:ext>
            </a:extLst>
          </p:cNvPr>
          <p:cNvGrpSpPr/>
          <p:nvPr/>
        </p:nvGrpSpPr>
        <p:grpSpPr>
          <a:xfrm>
            <a:off x="713222" y="2042522"/>
            <a:ext cx="3791102" cy="789904"/>
            <a:chOff x="713222" y="2042522"/>
            <a:chExt cx="3791102" cy="789904"/>
          </a:xfrm>
        </p:grpSpPr>
        <p:sp>
          <p:nvSpPr>
            <p:cNvPr id="6" name="Google Shape;101;p18">
              <a:extLst>
                <a:ext uri="{FF2B5EF4-FFF2-40B4-BE49-F238E27FC236}">
                  <a16:creationId xmlns:a16="http://schemas.microsoft.com/office/drawing/2014/main" id="{D3627FAE-7C6C-6CA4-74E2-FB5C8140C003}"/>
                </a:ext>
              </a:extLst>
            </p:cNvPr>
            <p:cNvSpPr/>
            <p:nvPr/>
          </p:nvSpPr>
          <p:spPr>
            <a:xfrm>
              <a:off x="713222" y="2042522"/>
              <a:ext cx="3791102" cy="789904"/>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D07576"/>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7" name="Google Shape;102;p18">
              <a:extLst>
                <a:ext uri="{FF2B5EF4-FFF2-40B4-BE49-F238E27FC236}">
                  <a16:creationId xmlns:a16="http://schemas.microsoft.com/office/drawing/2014/main" id="{4D11C552-9A59-010A-ECE7-A80967B625BB}"/>
                </a:ext>
              </a:extLst>
            </p:cNvPr>
            <p:cNvSpPr txBox="1"/>
            <p:nvPr/>
          </p:nvSpPr>
          <p:spPr>
            <a:xfrm>
              <a:off x="1451070" y="2162702"/>
              <a:ext cx="1967102" cy="561304"/>
            </a:xfrm>
            <a:prstGeom prst="rect">
              <a:avLst/>
            </a:prstGeom>
            <a:noFill/>
            <a:ln cap="flat">
              <a:noFill/>
            </a:ln>
          </p:spPr>
          <p:txBody>
            <a:bodyPr vert="horz" wrap="square" lIns="91421" tIns="91421" rIns="91421" bIns="91421" anchor="ctr" anchorCtr="0" compatLnSpc="1">
              <a:noAutofit/>
            </a:bodyPr>
            <a:lstStyle/>
            <a:p>
              <a:pPr marL="0" marR="38103"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Arial"/>
                  <a:ea typeface="Arial"/>
                  <a:cs typeface="Arial"/>
                </a:rPr>
                <a:t>É o planeta mais próximo do Sol</a:t>
              </a:r>
              <a:endParaRPr lang="pt-BR" sz="1800" b="0" i="0" u="none" strike="noStrike" kern="0" cap="none" spc="0" baseline="0">
                <a:solidFill>
                  <a:srgbClr val="666666"/>
                </a:solidFill>
                <a:uFillTx/>
                <a:latin typeface="Roboto"/>
                <a:ea typeface="Roboto"/>
                <a:cs typeface="Roboto"/>
              </a:endParaRPr>
            </a:p>
          </p:txBody>
        </p:sp>
      </p:grpSp>
      <p:grpSp>
        <p:nvGrpSpPr>
          <p:cNvPr id="8" name="Google Shape;121;p18">
            <a:extLst>
              <a:ext uri="{FF2B5EF4-FFF2-40B4-BE49-F238E27FC236}">
                <a16:creationId xmlns:a16="http://schemas.microsoft.com/office/drawing/2014/main" id="{32659ECB-BA3C-F41A-7E53-BD26FA411E0A}"/>
              </a:ext>
            </a:extLst>
          </p:cNvPr>
          <p:cNvGrpSpPr/>
          <p:nvPr/>
        </p:nvGrpSpPr>
        <p:grpSpPr>
          <a:xfrm>
            <a:off x="4639629" y="3400022"/>
            <a:ext cx="3791102" cy="789904"/>
            <a:chOff x="4639629" y="3400022"/>
            <a:chExt cx="3791102" cy="789904"/>
          </a:xfrm>
        </p:grpSpPr>
        <p:sp>
          <p:nvSpPr>
            <p:cNvPr id="9" name="Google Shape;122;p18">
              <a:extLst>
                <a:ext uri="{FF2B5EF4-FFF2-40B4-BE49-F238E27FC236}">
                  <a16:creationId xmlns:a16="http://schemas.microsoft.com/office/drawing/2014/main" id="{53C20735-A150-80F0-DD5D-7AFD106CF83F}"/>
                </a:ext>
              </a:extLst>
            </p:cNvPr>
            <p:cNvSpPr txBox="1"/>
            <p:nvPr/>
          </p:nvSpPr>
          <p:spPr>
            <a:xfrm>
              <a:off x="5725725" y="3520202"/>
              <a:ext cx="1967102" cy="561304"/>
            </a:xfrm>
            <a:prstGeom prst="rect">
              <a:avLst/>
            </a:prstGeom>
            <a:noFill/>
            <a:ln cap="flat">
              <a:noFill/>
            </a:ln>
          </p:spPr>
          <p:txBody>
            <a:bodyPr vert="horz" wrap="square" lIns="91421" tIns="91421" rIns="91421" bIns="91421" anchor="ctr" anchorCtr="0" compatLnSpc="1">
              <a:noAutofit/>
            </a:bodyPr>
            <a:lstStyle/>
            <a:p>
              <a:pPr marL="152393" marR="190496"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Vênus é o planeta mais quente</a:t>
              </a:r>
            </a:p>
          </p:txBody>
        </p:sp>
        <p:sp>
          <p:nvSpPr>
            <p:cNvPr id="10" name="Google Shape;123;p18">
              <a:extLst>
                <a:ext uri="{FF2B5EF4-FFF2-40B4-BE49-F238E27FC236}">
                  <a16:creationId xmlns:a16="http://schemas.microsoft.com/office/drawing/2014/main" id="{1345C4C9-3784-C156-F102-06D361DB227F}"/>
                </a:ext>
              </a:extLst>
            </p:cNvPr>
            <p:cNvSpPr/>
            <p:nvPr/>
          </p:nvSpPr>
          <p:spPr>
            <a:xfrm flipH="1">
              <a:off x="4639629" y="3400022"/>
              <a:ext cx="3791102" cy="789904"/>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D07576"/>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nvGrpSpPr>
          <p:cNvPr id="11" name="Google Shape;134;p18">
            <a:extLst>
              <a:ext uri="{FF2B5EF4-FFF2-40B4-BE49-F238E27FC236}">
                <a16:creationId xmlns:a16="http://schemas.microsoft.com/office/drawing/2014/main" id="{75E0EFB1-A784-7777-0924-72C0E5387077}"/>
              </a:ext>
            </a:extLst>
          </p:cNvPr>
          <p:cNvGrpSpPr/>
          <p:nvPr/>
        </p:nvGrpSpPr>
        <p:grpSpPr>
          <a:xfrm>
            <a:off x="713222" y="3400022"/>
            <a:ext cx="3791102" cy="789904"/>
            <a:chOff x="713222" y="3400022"/>
            <a:chExt cx="3791102" cy="789904"/>
          </a:xfrm>
        </p:grpSpPr>
        <p:sp>
          <p:nvSpPr>
            <p:cNvPr id="12" name="Google Shape;135;p18">
              <a:extLst>
                <a:ext uri="{FF2B5EF4-FFF2-40B4-BE49-F238E27FC236}">
                  <a16:creationId xmlns:a16="http://schemas.microsoft.com/office/drawing/2014/main" id="{80C42514-3D7A-187F-9ECC-5AEE81775213}"/>
                </a:ext>
              </a:extLst>
            </p:cNvPr>
            <p:cNvSpPr txBox="1"/>
            <p:nvPr/>
          </p:nvSpPr>
          <p:spPr>
            <a:xfrm>
              <a:off x="1451152" y="3520202"/>
              <a:ext cx="1967102" cy="561304"/>
            </a:xfrm>
            <a:prstGeom prst="rect">
              <a:avLst/>
            </a:prstGeom>
            <a:noFill/>
            <a:ln cap="flat">
              <a:noFill/>
            </a:ln>
          </p:spPr>
          <p:txBody>
            <a:bodyPr vert="horz" wrap="square" lIns="91421" tIns="91421" rIns="91421" bIns="91421" anchor="ctr" anchorCtr="0" compatLnSpc="1">
              <a:noAutofit/>
            </a:bodyPr>
            <a:lstStyle/>
            <a:p>
              <a:pPr marL="0" marR="38103"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Está cheio de poeira de óxido de ferro</a:t>
              </a:r>
            </a:p>
          </p:txBody>
        </p:sp>
        <p:sp>
          <p:nvSpPr>
            <p:cNvPr id="13" name="Google Shape;136;p18">
              <a:extLst>
                <a:ext uri="{FF2B5EF4-FFF2-40B4-BE49-F238E27FC236}">
                  <a16:creationId xmlns:a16="http://schemas.microsoft.com/office/drawing/2014/main" id="{8B05C5B3-4AF4-EC1B-3636-6FE183D4C120}"/>
                </a:ext>
              </a:extLst>
            </p:cNvPr>
            <p:cNvSpPr/>
            <p:nvPr/>
          </p:nvSpPr>
          <p:spPr>
            <a:xfrm>
              <a:off x="713222" y="3400022"/>
              <a:ext cx="3791102" cy="789904"/>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D07576"/>
              </a:solidFill>
              <a:prstDash val="solid"/>
              <a:roun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sp>
        <p:nvSpPr>
          <p:cNvPr id="14" name="Google Shape;148;p18">
            <a:extLst>
              <a:ext uri="{FF2B5EF4-FFF2-40B4-BE49-F238E27FC236}">
                <a16:creationId xmlns:a16="http://schemas.microsoft.com/office/drawing/2014/main" id="{900CB53F-3DF3-B51A-4291-AADF0E2DD883}"/>
              </a:ext>
            </a:extLst>
          </p:cNvPr>
          <p:cNvSpPr/>
          <p:nvPr/>
        </p:nvSpPr>
        <p:spPr>
          <a:xfrm>
            <a:off x="3156033" y="1862294"/>
            <a:ext cx="2831887" cy="2579805"/>
          </a:xfrm>
          <a:custGeom>
            <a:avLst/>
            <a:gdLst>
              <a:gd name="f0" fmla="val w"/>
              <a:gd name="f1" fmla="val h"/>
              <a:gd name="f2" fmla="val 0"/>
              <a:gd name="f3" fmla="val 13805"/>
              <a:gd name="f4" fmla="val 12576"/>
              <a:gd name="f5" fmla="val 6893"/>
              <a:gd name="f6" fmla="val 1"/>
              <a:gd name="f7" fmla="val 5284"/>
              <a:gd name="f8" fmla="val 3677"/>
              <a:gd name="f9" fmla="val 616"/>
              <a:gd name="f10" fmla="val 2460"/>
              <a:gd name="f11" fmla="val 1845"/>
              <a:gd name="f12" fmla="val 4305"/>
              <a:gd name="f13" fmla="val 8296"/>
              <a:gd name="f14" fmla="val 10730"/>
              <a:gd name="f15" fmla="val 11960"/>
              <a:gd name="f16" fmla="val 12575"/>
              <a:gd name="f17" fmla="val 8503"/>
              <a:gd name="f18" fmla="val 10115"/>
              <a:gd name="f19" fmla="val 11345"/>
              <a:gd name="f20" fmla="*/ f0 1 13805"/>
              <a:gd name="f21" fmla="*/ f1 1 12576"/>
              <a:gd name="f22" fmla="val f2"/>
              <a:gd name="f23" fmla="val f3"/>
              <a:gd name="f24" fmla="val f4"/>
              <a:gd name="f25" fmla="+- f24 0 f22"/>
              <a:gd name="f26" fmla="+- f23 0 f22"/>
              <a:gd name="f27" fmla="*/ f26 1 13805"/>
              <a:gd name="f28" fmla="*/ f25 1 12576"/>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13805" h="12576">
                <a:moveTo>
                  <a:pt x="f5" y="f6"/>
                </a:moveTo>
                <a:cubicBezTo>
                  <a:pt x="f7" y="f6"/>
                  <a:pt x="f8" y="f9"/>
                  <a:pt x="f10" y="f11"/>
                </a:cubicBezTo>
                <a:cubicBezTo>
                  <a:pt x="f2" y="f12"/>
                  <a:pt x="f2" y="f13"/>
                  <a:pt x="f10" y="f14"/>
                </a:cubicBezTo>
                <a:cubicBezTo>
                  <a:pt x="f8" y="f15"/>
                  <a:pt x="f7" y="f16"/>
                  <a:pt x="f5" y="f16"/>
                </a:cubicBezTo>
                <a:cubicBezTo>
                  <a:pt x="f17" y="f16"/>
                  <a:pt x="f18" y="f15"/>
                  <a:pt x="f19" y="f14"/>
                </a:cubicBezTo>
                <a:cubicBezTo>
                  <a:pt x="f3" y="f13"/>
                  <a:pt x="f3" y="f12"/>
                  <a:pt x="f19" y="f11"/>
                </a:cubicBezTo>
                <a:cubicBezTo>
                  <a:pt x="f18" y="f9"/>
                  <a:pt x="f17" y="f6"/>
                  <a:pt x="f5" y="f6"/>
                </a:cubicBezTo>
                <a:close/>
              </a:path>
            </a:pathLst>
          </a:custGeom>
          <a:blipFill>
            <a:blip r:embed="rId3">
              <a:alphaModFix/>
            </a:blip>
            <a:stretch>
              <a:fillRect/>
            </a:stretch>
          </a:blip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5" name="Google Shape;149;p18">
            <a:extLst>
              <a:ext uri="{FF2B5EF4-FFF2-40B4-BE49-F238E27FC236}">
                <a16:creationId xmlns:a16="http://schemas.microsoft.com/office/drawing/2014/main" id="{A7E10D4D-E2C5-BEE5-35F2-E08288B6FD55}"/>
              </a:ext>
            </a:extLst>
          </p:cNvPr>
          <p:cNvSpPr txBox="1">
            <a:spLocks noGrp="1"/>
          </p:cNvSpPr>
          <p:nvPr>
            <p:ph type="title"/>
          </p:nvPr>
        </p:nvSpPr>
        <p:spPr>
          <a:xfrm>
            <a:off x="713222" y="94292"/>
            <a:ext cx="7717499" cy="572697"/>
          </a:xfrm>
        </p:spPr>
        <p:txBody>
          <a:bodyPr anchorCtr="1"/>
          <a:lstStyle/>
          <a:p>
            <a:pPr lvl="0" algn="ctr"/>
            <a:r>
              <a:rPr lang="pt-PT" sz="3200" i="0">
                <a:solidFill>
                  <a:srgbClr val="D07576"/>
                </a:solidFill>
                <a:latin typeface="Rubik"/>
              </a:rPr>
              <a:t>Como Controlar a Asma</a:t>
            </a:r>
          </a:p>
        </p:txBody>
      </p:sp>
      <p:sp>
        <p:nvSpPr>
          <p:cNvPr id="16" name="Google Shape;203;p10">
            <a:extLst>
              <a:ext uri="{FF2B5EF4-FFF2-40B4-BE49-F238E27FC236}">
                <a16:creationId xmlns:a16="http://schemas.microsoft.com/office/drawing/2014/main" id="{24D5EFC9-B906-FD06-8267-9BC0ED4710D1}"/>
              </a:ext>
            </a:extLst>
          </p:cNvPr>
          <p:cNvSpPr/>
          <p:nvPr/>
        </p:nvSpPr>
        <p:spPr>
          <a:xfrm>
            <a:off x="4740441" y="4992285"/>
            <a:ext cx="4403558" cy="151214"/>
          </a:xfrm>
          <a:prstGeom prst="rect">
            <a:avLst/>
          </a:pr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grpSp>
        <p:nvGrpSpPr>
          <p:cNvPr id="17" name="Grupo 1">
            <a:extLst>
              <a:ext uri="{FF2B5EF4-FFF2-40B4-BE49-F238E27FC236}">
                <a16:creationId xmlns:a16="http://schemas.microsoft.com/office/drawing/2014/main" id="{79649CC7-200B-7877-69B9-E97DB0D365E3}"/>
              </a:ext>
            </a:extLst>
          </p:cNvPr>
          <p:cNvGrpSpPr/>
          <p:nvPr/>
        </p:nvGrpSpPr>
        <p:grpSpPr>
          <a:xfrm>
            <a:off x="90480" y="572258"/>
            <a:ext cx="8963030" cy="255986"/>
            <a:chOff x="90480" y="572258"/>
            <a:chExt cx="8963030" cy="255986"/>
          </a:xfrm>
        </p:grpSpPr>
        <p:sp>
          <p:nvSpPr>
            <p:cNvPr id="18" name="Freeform 5">
              <a:extLst>
                <a:ext uri="{FF2B5EF4-FFF2-40B4-BE49-F238E27FC236}">
                  <a16:creationId xmlns:a16="http://schemas.microsoft.com/office/drawing/2014/main" id="{8AABF853-74D8-CA2B-B7B3-A74F6A49772E}"/>
                </a:ext>
              </a:extLst>
            </p:cNvPr>
            <p:cNvSpPr/>
            <p:nvPr/>
          </p:nvSpPr>
          <p:spPr>
            <a:xfrm rot="10799991">
              <a:off x="90489" y="743708"/>
              <a:ext cx="8963021" cy="84536"/>
            </a:xfrm>
            <a:custGeom>
              <a:avLst/>
              <a:gdLst>
                <a:gd name="f0" fmla="val 10800000"/>
                <a:gd name="f1" fmla="val 5400000"/>
                <a:gd name="f2" fmla="val 180"/>
                <a:gd name="f3" fmla="val w"/>
                <a:gd name="f4" fmla="val h"/>
                <a:gd name="f5" fmla="val 0"/>
                <a:gd name="f6" fmla="val 1907"/>
                <a:gd name="f7" fmla="val 54"/>
                <a:gd name="f8" fmla="val 27"/>
                <a:gd name="f9" fmla="val 12"/>
                <a:gd name="f10" fmla="val 13"/>
                <a:gd name="f11" fmla="val 28"/>
                <a:gd name="f12" fmla="+- 0 0 -90"/>
                <a:gd name="f13" fmla="*/ f3 1 1907"/>
                <a:gd name="f14" fmla="*/ f4 1 54"/>
                <a:gd name="f15" fmla="val f5"/>
                <a:gd name="f16" fmla="val f6"/>
                <a:gd name="f17" fmla="val f7"/>
                <a:gd name="f18" fmla="*/ f12 f0 1"/>
                <a:gd name="f19" fmla="+- f17 0 f15"/>
                <a:gd name="f20" fmla="+- f16 0 f15"/>
                <a:gd name="f21" fmla="*/ f18 1 f2"/>
                <a:gd name="f22" fmla="*/ f20 1 1907"/>
                <a:gd name="f23" fmla="*/ f19 1 54"/>
                <a:gd name="f24" fmla="*/ 1907 f20 1"/>
                <a:gd name="f25" fmla="*/ 54 f19 1"/>
                <a:gd name="f26" fmla="*/ 0 f20 1"/>
                <a:gd name="f27" fmla="*/ 27 f19 1"/>
                <a:gd name="f28" fmla="*/ 28 f20 1"/>
                <a:gd name="f29" fmla="*/ 0 f19 1"/>
                <a:gd name="f30" fmla="+- f21 0 f1"/>
                <a:gd name="f31" fmla="*/ f24 1 1907"/>
                <a:gd name="f32" fmla="*/ f25 1 54"/>
                <a:gd name="f33" fmla="*/ f26 1 1907"/>
                <a:gd name="f34" fmla="*/ f27 1 54"/>
                <a:gd name="f35" fmla="*/ f28 1 1907"/>
                <a:gd name="f36" fmla="*/ f29 1 54"/>
                <a:gd name="f37" fmla="*/ 0 1 f22"/>
                <a:gd name="f38" fmla="*/ f16 1 f22"/>
                <a:gd name="f39" fmla="*/ 0 1 f23"/>
                <a:gd name="f40" fmla="*/ f17 1 f23"/>
                <a:gd name="f41" fmla="*/ f31 1 f22"/>
                <a:gd name="f42" fmla="*/ f32 1 f23"/>
                <a:gd name="f43" fmla="*/ f33 1 f22"/>
                <a:gd name="f44" fmla="*/ f34 1 f23"/>
                <a:gd name="f45" fmla="*/ f35 1 f22"/>
                <a:gd name="f46" fmla="*/ f36 1 f23"/>
                <a:gd name="f47" fmla="*/ f37 f13 1"/>
                <a:gd name="f48" fmla="*/ f38 f13 1"/>
                <a:gd name="f49" fmla="*/ f40 f14 1"/>
                <a:gd name="f50" fmla="*/ f39 f14 1"/>
                <a:gd name="f51" fmla="*/ f41 f13 1"/>
                <a:gd name="f52" fmla="*/ f42 f14 1"/>
                <a:gd name="f53" fmla="*/ f43 f13 1"/>
                <a:gd name="f54" fmla="*/ f44 f14 1"/>
                <a:gd name="f55" fmla="*/ f45 f13 1"/>
                <a:gd name="f56" fmla="*/ f46 f14 1"/>
              </a:gdLst>
              <a:ahLst/>
              <a:cxnLst>
                <a:cxn ang="3cd4">
                  <a:pos x="hc" y="t"/>
                </a:cxn>
                <a:cxn ang="0">
                  <a:pos x="r" y="vc"/>
                </a:cxn>
                <a:cxn ang="cd4">
                  <a:pos x="hc" y="b"/>
                </a:cxn>
                <a:cxn ang="cd2">
                  <a:pos x="l" y="vc"/>
                </a:cxn>
                <a:cxn ang="f30">
                  <a:pos x="f51" y="f52"/>
                </a:cxn>
                <a:cxn ang="f30">
                  <a:pos x="f53" y="f52"/>
                </a:cxn>
                <a:cxn ang="f30">
                  <a:pos x="f53" y="f54"/>
                </a:cxn>
                <a:cxn ang="f30">
                  <a:pos x="f55" y="f56"/>
                </a:cxn>
                <a:cxn ang="f30">
                  <a:pos x="f51" y="f56"/>
                </a:cxn>
                <a:cxn ang="f30">
                  <a:pos x="f51" y="f52"/>
                </a:cxn>
              </a:cxnLst>
              <a:rect l="f47" t="f50" r="f48" b="f49"/>
              <a:pathLst>
                <a:path w="1907" h="54">
                  <a:moveTo>
                    <a:pt x="f6" y="f7"/>
                  </a:moveTo>
                  <a:cubicBezTo>
                    <a:pt x="f5" y="f7"/>
                    <a:pt x="f5" y="f7"/>
                    <a:pt x="f5" y="f7"/>
                  </a:cubicBezTo>
                  <a:cubicBezTo>
                    <a:pt x="f5" y="f8"/>
                    <a:pt x="f5" y="f8"/>
                    <a:pt x="f5" y="f8"/>
                  </a:cubicBezTo>
                  <a:cubicBezTo>
                    <a:pt x="f5" y="f9"/>
                    <a:pt x="f10" y="f5"/>
                    <a:pt x="f11" y="f5"/>
                  </a:cubicBezTo>
                  <a:cubicBezTo>
                    <a:pt x="f6" y="f5"/>
                    <a:pt x="f6" y="f5"/>
                    <a:pt x="f6" y="f5"/>
                  </a:cubicBezTo>
                  <a:lnTo>
                    <a:pt x="f6" y="f7"/>
                  </a:lnTo>
                  <a:close/>
                </a:path>
              </a:pathLst>
            </a:custGeom>
            <a:solidFill>
              <a:srgbClr val="D07576"/>
            </a:solid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19" name="Freeform 6">
              <a:extLst>
                <a:ext uri="{FF2B5EF4-FFF2-40B4-BE49-F238E27FC236}">
                  <a16:creationId xmlns:a16="http://schemas.microsoft.com/office/drawing/2014/main" id="{45A3499D-C85D-D251-A7C3-FF0C170AAF16}"/>
                </a:ext>
              </a:extLst>
            </p:cNvPr>
            <p:cNvSpPr/>
            <p:nvPr/>
          </p:nvSpPr>
          <p:spPr>
            <a:xfrm rot="10799991">
              <a:off x="7998613" y="572258"/>
              <a:ext cx="1054897" cy="151214"/>
            </a:xfrm>
            <a:custGeom>
              <a:avLst/>
              <a:gdLst>
                <a:gd name="f0" fmla="val 10800000"/>
                <a:gd name="f1" fmla="val 5400000"/>
                <a:gd name="f2" fmla="val 180"/>
                <a:gd name="f3" fmla="val w"/>
                <a:gd name="f4" fmla="val h"/>
                <a:gd name="f5" fmla="val 0"/>
                <a:gd name="f6" fmla="val 373"/>
                <a:gd name="f7" fmla="val 52"/>
                <a:gd name="f8" fmla="val 17"/>
                <a:gd name="f9" fmla="val 36"/>
                <a:gd name="f10" fmla="val 357"/>
                <a:gd name="f11" fmla="val 338"/>
                <a:gd name="f12" fmla="val 16"/>
                <a:gd name="f13" fmla="+- 0 0 -90"/>
                <a:gd name="f14" fmla="*/ f3 1 373"/>
                <a:gd name="f15" fmla="*/ f4 1 52"/>
                <a:gd name="f16" fmla="val f5"/>
                <a:gd name="f17" fmla="val f6"/>
                <a:gd name="f18" fmla="val f7"/>
                <a:gd name="f19" fmla="*/ f13 f0 1"/>
                <a:gd name="f20" fmla="+- f18 0 f16"/>
                <a:gd name="f21" fmla="+- f17 0 f16"/>
                <a:gd name="f22" fmla="*/ f19 1 f2"/>
                <a:gd name="f23" fmla="*/ f21 1 373"/>
                <a:gd name="f24" fmla="*/ f20 1 52"/>
                <a:gd name="f25" fmla="*/ 0 f21 1"/>
                <a:gd name="f26" fmla="*/ 0 f20 1"/>
                <a:gd name="f27" fmla="*/ 373 f21 1"/>
                <a:gd name="f28" fmla="*/ 17 f20 1"/>
                <a:gd name="f29" fmla="*/ 338 f21 1"/>
                <a:gd name="f30" fmla="*/ 52 f20 1"/>
                <a:gd name="f31" fmla="*/ 36 f21 1"/>
                <a:gd name="f32" fmla="+- f22 0 f1"/>
                <a:gd name="f33" fmla="*/ f25 1 373"/>
                <a:gd name="f34" fmla="*/ f26 1 52"/>
                <a:gd name="f35" fmla="*/ f27 1 373"/>
                <a:gd name="f36" fmla="*/ f28 1 52"/>
                <a:gd name="f37" fmla="*/ f29 1 373"/>
                <a:gd name="f38" fmla="*/ f30 1 52"/>
                <a:gd name="f39" fmla="*/ f31 1 373"/>
                <a:gd name="f40" fmla="*/ 0 1 f23"/>
                <a:gd name="f41" fmla="*/ f17 1 f23"/>
                <a:gd name="f42" fmla="*/ 0 1 f24"/>
                <a:gd name="f43" fmla="*/ f18 1 f24"/>
                <a:gd name="f44" fmla="*/ f33 1 f23"/>
                <a:gd name="f45" fmla="*/ f34 1 f24"/>
                <a:gd name="f46" fmla="*/ f35 1 f23"/>
                <a:gd name="f47" fmla="*/ f36 1 f24"/>
                <a:gd name="f48" fmla="*/ f37 1 f23"/>
                <a:gd name="f49" fmla="*/ f38 1 f24"/>
                <a:gd name="f50" fmla="*/ f39 1 f23"/>
                <a:gd name="f51" fmla="*/ f40 f14 1"/>
                <a:gd name="f52" fmla="*/ f41 f14 1"/>
                <a:gd name="f53" fmla="*/ f43 f15 1"/>
                <a:gd name="f54" fmla="*/ f42 f15 1"/>
                <a:gd name="f55" fmla="*/ f44 f14 1"/>
                <a:gd name="f56" fmla="*/ f45 f15 1"/>
                <a:gd name="f57" fmla="*/ f46 f14 1"/>
                <a:gd name="f58" fmla="*/ f47 f15 1"/>
                <a:gd name="f59" fmla="*/ f48 f14 1"/>
                <a:gd name="f60" fmla="*/ f49 f15 1"/>
                <a:gd name="f61" fmla="*/ f50 f14 1"/>
              </a:gdLst>
              <a:ahLst/>
              <a:cxnLst>
                <a:cxn ang="3cd4">
                  <a:pos x="hc" y="t"/>
                </a:cxn>
                <a:cxn ang="0">
                  <a:pos x="r" y="vc"/>
                </a:cxn>
                <a:cxn ang="cd4">
                  <a:pos x="hc" y="b"/>
                </a:cxn>
                <a:cxn ang="cd2">
                  <a:pos x="l" y="vc"/>
                </a:cxn>
                <a:cxn ang="f32">
                  <a:pos x="f55" y="f56"/>
                </a:cxn>
                <a:cxn ang="f32">
                  <a:pos x="f57" y="f56"/>
                </a:cxn>
                <a:cxn ang="f32">
                  <a:pos x="f57" y="f58"/>
                </a:cxn>
                <a:cxn ang="f32">
                  <a:pos x="f59" y="f60"/>
                </a:cxn>
                <a:cxn ang="f32">
                  <a:pos x="f61" y="f60"/>
                </a:cxn>
                <a:cxn ang="f32">
                  <a:pos x="f55" y="f58"/>
                </a:cxn>
                <a:cxn ang="f32">
                  <a:pos x="f55" y="f56"/>
                </a:cxn>
              </a:cxnLst>
              <a:rect l="f51" t="f54" r="f52" b="f53"/>
              <a:pathLst>
                <a:path w="373" h="52">
                  <a:moveTo>
                    <a:pt x="f5" y="f5"/>
                  </a:moveTo>
                  <a:cubicBezTo>
                    <a:pt x="f6" y="f5"/>
                    <a:pt x="f6" y="f5"/>
                    <a:pt x="f6" y="f5"/>
                  </a:cubicBezTo>
                  <a:cubicBezTo>
                    <a:pt x="f6" y="f8"/>
                    <a:pt x="f6" y="f8"/>
                    <a:pt x="f6" y="f8"/>
                  </a:cubicBezTo>
                  <a:cubicBezTo>
                    <a:pt x="f6" y="f9"/>
                    <a:pt x="f10" y="f7"/>
                    <a:pt x="f11" y="f7"/>
                  </a:cubicBezTo>
                  <a:cubicBezTo>
                    <a:pt x="f9" y="f7"/>
                    <a:pt x="f9" y="f7"/>
                    <a:pt x="f9" y="f7"/>
                  </a:cubicBezTo>
                  <a:cubicBezTo>
                    <a:pt x="f12" y="f7"/>
                    <a:pt x="f5" y="f9"/>
                    <a:pt x="f5" y="f8"/>
                  </a:cubicBezTo>
                  <a:lnTo>
                    <a:pt x="f5" y="f5"/>
                  </a:lnTo>
                  <a:close/>
                </a:path>
              </a:pathLst>
            </a:custGeom>
            <a:solidFill>
              <a:srgbClr val="D07576"/>
            </a:solid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20" name="Freeform 6">
              <a:extLst>
                <a:ext uri="{FF2B5EF4-FFF2-40B4-BE49-F238E27FC236}">
                  <a16:creationId xmlns:a16="http://schemas.microsoft.com/office/drawing/2014/main" id="{C684D367-A295-8312-0740-E31B2D039131}"/>
                </a:ext>
              </a:extLst>
            </p:cNvPr>
            <p:cNvSpPr/>
            <p:nvPr/>
          </p:nvSpPr>
          <p:spPr>
            <a:xfrm rot="10799991">
              <a:off x="90480" y="572258"/>
              <a:ext cx="1054897" cy="151214"/>
            </a:xfrm>
            <a:custGeom>
              <a:avLst/>
              <a:gdLst>
                <a:gd name="f0" fmla="val 10800000"/>
                <a:gd name="f1" fmla="val 5400000"/>
                <a:gd name="f2" fmla="val 180"/>
                <a:gd name="f3" fmla="val w"/>
                <a:gd name="f4" fmla="val h"/>
                <a:gd name="f5" fmla="val 0"/>
                <a:gd name="f6" fmla="val 373"/>
                <a:gd name="f7" fmla="val 52"/>
                <a:gd name="f8" fmla="val 17"/>
                <a:gd name="f9" fmla="val 36"/>
                <a:gd name="f10" fmla="val 357"/>
                <a:gd name="f11" fmla="val 338"/>
                <a:gd name="f12" fmla="val 16"/>
                <a:gd name="f13" fmla="+- 0 0 -90"/>
                <a:gd name="f14" fmla="*/ f3 1 373"/>
                <a:gd name="f15" fmla="*/ f4 1 52"/>
                <a:gd name="f16" fmla="val f5"/>
                <a:gd name="f17" fmla="val f6"/>
                <a:gd name="f18" fmla="val f7"/>
                <a:gd name="f19" fmla="*/ f13 f0 1"/>
                <a:gd name="f20" fmla="+- f18 0 f16"/>
                <a:gd name="f21" fmla="+- f17 0 f16"/>
                <a:gd name="f22" fmla="*/ f19 1 f2"/>
                <a:gd name="f23" fmla="*/ f21 1 373"/>
                <a:gd name="f24" fmla="*/ f20 1 52"/>
                <a:gd name="f25" fmla="*/ 0 f21 1"/>
                <a:gd name="f26" fmla="*/ 0 f20 1"/>
                <a:gd name="f27" fmla="*/ 373 f21 1"/>
                <a:gd name="f28" fmla="*/ 17 f20 1"/>
                <a:gd name="f29" fmla="*/ 338 f21 1"/>
                <a:gd name="f30" fmla="*/ 52 f20 1"/>
                <a:gd name="f31" fmla="*/ 36 f21 1"/>
                <a:gd name="f32" fmla="+- f22 0 f1"/>
                <a:gd name="f33" fmla="*/ f25 1 373"/>
                <a:gd name="f34" fmla="*/ f26 1 52"/>
                <a:gd name="f35" fmla="*/ f27 1 373"/>
                <a:gd name="f36" fmla="*/ f28 1 52"/>
                <a:gd name="f37" fmla="*/ f29 1 373"/>
                <a:gd name="f38" fmla="*/ f30 1 52"/>
                <a:gd name="f39" fmla="*/ f31 1 373"/>
                <a:gd name="f40" fmla="*/ 0 1 f23"/>
                <a:gd name="f41" fmla="*/ f17 1 f23"/>
                <a:gd name="f42" fmla="*/ 0 1 f24"/>
                <a:gd name="f43" fmla="*/ f18 1 f24"/>
                <a:gd name="f44" fmla="*/ f33 1 f23"/>
                <a:gd name="f45" fmla="*/ f34 1 f24"/>
                <a:gd name="f46" fmla="*/ f35 1 f23"/>
                <a:gd name="f47" fmla="*/ f36 1 f24"/>
                <a:gd name="f48" fmla="*/ f37 1 f23"/>
                <a:gd name="f49" fmla="*/ f38 1 f24"/>
                <a:gd name="f50" fmla="*/ f39 1 f23"/>
                <a:gd name="f51" fmla="*/ f40 f14 1"/>
                <a:gd name="f52" fmla="*/ f41 f14 1"/>
                <a:gd name="f53" fmla="*/ f43 f15 1"/>
                <a:gd name="f54" fmla="*/ f42 f15 1"/>
                <a:gd name="f55" fmla="*/ f44 f14 1"/>
                <a:gd name="f56" fmla="*/ f45 f15 1"/>
                <a:gd name="f57" fmla="*/ f46 f14 1"/>
                <a:gd name="f58" fmla="*/ f47 f15 1"/>
                <a:gd name="f59" fmla="*/ f48 f14 1"/>
                <a:gd name="f60" fmla="*/ f49 f15 1"/>
                <a:gd name="f61" fmla="*/ f50 f14 1"/>
              </a:gdLst>
              <a:ahLst/>
              <a:cxnLst>
                <a:cxn ang="3cd4">
                  <a:pos x="hc" y="t"/>
                </a:cxn>
                <a:cxn ang="0">
                  <a:pos x="r" y="vc"/>
                </a:cxn>
                <a:cxn ang="cd4">
                  <a:pos x="hc" y="b"/>
                </a:cxn>
                <a:cxn ang="cd2">
                  <a:pos x="l" y="vc"/>
                </a:cxn>
                <a:cxn ang="f32">
                  <a:pos x="f55" y="f56"/>
                </a:cxn>
                <a:cxn ang="f32">
                  <a:pos x="f57" y="f56"/>
                </a:cxn>
                <a:cxn ang="f32">
                  <a:pos x="f57" y="f58"/>
                </a:cxn>
                <a:cxn ang="f32">
                  <a:pos x="f59" y="f60"/>
                </a:cxn>
                <a:cxn ang="f32">
                  <a:pos x="f61" y="f60"/>
                </a:cxn>
                <a:cxn ang="f32">
                  <a:pos x="f55" y="f58"/>
                </a:cxn>
                <a:cxn ang="f32">
                  <a:pos x="f55" y="f56"/>
                </a:cxn>
              </a:cxnLst>
              <a:rect l="f51" t="f54" r="f52" b="f53"/>
              <a:pathLst>
                <a:path w="373" h="52">
                  <a:moveTo>
                    <a:pt x="f5" y="f5"/>
                  </a:moveTo>
                  <a:cubicBezTo>
                    <a:pt x="f6" y="f5"/>
                    <a:pt x="f6" y="f5"/>
                    <a:pt x="f6" y="f5"/>
                  </a:cubicBezTo>
                  <a:cubicBezTo>
                    <a:pt x="f6" y="f8"/>
                    <a:pt x="f6" y="f8"/>
                    <a:pt x="f6" y="f8"/>
                  </a:cubicBezTo>
                  <a:cubicBezTo>
                    <a:pt x="f6" y="f9"/>
                    <a:pt x="f10" y="f7"/>
                    <a:pt x="f11" y="f7"/>
                  </a:cubicBezTo>
                  <a:cubicBezTo>
                    <a:pt x="f9" y="f7"/>
                    <a:pt x="f9" y="f7"/>
                    <a:pt x="f9" y="f7"/>
                  </a:cubicBezTo>
                  <a:cubicBezTo>
                    <a:pt x="f12" y="f7"/>
                    <a:pt x="f5" y="f9"/>
                    <a:pt x="f5" y="f8"/>
                  </a:cubicBezTo>
                  <a:lnTo>
                    <a:pt x="f5" y="f5"/>
                  </a:lnTo>
                  <a:close/>
                </a:path>
              </a:pathLst>
            </a:custGeom>
            <a:solidFill>
              <a:srgbClr val="D07576"/>
            </a:solid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grpSp>
      <p:sp>
        <p:nvSpPr>
          <p:cNvPr id="21" name="Google Shape;203;p10">
            <a:extLst>
              <a:ext uri="{FF2B5EF4-FFF2-40B4-BE49-F238E27FC236}">
                <a16:creationId xmlns:a16="http://schemas.microsoft.com/office/drawing/2014/main" id="{0B43CEB2-2BC3-6290-6972-916CD898BC28}"/>
              </a:ext>
            </a:extLst>
          </p:cNvPr>
          <p:cNvSpPr/>
          <p:nvPr/>
        </p:nvSpPr>
        <p:spPr>
          <a:xfrm>
            <a:off x="0" y="4992285"/>
            <a:ext cx="4403558" cy="151214"/>
          </a:xfrm>
          <a:prstGeom prst="rect">
            <a:avLst/>
          </a:pr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sp>
        <p:nvSpPr>
          <p:cNvPr id="2" name="Google Shape;160;p24">
            <a:extLst>
              <a:ext uri="{FF2B5EF4-FFF2-40B4-BE49-F238E27FC236}">
                <a16:creationId xmlns:a16="http://schemas.microsoft.com/office/drawing/2014/main" id="{2DEEFA84-0B9B-3D4E-2DC4-746A83C6723F}"/>
              </a:ext>
            </a:extLst>
          </p:cNvPr>
          <p:cNvSpPr txBox="1">
            <a:spLocks noGrp="1"/>
          </p:cNvSpPr>
          <p:nvPr>
            <p:ph type="title"/>
          </p:nvPr>
        </p:nvSpPr>
        <p:spPr>
          <a:xfrm>
            <a:off x="183456" y="109618"/>
            <a:ext cx="1778096" cy="857396"/>
          </a:xfrm>
        </p:spPr>
        <p:txBody>
          <a:bodyPr/>
          <a:lstStyle/>
          <a:p>
            <a:pPr lvl="0" algn="l"/>
            <a:r>
              <a:rPr lang="en-US"/>
              <a:t>In two or three columns</a:t>
            </a:r>
          </a:p>
        </p:txBody>
      </p:sp>
      <p:sp>
        <p:nvSpPr>
          <p:cNvPr id="3" name="Google Shape;161;p24">
            <a:extLst>
              <a:ext uri="{FF2B5EF4-FFF2-40B4-BE49-F238E27FC236}">
                <a16:creationId xmlns:a16="http://schemas.microsoft.com/office/drawing/2014/main" id="{D24B5FA9-7E84-94D0-C6C4-606301E34E7D}"/>
              </a:ext>
            </a:extLst>
          </p:cNvPr>
          <p:cNvSpPr txBox="1">
            <a:spLocks noGrp="1"/>
          </p:cNvSpPr>
          <p:nvPr>
            <p:ph type="body" idx="4294967295"/>
          </p:nvPr>
        </p:nvSpPr>
        <p:spPr>
          <a:xfrm>
            <a:off x="2564800" y="2695605"/>
            <a:ext cx="1855500" cy="1826285"/>
          </a:xfrm>
        </p:spPr>
        <p:txBody>
          <a:bodyPr/>
          <a:lstStyle/>
          <a:p>
            <a:pPr marL="0" lvl="0" indent="0">
              <a:buNone/>
            </a:pPr>
            <a:r>
              <a:rPr lang="en-US" sz="1400" b="1"/>
              <a:t>Yellow</a:t>
            </a:r>
          </a:p>
          <a:p>
            <a:pPr marL="0" lvl="0" indent="0">
              <a:buNone/>
            </a:pPr>
            <a:r>
              <a:rPr lang="en-US" sz="1400"/>
              <a:t>Is the color of gold, butter and ripe lemons. In the spectrum of visible light, yellow is found between green and orange.</a:t>
            </a:r>
          </a:p>
        </p:txBody>
      </p:sp>
      <p:sp>
        <p:nvSpPr>
          <p:cNvPr id="4" name="Google Shape;162;p24">
            <a:extLst>
              <a:ext uri="{FF2B5EF4-FFF2-40B4-BE49-F238E27FC236}">
                <a16:creationId xmlns:a16="http://schemas.microsoft.com/office/drawing/2014/main" id="{608921A1-5AE6-E504-2F8C-4C65F47973EC}"/>
              </a:ext>
            </a:extLst>
          </p:cNvPr>
          <p:cNvSpPr txBox="1">
            <a:spLocks noGrp="1"/>
          </p:cNvSpPr>
          <p:nvPr>
            <p:ph type="body" idx="4294967295"/>
          </p:nvPr>
        </p:nvSpPr>
        <p:spPr>
          <a:xfrm>
            <a:off x="4515663" y="2695605"/>
            <a:ext cx="1855500" cy="1826285"/>
          </a:xfrm>
        </p:spPr>
        <p:txBody>
          <a:bodyPr/>
          <a:lstStyle/>
          <a:p>
            <a:pPr marL="0" lvl="0" indent="0">
              <a:buNone/>
            </a:pPr>
            <a:r>
              <a:rPr lang="en-US" sz="1400" b="1"/>
              <a:t>Blue</a:t>
            </a:r>
          </a:p>
          <a:p>
            <a:pPr marL="0" lvl="0" indent="0">
              <a:buNone/>
            </a:pPr>
            <a:r>
              <a:rPr lang="en-US" sz="1400"/>
              <a:t>Is the colour of the clear sky and the deep sea. It is located between violet and green on the optical spectrum.</a:t>
            </a:r>
          </a:p>
        </p:txBody>
      </p:sp>
      <p:sp>
        <p:nvSpPr>
          <p:cNvPr id="5" name="Google Shape;163;p24">
            <a:extLst>
              <a:ext uri="{FF2B5EF4-FFF2-40B4-BE49-F238E27FC236}">
                <a16:creationId xmlns:a16="http://schemas.microsoft.com/office/drawing/2014/main" id="{88EA9C0A-2F99-8237-6772-638A555AB30C}"/>
              </a:ext>
            </a:extLst>
          </p:cNvPr>
          <p:cNvSpPr txBox="1">
            <a:spLocks noGrp="1"/>
          </p:cNvSpPr>
          <p:nvPr>
            <p:ph type="body" idx="4294967295"/>
          </p:nvPr>
        </p:nvSpPr>
        <p:spPr>
          <a:xfrm>
            <a:off x="6466527" y="2695605"/>
            <a:ext cx="1855500" cy="1826285"/>
          </a:xfrm>
        </p:spPr>
        <p:txBody>
          <a:bodyPr/>
          <a:lstStyle/>
          <a:p>
            <a:pPr marL="0" lvl="0" indent="0">
              <a:buNone/>
            </a:pPr>
            <a:r>
              <a:rPr lang="en-US" sz="1400" b="1"/>
              <a:t>Red</a:t>
            </a:r>
          </a:p>
          <a:p>
            <a:pPr marL="0" lvl="0" indent="0">
              <a:buNone/>
            </a:pPr>
            <a:r>
              <a:rPr lang="en-US" sz="1400"/>
              <a:t>Is the color of blood, and because of this it has historically been associated with sacrifice, danger and courage. </a:t>
            </a:r>
          </a:p>
          <a:p>
            <a:pPr marL="0" lvl="0" indent="0">
              <a:buNone/>
            </a:pPr>
            <a:endParaRPr lang="en-US" sz="1400"/>
          </a:p>
        </p:txBody>
      </p:sp>
      <p:sp>
        <p:nvSpPr>
          <p:cNvPr id="6" name="Google Shape;164;p24">
            <a:extLst>
              <a:ext uri="{FF2B5EF4-FFF2-40B4-BE49-F238E27FC236}">
                <a16:creationId xmlns:a16="http://schemas.microsoft.com/office/drawing/2014/main" id="{0980D4B1-C493-9803-CEDC-8CE55954580E}"/>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AFCD0A2-DD40-4B5F-A754-AA5591AB90EA}" type="slidenum">
              <a:t>11</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7" name="Freeform 5">
            <a:extLst>
              <a:ext uri="{FF2B5EF4-FFF2-40B4-BE49-F238E27FC236}">
                <a16:creationId xmlns:a16="http://schemas.microsoft.com/office/drawing/2014/main" id="{BED35F9F-16D4-2805-7827-9DB24535D070}"/>
              </a:ext>
            </a:extLst>
          </p:cNvPr>
          <p:cNvSpPr/>
          <p:nvPr/>
        </p:nvSpPr>
        <p:spPr>
          <a:xfrm>
            <a:off x="502755" y="798508"/>
            <a:ext cx="1554159" cy="4148139"/>
          </a:xfrm>
          <a:custGeom>
            <a:avLst/>
            <a:gdLst>
              <a:gd name="f0" fmla="val 10800000"/>
              <a:gd name="f1" fmla="val 5400000"/>
              <a:gd name="f2" fmla="val 180"/>
              <a:gd name="f3" fmla="val w"/>
              <a:gd name="f4" fmla="val h"/>
              <a:gd name="f5" fmla="val 0"/>
              <a:gd name="f6" fmla="val 354"/>
              <a:gd name="f7" fmla="val 949"/>
              <a:gd name="f8" fmla="val 82"/>
              <a:gd name="f9" fmla="val 935"/>
              <a:gd name="f10" fmla="val 57"/>
              <a:gd name="f11" fmla="val 35"/>
              <a:gd name="f12" fmla="val 14"/>
              <a:gd name="f13" fmla="val 10"/>
              <a:gd name="f14" fmla="val 914"/>
              <a:gd name="f15" fmla="val 6"/>
              <a:gd name="f16" fmla="val 895"/>
              <a:gd name="f17" fmla="val 2"/>
              <a:gd name="f18" fmla="val 876"/>
              <a:gd name="f19" fmla="val 1"/>
              <a:gd name="f20" fmla="val 872"/>
              <a:gd name="f21" fmla="val 868"/>
              <a:gd name="f22" fmla="val 864"/>
              <a:gd name="f23" fmla="val 17"/>
              <a:gd name="f24" fmla="val 819"/>
              <a:gd name="f25" fmla="val 7"/>
              <a:gd name="f26" fmla="val 772"/>
              <a:gd name="f27" fmla="val 11"/>
              <a:gd name="f28" fmla="val 726"/>
              <a:gd name="f29" fmla="val 13"/>
              <a:gd name="f30" fmla="val 708"/>
              <a:gd name="f31" fmla="val 19"/>
              <a:gd name="f32" fmla="val 691"/>
              <a:gd name="f33" fmla="val 23"/>
              <a:gd name="f34" fmla="val 674"/>
              <a:gd name="f35" fmla="val 28"/>
              <a:gd name="f36" fmla="val 649"/>
              <a:gd name="f37" fmla="val 34"/>
              <a:gd name="f38" fmla="val 625"/>
              <a:gd name="f39" fmla="val 38"/>
              <a:gd name="f40" fmla="val 600"/>
              <a:gd name="f41" fmla="val 41"/>
              <a:gd name="f42" fmla="val 581"/>
              <a:gd name="f43" fmla="val 40"/>
              <a:gd name="f44" fmla="val 562"/>
              <a:gd name="f45" fmla="val 543"/>
              <a:gd name="f46" fmla="val 528"/>
              <a:gd name="f47" fmla="val 515"/>
              <a:gd name="f48" fmla="val 29"/>
              <a:gd name="f49" fmla="val 500"/>
              <a:gd name="f50" fmla="val 12"/>
              <a:gd name="f51" fmla="val 476"/>
              <a:gd name="f52" fmla="val 445"/>
              <a:gd name="f53" fmla="val 413"/>
              <a:gd name="f54" fmla="val 18"/>
              <a:gd name="f55" fmla="val 342"/>
              <a:gd name="f56" fmla="val 30"/>
              <a:gd name="f57" fmla="val 270"/>
              <a:gd name="f58" fmla="val 43"/>
              <a:gd name="f59" fmla="val 199"/>
              <a:gd name="f60" fmla="val 46"/>
              <a:gd name="f61" fmla="val 181"/>
              <a:gd name="f62" fmla="val 53"/>
              <a:gd name="f63" fmla="val 165"/>
              <a:gd name="f64" fmla="val 70"/>
              <a:gd name="f65" fmla="val 155"/>
              <a:gd name="f66" fmla="val 75"/>
              <a:gd name="f67" fmla="val 153"/>
              <a:gd name="f68" fmla="val 77"/>
              <a:gd name="f69" fmla="val 145"/>
              <a:gd name="f70" fmla="val 79"/>
              <a:gd name="f71" fmla="val 139"/>
              <a:gd name="f72" fmla="val 86"/>
              <a:gd name="f73" fmla="val 107"/>
              <a:gd name="f74" fmla="val 92"/>
              <a:gd name="f75" fmla="val 102"/>
              <a:gd name="f76" fmla="val 44"/>
              <a:gd name="f77" fmla="val 110"/>
              <a:gd name="f78" fmla="val 138"/>
              <a:gd name="f79" fmla="val 161"/>
              <a:gd name="f80" fmla="val 3"/>
              <a:gd name="f81" fmla="val 204"/>
              <a:gd name="f82" fmla="val 207"/>
              <a:gd name="f83" fmla="val 54"/>
              <a:gd name="f84" fmla="val 210"/>
              <a:gd name="f85" fmla="val 73"/>
              <a:gd name="f86" fmla="val 209"/>
              <a:gd name="f87" fmla="val 91"/>
              <a:gd name="f88" fmla="val 208"/>
              <a:gd name="f89" fmla="val 135"/>
              <a:gd name="f90" fmla="val 143"/>
              <a:gd name="f91" fmla="val 233"/>
              <a:gd name="f92" fmla="val 147"/>
              <a:gd name="f93" fmla="val 255"/>
              <a:gd name="f94" fmla="val 151"/>
              <a:gd name="f95" fmla="val 264"/>
              <a:gd name="f96" fmla="val 164"/>
              <a:gd name="f97" fmla="val 267"/>
              <a:gd name="f98" fmla="val 185"/>
              <a:gd name="f99" fmla="val 274"/>
              <a:gd name="f100" fmla="val 230"/>
              <a:gd name="f101" fmla="val 281"/>
              <a:gd name="f102" fmla="val 276"/>
              <a:gd name="f103" fmla="val 287"/>
              <a:gd name="f104" fmla="val 322"/>
              <a:gd name="f105" fmla="val 290"/>
              <a:gd name="f106" fmla="val 294"/>
              <a:gd name="f107" fmla="val 363"/>
              <a:gd name="f108" fmla="val 384"/>
              <a:gd name="f109" fmla="val 402"/>
              <a:gd name="f110" fmla="val 289"/>
              <a:gd name="f111" fmla="val 420"/>
              <a:gd name="f112" fmla="val 288"/>
              <a:gd name="f113" fmla="val 438"/>
              <a:gd name="f114" fmla="val 447"/>
              <a:gd name="f115" fmla="val 291"/>
              <a:gd name="f116" fmla="val 456"/>
              <a:gd name="f117" fmla="val 466"/>
              <a:gd name="f118" fmla="val 478"/>
              <a:gd name="f119" fmla="val 492"/>
              <a:gd name="f120" fmla="val 285"/>
              <a:gd name="f121" fmla="val 504"/>
              <a:gd name="f122" fmla="val 275"/>
              <a:gd name="f123" fmla="val 527"/>
              <a:gd name="f124" fmla="val 277"/>
              <a:gd name="f125" fmla="val 534"/>
              <a:gd name="f126" fmla="val 293"/>
              <a:gd name="f127" fmla="val 555"/>
              <a:gd name="f128" fmla="val 304"/>
              <a:gd name="f129" fmla="val 569"/>
              <a:gd name="f130" fmla="val 307"/>
              <a:gd name="f131" fmla="val 589"/>
              <a:gd name="f132" fmla="val 314"/>
              <a:gd name="f133" fmla="val 606"/>
              <a:gd name="f134" fmla="val 323"/>
              <a:gd name="f135" fmla="val 627"/>
              <a:gd name="f136" fmla="val 320"/>
              <a:gd name="f137" fmla="val 672"/>
              <a:gd name="f138" fmla="val 317"/>
              <a:gd name="f139" fmla="val 721"/>
              <a:gd name="f140" fmla="val 319"/>
              <a:gd name="f141" fmla="val 321"/>
              <a:gd name="f142" fmla="val 821"/>
              <a:gd name="f143" fmla="val 843"/>
              <a:gd name="f144" fmla="val 324"/>
              <a:gd name="f145" fmla="val 865"/>
              <a:gd name="f146" fmla="val 329"/>
              <a:gd name="f147" fmla="val 885"/>
              <a:gd name="f148" fmla="val 332"/>
              <a:gd name="f149" fmla="val 898"/>
              <a:gd name="f150" fmla="val 910"/>
              <a:gd name="f151" fmla="val 348"/>
              <a:gd name="f152" fmla="val 922"/>
              <a:gd name="f153" fmla="val 351"/>
              <a:gd name="f154" fmla="val 928"/>
              <a:gd name="f155" fmla="val 353"/>
              <a:gd name="f156" fmla="val 941"/>
              <a:gd name="f157" fmla="val 944"/>
              <a:gd name="f158" fmla="val 343"/>
              <a:gd name="f159" fmla="val 947"/>
              <a:gd name="f160" fmla="val 337"/>
              <a:gd name="f161" fmla="val 315"/>
              <a:gd name="f162" fmla="val 297"/>
              <a:gd name="f163" fmla="val 946"/>
              <a:gd name="f164" fmla="val 919"/>
              <a:gd name="f165" fmla="val 292"/>
              <a:gd name="f166" fmla="val 913"/>
              <a:gd name="f167" fmla="val 286"/>
              <a:gd name="f168" fmla="val 907"/>
              <a:gd name="f169" fmla="val 279"/>
              <a:gd name="f170" fmla="val 897"/>
              <a:gd name="f171" fmla="val 927"/>
              <a:gd name="f172" fmla="val 939"/>
              <a:gd name="f173" fmla="val 271"/>
              <a:gd name="f174" fmla="val 269"/>
              <a:gd name="f175" fmla="val 938"/>
              <a:gd name="f176" fmla="val 251"/>
              <a:gd name="f177" fmla="val 878"/>
              <a:gd name="f178" fmla="val 845"/>
              <a:gd name="f179" fmla="val 833"/>
              <a:gd name="f180" fmla="val 273"/>
              <a:gd name="f181" fmla="val 813"/>
              <a:gd name="f182" fmla="val 797"/>
              <a:gd name="f183" fmla="val 259"/>
              <a:gd name="f184" fmla="val 755"/>
              <a:gd name="f185" fmla="val 248"/>
              <a:gd name="f186" fmla="val 712"/>
              <a:gd name="f187" fmla="val 256"/>
              <a:gd name="f188" fmla="val 668"/>
              <a:gd name="f189" fmla="val 257"/>
              <a:gd name="f190" fmla="val 660"/>
              <a:gd name="f191" fmla="val 254"/>
              <a:gd name="f192" fmla="val 650"/>
              <a:gd name="f193" fmla="val 249"/>
              <a:gd name="f194" fmla="val 643"/>
              <a:gd name="f195" fmla="val 227"/>
              <a:gd name="f196" fmla="val 609"/>
              <a:gd name="f197" fmla="val 576"/>
              <a:gd name="f198" fmla="val 182"/>
              <a:gd name="f199" fmla="val 179"/>
              <a:gd name="f200" fmla="val 540"/>
              <a:gd name="f201" fmla="val 175"/>
              <a:gd name="f202" fmla="val 535"/>
              <a:gd name="f203" fmla="val 171"/>
              <a:gd name="f204" fmla="val 154"/>
              <a:gd name="f205" fmla="val 137"/>
              <a:gd name="f206" fmla="val 118"/>
              <a:gd name="f207" fmla="val 115"/>
              <a:gd name="f208" fmla="val 558"/>
              <a:gd name="f209" fmla="val 112"/>
              <a:gd name="f210" fmla="val 583"/>
              <a:gd name="f211" fmla="val 608"/>
              <a:gd name="f212" fmla="val 630"/>
              <a:gd name="f213" fmla="val 96"/>
              <a:gd name="f214" fmla="val 652"/>
              <a:gd name="f215" fmla="val 89"/>
              <a:gd name="f216" fmla="val 673"/>
              <a:gd name="f217" fmla="val 71"/>
              <a:gd name="f218" fmla="val 728"/>
              <a:gd name="f219" fmla="val 47"/>
              <a:gd name="f220" fmla="val 781"/>
              <a:gd name="f221" fmla="val 52"/>
              <a:gd name="f222" fmla="val 841"/>
              <a:gd name="f223" fmla="val 55"/>
              <a:gd name="f224" fmla="val 870"/>
              <a:gd name="f225" fmla="val 899"/>
              <a:gd name="f226" fmla="val 78"/>
              <a:gd name="f227" fmla="val 923"/>
              <a:gd name="f228" fmla="val 80"/>
              <a:gd name="f229" fmla="val 925"/>
              <a:gd name="f230" fmla="val 930"/>
              <a:gd name="f231" fmla="val 88"/>
              <a:gd name="f232" fmla="val 226"/>
              <a:gd name="f233" fmla="val 284"/>
              <a:gd name="f234" fmla="val 61"/>
              <a:gd name="f235" fmla="val 346"/>
              <a:gd name="f236" fmla="val 408"/>
              <a:gd name="f237" fmla="val 403"/>
              <a:gd name="f238" fmla="val 396"/>
              <a:gd name="f239" fmla="val 390"/>
              <a:gd name="f240" fmla="val 369"/>
              <a:gd name="f241" fmla="val 83"/>
              <a:gd name="f242" fmla="val 347"/>
              <a:gd name="f243" fmla="val 98"/>
              <a:gd name="f244" fmla="val 301"/>
              <a:gd name="f245" fmla="val 108"/>
              <a:gd name="f246" fmla="val 94"/>
              <a:gd name="f247" fmla="val 243"/>
              <a:gd name="f248" fmla="val 436"/>
              <a:gd name="f249" fmla="val 262"/>
              <a:gd name="f250" fmla="val 387"/>
              <a:gd name="f251" fmla="val 241"/>
              <a:gd name="f252" fmla="val 341"/>
              <a:gd name="f253" fmla="val 239"/>
              <a:gd name="f254" fmla="val 236"/>
              <a:gd name="f255" fmla="val 232"/>
              <a:gd name="f256" fmla="val 333"/>
              <a:gd name="f257" fmla="val 238"/>
              <a:gd name="f258" fmla="val 368"/>
              <a:gd name="f259" fmla="val 247"/>
              <a:gd name="f260" fmla="+- 0 0 -90"/>
              <a:gd name="f261" fmla="*/ f3 1 354"/>
              <a:gd name="f262" fmla="*/ f4 1 949"/>
              <a:gd name="f263" fmla="val f5"/>
              <a:gd name="f264" fmla="val f6"/>
              <a:gd name="f265" fmla="val f7"/>
              <a:gd name="f266" fmla="*/ f260 f0 1"/>
              <a:gd name="f267" fmla="+- f265 0 f263"/>
              <a:gd name="f268" fmla="+- f264 0 f263"/>
              <a:gd name="f269" fmla="*/ f266 1 f2"/>
              <a:gd name="f270" fmla="*/ f268 1 354"/>
              <a:gd name="f271" fmla="*/ f267 1 949"/>
              <a:gd name="f272" fmla="*/ 82 f268 1"/>
              <a:gd name="f273" fmla="*/ 935 f267 1"/>
              <a:gd name="f274" fmla="*/ 14 f268 1"/>
              <a:gd name="f275" fmla="*/ 2 f268 1"/>
              <a:gd name="f276" fmla="*/ 876 f267 1"/>
              <a:gd name="f277" fmla="*/ 864 f267 1"/>
              <a:gd name="f278" fmla="*/ 11 f268 1"/>
              <a:gd name="f279" fmla="*/ 726 f267 1"/>
              <a:gd name="f280" fmla="*/ 23 f268 1"/>
              <a:gd name="f281" fmla="*/ 674 f267 1"/>
              <a:gd name="f282" fmla="*/ 38 f268 1"/>
              <a:gd name="f283" fmla="*/ 600 f267 1"/>
              <a:gd name="f284" fmla="*/ 40 f268 1"/>
              <a:gd name="f285" fmla="*/ 543 f267 1"/>
              <a:gd name="f286" fmla="*/ 29 f268 1"/>
              <a:gd name="f287" fmla="*/ 500 f267 1"/>
              <a:gd name="f288" fmla="*/ 6 f268 1"/>
              <a:gd name="f289" fmla="*/ 413 f267 1"/>
              <a:gd name="f290" fmla="*/ 43 f268 1"/>
              <a:gd name="f291" fmla="*/ 199 f267 1"/>
              <a:gd name="f292" fmla="*/ 70 f268 1"/>
              <a:gd name="f293" fmla="*/ 155 f267 1"/>
              <a:gd name="f294" fmla="*/ 79 f268 1"/>
              <a:gd name="f295" fmla="*/ 139 f267 1"/>
              <a:gd name="f296" fmla="*/ 102 f268 1"/>
              <a:gd name="f297" fmla="*/ 44 f267 1"/>
              <a:gd name="f298" fmla="*/ 161 f268 1"/>
              <a:gd name="f299" fmla="*/ 2 f267 1"/>
              <a:gd name="f300" fmla="*/ 207 f268 1"/>
              <a:gd name="f301" fmla="*/ 54 f267 1"/>
              <a:gd name="f302" fmla="*/ 208 f268 1"/>
              <a:gd name="f303" fmla="*/ 110 f267 1"/>
              <a:gd name="f304" fmla="*/ 233 f268 1"/>
              <a:gd name="f305" fmla="*/ 147 f267 1"/>
              <a:gd name="f306" fmla="*/ 267 f268 1"/>
              <a:gd name="f307" fmla="*/ 185 f267 1"/>
              <a:gd name="f308" fmla="*/ 287 f268 1"/>
              <a:gd name="f309" fmla="*/ 322 f267 1"/>
              <a:gd name="f310" fmla="*/ 294 f268 1"/>
              <a:gd name="f311" fmla="*/ 384 f267 1"/>
              <a:gd name="f312" fmla="*/ 288 f268 1"/>
              <a:gd name="f313" fmla="*/ 438 f267 1"/>
              <a:gd name="f314" fmla="*/ 290 f268 1"/>
              <a:gd name="f315" fmla="*/ 466 f267 1"/>
              <a:gd name="f316" fmla="*/ 285 f268 1"/>
              <a:gd name="f317" fmla="*/ 504 f267 1"/>
              <a:gd name="f318" fmla="*/ 293 f268 1"/>
              <a:gd name="f319" fmla="*/ 555 f267 1"/>
              <a:gd name="f320" fmla="*/ 314 f268 1"/>
              <a:gd name="f321" fmla="*/ 606 f267 1"/>
              <a:gd name="f322" fmla="*/ 320 f268 1"/>
              <a:gd name="f323" fmla="*/ 672 f267 1"/>
              <a:gd name="f324" fmla="*/ 321 f268 1"/>
              <a:gd name="f325" fmla="*/ 821 f267 1"/>
              <a:gd name="f326" fmla="*/ 329 f268 1"/>
              <a:gd name="f327" fmla="*/ 885 f267 1"/>
              <a:gd name="f328" fmla="*/ 348 f268 1"/>
              <a:gd name="f329" fmla="*/ 922 f267 1"/>
              <a:gd name="f330" fmla="*/ 353 f268 1"/>
              <a:gd name="f331" fmla="*/ 941 f267 1"/>
              <a:gd name="f332" fmla="*/ 337 f268 1"/>
              <a:gd name="f333" fmla="*/ 947 f267 1"/>
              <a:gd name="f334" fmla="*/ 919 f267 1"/>
              <a:gd name="f335" fmla="*/ 279 f268 1"/>
              <a:gd name="f336" fmla="*/ 897 f267 1"/>
              <a:gd name="f337" fmla="*/ 274 f268 1"/>
              <a:gd name="f338" fmla="*/ 939 f267 1"/>
              <a:gd name="f339" fmla="*/ 938 f267 1"/>
              <a:gd name="f340" fmla="*/ 269 f268 1"/>
              <a:gd name="f341" fmla="*/ 845 f267 1"/>
              <a:gd name="f342" fmla="*/ 270 f268 1"/>
              <a:gd name="f343" fmla="*/ 797 f267 1"/>
              <a:gd name="f344" fmla="*/ 256 f268 1"/>
              <a:gd name="f345" fmla="*/ 668 f267 1"/>
              <a:gd name="f346" fmla="*/ 249 f268 1"/>
              <a:gd name="f347" fmla="*/ 643 f267 1"/>
              <a:gd name="f348" fmla="*/ 182 f268 1"/>
              <a:gd name="f349" fmla="*/ 171 f268 1"/>
              <a:gd name="f350" fmla="*/ 535 f267 1"/>
              <a:gd name="f351" fmla="*/ 118 f268 1"/>
              <a:gd name="f352" fmla="*/ 107 f268 1"/>
              <a:gd name="f353" fmla="*/ 608 f267 1"/>
              <a:gd name="f354" fmla="*/ 89 f268 1"/>
              <a:gd name="f355" fmla="*/ 673 f267 1"/>
              <a:gd name="f356" fmla="*/ 52 f268 1"/>
              <a:gd name="f357" fmla="*/ 841 f267 1"/>
              <a:gd name="f358" fmla="*/ 78 f268 1"/>
              <a:gd name="f359" fmla="*/ 923 f267 1"/>
              <a:gd name="f360" fmla="*/ 88 f268 1"/>
              <a:gd name="f361" fmla="*/ 226 f267 1"/>
              <a:gd name="f362" fmla="*/ 47 f268 1"/>
              <a:gd name="f363" fmla="*/ 408 f267 1"/>
              <a:gd name="f364" fmla="*/ 61 f268 1"/>
              <a:gd name="f365" fmla="*/ 390 f267 1"/>
              <a:gd name="f366" fmla="*/ 98 f268 1"/>
              <a:gd name="f367" fmla="*/ 329 f267 1"/>
              <a:gd name="f368" fmla="*/ 108 f268 1"/>
              <a:gd name="f369" fmla="*/ 285 f267 1"/>
              <a:gd name="f370" fmla="*/ 255 f268 1"/>
              <a:gd name="f371" fmla="*/ 436 f267 1"/>
              <a:gd name="f372" fmla="*/ 239 f268 1"/>
              <a:gd name="f373" fmla="*/ 293 f267 1"/>
              <a:gd name="f374" fmla="*/ 232 f268 1"/>
              <a:gd name="f375" fmla="*/ 333 f267 1"/>
              <a:gd name="f376" fmla="+- f269 0 f1"/>
              <a:gd name="f377" fmla="*/ f272 1 354"/>
              <a:gd name="f378" fmla="*/ f273 1 949"/>
              <a:gd name="f379" fmla="*/ f274 1 354"/>
              <a:gd name="f380" fmla="*/ f275 1 354"/>
              <a:gd name="f381" fmla="*/ f276 1 949"/>
              <a:gd name="f382" fmla="*/ f277 1 949"/>
              <a:gd name="f383" fmla="*/ f278 1 354"/>
              <a:gd name="f384" fmla="*/ f279 1 949"/>
              <a:gd name="f385" fmla="*/ f280 1 354"/>
              <a:gd name="f386" fmla="*/ f281 1 949"/>
              <a:gd name="f387" fmla="*/ f282 1 354"/>
              <a:gd name="f388" fmla="*/ f283 1 949"/>
              <a:gd name="f389" fmla="*/ f284 1 354"/>
              <a:gd name="f390" fmla="*/ f285 1 949"/>
              <a:gd name="f391" fmla="*/ f286 1 354"/>
              <a:gd name="f392" fmla="*/ f287 1 949"/>
              <a:gd name="f393" fmla="*/ f288 1 354"/>
              <a:gd name="f394" fmla="*/ f289 1 949"/>
              <a:gd name="f395" fmla="*/ f290 1 354"/>
              <a:gd name="f396" fmla="*/ f291 1 949"/>
              <a:gd name="f397" fmla="*/ f292 1 354"/>
              <a:gd name="f398" fmla="*/ f293 1 949"/>
              <a:gd name="f399" fmla="*/ f294 1 354"/>
              <a:gd name="f400" fmla="*/ f295 1 949"/>
              <a:gd name="f401" fmla="*/ f296 1 354"/>
              <a:gd name="f402" fmla="*/ f297 1 949"/>
              <a:gd name="f403" fmla="*/ f298 1 354"/>
              <a:gd name="f404" fmla="*/ f299 1 949"/>
              <a:gd name="f405" fmla="*/ f300 1 354"/>
              <a:gd name="f406" fmla="*/ f301 1 949"/>
              <a:gd name="f407" fmla="*/ f302 1 354"/>
              <a:gd name="f408" fmla="*/ f303 1 949"/>
              <a:gd name="f409" fmla="*/ f304 1 354"/>
              <a:gd name="f410" fmla="*/ f305 1 949"/>
              <a:gd name="f411" fmla="*/ f306 1 354"/>
              <a:gd name="f412" fmla="*/ f307 1 949"/>
              <a:gd name="f413" fmla="*/ f308 1 354"/>
              <a:gd name="f414" fmla="*/ f309 1 949"/>
              <a:gd name="f415" fmla="*/ f310 1 354"/>
              <a:gd name="f416" fmla="*/ f311 1 949"/>
              <a:gd name="f417" fmla="*/ f312 1 354"/>
              <a:gd name="f418" fmla="*/ f313 1 949"/>
              <a:gd name="f419" fmla="*/ f314 1 354"/>
              <a:gd name="f420" fmla="*/ f315 1 949"/>
              <a:gd name="f421" fmla="*/ f316 1 354"/>
              <a:gd name="f422" fmla="*/ f317 1 949"/>
              <a:gd name="f423" fmla="*/ f318 1 354"/>
              <a:gd name="f424" fmla="*/ f319 1 949"/>
              <a:gd name="f425" fmla="*/ f320 1 354"/>
              <a:gd name="f426" fmla="*/ f321 1 949"/>
              <a:gd name="f427" fmla="*/ f322 1 354"/>
              <a:gd name="f428" fmla="*/ f323 1 949"/>
              <a:gd name="f429" fmla="*/ f324 1 354"/>
              <a:gd name="f430" fmla="*/ f325 1 949"/>
              <a:gd name="f431" fmla="*/ f326 1 354"/>
              <a:gd name="f432" fmla="*/ f327 1 949"/>
              <a:gd name="f433" fmla="*/ f328 1 354"/>
              <a:gd name="f434" fmla="*/ f329 1 949"/>
              <a:gd name="f435" fmla="*/ f330 1 354"/>
              <a:gd name="f436" fmla="*/ f331 1 949"/>
              <a:gd name="f437" fmla="*/ f332 1 354"/>
              <a:gd name="f438" fmla="*/ f333 1 949"/>
              <a:gd name="f439" fmla="*/ f334 1 949"/>
              <a:gd name="f440" fmla="*/ f335 1 354"/>
              <a:gd name="f441" fmla="*/ f336 1 949"/>
              <a:gd name="f442" fmla="*/ f337 1 354"/>
              <a:gd name="f443" fmla="*/ f338 1 949"/>
              <a:gd name="f444" fmla="*/ f339 1 949"/>
              <a:gd name="f445" fmla="*/ f340 1 354"/>
              <a:gd name="f446" fmla="*/ f341 1 949"/>
              <a:gd name="f447" fmla="*/ f342 1 354"/>
              <a:gd name="f448" fmla="*/ f343 1 949"/>
              <a:gd name="f449" fmla="*/ f344 1 354"/>
              <a:gd name="f450" fmla="*/ f345 1 949"/>
              <a:gd name="f451" fmla="*/ f346 1 354"/>
              <a:gd name="f452" fmla="*/ f347 1 949"/>
              <a:gd name="f453" fmla="*/ f348 1 354"/>
              <a:gd name="f454" fmla="*/ f349 1 354"/>
              <a:gd name="f455" fmla="*/ f350 1 949"/>
              <a:gd name="f456" fmla="*/ f351 1 354"/>
              <a:gd name="f457" fmla="*/ f352 1 354"/>
              <a:gd name="f458" fmla="*/ f353 1 949"/>
              <a:gd name="f459" fmla="*/ f354 1 354"/>
              <a:gd name="f460" fmla="*/ f355 1 949"/>
              <a:gd name="f461" fmla="*/ f356 1 354"/>
              <a:gd name="f462" fmla="*/ f357 1 949"/>
              <a:gd name="f463" fmla="*/ f358 1 354"/>
              <a:gd name="f464" fmla="*/ f359 1 949"/>
              <a:gd name="f465" fmla="*/ f360 1 354"/>
              <a:gd name="f466" fmla="*/ f361 1 949"/>
              <a:gd name="f467" fmla="*/ f362 1 354"/>
              <a:gd name="f468" fmla="*/ f363 1 949"/>
              <a:gd name="f469" fmla="*/ f364 1 354"/>
              <a:gd name="f470" fmla="*/ f365 1 949"/>
              <a:gd name="f471" fmla="*/ f366 1 354"/>
              <a:gd name="f472" fmla="*/ f367 1 949"/>
              <a:gd name="f473" fmla="*/ f368 1 354"/>
              <a:gd name="f474" fmla="*/ f369 1 949"/>
              <a:gd name="f475" fmla="*/ f370 1 354"/>
              <a:gd name="f476" fmla="*/ f371 1 949"/>
              <a:gd name="f477" fmla="*/ f372 1 354"/>
              <a:gd name="f478" fmla="*/ f373 1 949"/>
              <a:gd name="f479" fmla="*/ f374 1 354"/>
              <a:gd name="f480" fmla="*/ f375 1 949"/>
              <a:gd name="f481" fmla="*/ 0 1 f270"/>
              <a:gd name="f482" fmla="*/ f264 1 f270"/>
              <a:gd name="f483" fmla="*/ 0 1 f271"/>
              <a:gd name="f484" fmla="*/ f265 1 f271"/>
              <a:gd name="f485" fmla="*/ f377 1 f270"/>
              <a:gd name="f486" fmla="*/ f378 1 f271"/>
              <a:gd name="f487" fmla="*/ f379 1 f270"/>
              <a:gd name="f488" fmla="*/ f380 1 f270"/>
              <a:gd name="f489" fmla="*/ f381 1 f271"/>
              <a:gd name="f490" fmla="*/ f382 1 f271"/>
              <a:gd name="f491" fmla="*/ f383 1 f270"/>
              <a:gd name="f492" fmla="*/ f384 1 f271"/>
              <a:gd name="f493" fmla="*/ f385 1 f270"/>
              <a:gd name="f494" fmla="*/ f386 1 f271"/>
              <a:gd name="f495" fmla="*/ f387 1 f270"/>
              <a:gd name="f496" fmla="*/ f388 1 f271"/>
              <a:gd name="f497" fmla="*/ f389 1 f270"/>
              <a:gd name="f498" fmla="*/ f390 1 f271"/>
              <a:gd name="f499" fmla="*/ f391 1 f270"/>
              <a:gd name="f500" fmla="*/ f392 1 f271"/>
              <a:gd name="f501" fmla="*/ f393 1 f270"/>
              <a:gd name="f502" fmla="*/ f394 1 f271"/>
              <a:gd name="f503" fmla="*/ f395 1 f270"/>
              <a:gd name="f504" fmla="*/ f396 1 f271"/>
              <a:gd name="f505" fmla="*/ f397 1 f270"/>
              <a:gd name="f506" fmla="*/ f398 1 f271"/>
              <a:gd name="f507" fmla="*/ f399 1 f270"/>
              <a:gd name="f508" fmla="*/ f400 1 f271"/>
              <a:gd name="f509" fmla="*/ f401 1 f270"/>
              <a:gd name="f510" fmla="*/ f402 1 f271"/>
              <a:gd name="f511" fmla="*/ f403 1 f270"/>
              <a:gd name="f512" fmla="*/ f404 1 f271"/>
              <a:gd name="f513" fmla="*/ f405 1 f270"/>
              <a:gd name="f514" fmla="*/ f406 1 f271"/>
              <a:gd name="f515" fmla="*/ f407 1 f270"/>
              <a:gd name="f516" fmla="*/ f408 1 f271"/>
              <a:gd name="f517" fmla="*/ f409 1 f270"/>
              <a:gd name="f518" fmla="*/ f410 1 f271"/>
              <a:gd name="f519" fmla="*/ f411 1 f270"/>
              <a:gd name="f520" fmla="*/ f412 1 f271"/>
              <a:gd name="f521" fmla="*/ f413 1 f270"/>
              <a:gd name="f522" fmla="*/ f414 1 f271"/>
              <a:gd name="f523" fmla="*/ f415 1 f270"/>
              <a:gd name="f524" fmla="*/ f416 1 f271"/>
              <a:gd name="f525" fmla="*/ f417 1 f270"/>
              <a:gd name="f526" fmla="*/ f418 1 f271"/>
              <a:gd name="f527" fmla="*/ f419 1 f270"/>
              <a:gd name="f528" fmla="*/ f420 1 f271"/>
              <a:gd name="f529" fmla="*/ f421 1 f270"/>
              <a:gd name="f530" fmla="*/ f422 1 f271"/>
              <a:gd name="f531" fmla="*/ f423 1 f270"/>
              <a:gd name="f532" fmla="*/ f424 1 f271"/>
              <a:gd name="f533" fmla="*/ f425 1 f270"/>
              <a:gd name="f534" fmla="*/ f426 1 f271"/>
              <a:gd name="f535" fmla="*/ f427 1 f270"/>
              <a:gd name="f536" fmla="*/ f428 1 f271"/>
              <a:gd name="f537" fmla="*/ f429 1 f270"/>
              <a:gd name="f538" fmla="*/ f430 1 f271"/>
              <a:gd name="f539" fmla="*/ f431 1 f270"/>
              <a:gd name="f540" fmla="*/ f432 1 f271"/>
              <a:gd name="f541" fmla="*/ f433 1 f270"/>
              <a:gd name="f542" fmla="*/ f434 1 f271"/>
              <a:gd name="f543" fmla="*/ f435 1 f270"/>
              <a:gd name="f544" fmla="*/ f436 1 f271"/>
              <a:gd name="f545" fmla="*/ f437 1 f270"/>
              <a:gd name="f546" fmla="*/ f438 1 f271"/>
              <a:gd name="f547" fmla="*/ f439 1 f271"/>
              <a:gd name="f548" fmla="*/ f440 1 f270"/>
              <a:gd name="f549" fmla="*/ f441 1 f271"/>
              <a:gd name="f550" fmla="*/ f442 1 f270"/>
              <a:gd name="f551" fmla="*/ f443 1 f271"/>
              <a:gd name="f552" fmla="*/ f444 1 f271"/>
              <a:gd name="f553" fmla="*/ f445 1 f270"/>
              <a:gd name="f554" fmla="*/ f446 1 f271"/>
              <a:gd name="f555" fmla="*/ f447 1 f270"/>
              <a:gd name="f556" fmla="*/ f448 1 f271"/>
              <a:gd name="f557" fmla="*/ f449 1 f270"/>
              <a:gd name="f558" fmla="*/ f450 1 f271"/>
              <a:gd name="f559" fmla="*/ f451 1 f270"/>
              <a:gd name="f560" fmla="*/ f452 1 f271"/>
              <a:gd name="f561" fmla="*/ f453 1 f270"/>
              <a:gd name="f562" fmla="*/ f454 1 f270"/>
              <a:gd name="f563" fmla="*/ f455 1 f271"/>
              <a:gd name="f564" fmla="*/ f456 1 f270"/>
              <a:gd name="f565" fmla="*/ f457 1 f270"/>
              <a:gd name="f566" fmla="*/ f458 1 f271"/>
              <a:gd name="f567" fmla="*/ f459 1 f270"/>
              <a:gd name="f568" fmla="*/ f460 1 f271"/>
              <a:gd name="f569" fmla="*/ f461 1 f270"/>
              <a:gd name="f570" fmla="*/ f462 1 f271"/>
              <a:gd name="f571" fmla="*/ f463 1 f270"/>
              <a:gd name="f572" fmla="*/ f464 1 f271"/>
              <a:gd name="f573" fmla="*/ f465 1 f270"/>
              <a:gd name="f574" fmla="*/ f466 1 f271"/>
              <a:gd name="f575" fmla="*/ f467 1 f270"/>
              <a:gd name="f576" fmla="*/ f468 1 f271"/>
              <a:gd name="f577" fmla="*/ f469 1 f270"/>
              <a:gd name="f578" fmla="*/ f470 1 f271"/>
              <a:gd name="f579" fmla="*/ f471 1 f270"/>
              <a:gd name="f580" fmla="*/ f472 1 f271"/>
              <a:gd name="f581" fmla="*/ f473 1 f270"/>
              <a:gd name="f582" fmla="*/ f474 1 f271"/>
              <a:gd name="f583" fmla="*/ f475 1 f270"/>
              <a:gd name="f584" fmla="*/ f476 1 f271"/>
              <a:gd name="f585" fmla="*/ f477 1 f270"/>
              <a:gd name="f586" fmla="*/ f478 1 f271"/>
              <a:gd name="f587" fmla="*/ f479 1 f270"/>
              <a:gd name="f588" fmla="*/ f480 1 f271"/>
              <a:gd name="f589" fmla="*/ f481 f261 1"/>
              <a:gd name="f590" fmla="*/ f482 f261 1"/>
              <a:gd name="f591" fmla="*/ f484 f262 1"/>
              <a:gd name="f592" fmla="*/ f483 f262 1"/>
              <a:gd name="f593" fmla="*/ f485 f261 1"/>
              <a:gd name="f594" fmla="*/ f486 f262 1"/>
              <a:gd name="f595" fmla="*/ f487 f261 1"/>
              <a:gd name="f596" fmla="*/ f488 f261 1"/>
              <a:gd name="f597" fmla="*/ f489 f262 1"/>
              <a:gd name="f598" fmla="*/ f490 f262 1"/>
              <a:gd name="f599" fmla="*/ f491 f261 1"/>
              <a:gd name="f600" fmla="*/ f492 f262 1"/>
              <a:gd name="f601" fmla="*/ f493 f261 1"/>
              <a:gd name="f602" fmla="*/ f494 f262 1"/>
              <a:gd name="f603" fmla="*/ f495 f261 1"/>
              <a:gd name="f604" fmla="*/ f496 f262 1"/>
              <a:gd name="f605" fmla="*/ f497 f261 1"/>
              <a:gd name="f606" fmla="*/ f498 f262 1"/>
              <a:gd name="f607" fmla="*/ f499 f261 1"/>
              <a:gd name="f608" fmla="*/ f500 f262 1"/>
              <a:gd name="f609" fmla="*/ f501 f261 1"/>
              <a:gd name="f610" fmla="*/ f502 f262 1"/>
              <a:gd name="f611" fmla="*/ f503 f261 1"/>
              <a:gd name="f612" fmla="*/ f504 f262 1"/>
              <a:gd name="f613" fmla="*/ f505 f261 1"/>
              <a:gd name="f614" fmla="*/ f506 f262 1"/>
              <a:gd name="f615" fmla="*/ f507 f261 1"/>
              <a:gd name="f616" fmla="*/ f508 f262 1"/>
              <a:gd name="f617" fmla="*/ f509 f261 1"/>
              <a:gd name="f618" fmla="*/ f510 f262 1"/>
              <a:gd name="f619" fmla="*/ f511 f261 1"/>
              <a:gd name="f620" fmla="*/ f512 f262 1"/>
              <a:gd name="f621" fmla="*/ f513 f261 1"/>
              <a:gd name="f622" fmla="*/ f514 f262 1"/>
              <a:gd name="f623" fmla="*/ f515 f261 1"/>
              <a:gd name="f624" fmla="*/ f516 f262 1"/>
              <a:gd name="f625" fmla="*/ f517 f261 1"/>
              <a:gd name="f626" fmla="*/ f518 f262 1"/>
              <a:gd name="f627" fmla="*/ f519 f261 1"/>
              <a:gd name="f628" fmla="*/ f520 f262 1"/>
              <a:gd name="f629" fmla="*/ f521 f261 1"/>
              <a:gd name="f630" fmla="*/ f522 f262 1"/>
              <a:gd name="f631" fmla="*/ f523 f261 1"/>
              <a:gd name="f632" fmla="*/ f524 f262 1"/>
              <a:gd name="f633" fmla="*/ f525 f261 1"/>
              <a:gd name="f634" fmla="*/ f526 f262 1"/>
              <a:gd name="f635" fmla="*/ f527 f261 1"/>
              <a:gd name="f636" fmla="*/ f528 f262 1"/>
              <a:gd name="f637" fmla="*/ f529 f261 1"/>
              <a:gd name="f638" fmla="*/ f530 f262 1"/>
              <a:gd name="f639" fmla="*/ f531 f261 1"/>
              <a:gd name="f640" fmla="*/ f532 f262 1"/>
              <a:gd name="f641" fmla="*/ f533 f261 1"/>
              <a:gd name="f642" fmla="*/ f534 f262 1"/>
              <a:gd name="f643" fmla="*/ f535 f261 1"/>
              <a:gd name="f644" fmla="*/ f536 f262 1"/>
              <a:gd name="f645" fmla="*/ f537 f261 1"/>
              <a:gd name="f646" fmla="*/ f538 f262 1"/>
              <a:gd name="f647" fmla="*/ f539 f261 1"/>
              <a:gd name="f648" fmla="*/ f540 f262 1"/>
              <a:gd name="f649" fmla="*/ f541 f261 1"/>
              <a:gd name="f650" fmla="*/ f542 f262 1"/>
              <a:gd name="f651" fmla="*/ f543 f261 1"/>
              <a:gd name="f652" fmla="*/ f544 f262 1"/>
              <a:gd name="f653" fmla="*/ f545 f261 1"/>
              <a:gd name="f654" fmla="*/ f546 f262 1"/>
              <a:gd name="f655" fmla="*/ f547 f262 1"/>
              <a:gd name="f656" fmla="*/ f548 f261 1"/>
              <a:gd name="f657" fmla="*/ f549 f262 1"/>
              <a:gd name="f658" fmla="*/ f550 f261 1"/>
              <a:gd name="f659" fmla="*/ f551 f262 1"/>
              <a:gd name="f660" fmla="*/ f552 f262 1"/>
              <a:gd name="f661" fmla="*/ f553 f261 1"/>
              <a:gd name="f662" fmla="*/ f554 f262 1"/>
              <a:gd name="f663" fmla="*/ f555 f261 1"/>
              <a:gd name="f664" fmla="*/ f556 f262 1"/>
              <a:gd name="f665" fmla="*/ f557 f261 1"/>
              <a:gd name="f666" fmla="*/ f558 f262 1"/>
              <a:gd name="f667" fmla="*/ f559 f261 1"/>
              <a:gd name="f668" fmla="*/ f560 f262 1"/>
              <a:gd name="f669" fmla="*/ f561 f261 1"/>
              <a:gd name="f670" fmla="*/ f562 f261 1"/>
              <a:gd name="f671" fmla="*/ f563 f262 1"/>
              <a:gd name="f672" fmla="*/ f564 f261 1"/>
              <a:gd name="f673" fmla="*/ f565 f261 1"/>
              <a:gd name="f674" fmla="*/ f566 f262 1"/>
              <a:gd name="f675" fmla="*/ f567 f261 1"/>
              <a:gd name="f676" fmla="*/ f568 f262 1"/>
              <a:gd name="f677" fmla="*/ f569 f261 1"/>
              <a:gd name="f678" fmla="*/ f570 f262 1"/>
              <a:gd name="f679" fmla="*/ f571 f261 1"/>
              <a:gd name="f680" fmla="*/ f572 f262 1"/>
              <a:gd name="f681" fmla="*/ f573 f261 1"/>
              <a:gd name="f682" fmla="*/ f574 f262 1"/>
              <a:gd name="f683" fmla="*/ f575 f261 1"/>
              <a:gd name="f684" fmla="*/ f576 f262 1"/>
              <a:gd name="f685" fmla="*/ f577 f261 1"/>
              <a:gd name="f686" fmla="*/ f578 f262 1"/>
              <a:gd name="f687" fmla="*/ f579 f261 1"/>
              <a:gd name="f688" fmla="*/ f580 f262 1"/>
              <a:gd name="f689" fmla="*/ f581 f261 1"/>
              <a:gd name="f690" fmla="*/ f582 f262 1"/>
              <a:gd name="f691" fmla="*/ f583 f261 1"/>
              <a:gd name="f692" fmla="*/ f584 f262 1"/>
              <a:gd name="f693" fmla="*/ f585 f261 1"/>
              <a:gd name="f694" fmla="*/ f586 f262 1"/>
              <a:gd name="f695" fmla="*/ f587 f261 1"/>
              <a:gd name="f696" fmla="*/ f588 f262 1"/>
            </a:gdLst>
            <a:ahLst/>
            <a:cxnLst>
              <a:cxn ang="3cd4">
                <a:pos x="hc" y="t"/>
              </a:cxn>
              <a:cxn ang="0">
                <a:pos x="r" y="vc"/>
              </a:cxn>
              <a:cxn ang="cd4">
                <a:pos x="hc" y="b"/>
              </a:cxn>
              <a:cxn ang="cd2">
                <a:pos x="l" y="vc"/>
              </a:cxn>
              <a:cxn ang="f376">
                <a:pos x="f593" y="f594"/>
              </a:cxn>
              <a:cxn ang="f376">
                <a:pos x="f595" y="f594"/>
              </a:cxn>
              <a:cxn ang="f376">
                <a:pos x="f596" y="f597"/>
              </a:cxn>
              <a:cxn ang="f376">
                <a:pos x="f596" y="f598"/>
              </a:cxn>
              <a:cxn ang="f376">
                <a:pos x="f599" y="f600"/>
              </a:cxn>
              <a:cxn ang="f376">
                <a:pos x="f601" y="f602"/>
              </a:cxn>
              <a:cxn ang="f376">
                <a:pos x="f603" y="f604"/>
              </a:cxn>
              <a:cxn ang="f376">
                <a:pos x="f605" y="f606"/>
              </a:cxn>
              <a:cxn ang="f376">
                <a:pos x="f607" y="f608"/>
              </a:cxn>
              <a:cxn ang="f376">
                <a:pos x="f609" y="f610"/>
              </a:cxn>
              <a:cxn ang="f376">
                <a:pos x="f611" y="f612"/>
              </a:cxn>
              <a:cxn ang="f376">
                <a:pos x="f613" y="f614"/>
              </a:cxn>
              <a:cxn ang="f376">
                <a:pos x="f615" y="f616"/>
              </a:cxn>
              <a:cxn ang="f376">
                <a:pos x="f617" y="f618"/>
              </a:cxn>
              <a:cxn ang="f376">
                <a:pos x="f619" y="f620"/>
              </a:cxn>
              <a:cxn ang="f376">
                <a:pos x="f621" y="f622"/>
              </a:cxn>
              <a:cxn ang="f376">
                <a:pos x="f623" y="f624"/>
              </a:cxn>
              <a:cxn ang="f376">
                <a:pos x="f625" y="f626"/>
              </a:cxn>
              <a:cxn ang="f376">
                <a:pos x="f627" y="f628"/>
              </a:cxn>
              <a:cxn ang="f376">
                <a:pos x="f629" y="f630"/>
              </a:cxn>
              <a:cxn ang="f376">
                <a:pos x="f631" y="f632"/>
              </a:cxn>
              <a:cxn ang="f376">
                <a:pos x="f633" y="f634"/>
              </a:cxn>
              <a:cxn ang="f376">
                <a:pos x="f635" y="f636"/>
              </a:cxn>
              <a:cxn ang="f376">
                <a:pos x="f637" y="f638"/>
              </a:cxn>
              <a:cxn ang="f376">
                <a:pos x="f639" y="f640"/>
              </a:cxn>
              <a:cxn ang="f376">
                <a:pos x="f641" y="f642"/>
              </a:cxn>
              <a:cxn ang="f376">
                <a:pos x="f643" y="f644"/>
              </a:cxn>
              <a:cxn ang="f376">
                <a:pos x="f645" y="f646"/>
              </a:cxn>
              <a:cxn ang="f376">
                <a:pos x="f647" y="f648"/>
              </a:cxn>
              <a:cxn ang="f376">
                <a:pos x="f649" y="f650"/>
              </a:cxn>
              <a:cxn ang="f376">
                <a:pos x="f651" y="f652"/>
              </a:cxn>
              <a:cxn ang="f376">
                <a:pos x="f653" y="f654"/>
              </a:cxn>
              <a:cxn ang="f376">
                <a:pos x="f639" y="f655"/>
              </a:cxn>
              <a:cxn ang="f376">
                <a:pos x="f656" y="f657"/>
              </a:cxn>
              <a:cxn ang="f376">
                <a:pos x="f658" y="f659"/>
              </a:cxn>
              <a:cxn ang="f376">
                <a:pos x="f627" y="f660"/>
              </a:cxn>
              <a:cxn ang="f376">
                <a:pos x="f661" y="f662"/>
              </a:cxn>
              <a:cxn ang="f376">
                <a:pos x="f663" y="f664"/>
              </a:cxn>
              <a:cxn ang="f376">
                <a:pos x="f665" y="f666"/>
              </a:cxn>
              <a:cxn ang="f376">
                <a:pos x="f667" y="f668"/>
              </a:cxn>
              <a:cxn ang="f376">
                <a:pos x="f669" y="f606"/>
              </a:cxn>
              <a:cxn ang="f376">
                <a:pos x="f670" y="f671"/>
              </a:cxn>
              <a:cxn ang="f376">
                <a:pos x="f672" y="f671"/>
              </a:cxn>
              <a:cxn ang="f376">
                <a:pos x="f673" y="f674"/>
              </a:cxn>
              <a:cxn ang="f376">
                <a:pos x="f675" y="f676"/>
              </a:cxn>
              <a:cxn ang="f376">
                <a:pos x="f677" y="f678"/>
              </a:cxn>
              <a:cxn ang="f376">
                <a:pos x="f679" y="f680"/>
              </a:cxn>
              <a:cxn ang="f376">
                <a:pos x="f593" y="f594"/>
              </a:cxn>
              <a:cxn ang="f376">
                <a:pos x="f681" y="f682"/>
              </a:cxn>
              <a:cxn ang="f376">
                <a:pos x="f683" y="f684"/>
              </a:cxn>
              <a:cxn ang="f376">
                <a:pos x="f685" y="f686"/>
              </a:cxn>
              <a:cxn ang="f376">
                <a:pos x="f687" y="f688"/>
              </a:cxn>
              <a:cxn ang="f376">
                <a:pos x="f689" y="f690"/>
              </a:cxn>
              <a:cxn ang="f376">
                <a:pos x="f681" y="f682"/>
              </a:cxn>
              <a:cxn ang="f376">
                <a:pos x="f691" y="f692"/>
              </a:cxn>
              <a:cxn ang="f376">
                <a:pos x="f693" y="f694"/>
              </a:cxn>
              <a:cxn ang="f376">
                <a:pos x="f695" y="f696"/>
              </a:cxn>
              <a:cxn ang="f376">
                <a:pos x="f691" y="f692"/>
              </a:cxn>
            </a:cxnLst>
            <a:rect l="f589" t="f592" r="f590" b="f591"/>
            <a:pathLst>
              <a:path w="354" h="949">
                <a:moveTo>
                  <a:pt x="f8" y="f9"/>
                </a:moveTo>
                <a:cubicBezTo>
                  <a:pt x="f10" y="f9"/>
                  <a:pt x="f11" y="f9"/>
                  <a:pt x="f12" y="f9"/>
                </a:cubicBezTo>
                <a:cubicBezTo>
                  <a:pt x="f13" y="f14"/>
                  <a:pt x="f15" y="f16"/>
                  <a:pt x="f17" y="f18"/>
                </a:cubicBezTo>
                <a:cubicBezTo>
                  <a:pt x="f19" y="f20"/>
                  <a:pt x="f5" y="f21"/>
                  <a:pt x="f17" y="f22"/>
                </a:cubicBezTo>
                <a:cubicBezTo>
                  <a:pt x="f23" y="f24"/>
                  <a:pt x="f25" y="f26"/>
                  <a:pt x="f27" y="f28"/>
                </a:cubicBezTo>
                <a:cubicBezTo>
                  <a:pt x="f29" y="f30"/>
                  <a:pt x="f31" y="f32"/>
                  <a:pt x="f33" y="f34"/>
                </a:cubicBezTo>
                <a:cubicBezTo>
                  <a:pt x="f35" y="f36"/>
                  <a:pt x="f37" y="f38"/>
                  <a:pt x="f39" y="f40"/>
                </a:cubicBezTo>
                <a:cubicBezTo>
                  <a:pt x="f41" y="f42"/>
                  <a:pt x="f43" y="f44"/>
                  <a:pt x="f43" y="f45"/>
                </a:cubicBezTo>
                <a:cubicBezTo>
                  <a:pt x="f43" y="f46"/>
                  <a:pt x="f43" y="f47"/>
                  <a:pt x="f48" y="f49"/>
                </a:cubicBezTo>
                <a:cubicBezTo>
                  <a:pt x="f50" y="f51"/>
                  <a:pt x="f5" y="f52"/>
                  <a:pt x="f15" y="f53"/>
                </a:cubicBezTo>
                <a:cubicBezTo>
                  <a:pt x="f54" y="f55"/>
                  <a:pt x="f56" y="f57"/>
                  <a:pt x="f58" y="f59"/>
                </a:cubicBezTo>
                <a:cubicBezTo>
                  <a:pt x="f60" y="f61"/>
                  <a:pt x="f62" y="f63"/>
                  <a:pt x="f64" y="f65"/>
                </a:cubicBezTo>
                <a:cubicBezTo>
                  <a:pt x="f66" y="f67"/>
                  <a:pt x="f68" y="f69"/>
                  <a:pt x="f70" y="f71"/>
                </a:cubicBezTo>
                <a:cubicBezTo>
                  <a:pt x="f72" y="f73"/>
                  <a:pt x="f74" y="f66"/>
                  <a:pt x="f75" y="f76"/>
                </a:cubicBezTo>
                <a:cubicBezTo>
                  <a:pt x="f77" y="f54"/>
                  <a:pt x="f78" y="f5"/>
                  <a:pt x="f79" y="f17"/>
                </a:cubicBezTo>
                <a:cubicBezTo>
                  <a:pt x="f2" y="f80"/>
                  <a:pt x="f81" y="f35"/>
                  <a:pt x="f82" y="f83"/>
                </a:cubicBezTo>
                <a:cubicBezTo>
                  <a:pt x="f84" y="f85"/>
                  <a:pt x="f86" y="f87"/>
                  <a:pt x="f88" y="f77"/>
                </a:cubicBezTo>
                <a:cubicBezTo>
                  <a:pt x="f82" y="f89"/>
                  <a:pt x="f86" y="f90"/>
                  <a:pt x="f91" y="f92"/>
                </a:cubicBezTo>
                <a:cubicBezTo>
                  <a:pt x="f93" y="f94"/>
                  <a:pt x="f95" y="f96"/>
                  <a:pt x="f97" y="f98"/>
                </a:cubicBezTo>
                <a:cubicBezTo>
                  <a:pt x="f99" y="f100"/>
                  <a:pt x="f101" y="f102"/>
                  <a:pt x="f103" y="f104"/>
                </a:cubicBezTo>
                <a:cubicBezTo>
                  <a:pt x="f105" y="f55"/>
                  <a:pt x="f106" y="f107"/>
                  <a:pt x="f106" y="f108"/>
                </a:cubicBezTo>
                <a:cubicBezTo>
                  <a:pt x="f106" y="f109"/>
                  <a:pt x="f110" y="f111"/>
                  <a:pt x="f112" y="f113"/>
                </a:cubicBezTo>
                <a:cubicBezTo>
                  <a:pt x="f103" y="f114"/>
                  <a:pt x="f115" y="f116"/>
                  <a:pt x="f105" y="f117"/>
                </a:cubicBezTo>
                <a:cubicBezTo>
                  <a:pt x="f105" y="f118"/>
                  <a:pt x="f105" y="f119"/>
                  <a:pt x="f120" y="f121"/>
                </a:cubicBezTo>
                <a:cubicBezTo>
                  <a:pt x="f122" y="f123"/>
                  <a:pt x="f124" y="f125"/>
                  <a:pt x="f126" y="f127"/>
                </a:cubicBezTo>
                <a:cubicBezTo>
                  <a:pt x="f128" y="f129"/>
                  <a:pt x="f130" y="f131"/>
                  <a:pt x="f132" y="f133"/>
                </a:cubicBezTo>
                <a:cubicBezTo>
                  <a:pt x="f134" y="f135"/>
                  <a:pt x="f104" y="f36"/>
                  <a:pt x="f136" y="f137"/>
                </a:cubicBezTo>
                <a:cubicBezTo>
                  <a:pt x="f138" y="f139"/>
                  <a:pt x="f140" y="f26"/>
                  <a:pt x="f141" y="f142"/>
                </a:cubicBezTo>
                <a:cubicBezTo>
                  <a:pt x="f104" y="f143"/>
                  <a:pt x="f144" y="f145"/>
                  <a:pt x="f146" y="f147"/>
                </a:cubicBezTo>
                <a:cubicBezTo>
                  <a:pt x="f148" y="f149"/>
                  <a:pt x="f55" y="f150"/>
                  <a:pt x="f151" y="f152"/>
                </a:cubicBezTo>
                <a:cubicBezTo>
                  <a:pt x="f153" y="f154"/>
                  <a:pt x="f6" y="f9"/>
                  <a:pt x="f155" y="f156"/>
                </a:cubicBezTo>
                <a:cubicBezTo>
                  <a:pt x="f155" y="f157"/>
                  <a:pt x="f158" y="f159"/>
                  <a:pt x="f160" y="f159"/>
                </a:cubicBezTo>
                <a:cubicBezTo>
                  <a:pt x="f161" y="f7"/>
                  <a:pt x="f162" y="f163"/>
                  <a:pt x="f126" y="f164"/>
                </a:cubicBezTo>
                <a:cubicBezTo>
                  <a:pt x="f165" y="f166"/>
                  <a:pt x="f167" y="f168"/>
                  <a:pt x="f169" y="f170"/>
                </a:cubicBezTo>
                <a:cubicBezTo>
                  <a:pt x="f124" y="f14"/>
                  <a:pt x="f122" y="f171"/>
                  <a:pt x="f99" y="f172"/>
                </a:cubicBezTo>
                <a:cubicBezTo>
                  <a:pt x="f173" y="f172"/>
                  <a:pt x="f174" y="f172"/>
                  <a:pt x="f97" y="f175"/>
                </a:cubicBezTo>
                <a:cubicBezTo>
                  <a:pt x="f122" y="f168"/>
                  <a:pt x="f176" y="f177"/>
                  <a:pt x="f174" y="f178"/>
                </a:cubicBezTo>
                <a:cubicBezTo>
                  <a:pt x="f102" y="f179"/>
                  <a:pt x="f180" y="f181"/>
                  <a:pt x="f57" y="f182"/>
                </a:cubicBezTo>
                <a:cubicBezTo>
                  <a:pt x="f183" y="f184"/>
                  <a:pt x="f185" y="f186"/>
                  <a:pt x="f187" y="f188"/>
                </a:cubicBezTo>
                <a:cubicBezTo>
                  <a:pt x="f189" y="f190"/>
                  <a:pt x="f191" y="f192"/>
                  <a:pt x="f193" y="f194"/>
                </a:cubicBezTo>
                <a:cubicBezTo>
                  <a:pt x="f195" y="f196"/>
                  <a:pt x="f81" y="f197"/>
                  <a:pt x="f198" y="f45"/>
                </a:cubicBezTo>
                <a:cubicBezTo>
                  <a:pt x="f199" y="f200"/>
                  <a:pt x="f201" y="f202"/>
                  <a:pt x="f203" y="f202"/>
                </a:cubicBezTo>
                <a:cubicBezTo>
                  <a:pt x="f204" y="f125"/>
                  <a:pt x="f205" y="f202"/>
                  <a:pt x="f206" y="f202"/>
                </a:cubicBezTo>
                <a:cubicBezTo>
                  <a:pt x="f207" y="f208"/>
                  <a:pt x="f209" y="f210"/>
                  <a:pt x="f73" y="f211"/>
                </a:cubicBezTo>
                <a:cubicBezTo>
                  <a:pt x="f75" y="f212"/>
                  <a:pt x="f213" y="f214"/>
                  <a:pt x="f215" y="f216"/>
                </a:cubicBezTo>
                <a:cubicBezTo>
                  <a:pt x="f217" y="f218"/>
                  <a:pt x="f219" y="f220"/>
                  <a:pt x="f221" y="f222"/>
                </a:cubicBezTo>
                <a:cubicBezTo>
                  <a:pt x="f223" y="f224"/>
                  <a:pt x="f10" y="f225"/>
                  <a:pt x="f226" y="f227"/>
                </a:cubicBezTo>
                <a:cubicBezTo>
                  <a:pt x="f228" y="f229"/>
                  <a:pt x="f228" y="f230"/>
                  <a:pt x="f8" y="f9"/>
                </a:cubicBezTo>
                <a:close/>
                <a:moveTo>
                  <a:pt x="f231" y="f232"/>
                </a:moveTo>
                <a:cubicBezTo>
                  <a:pt x="f66" y="f233"/>
                  <a:pt x="f234" y="f235"/>
                  <a:pt x="f219" y="f236"/>
                </a:cubicBezTo>
                <a:cubicBezTo>
                  <a:pt x="f83" y="f237"/>
                  <a:pt x="f10" y="f238"/>
                  <a:pt x="f234" y="f239"/>
                </a:cubicBezTo>
                <a:cubicBezTo>
                  <a:pt x="f85" y="f240"/>
                  <a:pt x="f241" y="f242"/>
                  <a:pt x="f243" y="f146"/>
                </a:cubicBezTo>
                <a:cubicBezTo>
                  <a:pt x="f77" y="f161"/>
                  <a:pt x="f209" y="f244"/>
                  <a:pt x="f245" y="f120"/>
                </a:cubicBezTo>
                <a:cubicBezTo>
                  <a:pt x="f75" y="f95"/>
                  <a:pt x="f246" y="f247"/>
                  <a:pt x="f231" y="f232"/>
                </a:cubicBezTo>
                <a:close/>
                <a:moveTo>
                  <a:pt x="f93" y="f248"/>
                </a:moveTo>
                <a:cubicBezTo>
                  <a:pt x="f249" y="f250"/>
                  <a:pt x="f251" y="f252"/>
                  <a:pt x="f253" y="f126"/>
                </a:cubicBezTo>
                <a:cubicBezTo>
                  <a:pt x="f254" y="f130"/>
                  <a:pt x="f100" y="f141"/>
                  <a:pt x="f255" y="f256"/>
                </a:cubicBezTo>
                <a:cubicBezTo>
                  <a:pt x="f257" y="f258"/>
                  <a:pt x="f259" y="f109"/>
                  <a:pt x="f93" y="f24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nvGrpSpPr>
          <p:cNvPr id="8" name="Grupo 12">
            <a:extLst>
              <a:ext uri="{FF2B5EF4-FFF2-40B4-BE49-F238E27FC236}">
                <a16:creationId xmlns:a16="http://schemas.microsoft.com/office/drawing/2014/main" id="{89494F89-29CA-405D-9B95-12D4491220DE}"/>
              </a:ext>
            </a:extLst>
          </p:cNvPr>
          <p:cNvGrpSpPr/>
          <p:nvPr/>
        </p:nvGrpSpPr>
        <p:grpSpPr>
          <a:xfrm>
            <a:off x="7062789" y="1514475"/>
            <a:ext cx="665161" cy="1454152"/>
            <a:chOff x="7062789" y="1514475"/>
            <a:chExt cx="665161" cy="1454152"/>
          </a:xfrm>
        </p:grpSpPr>
        <p:sp>
          <p:nvSpPr>
            <p:cNvPr id="9" name="Freeform 9">
              <a:extLst>
                <a:ext uri="{FF2B5EF4-FFF2-40B4-BE49-F238E27FC236}">
                  <a16:creationId xmlns:a16="http://schemas.microsoft.com/office/drawing/2014/main" id="{1D0F9934-D115-DA4C-D067-399196B72452}"/>
                </a:ext>
              </a:extLst>
            </p:cNvPr>
            <p:cNvSpPr/>
            <p:nvPr/>
          </p:nvSpPr>
          <p:spPr>
            <a:xfrm>
              <a:off x="7062789" y="1784351"/>
              <a:ext cx="665161" cy="1184276"/>
            </a:xfrm>
            <a:custGeom>
              <a:avLst/>
              <a:gdLst>
                <a:gd name="f0" fmla="val 10800000"/>
                <a:gd name="f1" fmla="val 5400000"/>
                <a:gd name="f2" fmla="val 360"/>
                <a:gd name="f3" fmla="val 180"/>
                <a:gd name="f4" fmla="val w"/>
                <a:gd name="f5" fmla="val h"/>
                <a:gd name="f6" fmla="val 0"/>
                <a:gd name="f7" fmla="val 297"/>
                <a:gd name="f8" fmla="val 531"/>
                <a:gd name="f9" fmla="val 74"/>
                <a:gd name="f10" fmla="val 72"/>
                <a:gd name="f11" fmla="val 77"/>
                <a:gd name="f12" fmla="val 71"/>
                <a:gd name="f13" fmla="val 82"/>
                <a:gd name="f14" fmla="val 70"/>
                <a:gd name="f15" fmla="val 87"/>
                <a:gd name="f16" fmla="val 62"/>
                <a:gd name="f17" fmla="val 132"/>
                <a:gd name="f18" fmla="val 53"/>
                <a:gd name="f19" fmla="val 178"/>
                <a:gd name="f20" fmla="val 45"/>
                <a:gd name="f21" fmla="val 223"/>
                <a:gd name="f22" fmla="val 226"/>
                <a:gd name="f23" fmla="val 44"/>
                <a:gd name="f24" fmla="val 229"/>
                <a:gd name="f25" fmla="val 43"/>
                <a:gd name="f26" fmla="val 232"/>
                <a:gd name="f27" fmla="val 41"/>
                <a:gd name="f28" fmla="val 246"/>
                <a:gd name="f29" fmla="val 33"/>
                <a:gd name="f30" fmla="val 254"/>
                <a:gd name="f31" fmla="val 18"/>
                <a:gd name="f32" fmla="val 252"/>
                <a:gd name="f33" fmla="val 2"/>
                <a:gd name="f34" fmla="val 250"/>
                <a:gd name="f35" fmla="val 238"/>
                <a:gd name="f36" fmla="val 224"/>
                <a:gd name="f37" fmla="val 9"/>
                <a:gd name="f38" fmla="val 186"/>
                <a:gd name="f39" fmla="val 17"/>
                <a:gd name="f40" fmla="val 148"/>
                <a:gd name="f41" fmla="val 24"/>
                <a:gd name="f42" fmla="val 110"/>
                <a:gd name="f43" fmla="val 27"/>
                <a:gd name="f44" fmla="val 91"/>
                <a:gd name="f45" fmla="val 31"/>
                <a:gd name="f46" fmla="val 35"/>
                <a:gd name="f47" fmla="val 42"/>
                <a:gd name="f48" fmla="val 61"/>
                <a:gd name="f49" fmla="val 1"/>
                <a:gd name="f50" fmla="val 98"/>
                <a:gd name="f51" fmla="val 133"/>
                <a:gd name="f52" fmla="val 168"/>
                <a:gd name="f53" fmla="val 202"/>
                <a:gd name="f54" fmla="val 233"/>
                <a:gd name="f55" fmla="val 253"/>
                <a:gd name="f56" fmla="val 15"/>
                <a:gd name="f57" fmla="val 260"/>
                <a:gd name="f58" fmla="val 46"/>
                <a:gd name="f59" fmla="val 272"/>
                <a:gd name="f60" fmla="val 106"/>
                <a:gd name="f61" fmla="val 283"/>
                <a:gd name="f62" fmla="val 166"/>
                <a:gd name="f63" fmla="val 294"/>
                <a:gd name="f64" fmla="val 239"/>
                <a:gd name="f65" fmla="val 249"/>
                <a:gd name="f66" fmla="val 280"/>
                <a:gd name="f67" fmla="val 266"/>
                <a:gd name="f68" fmla="val 255"/>
                <a:gd name="f69" fmla="val 256"/>
                <a:gd name="f70" fmla="val 248"/>
                <a:gd name="f71" fmla="val 234"/>
                <a:gd name="f72" fmla="val 245"/>
                <a:gd name="f73" fmla="val 191"/>
                <a:gd name="f74" fmla="val 230"/>
                <a:gd name="f75" fmla="val 105"/>
                <a:gd name="f76" fmla="val 228"/>
                <a:gd name="f77" fmla="val 94"/>
                <a:gd name="f78" fmla="val 225"/>
                <a:gd name="f79" fmla="val 83"/>
                <a:gd name="f80" fmla="val 220"/>
                <a:gd name="f81" fmla="val 218"/>
                <a:gd name="f82" fmla="val 73"/>
                <a:gd name="f83" fmla="val 215"/>
                <a:gd name="f84" fmla="val 160"/>
                <a:gd name="f85" fmla="val 242"/>
                <a:gd name="f86" fmla="val 247"/>
                <a:gd name="f87" fmla="val 336"/>
                <a:gd name="f88" fmla="val 337"/>
                <a:gd name="f89" fmla="val 338"/>
                <a:gd name="f90" fmla="val 208"/>
                <a:gd name="f91" fmla="val 339"/>
                <a:gd name="f92" fmla="val 207"/>
                <a:gd name="f93" fmla="val 346"/>
                <a:gd name="f94" fmla="val 353"/>
                <a:gd name="f95" fmla="val 403"/>
                <a:gd name="f96" fmla="val 445"/>
                <a:gd name="f97" fmla="val 488"/>
                <a:gd name="f98" fmla="val 517"/>
                <a:gd name="f99" fmla="val 198"/>
                <a:gd name="f100" fmla="val 162"/>
                <a:gd name="f101" fmla="val 530"/>
                <a:gd name="f102" fmla="val 154"/>
                <a:gd name="f103" fmla="val 489"/>
                <a:gd name="f104" fmla="val 446"/>
                <a:gd name="f105" fmla="val 402"/>
                <a:gd name="f106" fmla="val 153"/>
                <a:gd name="f107" fmla="val 359"/>
                <a:gd name="f108" fmla="val 352"/>
                <a:gd name="f109" fmla="val 152"/>
                <a:gd name="f110" fmla="val 150"/>
                <a:gd name="f111" fmla="val 146"/>
                <a:gd name="f112" fmla="val 145"/>
                <a:gd name="f113" fmla="val 345"/>
                <a:gd name="f114" fmla="val 143"/>
                <a:gd name="f115" fmla="val 351"/>
                <a:gd name="f116" fmla="val 357"/>
                <a:gd name="f117" fmla="val 404"/>
                <a:gd name="f118" fmla="val 450"/>
                <a:gd name="f119" fmla="val 497"/>
                <a:gd name="f120" fmla="val 518"/>
                <a:gd name="f121" fmla="val 117"/>
                <a:gd name="f122" fmla="val 100"/>
                <a:gd name="f123" fmla="val 90"/>
                <a:gd name="f124" fmla="val 496"/>
                <a:gd name="f125" fmla="val 89"/>
                <a:gd name="f126" fmla="val 444"/>
                <a:gd name="f127" fmla="val 393"/>
                <a:gd name="f128" fmla="val 58"/>
                <a:gd name="f129" fmla="val 55"/>
                <a:gd name="f130" fmla="val 68"/>
                <a:gd name="f131" fmla="val 161"/>
                <a:gd name="f132" fmla="val 81"/>
                <a:gd name="f133" fmla="val 79"/>
                <a:gd name="f134" fmla="val 76"/>
                <a:gd name="f135" fmla="+- 0 0 -90"/>
                <a:gd name="f136" fmla="*/ f4 1 297"/>
                <a:gd name="f137" fmla="*/ f5 1 531"/>
                <a:gd name="f138" fmla="val f6"/>
                <a:gd name="f139" fmla="val f7"/>
                <a:gd name="f140" fmla="val f8"/>
                <a:gd name="f141" fmla="*/ f135 f0 1"/>
                <a:gd name="f142" fmla="+- f140 0 f138"/>
                <a:gd name="f143" fmla="+- f139 0 f138"/>
                <a:gd name="f144" fmla="*/ f141 1 f3"/>
                <a:gd name="f145" fmla="*/ f143 1 297"/>
                <a:gd name="f146" fmla="*/ f142 1 531"/>
                <a:gd name="f147" fmla="*/ 74 f143 1"/>
                <a:gd name="f148" fmla="*/ 72 f142 1"/>
                <a:gd name="f149" fmla="*/ 70 f143 1"/>
                <a:gd name="f150" fmla="*/ 87 f142 1"/>
                <a:gd name="f151" fmla="*/ 45 f143 1"/>
                <a:gd name="f152" fmla="*/ 223 f142 1"/>
                <a:gd name="f153" fmla="*/ 43 f143 1"/>
                <a:gd name="f154" fmla="*/ 232 f142 1"/>
                <a:gd name="f155" fmla="*/ 18 f143 1"/>
                <a:gd name="f156" fmla="*/ 252 f142 1"/>
                <a:gd name="f157" fmla="*/ 2 f143 1"/>
                <a:gd name="f158" fmla="*/ 224 f142 1"/>
                <a:gd name="f159" fmla="*/ 24 f143 1"/>
                <a:gd name="f160" fmla="*/ 110 f142 1"/>
                <a:gd name="f161" fmla="*/ 35 f143 1"/>
                <a:gd name="f162" fmla="*/ 53 f142 1"/>
                <a:gd name="f163" fmla="*/ 98 f143 1"/>
                <a:gd name="f164" fmla="*/ 1 f142 1"/>
                <a:gd name="f165" fmla="*/ 202 f143 1"/>
                <a:gd name="f166" fmla="*/ 260 f143 1"/>
                <a:gd name="f167" fmla="*/ 46 f142 1"/>
                <a:gd name="f168" fmla="*/ 294 f143 1"/>
                <a:gd name="f169" fmla="*/ 226 f142 1"/>
                <a:gd name="f170" fmla="*/ 280 f143 1"/>
                <a:gd name="f171" fmla="*/ 254 f143 1"/>
                <a:gd name="f172" fmla="*/ 234 f142 1"/>
                <a:gd name="f173" fmla="*/ 230 f143 1"/>
                <a:gd name="f174" fmla="*/ 105 f142 1"/>
                <a:gd name="f175" fmla="*/ 223 f143 1"/>
                <a:gd name="f176" fmla="*/ 215 f143 1"/>
                <a:gd name="f177" fmla="*/ 73 f142 1"/>
                <a:gd name="f178" fmla="*/ 255 f143 1"/>
                <a:gd name="f179" fmla="*/ 336 f142 1"/>
                <a:gd name="f180" fmla="*/ 208 f143 1"/>
                <a:gd name="f181" fmla="*/ 339 f142 1"/>
                <a:gd name="f182" fmla="*/ 207 f143 1"/>
                <a:gd name="f183" fmla="*/ 360 f142 1"/>
                <a:gd name="f184" fmla="*/ 488 f142 1"/>
                <a:gd name="f185" fmla="*/ 180 f143 1"/>
                <a:gd name="f186" fmla="*/ 531 f142 1"/>
                <a:gd name="f187" fmla="*/ 154 f143 1"/>
                <a:gd name="f188" fmla="*/ 489 f142 1"/>
                <a:gd name="f189" fmla="*/ 153 f143 1"/>
                <a:gd name="f190" fmla="*/ 359 f142 1"/>
                <a:gd name="f191" fmla="*/ 152 f143 1"/>
                <a:gd name="f192" fmla="*/ 146 f143 1"/>
                <a:gd name="f193" fmla="*/ 338 f142 1"/>
                <a:gd name="f194" fmla="*/ 143 f143 1"/>
                <a:gd name="f195" fmla="*/ 357 f142 1"/>
                <a:gd name="f196" fmla="*/ 497 f142 1"/>
                <a:gd name="f197" fmla="*/ 117 f143 1"/>
                <a:gd name="f198" fmla="*/ 90 f143 1"/>
                <a:gd name="f199" fmla="*/ 496 f142 1"/>
                <a:gd name="f200" fmla="*/ 41 f143 1"/>
                <a:gd name="f201" fmla="*/ 337 f142 1"/>
                <a:gd name="f202" fmla="*/ 81 f143 1"/>
                <a:gd name="f203" fmla="*/ 74 f142 1"/>
                <a:gd name="f204" fmla="+- f144 0 f1"/>
                <a:gd name="f205" fmla="*/ f147 1 297"/>
                <a:gd name="f206" fmla="*/ f148 1 531"/>
                <a:gd name="f207" fmla="*/ f149 1 297"/>
                <a:gd name="f208" fmla="*/ f150 1 531"/>
                <a:gd name="f209" fmla="*/ f151 1 297"/>
                <a:gd name="f210" fmla="*/ f152 1 531"/>
                <a:gd name="f211" fmla="*/ f153 1 297"/>
                <a:gd name="f212" fmla="*/ f154 1 531"/>
                <a:gd name="f213" fmla="*/ f155 1 297"/>
                <a:gd name="f214" fmla="*/ f156 1 531"/>
                <a:gd name="f215" fmla="*/ f157 1 297"/>
                <a:gd name="f216" fmla="*/ f158 1 531"/>
                <a:gd name="f217" fmla="*/ f159 1 297"/>
                <a:gd name="f218" fmla="*/ f160 1 531"/>
                <a:gd name="f219" fmla="*/ f161 1 297"/>
                <a:gd name="f220" fmla="*/ f162 1 531"/>
                <a:gd name="f221" fmla="*/ f163 1 297"/>
                <a:gd name="f222" fmla="*/ f164 1 531"/>
                <a:gd name="f223" fmla="*/ f165 1 297"/>
                <a:gd name="f224" fmla="*/ f166 1 297"/>
                <a:gd name="f225" fmla="*/ f167 1 531"/>
                <a:gd name="f226" fmla="*/ f168 1 297"/>
                <a:gd name="f227" fmla="*/ f169 1 531"/>
                <a:gd name="f228" fmla="*/ f170 1 297"/>
                <a:gd name="f229" fmla="*/ f171 1 297"/>
                <a:gd name="f230" fmla="*/ f172 1 531"/>
                <a:gd name="f231" fmla="*/ f173 1 297"/>
                <a:gd name="f232" fmla="*/ f174 1 531"/>
                <a:gd name="f233" fmla="*/ f175 1 297"/>
                <a:gd name="f234" fmla="*/ f176 1 297"/>
                <a:gd name="f235" fmla="*/ f177 1 531"/>
                <a:gd name="f236" fmla="*/ f178 1 297"/>
                <a:gd name="f237" fmla="*/ f179 1 531"/>
                <a:gd name="f238" fmla="*/ f180 1 297"/>
                <a:gd name="f239" fmla="*/ f181 1 531"/>
                <a:gd name="f240" fmla="*/ f182 1 297"/>
                <a:gd name="f241" fmla="*/ f183 1 531"/>
                <a:gd name="f242" fmla="*/ f184 1 531"/>
                <a:gd name="f243" fmla="*/ f185 1 297"/>
                <a:gd name="f244" fmla="*/ f186 1 531"/>
                <a:gd name="f245" fmla="*/ f187 1 297"/>
                <a:gd name="f246" fmla="*/ f188 1 531"/>
                <a:gd name="f247" fmla="*/ f189 1 297"/>
                <a:gd name="f248" fmla="*/ f190 1 531"/>
                <a:gd name="f249" fmla="*/ f191 1 297"/>
                <a:gd name="f250" fmla="*/ f192 1 297"/>
                <a:gd name="f251" fmla="*/ f193 1 531"/>
                <a:gd name="f252" fmla="*/ f194 1 297"/>
                <a:gd name="f253" fmla="*/ f195 1 531"/>
                <a:gd name="f254" fmla="*/ f196 1 531"/>
                <a:gd name="f255" fmla="*/ f197 1 297"/>
                <a:gd name="f256" fmla="*/ f198 1 297"/>
                <a:gd name="f257" fmla="*/ f199 1 531"/>
                <a:gd name="f258" fmla="*/ f200 1 297"/>
                <a:gd name="f259" fmla="*/ f201 1 531"/>
                <a:gd name="f260" fmla="*/ f202 1 297"/>
                <a:gd name="f261" fmla="*/ f203 1 531"/>
                <a:gd name="f262" fmla="*/ 0 1 f145"/>
                <a:gd name="f263" fmla="*/ f139 1 f145"/>
                <a:gd name="f264" fmla="*/ 0 1 f146"/>
                <a:gd name="f265" fmla="*/ f140 1 f146"/>
                <a:gd name="f266" fmla="*/ f205 1 f145"/>
                <a:gd name="f267" fmla="*/ f206 1 f146"/>
                <a:gd name="f268" fmla="*/ f207 1 f145"/>
                <a:gd name="f269" fmla="*/ f208 1 f146"/>
                <a:gd name="f270" fmla="*/ f209 1 f145"/>
                <a:gd name="f271" fmla="*/ f210 1 f146"/>
                <a:gd name="f272" fmla="*/ f211 1 f145"/>
                <a:gd name="f273" fmla="*/ f212 1 f146"/>
                <a:gd name="f274" fmla="*/ f213 1 f145"/>
                <a:gd name="f275" fmla="*/ f214 1 f146"/>
                <a:gd name="f276" fmla="*/ f215 1 f145"/>
                <a:gd name="f277" fmla="*/ f216 1 f146"/>
                <a:gd name="f278" fmla="*/ f217 1 f145"/>
                <a:gd name="f279" fmla="*/ f218 1 f146"/>
                <a:gd name="f280" fmla="*/ f219 1 f145"/>
                <a:gd name="f281" fmla="*/ f220 1 f146"/>
                <a:gd name="f282" fmla="*/ f221 1 f145"/>
                <a:gd name="f283" fmla="*/ f222 1 f146"/>
                <a:gd name="f284" fmla="*/ f223 1 f145"/>
                <a:gd name="f285" fmla="*/ f224 1 f145"/>
                <a:gd name="f286" fmla="*/ f225 1 f146"/>
                <a:gd name="f287" fmla="*/ f226 1 f145"/>
                <a:gd name="f288" fmla="*/ f227 1 f146"/>
                <a:gd name="f289" fmla="*/ f228 1 f145"/>
                <a:gd name="f290" fmla="*/ f229 1 f145"/>
                <a:gd name="f291" fmla="*/ f230 1 f146"/>
                <a:gd name="f292" fmla="*/ f231 1 f145"/>
                <a:gd name="f293" fmla="*/ f232 1 f146"/>
                <a:gd name="f294" fmla="*/ f233 1 f145"/>
                <a:gd name="f295" fmla="*/ f234 1 f145"/>
                <a:gd name="f296" fmla="*/ f235 1 f146"/>
                <a:gd name="f297" fmla="*/ f236 1 f145"/>
                <a:gd name="f298" fmla="*/ f237 1 f146"/>
                <a:gd name="f299" fmla="*/ f238 1 f145"/>
                <a:gd name="f300" fmla="*/ f239 1 f146"/>
                <a:gd name="f301" fmla="*/ f240 1 f145"/>
                <a:gd name="f302" fmla="*/ f241 1 f146"/>
                <a:gd name="f303" fmla="*/ f242 1 f146"/>
                <a:gd name="f304" fmla="*/ f243 1 f145"/>
                <a:gd name="f305" fmla="*/ f244 1 f146"/>
                <a:gd name="f306" fmla="*/ f245 1 f145"/>
                <a:gd name="f307" fmla="*/ f246 1 f146"/>
                <a:gd name="f308" fmla="*/ f247 1 f145"/>
                <a:gd name="f309" fmla="*/ f248 1 f146"/>
                <a:gd name="f310" fmla="*/ f249 1 f145"/>
                <a:gd name="f311" fmla="*/ f250 1 f145"/>
                <a:gd name="f312" fmla="*/ f251 1 f146"/>
                <a:gd name="f313" fmla="*/ f252 1 f145"/>
                <a:gd name="f314" fmla="*/ f253 1 f146"/>
                <a:gd name="f315" fmla="*/ f254 1 f146"/>
                <a:gd name="f316" fmla="*/ f255 1 f145"/>
                <a:gd name="f317" fmla="*/ f256 1 f145"/>
                <a:gd name="f318" fmla="*/ f257 1 f146"/>
                <a:gd name="f319" fmla="*/ f258 1 f145"/>
                <a:gd name="f320" fmla="*/ f259 1 f146"/>
                <a:gd name="f321" fmla="*/ f260 1 f145"/>
                <a:gd name="f322" fmla="*/ f261 1 f146"/>
                <a:gd name="f323" fmla="*/ f262 f136 1"/>
                <a:gd name="f324" fmla="*/ f263 f136 1"/>
                <a:gd name="f325" fmla="*/ f265 f137 1"/>
                <a:gd name="f326" fmla="*/ f264 f137 1"/>
                <a:gd name="f327" fmla="*/ f266 f136 1"/>
                <a:gd name="f328" fmla="*/ f267 f137 1"/>
                <a:gd name="f329" fmla="*/ f268 f136 1"/>
                <a:gd name="f330" fmla="*/ f269 f137 1"/>
                <a:gd name="f331" fmla="*/ f270 f136 1"/>
                <a:gd name="f332" fmla="*/ f271 f137 1"/>
                <a:gd name="f333" fmla="*/ f272 f136 1"/>
                <a:gd name="f334" fmla="*/ f273 f137 1"/>
                <a:gd name="f335" fmla="*/ f274 f136 1"/>
                <a:gd name="f336" fmla="*/ f275 f137 1"/>
                <a:gd name="f337" fmla="*/ f276 f136 1"/>
                <a:gd name="f338" fmla="*/ f277 f137 1"/>
                <a:gd name="f339" fmla="*/ f278 f136 1"/>
                <a:gd name="f340" fmla="*/ f279 f137 1"/>
                <a:gd name="f341" fmla="*/ f280 f136 1"/>
                <a:gd name="f342" fmla="*/ f281 f137 1"/>
                <a:gd name="f343" fmla="*/ f282 f136 1"/>
                <a:gd name="f344" fmla="*/ f283 f137 1"/>
                <a:gd name="f345" fmla="*/ f284 f136 1"/>
                <a:gd name="f346" fmla="*/ f285 f136 1"/>
                <a:gd name="f347" fmla="*/ f286 f137 1"/>
                <a:gd name="f348" fmla="*/ f287 f136 1"/>
                <a:gd name="f349" fmla="*/ f288 f137 1"/>
                <a:gd name="f350" fmla="*/ f289 f136 1"/>
                <a:gd name="f351" fmla="*/ f290 f136 1"/>
                <a:gd name="f352" fmla="*/ f291 f137 1"/>
                <a:gd name="f353" fmla="*/ f292 f136 1"/>
                <a:gd name="f354" fmla="*/ f293 f137 1"/>
                <a:gd name="f355" fmla="*/ f294 f136 1"/>
                <a:gd name="f356" fmla="*/ f295 f136 1"/>
                <a:gd name="f357" fmla="*/ f296 f137 1"/>
                <a:gd name="f358" fmla="*/ f297 f136 1"/>
                <a:gd name="f359" fmla="*/ f298 f137 1"/>
                <a:gd name="f360" fmla="*/ f299 f136 1"/>
                <a:gd name="f361" fmla="*/ f300 f137 1"/>
                <a:gd name="f362" fmla="*/ f301 f136 1"/>
                <a:gd name="f363" fmla="*/ f302 f137 1"/>
                <a:gd name="f364" fmla="*/ f303 f137 1"/>
                <a:gd name="f365" fmla="*/ f304 f136 1"/>
                <a:gd name="f366" fmla="*/ f305 f137 1"/>
                <a:gd name="f367" fmla="*/ f306 f136 1"/>
                <a:gd name="f368" fmla="*/ f307 f137 1"/>
                <a:gd name="f369" fmla="*/ f308 f136 1"/>
                <a:gd name="f370" fmla="*/ f309 f137 1"/>
                <a:gd name="f371" fmla="*/ f310 f136 1"/>
                <a:gd name="f372" fmla="*/ f311 f136 1"/>
                <a:gd name="f373" fmla="*/ f312 f137 1"/>
                <a:gd name="f374" fmla="*/ f313 f136 1"/>
                <a:gd name="f375" fmla="*/ f314 f137 1"/>
                <a:gd name="f376" fmla="*/ f315 f137 1"/>
                <a:gd name="f377" fmla="*/ f316 f136 1"/>
                <a:gd name="f378" fmla="*/ f317 f136 1"/>
                <a:gd name="f379" fmla="*/ f318 f137 1"/>
                <a:gd name="f380" fmla="*/ f319 f136 1"/>
                <a:gd name="f381" fmla="*/ f320 f137 1"/>
                <a:gd name="f382" fmla="*/ f321 f136 1"/>
                <a:gd name="f383" fmla="*/ f322 f137 1"/>
              </a:gdLst>
              <a:ahLst/>
              <a:cxnLst>
                <a:cxn ang="3cd4">
                  <a:pos x="hc" y="t"/>
                </a:cxn>
                <a:cxn ang="0">
                  <a:pos x="r" y="vc"/>
                </a:cxn>
                <a:cxn ang="cd4">
                  <a:pos x="hc" y="b"/>
                </a:cxn>
                <a:cxn ang="cd2">
                  <a:pos x="l" y="vc"/>
                </a:cxn>
                <a:cxn ang="f204">
                  <a:pos x="f327" y="f328"/>
                </a:cxn>
                <a:cxn ang="f204">
                  <a:pos x="f329" y="f330"/>
                </a:cxn>
                <a:cxn ang="f204">
                  <a:pos x="f331" y="f332"/>
                </a:cxn>
                <a:cxn ang="f204">
                  <a:pos x="f333" y="f334"/>
                </a:cxn>
                <a:cxn ang="f204">
                  <a:pos x="f335" y="f336"/>
                </a:cxn>
                <a:cxn ang="f204">
                  <a:pos x="f337" y="f338"/>
                </a:cxn>
                <a:cxn ang="f204">
                  <a:pos x="f339" y="f340"/>
                </a:cxn>
                <a:cxn ang="f204">
                  <a:pos x="f341" y="f342"/>
                </a:cxn>
                <a:cxn ang="f204">
                  <a:pos x="f343" y="f344"/>
                </a:cxn>
                <a:cxn ang="f204">
                  <a:pos x="f345" y="f344"/>
                </a:cxn>
                <a:cxn ang="f204">
                  <a:pos x="f346" y="f347"/>
                </a:cxn>
                <a:cxn ang="f204">
                  <a:pos x="f348" y="f349"/>
                </a:cxn>
                <a:cxn ang="f204">
                  <a:pos x="f350" y="f336"/>
                </a:cxn>
                <a:cxn ang="f204">
                  <a:pos x="f351" y="f352"/>
                </a:cxn>
                <a:cxn ang="f204">
                  <a:pos x="f353" y="f354"/>
                </a:cxn>
                <a:cxn ang="f204">
                  <a:pos x="f355" y="f328"/>
                </a:cxn>
                <a:cxn ang="f204">
                  <a:pos x="f356" y="f357"/>
                </a:cxn>
                <a:cxn ang="f204">
                  <a:pos x="f358" y="f359"/>
                </a:cxn>
                <a:cxn ang="f204">
                  <a:pos x="f360" y="f361"/>
                </a:cxn>
                <a:cxn ang="f204">
                  <a:pos x="f362" y="f363"/>
                </a:cxn>
                <a:cxn ang="f204">
                  <a:pos x="f362" y="f364"/>
                </a:cxn>
                <a:cxn ang="f204">
                  <a:pos x="f365" y="f366"/>
                </a:cxn>
                <a:cxn ang="f204">
                  <a:pos x="f367" y="f368"/>
                </a:cxn>
                <a:cxn ang="f204">
                  <a:pos x="f369" y="f370"/>
                </a:cxn>
                <a:cxn ang="f204">
                  <a:pos x="f371" y="f361"/>
                </a:cxn>
                <a:cxn ang="f204">
                  <a:pos x="f372" y="f373"/>
                </a:cxn>
                <a:cxn ang="f204">
                  <a:pos x="f374" y="f375"/>
                </a:cxn>
                <a:cxn ang="f204">
                  <a:pos x="f374" y="f376"/>
                </a:cxn>
                <a:cxn ang="f204">
                  <a:pos x="f377" y="f366"/>
                </a:cxn>
                <a:cxn ang="f204">
                  <a:pos x="f378" y="f379"/>
                </a:cxn>
                <a:cxn ang="f204">
                  <a:pos x="f378" y="f361"/>
                </a:cxn>
                <a:cxn ang="f204">
                  <a:pos x="f380" y="f381"/>
                </a:cxn>
                <a:cxn ang="f204">
                  <a:pos x="f382" y="f383"/>
                </a:cxn>
                <a:cxn ang="f204">
                  <a:pos x="f327" y="f328"/>
                </a:cxn>
              </a:cxnLst>
              <a:rect l="f323" t="f326" r="f324" b="f325"/>
              <a:pathLst>
                <a:path w="297" h="531">
                  <a:moveTo>
                    <a:pt x="f9" y="f10"/>
                  </a:moveTo>
                  <a:cubicBezTo>
                    <a:pt x="f10" y="f11"/>
                    <a:pt x="f12" y="f13"/>
                    <a:pt x="f14" y="f15"/>
                  </a:cubicBezTo>
                  <a:cubicBezTo>
                    <a:pt x="f16" y="f17"/>
                    <a:pt x="f18" y="f19"/>
                    <a:pt x="f20" y="f21"/>
                  </a:cubicBezTo>
                  <a:cubicBezTo>
                    <a:pt x="f20" y="f22"/>
                    <a:pt x="f23" y="f24"/>
                    <a:pt x="f25" y="f26"/>
                  </a:cubicBezTo>
                  <a:cubicBezTo>
                    <a:pt x="f27" y="f28"/>
                    <a:pt x="f29" y="f30"/>
                    <a:pt x="f31" y="f32"/>
                  </a:cubicBezTo>
                  <a:cubicBezTo>
                    <a:pt x="f33" y="f34"/>
                    <a:pt x="f6" y="f35"/>
                    <a:pt x="f33" y="f36"/>
                  </a:cubicBezTo>
                  <a:cubicBezTo>
                    <a:pt x="f37" y="f38"/>
                    <a:pt x="f39" y="f40"/>
                    <a:pt x="f41" y="f42"/>
                  </a:cubicBezTo>
                  <a:cubicBezTo>
                    <a:pt x="f43" y="f44"/>
                    <a:pt x="f45" y="f10"/>
                    <a:pt x="f46" y="f18"/>
                  </a:cubicBezTo>
                  <a:cubicBezTo>
                    <a:pt x="f47" y="f39"/>
                    <a:pt x="f48" y="f49"/>
                    <a:pt x="f50" y="f49"/>
                  </a:cubicBezTo>
                  <a:cubicBezTo>
                    <a:pt x="f51" y="f49"/>
                    <a:pt x="f52" y="f6"/>
                    <a:pt x="f53" y="f49"/>
                  </a:cubicBezTo>
                  <a:cubicBezTo>
                    <a:pt x="f54" y="f49"/>
                    <a:pt x="f55" y="f56"/>
                    <a:pt x="f57" y="f58"/>
                  </a:cubicBezTo>
                  <a:cubicBezTo>
                    <a:pt x="f59" y="f60"/>
                    <a:pt x="f61" y="f62"/>
                    <a:pt x="f63" y="f22"/>
                  </a:cubicBezTo>
                  <a:cubicBezTo>
                    <a:pt x="f7" y="f64"/>
                    <a:pt x="f63" y="f65"/>
                    <a:pt x="f66" y="f32"/>
                  </a:cubicBezTo>
                  <a:cubicBezTo>
                    <a:pt x="f67" y="f68"/>
                    <a:pt x="f69" y="f70"/>
                    <a:pt x="f30" y="f71"/>
                  </a:cubicBezTo>
                  <a:cubicBezTo>
                    <a:pt x="f72" y="f73"/>
                    <a:pt x="f35" y="f40"/>
                    <a:pt x="f74" y="f75"/>
                  </a:cubicBezTo>
                  <a:cubicBezTo>
                    <a:pt x="f76" y="f77"/>
                    <a:pt x="f78" y="f79"/>
                    <a:pt x="f21" y="f10"/>
                  </a:cubicBezTo>
                  <a:cubicBezTo>
                    <a:pt x="f80" y="f10"/>
                    <a:pt x="f81" y="f82"/>
                    <a:pt x="f83" y="f82"/>
                  </a:cubicBezTo>
                  <a:cubicBezTo>
                    <a:pt x="f76" y="f84"/>
                    <a:pt x="f85" y="f86"/>
                    <a:pt x="f68" y="f87"/>
                  </a:cubicBezTo>
                  <a:cubicBezTo>
                    <a:pt x="f64" y="f88"/>
                    <a:pt x="f36" y="f89"/>
                    <a:pt x="f90" y="f91"/>
                  </a:cubicBezTo>
                  <a:cubicBezTo>
                    <a:pt x="f92" y="f93"/>
                    <a:pt x="f92" y="f94"/>
                    <a:pt x="f92" y="f2"/>
                  </a:cubicBezTo>
                  <a:cubicBezTo>
                    <a:pt x="f92" y="f95"/>
                    <a:pt x="f92" y="f96"/>
                    <a:pt x="f92" y="f97"/>
                  </a:cubicBezTo>
                  <a:cubicBezTo>
                    <a:pt x="f92" y="f98"/>
                    <a:pt x="f99" y="f8"/>
                    <a:pt x="f3" y="f8"/>
                  </a:cubicBezTo>
                  <a:cubicBezTo>
                    <a:pt x="f100" y="f101"/>
                    <a:pt x="f102" y="f98"/>
                    <a:pt x="f102" y="f103"/>
                  </a:cubicBezTo>
                  <a:cubicBezTo>
                    <a:pt x="f102" y="f104"/>
                    <a:pt x="f102" y="f105"/>
                    <a:pt x="f106" y="f107"/>
                  </a:cubicBezTo>
                  <a:cubicBezTo>
                    <a:pt x="f106" y="f108"/>
                    <a:pt x="f106" y="f93"/>
                    <a:pt x="f109" y="f91"/>
                  </a:cubicBezTo>
                  <a:cubicBezTo>
                    <a:pt x="f110" y="f91"/>
                    <a:pt x="f40" y="f91"/>
                    <a:pt x="f111" y="f89"/>
                  </a:cubicBezTo>
                  <a:cubicBezTo>
                    <a:pt x="f112" y="f113"/>
                    <a:pt x="f114" y="f115"/>
                    <a:pt x="f114" y="f116"/>
                  </a:cubicBezTo>
                  <a:cubicBezTo>
                    <a:pt x="f114" y="f117"/>
                    <a:pt x="f114" y="f118"/>
                    <a:pt x="f114" y="f119"/>
                  </a:cubicBezTo>
                  <a:cubicBezTo>
                    <a:pt x="f114" y="f120"/>
                    <a:pt x="f51" y="f101"/>
                    <a:pt x="f121" y="f8"/>
                  </a:cubicBezTo>
                  <a:cubicBezTo>
                    <a:pt x="f122" y="f8"/>
                    <a:pt x="f123" y="f120"/>
                    <a:pt x="f123" y="f124"/>
                  </a:cubicBezTo>
                  <a:cubicBezTo>
                    <a:pt x="f125" y="f126"/>
                    <a:pt x="f123" y="f127"/>
                    <a:pt x="f123" y="f91"/>
                  </a:cubicBezTo>
                  <a:cubicBezTo>
                    <a:pt x="f82" y="f89"/>
                    <a:pt x="f128" y="f88"/>
                    <a:pt x="f27" y="f88"/>
                  </a:cubicBezTo>
                  <a:cubicBezTo>
                    <a:pt x="f129" y="f70"/>
                    <a:pt x="f130" y="f131"/>
                    <a:pt x="f132" y="f9"/>
                  </a:cubicBezTo>
                  <a:cubicBezTo>
                    <a:pt x="f133" y="f82"/>
                    <a:pt x="f134" y="f82"/>
                    <a:pt x="f9" y="f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0" name="Freeform 10">
              <a:extLst>
                <a:ext uri="{FF2B5EF4-FFF2-40B4-BE49-F238E27FC236}">
                  <a16:creationId xmlns:a16="http://schemas.microsoft.com/office/drawing/2014/main" id="{E81D3671-5A9D-C611-27CC-1F4B084140F8}"/>
                </a:ext>
              </a:extLst>
            </p:cNvPr>
            <p:cNvSpPr/>
            <p:nvPr/>
          </p:nvSpPr>
          <p:spPr>
            <a:xfrm>
              <a:off x="7281860" y="1514475"/>
              <a:ext cx="227008" cy="225427"/>
            </a:xfrm>
            <a:custGeom>
              <a:avLst/>
              <a:gdLst>
                <a:gd name="f0" fmla="val 10800000"/>
                <a:gd name="f1" fmla="val 5400000"/>
                <a:gd name="f2" fmla="val 180"/>
                <a:gd name="f3" fmla="val w"/>
                <a:gd name="f4" fmla="val h"/>
                <a:gd name="f5" fmla="val 0"/>
                <a:gd name="f6" fmla="val 100"/>
                <a:gd name="f7" fmla="val 52"/>
                <a:gd name="f8" fmla="val 79"/>
                <a:gd name="f9" fmla="val 77"/>
                <a:gd name="f10" fmla="val 101"/>
                <a:gd name="f11" fmla="val 50"/>
                <a:gd name="f12" fmla="val 22"/>
                <a:gd name="f13" fmla="val 78"/>
                <a:gd name="f14" fmla="val 51"/>
                <a:gd name="f15" fmla="val 24"/>
                <a:gd name="f16" fmla="val 1"/>
                <a:gd name="f17" fmla="val 2"/>
                <a:gd name="f18" fmla="val 25"/>
                <a:gd name="f19" fmla="+- 0 0 -90"/>
                <a:gd name="f20" fmla="*/ f3 1 100"/>
                <a:gd name="f21" fmla="*/ f4 1 100"/>
                <a:gd name="f22" fmla="val f5"/>
                <a:gd name="f23" fmla="val f6"/>
                <a:gd name="f24" fmla="*/ f19 f0 1"/>
                <a:gd name="f25" fmla="+- f23 0 f22"/>
                <a:gd name="f26" fmla="*/ f24 1 f2"/>
                <a:gd name="f27" fmla="*/ f25 1 100"/>
                <a:gd name="f28" fmla="*/ 100 f25 1"/>
                <a:gd name="f29" fmla="*/ 52 f25 1"/>
                <a:gd name="f30" fmla="*/ 50 f25 1"/>
                <a:gd name="f31" fmla="*/ 101 f25 1"/>
                <a:gd name="f32" fmla="*/ 0 f25 1"/>
                <a:gd name="f33" fmla="*/ 51 f25 1"/>
                <a:gd name="f34" fmla="*/ 1 f25 1"/>
                <a:gd name="f35" fmla="+- f26 0 f1"/>
                <a:gd name="f36" fmla="*/ f28 1 101"/>
                <a:gd name="f37" fmla="*/ f29 1 101"/>
                <a:gd name="f38" fmla="*/ f30 1 101"/>
                <a:gd name="f39" fmla="*/ f31 1 101"/>
                <a:gd name="f40" fmla="*/ f32 1 101"/>
                <a:gd name="f41" fmla="*/ f33 1 101"/>
                <a:gd name="f42" fmla="*/ f34 1 101"/>
                <a:gd name="f43" fmla="*/ 0 1 f27"/>
                <a:gd name="f44" fmla="*/ f23 1 f27"/>
                <a:gd name="f45" fmla="*/ f36 1 f27"/>
                <a:gd name="f46" fmla="*/ f37 1 f27"/>
                <a:gd name="f47" fmla="*/ f38 1 f27"/>
                <a:gd name="f48" fmla="*/ f39 1 f27"/>
                <a:gd name="f49" fmla="*/ f40 1 f27"/>
                <a:gd name="f50" fmla="*/ f41 1 f27"/>
                <a:gd name="f51" fmla="*/ f42 1 f27"/>
                <a:gd name="f52" fmla="*/ f43 f20 1"/>
                <a:gd name="f53" fmla="*/ f44 f20 1"/>
                <a:gd name="f54" fmla="*/ f44 f21 1"/>
                <a:gd name="f55" fmla="*/ f43 f21 1"/>
                <a:gd name="f56" fmla="*/ f45 f20 1"/>
                <a:gd name="f57" fmla="*/ f46 f21 1"/>
                <a:gd name="f58" fmla="*/ f47 f20 1"/>
                <a:gd name="f59" fmla="*/ f48 f21 1"/>
                <a:gd name="f60" fmla="*/ f49 f20 1"/>
                <a:gd name="f61" fmla="*/ f50 f21 1"/>
                <a:gd name="f62" fmla="*/ f46 f20 1"/>
                <a:gd name="f63" fmla="*/ f51 f21 1"/>
              </a:gdLst>
              <a:ahLst/>
              <a:cxnLst>
                <a:cxn ang="3cd4">
                  <a:pos x="hc" y="t"/>
                </a:cxn>
                <a:cxn ang="0">
                  <a:pos x="r" y="vc"/>
                </a:cxn>
                <a:cxn ang="cd4">
                  <a:pos x="hc" y="b"/>
                </a:cxn>
                <a:cxn ang="cd2">
                  <a:pos x="l" y="vc"/>
                </a:cxn>
                <a:cxn ang="f35">
                  <a:pos x="f56" y="f57"/>
                </a:cxn>
                <a:cxn ang="f35">
                  <a:pos x="f58" y="f59"/>
                </a:cxn>
                <a:cxn ang="f35">
                  <a:pos x="f60" y="f61"/>
                </a:cxn>
                <a:cxn ang="f35">
                  <a:pos x="f62" y="f63"/>
                </a:cxn>
                <a:cxn ang="f35">
                  <a:pos x="f56" y="f57"/>
                </a:cxn>
              </a:cxnLst>
              <a:rect l="f52" t="f55" r="f53" b="f54"/>
              <a:pathLst>
                <a:path w="100" h="100">
                  <a:moveTo>
                    <a:pt x="f6" y="f7"/>
                  </a:moveTo>
                  <a:cubicBezTo>
                    <a:pt x="f6" y="f8"/>
                    <a:pt x="f9" y="f10"/>
                    <a:pt x="f11" y="f10"/>
                  </a:cubicBezTo>
                  <a:cubicBezTo>
                    <a:pt x="f12" y="f6"/>
                    <a:pt x="f5" y="f13"/>
                    <a:pt x="f5" y="f14"/>
                  </a:cubicBezTo>
                  <a:cubicBezTo>
                    <a:pt x="f5" y="f15"/>
                    <a:pt x="f15" y="f5"/>
                    <a:pt x="f7" y="f16"/>
                  </a:cubicBezTo>
                  <a:cubicBezTo>
                    <a:pt x="f8" y="f17"/>
                    <a:pt x="f10" y="f18"/>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grpSp>
        <p:nvGrpSpPr>
          <p:cNvPr id="11" name="Grupo 18">
            <a:extLst>
              <a:ext uri="{FF2B5EF4-FFF2-40B4-BE49-F238E27FC236}">
                <a16:creationId xmlns:a16="http://schemas.microsoft.com/office/drawing/2014/main" id="{E3694598-727D-1E49-C744-3B2ED4EA34FC}"/>
              </a:ext>
            </a:extLst>
          </p:cNvPr>
          <p:cNvGrpSpPr/>
          <p:nvPr/>
        </p:nvGrpSpPr>
        <p:grpSpPr>
          <a:xfrm>
            <a:off x="5076383" y="1514475"/>
            <a:ext cx="665161" cy="1454152"/>
            <a:chOff x="5076383" y="1514475"/>
            <a:chExt cx="665161" cy="1454152"/>
          </a:xfrm>
        </p:grpSpPr>
        <p:sp>
          <p:nvSpPr>
            <p:cNvPr id="12" name="Freeform 9">
              <a:extLst>
                <a:ext uri="{FF2B5EF4-FFF2-40B4-BE49-F238E27FC236}">
                  <a16:creationId xmlns:a16="http://schemas.microsoft.com/office/drawing/2014/main" id="{D9C77236-560B-A130-CD9F-5E76F553EE89}"/>
                </a:ext>
              </a:extLst>
            </p:cNvPr>
            <p:cNvSpPr/>
            <p:nvPr/>
          </p:nvSpPr>
          <p:spPr>
            <a:xfrm>
              <a:off x="5076383" y="1784351"/>
              <a:ext cx="665161" cy="1184276"/>
            </a:xfrm>
            <a:custGeom>
              <a:avLst/>
              <a:gdLst>
                <a:gd name="f0" fmla="val 10800000"/>
                <a:gd name="f1" fmla="val 5400000"/>
                <a:gd name="f2" fmla="val 360"/>
                <a:gd name="f3" fmla="val 180"/>
                <a:gd name="f4" fmla="val w"/>
                <a:gd name="f5" fmla="val h"/>
                <a:gd name="f6" fmla="val 0"/>
                <a:gd name="f7" fmla="val 297"/>
                <a:gd name="f8" fmla="val 531"/>
                <a:gd name="f9" fmla="val 74"/>
                <a:gd name="f10" fmla="val 72"/>
                <a:gd name="f11" fmla="val 77"/>
                <a:gd name="f12" fmla="val 71"/>
                <a:gd name="f13" fmla="val 82"/>
                <a:gd name="f14" fmla="val 70"/>
                <a:gd name="f15" fmla="val 87"/>
                <a:gd name="f16" fmla="val 62"/>
                <a:gd name="f17" fmla="val 132"/>
                <a:gd name="f18" fmla="val 53"/>
                <a:gd name="f19" fmla="val 178"/>
                <a:gd name="f20" fmla="val 45"/>
                <a:gd name="f21" fmla="val 223"/>
                <a:gd name="f22" fmla="val 226"/>
                <a:gd name="f23" fmla="val 44"/>
                <a:gd name="f24" fmla="val 229"/>
                <a:gd name="f25" fmla="val 43"/>
                <a:gd name="f26" fmla="val 232"/>
                <a:gd name="f27" fmla="val 41"/>
                <a:gd name="f28" fmla="val 246"/>
                <a:gd name="f29" fmla="val 33"/>
                <a:gd name="f30" fmla="val 254"/>
                <a:gd name="f31" fmla="val 18"/>
                <a:gd name="f32" fmla="val 252"/>
                <a:gd name="f33" fmla="val 2"/>
                <a:gd name="f34" fmla="val 250"/>
                <a:gd name="f35" fmla="val 238"/>
                <a:gd name="f36" fmla="val 224"/>
                <a:gd name="f37" fmla="val 9"/>
                <a:gd name="f38" fmla="val 186"/>
                <a:gd name="f39" fmla="val 17"/>
                <a:gd name="f40" fmla="val 148"/>
                <a:gd name="f41" fmla="val 24"/>
                <a:gd name="f42" fmla="val 110"/>
                <a:gd name="f43" fmla="val 27"/>
                <a:gd name="f44" fmla="val 91"/>
                <a:gd name="f45" fmla="val 31"/>
                <a:gd name="f46" fmla="val 35"/>
                <a:gd name="f47" fmla="val 42"/>
                <a:gd name="f48" fmla="val 61"/>
                <a:gd name="f49" fmla="val 1"/>
                <a:gd name="f50" fmla="val 98"/>
                <a:gd name="f51" fmla="val 133"/>
                <a:gd name="f52" fmla="val 168"/>
                <a:gd name="f53" fmla="val 202"/>
                <a:gd name="f54" fmla="val 233"/>
                <a:gd name="f55" fmla="val 253"/>
                <a:gd name="f56" fmla="val 15"/>
                <a:gd name="f57" fmla="val 260"/>
                <a:gd name="f58" fmla="val 46"/>
                <a:gd name="f59" fmla="val 272"/>
                <a:gd name="f60" fmla="val 106"/>
                <a:gd name="f61" fmla="val 283"/>
                <a:gd name="f62" fmla="val 166"/>
                <a:gd name="f63" fmla="val 294"/>
                <a:gd name="f64" fmla="val 239"/>
                <a:gd name="f65" fmla="val 249"/>
                <a:gd name="f66" fmla="val 280"/>
                <a:gd name="f67" fmla="val 266"/>
                <a:gd name="f68" fmla="val 255"/>
                <a:gd name="f69" fmla="val 256"/>
                <a:gd name="f70" fmla="val 248"/>
                <a:gd name="f71" fmla="val 234"/>
                <a:gd name="f72" fmla="val 245"/>
                <a:gd name="f73" fmla="val 191"/>
                <a:gd name="f74" fmla="val 230"/>
                <a:gd name="f75" fmla="val 105"/>
                <a:gd name="f76" fmla="val 228"/>
                <a:gd name="f77" fmla="val 94"/>
                <a:gd name="f78" fmla="val 225"/>
                <a:gd name="f79" fmla="val 83"/>
                <a:gd name="f80" fmla="val 220"/>
                <a:gd name="f81" fmla="val 218"/>
                <a:gd name="f82" fmla="val 73"/>
                <a:gd name="f83" fmla="val 215"/>
                <a:gd name="f84" fmla="val 160"/>
                <a:gd name="f85" fmla="val 242"/>
                <a:gd name="f86" fmla="val 247"/>
                <a:gd name="f87" fmla="val 336"/>
                <a:gd name="f88" fmla="val 337"/>
                <a:gd name="f89" fmla="val 338"/>
                <a:gd name="f90" fmla="val 208"/>
                <a:gd name="f91" fmla="val 339"/>
                <a:gd name="f92" fmla="val 207"/>
                <a:gd name="f93" fmla="val 346"/>
                <a:gd name="f94" fmla="val 353"/>
                <a:gd name="f95" fmla="val 403"/>
                <a:gd name="f96" fmla="val 445"/>
                <a:gd name="f97" fmla="val 488"/>
                <a:gd name="f98" fmla="val 517"/>
                <a:gd name="f99" fmla="val 198"/>
                <a:gd name="f100" fmla="val 162"/>
                <a:gd name="f101" fmla="val 530"/>
                <a:gd name="f102" fmla="val 154"/>
                <a:gd name="f103" fmla="val 489"/>
                <a:gd name="f104" fmla="val 446"/>
                <a:gd name="f105" fmla="val 402"/>
                <a:gd name="f106" fmla="val 153"/>
                <a:gd name="f107" fmla="val 359"/>
                <a:gd name="f108" fmla="val 352"/>
                <a:gd name="f109" fmla="val 152"/>
                <a:gd name="f110" fmla="val 150"/>
                <a:gd name="f111" fmla="val 146"/>
                <a:gd name="f112" fmla="val 145"/>
                <a:gd name="f113" fmla="val 345"/>
                <a:gd name="f114" fmla="val 143"/>
                <a:gd name="f115" fmla="val 351"/>
                <a:gd name="f116" fmla="val 357"/>
                <a:gd name="f117" fmla="val 404"/>
                <a:gd name="f118" fmla="val 450"/>
                <a:gd name="f119" fmla="val 497"/>
                <a:gd name="f120" fmla="val 518"/>
                <a:gd name="f121" fmla="val 117"/>
                <a:gd name="f122" fmla="val 100"/>
                <a:gd name="f123" fmla="val 90"/>
                <a:gd name="f124" fmla="val 496"/>
                <a:gd name="f125" fmla="val 89"/>
                <a:gd name="f126" fmla="val 444"/>
                <a:gd name="f127" fmla="val 393"/>
                <a:gd name="f128" fmla="val 58"/>
                <a:gd name="f129" fmla="val 55"/>
                <a:gd name="f130" fmla="val 68"/>
                <a:gd name="f131" fmla="val 161"/>
                <a:gd name="f132" fmla="val 81"/>
                <a:gd name="f133" fmla="val 79"/>
                <a:gd name="f134" fmla="val 76"/>
                <a:gd name="f135" fmla="+- 0 0 -90"/>
                <a:gd name="f136" fmla="*/ f4 1 297"/>
                <a:gd name="f137" fmla="*/ f5 1 531"/>
                <a:gd name="f138" fmla="val f6"/>
                <a:gd name="f139" fmla="val f7"/>
                <a:gd name="f140" fmla="val f8"/>
                <a:gd name="f141" fmla="*/ f135 f0 1"/>
                <a:gd name="f142" fmla="+- f140 0 f138"/>
                <a:gd name="f143" fmla="+- f139 0 f138"/>
                <a:gd name="f144" fmla="*/ f141 1 f3"/>
                <a:gd name="f145" fmla="*/ f143 1 297"/>
                <a:gd name="f146" fmla="*/ f142 1 531"/>
                <a:gd name="f147" fmla="*/ 74 f143 1"/>
                <a:gd name="f148" fmla="*/ 72 f142 1"/>
                <a:gd name="f149" fmla="*/ 70 f143 1"/>
                <a:gd name="f150" fmla="*/ 87 f142 1"/>
                <a:gd name="f151" fmla="*/ 45 f143 1"/>
                <a:gd name="f152" fmla="*/ 223 f142 1"/>
                <a:gd name="f153" fmla="*/ 43 f143 1"/>
                <a:gd name="f154" fmla="*/ 232 f142 1"/>
                <a:gd name="f155" fmla="*/ 18 f143 1"/>
                <a:gd name="f156" fmla="*/ 252 f142 1"/>
                <a:gd name="f157" fmla="*/ 2 f143 1"/>
                <a:gd name="f158" fmla="*/ 224 f142 1"/>
                <a:gd name="f159" fmla="*/ 24 f143 1"/>
                <a:gd name="f160" fmla="*/ 110 f142 1"/>
                <a:gd name="f161" fmla="*/ 35 f143 1"/>
                <a:gd name="f162" fmla="*/ 53 f142 1"/>
                <a:gd name="f163" fmla="*/ 98 f143 1"/>
                <a:gd name="f164" fmla="*/ 1 f142 1"/>
                <a:gd name="f165" fmla="*/ 202 f143 1"/>
                <a:gd name="f166" fmla="*/ 260 f143 1"/>
                <a:gd name="f167" fmla="*/ 46 f142 1"/>
                <a:gd name="f168" fmla="*/ 294 f143 1"/>
                <a:gd name="f169" fmla="*/ 226 f142 1"/>
                <a:gd name="f170" fmla="*/ 280 f143 1"/>
                <a:gd name="f171" fmla="*/ 254 f143 1"/>
                <a:gd name="f172" fmla="*/ 234 f142 1"/>
                <a:gd name="f173" fmla="*/ 230 f143 1"/>
                <a:gd name="f174" fmla="*/ 105 f142 1"/>
                <a:gd name="f175" fmla="*/ 223 f143 1"/>
                <a:gd name="f176" fmla="*/ 215 f143 1"/>
                <a:gd name="f177" fmla="*/ 73 f142 1"/>
                <a:gd name="f178" fmla="*/ 255 f143 1"/>
                <a:gd name="f179" fmla="*/ 336 f142 1"/>
                <a:gd name="f180" fmla="*/ 208 f143 1"/>
                <a:gd name="f181" fmla="*/ 339 f142 1"/>
                <a:gd name="f182" fmla="*/ 207 f143 1"/>
                <a:gd name="f183" fmla="*/ 360 f142 1"/>
                <a:gd name="f184" fmla="*/ 488 f142 1"/>
                <a:gd name="f185" fmla="*/ 180 f143 1"/>
                <a:gd name="f186" fmla="*/ 531 f142 1"/>
                <a:gd name="f187" fmla="*/ 154 f143 1"/>
                <a:gd name="f188" fmla="*/ 489 f142 1"/>
                <a:gd name="f189" fmla="*/ 153 f143 1"/>
                <a:gd name="f190" fmla="*/ 359 f142 1"/>
                <a:gd name="f191" fmla="*/ 152 f143 1"/>
                <a:gd name="f192" fmla="*/ 146 f143 1"/>
                <a:gd name="f193" fmla="*/ 338 f142 1"/>
                <a:gd name="f194" fmla="*/ 143 f143 1"/>
                <a:gd name="f195" fmla="*/ 357 f142 1"/>
                <a:gd name="f196" fmla="*/ 497 f142 1"/>
                <a:gd name="f197" fmla="*/ 117 f143 1"/>
                <a:gd name="f198" fmla="*/ 90 f143 1"/>
                <a:gd name="f199" fmla="*/ 496 f142 1"/>
                <a:gd name="f200" fmla="*/ 41 f143 1"/>
                <a:gd name="f201" fmla="*/ 337 f142 1"/>
                <a:gd name="f202" fmla="*/ 81 f143 1"/>
                <a:gd name="f203" fmla="*/ 74 f142 1"/>
                <a:gd name="f204" fmla="+- f144 0 f1"/>
                <a:gd name="f205" fmla="*/ f147 1 297"/>
                <a:gd name="f206" fmla="*/ f148 1 531"/>
                <a:gd name="f207" fmla="*/ f149 1 297"/>
                <a:gd name="f208" fmla="*/ f150 1 531"/>
                <a:gd name="f209" fmla="*/ f151 1 297"/>
                <a:gd name="f210" fmla="*/ f152 1 531"/>
                <a:gd name="f211" fmla="*/ f153 1 297"/>
                <a:gd name="f212" fmla="*/ f154 1 531"/>
                <a:gd name="f213" fmla="*/ f155 1 297"/>
                <a:gd name="f214" fmla="*/ f156 1 531"/>
                <a:gd name="f215" fmla="*/ f157 1 297"/>
                <a:gd name="f216" fmla="*/ f158 1 531"/>
                <a:gd name="f217" fmla="*/ f159 1 297"/>
                <a:gd name="f218" fmla="*/ f160 1 531"/>
                <a:gd name="f219" fmla="*/ f161 1 297"/>
                <a:gd name="f220" fmla="*/ f162 1 531"/>
                <a:gd name="f221" fmla="*/ f163 1 297"/>
                <a:gd name="f222" fmla="*/ f164 1 531"/>
                <a:gd name="f223" fmla="*/ f165 1 297"/>
                <a:gd name="f224" fmla="*/ f166 1 297"/>
                <a:gd name="f225" fmla="*/ f167 1 531"/>
                <a:gd name="f226" fmla="*/ f168 1 297"/>
                <a:gd name="f227" fmla="*/ f169 1 531"/>
                <a:gd name="f228" fmla="*/ f170 1 297"/>
                <a:gd name="f229" fmla="*/ f171 1 297"/>
                <a:gd name="f230" fmla="*/ f172 1 531"/>
                <a:gd name="f231" fmla="*/ f173 1 297"/>
                <a:gd name="f232" fmla="*/ f174 1 531"/>
                <a:gd name="f233" fmla="*/ f175 1 297"/>
                <a:gd name="f234" fmla="*/ f176 1 297"/>
                <a:gd name="f235" fmla="*/ f177 1 531"/>
                <a:gd name="f236" fmla="*/ f178 1 297"/>
                <a:gd name="f237" fmla="*/ f179 1 531"/>
                <a:gd name="f238" fmla="*/ f180 1 297"/>
                <a:gd name="f239" fmla="*/ f181 1 531"/>
                <a:gd name="f240" fmla="*/ f182 1 297"/>
                <a:gd name="f241" fmla="*/ f183 1 531"/>
                <a:gd name="f242" fmla="*/ f184 1 531"/>
                <a:gd name="f243" fmla="*/ f185 1 297"/>
                <a:gd name="f244" fmla="*/ f186 1 531"/>
                <a:gd name="f245" fmla="*/ f187 1 297"/>
                <a:gd name="f246" fmla="*/ f188 1 531"/>
                <a:gd name="f247" fmla="*/ f189 1 297"/>
                <a:gd name="f248" fmla="*/ f190 1 531"/>
                <a:gd name="f249" fmla="*/ f191 1 297"/>
                <a:gd name="f250" fmla="*/ f192 1 297"/>
                <a:gd name="f251" fmla="*/ f193 1 531"/>
                <a:gd name="f252" fmla="*/ f194 1 297"/>
                <a:gd name="f253" fmla="*/ f195 1 531"/>
                <a:gd name="f254" fmla="*/ f196 1 531"/>
                <a:gd name="f255" fmla="*/ f197 1 297"/>
                <a:gd name="f256" fmla="*/ f198 1 297"/>
                <a:gd name="f257" fmla="*/ f199 1 531"/>
                <a:gd name="f258" fmla="*/ f200 1 297"/>
                <a:gd name="f259" fmla="*/ f201 1 531"/>
                <a:gd name="f260" fmla="*/ f202 1 297"/>
                <a:gd name="f261" fmla="*/ f203 1 531"/>
                <a:gd name="f262" fmla="*/ 0 1 f145"/>
                <a:gd name="f263" fmla="*/ f139 1 f145"/>
                <a:gd name="f264" fmla="*/ 0 1 f146"/>
                <a:gd name="f265" fmla="*/ f140 1 f146"/>
                <a:gd name="f266" fmla="*/ f205 1 f145"/>
                <a:gd name="f267" fmla="*/ f206 1 f146"/>
                <a:gd name="f268" fmla="*/ f207 1 f145"/>
                <a:gd name="f269" fmla="*/ f208 1 f146"/>
                <a:gd name="f270" fmla="*/ f209 1 f145"/>
                <a:gd name="f271" fmla="*/ f210 1 f146"/>
                <a:gd name="f272" fmla="*/ f211 1 f145"/>
                <a:gd name="f273" fmla="*/ f212 1 f146"/>
                <a:gd name="f274" fmla="*/ f213 1 f145"/>
                <a:gd name="f275" fmla="*/ f214 1 f146"/>
                <a:gd name="f276" fmla="*/ f215 1 f145"/>
                <a:gd name="f277" fmla="*/ f216 1 f146"/>
                <a:gd name="f278" fmla="*/ f217 1 f145"/>
                <a:gd name="f279" fmla="*/ f218 1 f146"/>
                <a:gd name="f280" fmla="*/ f219 1 f145"/>
                <a:gd name="f281" fmla="*/ f220 1 f146"/>
                <a:gd name="f282" fmla="*/ f221 1 f145"/>
                <a:gd name="f283" fmla="*/ f222 1 f146"/>
                <a:gd name="f284" fmla="*/ f223 1 f145"/>
                <a:gd name="f285" fmla="*/ f224 1 f145"/>
                <a:gd name="f286" fmla="*/ f225 1 f146"/>
                <a:gd name="f287" fmla="*/ f226 1 f145"/>
                <a:gd name="f288" fmla="*/ f227 1 f146"/>
                <a:gd name="f289" fmla="*/ f228 1 f145"/>
                <a:gd name="f290" fmla="*/ f229 1 f145"/>
                <a:gd name="f291" fmla="*/ f230 1 f146"/>
                <a:gd name="f292" fmla="*/ f231 1 f145"/>
                <a:gd name="f293" fmla="*/ f232 1 f146"/>
                <a:gd name="f294" fmla="*/ f233 1 f145"/>
                <a:gd name="f295" fmla="*/ f234 1 f145"/>
                <a:gd name="f296" fmla="*/ f235 1 f146"/>
                <a:gd name="f297" fmla="*/ f236 1 f145"/>
                <a:gd name="f298" fmla="*/ f237 1 f146"/>
                <a:gd name="f299" fmla="*/ f238 1 f145"/>
                <a:gd name="f300" fmla="*/ f239 1 f146"/>
                <a:gd name="f301" fmla="*/ f240 1 f145"/>
                <a:gd name="f302" fmla="*/ f241 1 f146"/>
                <a:gd name="f303" fmla="*/ f242 1 f146"/>
                <a:gd name="f304" fmla="*/ f243 1 f145"/>
                <a:gd name="f305" fmla="*/ f244 1 f146"/>
                <a:gd name="f306" fmla="*/ f245 1 f145"/>
                <a:gd name="f307" fmla="*/ f246 1 f146"/>
                <a:gd name="f308" fmla="*/ f247 1 f145"/>
                <a:gd name="f309" fmla="*/ f248 1 f146"/>
                <a:gd name="f310" fmla="*/ f249 1 f145"/>
                <a:gd name="f311" fmla="*/ f250 1 f145"/>
                <a:gd name="f312" fmla="*/ f251 1 f146"/>
                <a:gd name="f313" fmla="*/ f252 1 f145"/>
                <a:gd name="f314" fmla="*/ f253 1 f146"/>
                <a:gd name="f315" fmla="*/ f254 1 f146"/>
                <a:gd name="f316" fmla="*/ f255 1 f145"/>
                <a:gd name="f317" fmla="*/ f256 1 f145"/>
                <a:gd name="f318" fmla="*/ f257 1 f146"/>
                <a:gd name="f319" fmla="*/ f258 1 f145"/>
                <a:gd name="f320" fmla="*/ f259 1 f146"/>
                <a:gd name="f321" fmla="*/ f260 1 f145"/>
                <a:gd name="f322" fmla="*/ f261 1 f146"/>
                <a:gd name="f323" fmla="*/ f262 f136 1"/>
                <a:gd name="f324" fmla="*/ f263 f136 1"/>
                <a:gd name="f325" fmla="*/ f265 f137 1"/>
                <a:gd name="f326" fmla="*/ f264 f137 1"/>
                <a:gd name="f327" fmla="*/ f266 f136 1"/>
                <a:gd name="f328" fmla="*/ f267 f137 1"/>
                <a:gd name="f329" fmla="*/ f268 f136 1"/>
                <a:gd name="f330" fmla="*/ f269 f137 1"/>
                <a:gd name="f331" fmla="*/ f270 f136 1"/>
                <a:gd name="f332" fmla="*/ f271 f137 1"/>
                <a:gd name="f333" fmla="*/ f272 f136 1"/>
                <a:gd name="f334" fmla="*/ f273 f137 1"/>
                <a:gd name="f335" fmla="*/ f274 f136 1"/>
                <a:gd name="f336" fmla="*/ f275 f137 1"/>
                <a:gd name="f337" fmla="*/ f276 f136 1"/>
                <a:gd name="f338" fmla="*/ f277 f137 1"/>
                <a:gd name="f339" fmla="*/ f278 f136 1"/>
                <a:gd name="f340" fmla="*/ f279 f137 1"/>
                <a:gd name="f341" fmla="*/ f280 f136 1"/>
                <a:gd name="f342" fmla="*/ f281 f137 1"/>
                <a:gd name="f343" fmla="*/ f282 f136 1"/>
                <a:gd name="f344" fmla="*/ f283 f137 1"/>
                <a:gd name="f345" fmla="*/ f284 f136 1"/>
                <a:gd name="f346" fmla="*/ f285 f136 1"/>
                <a:gd name="f347" fmla="*/ f286 f137 1"/>
                <a:gd name="f348" fmla="*/ f287 f136 1"/>
                <a:gd name="f349" fmla="*/ f288 f137 1"/>
                <a:gd name="f350" fmla="*/ f289 f136 1"/>
                <a:gd name="f351" fmla="*/ f290 f136 1"/>
                <a:gd name="f352" fmla="*/ f291 f137 1"/>
                <a:gd name="f353" fmla="*/ f292 f136 1"/>
                <a:gd name="f354" fmla="*/ f293 f137 1"/>
                <a:gd name="f355" fmla="*/ f294 f136 1"/>
                <a:gd name="f356" fmla="*/ f295 f136 1"/>
                <a:gd name="f357" fmla="*/ f296 f137 1"/>
                <a:gd name="f358" fmla="*/ f297 f136 1"/>
                <a:gd name="f359" fmla="*/ f298 f137 1"/>
                <a:gd name="f360" fmla="*/ f299 f136 1"/>
                <a:gd name="f361" fmla="*/ f300 f137 1"/>
                <a:gd name="f362" fmla="*/ f301 f136 1"/>
                <a:gd name="f363" fmla="*/ f302 f137 1"/>
                <a:gd name="f364" fmla="*/ f303 f137 1"/>
                <a:gd name="f365" fmla="*/ f304 f136 1"/>
                <a:gd name="f366" fmla="*/ f305 f137 1"/>
                <a:gd name="f367" fmla="*/ f306 f136 1"/>
                <a:gd name="f368" fmla="*/ f307 f137 1"/>
                <a:gd name="f369" fmla="*/ f308 f136 1"/>
                <a:gd name="f370" fmla="*/ f309 f137 1"/>
                <a:gd name="f371" fmla="*/ f310 f136 1"/>
                <a:gd name="f372" fmla="*/ f311 f136 1"/>
                <a:gd name="f373" fmla="*/ f312 f137 1"/>
                <a:gd name="f374" fmla="*/ f313 f136 1"/>
                <a:gd name="f375" fmla="*/ f314 f137 1"/>
                <a:gd name="f376" fmla="*/ f315 f137 1"/>
                <a:gd name="f377" fmla="*/ f316 f136 1"/>
                <a:gd name="f378" fmla="*/ f317 f136 1"/>
                <a:gd name="f379" fmla="*/ f318 f137 1"/>
                <a:gd name="f380" fmla="*/ f319 f136 1"/>
                <a:gd name="f381" fmla="*/ f320 f137 1"/>
                <a:gd name="f382" fmla="*/ f321 f136 1"/>
                <a:gd name="f383" fmla="*/ f322 f137 1"/>
              </a:gdLst>
              <a:ahLst/>
              <a:cxnLst>
                <a:cxn ang="3cd4">
                  <a:pos x="hc" y="t"/>
                </a:cxn>
                <a:cxn ang="0">
                  <a:pos x="r" y="vc"/>
                </a:cxn>
                <a:cxn ang="cd4">
                  <a:pos x="hc" y="b"/>
                </a:cxn>
                <a:cxn ang="cd2">
                  <a:pos x="l" y="vc"/>
                </a:cxn>
                <a:cxn ang="f204">
                  <a:pos x="f327" y="f328"/>
                </a:cxn>
                <a:cxn ang="f204">
                  <a:pos x="f329" y="f330"/>
                </a:cxn>
                <a:cxn ang="f204">
                  <a:pos x="f331" y="f332"/>
                </a:cxn>
                <a:cxn ang="f204">
                  <a:pos x="f333" y="f334"/>
                </a:cxn>
                <a:cxn ang="f204">
                  <a:pos x="f335" y="f336"/>
                </a:cxn>
                <a:cxn ang="f204">
                  <a:pos x="f337" y="f338"/>
                </a:cxn>
                <a:cxn ang="f204">
                  <a:pos x="f339" y="f340"/>
                </a:cxn>
                <a:cxn ang="f204">
                  <a:pos x="f341" y="f342"/>
                </a:cxn>
                <a:cxn ang="f204">
                  <a:pos x="f343" y="f344"/>
                </a:cxn>
                <a:cxn ang="f204">
                  <a:pos x="f345" y="f344"/>
                </a:cxn>
                <a:cxn ang="f204">
                  <a:pos x="f346" y="f347"/>
                </a:cxn>
                <a:cxn ang="f204">
                  <a:pos x="f348" y="f349"/>
                </a:cxn>
                <a:cxn ang="f204">
                  <a:pos x="f350" y="f336"/>
                </a:cxn>
                <a:cxn ang="f204">
                  <a:pos x="f351" y="f352"/>
                </a:cxn>
                <a:cxn ang="f204">
                  <a:pos x="f353" y="f354"/>
                </a:cxn>
                <a:cxn ang="f204">
                  <a:pos x="f355" y="f328"/>
                </a:cxn>
                <a:cxn ang="f204">
                  <a:pos x="f356" y="f357"/>
                </a:cxn>
                <a:cxn ang="f204">
                  <a:pos x="f358" y="f359"/>
                </a:cxn>
                <a:cxn ang="f204">
                  <a:pos x="f360" y="f361"/>
                </a:cxn>
                <a:cxn ang="f204">
                  <a:pos x="f362" y="f363"/>
                </a:cxn>
                <a:cxn ang="f204">
                  <a:pos x="f362" y="f364"/>
                </a:cxn>
                <a:cxn ang="f204">
                  <a:pos x="f365" y="f366"/>
                </a:cxn>
                <a:cxn ang="f204">
                  <a:pos x="f367" y="f368"/>
                </a:cxn>
                <a:cxn ang="f204">
                  <a:pos x="f369" y="f370"/>
                </a:cxn>
                <a:cxn ang="f204">
                  <a:pos x="f371" y="f361"/>
                </a:cxn>
                <a:cxn ang="f204">
                  <a:pos x="f372" y="f373"/>
                </a:cxn>
                <a:cxn ang="f204">
                  <a:pos x="f374" y="f375"/>
                </a:cxn>
                <a:cxn ang="f204">
                  <a:pos x="f374" y="f376"/>
                </a:cxn>
                <a:cxn ang="f204">
                  <a:pos x="f377" y="f366"/>
                </a:cxn>
                <a:cxn ang="f204">
                  <a:pos x="f378" y="f379"/>
                </a:cxn>
                <a:cxn ang="f204">
                  <a:pos x="f378" y="f361"/>
                </a:cxn>
                <a:cxn ang="f204">
                  <a:pos x="f380" y="f381"/>
                </a:cxn>
                <a:cxn ang="f204">
                  <a:pos x="f382" y="f383"/>
                </a:cxn>
                <a:cxn ang="f204">
                  <a:pos x="f327" y="f328"/>
                </a:cxn>
              </a:cxnLst>
              <a:rect l="f323" t="f326" r="f324" b="f325"/>
              <a:pathLst>
                <a:path w="297" h="531">
                  <a:moveTo>
                    <a:pt x="f9" y="f10"/>
                  </a:moveTo>
                  <a:cubicBezTo>
                    <a:pt x="f10" y="f11"/>
                    <a:pt x="f12" y="f13"/>
                    <a:pt x="f14" y="f15"/>
                  </a:cubicBezTo>
                  <a:cubicBezTo>
                    <a:pt x="f16" y="f17"/>
                    <a:pt x="f18" y="f19"/>
                    <a:pt x="f20" y="f21"/>
                  </a:cubicBezTo>
                  <a:cubicBezTo>
                    <a:pt x="f20" y="f22"/>
                    <a:pt x="f23" y="f24"/>
                    <a:pt x="f25" y="f26"/>
                  </a:cubicBezTo>
                  <a:cubicBezTo>
                    <a:pt x="f27" y="f28"/>
                    <a:pt x="f29" y="f30"/>
                    <a:pt x="f31" y="f32"/>
                  </a:cubicBezTo>
                  <a:cubicBezTo>
                    <a:pt x="f33" y="f34"/>
                    <a:pt x="f6" y="f35"/>
                    <a:pt x="f33" y="f36"/>
                  </a:cubicBezTo>
                  <a:cubicBezTo>
                    <a:pt x="f37" y="f38"/>
                    <a:pt x="f39" y="f40"/>
                    <a:pt x="f41" y="f42"/>
                  </a:cubicBezTo>
                  <a:cubicBezTo>
                    <a:pt x="f43" y="f44"/>
                    <a:pt x="f45" y="f10"/>
                    <a:pt x="f46" y="f18"/>
                  </a:cubicBezTo>
                  <a:cubicBezTo>
                    <a:pt x="f47" y="f39"/>
                    <a:pt x="f48" y="f49"/>
                    <a:pt x="f50" y="f49"/>
                  </a:cubicBezTo>
                  <a:cubicBezTo>
                    <a:pt x="f51" y="f49"/>
                    <a:pt x="f52" y="f6"/>
                    <a:pt x="f53" y="f49"/>
                  </a:cubicBezTo>
                  <a:cubicBezTo>
                    <a:pt x="f54" y="f49"/>
                    <a:pt x="f55" y="f56"/>
                    <a:pt x="f57" y="f58"/>
                  </a:cubicBezTo>
                  <a:cubicBezTo>
                    <a:pt x="f59" y="f60"/>
                    <a:pt x="f61" y="f62"/>
                    <a:pt x="f63" y="f22"/>
                  </a:cubicBezTo>
                  <a:cubicBezTo>
                    <a:pt x="f7" y="f64"/>
                    <a:pt x="f63" y="f65"/>
                    <a:pt x="f66" y="f32"/>
                  </a:cubicBezTo>
                  <a:cubicBezTo>
                    <a:pt x="f67" y="f68"/>
                    <a:pt x="f69" y="f70"/>
                    <a:pt x="f30" y="f71"/>
                  </a:cubicBezTo>
                  <a:cubicBezTo>
                    <a:pt x="f72" y="f73"/>
                    <a:pt x="f35" y="f40"/>
                    <a:pt x="f74" y="f75"/>
                  </a:cubicBezTo>
                  <a:cubicBezTo>
                    <a:pt x="f76" y="f77"/>
                    <a:pt x="f78" y="f79"/>
                    <a:pt x="f21" y="f10"/>
                  </a:cubicBezTo>
                  <a:cubicBezTo>
                    <a:pt x="f80" y="f10"/>
                    <a:pt x="f81" y="f82"/>
                    <a:pt x="f83" y="f82"/>
                  </a:cubicBezTo>
                  <a:cubicBezTo>
                    <a:pt x="f76" y="f84"/>
                    <a:pt x="f85" y="f86"/>
                    <a:pt x="f68" y="f87"/>
                  </a:cubicBezTo>
                  <a:cubicBezTo>
                    <a:pt x="f64" y="f88"/>
                    <a:pt x="f36" y="f89"/>
                    <a:pt x="f90" y="f91"/>
                  </a:cubicBezTo>
                  <a:cubicBezTo>
                    <a:pt x="f92" y="f93"/>
                    <a:pt x="f92" y="f94"/>
                    <a:pt x="f92" y="f2"/>
                  </a:cubicBezTo>
                  <a:cubicBezTo>
                    <a:pt x="f92" y="f95"/>
                    <a:pt x="f92" y="f96"/>
                    <a:pt x="f92" y="f97"/>
                  </a:cubicBezTo>
                  <a:cubicBezTo>
                    <a:pt x="f92" y="f98"/>
                    <a:pt x="f99" y="f8"/>
                    <a:pt x="f3" y="f8"/>
                  </a:cubicBezTo>
                  <a:cubicBezTo>
                    <a:pt x="f100" y="f101"/>
                    <a:pt x="f102" y="f98"/>
                    <a:pt x="f102" y="f103"/>
                  </a:cubicBezTo>
                  <a:cubicBezTo>
                    <a:pt x="f102" y="f104"/>
                    <a:pt x="f102" y="f105"/>
                    <a:pt x="f106" y="f107"/>
                  </a:cubicBezTo>
                  <a:cubicBezTo>
                    <a:pt x="f106" y="f108"/>
                    <a:pt x="f106" y="f93"/>
                    <a:pt x="f109" y="f91"/>
                  </a:cubicBezTo>
                  <a:cubicBezTo>
                    <a:pt x="f110" y="f91"/>
                    <a:pt x="f40" y="f91"/>
                    <a:pt x="f111" y="f89"/>
                  </a:cubicBezTo>
                  <a:cubicBezTo>
                    <a:pt x="f112" y="f113"/>
                    <a:pt x="f114" y="f115"/>
                    <a:pt x="f114" y="f116"/>
                  </a:cubicBezTo>
                  <a:cubicBezTo>
                    <a:pt x="f114" y="f117"/>
                    <a:pt x="f114" y="f118"/>
                    <a:pt x="f114" y="f119"/>
                  </a:cubicBezTo>
                  <a:cubicBezTo>
                    <a:pt x="f114" y="f120"/>
                    <a:pt x="f51" y="f101"/>
                    <a:pt x="f121" y="f8"/>
                  </a:cubicBezTo>
                  <a:cubicBezTo>
                    <a:pt x="f122" y="f8"/>
                    <a:pt x="f123" y="f120"/>
                    <a:pt x="f123" y="f124"/>
                  </a:cubicBezTo>
                  <a:cubicBezTo>
                    <a:pt x="f125" y="f126"/>
                    <a:pt x="f123" y="f127"/>
                    <a:pt x="f123" y="f91"/>
                  </a:cubicBezTo>
                  <a:cubicBezTo>
                    <a:pt x="f82" y="f89"/>
                    <a:pt x="f128" y="f88"/>
                    <a:pt x="f27" y="f88"/>
                  </a:cubicBezTo>
                  <a:cubicBezTo>
                    <a:pt x="f129" y="f70"/>
                    <a:pt x="f130" y="f131"/>
                    <a:pt x="f132" y="f9"/>
                  </a:cubicBezTo>
                  <a:cubicBezTo>
                    <a:pt x="f133" y="f82"/>
                    <a:pt x="f134" y="f82"/>
                    <a:pt x="f9" y="f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3" name="Freeform 10">
              <a:extLst>
                <a:ext uri="{FF2B5EF4-FFF2-40B4-BE49-F238E27FC236}">
                  <a16:creationId xmlns:a16="http://schemas.microsoft.com/office/drawing/2014/main" id="{939E4745-FEC7-4904-9752-A5AAD62D8073}"/>
                </a:ext>
              </a:extLst>
            </p:cNvPr>
            <p:cNvSpPr/>
            <p:nvPr/>
          </p:nvSpPr>
          <p:spPr>
            <a:xfrm>
              <a:off x="5295454" y="1514475"/>
              <a:ext cx="227008" cy="225427"/>
            </a:xfrm>
            <a:custGeom>
              <a:avLst/>
              <a:gdLst>
                <a:gd name="f0" fmla="val 10800000"/>
                <a:gd name="f1" fmla="val 5400000"/>
                <a:gd name="f2" fmla="val 180"/>
                <a:gd name="f3" fmla="val w"/>
                <a:gd name="f4" fmla="val h"/>
                <a:gd name="f5" fmla="val 0"/>
                <a:gd name="f6" fmla="val 100"/>
                <a:gd name="f7" fmla="val 52"/>
                <a:gd name="f8" fmla="val 79"/>
                <a:gd name="f9" fmla="val 77"/>
                <a:gd name="f10" fmla="val 101"/>
                <a:gd name="f11" fmla="val 50"/>
                <a:gd name="f12" fmla="val 22"/>
                <a:gd name="f13" fmla="val 78"/>
                <a:gd name="f14" fmla="val 51"/>
                <a:gd name="f15" fmla="val 24"/>
                <a:gd name="f16" fmla="val 1"/>
                <a:gd name="f17" fmla="val 2"/>
                <a:gd name="f18" fmla="val 25"/>
                <a:gd name="f19" fmla="+- 0 0 -90"/>
                <a:gd name="f20" fmla="*/ f3 1 100"/>
                <a:gd name="f21" fmla="*/ f4 1 100"/>
                <a:gd name="f22" fmla="val f5"/>
                <a:gd name="f23" fmla="val f6"/>
                <a:gd name="f24" fmla="*/ f19 f0 1"/>
                <a:gd name="f25" fmla="+- f23 0 f22"/>
                <a:gd name="f26" fmla="*/ f24 1 f2"/>
                <a:gd name="f27" fmla="*/ f25 1 100"/>
                <a:gd name="f28" fmla="*/ 100 f25 1"/>
                <a:gd name="f29" fmla="*/ 52 f25 1"/>
                <a:gd name="f30" fmla="*/ 50 f25 1"/>
                <a:gd name="f31" fmla="*/ 101 f25 1"/>
                <a:gd name="f32" fmla="*/ 0 f25 1"/>
                <a:gd name="f33" fmla="*/ 51 f25 1"/>
                <a:gd name="f34" fmla="*/ 1 f25 1"/>
                <a:gd name="f35" fmla="+- f26 0 f1"/>
                <a:gd name="f36" fmla="*/ f28 1 101"/>
                <a:gd name="f37" fmla="*/ f29 1 101"/>
                <a:gd name="f38" fmla="*/ f30 1 101"/>
                <a:gd name="f39" fmla="*/ f31 1 101"/>
                <a:gd name="f40" fmla="*/ f32 1 101"/>
                <a:gd name="f41" fmla="*/ f33 1 101"/>
                <a:gd name="f42" fmla="*/ f34 1 101"/>
                <a:gd name="f43" fmla="*/ 0 1 f27"/>
                <a:gd name="f44" fmla="*/ f23 1 f27"/>
                <a:gd name="f45" fmla="*/ f36 1 f27"/>
                <a:gd name="f46" fmla="*/ f37 1 f27"/>
                <a:gd name="f47" fmla="*/ f38 1 f27"/>
                <a:gd name="f48" fmla="*/ f39 1 f27"/>
                <a:gd name="f49" fmla="*/ f40 1 f27"/>
                <a:gd name="f50" fmla="*/ f41 1 f27"/>
                <a:gd name="f51" fmla="*/ f42 1 f27"/>
                <a:gd name="f52" fmla="*/ f43 f20 1"/>
                <a:gd name="f53" fmla="*/ f44 f20 1"/>
                <a:gd name="f54" fmla="*/ f44 f21 1"/>
                <a:gd name="f55" fmla="*/ f43 f21 1"/>
                <a:gd name="f56" fmla="*/ f45 f20 1"/>
                <a:gd name="f57" fmla="*/ f46 f21 1"/>
                <a:gd name="f58" fmla="*/ f47 f20 1"/>
                <a:gd name="f59" fmla="*/ f48 f21 1"/>
                <a:gd name="f60" fmla="*/ f49 f20 1"/>
                <a:gd name="f61" fmla="*/ f50 f21 1"/>
                <a:gd name="f62" fmla="*/ f46 f20 1"/>
                <a:gd name="f63" fmla="*/ f51 f21 1"/>
              </a:gdLst>
              <a:ahLst/>
              <a:cxnLst>
                <a:cxn ang="3cd4">
                  <a:pos x="hc" y="t"/>
                </a:cxn>
                <a:cxn ang="0">
                  <a:pos x="r" y="vc"/>
                </a:cxn>
                <a:cxn ang="cd4">
                  <a:pos x="hc" y="b"/>
                </a:cxn>
                <a:cxn ang="cd2">
                  <a:pos x="l" y="vc"/>
                </a:cxn>
                <a:cxn ang="f35">
                  <a:pos x="f56" y="f57"/>
                </a:cxn>
                <a:cxn ang="f35">
                  <a:pos x="f58" y="f59"/>
                </a:cxn>
                <a:cxn ang="f35">
                  <a:pos x="f60" y="f61"/>
                </a:cxn>
                <a:cxn ang="f35">
                  <a:pos x="f62" y="f63"/>
                </a:cxn>
                <a:cxn ang="f35">
                  <a:pos x="f56" y="f57"/>
                </a:cxn>
              </a:cxnLst>
              <a:rect l="f52" t="f55" r="f53" b="f54"/>
              <a:pathLst>
                <a:path w="100" h="100">
                  <a:moveTo>
                    <a:pt x="f6" y="f7"/>
                  </a:moveTo>
                  <a:cubicBezTo>
                    <a:pt x="f6" y="f8"/>
                    <a:pt x="f9" y="f10"/>
                    <a:pt x="f11" y="f10"/>
                  </a:cubicBezTo>
                  <a:cubicBezTo>
                    <a:pt x="f12" y="f6"/>
                    <a:pt x="f5" y="f13"/>
                    <a:pt x="f5" y="f14"/>
                  </a:cubicBezTo>
                  <a:cubicBezTo>
                    <a:pt x="f5" y="f15"/>
                    <a:pt x="f15" y="f5"/>
                    <a:pt x="f7" y="f16"/>
                  </a:cubicBezTo>
                  <a:cubicBezTo>
                    <a:pt x="f8" y="f17"/>
                    <a:pt x="f10" y="f18"/>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grpSp>
        <p:nvGrpSpPr>
          <p:cNvPr id="14" name="Grupo 21">
            <a:extLst>
              <a:ext uri="{FF2B5EF4-FFF2-40B4-BE49-F238E27FC236}">
                <a16:creationId xmlns:a16="http://schemas.microsoft.com/office/drawing/2014/main" id="{745301FC-6E38-8679-27E1-22600D5C726D}"/>
              </a:ext>
            </a:extLst>
          </p:cNvPr>
          <p:cNvGrpSpPr/>
          <p:nvPr/>
        </p:nvGrpSpPr>
        <p:grpSpPr>
          <a:xfrm>
            <a:off x="3316986" y="1514475"/>
            <a:ext cx="665161" cy="1454152"/>
            <a:chOff x="3316986" y="1514475"/>
            <a:chExt cx="665161" cy="1454152"/>
          </a:xfrm>
        </p:grpSpPr>
        <p:sp>
          <p:nvSpPr>
            <p:cNvPr id="15" name="Freeform 9">
              <a:extLst>
                <a:ext uri="{FF2B5EF4-FFF2-40B4-BE49-F238E27FC236}">
                  <a16:creationId xmlns:a16="http://schemas.microsoft.com/office/drawing/2014/main" id="{186016B8-2ECF-87FB-1CF5-70A24F24EFC7}"/>
                </a:ext>
              </a:extLst>
            </p:cNvPr>
            <p:cNvSpPr/>
            <p:nvPr/>
          </p:nvSpPr>
          <p:spPr>
            <a:xfrm>
              <a:off x="3316986" y="1784351"/>
              <a:ext cx="665161" cy="1184276"/>
            </a:xfrm>
            <a:custGeom>
              <a:avLst/>
              <a:gdLst>
                <a:gd name="f0" fmla="val 10800000"/>
                <a:gd name="f1" fmla="val 5400000"/>
                <a:gd name="f2" fmla="val 360"/>
                <a:gd name="f3" fmla="val 180"/>
                <a:gd name="f4" fmla="val w"/>
                <a:gd name="f5" fmla="val h"/>
                <a:gd name="f6" fmla="val 0"/>
                <a:gd name="f7" fmla="val 297"/>
                <a:gd name="f8" fmla="val 531"/>
                <a:gd name="f9" fmla="val 74"/>
                <a:gd name="f10" fmla="val 72"/>
                <a:gd name="f11" fmla="val 77"/>
                <a:gd name="f12" fmla="val 71"/>
                <a:gd name="f13" fmla="val 82"/>
                <a:gd name="f14" fmla="val 70"/>
                <a:gd name="f15" fmla="val 87"/>
                <a:gd name="f16" fmla="val 62"/>
                <a:gd name="f17" fmla="val 132"/>
                <a:gd name="f18" fmla="val 53"/>
                <a:gd name="f19" fmla="val 178"/>
                <a:gd name="f20" fmla="val 45"/>
                <a:gd name="f21" fmla="val 223"/>
                <a:gd name="f22" fmla="val 226"/>
                <a:gd name="f23" fmla="val 44"/>
                <a:gd name="f24" fmla="val 229"/>
                <a:gd name="f25" fmla="val 43"/>
                <a:gd name="f26" fmla="val 232"/>
                <a:gd name="f27" fmla="val 41"/>
                <a:gd name="f28" fmla="val 246"/>
                <a:gd name="f29" fmla="val 33"/>
                <a:gd name="f30" fmla="val 254"/>
                <a:gd name="f31" fmla="val 18"/>
                <a:gd name="f32" fmla="val 252"/>
                <a:gd name="f33" fmla="val 2"/>
                <a:gd name="f34" fmla="val 250"/>
                <a:gd name="f35" fmla="val 238"/>
                <a:gd name="f36" fmla="val 224"/>
                <a:gd name="f37" fmla="val 9"/>
                <a:gd name="f38" fmla="val 186"/>
                <a:gd name="f39" fmla="val 17"/>
                <a:gd name="f40" fmla="val 148"/>
                <a:gd name="f41" fmla="val 24"/>
                <a:gd name="f42" fmla="val 110"/>
                <a:gd name="f43" fmla="val 27"/>
                <a:gd name="f44" fmla="val 91"/>
                <a:gd name="f45" fmla="val 31"/>
                <a:gd name="f46" fmla="val 35"/>
                <a:gd name="f47" fmla="val 42"/>
                <a:gd name="f48" fmla="val 61"/>
                <a:gd name="f49" fmla="val 1"/>
                <a:gd name="f50" fmla="val 98"/>
                <a:gd name="f51" fmla="val 133"/>
                <a:gd name="f52" fmla="val 168"/>
                <a:gd name="f53" fmla="val 202"/>
                <a:gd name="f54" fmla="val 233"/>
                <a:gd name="f55" fmla="val 253"/>
                <a:gd name="f56" fmla="val 15"/>
                <a:gd name="f57" fmla="val 260"/>
                <a:gd name="f58" fmla="val 46"/>
                <a:gd name="f59" fmla="val 272"/>
                <a:gd name="f60" fmla="val 106"/>
                <a:gd name="f61" fmla="val 283"/>
                <a:gd name="f62" fmla="val 166"/>
                <a:gd name="f63" fmla="val 294"/>
                <a:gd name="f64" fmla="val 239"/>
                <a:gd name="f65" fmla="val 249"/>
                <a:gd name="f66" fmla="val 280"/>
                <a:gd name="f67" fmla="val 266"/>
                <a:gd name="f68" fmla="val 255"/>
                <a:gd name="f69" fmla="val 256"/>
                <a:gd name="f70" fmla="val 248"/>
                <a:gd name="f71" fmla="val 234"/>
                <a:gd name="f72" fmla="val 245"/>
                <a:gd name="f73" fmla="val 191"/>
                <a:gd name="f74" fmla="val 230"/>
                <a:gd name="f75" fmla="val 105"/>
                <a:gd name="f76" fmla="val 228"/>
                <a:gd name="f77" fmla="val 94"/>
                <a:gd name="f78" fmla="val 225"/>
                <a:gd name="f79" fmla="val 83"/>
                <a:gd name="f80" fmla="val 220"/>
                <a:gd name="f81" fmla="val 218"/>
                <a:gd name="f82" fmla="val 73"/>
                <a:gd name="f83" fmla="val 215"/>
                <a:gd name="f84" fmla="val 160"/>
                <a:gd name="f85" fmla="val 242"/>
                <a:gd name="f86" fmla="val 247"/>
                <a:gd name="f87" fmla="val 336"/>
                <a:gd name="f88" fmla="val 337"/>
                <a:gd name="f89" fmla="val 338"/>
                <a:gd name="f90" fmla="val 208"/>
                <a:gd name="f91" fmla="val 339"/>
                <a:gd name="f92" fmla="val 207"/>
                <a:gd name="f93" fmla="val 346"/>
                <a:gd name="f94" fmla="val 353"/>
                <a:gd name="f95" fmla="val 403"/>
                <a:gd name="f96" fmla="val 445"/>
                <a:gd name="f97" fmla="val 488"/>
                <a:gd name="f98" fmla="val 517"/>
                <a:gd name="f99" fmla="val 198"/>
                <a:gd name="f100" fmla="val 162"/>
                <a:gd name="f101" fmla="val 530"/>
                <a:gd name="f102" fmla="val 154"/>
                <a:gd name="f103" fmla="val 489"/>
                <a:gd name="f104" fmla="val 446"/>
                <a:gd name="f105" fmla="val 402"/>
                <a:gd name="f106" fmla="val 153"/>
                <a:gd name="f107" fmla="val 359"/>
                <a:gd name="f108" fmla="val 352"/>
                <a:gd name="f109" fmla="val 152"/>
                <a:gd name="f110" fmla="val 150"/>
                <a:gd name="f111" fmla="val 146"/>
                <a:gd name="f112" fmla="val 145"/>
                <a:gd name="f113" fmla="val 345"/>
                <a:gd name="f114" fmla="val 143"/>
                <a:gd name="f115" fmla="val 351"/>
                <a:gd name="f116" fmla="val 357"/>
                <a:gd name="f117" fmla="val 404"/>
                <a:gd name="f118" fmla="val 450"/>
                <a:gd name="f119" fmla="val 497"/>
                <a:gd name="f120" fmla="val 518"/>
                <a:gd name="f121" fmla="val 117"/>
                <a:gd name="f122" fmla="val 100"/>
                <a:gd name="f123" fmla="val 90"/>
                <a:gd name="f124" fmla="val 496"/>
                <a:gd name="f125" fmla="val 89"/>
                <a:gd name="f126" fmla="val 444"/>
                <a:gd name="f127" fmla="val 393"/>
                <a:gd name="f128" fmla="val 58"/>
                <a:gd name="f129" fmla="val 55"/>
                <a:gd name="f130" fmla="val 68"/>
                <a:gd name="f131" fmla="val 161"/>
                <a:gd name="f132" fmla="val 81"/>
                <a:gd name="f133" fmla="val 79"/>
                <a:gd name="f134" fmla="val 76"/>
                <a:gd name="f135" fmla="+- 0 0 -90"/>
                <a:gd name="f136" fmla="*/ f4 1 297"/>
                <a:gd name="f137" fmla="*/ f5 1 531"/>
                <a:gd name="f138" fmla="val f6"/>
                <a:gd name="f139" fmla="val f7"/>
                <a:gd name="f140" fmla="val f8"/>
                <a:gd name="f141" fmla="*/ f135 f0 1"/>
                <a:gd name="f142" fmla="+- f140 0 f138"/>
                <a:gd name="f143" fmla="+- f139 0 f138"/>
                <a:gd name="f144" fmla="*/ f141 1 f3"/>
                <a:gd name="f145" fmla="*/ f143 1 297"/>
                <a:gd name="f146" fmla="*/ f142 1 531"/>
                <a:gd name="f147" fmla="*/ 74 f143 1"/>
                <a:gd name="f148" fmla="*/ 72 f142 1"/>
                <a:gd name="f149" fmla="*/ 70 f143 1"/>
                <a:gd name="f150" fmla="*/ 87 f142 1"/>
                <a:gd name="f151" fmla="*/ 45 f143 1"/>
                <a:gd name="f152" fmla="*/ 223 f142 1"/>
                <a:gd name="f153" fmla="*/ 43 f143 1"/>
                <a:gd name="f154" fmla="*/ 232 f142 1"/>
                <a:gd name="f155" fmla="*/ 18 f143 1"/>
                <a:gd name="f156" fmla="*/ 252 f142 1"/>
                <a:gd name="f157" fmla="*/ 2 f143 1"/>
                <a:gd name="f158" fmla="*/ 224 f142 1"/>
                <a:gd name="f159" fmla="*/ 24 f143 1"/>
                <a:gd name="f160" fmla="*/ 110 f142 1"/>
                <a:gd name="f161" fmla="*/ 35 f143 1"/>
                <a:gd name="f162" fmla="*/ 53 f142 1"/>
                <a:gd name="f163" fmla="*/ 98 f143 1"/>
                <a:gd name="f164" fmla="*/ 1 f142 1"/>
                <a:gd name="f165" fmla="*/ 202 f143 1"/>
                <a:gd name="f166" fmla="*/ 260 f143 1"/>
                <a:gd name="f167" fmla="*/ 46 f142 1"/>
                <a:gd name="f168" fmla="*/ 294 f143 1"/>
                <a:gd name="f169" fmla="*/ 226 f142 1"/>
                <a:gd name="f170" fmla="*/ 280 f143 1"/>
                <a:gd name="f171" fmla="*/ 254 f143 1"/>
                <a:gd name="f172" fmla="*/ 234 f142 1"/>
                <a:gd name="f173" fmla="*/ 230 f143 1"/>
                <a:gd name="f174" fmla="*/ 105 f142 1"/>
                <a:gd name="f175" fmla="*/ 223 f143 1"/>
                <a:gd name="f176" fmla="*/ 215 f143 1"/>
                <a:gd name="f177" fmla="*/ 73 f142 1"/>
                <a:gd name="f178" fmla="*/ 255 f143 1"/>
                <a:gd name="f179" fmla="*/ 336 f142 1"/>
                <a:gd name="f180" fmla="*/ 208 f143 1"/>
                <a:gd name="f181" fmla="*/ 339 f142 1"/>
                <a:gd name="f182" fmla="*/ 207 f143 1"/>
                <a:gd name="f183" fmla="*/ 360 f142 1"/>
                <a:gd name="f184" fmla="*/ 488 f142 1"/>
                <a:gd name="f185" fmla="*/ 180 f143 1"/>
                <a:gd name="f186" fmla="*/ 531 f142 1"/>
                <a:gd name="f187" fmla="*/ 154 f143 1"/>
                <a:gd name="f188" fmla="*/ 489 f142 1"/>
                <a:gd name="f189" fmla="*/ 153 f143 1"/>
                <a:gd name="f190" fmla="*/ 359 f142 1"/>
                <a:gd name="f191" fmla="*/ 152 f143 1"/>
                <a:gd name="f192" fmla="*/ 146 f143 1"/>
                <a:gd name="f193" fmla="*/ 338 f142 1"/>
                <a:gd name="f194" fmla="*/ 143 f143 1"/>
                <a:gd name="f195" fmla="*/ 357 f142 1"/>
                <a:gd name="f196" fmla="*/ 497 f142 1"/>
                <a:gd name="f197" fmla="*/ 117 f143 1"/>
                <a:gd name="f198" fmla="*/ 90 f143 1"/>
                <a:gd name="f199" fmla="*/ 496 f142 1"/>
                <a:gd name="f200" fmla="*/ 41 f143 1"/>
                <a:gd name="f201" fmla="*/ 337 f142 1"/>
                <a:gd name="f202" fmla="*/ 81 f143 1"/>
                <a:gd name="f203" fmla="*/ 74 f142 1"/>
                <a:gd name="f204" fmla="+- f144 0 f1"/>
                <a:gd name="f205" fmla="*/ f147 1 297"/>
                <a:gd name="f206" fmla="*/ f148 1 531"/>
                <a:gd name="f207" fmla="*/ f149 1 297"/>
                <a:gd name="f208" fmla="*/ f150 1 531"/>
                <a:gd name="f209" fmla="*/ f151 1 297"/>
                <a:gd name="f210" fmla="*/ f152 1 531"/>
                <a:gd name="f211" fmla="*/ f153 1 297"/>
                <a:gd name="f212" fmla="*/ f154 1 531"/>
                <a:gd name="f213" fmla="*/ f155 1 297"/>
                <a:gd name="f214" fmla="*/ f156 1 531"/>
                <a:gd name="f215" fmla="*/ f157 1 297"/>
                <a:gd name="f216" fmla="*/ f158 1 531"/>
                <a:gd name="f217" fmla="*/ f159 1 297"/>
                <a:gd name="f218" fmla="*/ f160 1 531"/>
                <a:gd name="f219" fmla="*/ f161 1 297"/>
                <a:gd name="f220" fmla="*/ f162 1 531"/>
                <a:gd name="f221" fmla="*/ f163 1 297"/>
                <a:gd name="f222" fmla="*/ f164 1 531"/>
                <a:gd name="f223" fmla="*/ f165 1 297"/>
                <a:gd name="f224" fmla="*/ f166 1 297"/>
                <a:gd name="f225" fmla="*/ f167 1 531"/>
                <a:gd name="f226" fmla="*/ f168 1 297"/>
                <a:gd name="f227" fmla="*/ f169 1 531"/>
                <a:gd name="f228" fmla="*/ f170 1 297"/>
                <a:gd name="f229" fmla="*/ f171 1 297"/>
                <a:gd name="f230" fmla="*/ f172 1 531"/>
                <a:gd name="f231" fmla="*/ f173 1 297"/>
                <a:gd name="f232" fmla="*/ f174 1 531"/>
                <a:gd name="f233" fmla="*/ f175 1 297"/>
                <a:gd name="f234" fmla="*/ f176 1 297"/>
                <a:gd name="f235" fmla="*/ f177 1 531"/>
                <a:gd name="f236" fmla="*/ f178 1 297"/>
                <a:gd name="f237" fmla="*/ f179 1 531"/>
                <a:gd name="f238" fmla="*/ f180 1 297"/>
                <a:gd name="f239" fmla="*/ f181 1 531"/>
                <a:gd name="f240" fmla="*/ f182 1 297"/>
                <a:gd name="f241" fmla="*/ f183 1 531"/>
                <a:gd name="f242" fmla="*/ f184 1 531"/>
                <a:gd name="f243" fmla="*/ f185 1 297"/>
                <a:gd name="f244" fmla="*/ f186 1 531"/>
                <a:gd name="f245" fmla="*/ f187 1 297"/>
                <a:gd name="f246" fmla="*/ f188 1 531"/>
                <a:gd name="f247" fmla="*/ f189 1 297"/>
                <a:gd name="f248" fmla="*/ f190 1 531"/>
                <a:gd name="f249" fmla="*/ f191 1 297"/>
                <a:gd name="f250" fmla="*/ f192 1 297"/>
                <a:gd name="f251" fmla="*/ f193 1 531"/>
                <a:gd name="f252" fmla="*/ f194 1 297"/>
                <a:gd name="f253" fmla="*/ f195 1 531"/>
                <a:gd name="f254" fmla="*/ f196 1 531"/>
                <a:gd name="f255" fmla="*/ f197 1 297"/>
                <a:gd name="f256" fmla="*/ f198 1 297"/>
                <a:gd name="f257" fmla="*/ f199 1 531"/>
                <a:gd name="f258" fmla="*/ f200 1 297"/>
                <a:gd name="f259" fmla="*/ f201 1 531"/>
                <a:gd name="f260" fmla="*/ f202 1 297"/>
                <a:gd name="f261" fmla="*/ f203 1 531"/>
                <a:gd name="f262" fmla="*/ 0 1 f145"/>
                <a:gd name="f263" fmla="*/ f139 1 f145"/>
                <a:gd name="f264" fmla="*/ 0 1 f146"/>
                <a:gd name="f265" fmla="*/ f140 1 f146"/>
                <a:gd name="f266" fmla="*/ f205 1 f145"/>
                <a:gd name="f267" fmla="*/ f206 1 f146"/>
                <a:gd name="f268" fmla="*/ f207 1 f145"/>
                <a:gd name="f269" fmla="*/ f208 1 f146"/>
                <a:gd name="f270" fmla="*/ f209 1 f145"/>
                <a:gd name="f271" fmla="*/ f210 1 f146"/>
                <a:gd name="f272" fmla="*/ f211 1 f145"/>
                <a:gd name="f273" fmla="*/ f212 1 f146"/>
                <a:gd name="f274" fmla="*/ f213 1 f145"/>
                <a:gd name="f275" fmla="*/ f214 1 f146"/>
                <a:gd name="f276" fmla="*/ f215 1 f145"/>
                <a:gd name="f277" fmla="*/ f216 1 f146"/>
                <a:gd name="f278" fmla="*/ f217 1 f145"/>
                <a:gd name="f279" fmla="*/ f218 1 f146"/>
                <a:gd name="f280" fmla="*/ f219 1 f145"/>
                <a:gd name="f281" fmla="*/ f220 1 f146"/>
                <a:gd name="f282" fmla="*/ f221 1 f145"/>
                <a:gd name="f283" fmla="*/ f222 1 f146"/>
                <a:gd name="f284" fmla="*/ f223 1 f145"/>
                <a:gd name="f285" fmla="*/ f224 1 f145"/>
                <a:gd name="f286" fmla="*/ f225 1 f146"/>
                <a:gd name="f287" fmla="*/ f226 1 f145"/>
                <a:gd name="f288" fmla="*/ f227 1 f146"/>
                <a:gd name="f289" fmla="*/ f228 1 f145"/>
                <a:gd name="f290" fmla="*/ f229 1 f145"/>
                <a:gd name="f291" fmla="*/ f230 1 f146"/>
                <a:gd name="f292" fmla="*/ f231 1 f145"/>
                <a:gd name="f293" fmla="*/ f232 1 f146"/>
                <a:gd name="f294" fmla="*/ f233 1 f145"/>
                <a:gd name="f295" fmla="*/ f234 1 f145"/>
                <a:gd name="f296" fmla="*/ f235 1 f146"/>
                <a:gd name="f297" fmla="*/ f236 1 f145"/>
                <a:gd name="f298" fmla="*/ f237 1 f146"/>
                <a:gd name="f299" fmla="*/ f238 1 f145"/>
                <a:gd name="f300" fmla="*/ f239 1 f146"/>
                <a:gd name="f301" fmla="*/ f240 1 f145"/>
                <a:gd name="f302" fmla="*/ f241 1 f146"/>
                <a:gd name="f303" fmla="*/ f242 1 f146"/>
                <a:gd name="f304" fmla="*/ f243 1 f145"/>
                <a:gd name="f305" fmla="*/ f244 1 f146"/>
                <a:gd name="f306" fmla="*/ f245 1 f145"/>
                <a:gd name="f307" fmla="*/ f246 1 f146"/>
                <a:gd name="f308" fmla="*/ f247 1 f145"/>
                <a:gd name="f309" fmla="*/ f248 1 f146"/>
                <a:gd name="f310" fmla="*/ f249 1 f145"/>
                <a:gd name="f311" fmla="*/ f250 1 f145"/>
                <a:gd name="f312" fmla="*/ f251 1 f146"/>
                <a:gd name="f313" fmla="*/ f252 1 f145"/>
                <a:gd name="f314" fmla="*/ f253 1 f146"/>
                <a:gd name="f315" fmla="*/ f254 1 f146"/>
                <a:gd name="f316" fmla="*/ f255 1 f145"/>
                <a:gd name="f317" fmla="*/ f256 1 f145"/>
                <a:gd name="f318" fmla="*/ f257 1 f146"/>
                <a:gd name="f319" fmla="*/ f258 1 f145"/>
                <a:gd name="f320" fmla="*/ f259 1 f146"/>
                <a:gd name="f321" fmla="*/ f260 1 f145"/>
                <a:gd name="f322" fmla="*/ f261 1 f146"/>
                <a:gd name="f323" fmla="*/ f262 f136 1"/>
                <a:gd name="f324" fmla="*/ f263 f136 1"/>
                <a:gd name="f325" fmla="*/ f265 f137 1"/>
                <a:gd name="f326" fmla="*/ f264 f137 1"/>
                <a:gd name="f327" fmla="*/ f266 f136 1"/>
                <a:gd name="f328" fmla="*/ f267 f137 1"/>
                <a:gd name="f329" fmla="*/ f268 f136 1"/>
                <a:gd name="f330" fmla="*/ f269 f137 1"/>
                <a:gd name="f331" fmla="*/ f270 f136 1"/>
                <a:gd name="f332" fmla="*/ f271 f137 1"/>
                <a:gd name="f333" fmla="*/ f272 f136 1"/>
                <a:gd name="f334" fmla="*/ f273 f137 1"/>
                <a:gd name="f335" fmla="*/ f274 f136 1"/>
                <a:gd name="f336" fmla="*/ f275 f137 1"/>
                <a:gd name="f337" fmla="*/ f276 f136 1"/>
                <a:gd name="f338" fmla="*/ f277 f137 1"/>
                <a:gd name="f339" fmla="*/ f278 f136 1"/>
                <a:gd name="f340" fmla="*/ f279 f137 1"/>
                <a:gd name="f341" fmla="*/ f280 f136 1"/>
                <a:gd name="f342" fmla="*/ f281 f137 1"/>
                <a:gd name="f343" fmla="*/ f282 f136 1"/>
                <a:gd name="f344" fmla="*/ f283 f137 1"/>
                <a:gd name="f345" fmla="*/ f284 f136 1"/>
                <a:gd name="f346" fmla="*/ f285 f136 1"/>
                <a:gd name="f347" fmla="*/ f286 f137 1"/>
                <a:gd name="f348" fmla="*/ f287 f136 1"/>
                <a:gd name="f349" fmla="*/ f288 f137 1"/>
                <a:gd name="f350" fmla="*/ f289 f136 1"/>
                <a:gd name="f351" fmla="*/ f290 f136 1"/>
                <a:gd name="f352" fmla="*/ f291 f137 1"/>
                <a:gd name="f353" fmla="*/ f292 f136 1"/>
                <a:gd name="f354" fmla="*/ f293 f137 1"/>
                <a:gd name="f355" fmla="*/ f294 f136 1"/>
                <a:gd name="f356" fmla="*/ f295 f136 1"/>
                <a:gd name="f357" fmla="*/ f296 f137 1"/>
                <a:gd name="f358" fmla="*/ f297 f136 1"/>
                <a:gd name="f359" fmla="*/ f298 f137 1"/>
                <a:gd name="f360" fmla="*/ f299 f136 1"/>
                <a:gd name="f361" fmla="*/ f300 f137 1"/>
                <a:gd name="f362" fmla="*/ f301 f136 1"/>
                <a:gd name="f363" fmla="*/ f302 f137 1"/>
                <a:gd name="f364" fmla="*/ f303 f137 1"/>
                <a:gd name="f365" fmla="*/ f304 f136 1"/>
                <a:gd name="f366" fmla="*/ f305 f137 1"/>
                <a:gd name="f367" fmla="*/ f306 f136 1"/>
                <a:gd name="f368" fmla="*/ f307 f137 1"/>
                <a:gd name="f369" fmla="*/ f308 f136 1"/>
                <a:gd name="f370" fmla="*/ f309 f137 1"/>
                <a:gd name="f371" fmla="*/ f310 f136 1"/>
                <a:gd name="f372" fmla="*/ f311 f136 1"/>
                <a:gd name="f373" fmla="*/ f312 f137 1"/>
                <a:gd name="f374" fmla="*/ f313 f136 1"/>
                <a:gd name="f375" fmla="*/ f314 f137 1"/>
                <a:gd name="f376" fmla="*/ f315 f137 1"/>
                <a:gd name="f377" fmla="*/ f316 f136 1"/>
                <a:gd name="f378" fmla="*/ f317 f136 1"/>
                <a:gd name="f379" fmla="*/ f318 f137 1"/>
                <a:gd name="f380" fmla="*/ f319 f136 1"/>
                <a:gd name="f381" fmla="*/ f320 f137 1"/>
                <a:gd name="f382" fmla="*/ f321 f136 1"/>
                <a:gd name="f383" fmla="*/ f322 f137 1"/>
              </a:gdLst>
              <a:ahLst/>
              <a:cxnLst>
                <a:cxn ang="3cd4">
                  <a:pos x="hc" y="t"/>
                </a:cxn>
                <a:cxn ang="0">
                  <a:pos x="r" y="vc"/>
                </a:cxn>
                <a:cxn ang="cd4">
                  <a:pos x="hc" y="b"/>
                </a:cxn>
                <a:cxn ang="cd2">
                  <a:pos x="l" y="vc"/>
                </a:cxn>
                <a:cxn ang="f204">
                  <a:pos x="f327" y="f328"/>
                </a:cxn>
                <a:cxn ang="f204">
                  <a:pos x="f329" y="f330"/>
                </a:cxn>
                <a:cxn ang="f204">
                  <a:pos x="f331" y="f332"/>
                </a:cxn>
                <a:cxn ang="f204">
                  <a:pos x="f333" y="f334"/>
                </a:cxn>
                <a:cxn ang="f204">
                  <a:pos x="f335" y="f336"/>
                </a:cxn>
                <a:cxn ang="f204">
                  <a:pos x="f337" y="f338"/>
                </a:cxn>
                <a:cxn ang="f204">
                  <a:pos x="f339" y="f340"/>
                </a:cxn>
                <a:cxn ang="f204">
                  <a:pos x="f341" y="f342"/>
                </a:cxn>
                <a:cxn ang="f204">
                  <a:pos x="f343" y="f344"/>
                </a:cxn>
                <a:cxn ang="f204">
                  <a:pos x="f345" y="f344"/>
                </a:cxn>
                <a:cxn ang="f204">
                  <a:pos x="f346" y="f347"/>
                </a:cxn>
                <a:cxn ang="f204">
                  <a:pos x="f348" y="f349"/>
                </a:cxn>
                <a:cxn ang="f204">
                  <a:pos x="f350" y="f336"/>
                </a:cxn>
                <a:cxn ang="f204">
                  <a:pos x="f351" y="f352"/>
                </a:cxn>
                <a:cxn ang="f204">
                  <a:pos x="f353" y="f354"/>
                </a:cxn>
                <a:cxn ang="f204">
                  <a:pos x="f355" y="f328"/>
                </a:cxn>
                <a:cxn ang="f204">
                  <a:pos x="f356" y="f357"/>
                </a:cxn>
                <a:cxn ang="f204">
                  <a:pos x="f358" y="f359"/>
                </a:cxn>
                <a:cxn ang="f204">
                  <a:pos x="f360" y="f361"/>
                </a:cxn>
                <a:cxn ang="f204">
                  <a:pos x="f362" y="f363"/>
                </a:cxn>
                <a:cxn ang="f204">
                  <a:pos x="f362" y="f364"/>
                </a:cxn>
                <a:cxn ang="f204">
                  <a:pos x="f365" y="f366"/>
                </a:cxn>
                <a:cxn ang="f204">
                  <a:pos x="f367" y="f368"/>
                </a:cxn>
                <a:cxn ang="f204">
                  <a:pos x="f369" y="f370"/>
                </a:cxn>
                <a:cxn ang="f204">
                  <a:pos x="f371" y="f361"/>
                </a:cxn>
                <a:cxn ang="f204">
                  <a:pos x="f372" y="f373"/>
                </a:cxn>
                <a:cxn ang="f204">
                  <a:pos x="f374" y="f375"/>
                </a:cxn>
                <a:cxn ang="f204">
                  <a:pos x="f374" y="f376"/>
                </a:cxn>
                <a:cxn ang="f204">
                  <a:pos x="f377" y="f366"/>
                </a:cxn>
                <a:cxn ang="f204">
                  <a:pos x="f378" y="f379"/>
                </a:cxn>
                <a:cxn ang="f204">
                  <a:pos x="f378" y="f361"/>
                </a:cxn>
                <a:cxn ang="f204">
                  <a:pos x="f380" y="f381"/>
                </a:cxn>
                <a:cxn ang="f204">
                  <a:pos x="f382" y="f383"/>
                </a:cxn>
                <a:cxn ang="f204">
                  <a:pos x="f327" y="f328"/>
                </a:cxn>
              </a:cxnLst>
              <a:rect l="f323" t="f326" r="f324" b="f325"/>
              <a:pathLst>
                <a:path w="297" h="531">
                  <a:moveTo>
                    <a:pt x="f9" y="f10"/>
                  </a:moveTo>
                  <a:cubicBezTo>
                    <a:pt x="f10" y="f11"/>
                    <a:pt x="f12" y="f13"/>
                    <a:pt x="f14" y="f15"/>
                  </a:cubicBezTo>
                  <a:cubicBezTo>
                    <a:pt x="f16" y="f17"/>
                    <a:pt x="f18" y="f19"/>
                    <a:pt x="f20" y="f21"/>
                  </a:cubicBezTo>
                  <a:cubicBezTo>
                    <a:pt x="f20" y="f22"/>
                    <a:pt x="f23" y="f24"/>
                    <a:pt x="f25" y="f26"/>
                  </a:cubicBezTo>
                  <a:cubicBezTo>
                    <a:pt x="f27" y="f28"/>
                    <a:pt x="f29" y="f30"/>
                    <a:pt x="f31" y="f32"/>
                  </a:cubicBezTo>
                  <a:cubicBezTo>
                    <a:pt x="f33" y="f34"/>
                    <a:pt x="f6" y="f35"/>
                    <a:pt x="f33" y="f36"/>
                  </a:cubicBezTo>
                  <a:cubicBezTo>
                    <a:pt x="f37" y="f38"/>
                    <a:pt x="f39" y="f40"/>
                    <a:pt x="f41" y="f42"/>
                  </a:cubicBezTo>
                  <a:cubicBezTo>
                    <a:pt x="f43" y="f44"/>
                    <a:pt x="f45" y="f10"/>
                    <a:pt x="f46" y="f18"/>
                  </a:cubicBezTo>
                  <a:cubicBezTo>
                    <a:pt x="f47" y="f39"/>
                    <a:pt x="f48" y="f49"/>
                    <a:pt x="f50" y="f49"/>
                  </a:cubicBezTo>
                  <a:cubicBezTo>
                    <a:pt x="f51" y="f49"/>
                    <a:pt x="f52" y="f6"/>
                    <a:pt x="f53" y="f49"/>
                  </a:cubicBezTo>
                  <a:cubicBezTo>
                    <a:pt x="f54" y="f49"/>
                    <a:pt x="f55" y="f56"/>
                    <a:pt x="f57" y="f58"/>
                  </a:cubicBezTo>
                  <a:cubicBezTo>
                    <a:pt x="f59" y="f60"/>
                    <a:pt x="f61" y="f62"/>
                    <a:pt x="f63" y="f22"/>
                  </a:cubicBezTo>
                  <a:cubicBezTo>
                    <a:pt x="f7" y="f64"/>
                    <a:pt x="f63" y="f65"/>
                    <a:pt x="f66" y="f32"/>
                  </a:cubicBezTo>
                  <a:cubicBezTo>
                    <a:pt x="f67" y="f68"/>
                    <a:pt x="f69" y="f70"/>
                    <a:pt x="f30" y="f71"/>
                  </a:cubicBezTo>
                  <a:cubicBezTo>
                    <a:pt x="f72" y="f73"/>
                    <a:pt x="f35" y="f40"/>
                    <a:pt x="f74" y="f75"/>
                  </a:cubicBezTo>
                  <a:cubicBezTo>
                    <a:pt x="f76" y="f77"/>
                    <a:pt x="f78" y="f79"/>
                    <a:pt x="f21" y="f10"/>
                  </a:cubicBezTo>
                  <a:cubicBezTo>
                    <a:pt x="f80" y="f10"/>
                    <a:pt x="f81" y="f82"/>
                    <a:pt x="f83" y="f82"/>
                  </a:cubicBezTo>
                  <a:cubicBezTo>
                    <a:pt x="f76" y="f84"/>
                    <a:pt x="f85" y="f86"/>
                    <a:pt x="f68" y="f87"/>
                  </a:cubicBezTo>
                  <a:cubicBezTo>
                    <a:pt x="f64" y="f88"/>
                    <a:pt x="f36" y="f89"/>
                    <a:pt x="f90" y="f91"/>
                  </a:cubicBezTo>
                  <a:cubicBezTo>
                    <a:pt x="f92" y="f93"/>
                    <a:pt x="f92" y="f94"/>
                    <a:pt x="f92" y="f2"/>
                  </a:cubicBezTo>
                  <a:cubicBezTo>
                    <a:pt x="f92" y="f95"/>
                    <a:pt x="f92" y="f96"/>
                    <a:pt x="f92" y="f97"/>
                  </a:cubicBezTo>
                  <a:cubicBezTo>
                    <a:pt x="f92" y="f98"/>
                    <a:pt x="f99" y="f8"/>
                    <a:pt x="f3" y="f8"/>
                  </a:cubicBezTo>
                  <a:cubicBezTo>
                    <a:pt x="f100" y="f101"/>
                    <a:pt x="f102" y="f98"/>
                    <a:pt x="f102" y="f103"/>
                  </a:cubicBezTo>
                  <a:cubicBezTo>
                    <a:pt x="f102" y="f104"/>
                    <a:pt x="f102" y="f105"/>
                    <a:pt x="f106" y="f107"/>
                  </a:cubicBezTo>
                  <a:cubicBezTo>
                    <a:pt x="f106" y="f108"/>
                    <a:pt x="f106" y="f93"/>
                    <a:pt x="f109" y="f91"/>
                  </a:cubicBezTo>
                  <a:cubicBezTo>
                    <a:pt x="f110" y="f91"/>
                    <a:pt x="f40" y="f91"/>
                    <a:pt x="f111" y="f89"/>
                  </a:cubicBezTo>
                  <a:cubicBezTo>
                    <a:pt x="f112" y="f113"/>
                    <a:pt x="f114" y="f115"/>
                    <a:pt x="f114" y="f116"/>
                  </a:cubicBezTo>
                  <a:cubicBezTo>
                    <a:pt x="f114" y="f117"/>
                    <a:pt x="f114" y="f118"/>
                    <a:pt x="f114" y="f119"/>
                  </a:cubicBezTo>
                  <a:cubicBezTo>
                    <a:pt x="f114" y="f120"/>
                    <a:pt x="f51" y="f101"/>
                    <a:pt x="f121" y="f8"/>
                  </a:cubicBezTo>
                  <a:cubicBezTo>
                    <a:pt x="f122" y="f8"/>
                    <a:pt x="f123" y="f120"/>
                    <a:pt x="f123" y="f124"/>
                  </a:cubicBezTo>
                  <a:cubicBezTo>
                    <a:pt x="f125" y="f126"/>
                    <a:pt x="f123" y="f127"/>
                    <a:pt x="f123" y="f91"/>
                  </a:cubicBezTo>
                  <a:cubicBezTo>
                    <a:pt x="f82" y="f89"/>
                    <a:pt x="f128" y="f88"/>
                    <a:pt x="f27" y="f88"/>
                  </a:cubicBezTo>
                  <a:cubicBezTo>
                    <a:pt x="f129" y="f70"/>
                    <a:pt x="f130" y="f131"/>
                    <a:pt x="f132" y="f9"/>
                  </a:cubicBezTo>
                  <a:cubicBezTo>
                    <a:pt x="f133" y="f82"/>
                    <a:pt x="f134" y="f82"/>
                    <a:pt x="f9" y="f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6" name="Freeform 10">
              <a:extLst>
                <a:ext uri="{FF2B5EF4-FFF2-40B4-BE49-F238E27FC236}">
                  <a16:creationId xmlns:a16="http://schemas.microsoft.com/office/drawing/2014/main" id="{EF86FF2E-BB73-BEDB-88C3-F9D11E2EDA92}"/>
                </a:ext>
              </a:extLst>
            </p:cNvPr>
            <p:cNvSpPr/>
            <p:nvPr/>
          </p:nvSpPr>
          <p:spPr>
            <a:xfrm>
              <a:off x="3536057" y="1514475"/>
              <a:ext cx="227008" cy="225427"/>
            </a:xfrm>
            <a:custGeom>
              <a:avLst/>
              <a:gdLst>
                <a:gd name="f0" fmla="val 10800000"/>
                <a:gd name="f1" fmla="val 5400000"/>
                <a:gd name="f2" fmla="val 180"/>
                <a:gd name="f3" fmla="val w"/>
                <a:gd name="f4" fmla="val h"/>
                <a:gd name="f5" fmla="val 0"/>
                <a:gd name="f6" fmla="val 100"/>
                <a:gd name="f7" fmla="val 52"/>
                <a:gd name="f8" fmla="val 79"/>
                <a:gd name="f9" fmla="val 77"/>
                <a:gd name="f10" fmla="val 101"/>
                <a:gd name="f11" fmla="val 50"/>
                <a:gd name="f12" fmla="val 22"/>
                <a:gd name="f13" fmla="val 78"/>
                <a:gd name="f14" fmla="val 51"/>
                <a:gd name="f15" fmla="val 24"/>
                <a:gd name="f16" fmla="val 1"/>
                <a:gd name="f17" fmla="val 2"/>
                <a:gd name="f18" fmla="val 25"/>
                <a:gd name="f19" fmla="+- 0 0 -90"/>
                <a:gd name="f20" fmla="*/ f3 1 100"/>
                <a:gd name="f21" fmla="*/ f4 1 100"/>
                <a:gd name="f22" fmla="val f5"/>
                <a:gd name="f23" fmla="val f6"/>
                <a:gd name="f24" fmla="*/ f19 f0 1"/>
                <a:gd name="f25" fmla="+- f23 0 f22"/>
                <a:gd name="f26" fmla="*/ f24 1 f2"/>
                <a:gd name="f27" fmla="*/ f25 1 100"/>
                <a:gd name="f28" fmla="*/ 100 f25 1"/>
                <a:gd name="f29" fmla="*/ 52 f25 1"/>
                <a:gd name="f30" fmla="*/ 50 f25 1"/>
                <a:gd name="f31" fmla="*/ 101 f25 1"/>
                <a:gd name="f32" fmla="*/ 0 f25 1"/>
                <a:gd name="f33" fmla="*/ 51 f25 1"/>
                <a:gd name="f34" fmla="*/ 1 f25 1"/>
                <a:gd name="f35" fmla="+- f26 0 f1"/>
                <a:gd name="f36" fmla="*/ f28 1 101"/>
                <a:gd name="f37" fmla="*/ f29 1 101"/>
                <a:gd name="f38" fmla="*/ f30 1 101"/>
                <a:gd name="f39" fmla="*/ f31 1 101"/>
                <a:gd name="f40" fmla="*/ f32 1 101"/>
                <a:gd name="f41" fmla="*/ f33 1 101"/>
                <a:gd name="f42" fmla="*/ f34 1 101"/>
                <a:gd name="f43" fmla="*/ 0 1 f27"/>
                <a:gd name="f44" fmla="*/ f23 1 f27"/>
                <a:gd name="f45" fmla="*/ f36 1 f27"/>
                <a:gd name="f46" fmla="*/ f37 1 f27"/>
                <a:gd name="f47" fmla="*/ f38 1 f27"/>
                <a:gd name="f48" fmla="*/ f39 1 f27"/>
                <a:gd name="f49" fmla="*/ f40 1 f27"/>
                <a:gd name="f50" fmla="*/ f41 1 f27"/>
                <a:gd name="f51" fmla="*/ f42 1 f27"/>
                <a:gd name="f52" fmla="*/ f43 f20 1"/>
                <a:gd name="f53" fmla="*/ f44 f20 1"/>
                <a:gd name="f54" fmla="*/ f44 f21 1"/>
                <a:gd name="f55" fmla="*/ f43 f21 1"/>
                <a:gd name="f56" fmla="*/ f45 f20 1"/>
                <a:gd name="f57" fmla="*/ f46 f21 1"/>
                <a:gd name="f58" fmla="*/ f47 f20 1"/>
                <a:gd name="f59" fmla="*/ f48 f21 1"/>
                <a:gd name="f60" fmla="*/ f49 f20 1"/>
                <a:gd name="f61" fmla="*/ f50 f21 1"/>
                <a:gd name="f62" fmla="*/ f46 f20 1"/>
                <a:gd name="f63" fmla="*/ f51 f21 1"/>
              </a:gdLst>
              <a:ahLst/>
              <a:cxnLst>
                <a:cxn ang="3cd4">
                  <a:pos x="hc" y="t"/>
                </a:cxn>
                <a:cxn ang="0">
                  <a:pos x="r" y="vc"/>
                </a:cxn>
                <a:cxn ang="cd4">
                  <a:pos x="hc" y="b"/>
                </a:cxn>
                <a:cxn ang="cd2">
                  <a:pos x="l" y="vc"/>
                </a:cxn>
                <a:cxn ang="f35">
                  <a:pos x="f56" y="f57"/>
                </a:cxn>
                <a:cxn ang="f35">
                  <a:pos x="f58" y="f59"/>
                </a:cxn>
                <a:cxn ang="f35">
                  <a:pos x="f60" y="f61"/>
                </a:cxn>
                <a:cxn ang="f35">
                  <a:pos x="f62" y="f63"/>
                </a:cxn>
                <a:cxn ang="f35">
                  <a:pos x="f56" y="f57"/>
                </a:cxn>
              </a:cxnLst>
              <a:rect l="f52" t="f55" r="f53" b="f54"/>
              <a:pathLst>
                <a:path w="100" h="100">
                  <a:moveTo>
                    <a:pt x="f6" y="f7"/>
                  </a:moveTo>
                  <a:cubicBezTo>
                    <a:pt x="f6" y="f8"/>
                    <a:pt x="f9" y="f10"/>
                    <a:pt x="f11" y="f10"/>
                  </a:cubicBezTo>
                  <a:cubicBezTo>
                    <a:pt x="f12" y="f6"/>
                    <a:pt x="f5" y="f13"/>
                    <a:pt x="f5" y="f14"/>
                  </a:cubicBezTo>
                  <a:cubicBezTo>
                    <a:pt x="f5" y="f15"/>
                    <a:pt x="f15" y="f5"/>
                    <a:pt x="f7" y="f16"/>
                  </a:cubicBezTo>
                  <a:cubicBezTo>
                    <a:pt x="f8" y="f17"/>
                    <a:pt x="f10" y="f18"/>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cxnSp>
        <p:nvCxnSpPr>
          <p:cNvPr id="17" name="Conector recto 14">
            <a:extLst>
              <a:ext uri="{FF2B5EF4-FFF2-40B4-BE49-F238E27FC236}">
                <a16:creationId xmlns:a16="http://schemas.microsoft.com/office/drawing/2014/main" id="{206D30FC-E5A8-7E75-7470-16B3F37C5E53}"/>
              </a:ext>
            </a:extLst>
          </p:cNvPr>
          <p:cNvCxnSpPr/>
          <p:nvPr/>
        </p:nvCxnSpPr>
        <p:spPr>
          <a:xfrm>
            <a:off x="183456" y="4896547"/>
            <a:ext cx="8373325" cy="0"/>
          </a:xfrm>
          <a:prstGeom prst="straightConnector1">
            <a:avLst/>
          </a:prstGeom>
          <a:noFill/>
          <a:ln w="38103" cap="flat">
            <a:solidFill>
              <a:srgbClr val="FFFFFF"/>
            </a:solidFill>
            <a:prstDash val="soli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997">
    <p:spTree>
      <p:nvGrpSpPr>
        <p:cNvPr id="1" name=""/>
        <p:cNvGrpSpPr/>
        <p:nvPr/>
      </p:nvGrpSpPr>
      <p:grpSpPr>
        <a:xfrm>
          <a:off x="0" y="0"/>
          <a:ext cx="0" cy="0"/>
          <a:chOff x="0" y="0"/>
          <a:chExt cx="0" cy="0"/>
        </a:xfrm>
      </p:grpSpPr>
      <p:pic>
        <p:nvPicPr>
          <p:cNvPr id="2" name="Picture 2" descr="grupo de mujeres mirando hacia atrás">
            <a:extLst>
              <a:ext uri="{FF2B5EF4-FFF2-40B4-BE49-F238E27FC236}">
                <a16:creationId xmlns:a16="http://schemas.microsoft.com/office/drawing/2014/main" id="{91A90E87-F63C-6203-F16A-64E5694B9032}"/>
              </a:ext>
            </a:extLst>
          </p:cNvPr>
          <p:cNvPicPr>
            <a:picLocks noChangeAspect="1"/>
          </p:cNvPicPr>
          <p:nvPr/>
        </p:nvPicPr>
        <p:blipFill>
          <a:blip r:embed="rId3"/>
          <a:srcRect b="15193"/>
          <a:stretch>
            <a:fillRect/>
          </a:stretch>
        </p:blipFill>
        <p:spPr>
          <a:xfrm>
            <a:off x="0" y="-16047"/>
            <a:ext cx="9144000" cy="5171974"/>
          </a:xfrm>
          <a:prstGeom prst="rect">
            <a:avLst/>
          </a:prstGeom>
          <a:noFill/>
          <a:ln cap="flat">
            <a:noFill/>
          </a:ln>
        </p:spPr>
      </p:pic>
      <p:sp>
        <p:nvSpPr>
          <p:cNvPr id="3" name="Rectángulo 4">
            <a:extLst>
              <a:ext uri="{FF2B5EF4-FFF2-40B4-BE49-F238E27FC236}">
                <a16:creationId xmlns:a16="http://schemas.microsoft.com/office/drawing/2014/main" id="{F7961A4A-562A-A59B-47FA-5BB49B06184D}"/>
              </a:ext>
            </a:extLst>
          </p:cNvPr>
          <p:cNvSpPr/>
          <p:nvPr/>
        </p:nvSpPr>
        <p:spPr>
          <a:xfrm>
            <a:off x="0" y="3680514"/>
            <a:ext cx="9158292" cy="1475512"/>
          </a:xfrm>
          <a:custGeom>
            <a:avLst/>
            <a:gdLst>
              <a:gd name="f0" fmla="val 10800000"/>
              <a:gd name="f1" fmla="val 5400000"/>
              <a:gd name="f2" fmla="val 180"/>
              <a:gd name="f3" fmla="val w"/>
              <a:gd name="f4" fmla="val h"/>
              <a:gd name="f5" fmla="val 0"/>
              <a:gd name="f6" fmla="val 12211050"/>
              <a:gd name="f7" fmla="val 3543300"/>
              <a:gd name="f8" fmla="val 1104900"/>
              <a:gd name="f9" fmla="val 4019550"/>
              <a:gd name="f10" fmla="val 361950"/>
              <a:gd name="f11" fmla="val 6076950"/>
              <a:gd name="f12" fmla="val 4762500"/>
              <a:gd name="f13" fmla="val 12192000"/>
              <a:gd name="f14" fmla="+- 0 0 -90"/>
              <a:gd name="f15" fmla="*/ f3 1 12211050"/>
              <a:gd name="f16" fmla="*/ f4 1 3543300"/>
              <a:gd name="f17" fmla="val f5"/>
              <a:gd name="f18" fmla="val f6"/>
              <a:gd name="f19" fmla="val f7"/>
              <a:gd name="f20" fmla="*/ f14 f0 1"/>
              <a:gd name="f21" fmla="+- f19 0 f17"/>
              <a:gd name="f22" fmla="+- f18 0 f17"/>
              <a:gd name="f23" fmla="*/ f20 1 f2"/>
              <a:gd name="f24" fmla="*/ f22 1 12211050"/>
              <a:gd name="f25" fmla="*/ f21 1 3543300"/>
              <a:gd name="f26" fmla="*/ 0 f22 1"/>
              <a:gd name="f27" fmla="*/ 1104900 f21 1"/>
              <a:gd name="f28" fmla="*/ 12211050 f22 1"/>
              <a:gd name="f29" fmla="*/ 0 f21 1"/>
              <a:gd name="f30" fmla="*/ 12192000 f22 1"/>
              <a:gd name="f31" fmla="*/ 3543300 f21 1"/>
              <a:gd name="f32" fmla="+- f23 0 f1"/>
              <a:gd name="f33" fmla="*/ f26 1 12211050"/>
              <a:gd name="f34" fmla="*/ f27 1 3543300"/>
              <a:gd name="f35" fmla="*/ f28 1 12211050"/>
              <a:gd name="f36" fmla="*/ f29 1 3543300"/>
              <a:gd name="f37" fmla="*/ f30 1 12211050"/>
              <a:gd name="f38" fmla="*/ f31 1 3543300"/>
              <a:gd name="f39" fmla="*/ f17 1 f24"/>
              <a:gd name="f40" fmla="*/ f18 1 f24"/>
              <a:gd name="f41" fmla="*/ f17 1 f25"/>
              <a:gd name="f42" fmla="*/ f19 1 f25"/>
              <a:gd name="f43" fmla="*/ f33 1 f24"/>
              <a:gd name="f44" fmla="*/ f34 1 f25"/>
              <a:gd name="f45" fmla="*/ f35 1 f24"/>
              <a:gd name="f46" fmla="*/ f36 1 f25"/>
              <a:gd name="f47" fmla="*/ f37 1 f24"/>
              <a:gd name="f48" fmla="*/ f38 1 f25"/>
              <a:gd name="f49" fmla="*/ f39 f15 1"/>
              <a:gd name="f50" fmla="*/ f40 f15 1"/>
              <a:gd name="f51" fmla="*/ f42 f16 1"/>
              <a:gd name="f52" fmla="*/ f41 f16 1"/>
              <a:gd name="f53" fmla="*/ f43 f15 1"/>
              <a:gd name="f54" fmla="*/ f44 f16 1"/>
              <a:gd name="f55" fmla="*/ f45 f15 1"/>
              <a:gd name="f56" fmla="*/ f46 f16 1"/>
              <a:gd name="f57" fmla="*/ f47 f15 1"/>
              <a:gd name="f58" fmla="*/ f48 f16 1"/>
            </a:gdLst>
            <a:ahLst/>
            <a:cxnLst>
              <a:cxn ang="3cd4">
                <a:pos x="hc" y="t"/>
              </a:cxn>
              <a:cxn ang="0">
                <a:pos x="r" y="vc"/>
              </a:cxn>
              <a:cxn ang="cd4">
                <a:pos x="hc" y="b"/>
              </a:cxn>
              <a:cxn ang="cd2">
                <a:pos x="l" y="vc"/>
              </a:cxn>
              <a:cxn ang="f32">
                <a:pos x="f53" y="f54"/>
              </a:cxn>
              <a:cxn ang="f32">
                <a:pos x="f55" y="f56"/>
              </a:cxn>
              <a:cxn ang="f32">
                <a:pos x="f57" y="f58"/>
              </a:cxn>
              <a:cxn ang="f32">
                <a:pos x="f53" y="f58"/>
              </a:cxn>
              <a:cxn ang="f32">
                <a:pos x="f53" y="f54"/>
              </a:cxn>
            </a:cxnLst>
            <a:rect l="f49" t="f52" r="f50" b="f51"/>
            <a:pathLst>
              <a:path w="12211050" h="3543300">
                <a:moveTo>
                  <a:pt x="f5" y="f8"/>
                </a:moveTo>
                <a:cubicBezTo>
                  <a:pt x="f9" y="f10"/>
                  <a:pt x="f11" y="f12"/>
                  <a:pt x="f6" y="f5"/>
                </a:cubicBezTo>
                <a:lnTo>
                  <a:pt x="f13" y="f7"/>
                </a:lnTo>
                <a:lnTo>
                  <a:pt x="f5" y="f7"/>
                </a:lnTo>
                <a:lnTo>
                  <a:pt x="f5" y="f8"/>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
        <p:nvSpPr>
          <p:cNvPr id="4" name="Rectángulo 3">
            <a:extLst>
              <a:ext uri="{FF2B5EF4-FFF2-40B4-BE49-F238E27FC236}">
                <a16:creationId xmlns:a16="http://schemas.microsoft.com/office/drawing/2014/main" id="{2C12E963-C77B-F71B-7EDA-CC3289653D3F}"/>
              </a:ext>
            </a:extLst>
          </p:cNvPr>
          <p:cNvSpPr/>
          <p:nvPr/>
        </p:nvSpPr>
        <p:spPr>
          <a:xfrm>
            <a:off x="158264" y="98362"/>
            <a:ext cx="8767687" cy="4944901"/>
          </a:xfrm>
          <a:prstGeom prst="rect">
            <a:avLst/>
          </a:prstGeom>
          <a:solidFill>
            <a:srgbClr val="EDEFF0">
              <a:alpha val="32000"/>
            </a:srgbClr>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
        <p:nvSpPr>
          <p:cNvPr id="5" name="Título 1">
            <a:extLst>
              <a:ext uri="{FF2B5EF4-FFF2-40B4-BE49-F238E27FC236}">
                <a16:creationId xmlns:a16="http://schemas.microsoft.com/office/drawing/2014/main" id="{193FBFD6-F079-F5AF-D347-68AC4111AA1D}"/>
              </a:ext>
            </a:extLst>
          </p:cNvPr>
          <p:cNvSpPr txBox="1"/>
          <p:nvPr/>
        </p:nvSpPr>
        <p:spPr>
          <a:xfrm>
            <a:off x="1821155" y="1302105"/>
            <a:ext cx="5703012" cy="1132319"/>
          </a:xfrm>
          <a:prstGeom prst="rect">
            <a:avLst/>
          </a:prstGeom>
          <a:noFill/>
          <a:ln cap="flat">
            <a:noFill/>
          </a:ln>
        </p:spPr>
        <p:txBody>
          <a:bodyPr vert="horz" wrap="square" lIns="91440" tIns="45720" rIns="91440" bIns="45720" anchor="t" anchorCtr="1" compatLnSpc="1">
            <a:noAutofit/>
          </a:bodyPr>
          <a:lstStyle/>
          <a:p>
            <a:pPr marL="0" marR="0" lvl="0" indent="0" algn="ctr" defTabSz="914400" rtl="0" fontAlgn="auto" hangingPunct="1">
              <a:lnSpc>
                <a:spcPct val="120000"/>
              </a:lnSpc>
              <a:spcBef>
                <a:spcPts val="0"/>
              </a:spcBef>
              <a:spcAft>
                <a:spcPts val="0"/>
              </a:spcAft>
              <a:buNone/>
              <a:tabLst/>
              <a:defRPr sz="1800" b="0" i="0" u="none" strike="noStrike" kern="0" cap="none" spc="0" baseline="0">
                <a:solidFill>
                  <a:srgbClr val="000000"/>
                </a:solidFill>
                <a:uFillTx/>
              </a:defRPr>
            </a:pPr>
            <a:r>
              <a:rPr lang="es-ES" sz="4050" b="1" i="0" u="none" strike="noStrike" kern="1200" cap="none" spc="0" baseline="0">
                <a:solidFill>
                  <a:srgbClr val="FFFFFF"/>
                </a:solidFill>
                <a:uFillTx/>
                <a:latin typeface="Quicksand"/>
                <a:ea typeface="Arial"/>
                <a:cs typeface="Arial"/>
              </a:rPr>
              <a:t>Plan your project, your weekend or your visits to your parents</a:t>
            </a:r>
          </a:p>
        </p:txBody>
      </p:sp>
      <p:cxnSp>
        <p:nvCxnSpPr>
          <p:cNvPr id="7" name="Conector recto 12">
            <a:extLst>
              <a:ext uri="{FF2B5EF4-FFF2-40B4-BE49-F238E27FC236}">
                <a16:creationId xmlns:a16="http://schemas.microsoft.com/office/drawing/2014/main" id="{D024599F-6068-8735-6711-CCB561C52A66}"/>
              </a:ext>
            </a:extLst>
          </p:cNvPr>
          <p:cNvCxnSpPr/>
          <p:nvPr/>
        </p:nvCxnSpPr>
        <p:spPr>
          <a:xfrm>
            <a:off x="4547667" y="-14292"/>
            <a:ext cx="0" cy="225308"/>
          </a:xfrm>
          <a:prstGeom prst="straightConnector1">
            <a:avLst/>
          </a:prstGeom>
          <a:noFill/>
          <a:ln w="31747" cap="flat">
            <a:solidFill>
              <a:srgbClr val="D07576"/>
            </a:solidFill>
            <a:prstDash val="solid"/>
          </a:ln>
        </p:spPr>
      </p:cxn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name="Slide1024">
    <p:spTree>
      <p:nvGrpSpPr>
        <p:cNvPr id="1" name=""/>
        <p:cNvGrpSpPr/>
        <p:nvPr/>
      </p:nvGrpSpPr>
      <p:grpSpPr>
        <a:xfrm>
          <a:off x="0" y="0"/>
          <a:ext cx="0" cy="0"/>
          <a:chOff x="0" y="0"/>
          <a:chExt cx="0" cy="0"/>
        </a:xfrm>
      </p:grpSpPr>
      <p:sp>
        <p:nvSpPr>
          <p:cNvPr id="2" name="Google Shape;160;p7">
            <a:extLst>
              <a:ext uri="{FF2B5EF4-FFF2-40B4-BE49-F238E27FC236}">
                <a16:creationId xmlns:a16="http://schemas.microsoft.com/office/drawing/2014/main" id="{40372680-B84E-81CA-7E52-CB51D4D1A5A8}"/>
              </a:ext>
            </a:extLst>
          </p:cNvPr>
          <p:cNvSpPr/>
          <p:nvPr/>
        </p:nvSpPr>
        <p:spPr>
          <a:xfrm>
            <a:off x="6534146" y="0"/>
            <a:ext cx="2609853" cy="5143499"/>
          </a:xfrm>
          <a:prstGeom prst="rect">
            <a:avLst/>
          </a:pr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sp>
        <p:nvSpPr>
          <p:cNvPr id="3" name="Google Shape;162;p7">
            <a:extLst>
              <a:ext uri="{FF2B5EF4-FFF2-40B4-BE49-F238E27FC236}">
                <a16:creationId xmlns:a16="http://schemas.microsoft.com/office/drawing/2014/main" id="{F5BAD55B-3C8C-ED44-6991-91E850DD9775}"/>
              </a:ext>
            </a:extLst>
          </p:cNvPr>
          <p:cNvSpPr/>
          <p:nvPr/>
        </p:nvSpPr>
        <p:spPr>
          <a:xfrm>
            <a:off x="807323" y="899815"/>
            <a:ext cx="1129997" cy="114533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FFFFFF"/>
                </a:solidFill>
                <a:uFillTx/>
                <a:latin typeface="Rubik"/>
                <a:ea typeface="Rubik"/>
                <a:cs typeface="Rubik"/>
              </a:rPr>
              <a:t>02</a:t>
            </a:r>
            <a:endParaRPr lang="es-ES" sz="1350" b="0" i="0" u="none" strike="noStrike" kern="0" cap="none" spc="0" baseline="0">
              <a:solidFill>
                <a:srgbClr val="FFFFFF"/>
              </a:solidFill>
              <a:uFillTx/>
              <a:latin typeface="Rubik"/>
              <a:ea typeface="Rubik"/>
              <a:cs typeface="Rubik"/>
            </a:endParaRPr>
          </a:p>
        </p:txBody>
      </p:sp>
      <p:sp>
        <p:nvSpPr>
          <p:cNvPr id="4" name="Google Shape;163;p7">
            <a:extLst>
              <a:ext uri="{FF2B5EF4-FFF2-40B4-BE49-F238E27FC236}">
                <a16:creationId xmlns:a16="http://schemas.microsoft.com/office/drawing/2014/main" id="{C5055860-EB3D-E162-57DD-6AFC3A226BDE}"/>
              </a:ext>
            </a:extLst>
          </p:cNvPr>
          <p:cNvSpPr/>
          <p:nvPr/>
        </p:nvSpPr>
        <p:spPr>
          <a:xfrm>
            <a:off x="807323" y="2152177"/>
            <a:ext cx="3424080" cy="623218"/>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3F3F3F"/>
                </a:solidFill>
                <a:uFillTx/>
                <a:latin typeface="Rubik"/>
                <a:ea typeface="Rubik"/>
                <a:cs typeface="Rubik"/>
              </a:rPr>
              <a:t>Best Practices</a:t>
            </a:r>
          </a:p>
        </p:txBody>
      </p:sp>
      <p:sp>
        <p:nvSpPr>
          <p:cNvPr id="5" name="Google Shape;164;p7">
            <a:extLst>
              <a:ext uri="{FF2B5EF4-FFF2-40B4-BE49-F238E27FC236}">
                <a16:creationId xmlns:a16="http://schemas.microsoft.com/office/drawing/2014/main" id="{BD87F610-FC8F-5E78-3C0B-95417F1C2F29}"/>
              </a:ext>
            </a:extLst>
          </p:cNvPr>
          <p:cNvSpPr/>
          <p:nvPr/>
        </p:nvSpPr>
        <p:spPr>
          <a:xfrm>
            <a:off x="807323" y="2882426"/>
            <a:ext cx="2983632" cy="900217"/>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900" b="0" i="0" u="none" strike="noStrike" kern="0" cap="none" spc="0" baseline="0">
                <a:solidFill>
                  <a:srgbClr val="7F7F7F"/>
                </a:solidFill>
                <a:uFillTx/>
                <a:latin typeface="Rubik"/>
                <a:ea typeface="Rubik"/>
                <a:cs typeface="Rubik"/>
              </a:rPr>
              <a:t>Write a small intro about the chapter. Cras nec quam eu neque tempus bibendum. Vestibulum porta metus odio, convallis interdum magna pellentesque tincidunt. Vivamus pellentesque.</a:t>
            </a:r>
            <a:endParaRPr lang="es-ES" sz="1050" b="0" i="0" u="none" strike="noStrike" kern="0" cap="none" spc="0" baseline="0">
              <a:solidFill>
                <a:srgbClr val="000000"/>
              </a:solidFill>
              <a:uFillTx/>
              <a:latin typeface="Arial"/>
              <a:ea typeface="Arial"/>
              <a:cs typeface="Arial"/>
            </a:endParaRPr>
          </a:p>
        </p:txBody>
      </p:sp>
      <p:sp>
        <p:nvSpPr>
          <p:cNvPr id="6" name="Elipse 3">
            <a:extLst>
              <a:ext uri="{FF2B5EF4-FFF2-40B4-BE49-F238E27FC236}">
                <a16:creationId xmlns:a16="http://schemas.microsoft.com/office/drawing/2014/main" id="{6A81E132-3F26-F0C9-B5A8-EC57E13AEFF9}"/>
              </a:ext>
            </a:extLst>
          </p:cNvPr>
          <p:cNvSpPr/>
          <p:nvPr/>
        </p:nvSpPr>
        <p:spPr>
          <a:xfrm>
            <a:off x="4539547" y="659675"/>
            <a:ext cx="3989198" cy="39891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w="25402" cap="flat">
            <a:solidFill>
              <a:srgbClr val="FFFFFF"/>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7" name="Freeform 5">
            <a:extLst>
              <a:ext uri="{FF2B5EF4-FFF2-40B4-BE49-F238E27FC236}">
                <a16:creationId xmlns:a16="http://schemas.microsoft.com/office/drawing/2014/main" id="{CADC41AE-C667-C963-189D-B8DB3A4364E8}"/>
              </a:ext>
            </a:extLst>
          </p:cNvPr>
          <p:cNvSpPr/>
          <p:nvPr/>
        </p:nvSpPr>
        <p:spPr>
          <a:xfrm>
            <a:off x="5108579" y="1000125"/>
            <a:ext cx="2867028" cy="2862264"/>
          </a:xfrm>
          <a:custGeom>
            <a:avLst/>
            <a:gdLst>
              <a:gd name="f0" fmla="val 10800000"/>
              <a:gd name="f1" fmla="val 5400000"/>
              <a:gd name="f2" fmla="val 180"/>
              <a:gd name="f3" fmla="val w"/>
              <a:gd name="f4" fmla="val h"/>
              <a:gd name="f5" fmla="val 0"/>
              <a:gd name="f6" fmla="val 348"/>
              <a:gd name="f7" fmla="val 347"/>
              <a:gd name="f8" fmla="val 290"/>
              <a:gd name="f9" fmla="val 336"/>
              <a:gd name="f10" fmla="val 328"/>
              <a:gd name="f11" fmla="val 312"/>
              <a:gd name="f12" fmla="val 346"/>
              <a:gd name="f13" fmla="val 275"/>
              <a:gd name="f14" fmla="val 344"/>
              <a:gd name="f15" fmla="val 233"/>
              <a:gd name="f16" fmla="val 341"/>
              <a:gd name="f17" fmla="val 218"/>
              <a:gd name="f18" fmla="val 324"/>
              <a:gd name="f19" fmla="val 206"/>
              <a:gd name="f20" fmla="val 262"/>
              <a:gd name="f21" fmla="val 185"/>
              <a:gd name="f22" fmla="val 163"/>
              <a:gd name="f23" fmla="val 142"/>
              <a:gd name="f24" fmla="val 132"/>
              <a:gd name="f25" fmla="val 322"/>
              <a:gd name="f26" fmla="val 118"/>
              <a:gd name="f27" fmla="val 340"/>
              <a:gd name="f28" fmla="val 75"/>
              <a:gd name="f29" fmla="val 38"/>
              <a:gd name="f30" fmla="val 12"/>
              <a:gd name="f31" fmla="val 34"/>
              <a:gd name="f32" fmla="val 283"/>
              <a:gd name="f33" fmla="val 48"/>
              <a:gd name="f34" fmla="val 267"/>
              <a:gd name="f35" fmla="val 232"/>
              <a:gd name="f36" fmla="val 212"/>
              <a:gd name="f37" fmla="val 46"/>
              <a:gd name="f38" fmla="val 192"/>
              <a:gd name="f39" fmla="val 43"/>
              <a:gd name="f40" fmla="val 172"/>
              <a:gd name="f41" fmla="val 30"/>
              <a:gd name="f42" fmla="val 101"/>
              <a:gd name="f43" fmla="val 79"/>
              <a:gd name="f44" fmla="val 155"/>
              <a:gd name="f45" fmla="val 14"/>
              <a:gd name="f46" fmla="val 214"/>
              <a:gd name="f47" fmla="val 289"/>
              <a:gd name="f48" fmla="val 50"/>
              <a:gd name="f49" fmla="val 303"/>
              <a:gd name="f50" fmla="val 116"/>
              <a:gd name="f51" fmla="val 308"/>
              <a:gd name="f52" fmla="val 171"/>
              <a:gd name="f53" fmla="val 302"/>
              <a:gd name="f54" fmla="val 199"/>
              <a:gd name="f55" fmla="val 213"/>
              <a:gd name="f56" fmla="val 300"/>
              <a:gd name="f57" fmla="val 227"/>
              <a:gd name="f58" fmla="val 240"/>
              <a:gd name="f59" fmla="val 307"/>
              <a:gd name="f60" fmla="val 274"/>
              <a:gd name="f61" fmla="val 316"/>
              <a:gd name="f62" fmla="val 194"/>
              <a:gd name="f63" fmla="val 66"/>
              <a:gd name="f64" fmla="val 106"/>
              <a:gd name="f65" fmla="val 139"/>
              <a:gd name="f66" fmla="val 131"/>
              <a:gd name="f67" fmla="val 97"/>
              <a:gd name="f68" fmla="val 148"/>
              <a:gd name="f69" fmla="val 93"/>
              <a:gd name="f70" fmla="val 150"/>
              <a:gd name="f71" fmla="val 88"/>
              <a:gd name="f72" fmla="val 158"/>
              <a:gd name="f73" fmla="val 164"/>
              <a:gd name="f74" fmla="val 87"/>
              <a:gd name="f75" fmla="val 123"/>
              <a:gd name="f76" fmla="val 244"/>
              <a:gd name="f77" fmla="val 168"/>
              <a:gd name="f78" fmla="val 248"/>
              <a:gd name="f79" fmla="val 210"/>
              <a:gd name="f80" fmla="val 251"/>
              <a:gd name="f81" fmla="val 252"/>
              <a:gd name="f82" fmla="val 220"/>
              <a:gd name="f83" fmla="val 260"/>
              <a:gd name="f84" fmla="val 179"/>
              <a:gd name="f85" fmla="val 263"/>
              <a:gd name="f86" fmla="val 160"/>
              <a:gd name="f87" fmla="val 266"/>
              <a:gd name="f88" fmla="val 140"/>
              <a:gd name="f89" fmla="val 124"/>
              <a:gd name="f90" fmla="val 105"/>
              <a:gd name="f91" fmla="val 86"/>
              <a:gd name="f92" fmla="+- 0 0 -90"/>
              <a:gd name="f93" fmla="*/ f3 1 348"/>
              <a:gd name="f94" fmla="*/ f4 1 347"/>
              <a:gd name="f95" fmla="val f5"/>
              <a:gd name="f96" fmla="val f6"/>
              <a:gd name="f97" fmla="val f7"/>
              <a:gd name="f98" fmla="*/ f92 f0 1"/>
              <a:gd name="f99" fmla="+- f97 0 f95"/>
              <a:gd name="f100" fmla="+- f96 0 f95"/>
              <a:gd name="f101" fmla="*/ f98 1 f2"/>
              <a:gd name="f102" fmla="*/ f100 1 348"/>
              <a:gd name="f103" fmla="*/ f99 1 347"/>
              <a:gd name="f104" fmla="*/ 348 f100 1"/>
              <a:gd name="f105" fmla="*/ 290 f99 1"/>
              <a:gd name="f106" fmla="*/ 275 f100 1"/>
              <a:gd name="f107" fmla="*/ 344 f99 1"/>
              <a:gd name="f108" fmla="*/ 206 f100 1"/>
              <a:gd name="f109" fmla="*/ 262 f99 1"/>
              <a:gd name="f110" fmla="*/ 142 f100 1"/>
              <a:gd name="f111" fmla="*/ 75 f100 1"/>
              <a:gd name="f112" fmla="*/ 0 f100 1"/>
              <a:gd name="f113" fmla="*/ 48 f100 1"/>
              <a:gd name="f114" fmla="*/ 232 f99 1"/>
              <a:gd name="f115" fmla="*/ 43 f100 1"/>
              <a:gd name="f116" fmla="*/ 172 f99 1"/>
              <a:gd name="f117" fmla="*/ 155 f100 1"/>
              <a:gd name="f118" fmla="*/ 14 f99 1"/>
              <a:gd name="f119" fmla="*/ 303 f100 1"/>
              <a:gd name="f120" fmla="*/ 116 f99 1"/>
              <a:gd name="f121" fmla="*/ 302 f100 1"/>
              <a:gd name="f122" fmla="*/ 199 f99 1"/>
              <a:gd name="f123" fmla="*/ 240 f99 1"/>
              <a:gd name="f124" fmla="*/ 194 f100 1"/>
              <a:gd name="f125" fmla="*/ 66 f99 1"/>
              <a:gd name="f126" fmla="*/ 97 f100 1"/>
              <a:gd name="f127" fmla="*/ 148 f99 1"/>
              <a:gd name="f128" fmla="*/ 88 f100 1"/>
              <a:gd name="f129" fmla="*/ 164 f99 1"/>
              <a:gd name="f130" fmla="*/ 168 f100 1"/>
              <a:gd name="f131" fmla="*/ 248 f99 1"/>
              <a:gd name="f132" fmla="*/ 260 f100 1"/>
              <a:gd name="f133" fmla="*/ 179 f99 1"/>
              <a:gd name="f134" fmla="*/ 251 f100 1"/>
              <a:gd name="f135" fmla="*/ 124 f99 1"/>
              <a:gd name="f136" fmla="+- f101 0 f1"/>
              <a:gd name="f137" fmla="*/ f104 1 348"/>
              <a:gd name="f138" fmla="*/ f105 1 347"/>
              <a:gd name="f139" fmla="*/ f106 1 348"/>
              <a:gd name="f140" fmla="*/ f107 1 347"/>
              <a:gd name="f141" fmla="*/ f108 1 348"/>
              <a:gd name="f142" fmla="*/ f109 1 347"/>
              <a:gd name="f143" fmla="*/ f110 1 348"/>
              <a:gd name="f144" fmla="*/ f111 1 348"/>
              <a:gd name="f145" fmla="*/ f112 1 348"/>
              <a:gd name="f146" fmla="*/ f113 1 348"/>
              <a:gd name="f147" fmla="*/ f114 1 347"/>
              <a:gd name="f148" fmla="*/ f115 1 348"/>
              <a:gd name="f149" fmla="*/ f116 1 347"/>
              <a:gd name="f150" fmla="*/ f117 1 348"/>
              <a:gd name="f151" fmla="*/ f118 1 347"/>
              <a:gd name="f152" fmla="*/ f119 1 348"/>
              <a:gd name="f153" fmla="*/ f120 1 347"/>
              <a:gd name="f154" fmla="*/ f121 1 348"/>
              <a:gd name="f155" fmla="*/ f122 1 347"/>
              <a:gd name="f156" fmla="*/ f123 1 347"/>
              <a:gd name="f157" fmla="*/ f124 1 348"/>
              <a:gd name="f158" fmla="*/ f125 1 347"/>
              <a:gd name="f159" fmla="*/ f126 1 348"/>
              <a:gd name="f160" fmla="*/ f127 1 347"/>
              <a:gd name="f161" fmla="*/ f128 1 348"/>
              <a:gd name="f162" fmla="*/ f129 1 347"/>
              <a:gd name="f163" fmla="*/ f130 1 348"/>
              <a:gd name="f164" fmla="*/ f131 1 347"/>
              <a:gd name="f165" fmla="*/ f132 1 348"/>
              <a:gd name="f166" fmla="*/ f133 1 347"/>
              <a:gd name="f167" fmla="*/ f134 1 348"/>
              <a:gd name="f168" fmla="*/ f135 1 347"/>
              <a:gd name="f169" fmla="*/ 0 1 f102"/>
              <a:gd name="f170" fmla="*/ f96 1 f102"/>
              <a:gd name="f171" fmla="*/ 0 1 f103"/>
              <a:gd name="f172" fmla="*/ f97 1 f103"/>
              <a:gd name="f173" fmla="*/ f137 1 f102"/>
              <a:gd name="f174" fmla="*/ f138 1 f103"/>
              <a:gd name="f175" fmla="*/ f139 1 f102"/>
              <a:gd name="f176" fmla="*/ f140 1 f103"/>
              <a:gd name="f177" fmla="*/ f141 1 f102"/>
              <a:gd name="f178" fmla="*/ f142 1 f103"/>
              <a:gd name="f179" fmla="*/ f143 1 f102"/>
              <a:gd name="f180" fmla="*/ f144 1 f102"/>
              <a:gd name="f181" fmla="*/ f145 1 f102"/>
              <a:gd name="f182" fmla="*/ f146 1 f102"/>
              <a:gd name="f183" fmla="*/ f147 1 f103"/>
              <a:gd name="f184" fmla="*/ f148 1 f102"/>
              <a:gd name="f185" fmla="*/ f149 1 f103"/>
              <a:gd name="f186" fmla="*/ f150 1 f102"/>
              <a:gd name="f187" fmla="*/ f151 1 f103"/>
              <a:gd name="f188" fmla="*/ f152 1 f102"/>
              <a:gd name="f189" fmla="*/ f153 1 f103"/>
              <a:gd name="f190" fmla="*/ f154 1 f102"/>
              <a:gd name="f191" fmla="*/ f155 1 f103"/>
              <a:gd name="f192" fmla="*/ f156 1 f103"/>
              <a:gd name="f193" fmla="*/ f157 1 f102"/>
              <a:gd name="f194" fmla="*/ f158 1 f103"/>
              <a:gd name="f195" fmla="*/ f159 1 f102"/>
              <a:gd name="f196" fmla="*/ f160 1 f103"/>
              <a:gd name="f197" fmla="*/ f161 1 f102"/>
              <a:gd name="f198" fmla="*/ f162 1 f103"/>
              <a:gd name="f199" fmla="*/ f163 1 f102"/>
              <a:gd name="f200" fmla="*/ f164 1 f103"/>
              <a:gd name="f201" fmla="*/ f165 1 f102"/>
              <a:gd name="f202" fmla="*/ f166 1 f103"/>
              <a:gd name="f203" fmla="*/ f167 1 f102"/>
              <a:gd name="f204" fmla="*/ f168 1 f103"/>
              <a:gd name="f205" fmla="*/ f169 f93 1"/>
              <a:gd name="f206" fmla="*/ f170 f93 1"/>
              <a:gd name="f207" fmla="*/ f172 f94 1"/>
              <a:gd name="f208" fmla="*/ f171 f94 1"/>
              <a:gd name="f209" fmla="*/ f173 f93 1"/>
              <a:gd name="f210" fmla="*/ f174 f94 1"/>
              <a:gd name="f211" fmla="*/ f175 f93 1"/>
              <a:gd name="f212" fmla="*/ f176 f94 1"/>
              <a:gd name="f213" fmla="*/ f177 f93 1"/>
              <a:gd name="f214" fmla="*/ f178 f94 1"/>
              <a:gd name="f215" fmla="*/ f179 f93 1"/>
              <a:gd name="f216" fmla="*/ f180 f93 1"/>
              <a:gd name="f217" fmla="*/ f181 f93 1"/>
              <a:gd name="f218" fmla="*/ f182 f93 1"/>
              <a:gd name="f219" fmla="*/ f183 f94 1"/>
              <a:gd name="f220" fmla="*/ f184 f93 1"/>
              <a:gd name="f221" fmla="*/ f185 f94 1"/>
              <a:gd name="f222" fmla="*/ f186 f93 1"/>
              <a:gd name="f223" fmla="*/ f187 f94 1"/>
              <a:gd name="f224" fmla="*/ f188 f93 1"/>
              <a:gd name="f225" fmla="*/ f189 f94 1"/>
              <a:gd name="f226" fmla="*/ f190 f93 1"/>
              <a:gd name="f227" fmla="*/ f191 f94 1"/>
              <a:gd name="f228" fmla="*/ f192 f94 1"/>
              <a:gd name="f229" fmla="*/ f193 f93 1"/>
              <a:gd name="f230" fmla="*/ f194 f94 1"/>
              <a:gd name="f231" fmla="*/ f195 f93 1"/>
              <a:gd name="f232" fmla="*/ f196 f94 1"/>
              <a:gd name="f233" fmla="*/ f197 f93 1"/>
              <a:gd name="f234" fmla="*/ f198 f94 1"/>
              <a:gd name="f235" fmla="*/ f199 f93 1"/>
              <a:gd name="f236" fmla="*/ f200 f94 1"/>
              <a:gd name="f237" fmla="*/ f201 f93 1"/>
              <a:gd name="f238" fmla="*/ f202 f94 1"/>
              <a:gd name="f239" fmla="*/ f203 f93 1"/>
              <a:gd name="f240" fmla="*/ f204 f94 1"/>
            </a:gdLst>
            <a:ahLst/>
            <a:cxnLst>
              <a:cxn ang="3cd4">
                <a:pos x="hc" y="t"/>
              </a:cxn>
              <a:cxn ang="0">
                <a:pos x="r" y="vc"/>
              </a:cxn>
              <a:cxn ang="cd4">
                <a:pos x="hc" y="b"/>
              </a:cxn>
              <a:cxn ang="cd2">
                <a:pos x="l" y="vc"/>
              </a:cxn>
              <a:cxn ang="f136">
                <a:pos x="f209" y="f210"/>
              </a:cxn>
              <a:cxn ang="f136">
                <a:pos x="f211" y="f212"/>
              </a:cxn>
              <a:cxn ang="f136">
                <a:pos x="f213" y="f214"/>
              </a:cxn>
              <a:cxn ang="f136">
                <a:pos x="f215" y="f214"/>
              </a:cxn>
              <a:cxn ang="f136">
                <a:pos x="f216" y="f212"/>
              </a:cxn>
              <a:cxn ang="f136">
                <a:pos x="f217" y="f210"/>
              </a:cxn>
              <a:cxn ang="f136">
                <a:pos x="f218" y="f219"/>
              </a:cxn>
              <a:cxn ang="f136">
                <a:pos x="f220" y="f221"/>
              </a:cxn>
              <a:cxn ang="f136">
                <a:pos x="f222" y="f223"/>
              </a:cxn>
              <a:cxn ang="f136">
                <a:pos x="f224" y="f225"/>
              </a:cxn>
              <a:cxn ang="f136">
                <a:pos x="f226" y="f227"/>
              </a:cxn>
              <a:cxn ang="f136">
                <a:pos x="f226" y="f228"/>
              </a:cxn>
              <a:cxn ang="f136">
                <a:pos x="f209" y="f210"/>
              </a:cxn>
              <a:cxn ang="f136">
                <a:pos x="f229" y="f230"/>
              </a:cxn>
              <a:cxn ang="f136">
                <a:pos x="f231" y="f232"/>
              </a:cxn>
              <a:cxn ang="f136">
                <a:pos x="f233" y="f234"/>
              </a:cxn>
              <a:cxn ang="f136">
                <a:pos x="f235" y="f236"/>
              </a:cxn>
              <a:cxn ang="f136">
                <a:pos x="f237" y="f238"/>
              </a:cxn>
              <a:cxn ang="f136">
                <a:pos x="f239" y="f240"/>
              </a:cxn>
              <a:cxn ang="f136">
                <a:pos x="f229" y="f230"/>
              </a:cxn>
            </a:cxnLst>
            <a:rect l="f205" t="f208" r="f206" b="f207"/>
            <a:pathLst>
              <a:path w="348" h="347">
                <a:moveTo>
                  <a:pt x="f6" y="f8"/>
                </a:moveTo>
                <a:cubicBezTo>
                  <a:pt x="f9" y="f10"/>
                  <a:pt x="f11" y="f12"/>
                  <a:pt x="f13" y="f14"/>
                </a:cubicBezTo>
                <a:cubicBezTo>
                  <a:pt x="f15" y="f16"/>
                  <a:pt x="f17" y="f18"/>
                  <a:pt x="f19" y="f20"/>
                </a:cubicBezTo>
                <a:cubicBezTo>
                  <a:pt x="f21" y="f20"/>
                  <a:pt x="f22" y="f20"/>
                  <a:pt x="f23" y="f20"/>
                </a:cubicBezTo>
                <a:cubicBezTo>
                  <a:pt x="f24" y="f25"/>
                  <a:pt x="f26" y="f27"/>
                  <a:pt x="f28" y="f14"/>
                </a:cubicBezTo>
                <a:cubicBezTo>
                  <a:pt x="f29" y="f7"/>
                  <a:pt x="f30" y="f10"/>
                  <a:pt x="f5" y="f8"/>
                </a:cubicBezTo>
                <a:cubicBezTo>
                  <a:pt x="f31" y="f32"/>
                  <a:pt x="f33" y="f34"/>
                  <a:pt x="f33" y="f35"/>
                </a:cubicBezTo>
                <a:cubicBezTo>
                  <a:pt x="f33" y="f36"/>
                  <a:pt x="f37" y="f38"/>
                  <a:pt x="f39" y="f40"/>
                </a:cubicBezTo>
                <a:cubicBezTo>
                  <a:pt x="f41" y="f42"/>
                  <a:pt x="f43" y="f41"/>
                  <a:pt x="f44" y="f45"/>
                </a:cubicBezTo>
                <a:cubicBezTo>
                  <a:pt x="f46" y="f5"/>
                  <a:pt x="f47" y="f48"/>
                  <a:pt x="f49" y="f50"/>
                </a:cubicBezTo>
                <a:cubicBezTo>
                  <a:pt x="f51" y="f23"/>
                  <a:pt x="f49" y="f52"/>
                  <a:pt x="f53" y="f54"/>
                </a:cubicBezTo>
                <a:cubicBezTo>
                  <a:pt x="f53" y="f55"/>
                  <a:pt x="f56" y="f57"/>
                  <a:pt x="f53" y="f58"/>
                </a:cubicBezTo>
                <a:cubicBezTo>
                  <a:pt x="f59" y="f60"/>
                  <a:pt x="f61" y="f32"/>
                  <a:pt x="f6" y="f8"/>
                </a:cubicBezTo>
                <a:close/>
                <a:moveTo>
                  <a:pt x="f62" y="f63"/>
                </a:moveTo>
                <a:cubicBezTo>
                  <a:pt x="f40" y="f64"/>
                  <a:pt x="f65" y="f66"/>
                  <a:pt x="f67" y="f68"/>
                </a:cubicBezTo>
                <a:cubicBezTo>
                  <a:pt x="f69" y="f70"/>
                  <a:pt x="f71" y="f72"/>
                  <a:pt x="f71" y="f73"/>
                </a:cubicBezTo>
                <a:cubicBezTo>
                  <a:pt x="f74" y="f19"/>
                  <a:pt x="f75" y="f76"/>
                  <a:pt x="f77" y="f78"/>
                </a:cubicBezTo>
                <a:cubicBezTo>
                  <a:pt x="f79" y="f80"/>
                  <a:pt x="f81" y="f82"/>
                  <a:pt x="f83" y="f84"/>
                </a:cubicBezTo>
                <a:cubicBezTo>
                  <a:pt x="f85" y="f86"/>
                  <a:pt x="f87" y="f88"/>
                  <a:pt x="f80" y="f89"/>
                </a:cubicBezTo>
                <a:cubicBezTo>
                  <a:pt x="f15" y="f90"/>
                  <a:pt x="f46" y="f91"/>
                  <a:pt x="f62" y="f63"/>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name="Slide1023">
    <p:bg>
      <p:bgPr>
        <a:solidFill>
          <a:srgbClr val="FFFFFF"/>
        </a:solidFill>
        <a:effectLst/>
      </p:bgPr>
    </p:bg>
    <p:spTree>
      <p:nvGrpSpPr>
        <p:cNvPr id="1" name=""/>
        <p:cNvGrpSpPr/>
        <p:nvPr/>
      </p:nvGrpSpPr>
      <p:grpSpPr>
        <a:xfrm>
          <a:off x="0" y="0"/>
          <a:ext cx="0" cy="0"/>
          <a:chOff x="0" y="0"/>
          <a:chExt cx="0" cy="0"/>
        </a:xfrm>
      </p:grpSpPr>
      <p:sp>
        <p:nvSpPr>
          <p:cNvPr id="2" name="Forma libre 40">
            <a:extLst>
              <a:ext uri="{FF2B5EF4-FFF2-40B4-BE49-F238E27FC236}">
                <a16:creationId xmlns:a16="http://schemas.microsoft.com/office/drawing/2014/main" id="{6DA403B4-A99C-E22E-E626-32B0DBD93E1C}"/>
              </a:ext>
            </a:extLst>
          </p:cNvPr>
          <p:cNvSpPr/>
          <p:nvPr/>
        </p:nvSpPr>
        <p:spPr>
          <a:xfrm>
            <a:off x="7296" y="1897389"/>
            <a:ext cx="9139034" cy="727679"/>
          </a:xfrm>
          <a:custGeom>
            <a:avLst/>
            <a:gdLst>
              <a:gd name="f0" fmla="val 10800000"/>
              <a:gd name="f1" fmla="val 5400000"/>
              <a:gd name="f2" fmla="val 180"/>
              <a:gd name="f3" fmla="val w"/>
              <a:gd name="f4" fmla="val h"/>
              <a:gd name="f5" fmla="val 0"/>
              <a:gd name="f6" fmla="val 12185382"/>
              <a:gd name="f7" fmla="val 970234"/>
              <a:gd name="f8" fmla="val 301578"/>
              <a:gd name="f9" fmla="val 897377"/>
              <a:gd name="f10" fmla="val 896586"/>
              <a:gd name="f11" fmla="val 2234120"/>
              <a:gd name="f12" fmla="val 974408"/>
              <a:gd name="f13" fmla="val 3287950"/>
              <a:gd name="f14" fmla="val 924148"/>
              <a:gd name="f15" fmla="val 4341780"/>
              <a:gd name="f16" fmla="val 873888"/>
              <a:gd name="f17" fmla="val 5364806"/>
              <a:gd name="f18" fmla="val -4844"/>
              <a:gd name="f19" fmla="val 6322980"/>
              <a:gd name="f20" fmla="val 20"/>
              <a:gd name="f21" fmla="val 7281154"/>
              <a:gd name="f22" fmla="val 4884"/>
              <a:gd name="f23" fmla="val 8046397"/>
              <a:gd name="f24" fmla="val 812280"/>
              <a:gd name="f25" fmla="val 9036997"/>
              <a:gd name="f26" fmla="val 953331"/>
              <a:gd name="f27" fmla="val 10027597"/>
              <a:gd name="f28" fmla="val 1094382"/>
              <a:gd name="f29" fmla="val 11761418"/>
              <a:gd name="f30" fmla="val 304550"/>
              <a:gd name="f31" fmla="val 366090"/>
              <a:gd name="f32" fmla="+- 0 0 -90"/>
              <a:gd name="f33" fmla="*/ f3 1 12185382"/>
              <a:gd name="f34" fmla="*/ f4 1 970234"/>
              <a:gd name="f35" fmla="val f5"/>
              <a:gd name="f36" fmla="val f6"/>
              <a:gd name="f37" fmla="val f7"/>
              <a:gd name="f38" fmla="*/ f32 f0 1"/>
              <a:gd name="f39" fmla="+- f37 0 f35"/>
              <a:gd name="f40" fmla="+- f36 0 f35"/>
              <a:gd name="f41" fmla="*/ f38 1 f2"/>
              <a:gd name="f42" fmla="*/ f40 1 12185382"/>
              <a:gd name="f43" fmla="*/ f39 1 970234"/>
              <a:gd name="f44" fmla="*/ 0 f40 1"/>
              <a:gd name="f45" fmla="*/ 301578 f39 1"/>
              <a:gd name="f46" fmla="*/ 3287950 f40 1"/>
              <a:gd name="f47" fmla="*/ 924148 f39 1"/>
              <a:gd name="f48" fmla="*/ 6322980 f40 1"/>
              <a:gd name="f49" fmla="*/ 20 f39 1"/>
              <a:gd name="f50" fmla="*/ 9036997 f40 1"/>
              <a:gd name="f51" fmla="*/ 953331 f39 1"/>
              <a:gd name="f52" fmla="*/ 12185382 f40 1"/>
              <a:gd name="f53" fmla="*/ 366090 f39 1"/>
              <a:gd name="f54" fmla="+- f41 0 f1"/>
              <a:gd name="f55" fmla="*/ f44 1 12185382"/>
              <a:gd name="f56" fmla="*/ f45 1 970234"/>
              <a:gd name="f57" fmla="*/ f46 1 12185382"/>
              <a:gd name="f58" fmla="*/ f47 1 970234"/>
              <a:gd name="f59" fmla="*/ f48 1 12185382"/>
              <a:gd name="f60" fmla="*/ f49 1 970234"/>
              <a:gd name="f61" fmla="*/ f50 1 12185382"/>
              <a:gd name="f62" fmla="*/ f51 1 970234"/>
              <a:gd name="f63" fmla="*/ f52 1 12185382"/>
              <a:gd name="f64" fmla="*/ f53 1 970234"/>
              <a:gd name="f65" fmla="*/ f35 1 f42"/>
              <a:gd name="f66" fmla="*/ f36 1 f42"/>
              <a:gd name="f67" fmla="*/ f35 1 f43"/>
              <a:gd name="f68" fmla="*/ f37 1 f43"/>
              <a:gd name="f69" fmla="*/ f55 1 f42"/>
              <a:gd name="f70" fmla="*/ f56 1 f43"/>
              <a:gd name="f71" fmla="*/ f57 1 f42"/>
              <a:gd name="f72" fmla="*/ f58 1 f43"/>
              <a:gd name="f73" fmla="*/ f59 1 f42"/>
              <a:gd name="f74" fmla="*/ f60 1 f43"/>
              <a:gd name="f75" fmla="*/ f61 1 f42"/>
              <a:gd name="f76" fmla="*/ f62 1 f43"/>
              <a:gd name="f77" fmla="*/ f63 1 f42"/>
              <a:gd name="f78" fmla="*/ f64 1 f43"/>
              <a:gd name="f79" fmla="*/ f65 f33 1"/>
              <a:gd name="f80" fmla="*/ f66 f33 1"/>
              <a:gd name="f81" fmla="*/ f68 f34 1"/>
              <a:gd name="f82" fmla="*/ f67 f34 1"/>
              <a:gd name="f83" fmla="*/ f69 f33 1"/>
              <a:gd name="f84" fmla="*/ f70 f34 1"/>
              <a:gd name="f85" fmla="*/ f71 f33 1"/>
              <a:gd name="f86" fmla="*/ f72 f34 1"/>
              <a:gd name="f87" fmla="*/ f73 f33 1"/>
              <a:gd name="f88" fmla="*/ f74 f34 1"/>
              <a:gd name="f89" fmla="*/ f75 f33 1"/>
              <a:gd name="f90" fmla="*/ f76 f34 1"/>
              <a:gd name="f91" fmla="*/ f77 f33 1"/>
              <a:gd name="f92" fmla="*/ f78 f34 1"/>
            </a:gdLst>
            <a:ahLst/>
            <a:cxnLst>
              <a:cxn ang="3cd4">
                <a:pos x="hc" y="t"/>
              </a:cxn>
              <a:cxn ang="0">
                <a:pos x="r" y="vc"/>
              </a:cxn>
              <a:cxn ang="cd4">
                <a:pos x="hc" y="b"/>
              </a:cxn>
              <a:cxn ang="cd2">
                <a:pos x="l" y="vc"/>
              </a:cxn>
              <a:cxn ang="f54">
                <a:pos x="f83" y="f84"/>
              </a:cxn>
              <a:cxn ang="f54">
                <a:pos x="f85" y="f86"/>
              </a:cxn>
              <a:cxn ang="f54">
                <a:pos x="f87" y="f88"/>
              </a:cxn>
              <a:cxn ang="f54">
                <a:pos x="f89" y="f90"/>
              </a:cxn>
              <a:cxn ang="f54">
                <a:pos x="f91" y="f92"/>
              </a:cxn>
            </a:cxnLst>
            <a:rect l="f79" t="f82" r="f80" b="f81"/>
            <a:pathLst>
              <a:path w="12185382" h="970234">
                <a:moveTo>
                  <a:pt x="f5" y="f8"/>
                </a:moveTo>
                <a:cubicBezTo>
                  <a:pt x="f9" y="f10"/>
                  <a:pt x="f11" y="f12"/>
                  <a:pt x="f13" y="f14"/>
                </a:cubicBezTo>
                <a:cubicBezTo>
                  <a:pt x="f15" y="f16"/>
                  <a:pt x="f17" y="f18"/>
                  <a:pt x="f19" y="f20"/>
                </a:cubicBezTo>
                <a:cubicBezTo>
                  <a:pt x="f21" y="f22"/>
                  <a:pt x="f23" y="f24"/>
                  <a:pt x="f25" y="f26"/>
                </a:cubicBezTo>
                <a:cubicBezTo>
                  <a:pt x="f27" y="f28"/>
                  <a:pt x="f29" y="f30"/>
                  <a:pt x="f6" y="f31"/>
                </a:cubicBezTo>
              </a:path>
            </a:pathLst>
          </a:custGeom>
          <a:noFill/>
          <a:ln w="76196" cap="flat">
            <a:solidFill>
              <a:srgbClr val="FFFFFF"/>
            </a:solidFill>
            <a:custDash>
              <a:ds d="300016" sp="300016"/>
            </a:custDash>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3" name="Título 1">
            <a:extLst>
              <a:ext uri="{FF2B5EF4-FFF2-40B4-BE49-F238E27FC236}">
                <a16:creationId xmlns:a16="http://schemas.microsoft.com/office/drawing/2014/main" id="{03648F0E-A5F1-5F56-243F-8F3A9B6B6353}"/>
              </a:ext>
            </a:extLst>
          </p:cNvPr>
          <p:cNvSpPr txBox="1">
            <a:spLocks noGrp="1"/>
          </p:cNvSpPr>
          <p:nvPr>
            <p:ph type="title"/>
          </p:nvPr>
        </p:nvSpPr>
        <p:spPr>
          <a:xfrm>
            <a:off x="448449" y="399547"/>
            <a:ext cx="8229600" cy="857396"/>
          </a:xfrm>
        </p:spPr>
        <p:txBody>
          <a:bodyPr>
            <a:normAutofit/>
          </a:bodyPr>
          <a:lstStyle/>
          <a:p>
            <a:pPr lvl="0"/>
            <a:r>
              <a:rPr lang="es-ES" i="0">
                <a:solidFill>
                  <a:srgbClr val="D07576"/>
                </a:solidFill>
                <a:latin typeface="Rubik"/>
              </a:rPr>
              <a:t>How does benchmarking work?</a:t>
            </a:r>
          </a:p>
        </p:txBody>
      </p:sp>
      <p:sp>
        <p:nvSpPr>
          <p:cNvPr id="4" name="CuadroTexto 5">
            <a:extLst>
              <a:ext uri="{FF2B5EF4-FFF2-40B4-BE49-F238E27FC236}">
                <a16:creationId xmlns:a16="http://schemas.microsoft.com/office/drawing/2014/main" id="{0431BC85-9E8F-CE8A-9E35-200D46FA03CC}"/>
              </a:ext>
            </a:extLst>
          </p:cNvPr>
          <p:cNvSpPr txBox="1"/>
          <p:nvPr/>
        </p:nvSpPr>
        <p:spPr>
          <a:xfrm>
            <a:off x="1087066" y="3093442"/>
            <a:ext cx="2670240" cy="1259640"/>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50000"/>
              </a:lnSpc>
              <a:spcBef>
                <a:spcPts val="0"/>
              </a:spcBef>
              <a:spcAft>
                <a:spcPts val="900"/>
              </a:spcAft>
              <a:buNone/>
              <a:tabLst/>
              <a:defRPr sz="1800" b="0" i="0" u="none" strike="noStrike" kern="0" cap="none" spc="0" baseline="0">
                <a:solidFill>
                  <a:srgbClr val="000000"/>
                </a:solidFill>
                <a:uFillTx/>
              </a:defRPr>
            </a:pPr>
            <a:r>
              <a:rPr lang="es-ES" sz="1050" b="1" i="0" u="none" strike="noStrike" kern="0" cap="none" spc="0" baseline="0">
                <a:solidFill>
                  <a:srgbClr val="000000"/>
                </a:solidFill>
                <a:uFillTx/>
                <a:latin typeface="Quicksand" pitchFamily="2"/>
                <a:ea typeface="Arial"/>
                <a:cs typeface="Arial"/>
              </a:rPr>
              <a:t>Peer benchmarking</a:t>
            </a:r>
          </a:p>
          <a:p>
            <a:pPr marL="0" marR="0" lvl="0" indent="0" algn="ctr" defTabSz="914400" rtl="0" fontAlgn="auto" hangingPunct="1">
              <a:lnSpc>
                <a:spcPct val="150000"/>
              </a:lnSpc>
              <a:spcBef>
                <a:spcPts val="0"/>
              </a:spcBef>
              <a:spcAft>
                <a:spcPts val="900"/>
              </a:spcAft>
              <a:buNone/>
              <a:tabLst/>
              <a:defRPr sz="1800" b="0" i="0" u="none" strike="noStrike" kern="0" cap="none" spc="0" baseline="0">
                <a:solidFill>
                  <a:srgbClr val="000000"/>
                </a:solidFill>
                <a:uFillTx/>
              </a:defRPr>
            </a:pPr>
            <a:r>
              <a:rPr lang="es-ES" sz="900" b="0" i="0" u="none" strike="noStrike" kern="0" cap="none" spc="0" baseline="0">
                <a:solidFill>
                  <a:srgbClr val="000000"/>
                </a:solidFill>
                <a:uFillTx/>
                <a:latin typeface="Quicksand" pitchFamily="2"/>
                <a:ea typeface="Arial"/>
                <a:cs typeface="Arial"/>
              </a:rPr>
              <a:t>Companies look at their closest competitors and establish whether their products or services are in-line with what else is being offered in the marketplace.</a:t>
            </a:r>
          </a:p>
        </p:txBody>
      </p:sp>
      <p:sp>
        <p:nvSpPr>
          <p:cNvPr id="5" name="CuadroTexto 13">
            <a:extLst>
              <a:ext uri="{FF2B5EF4-FFF2-40B4-BE49-F238E27FC236}">
                <a16:creationId xmlns:a16="http://schemas.microsoft.com/office/drawing/2014/main" id="{C1E71D2F-BE3F-B162-964E-05F90D4B90DF}"/>
              </a:ext>
            </a:extLst>
          </p:cNvPr>
          <p:cNvSpPr txBox="1"/>
          <p:nvPr/>
        </p:nvSpPr>
        <p:spPr>
          <a:xfrm>
            <a:off x="463984" y="1256943"/>
            <a:ext cx="4456008" cy="61773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1200" b="0" i="0" u="none" strike="noStrike" kern="0" cap="none" spc="0" baseline="0">
                <a:solidFill>
                  <a:srgbClr val="000000"/>
                </a:solidFill>
                <a:uFillTx/>
                <a:latin typeface="Quicksand" pitchFamily="2"/>
                <a:ea typeface="Arial"/>
                <a:cs typeface="Arial"/>
              </a:rPr>
              <a:t>Some of the most popular benchmarking methods include:</a:t>
            </a:r>
            <a:br>
              <a:rPr lang="es-ES" sz="1200" b="0" i="0" u="none" strike="noStrike" kern="0" cap="none" spc="0" baseline="0">
                <a:solidFill>
                  <a:srgbClr val="000000"/>
                </a:solidFill>
                <a:uFillTx/>
                <a:latin typeface="Quicksand" pitchFamily="2"/>
                <a:ea typeface="Arial"/>
                <a:cs typeface="Arial"/>
              </a:rPr>
            </a:br>
            <a:endParaRPr lang="es-ES" sz="1200" b="0" i="0" u="none" strike="noStrike" kern="0" cap="none" spc="0" baseline="0">
              <a:solidFill>
                <a:srgbClr val="000000"/>
              </a:solidFill>
              <a:uFillTx/>
              <a:latin typeface="Quicksand" pitchFamily="2"/>
              <a:ea typeface="Arial"/>
              <a:cs typeface="Arial"/>
            </a:endParaRPr>
          </a:p>
        </p:txBody>
      </p:sp>
      <p:sp>
        <p:nvSpPr>
          <p:cNvPr id="6" name="Elipse 14">
            <a:extLst>
              <a:ext uri="{FF2B5EF4-FFF2-40B4-BE49-F238E27FC236}">
                <a16:creationId xmlns:a16="http://schemas.microsoft.com/office/drawing/2014/main" id="{11E46537-B224-CA69-E4C0-AC264EC8C9F7}"/>
              </a:ext>
            </a:extLst>
          </p:cNvPr>
          <p:cNvSpPr/>
          <p:nvPr/>
        </p:nvSpPr>
        <p:spPr>
          <a:xfrm>
            <a:off x="1937019" y="1895880"/>
            <a:ext cx="1105308" cy="110530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8EBF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7" name="Elipse 37">
            <a:extLst>
              <a:ext uri="{FF2B5EF4-FFF2-40B4-BE49-F238E27FC236}">
                <a16:creationId xmlns:a16="http://schemas.microsoft.com/office/drawing/2014/main" id="{A4CB7063-C7F0-CEC5-F196-96B936114C1C}"/>
              </a:ext>
            </a:extLst>
          </p:cNvPr>
          <p:cNvSpPr/>
          <p:nvPr/>
        </p:nvSpPr>
        <p:spPr>
          <a:xfrm>
            <a:off x="6314599" y="1895880"/>
            <a:ext cx="1105308" cy="110530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E8EBF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8" name="CuadroTexto 38">
            <a:extLst>
              <a:ext uri="{FF2B5EF4-FFF2-40B4-BE49-F238E27FC236}">
                <a16:creationId xmlns:a16="http://schemas.microsoft.com/office/drawing/2014/main" id="{758E65B8-9EA2-789B-1B4A-141255CA04B0}"/>
              </a:ext>
            </a:extLst>
          </p:cNvPr>
          <p:cNvSpPr txBox="1"/>
          <p:nvPr/>
        </p:nvSpPr>
        <p:spPr>
          <a:xfrm>
            <a:off x="5388522" y="3093442"/>
            <a:ext cx="2937747" cy="1467392"/>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50000"/>
              </a:lnSpc>
              <a:spcBef>
                <a:spcPts val="0"/>
              </a:spcBef>
              <a:spcAft>
                <a:spcPts val="900"/>
              </a:spcAft>
              <a:buNone/>
              <a:tabLst/>
              <a:defRPr sz="1800" b="0" i="0" u="none" strike="noStrike" kern="0" cap="none" spc="0" baseline="0">
                <a:solidFill>
                  <a:srgbClr val="000000"/>
                </a:solidFill>
                <a:uFillTx/>
              </a:defRPr>
            </a:pPr>
            <a:r>
              <a:rPr lang="es-ES" sz="1050" b="1" i="0" u="none" strike="noStrike" kern="0" cap="none" spc="0" baseline="0">
                <a:solidFill>
                  <a:srgbClr val="000000"/>
                </a:solidFill>
                <a:uFillTx/>
                <a:latin typeface="Quicksand" pitchFamily="2"/>
                <a:ea typeface="Arial"/>
                <a:cs typeface="Arial"/>
              </a:rPr>
              <a:t>Best practice benchmarking</a:t>
            </a:r>
          </a:p>
          <a:p>
            <a:pPr marL="0" marR="0" lvl="0" indent="0" algn="ctr"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900" b="0" i="0" u="none" strike="noStrike" kern="0" cap="none" spc="0" baseline="0">
                <a:solidFill>
                  <a:srgbClr val="000000"/>
                </a:solidFill>
                <a:uFillTx/>
                <a:latin typeface="Quicksand" pitchFamily="2"/>
                <a:ea typeface="Arial"/>
                <a:cs typeface="Arial"/>
              </a:rPr>
              <a:t>Businesses examine the process of the companies that they aspire to be like in their industry, usually those at the cutting edge of their sector. This allows them to compare results, and identify areas in which they can improve their own processes.</a:t>
            </a:r>
          </a:p>
        </p:txBody>
      </p:sp>
      <p:grpSp>
        <p:nvGrpSpPr>
          <p:cNvPr id="9" name="Grupo 102">
            <a:extLst>
              <a:ext uri="{FF2B5EF4-FFF2-40B4-BE49-F238E27FC236}">
                <a16:creationId xmlns:a16="http://schemas.microsoft.com/office/drawing/2014/main" id="{06B8F8BB-BAA3-4955-4FC6-13A23A7B49CF}"/>
              </a:ext>
            </a:extLst>
          </p:cNvPr>
          <p:cNvGrpSpPr/>
          <p:nvPr/>
        </p:nvGrpSpPr>
        <p:grpSpPr>
          <a:xfrm>
            <a:off x="79516" y="77312"/>
            <a:ext cx="1722729" cy="633853"/>
            <a:chOff x="79516" y="77312"/>
            <a:chExt cx="1722729" cy="633853"/>
          </a:xfrm>
        </p:grpSpPr>
        <p:sp>
          <p:nvSpPr>
            <p:cNvPr id="10" name="Rectángulo: esquinas redondeadas 103">
              <a:extLst>
                <a:ext uri="{FF2B5EF4-FFF2-40B4-BE49-F238E27FC236}">
                  <a16:creationId xmlns:a16="http://schemas.microsoft.com/office/drawing/2014/main" id="{23F2110F-7214-F90F-0E72-B0D973869295}"/>
                </a:ext>
              </a:extLst>
            </p:cNvPr>
            <p:cNvSpPr/>
            <p:nvPr/>
          </p:nvSpPr>
          <p:spPr>
            <a:xfrm>
              <a:off x="79516" y="77312"/>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1" name="Conector recto 104">
              <a:extLst>
                <a:ext uri="{FF2B5EF4-FFF2-40B4-BE49-F238E27FC236}">
                  <a16:creationId xmlns:a16="http://schemas.microsoft.com/office/drawing/2014/main" id="{D358E84E-1105-D5E9-44D1-207535237304}"/>
                </a:ext>
              </a:extLst>
            </p:cNvPr>
            <p:cNvCxnSpPr/>
            <p:nvPr/>
          </p:nvCxnSpPr>
          <p:spPr>
            <a:xfrm>
              <a:off x="609456" y="77312"/>
              <a:ext cx="0" cy="633853"/>
            </a:xfrm>
            <a:prstGeom prst="straightConnector1">
              <a:avLst/>
            </a:prstGeom>
            <a:noFill/>
            <a:ln w="28575" cap="flat">
              <a:solidFill>
                <a:srgbClr val="D07576"/>
              </a:solidFill>
              <a:prstDash val="solid"/>
            </a:ln>
          </p:spPr>
        </p:cxnSp>
        <p:cxnSp>
          <p:nvCxnSpPr>
            <p:cNvPr id="12" name="Conector recto 105">
              <a:extLst>
                <a:ext uri="{FF2B5EF4-FFF2-40B4-BE49-F238E27FC236}">
                  <a16:creationId xmlns:a16="http://schemas.microsoft.com/office/drawing/2014/main" id="{AC67BF52-8671-EED0-F72A-E86F374B5C7C}"/>
                </a:ext>
              </a:extLst>
            </p:cNvPr>
            <p:cNvCxnSpPr/>
            <p:nvPr/>
          </p:nvCxnSpPr>
          <p:spPr>
            <a:xfrm>
              <a:off x="79516" y="554016"/>
              <a:ext cx="1722729" cy="0"/>
            </a:xfrm>
            <a:prstGeom prst="straightConnector1">
              <a:avLst/>
            </a:prstGeom>
            <a:noFill/>
            <a:ln w="28575" cap="flat">
              <a:solidFill>
                <a:srgbClr val="D07576"/>
              </a:solidFill>
              <a:prstDash val="solid"/>
            </a:ln>
          </p:spPr>
        </p:cxnSp>
      </p:grpSp>
      <p:grpSp>
        <p:nvGrpSpPr>
          <p:cNvPr id="13" name="Grupo 106">
            <a:extLst>
              <a:ext uri="{FF2B5EF4-FFF2-40B4-BE49-F238E27FC236}">
                <a16:creationId xmlns:a16="http://schemas.microsoft.com/office/drawing/2014/main" id="{EA57E646-D572-FFA1-28DA-8E9F70FADA0D}"/>
              </a:ext>
            </a:extLst>
          </p:cNvPr>
          <p:cNvGrpSpPr/>
          <p:nvPr/>
        </p:nvGrpSpPr>
        <p:grpSpPr>
          <a:xfrm>
            <a:off x="7339779" y="81564"/>
            <a:ext cx="1722729" cy="655762"/>
            <a:chOff x="7339779" y="81564"/>
            <a:chExt cx="1722729" cy="655762"/>
          </a:xfrm>
        </p:grpSpPr>
        <p:sp>
          <p:nvSpPr>
            <p:cNvPr id="14" name="Rectángulo: esquinas redondeadas 107">
              <a:extLst>
                <a:ext uri="{FF2B5EF4-FFF2-40B4-BE49-F238E27FC236}">
                  <a16:creationId xmlns:a16="http://schemas.microsoft.com/office/drawing/2014/main" id="{55048715-8C50-D04D-022E-D601FE819541}"/>
                </a:ext>
              </a:extLst>
            </p:cNvPr>
            <p:cNvSpPr/>
            <p:nvPr/>
          </p:nvSpPr>
          <p:spPr>
            <a:xfrm flipH="1">
              <a:off x="8678049" y="81564"/>
              <a:ext cx="384459" cy="3762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5" name="Conector recto 108">
              <a:extLst>
                <a:ext uri="{FF2B5EF4-FFF2-40B4-BE49-F238E27FC236}">
                  <a16:creationId xmlns:a16="http://schemas.microsoft.com/office/drawing/2014/main" id="{74CDA4B2-244B-C6FA-03DE-D6099881F8BD}"/>
                </a:ext>
              </a:extLst>
            </p:cNvPr>
            <p:cNvCxnSpPr/>
            <p:nvPr/>
          </p:nvCxnSpPr>
          <p:spPr>
            <a:xfrm>
              <a:off x="8532568" y="81564"/>
              <a:ext cx="0" cy="655762"/>
            </a:xfrm>
            <a:prstGeom prst="straightConnector1">
              <a:avLst/>
            </a:prstGeom>
            <a:noFill/>
            <a:ln w="28575" cap="flat">
              <a:solidFill>
                <a:srgbClr val="D07576"/>
              </a:solidFill>
              <a:prstDash val="solid"/>
            </a:ln>
          </p:spPr>
        </p:cxnSp>
        <p:cxnSp>
          <p:nvCxnSpPr>
            <p:cNvPr id="16" name="Conector recto 109">
              <a:extLst>
                <a:ext uri="{FF2B5EF4-FFF2-40B4-BE49-F238E27FC236}">
                  <a16:creationId xmlns:a16="http://schemas.microsoft.com/office/drawing/2014/main" id="{FB387A47-4BA0-FA34-C375-1C029FDB9A46}"/>
                </a:ext>
              </a:extLst>
            </p:cNvPr>
            <p:cNvCxnSpPr/>
            <p:nvPr/>
          </p:nvCxnSpPr>
          <p:spPr>
            <a:xfrm flipH="1">
              <a:off x="7339779" y="574736"/>
              <a:ext cx="1722729" cy="0"/>
            </a:xfrm>
            <a:prstGeom prst="straightConnector1">
              <a:avLst/>
            </a:prstGeom>
            <a:noFill/>
            <a:ln w="28575" cap="flat">
              <a:solidFill>
                <a:srgbClr val="D07576"/>
              </a:solidFill>
              <a:prstDash val="solid"/>
            </a:ln>
          </p:spPr>
        </p:cxnSp>
      </p:grpSp>
      <p:sp>
        <p:nvSpPr>
          <p:cNvPr id="17" name="Freeform 5">
            <a:extLst>
              <a:ext uri="{FF2B5EF4-FFF2-40B4-BE49-F238E27FC236}">
                <a16:creationId xmlns:a16="http://schemas.microsoft.com/office/drawing/2014/main" id="{8D44D3E5-C301-76AE-AE18-33B2BCF7A9AF}"/>
              </a:ext>
            </a:extLst>
          </p:cNvPr>
          <p:cNvSpPr/>
          <p:nvPr/>
        </p:nvSpPr>
        <p:spPr>
          <a:xfrm>
            <a:off x="2232653" y="1803955"/>
            <a:ext cx="514029" cy="1197233"/>
          </a:xfrm>
          <a:custGeom>
            <a:avLst/>
            <a:gdLst>
              <a:gd name="f0" fmla="val 10800000"/>
              <a:gd name="f1" fmla="val 5400000"/>
              <a:gd name="f2" fmla="val 180"/>
              <a:gd name="f3" fmla="val w"/>
              <a:gd name="f4" fmla="val h"/>
              <a:gd name="f5" fmla="val 0"/>
              <a:gd name="f6" fmla="val 390"/>
              <a:gd name="f7" fmla="val 912"/>
              <a:gd name="f8" fmla="val 275"/>
              <a:gd name="f9" fmla="val 339"/>
              <a:gd name="f10" fmla="val 305"/>
              <a:gd name="f11" fmla="val 432"/>
              <a:gd name="f12" fmla="val 310"/>
              <a:gd name="f13" fmla="val 527"/>
              <a:gd name="f14" fmla="val 319"/>
              <a:gd name="f15" fmla="val 622"/>
              <a:gd name="f16" fmla="val 320"/>
              <a:gd name="f17" fmla="val 636"/>
              <a:gd name="f18" fmla="val 322"/>
              <a:gd name="f19" fmla="val 650"/>
              <a:gd name="f20" fmla="val 663"/>
              <a:gd name="f21" fmla="val 669"/>
              <a:gd name="f22" fmla="val 315"/>
              <a:gd name="f23" fmla="val 677"/>
              <a:gd name="f24" fmla="val 311"/>
              <a:gd name="f25" fmla="val 678"/>
              <a:gd name="f26" fmla="val 293"/>
              <a:gd name="f27" fmla="val 679"/>
              <a:gd name="f28" fmla="val 276"/>
              <a:gd name="f29" fmla="val 256"/>
              <a:gd name="f30" fmla="val 249"/>
              <a:gd name="f31" fmla="val 710"/>
              <a:gd name="f32" fmla="val 239"/>
              <a:gd name="f33" fmla="val 742"/>
              <a:gd name="f34" fmla="val 234"/>
              <a:gd name="f35" fmla="val 775"/>
              <a:gd name="f36" fmla="val 232"/>
              <a:gd name="f37" fmla="val 793"/>
              <a:gd name="f38" fmla="val 237"/>
              <a:gd name="f39" fmla="val 812"/>
              <a:gd name="f40" fmla="val 241"/>
              <a:gd name="f41" fmla="val 830"/>
              <a:gd name="f42" fmla="val 243"/>
              <a:gd name="f43" fmla="val 841"/>
              <a:gd name="f44" fmla="val 248"/>
              <a:gd name="f45" fmla="val 850"/>
              <a:gd name="f46" fmla="val 250"/>
              <a:gd name="f47" fmla="val 861"/>
              <a:gd name="f48" fmla="val 252"/>
              <a:gd name="f49" fmla="val 871"/>
              <a:gd name="f50" fmla="val 255"/>
              <a:gd name="f51" fmla="val 883"/>
              <a:gd name="f52" fmla="val 885"/>
              <a:gd name="f53" fmla="val 226"/>
              <a:gd name="f54" fmla="val 887"/>
              <a:gd name="f55" fmla="val 211"/>
              <a:gd name="f56" fmla="val 210"/>
              <a:gd name="f57" fmla="val 869"/>
              <a:gd name="f58" fmla="val 208"/>
              <a:gd name="f59" fmla="val 837"/>
              <a:gd name="f60" fmla="val 200"/>
              <a:gd name="f61" fmla="val 806"/>
              <a:gd name="f62" fmla="val 772"/>
              <a:gd name="f63" fmla="val 214"/>
              <a:gd name="f64" fmla="val 740"/>
              <a:gd name="f65" fmla="val 209"/>
              <a:gd name="f66" fmla="val 706"/>
              <a:gd name="f67" fmla="val 673"/>
              <a:gd name="f68" fmla="val 196"/>
              <a:gd name="f69" fmla="val 188"/>
              <a:gd name="f70" fmla="val 178"/>
              <a:gd name="f71" fmla="val 179"/>
              <a:gd name="f72" fmla="val 718"/>
              <a:gd name="f73" fmla="val 175"/>
              <a:gd name="f74" fmla="val 762"/>
              <a:gd name="f75" fmla="val 805"/>
              <a:gd name="f76" fmla="val 197"/>
              <a:gd name="f77" fmla="val 834"/>
              <a:gd name="f78" fmla="val 201"/>
              <a:gd name="f79" fmla="val 864"/>
              <a:gd name="f80" fmla="val 205"/>
              <a:gd name="f81" fmla="val 893"/>
              <a:gd name="f82" fmla="val 908"/>
              <a:gd name="f83" fmla="val 198"/>
              <a:gd name="f84" fmla="val 910"/>
              <a:gd name="f85" fmla="val 186"/>
              <a:gd name="f86" fmla="val 909"/>
              <a:gd name="f87" fmla="val 174"/>
              <a:gd name="f88" fmla="val 160"/>
              <a:gd name="f89" fmla="val 891"/>
              <a:gd name="f90" fmla="val 161"/>
              <a:gd name="f91" fmla="val 163"/>
              <a:gd name="f92" fmla="val 835"/>
              <a:gd name="f93" fmla="val 158"/>
              <a:gd name="f94" fmla="val 808"/>
              <a:gd name="f95" fmla="val 150"/>
              <a:gd name="f96" fmla="val 137"/>
              <a:gd name="f97" fmla="val 717"/>
              <a:gd name="f98" fmla="val 123"/>
              <a:gd name="f99" fmla="val 121"/>
              <a:gd name="f100" fmla="val 666"/>
              <a:gd name="f101" fmla="val 102"/>
              <a:gd name="f102" fmla="val 91"/>
              <a:gd name="f103" fmla="val 661"/>
              <a:gd name="f104" fmla="val 70"/>
              <a:gd name="f105" fmla="val 657"/>
              <a:gd name="f106" fmla="val 48"/>
              <a:gd name="f107" fmla="val 659"/>
              <a:gd name="f108" fmla="val 29"/>
              <a:gd name="f109" fmla="val 644"/>
              <a:gd name="f110" fmla="val 20"/>
              <a:gd name="f111" fmla="val 637"/>
              <a:gd name="f112" fmla="val 8"/>
              <a:gd name="f113" fmla="val 634"/>
              <a:gd name="f114" fmla="val 631"/>
              <a:gd name="f115" fmla="val 41"/>
              <a:gd name="f116" fmla="val 526"/>
              <a:gd name="f117" fmla="val 83"/>
              <a:gd name="f118" fmla="val 423"/>
              <a:gd name="f119" fmla="val 321"/>
              <a:gd name="f120" fmla="val 93"/>
              <a:gd name="f121" fmla="val 313"/>
              <a:gd name="f122" fmla="val 64"/>
              <a:gd name="f123" fmla="val 306"/>
              <a:gd name="f124" fmla="val 35"/>
              <a:gd name="f125" fmla="val 297"/>
              <a:gd name="f126" fmla="val 18"/>
              <a:gd name="f127" fmla="val 291"/>
              <a:gd name="f128" fmla="val 16"/>
              <a:gd name="f129" fmla="val 282"/>
              <a:gd name="f130" fmla="val 28"/>
              <a:gd name="f131" fmla="val 269"/>
              <a:gd name="f132" fmla="val 61"/>
              <a:gd name="f133" fmla="val 231"/>
              <a:gd name="f134" fmla="val 97"/>
              <a:gd name="f135" fmla="val 195"/>
              <a:gd name="f136" fmla="val 128"/>
              <a:gd name="f137" fmla="val 155"/>
              <a:gd name="f138" fmla="val 140"/>
              <a:gd name="f139" fmla="val 143"/>
              <a:gd name="f140" fmla="val 117"/>
              <a:gd name="f141" fmla="val 149"/>
              <a:gd name="f142" fmla="val 94"/>
              <a:gd name="f143" fmla="val 146"/>
              <a:gd name="f144" fmla="val 88"/>
              <a:gd name="f145" fmla="val 148"/>
              <a:gd name="f146" fmla="val 85"/>
              <a:gd name="f147" fmla="val 60"/>
              <a:gd name="f148" fmla="val 169"/>
              <a:gd name="f149" fmla="val 34"/>
              <a:gd name="f150" fmla="val 182"/>
              <a:gd name="f151" fmla="val 9"/>
              <a:gd name="f152" fmla="val 184"/>
              <a:gd name="f153" fmla="val 4"/>
              <a:gd name="f154" fmla="val 202"/>
              <a:gd name="f155" fmla="val 2"/>
              <a:gd name="f156" fmla="val 251"/>
              <a:gd name="f157" fmla="val 23"/>
              <a:gd name="f158" fmla="val 53"/>
              <a:gd name="f159" fmla="val 247"/>
              <a:gd name="f160" fmla="val 67"/>
              <a:gd name="f161" fmla="val 242"/>
              <a:gd name="f162" fmla="val 81"/>
              <a:gd name="f163" fmla="val 228"/>
              <a:gd name="f164" fmla="val 120"/>
              <a:gd name="f165" fmla="val 244"/>
              <a:gd name="f166" fmla="val 271"/>
              <a:gd name="f167" fmla="val 145"/>
              <a:gd name="f168" fmla="val 307"/>
              <a:gd name="f169" fmla="val 318"/>
              <a:gd name="f170" fmla="val 173"/>
              <a:gd name="f171" fmla="val 340"/>
              <a:gd name="f172" fmla="val 361"/>
              <a:gd name="f173" fmla="val 245"/>
              <a:gd name="f174" fmla="val 383"/>
              <a:gd name="f175" fmla="val 281"/>
              <a:gd name="f176" fmla="val 388"/>
              <a:gd name="f177" fmla="val 303"/>
              <a:gd name="f178" fmla="val 377"/>
              <a:gd name="f179" fmla="val 354"/>
              <a:gd name="f180" fmla="val 323"/>
              <a:gd name="f181" fmla="val 331"/>
              <a:gd name="f182" fmla="val 338"/>
              <a:gd name="f183" fmla="val 348"/>
              <a:gd name="f184" fmla="val 299"/>
              <a:gd name="f185" fmla="val 351"/>
              <a:gd name="f186" fmla="val 287"/>
              <a:gd name="f187" fmla="val 343"/>
              <a:gd name="f188" fmla="val 215"/>
              <a:gd name="f189" fmla="val 289"/>
              <a:gd name="f190" fmla="val 286"/>
              <a:gd name="f191" fmla="val 274"/>
              <a:gd name="f192" fmla="val 263"/>
              <a:gd name="f193" fmla="val 288"/>
              <a:gd name="f194" fmla="val 268"/>
              <a:gd name="f195" fmla="val 278"/>
              <a:gd name="f196" fmla="val 294"/>
              <a:gd name="f197" fmla="val 317"/>
              <a:gd name="f198" fmla="val 350"/>
              <a:gd name="f199" fmla="val 330"/>
              <a:gd name="f200" fmla="val 262"/>
              <a:gd name="f201" fmla="val 312"/>
              <a:gd name="f202" fmla="val 238"/>
              <a:gd name="f203" fmla="val 69"/>
              <a:gd name="f204" fmla="val 270"/>
              <a:gd name="f205" fmla="val 98"/>
              <a:gd name="f206" fmla="val 298"/>
              <a:gd name="f207" fmla="val 273"/>
              <a:gd name="f208" fmla="val 159"/>
              <a:gd name="f209" fmla="val 261"/>
              <a:gd name="f210" fmla="val 154"/>
              <a:gd name="f211" fmla="val 229"/>
              <a:gd name="f212" fmla="val 134"/>
              <a:gd name="f213" fmla="val 112"/>
              <a:gd name="f214" fmla="+- 0 0 -90"/>
              <a:gd name="f215" fmla="*/ f3 1 390"/>
              <a:gd name="f216" fmla="*/ f4 1 912"/>
              <a:gd name="f217" fmla="val f5"/>
              <a:gd name="f218" fmla="val f6"/>
              <a:gd name="f219" fmla="val f7"/>
              <a:gd name="f220" fmla="*/ f214 f0 1"/>
              <a:gd name="f221" fmla="+- f219 0 f217"/>
              <a:gd name="f222" fmla="+- f218 0 f217"/>
              <a:gd name="f223" fmla="*/ f220 1 f2"/>
              <a:gd name="f224" fmla="*/ f222 1 390"/>
              <a:gd name="f225" fmla="*/ f221 1 912"/>
              <a:gd name="f226" fmla="*/ 275 f222 1"/>
              <a:gd name="f227" fmla="*/ 339 f221 1"/>
              <a:gd name="f228" fmla="*/ 319 f222 1"/>
              <a:gd name="f229" fmla="*/ 622 f221 1"/>
              <a:gd name="f230" fmla="*/ 322 f222 1"/>
              <a:gd name="f231" fmla="*/ 663 f221 1"/>
              <a:gd name="f232" fmla="*/ 311 f222 1"/>
              <a:gd name="f233" fmla="*/ 678 f221 1"/>
              <a:gd name="f234" fmla="*/ 256 f222 1"/>
              <a:gd name="f235" fmla="*/ 234 f222 1"/>
              <a:gd name="f236" fmla="*/ 775 f221 1"/>
              <a:gd name="f237" fmla="*/ 241 f222 1"/>
              <a:gd name="f238" fmla="*/ 830 f221 1"/>
              <a:gd name="f239" fmla="*/ 250 f222 1"/>
              <a:gd name="f240" fmla="*/ 861 f221 1"/>
              <a:gd name="f241" fmla="*/ 239 f222 1"/>
              <a:gd name="f242" fmla="*/ 885 f221 1"/>
              <a:gd name="f243" fmla="*/ 210 f222 1"/>
              <a:gd name="f244" fmla="*/ 869 f221 1"/>
              <a:gd name="f245" fmla="*/ 208 f222 1"/>
              <a:gd name="f246" fmla="*/ 772 f221 1"/>
              <a:gd name="f247" fmla="*/ 209 f222 1"/>
              <a:gd name="f248" fmla="*/ 673 f221 1"/>
              <a:gd name="f249" fmla="*/ 178 f222 1"/>
              <a:gd name="f250" fmla="*/ 188 f222 1"/>
              <a:gd name="f251" fmla="*/ 805 f221 1"/>
              <a:gd name="f252" fmla="*/ 205 f222 1"/>
              <a:gd name="f253" fmla="*/ 893 f221 1"/>
              <a:gd name="f254" fmla="*/ 186 f222 1"/>
              <a:gd name="f255" fmla="*/ 909 f221 1"/>
              <a:gd name="f256" fmla="*/ 160 f222 1"/>
              <a:gd name="f257" fmla="*/ 891 f221 1"/>
              <a:gd name="f258" fmla="*/ 158 f222 1"/>
              <a:gd name="f259" fmla="*/ 808 f221 1"/>
              <a:gd name="f260" fmla="*/ 123 f222 1"/>
              <a:gd name="f261" fmla="*/ 91 f222 1"/>
              <a:gd name="f262" fmla="*/ 661 f221 1"/>
              <a:gd name="f263" fmla="*/ 29 f222 1"/>
              <a:gd name="f264" fmla="*/ 644 f221 1"/>
              <a:gd name="f265" fmla="*/ 0 f222 1"/>
              <a:gd name="f266" fmla="*/ 631 f221 1"/>
              <a:gd name="f267" fmla="*/ 321 f221 1"/>
              <a:gd name="f268" fmla="*/ 35 f222 1"/>
              <a:gd name="f269" fmla="*/ 297 f221 1"/>
              <a:gd name="f270" fmla="*/ 28 f222 1"/>
              <a:gd name="f271" fmla="*/ 269 f221 1"/>
              <a:gd name="f272" fmla="*/ 128 f222 1"/>
              <a:gd name="f273" fmla="*/ 155 f221 1"/>
              <a:gd name="f274" fmla="*/ 149 f222 1"/>
              <a:gd name="f275" fmla="*/ 97 f221 1"/>
              <a:gd name="f276" fmla="*/ 148 f222 1"/>
              <a:gd name="f277" fmla="*/ 85 f221 1"/>
              <a:gd name="f278" fmla="*/ 182 f222 1"/>
              <a:gd name="f279" fmla="*/ 9 f221 1"/>
              <a:gd name="f280" fmla="*/ 202 f222 1"/>
              <a:gd name="f281" fmla="*/ 0 f221 1"/>
              <a:gd name="f282" fmla="*/ 248 f222 1"/>
              <a:gd name="f283" fmla="*/ 53 f221 1"/>
              <a:gd name="f284" fmla="*/ 237 f222 1"/>
              <a:gd name="f285" fmla="*/ 94 f221 1"/>
              <a:gd name="f286" fmla="*/ 271 f222 1"/>
              <a:gd name="f287" fmla="*/ 146 f221 1"/>
              <a:gd name="f288" fmla="*/ 318 f222 1"/>
              <a:gd name="f289" fmla="*/ 173 f221 1"/>
              <a:gd name="f290" fmla="*/ 383 f222 1"/>
              <a:gd name="f291" fmla="*/ 281 f221 1"/>
              <a:gd name="f292" fmla="*/ 377 f222 1"/>
              <a:gd name="f293" fmla="*/ 310 f221 1"/>
              <a:gd name="f294" fmla="*/ 307 f222 1"/>
              <a:gd name="f295" fmla="*/ 348 f221 1"/>
              <a:gd name="f296" fmla="*/ 293 f222 1"/>
              <a:gd name="f297" fmla="*/ 214 f221 1"/>
              <a:gd name="f298" fmla="*/ 286 f222 1"/>
              <a:gd name="f299" fmla="*/ 215 f221 1"/>
              <a:gd name="f300" fmla="*/ 288 f221 1"/>
              <a:gd name="f301" fmla="*/ 294 f222 1"/>
              <a:gd name="f302" fmla="*/ 313 f221 1"/>
              <a:gd name="f303" fmla="*/ 350 f222 1"/>
              <a:gd name="f304" fmla="*/ 287 f221 1"/>
              <a:gd name="f305" fmla="*/ 69 f222 1"/>
              <a:gd name="f306" fmla="*/ 270 f221 1"/>
              <a:gd name="f307" fmla="*/ 146 f222 1"/>
              <a:gd name="f308" fmla="*/ 273 f221 1"/>
              <a:gd name="f309" fmla="*/ 134 f222 1"/>
              <a:gd name="f310" fmla="*/ 208 f221 1"/>
              <a:gd name="f311" fmla="+- f223 0 f1"/>
              <a:gd name="f312" fmla="*/ f226 1 390"/>
              <a:gd name="f313" fmla="*/ f227 1 912"/>
              <a:gd name="f314" fmla="*/ f228 1 390"/>
              <a:gd name="f315" fmla="*/ f229 1 912"/>
              <a:gd name="f316" fmla="*/ f230 1 390"/>
              <a:gd name="f317" fmla="*/ f231 1 912"/>
              <a:gd name="f318" fmla="*/ f232 1 390"/>
              <a:gd name="f319" fmla="*/ f233 1 912"/>
              <a:gd name="f320" fmla="*/ f234 1 390"/>
              <a:gd name="f321" fmla="*/ f235 1 390"/>
              <a:gd name="f322" fmla="*/ f236 1 912"/>
              <a:gd name="f323" fmla="*/ f237 1 390"/>
              <a:gd name="f324" fmla="*/ f238 1 912"/>
              <a:gd name="f325" fmla="*/ f239 1 390"/>
              <a:gd name="f326" fmla="*/ f240 1 912"/>
              <a:gd name="f327" fmla="*/ f241 1 390"/>
              <a:gd name="f328" fmla="*/ f242 1 912"/>
              <a:gd name="f329" fmla="*/ f243 1 390"/>
              <a:gd name="f330" fmla="*/ f244 1 912"/>
              <a:gd name="f331" fmla="*/ f245 1 390"/>
              <a:gd name="f332" fmla="*/ f246 1 912"/>
              <a:gd name="f333" fmla="*/ f247 1 390"/>
              <a:gd name="f334" fmla="*/ f248 1 912"/>
              <a:gd name="f335" fmla="*/ f249 1 390"/>
              <a:gd name="f336" fmla="*/ f250 1 390"/>
              <a:gd name="f337" fmla="*/ f251 1 912"/>
              <a:gd name="f338" fmla="*/ f252 1 390"/>
              <a:gd name="f339" fmla="*/ f253 1 912"/>
              <a:gd name="f340" fmla="*/ f254 1 390"/>
              <a:gd name="f341" fmla="*/ f255 1 912"/>
              <a:gd name="f342" fmla="*/ f256 1 390"/>
              <a:gd name="f343" fmla="*/ f257 1 912"/>
              <a:gd name="f344" fmla="*/ f258 1 390"/>
              <a:gd name="f345" fmla="*/ f259 1 912"/>
              <a:gd name="f346" fmla="*/ f260 1 390"/>
              <a:gd name="f347" fmla="*/ f261 1 390"/>
              <a:gd name="f348" fmla="*/ f262 1 912"/>
              <a:gd name="f349" fmla="*/ f263 1 390"/>
              <a:gd name="f350" fmla="*/ f264 1 912"/>
              <a:gd name="f351" fmla="*/ f265 1 390"/>
              <a:gd name="f352" fmla="*/ f266 1 912"/>
              <a:gd name="f353" fmla="*/ f267 1 912"/>
              <a:gd name="f354" fmla="*/ f268 1 390"/>
              <a:gd name="f355" fmla="*/ f269 1 912"/>
              <a:gd name="f356" fmla="*/ f270 1 390"/>
              <a:gd name="f357" fmla="*/ f271 1 912"/>
              <a:gd name="f358" fmla="*/ f272 1 390"/>
              <a:gd name="f359" fmla="*/ f273 1 912"/>
              <a:gd name="f360" fmla="*/ f274 1 390"/>
              <a:gd name="f361" fmla="*/ f275 1 912"/>
              <a:gd name="f362" fmla="*/ f276 1 390"/>
              <a:gd name="f363" fmla="*/ f277 1 912"/>
              <a:gd name="f364" fmla="*/ f278 1 390"/>
              <a:gd name="f365" fmla="*/ f279 1 912"/>
              <a:gd name="f366" fmla="*/ f280 1 390"/>
              <a:gd name="f367" fmla="*/ f281 1 912"/>
              <a:gd name="f368" fmla="*/ f282 1 390"/>
              <a:gd name="f369" fmla="*/ f283 1 912"/>
              <a:gd name="f370" fmla="*/ f284 1 390"/>
              <a:gd name="f371" fmla="*/ f285 1 912"/>
              <a:gd name="f372" fmla="*/ f286 1 390"/>
              <a:gd name="f373" fmla="*/ f287 1 912"/>
              <a:gd name="f374" fmla="*/ f288 1 390"/>
              <a:gd name="f375" fmla="*/ f289 1 912"/>
              <a:gd name="f376" fmla="*/ f290 1 390"/>
              <a:gd name="f377" fmla="*/ f291 1 912"/>
              <a:gd name="f378" fmla="*/ f292 1 390"/>
              <a:gd name="f379" fmla="*/ f293 1 912"/>
              <a:gd name="f380" fmla="*/ f294 1 390"/>
              <a:gd name="f381" fmla="*/ f295 1 912"/>
              <a:gd name="f382" fmla="*/ f296 1 390"/>
              <a:gd name="f383" fmla="*/ f297 1 912"/>
              <a:gd name="f384" fmla="*/ f298 1 390"/>
              <a:gd name="f385" fmla="*/ f299 1 912"/>
              <a:gd name="f386" fmla="*/ f300 1 912"/>
              <a:gd name="f387" fmla="*/ f301 1 390"/>
              <a:gd name="f388" fmla="*/ f302 1 912"/>
              <a:gd name="f389" fmla="*/ f303 1 390"/>
              <a:gd name="f390" fmla="*/ f304 1 912"/>
              <a:gd name="f391" fmla="*/ f305 1 390"/>
              <a:gd name="f392" fmla="*/ f306 1 912"/>
              <a:gd name="f393" fmla="*/ f307 1 390"/>
              <a:gd name="f394" fmla="*/ f308 1 912"/>
              <a:gd name="f395" fmla="*/ f309 1 390"/>
              <a:gd name="f396" fmla="*/ f310 1 912"/>
              <a:gd name="f397" fmla="*/ 0 1 f224"/>
              <a:gd name="f398" fmla="*/ f218 1 f224"/>
              <a:gd name="f399" fmla="*/ 0 1 f225"/>
              <a:gd name="f400" fmla="*/ f219 1 f225"/>
              <a:gd name="f401" fmla="*/ f312 1 f224"/>
              <a:gd name="f402" fmla="*/ f313 1 f225"/>
              <a:gd name="f403" fmla="*/ f314 1 f224"/>
              <a:gd name="f404" fmla="*/ f315 1 f225"/>
              <a:gd name="f405" fmla="*/ f316 1 f224"/>
              <a:gd name="f406" fmla="*/ f317 1 f225"/>
              <a:gd name="f407" fmla="*/ f318 1 f224"/>
              <a:gd name="f408" fmla="*/ f319 1 f225"/>
              <a:gd name="f409" fmla="*/ f320 1 f224"/>
              <a:gd name="f410" fmla="*/ f321 1 f224"/>
              <a:gd name="f411" fmla="*/ f322 1 f225"/>
              <a:gd name="f412" fmla="*/ f323 1 f224"/>
              <a:gd name="f413" fmla="*/ f324 1 f225"/>
              <a:gd name="f414" fmla="*/ f325 1 f224"/>
              <a:gd name="f415" fmla="*/ f326 1 f225"/>
              <a:gd name="f416" fmla="*/ f327 1 f224"/>
              <a:gd name="f417" fmla="*/ f328 1 f225"/>
              <a:gd name="f418" fmla="*/ f329 1 f224"/>
              <a:gd name="f419" fmla="*/ f330 1 f225"/>
              <a:gd name="f420" fmla="*/ f331 1 f224"/>
              <a:gd name="f421" fmla="*/ f332 1 f225"/>
              <a:gd name="f422" fmla="*/ f333 1 f224"/>
              <a:gd name="f423" fmla="*/ f334 1 f225"/>
              <a:gd name="f424" fmla="*/ f335 1 f224"/>
              <a:gd name="f425" fmla="*/ f336 1 f224"/>
              <a:gd name="f426" fmla="*/ f337 1 f225"/>
              <a:gd name="f427" fmla="*/ f338 1 f224"/>
              <a:gd name="f428" fmla="*/ f339 1 f225"/>
              <a:gd name="f429" fmla="*/ f340 1 f224"/>
              <a:gd name="f430" fmla="*/ f341 1 f225"/>
              <a:gd name="f431" fmla="*/ f342 1 f224"/>
              <a:gd name="f432" fmla="*/ f343 1 f225"/>
              <a:gd name="f433" fmla="*/ f344 1 f224"/>
              <a:gd name="f434" fmla="*/ f345 1 f225"/>
              <a:gd name="f435" fmla="*/ f346 1 f224"/>
              <a:gd name="f436" fmla="*/ f347 1 f224"/>
              <a:gd name="f437" fmla="*/ f348 1 f225"/>
              <a:gd name="f438" fmla="*/ f349 1 f224"/>
              <a:gd name="f439" fmla="*/ f350 1 f225"/>
              <a:gd name="f440" fmla="*/ f351 1 f224"/>
              <a:gd name="f441" fmla="*/ f352 1 f225"/>
              <a:gd name="f442" fmla="*/ f353 1 f225"/>
              <a:gd name="f443" fmla="*/ f354 1 f224"/>
              <a:gd name="f444" fmla="*/ f355 1 f225"/>
              <a:gd name="f445" fmla="*/ f356 1 f224"/>
              <a:gd name="f446" fmla="*/ f357 1 f225"/>
              <a:gd name="f447" fmla="*/ f358 1 f224"/>
              <a:gd name="f448" fmla="*/ f359 1 f225"/>
              <a:gd name="f449" fmla="*/ f360 1 f224"/>
              <a:gd name="f450" fmla="*/ f361 1 f225"/>
              <a:gd name="f451" fmla="*/ f362 1 f224"/>
              <a:gd name="f452" fmla="*/ f363 1 f225"/>
              <a:gd name="f453" fmla="*/ f364 1 f224"/>
              <a:gd name="f454" fmla="*/ f365 1 f225"/>
              <a:gd name="f455" fmla="*/ f366 1 f224"/>
              <a:gd name="f456" fmla="*/ f367 1 f225"/>
              <a:gd name="f457" fmla="*/ f368 1 f224"/>
              <a:gd name="f458" fmla="*/ f369 1 f225"/>
              <a:gd name="f459" fmla="*/ f370 1 f224"/>
              <a:gd name="f460" fmla="*/ f371 1 f225"/>
              <a:gd name="f461" fmla="*/ f372 1 f224"/>
              <a:gd name="f462" fmla="*/ f373 1 f225"/>
              <a:gd name="f463" fmla="*/ f374 1 f224"/>
              <a:gd name="f464" fmla="*/ f375 1 f225"/>
              <a:gd name="f465" fmla="*/ f376 1 f224"/>
              <a:gd name="f466" fmla="*/ f377 1 f225"/>
              <a:gd name="f467" fmla="*/ f378 1 f224"/>
              <a:gd name="f468" fmla="*/ f379 1 f225"/>
              <a:gd name="f469" fmla="*/ f380 1 f224"/>
              <a:gd name="f470" fmla="*/ f381 1 f225"/>
              <a:gd name="f471" fmla="*/ f382 1 f224"/>
              <a:gd name="f472" fmla="*/ f383 1 f225"/>
              <a:gd name="f473" fmla="*/ f384 1 f224"/>
              <a:gd name="f474" fmla="*/ f385 1 f225"/>
              <a:gd name="f475" fmla="*/ f386 1 f225"/>
              <a:gd name="f476" fmla="*/ f387 1 f224"/>
              <a:gd name="f477" fmla="*/ f388 1 f225"/>
              <a:gd name="f478" fmla="*/ f389 1 f224"/>
              <a:gd name="f479" fmla="*/ f390 1 f225"/>
              <a:gd name="f480" fmla="*/ f391 1 f224"/>
              <a:gd name="f481" fmla="*/ f392 1 f225"/>
              <a:gd name="f482" fmla="*/ f393 1 f224"/>
              <a:gd name="f483" fmla="*/ f394 1 f225"/>
              <a:gd name="f484" fmla="*/ f395 1 f224"/>
              <a:gd name="f485" fmla="*/ f396 1 f225"/>
              <a:gd name="f486" fmla="*/ f397 f215 1"/>
              <a:gd name="f487" fmla="*/ f398 f215 1"/>
              <a:gd name="f488" fmla="*/ f400 f216 1"/>
              <a:gd name="f489" fmla="*/ f399 f216 1"/>
              <a:gd name="f490" fmla="*/ f401 f215 1"/>
              <a:gd name="f491" fmla="*/ f402 f216 1"/>
              <a:gd name="f492" fmla="*/ f403 f215 1"/>
              <a:gd name="f493" fmla="*/ f404 f216 1"/>
              <a:gd name="f494" fmla="*/ f405 f215 1"/>
              <a:gd name="f495" fmla="*/ f406 f216 1"/>
              <a:gd name="f496" fmla="*/ f407 f215 1"/>
              <a:gd name="f497" fmla="*/ f408 f216 1"/>
              <a:gd name="f498" fmla="*/ f409 f215 1"/>
              <a:gd name="f499" fmla="*/ f410 f215 1"/>
              <a:gd name="f500" fmla="*/ f411 f216 1"/>
              <a:gd name="f501" fmla="*/ f412 f215 1"/>
              <a:gd name="f502" fmla="*/ f413 f216 1"/>
              <a:gd name="f503" fmla="*/ f414 f215 1"/>
              <a:gd name="f504" fmla="*/ f415 f216 1"/>
              <a:gd name="f505" fmla="*/ f416 f215 1"/>
              <a:gd name="f506" fmla="*/ f417 f216 1"/>
              <a:gd name="f507" fmla="*/ f418 f215 1"/>
              <a:gd name="f508" fmla="*/ f419 f216 1"/>
              <a:gd name="f509" fmla="*/ f420 f215 1"/>
              <a:gd name="f510" fmla="*/ f421 f216 1"/>
              <a:gd name="f511" fmla="*/ f422 f215 1"/>
              <a:gd name="f512" fmla="*/ f423 f216 1"/>
              <a:gd name="f513" fmla="*/ f424 f215 1"/>
              <a:gd name="f514" fmla="*/ f425 f215 1"/>
              <a:gd name="f515" fmla="*/ f426 f216 1"/>
              <a:gd name="f516" fmla="*/ f427 f215 1"/>
              <a:gd name="f517" fmla="*/ f428 f216 1"/>
              <a:gd name="f518" fmla="*/ f429 f215 1"/>
              <a:gd name="f519" fmla="*/ f430 f216 1"/>
              <a:gd name="f520" fmla="*/ f431 f215 1"/>
              <a:gd name="f521" fmla="*/ f432 f216 1"/>
              <a:gd name="f522" fmla="*/ f433 f215 1"/>
              <a:gd name="f523" fmla="*/ f434 f216 1"/>
              <a:gd name="f524" fmla="*/ f435 f215 1"/>
              <a:gd name="f525" fmla="*/ f436 f215 1"/>
              <a:gd name="f526" fmla="*/ f437 f216 1"/>
              <a:gd name="f527" fmla="*/ f438 f215 1"/>
              <a:gd name="f528" fmla="*/ f439 f216 1"/>
              <a:gd name="f529" fmla="*/ f440 f215 1"/>
              <a:gd name="f530" fmla="*/ f441 f216 1"/>
              <a:gd name="f531" fmla="*/ f442 f216 1"/>
              <a:gd name="f532" fmla="*/ f443 f215 1"/>
              <a:gd name="f533" fmla="*/ f444 f216 1"/>
              <a:gd name="f534" fmla="*/ f445 f215 1"/>
              <a:gd name="f535" fmla="*/ f446 f216 1"/>
              <a:gd name="f536" fmla="*/ f447 f215 1"/>
              <a:gd name="f537" fmla="*/ f448 f216 1"/>
              <a:gd name="f538" fmla="*/ f449 f215 1"/>
              <a:gd name="f539" fmla="*/ f450 f216 1"/>
              <a:gd name="f540" fmla="*/ f451 f215 1"/>
              <a:gd name="f541" fmla="*/ f452 f216 1"/>
              <a:gd name="f542" fmla="*/ f453 f215 1"/>
              <a:gd name="f543" fmla="*/ f454 f216 1"/>
              <a:gd name="f544" fmla="*/ f455 f215 1"/>
              <a:gd name="f545" fmla="*/ f456 f216 1"/>
              <a:gd name="f546" fmla="*/ f457 f215 1"/>
              <a:gd name="f547" fmla="*/ f458 f216 1"/>
              <a:gd name="f548" fmla="*/ f459 f215 1"/>
              <a:gd name="f549" fmla="*/ f460 f216 1"/>
              <a:gd name="f550" fmla="*/ f461 f215 1"/>
              <a:gd name="f551" fmla="*/ f462 f216 1"/>
              <a:gd name="f552" fmla="*/ f463 f215 1"/>
              <a:gd name="f553" fmla="*/ f464 f216 1"/>
              <a:gd name="f554" fmla="*/ f465 f215 1"/>
              <a:gd name="f555" fmla="*/ f466 f216 1"/>
              <a:gd name="f556" fmla="*/ f467 f215 1"/>
              <a:gd name="f557" fmla="*/ f468 f216 1"/>
              <a:gd name="f558" fmla="*/ f469 f215 1"/>
              <a:gd name="f559" fmla="*/ f470 f216 1"/>
              <a:gd name="f560" fmla="*/ f471 f215 1"/>
              <a:gd name="f561" fmla="*/ f472 f216 1"/>
              <a:gd name="f562" fmla="*/ f473 f215 1"/>
              <a:gd name="f563" fmla="*/ f474 f216 1"/>
              <a:gd name="f564" fmla="*/ f475 f216 1"/>
              <a:gd name="f565" fmla="*/ f476 f215 1"/>
              <a:gd name="f566" fmla="*/ f477 f216 1"/>
              <a:gd name="f567" fmla="*/ f478 f215 1"/>
              <a:gd name="f568" fmla="*/ f479 f216 1"/>
              <a:gd name="f569" fmla="*/ f480 f215 1"/>
              <a:gd name="f570" fmla="*/ f481 f216 1"/>
              <a:gd name="f571" fmla="*/ f482 f215 1"/>
              <a:gd name="f572" fmla="*/ f483 f216 1"/>
              <a:gd name="f573" fmla="*/ f484 f215 1"/>
              <a:gd name="f574" fmla="*/ f485 f216 1"/>
            </a:gdLst>
            <a:ahLst/>
            <a:cxnLst>
              <a:cxn ang="3cd4">
                <a:pos x="hc" y="t"/>
              </a:cxn>
              <a:cxn ang="0">
                <a:pos x="r" y="vc"/>
              </a:cxn>
              <a:cxn ang="cd4">
                <a:pos x="hc" y="b"/>
              </a:cxn>
              <a:cxn ang="cd2">
                <a:pos x="l" y="vc"/>
              </a:cxn>
              <a:cxn ang="f311">
                <a:pos x="f490" y="f491"/>
              </a:cxn>
              <a:cxn ang="f311">
                <a:pos x="f492" y="f493"/>
              </a:cxn>
              <a:cxn ang="f311">
                <a:pos x="f494" y="f495"/>
              </a:cxn>
              <a:cxn ang="f311">
                <a:pos x="f496" y="f497"/>
              </a:cxn>
              <a:cxn ang="f311">
                <a:pos x="f498" y="f497"/>
              </a:cxn>
              <a:cxn ang="f311">
                <a:pos x="f499" y="f500"/>
              </a:cxn>
              <a:cxn ang="f311">
                <a:pos x="f501" y="f502"/>
              </a:cxn>
              <a:cxn ang="f311">
                <a:pos x="f503" y="f504"/>
              </a:cxn>
              <a:cxn ang="f311">
                <a:pos x="f505" y="f506"/>
              </a:cxn>
              <a:cxn ang="f311">
                <a:pos x="f507" y="f508"/>
              </a:cxn>
              <a:cxn ang="f311">
                <a:pos x="f509" y="f510"/>
              </a:cxn>
              <a:cxn ang="f311">
                <a:pos x="f511" y="f512"/>
              </a:cxn>
              <a:cxn ang="f311">
                <a:pos x="f513" y="f512"/>
              </a:cxn>
              <a:cxn ang="f311">
                <a:pos x="f514" y="f515"/>
              </a:cxn>
              <a:cxn ang="f311">
                <a:pos x="f516" y="f517"/>
              </a:cxn>
              <a:cxn ang="f311">
                <a:pos x="f518" y="f519"/>
              </a:cxn>
              <a:cxn ang="f311">
                <a:pos x="f520" y="f521"/>
              </a:cxn>
              <a:cxn ang="f311">
                <a:pos x="f522" y="f523"/>
              </a:cxn>
              <a:cxn ang="f311">
                <a:pos x="f524" y="f512"/>
              </a:cxn>
              <a:cxn ang="f311">
                <a:pos x="f525" y="f526"/>
              </a:cxn>
              <a:cxn ang="f311">
                <a:pos x="f527" y="f528"/>
              </a:cxn>
              <a:cxn ang="f311">
                <a:pos x="f529" y="f530"/>
              </a:cxn>
              <a:cxn ang="f311">
                <a:pos x="f524" y="f531"/>
              </a:cxn>
              <a:cxn ang="f311">
                <a:pos x="f532" y="f533"/>
              </a:cxn>
              <a:cxn ang="f311">
                <a:pos x="f534" y="f535"/>
              </a:cxn>
              <a:cxn ang="f311">
                <a:pos x="f536" y="f537"/>
              </a:cxn>
              <a:cxn ang="f311">
                <a:pos x="f538" y="f539"/>
              </a:cxn>
              <a:cxn ang="f311">
                <a:pos x="f540" y="f541"/>
              </a:cxn>
              <a:cxn ang="f311">
                <a:pos x="f542" y="f543"/>
              </a:cxn>
              <a:cxn ang="f311">
                <a:pos x="f544" y="f545"/>
              </a:cxn>
              <a:cxn ang="f311">
                <a:pos x="f546" y="f547"/>
              </a:cxn>
              <a:cxn ang="f311">
                <a:pos x="f548" y="f549"/>
              </a:cxn>
              <a:cxn ang="f311">
                <a:pos x="f550" y="f551"/>
              </a:cxn>
              <a:cxn ang="f311">
                <a:pos x="f552" y="f553"/>
              </a:cxn>
              <a:cxn ang="f311">
                <a:pos x="f554" y="f555"/>
              </a:cxn>
              <a:cxn ang="f311">
                <a:pos x="f556" y="f557"/>
              </a:cxn>
              <a:cxn ang="f311">
                <a:pos x="f558" y="f559"/>
              </a:cxn>
              <a:cxn ang="f311">
                <a:pos x="f490" y="f491"/>
              </a:cxn>
              <a:cxn ang="f311">
                <a:pos x="f560" y="f561"/>
              </a:cxn>
              <a:cxn ang="f311">
                <a:pos x="f562" y="f563"/>
              </a:cxn>
              <a:cxn ang="f311">
                <a:pos x="f550" y="f564"/>
              </a:cxn>
              <a:cxn ang="f311">
                <a:pos x="f565" y="f566"/>
              </a:cxn>
              <a:cxn ang="f311">
                <a:pos x="f567" y="f568"/>
              </a:cxn>
              <a:cxn ang="f311">
                <a:pos x="f560" y="f561"/>
              </a:cxn>
              <a:cxn ang="f311">
                <a:pos x="f569" y="f570"/>
              </a:cxn>
              <a:cxn ang="f311">
                <a:pos x="f571" y="f572"/>
              </a:cxn>
              <a:cxn ang="f311">
                <a:pos x="f573" y="f574"/>
              </a:cxn>
              <a:cxn ang="f311">
                <a:pos x="f569" y="f570"/>
              </a:cxn>
            </a:cxnLst>
            <a:rect l="f486" t="f489" r="f487" b="f488"/>
            <a:pathLst>
              <a:path w="390" h="912">
                <a:moveTo>
                  <a:pt x="f8" y="f9"/>
                </a:moveTo>
                <a:cubicBezTo>
                  <a:pt x="f10" y="f11"/>
                  <a:pt x="f12" y="f13"/>
                  <a:pt x="f14" y="f15"/>
                </a:cubicBezTo>
                <a:cubicBezTo>
                  <a:pt x="f16" y="f17"/>
                  <a:pt x="f18" y="f19"/>
                  <a:pt x="f18" y="f20"/>
                </a:cubicBezTo>
                <a:cubicBezTo>
                  <a:pt x="f18" y="f21"/>
                  <a:pt x="f22" y="f23"/>
                  <a:pt x="f24" y="f25"/>
                </a:cubicBezTo>
                <a:cubicBezTo>
                  <a:pt x="f26" y="f27"/>
                  <a:pt x="f28" y="f25"/>
                  <a:pt x="f29" y="f25"/>
                </a:cubicBezTo>
                <a:cubicBezTo>
                  <a:pt x="f30" y="f31"/>
                  <a:pt x="f32" y="f33"/>
                  <a:pt x="f34" y="f35"/>
                </a:cubicBezTo>
                <a:cubicBezTo>
                  <a:pt x="f36" y="f37"/>
                  <a:pt x="f38" y="f39"/>
                  <a:pt x="f40" y="f41"/>
                </a:cubicBezTo>
                <a:cubicBezTo>
                  <a:pt x="f42" y="f43"/>
                  <a:pt x="f44" y="f45"/>
                  <a:pt x="f46" y="f47"/>
                </a:cubicBezTo>
                <a:cubicBezTo>
                  <a:pt x="f48" y="f49"/>
                  <a:pt x="f50" y="f51"/>
                  <a:pt x="f32" y="f52"/>
                </a:cubicBezTo>
                <a:cubicBezTo>
                  <a:pt x="f53" y="f54"/>
                  <a:pt x="f55" y="f54"/>
                  <a:pt x="f56" y="f57"/>
                </a:cubicBezTo>
                <a:cubicBezTo>
                  <a:pt x="f58" y="f59"/>
                  <a:pt x="f60" y="f61"/>
                  <a:pt x="f58" y="f62"/>
                </a:cubicBezTo>
                <a:cubicBezTo>
                  <a:pt x="f63" y="f64"/>
                  <a:pt x="f65" y="f66"/>
                  <a:pt x="f65" y="f67"/>
                </a:cubicBezTo>
                <a:cubicBezTo>
                  <a:pt x="f68" y="f67"/>
                  <a:pt x="f69" y="f67"/>
                  <a:pt x="f70" y="f67"/>
                </a:cubicBezTo>
                <a:cubicBezTo>
                  <a:pt x="f71" y="f72"/>
                  <a:pt x="f73" y="f74"/>
                  <a:pt x="f69" y="f75"/>
                </a:cubicBezTo>
                <a:cubicBezTo>
                  <a:pt x="f76" y="f77"/>
                  <a:pt x="f78" y="f79"/>
                  <a:pt x="f80" y="f81"/>
                </a:cubicBezTo>
                <a:cubicBezTo>
                  <a:pt x="f58" y="f82"/>
                  <a:pt x="f83" y="f84"/>
                  <a:pt x="f85" y="f86"/>
                </a:cubicBezTo>
                <a:cubicBezTo>
                  <a:pt x="f87" y="f82"/>
                  <a:pt x="f88" y="f7"/>
                  <a:pt x="f88" y="f89"/>
                </a:cubicBezTo>
                <a:cubicBezTo>
                  <a:pt x="f90" y="f79"/>
                  <a:pt x="f91" y="f92"/>
                  <a:pt x="f93" y="f94"/>
                </a:cubicBezTo>
                <a:cubicBezTo>
                  <a:pt x="f95" y="f74"/>
                  <a:pt x="f96" y="f97"/>
                  <a:pt x="f98" y="f67"/>
                </a:cubicBezTo>
                <a:cubicBezTo>
                  <a:pt x="f99" y="f100"/>
                  <a:pt x="f101" y="f20"/>
                  <a:pt x="f102" y="f103"/>
                </a:cubicBezTo>
                <a:cubicBezTo>
                  <a:pt x="f104" y="f105"/>
                  <a:pt x="f106" y="f107"/>
                  <a:pt x="f108" y="f109"/>
                </a:cubicBezTo>
                <a:cubicBezTo>
                  <a:pt x="f110" y="f111"/>
                  <a:pt x="f112" y="f113"/>
                  <a:pt x="f5" y="f114"/>
                </a:cubicBezTo>
                <a:cubicBezTo>
                  <a:pt x="f115" y="f116"/>
                  <a:pt x="f117" y="f118"/>
                  <a:pt x="f98" y="f119"/>
                </a:cubicBezTo>
                <a:cubicBezTo>
                  <a:pt x="f120" y="f121"/>
                  <a:pt x="f122" y="f123"/>
                  <a:pt x="f124" y="f125"/>
                </a:cubicBezTo>
                <a:cubicBezTo>
                  <a:pt x="f126" y="f127"/>
                  <a:pt x="f128" y="f129"/>
                  <a:pt x="f130" y="f131"/>
                </a:cubicBezTo>
                <a:cubicBezTo>
                  <a:pt x="f132" y="f133"/>
                  <a:pt x="f134" y="f135"/>
                  <a:pt x="f136" y="f137"/>
                </a:cubicBezTo>
                <a:cubicBezTo>
                  <a:pt x="f138" y="f138"/>
                  <a:pt x="f139" y="f140"/>
                  <a:pt x="f141" y="f134"/>
                </a:cubicBezTo>
                <a:cubicBezTo>
                  <a:pt x="f95" y="f142"/>
                  <a:pt x="f143" y="f144"/>
                  <a:pt x="f145" y="f146"/>
                </a:cubicBezTo>
                <a:cubicBezTo>
                  <a:pt x="f93" y="f147"/>
                  <a:pt x="f148" y="f149"/>
                  <a:pt x="f150" y="f151"/>
                </a:cubicBezTo>
                <a:cubicBezTo>
                  <a:pt x="f152" y="f153"/>
                  <a:pt x="f135" y="f5"/>
                  <a:pt x="f154" y="f5"/>
                </a:cubicBezTo>
                <a:cubicBezTo>
                  <a:pt x="f36" y="f155"/>
                  <a:pt x="f156" y="f157"/>
                  <a:pt x="f44" y="f158"/>
                </a:cubicBezTo>
                <a:cubicBezTo>
                  <a:pt x="f159" y="f160"/>
                  <a:pt x="f161" y="f162"/>
                  <a:pt x="f38" y="f142"/>
                </a:cubicBezTo>
                <a:cubicBezTo>
                  <a:pt x="f163" y="f164"/>
                  <a:pt x="f165" y="f143"/>
                  <a:pt x="f166" y="f143"/>
                </a:cubicBezTo>
                <a:cubicBezTo>
                  <a:pt x="f26" y="f167"/>
                  <a:pt x="f168" y="f137"/>
                  <a:pt x="f169" y="f170"/>
                </a:cubicBezTo>
                <a:cubicBezTo>
                  <a:pt x="f171" y="f65"/>
                  <a:pt x="f172" y="f173"/>
                  <a:pt x="f174" y="f175"/>
                </a:cubicBezTo>
                <a:cubicBezTo>
                  <a:pt x="f6" y="f26"/>
                  <a:pt x="f176" y="f177"/>
                  <a:pt x="f178" y="f12"/>
                </a:cubicBezTo>
                <a:cubicBezTo>
                  <a:pt x="f179" y="f180"/>
                  <a:pt x="f181" y="f182"/>
                  <a:pt x="f168" y="f183"/>
                </a:cubicBezTo>
                <a:cubicBezTo>
                  <a:pt x="f184" y="f185"/>
                  <a:pt x="f186" y="f187"/>
                  <a:pt x="f8" y="f9"/>
                </a:cubicBezTo>
                <a:close/>
                <a:moveTo>
                  <a:pt x="f26" y="f63"/>
                </a:moveTo>
                <a:cubicBezTo>
                  <a:pt x="f127" y="f188"/>
                  <a:pt x="f189" y="f188"/>
                  <a:pt x="f190" y="f188"/>
                </a:cubicBezTo>
                <a:cubicBezTo>
                  <a:pt x="f175" y="f32"/>
                  <a:pt x="f191" y="f192"/>
                  <a:pt x="f166" y="f193"/>
                </a:cubicBezTo>
                <a:cubicBezTo>
                  <a:pt x="f194" y="f177"/>
                  <a:pt x="f195" y="f24"/>
                  <a:pt x="f196" y="f121"/>
                </a:cubicBezTo>
                <a:cubicBezTo>
                  <a:pt x="f169" y="f197"/>
                  <a:pt x="f181" y="f184"/>
                  <a:pt x="f198" y="f186"/>
                </a:cubicBezTo>
                <a:cubicBezTo>
                  <a:pt x="f199" y="f200"/>
                  <a:pt x="f201" y="f202"/>
                  <a:pt x="f26" y="f63"/>
                </a:cubicBezTo>
                <a:close/>
                <a:moveTo>
                  <a:pt x="f203" y="f204"/>
                </a:moveTo>
                <a:cubicBezTo>
                  <a:pt x="f205" y="f125"/>
                  <a:pt x="f164" y="f206"/>
                  <a:pt x="f143" y="f207"/>
                </a:cubicBezTo>
                <a:cubicBezTo>
                  <a:pt x="f208" y="f209"/>
                  <a:pt x="f210" y="f211"/>
                  <a:pt x="f212" y="f58"/>
                </a:cubicBezTo>
                <a:cubicBezTo>
                  <a:pt x="f213" y="f211"/>
                  <a:pt x="f102" y="f30"/>
                  <a:pt x="f203" y="f20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5">
            <a:extLst>
              <a:ext uri="{FF2B5EF4-FFF2-40B4-BE49-F238E27FC236}">
                <a16:creationId xmlns:a16="http://schemas.microsoft.com/office/drawing/2014/main" id="{EF9DB415-C900-1AB1-3649-86EEF4834337}"/>
              </a:ext>
            </a:extLst>
          </p:cNvPr>
          <p:cNvSpPr/>
          <p:nvPr/>
        </p:nvSpPr>
        <p:spPr>
          <a:xfrm>
            <a:off x="6619963" y="1798222"/>
            <a:ext cx="514029" cy="1197233"/>
          </a:xfrm>
          <a:custGeom>
            <a:avLst/>
            <a:gdLst>
              <a:gd name="f0" fmla="val 10800000"/>
              <a:gd name="f1" fmla="val 5400000"/>
              <a:gd name="f2" fmla="val 180"/>
              <a:gd name="f3" fmla="val w"/>
              <a:gd name="f4" fmla="val h"/>
              <a:gd name="f5" fmla="val 0"/>
              <a:gd name="f6" fmla="val 390"/>
              <a:gd name="f7" fmla="val 912"/>
              <a:gd name="f8" fmla="val 275"/>
              <a:gd name="f9" fmla="val 339"/>
              <a:gd name="f10" fmla="val 305"/>
              <a:gd name="f11" fmla="val 432"/>
              <a:gd name="f12" fmla="val 310"/>
              <a:gd name="f13" fmla="val 527"/>
              <a:gd name="f14" fmla="val 319"/>
              <a:gd name="f15" fmla="val 622"/>
              <a:gd name="f16" fmla="val 320"/>
              <a:gd name="f17" fmla="val 636"/>
              <a:gd name="f18" fmla="val 322"/>
              <a:gd name="f19" fmla="val 650"/>
              <a:gd name="f20" fmla="val 663"/>
              <a:gd name="f21" fmla="val 669"/>
              <a:gd name="f22" fmla="val 315"/>
              <a:gd name="f23" fmla="val 677"/>
              <a:gd name="f24" fmla="val 311"/>
              <a:gd name="f25" fmla="val 678"/>
              <a:gd name="f26" fmla="val 293"/>
              <a:gd name="f27" fmla="val 679"/>
              <a:gd name="f28" fmla="val 276"/>
              <a:gd name="f29" fmla="val 256"/>
              <a:gd name="f30" fmla="val 249"/>
              <a:gd name="f31" fmla="val 710"/>
              <a:gd name="f32" fmla="val 239"/>
              <a:gd name="f33" fmla="val 742"/>
              <a:gd name="f34" fmla="val 234"/>
              <a:gd name="f35" fmla="val 775"/>
              <a:gd name="f36" fmla="val 232"/>
              <a:gd name="f37" fmla="val 793"/>
              <a:gd name="f38" fmla="val 237"/>
              <a:gd name="f39" fmla="val 812"/>
              <a:gd name="f40" fmla="val 241"/>
              <a:gd name="f41" fmla="val 830"/>
              <a:gd name="f42" fmla="val 243"/>
              <a:gd name="f43" fmla="val 841"/>
              <a:gd name="f44" fmla="val 248"/>
              <a:gd name="f45" fmla="val 850"/>
              <a:gd name="f46" fmla="val 250"/>
              <a:gd name="f47" fmla="val 861"/>
              <a:gd name="f48" fmla="val 252"/>
              <a:gd name="f49" fmla="val 871"/>
              <a:gd name="f50" fmla="val 255"/>
              <a:gd name="f51" fmla="val 883"/>
              <a:gd name="f52" fmla="val 885"/>
              <a:gd name="f53" fmla="val 226"/>
              <a:gd name="f54" fmla="val 887"/>
              <a:gd name="f55" fmla="val 211"/>
              <a:gd name="f56" fmla="val 210"/>
              <a:gd name="f57" fmla="val 869"/>
              <a:gd name="f58" fmla="val 208"/>
              <a:gd name="f59" fmla="val 837"/>
              <a:gd name="f60" fmla="val 200"/>
              <a:gd name="f61" fmla="val 806"/>
              <a:gd name="f62" fmla="val 772"/>
              <a:gd name="f63" fmla="val 214"/>
              <a:gd name="f64" fmla="val 740"/>
              <a:gd name="f65" fmla="val 209"/>
              <a:gd name="f66" fmla="val 706"/>
              <a:gd name="f67" fmla="val 673"/>
              <a:gd name="f68" fmla="val 196"/>
              <a:gd name="f69" fmla="val 188"/>
              <a:gd name="f70" fmla="val 178"/>
              <a:gd name="f71" fmla="val 179"/>
              <a:gd name="f72" fmla="val 718"/>
              <a:gd name="f73" fmla="val 175"/>
              <a:gd name="f74" fmla="val 762"/>
              <a:gd name="f75" fmla="val 805"/>
              <a:gd name="f76" fmla="val 197"/>
              <a:gd name="f77" fmla="val 834"/>
              <a:gd name="f78" fmla="val 201"/>
              <a:gd name="f79" fmla="val 864"/>
              <a:gd name="f80" fmla="val 205"/>
              <a:gd name="f81" fmla="val 893"/>
              <a:gd name="f82" fmla="val 908"/>
              <a:gd name="f83" fmla="val 198"/>
              <a:gd name="f84" fmla="val 910"/>
              <a:gd name="f85" fmla="val 186"/>
              <a:gd name="f86" fmla="val 909"/>
              <a:gd name="f87" fmla="val 174"/>
              <a:gd name="f88" fmla="val 160"/>
              <a:gd name="f89" fmla="val 891"/>
              <a:gd name="f90" fmla="val 161"/>
              <a:gd name="f91" fmla="val 163"/>
              <a:gd name="f92" fmla="val 835"/>
              <a:gd name="f93" fmla="val 158"/>
              <a:gd name="f94" fmla="val 808"/>
              <a:gd name="f95" fmla="val 150"/>
              <a:gd name="f96" fmla="val 137"/>
              <a:gd name="f97" fmla="val 717"/>
              <a:gd name="f98" fmla="val 123"/>
              <a:gd name="f99" fmla="val 121"/>
              <a:gd name="f100" fmla="val 666"/>
              <a:gd name="f101" fmla="val 102"/>
              <a:gd name="f102" fmla="val 91"/>
              <a:gd name="f103" fmla="val 661"/>
              <a:gd name="f104" fmla="val 70"/>
              <a:gd name="f105" fmla="val 657"/>
              <a:gd name="f106" fmla="val 48"/>
              <a:gd name="f107" fmla="val 659"/>
              <a:gd name="f108" fmla="val 29"/>
              <a:gd name="f109" fmla="val 644"/>
              <a:gd name="f110" fmla="val 20"/>
              <a:gd name="f111" fmla="val 637"/>
              <a:gd name="f112" fmla="val 8"/>
              <a:gd name="f113" fmla="val 634"/>
              <a:gd name="f114" fmla="val 631"/>
              <a:gd name="f115" fmla="val 41"/>
              <a:gd name="f116" fmla="val 526"/>
              <a:gd name="f117" fmla="val 83"/>
              <a:gd name="f118" fmla="val 423"/>
              <a:gd name="f119" fmla="val 321"/>
              <a:gd name="f120" fmla="val 93"/>
              <a:gd name="f121" fmla="val 313"/>
              <a:gd name="f122" fmla="val 64"/>
              <a:gd name="f123" fmla="val 306"/>
              <a:gd name="f124" fmla="val 35"/>
              <a:gd name="f125" fmla="val 297"/>
              <a:gd name="f126" fmla="val 18"/>
              <a:gd name="f127" fmla="val 291"/>
              <a:gd name="f128" fmla="val 16"/>
              <a:gd name="f129" fmla="val 282"/>
              <a:gd name="f130" fmla="val 28"/>
              <a:gd name="f131" fmla="val 269"/>
              <a:gd name="f132" fmla="val 61"/>
              <a:gd name="f133" fmla="val 231"/>
              <a:gd name="f134" fmla="val 97"/>
              <a:gd name="f135" fmla="val 195"/>
              <a:gd name="f136" fmla="val 128"/>
              <a:gd name="f137" fmla="val 155"/>
              <a:gd name="f138" fmla="val 140"/>
              <a:gd name="f139" fmla="val 143"/>
              <a:gd name="f140" fmla="val 117"/>
              <a:gd name="f141" fmla="val 149"/>
              <a:gd name="f142" fmla="val 94"/>
              <a:gd name="f143" fmla="val 146"/>
              <a:gd name="f144" fmla="val 88"/>
              <a:gd name="f145" fmla="val 148"/>
              <a:gd name="f146" fmla="val 85"/>
              <a:gd name="f147" fmla="val 60"/>
              <a:gd name="f148" fmla="val 169"/>
              <a:gd name="f149" fmla="val 34"/>
              <a:gd name="f150" fmla="val 182"/>
              <a:gd name="f151" fmla="val 9"/>
              <a:gd name="f152" fmla="val 184"/>
              <a:gd name="f153" fmla="val 4"/>
              <a:gd name="f154" fmla="val 202"/>
              <a:gd name="f155" fmla="val 2"/>
              <a:gd name="f156" fmla="val 251"/>
              <a:gd name="f157" fmla="val 23"/>
              <a:gd name="f158" fmla="val 53"/>
              <a:gd name="f159" fmla="val 247"/>
              <a:gd name="f160" fmla="val 67"/>
              <a:gd name="f161" fmla="val 242"/>
              <a:gd name="f162" fmla="val 81"/>
              <a:gd name="f163" fmla="val 228"/>
              <a:gd name="f164" fmla="val 120"/>
              <a:gd name="f165" fmla="val 244"/>
              <a:gd name="f166" fmla="val 271"/>
              <a:gd name="f167" fmla="val 145"/>
              <a:gd name="f168" fmla="val 307"/>
              <a:gd name="f169" fmla="val 318"/>
              <a:gd name="f170" fmla="val 173"/>
              <a:gd name="f171" fmla="val 340"/>
              <a:gd name="f172" fmla="val 361"/>
              <a:gd name="f173" fmla="val 245"/>
              <a:gd name="f174" fmla="val 383"/>
              <a:gd name="f175" fmla="val 281"/>
              <a:gd name="f176" fmla="val 388"/>
              <a:gd name="f177" fmla="val 303"/>
              <a:gd name="f178" fmla="val 377"/>
              <a:gd name="f179" fmla="val 354"/>
              <a:gd name="f180" fmla="val 323"/>
              <a:gd name="f181" fmla="val 331"/>
              <a:gd name="f182" fmla="val 338"/>
              <a:gd name="f183" fmla="val 348"/>
              <a:gd name="f184" fmla="val 299"/>
              <a:gd name="f185" fmla="val 351"/>
              <a:gd name="f186" fmla="val 287"/>
              <a:gd name="f187" fmla="val 343"/>
              <a:gd name="f188" fmla="val 215"/>
              <a:gd name="f189" fmla="val 289"/>
              <a:gd name="f190" fmla="val 286"/>
              <a:gd name="f191" fmla="val 274"/>
              <a:gd name="f192" fmla="val 263"/>
              <a:gd name="f193" fmla="val 288"/>
              <a:gd name="f194" fmla="val 268"/>
              <a:gd name="f195" fmla="val 278"/>
              <a:gd name="f196" fmla="val 294"/>
              <a:gd name="f197" fmla="val 317"/>
              <a:gd name="f198" fmla="val 350"/>
              <a:gd name="f199" fmla="val 330"/>
              <a:gd name="f200" fmla="val 262"/>
              <a:gd name="f201" fmla="val 312"/>
              <a:gd name="f202" fmla="val 238"/>
              <a:gd name="f203" fmla="val 69"/>
              <a:gd name="f204" fmla="val 270"/>
              <a:gd name="f205" fmla="val 98"/>
              <a:gd name="f206" fmla="val 298"/>
              <a:gd name="f207" fmla="val 273"/>
              <a:gd name="f208" fmla="val 159"/>
              <a:gd name="f209" fmla="val 261"/>
              <a:gd name="f210" fmla="val 154"/>
              <a:gd name="f211" fmla="val 229"/>
              <a:gd name="f212" fmla="val 134"/>
              <a:gd name="f213" fmla="val 112"/>
              <a:gd name="f214" fmla="+- 0 0 -90"/>
              <a:gd name="f215" fmla="*/ f3 1 390"/>
              <a:gd name="f216" fmla="*/ f4 1 912"/>
              <a:gd name="f217" fmla="val f5"/>
              <a:gd name="f218" fmla="val f6"/>
              <a:gd name="f219" fmla="val f7"/>
              <a:gd name="f220" fmla="*/ f214 f0 1"/>
              <a:gd name="f221" fmla="+- f219 0 f217"/>
              <a:gd name="f222" fmla="+- f218 0 f217"/>
              <a:gd name="f223" fmla="*/ f220 1 f2"/>
              <a:gd name="f224" fmla="*/ f222 1 390"/>
              <a:gd name="f225" fmla="*/ f221 1 912"/>
              <a:gd name="f226" fmla="*/ 275 f222 1"/>
              <a:gd name="f227" fmla="*/ 339 f221 1"/>
              <a:gd name="f228" fmla="*/ 319 f222 1"/>
              <a:gd name="f229" fmla="*/ 622 f221 1"/>
              <a:gd name="f230" fmla="*/ 322 f222 1"/>
              <a:gd name="f231" fmla="*/ 663 f221 1"/>
              <a:gd name="f232" fmla="*/ 311 f222 1"/>
              <a:gd name="f233" fmla="*/ 678 f221 1"/>
              <a:gd name="f234" fmla="*/ 256 f222 1"/>
              <a:gd name="f235" fmla="*/ 234 f222 1"/>
              <a:gd name="f236" fmla="*/ 775 f221 1"/>
              <a:gd name="f237" fmla="*/ 241 f222 1"/>
              <a:gd name="f238" fmla="*/ 830 f221 1"/>
              <a:gd name="f239" fmla="*/ 250 f222 1"/>
              <a:gd name="f240" fmla="*/ 861 f221 1"/>
              <a:gd name="f241" fmla="*/ 239 f222 1"/>
              <a:gd name="f242" fmla="*/ 885 f221 1"/>
              <a:gd name="f243" fmla="*/ 210 f222 1"/>
              <a:gd name="f244" fmla="*/ 869 f221 1"/>
              <a:gd name="f245" fmla="*/ 208 f222 1"/>
              <a:gd name="f246" fmla="*/ 772 f221 1"/>
              <a:gd name="f247" fmla="*/ 209 f222 1"/>
              <a:gd name="f248" fmla="*/ 673 f221 1"/>
              <a:gd name="f249" fmla="*/ 178 f222 1"/>
              <a:gd name="f250" fmla="*/ 188 f222 1"/>
              <a:gd name="f251" fmla="*/ 805 f221 1"/>
              <a:gd name="f252" fmla="*/ 205 f222 1"/>
              <a:gd name="f253" fmla="*/ 893 f221 1"/>
              <a:gd name="f254" fmla="*/ 186 f222 1"/>
              <a:gd name="f255" fmla="*/ 909 f221 1"/>
              <a:gd name="f256" fmla="*/ 160 f222 1"/>
              <a:gd name="f257" fmla="*/ 891 f221 1"/>
              <a:gd name="f258" fmla="*/ 158 f222 1"/>
              <a:gd name="f259" fmla="*/ 808 f221 1"/>
              <a:gd name="f260" fmla="*/ 123 f222 1"/>
              <a:gd name="f261" fmla="*/ 91 f222 1"/>
              <a:gd name="f262" fmla="*/ 661 f221 1"/>
              <a:gd name="f263" fmla="*/ 29 f222 1"/>
              <a:gd name="f264" fmla="*/ 644 f221 1"/>
              <a:gd name="f265" fmla="*/ 0 f222 1"/>
              <a:gd name="f266" fmla="*/ 631 f221 1"/>
              <a:gd name="f267" fmla="*/ 321 f221 1"/>
              <a:gd name="f268" fmla="*/ 35 f222 1"/>
              <a:gd name="f269" fmla="*/ 297 f221 1"/>
              <a:gd name="f270" fmla="*/ 28 f222 1"/>
              <a:gd name="f271" fmla="*/ 269 f221 1"/>
              <a:gd name="f272" fmla="*/ 128 f222 1"/>
              <a:gd name="f273" fmla="*/ 155 f221 1"/>
              <a:gd name="f274" fmla="*/ 149 f222 1"/>
              <a:gd name="f275" fmla="*/ 97 f221 1"/>
              <a:gd name="f276" fmla="*/ 148 f222 1"/>
              <a:gd name="f277" fmla="*/ 85 f221 1"/>
              <a:gd name="f278" fmla="*/ 182 f222 1"/>
              <a:gd name="f279" fmla="*/ 9 f221 1"/>
              <a:gd name="f280" fmla="*/ 202 f222 1"/>
              <a:gd name="f281" fmla="*/ 0 f221 1"/>
              <a:gd name="f282" fmla="*/ 248 f222 1"/>
              <a:gd name="f283" fmla="*/ 53 f221 1"/>
              <a:gd name="f284" fmla="*/ 237 f222 1"/>
              <a:gd name="f285" fmla="*/ 94 f221 1"/>
              <a:gd name="f286" fmla="*/ 271 f222 1"/>
              <a:gd name="f287" fmla="*/ 146 f221 1"/>
              <a:gd name="f288" fmla="*/ 318 f222 1"/>
              <a:gd name="f289" fmla="*/ 173 f221 1"/>
              <a:gd name="f290" fmla="*/ 383 f222 1"/>
              <a:gd name="f291" fmla="*/ 281 f221 1"/>
              <a:gd name="f292" fmla="*/ 377 f222 1"/>
              <a:gd name="f293" fmla="*/ 310 f221 1"/>
              <a:gd name="f294" fmla="*/ 307 f222 1"/>
              <a:gd name="f295" fmla="*/ 348 f221 1"/>
              <a:gd name="f296" fmla="*/ 293 f222 1"/>
              <a:gd name="f297" fmla="*/ 214 f221 1"/>
              <a:gd name="f298" fmla="*/ 286 f222 1"/>
              <a:gd name="f299" fmla="*/ 215 f221 1"/>
              <a:gd name="f300" fmla="*/ 288 f221 1"/>
              <a:gd name="f301" fmla="*/ 294 f222 1"/>
              <a:gd name="f302" fmla="*/ 313 f221 1"/>
              <a:gd name="f303" fmla="*/ 350 f222 1"/>
              <a:gd name="f304" fmla="*/ 287 f221 1"/>
              <a:gd name="f305" fmla="*/ 69 f222 1"/>
              <a:gd name="f306" fmla="*/ 270 f221 1"/>
              <a:gd name="f307" fmla="*/ 146 f222 1"/>
              <a:gd name="f308" fmla="*/ 273 f221 1"/>
              <a:gd name="f309" fmla="*/ 134 f222 1"/>
              <a:gd name="f310" fmla="*/ 208 f221 1"/>
              <a:gd name="f311" fmla="+- f223 0 f1"/>
              <a:gd name="f312" fmla="*/ f226 1 390"/>
              <a:gd name="f313" fmla="*/ f227 1 912"/>
              <a:gd name="f314" fmla="*/ f228 1 390"/>
              <a:gd name="f315" fmla="*/ f229 1 912"/>
              <a:gd name="f316" fmla="*/ f230 1 390"/>
              <a:gd name="f317" fmla="*/ f231 1 912"/>
              <a:gd name="f318" fmla="*/ f232 1 390"/>
              <a:gd name="f319" fmla="*/ f233 1 912"/>
              <a:gd name="f320" fmla="*/ f234 1 390"/>
              <a:gd name="f321" fmla="*/ f235 1 390"/>
              <a:gd name="f322" fmla="*/ f236 1 912"/>
              <a:gd name="f323" fmla="*/ f237 1 390"/>
              <a:gd name="f324" fmla="*/ f238 1 912"/>
              <a:gd name="f325" fmla="*/ f239 1 390"/>
              <a:gd name="f326" fmla="*/ f240 1 912"/>
              <a:gd name="f327" fmla="*/ f241 1 390"/>
              <a:gd name="f328" fmla="*/ f242 1 912"/>
              <a:gd name="f329" fmla="*/ f243 1 390"/>
              <a:gd name="f330" fmla="*/ f244 1 912"/>
              <a:gd name="f331" fmla="*/ f245 1 390"/>
              <a:gd name="f332" fmla="*/ f246 1 912"/>
              <a:gd name="f333" fmla="*/ f247 1 390"/>
              <a:gd name="f334" fmla="*/ f248 1 912"/>
              <a:gd name="f335" fmla="*/ f249 1 390"/>
              <a:gd name="f336" fmla="*/ f250 1 390"/>
              <a:gd name="f337" fmla="*/ f251 1 912"/>
              <a:gd name="f338" fmla="*/ f252 1 390"/>
              <a:gd name="f339" fmla="*/ f253 1 912"/>
              <a:gd name="f340" fmla="*/ f254 1 390"/>
              <a:gd name="f341" fmla="*/ f255 1 912"/>
              <a:gd name="f342" fmla="*/ f256 1 390"/>
              <a:gd name="f343" fmla="*/ f257 1 912"/>
              <a:gd name="f344" fmla="*/ f258 1 390"/>
              <a:gd name="f345" fmla="*/ f259 1 912"/>
              <a:gd name="f346" fmla="*/ f260 1 390"/>
              <a:gd name="f347" fmla="*/ f261 1 390"/>
              <a:gd name="f348" fmla="*/ f262 1 912"/>
              <a:gd name="f349" fmla="*/ f263 1 390"/>
              <a:gd name="f350" fmla="*/ f264 1 912"/>
              <a:gd name="f351" fmla="*/ f265 1 390"/>
              <a:gd name="f352" fmla="*/ f266 1 912"/>
              <a:gd name="f353" fmla="*/ f267 1 912"/>
              <a:gd name="f354" fmla="*/ f268 1 390"/>
              <a:gd name="f355" fmla="*/ f269 1 912"/>
              <a:gd name="f356" fmla="*/ f270 1 390"/>
              <a:gd name="f357" fmla="*/ f271 1 912"/>
              <a:gd name="f358" fmla="*/ f272 1 390"/>
              <a:gd name="f359" fmla="*/ f273 1 912"/>
              <a:gd name="f360" fmla="*/ f274 1 390"/>
              <a:gd name="f361" fmla="*/ f275 1 912"/>
              <a:gd name="f362" fmla="*/ f276 1 390"/>
              <a:gd name="f363" fmla="*/ f277 1 912"/>
              <a:gd name="f364" fmla="*/ f278 1 390"/>
              <a:gd name="f365" fmla="*/ f279 1 912"/>
              <a:gd name="f366" fmla="*/ f280 1 390"/>
              <a:gd name="f367" fmla="*/ f281 1 912"/>
              <a:gd name="f368" fmla="*/ f282 1 390"/>
              <a:gd name="f369" fmla="*/ f283 1 912"/>
              <a:gd name="f370" fmla="*/ f284 1 390"/>
              <a:gd name="f371" fmla="*/ f285 1 912"/>
              <a:gd name="f372" fmla="*/ f286 1 390"/>
              <a:gd name="f373" fmla="*/ f287 1 912"/>
              <a:gd name="f374" fmla="*/ f288 1 390"/>
              <a:gd name="f375" fmla="*/ f289 1 912"/>
              <a:gd name="f376" fmla="*/ f290 1 390"/>
              <a:gd name="f377" fmla="*/ f291 1 912"/>
              <a:gd name="f378" fmla="*/ f292 1 390"/>
              <a:gd name="f379" fmla="*/ f293 1 912"/>
              <a:gd name="f380" fmla="*/ f294 1 390"/>
              <a:gd name="f381" fmla="*/ f295 1 912"/>
              <a:gd name="f382" fmla="*/ f296 1 390"/>
              <a:gd name="f383" fmla="*/ f297 1 912"/>
              <a:gd name="f384" fmla="*/ f298 1 390"/>
              <a:gd name="f385" fmla="*/ f299 1 912"/>
              <a:gd name="f386" fmla="*/ f300 1 912"/>
              <a:gd name="f387" fmla="*/ f301 1 390"/>
              <a:gd name="f388" fmla="*/ f302 1 912"/>
              <a:gd name="f389" fmla="*/ f303 1 390"/>
              <a:gd name="f390" fmla="*/ f304 1 912"/>
              <a:gd name="f391" fmla="*/ f305 1 390"/>
              <a:gd name="f392" fmla="*/ f306 1 912"/>
              <a:gd name="f393" fmla="*/ f307 1 390"/>
              <a:gd name="f394" fmla="*/ f308 1 912"/>
              <a:gd name="f395" fmla="*/ f309 1 390"/>
              <a:gd name="f396" fmla="*/ f310 1 912"/>
              <a:gd name="f397" fmla="*/ 0 1 f224"/>
              <a:gd name="f398" fmla="*/ f218 1 f224"/>
              <a:gd name="f399" fmla="*/ 0 1 f225"/>
              <a:gd name="f400" fmla="*/ f219 1 f225"/>
              <a:gd name="f401" fmla="*/ f312 1 f224"/>
              <a:gd name="f402" fmla="*/ f313 1 f225"/>
              <a:gd name="f403" fmla="*/ f314 1 f224"/>
              <a:gd name="f404" fmla="*/ f315 1 f225"/>
              <a:gd name="f405" fmla="*/ f316 1 f224"/>
              <a:gd name="f406" fmla="*/ f317 1 f225"/>
              <a:gd name="f407" fmla="*/ f318 1 f224"/>
              <a:gd name="f408" fmla="*/ f319 1 f225"/>
              <a:gd name="f409" fmla="*/ f320 1 f224"/>
              <a:gd name="f410" fmla="*/ f321 1 f224"/>
              <a:gd name="f411" fmla="*/ f322 1 f225"/>
              <a:gd name="f412" fmla="*/ f323 1 f224"/>
              <a:gd name="f413" fmla="*/ f324 1 f225"/>
              <a:gd name="f414" fmla="*/ f325 1 f224"/>
              <a:gd name="f415" fmla="*/ f326 1 f225"/>
              <a:gd name="f416" fmla="*/ f327 1 f224"/>
              <a:gd name="f417" fmla="*/ f328 1 f225"/>
              <a:gd name="f418" fmla="*/ f329 1 f224"/>
              <a:gd name="f419" fmla="*/ f330 1 f225"/>
              <a:gd name="f420" fmla="*/ f331 1 f224"/>
              <a:gd name="f421" fmla="*/ f332 1 f225"/>
              <a:gd name="f422" fmla="*/ f333 1 f224"/>
              <a:gd name="f423" fmla="*/ f334 1 f225"/>
              <a:gd name="f424" fmla="*/ f335 1 f224"/>
              <a:gd name="f425" fmla="*/ f336 1 f224"/>
              <a:gd name="f426" fmla="*/ f337 1 f225"/>
              <a:gd name="f427" fmla="*/ f338 1 f224"/>
              <a:gd name="f428" fmla="*/ f339 1 f225"/>
              <a:gd name="f429" fmla="*/ f340 1 f224"/>
              <a:gd name="f430" fmla="*/ f341 1 f225"/>
              <a:gd name="f431" fmla="*/ f342 1 f224"/>
              <a:gd name="f432" fmla="*/ f343 1 f225"/>
              <a:gd name="f433" fmla="*/ f344 1 f224"/>
              <a:gd name="f434" fmla="*/ f345 1 f225"/>
              <a:gd name="f435" fmla="*/ f346 1 f224"/>
              <a:gd name="f436" fmla="*/ f347 1 f224"/>
              <a:gd name="f437" fmla="*/ f348 1 f225"/>
              <a:gd name="f438" fmla="*/ f349 1 f224"/>
              <a:gd name="f439" fmla="*/ f350 1 f225"/>
              <a:gd name="f440" fmla="*/ f351 1 f224"/>
              <a:gd name="f441" fmla="*/ f352 1 f225"/>
              <a:gd name="f442" fmla="*/ f353 1 f225"/>
              <a:gd name="f443" fmla="*/ f354 1 f224"/>
              <a:gd name="f444" fmla="*/ f355 1 f225"/>
              <a:gd name="f445" fmla="*/ f356 1 f224"/>
              <a:gd name="f446" fmla="*/ f357 1 f225"/>
              <a:gd name="f447" fmla="*/ f358 1 f224"/>
              <a:gd name="f448" fmla="*/ f359 1 f225"/>
              <a:gd name="f449" fmla="*/ f360 1 f224"/>
              <a:gd name="f450" fmla="*/ f361 1 f225"/>
              <a:gd name="f451" fmla="*/ f362 1 f224"/>
              <a:gd name="f452" fmla="*/ f363 1 f225"/>
              <a:gd name="f453" fmla="*/ f364 1 f224"/>
              <a:gd name="f454" fmla="*/ f365 1 f225"/>
              <a:gd name="f455" fmla="*/ f366 1 f224"/>
              <a:gd name="f456" fmla="*/ f367 1 f225"/>
              <a:gd name="f457" fmla="*/ f368 1 f224"/>
              <a:gd name="f458" fmla="*/ f369 1 f225"/>
              <a:gd name="f459" fmla="*/ f370 1 f224"/>
              <a:gd name="f460" fmla="*/ f371 1 f225"/>
              <a:gd name="f461" fmla="*/ f372 1 f224"/>
              <a:gd name="f462" fmla="*/ f373 1 f225"/>
              <a:gd name="f463" fmla="*/ f374 1 f224"/>
              <a:gd name="f464" fmla="*/ f375 1 f225"/>
              <a:gd name="f465" fmla="*/ f376 1 f224"/>
              <a:gd name="f466" fmla="*/ f377 1 f225"/>
              <a:gd name="f467" fmla="*/ f378 1 f224"/>
              <a:gd name="f468" fmla="*/ f379 1 f225"/>
              <a:gd name="f469" fmla="*/ f380 1 f224"/>
              <a:gd name="f470" fmla="*/ f381 1 f225"/>
              <a:gd name="f471" fmla="*/ f382 1 f224"/>
              <a:gd name="f472" fmla="*/ f383 1 f225"/>
              <a:gd name="f473" fmla="*/ f384 1 f224"/>
              <a:gd name="f474" fmla="*/ f385 1 f225"/>
              <a:gd name="f475" fmla="*/ f386 1 f225"/>
              <a:gd name="f476" fmla="*/ f387 1 f224"/>
              <a:gd name="f477" fmla="*/ f388 1 f225"/>
              <a:gd name="f478" fmla="*/ f389 1 f224"/>
              <a:gd name="f479" fmla="*/ f390 1 f225"/>
              <a:gd name="f480" fmla="*/ f391 1 f224"/>
              <a:gd name="f481" fmla="*/ f392 1 f225"/>
              <a:gd name="f482" fmla="*/ f393 1 f224"/>
              <a:gd name="f483" fmla="*/ f394 1 f225"/>
              <a:gd name="f484" fmla="*/ f395 1 f224"/>
              <a:gd name="f485" fmla="*/ f396 1 f225"/>
              <a:gd name="f486" fmla="*/ f397 f215 1"/>
              <a:gd name="f487" fmla="*/ f398 f215 1"/>
              <a:gd name="f488" fmla="*/ f400 f216 1"/>
              <a:gd name="f489" fmla="*/ f399 f216 1"/>
              <a:gd name="f490" fmla="*/ f401 f215 1"/>
              <a:gd name="f491" fmla="*/ f402 f216 1"/>
              <a:gd name="f492" fmla="*/ f403 f215 1"/>
              <a:gd name="f493" fmla="*/ f404 f216 1"/>
              <a:gd name="f494" fmla="*/ f405 f215 1"/>
              <a:gd name="f495" fmla="*/ f406 f216 1"/>
              <a:gd name="f496" fmla="*/ f407 f215 1"/>
              <a:gd name="f497" fmla="*/ f408 f216 1"/>
              <a:gd name="f498" fmla="*/ f409 f215 1"/>
              <a:gd name="f499" fmla="*/ f410 f215 1"/>
              <a:gd name="f500" fmla="*/ f411 f216 1"/>
              <a:gd name="f501" fmla="*/ f412 f215 1"/>
              <a:gd name="f502" fmla="*/ f413 f216 1"/>
              <a:gd name="f503" fmla="*/ f414 f215 1"/>
              <a:gd name="f504" fmla="*/ f415 f216 1"/>
              <a:gd name="f505" fmla="*/ f416 f215 1"/>
              <a:gd name="f506" fmla="*/ f417 f216 1"/>
              <a:gd name="f507" fmla="*/ f418 f215 1"/>
              <a:gd name="f508" fmla="*/ f419 f216 1"/>
              <a:gd name="f509" fmla="*/ f420 f215 1"/>
              <a:gd name="f510" fmla="*/ f421 f216 1"/>
              <a:gd name="f511" fmla="*/ f422 f215 1"/>
              <a:gd name="f512" fmla="*/ f423 f216 1"/>
              <a:gd name="f513" fmla="*/ f424 f215 1"/>
              <a:gd name="f514" fmla="*/ f425 f215 1"/>
              <a:gd name="f515" fmla="*/ f426 f216 1"/>
              <a:gd name="f516" fmla="*/ f427 f215 1"/>
              <a:gd name="f517" fmla="*/ f428 f216 1"/>
              <a:gd name="f518" fmla="*/ f429 f215 1"/>
              <a:gd name="f519" fmla="*/ f430 f216 1"/>
              <a:gd name="f520" fmla="*/ f431 f215 1"/>
              <a:gd name="f521" fmla="*/ f432 f216 1"/>
              <a:gd name="f522" fmla="*/ f433 f215 1"/>
              <a:gd name="f523" fmla="*/ f434 f216 1"/>
              <a:gd name="f524" fmla="*/ f435 f215 1"/>
              <a:gd name="f525" fmla="*/ f436 f215 1"/>
              <a:gd name="f526" fmla="*/ f437 f216 1"/>
              <a:gd name="f527" fmla="*/ f438 f215 1"/>
              <a:gd name="f528" fmla="*/ f439 f216 1"/>
              <a:gd name="f529" fmla="*/ f440 f215 1"/>
              <a:gd name="f530" fmla="*/ f441 f216 1"/>
              <a:gd name="f531" fmla="*/ f442 f216 1"/>
              <a:gd name="f532" fmla="*/ f443 f215 1"/>
              <a:gd name="f533" fmla="*/ f444 f216 1"/>
              <a:gd name="f534" fmla="*/ f445 f215 1"/>
              <a:gd name="f535" fmla="*/ f446 f216 1"/>
              <a:gd name="f536" fmla="*/ f447 f215 1"/>
              <a:gd name="f537" fmla="*/ f448 f216 1"/>
              <a:gd name="f538" fmla="*/ f449 f215 1"/>
              <a:gd name="f539" fmla="*/ f450 f216 1"/>
              <a:gd name="f540" fmla="*/ f451 f215 1"/>
              <a:gd name="f541" fmla="*/ f452 f216 1"/>
              <a:gd name="f542" fmla="*/ f453 f215 1"/>
              <a:gd name="f543" fmla="*/ f454 f216 1"/>
              <a:gd name="f544" fmla="*/ f455 f215 1"/>
              <a:gd name="f545" fmla="*/ f456 f216 1"/>
              <a:gd name="f546" fmla="*/ f457 f215 1"/>
              <a:gd name="f547" fmla="*/ f458 f216 1"/>
              <a:gd name="f548" fmla="*/ f459 f215 1"/>
              <a:gd name="f549" fmla="*/ f460 f216 1"/>
              <a:gd name="f550" fmla="*/ f461 f215 1"/>
              <a:gd name="f551" fmla="*/ f462 f216 1"/>
              <a:gd name="f552" fmla="*/ f463 f215 1"/>
              <a:gd name="f553" fmla="*/ f464 f216 1"/>
              <a:gd name="f554" fmla="*/ f465 f215 1"/>
              <a:gd name="f555" fmla="*/ f466 f216 1"/>
              <a:gd name="f556" fmla="*/ f467 f215 1"/>
              <a:gd name="f557" fmla="*/ f468 f216 1"/>
              <a:gd name="f558" fmla="*/ f469 f215 1"/>
              <a:gd name="f559" fmla="*/ f470 f216 1"/>
              <a:gd name="f560" fmla="*/ f471 f215 1"/>
              <a:gd name="f561" fmla="*/ f472 f216 1"/>
              <a:gd name="f562" fmla="*/ f473 f215 1"/>
              <a:gd name="f563" fmla="*/ f474 f216 1"/>
              <a:gd name="f564" fmla="*/ f475 f216 1"/>
              <a:gd name="f565" fmla="*/ f476 f215 1"/>
              <a:gd name="f566" fmla="*/ f477 f216 1"/>
              <a:gd name="f567" fmla="*/ f478 f215 1"/>
              <a:gd name="f568" fmla="*/ f479 f216 1"/>
              <a:gd name="f569" fmla="*/ f480 f215 1"/>
              <a:gd name="f570" fmla="*/ f481 f216 1"/>
              <a:gd name="f571" fmla="*/ f482 f215 1"/>
              <a:gd name="f572" fmla="*/ f483 f216 1"/>
              <a:gd name="f573" fmla="*/ f484 f215 1"/>
              <a:gd name="f574" fmla="*/ f485 f216 1"/>
            </a:gdLst>
            <a:ahLst/>
            <a:cxnLst>
              <a:cxn ang="3cd4">
                <a:pos x="hc" y="t"/>
              </a:cxn>
              <a:cxn ang="0">
                <a:pos x="r" y="vc"/>
              </a:cxn>
              <a:cxn ang="cd4">
                <a:pos x="hc" y="b"/>
              </a:cxn>
              <a:cxn ang="cd2">
                <a:pos x="l" y="vc"/>
              </a:cxn>
              <a:cxn ang="f311">
                <a:pos x="f490" y="f491"/>
              </a:cxn>
              <a:cxn ang="f311">
                <a:pos x="f492" y="f493"/>
              </a:cxn>
              <a:cxn ang="f311">
                <a:pos x="f494" y="f495"/>
              </a:cxn>
              <a:cxn ang="f311">
                <a:pos x="f496" y="f497"/>
              </a:cxn>
              <a:cxn ang="f311">
                <a:pos x="f498" y="f497"/>
              </a:cxn>
              <a:cxn ang="f311">
                <a:pos x="f499" y="f500"/>
              </a:cxn>
              <a:cxn ang="f311">
                <a:pos x="f501" y="f502"/>
              </a:cxn>
              <a:cxn ang="f311">
                <a:pos x="f503" y="f504"/>
              </a:cxn>
              <a:cxn ang="f311">
                <a:pos x="f505" y="f506"/>
              </a:cxn>
              <a:cxn ang="f311">
                <a:pos x="f507" y="f508"/>
              </a:cxn>
              <a:cxn ang="f311">
                <a:pos x="f509" y="f510"/>
              </a:cxn>
              <a:cxn ang="f311">
                <a:pos x="f511" y="f512"/>
              </a:cxn>
              <a:cxn ang="f311">
                <a:pos x="f513" y="f512"/>
              </a:cxn>
              <a:cxn ang="f311">
                <a:pos x="f514" y="f515"/>
              </a:cxn>
              <a:cxn ang="f311">
                <a:pos x="f516" y="f517"/>
              </a:cxn>
              <a:cxn ang="f311">
                <a:pos x="f518" y="f519"/>
              </a:cxn>
              <a:cxn ang="f311">
                <a:pos x="f520" y="f521"/>
              </a:cxn>
              <a:cxn ang="f311">
                <a:pos x="f522" y="f523"/>
              </a:cxn>
              <a:cxn ang="f311">
                <a:pos x="f524" y="f512"/>
              </a:cxn>
              <a:cxn ang="f311">
                <a:pos x="f525" y="f526"/>
              </a:cxn>
              <a:cxn ang="f311">
                <a:pos x="f527" y="f528"/>
              </a:cxn>
              <a:cxn ang="f311">
                <a:pos x="f529" y="f530"/>
              </a:cxn>
              <a:cxn ang="f311">
                <a:pos x="f524" y="f531"/>
              </a:cxn>
              <a:cxn ang="f311">
                <a:pos x="f532" y="f533"/>
              </a:cxn>
              <a:cxn ang="f311">
                <a:pos x="f534" y="f535"/>
              </a:cxn>
              <a:cxn ang="f311">
                <a:pos x="f536" y="f537"/>
              </a:cxn>
              <a:cxn ang="f311">
                <a:pos x="f538" y="f539"/>
              </a:cxn>
              <a:cxn ang="f311">
                <a:pos x="f540" y="f541"/>
              </a:cxn>
              <a:cxn ang="f311">
                <a:pos x="f542" y="f543"/>
              </a:cxn>
              <a:cxn ang="f311">
                <a:pos x="f544" y="f545"/>
              </a:cxn>
              <a:cxn ang="f311">
                <a:pos x="f546" y="f547"/>
              </a:cxn>
              <a:cxn ang="f311">
                <a:pos x="f548" y="f549"/>
              </a:cxn>
              <a:cxn ang="f311">
                <a:pos x="f550" y="f551"/>
              </a:cxn>
              <a:cxn ang="f311">
                <a:pos x="f552" y="f553"/>
              </a:cxn>
              <a:cxn ang="f311">
                <a:pos x="f554" y="f555"/>
              </a:cxn>
              <a:cxn ang="f311">
                <a:pos x="f556" y="f557"/>
              </a:cxn>
              <a:cxn ang="f311">
                <a:pos x="f558" y="f559"/>
              </a:cxn>
              <a:cxn ang="f311">
                <a:pos x="f490" y="f491"/>
              </a:cxn>
              <a:cxn ang="f311">
                <a:pos x="f560" y="f561"/>
              </a:cxn>
              <a:cxn ang="f311">
                <a:pos x="f562" y="f563"/>
              </a:cxn>
              <a:cxn ang="f311">
                <a:pos x="f550" y="f564"/>
              </a:cxn>
              <a:cxn ang="f311">
                <a:pos x="f565" y="f566"/>
              </a:cxn>
              <a:cxn ang="f311">
                <a:pos x="f567" y="f568"/>
              </a:cxn>
              <a:cxn ang="f311">
                <a:pos x="f560" y="f561"/>
              </a:cxn>
              <a:cxn ang="f311">
                <a:pos x="f569" y="f570"/>
              </a:cxn>
              <a:cxn ang="f311">
                <a:pos x="f571" y="f572"/>
              </a:cxn>
              <a:cxn ang="f311">
                <a:pos x="f573" y="f574"/>
              </a:cxn>
              <a:cxn ang="f311">
                <a:pos x="f569" y="f570"/>
              </a:cxn>
            </a:cxnLst>
            <a:rect l="f486" t="f489" r="f487" b="f488"/>
            <a:pathLst>
              <a:path w="390" h="912">
                <a:moveTo>
                  <a:pt x="f8" y="f9"/>
                </a:moveTo>
                <a:cubicBezTo>
                  <a:pt x="f10" y="f11"/>
                  <a:pt x="f12" y="f13"/>
                  <a:pt x="f14" y="f15"/>
                </a:cubicBezTo>
                <a:cubicBezTo>
                  <a:pt x="f16" y="f17"/>
                  <a:pt x="f18" y="f19"/>
                  <a:pt x="f18" y="f20"/>
                </a:cubicBezTo>
                <a:cubicBezTo>
                  <a:pt x="f18" y="f21"/>
                  <a:pt x="f22" y="f23"/>
                  <a:pt x="f24" y="f25"/>
                </a:cubicBezTo>
                <a:cubicBezTo>
                  <a:pt x="f26" y="f27"/>
                  <a:pt x="f28" y="f25"/>
                  <a:pt x="f29" y="f25"/>
                </a:cubicBezTo>
                <a:cubicBezTo>
                  <a:pt x="f30" y="f31"/>
                  <a:pt x="f32" y="f33"/>
                  <a:pt x="f34" y="f35"/>
                </a:cubicBezTo>
                <a:cubicBezTo>
                  <a:pt x="f36" y="f37"/>
                  <a:pt x="f38" y="f39"/>
                  <a:pt x="f40" y="f41"/>
                </a:cubicBezTo>
                <a:cubicBezTo>
                  <a:pt x="f42" y="f43"/>
                  <a:pt x="f44" y="f45"/>
                  <a:pt x="f46" y="f47"/>
                </a:cubicBezTo>
                <a:cubicBezTo>
                  <a:pt x="f48" y="f49"/>
                  <a:pt x="f50" y="f51"/>
                  <a:pt x="f32" y="f52"/>
                </a:cubicBezTo>
                <a:cubicBezTo>
                  <a:pt x="f53" y="f54"/>
                  <a:pt x="f55" y="f54"/>
                  <a:pt x="f56" y="f57"/>
                </a:cubicBezTo>
                <a:cubicBezTo>
                  <a:pt x="f58" y="f59"/>
                  <a:pt x="f60" y="f61"/>
                  <a:pt x="f58" y="f62"/>
                </a:cubicBezTo>
                <a:cubicBezTo>
                  <a:pt x="f63" y="f64"/>
                  <a:pt x="f65" y="f66"/>
                  <a:pt x="f65" y="f67"/>
                </a:cubicBezTo>
                <a:cubicBezTo>
                  <a:pt x="f68" y="f67"/>
                  <a:pt x="f69" y="f67"/>
                  <a:pt x="f70" y="f67"/>
                </a:cubicBezTo>
                <a:cubicBezTo>
                  <a:pt x="f71" y="f72"/>
                  <a:pt x="f73" y="f74"/>
                  <a:pt x="f69" y="f75"/>
                </a:cubicBezTo>
                <a:cubicBezTo>
                  <a:pt x="f76" y="f77"/>
                  <a:pt x="f78" y="f79"/>
                  <a:pt x="f80" y="f81"/>
                </a:cubicBezTo>
                <a:cubicBezTo>
                  <a:pt x="f58" y="f82"/>
                  <a:pt x="f83" y="f84"/>
                  <a:pt x="f85" y="f86"/>
                </a:cubicBezTo>
                <a:cubicBezTo>
                  <a:pt x="f87" y="f82"/>
                  <a:pt x="f88" y="f7"/>
                  <a:pt x="f88" y="f89"/>
                </a:cubicBezTo>
                <a:cubicBezTo>
                  <a:pt x="f90" y="f79"/>
                  <a:pt x="f91" y="f92"/>
                  <a:pt x="f93" y="f94"/>
                </a:cubicBezTo>
                <a:cubicBezTo>
                  <a:pt x="f95" y="f74"/>
                  <a:pt x="f96" y="f97"/>
                  <a:pt x="f98" y="f67"/>
                </a:cubicBezTo>
                <a:cubicBezTo>
                  <a:pt x="f99" y="f100"/>
                  <a:pt x="f101" y="f20"/>
                  <a:pt x="f102" y="f103"/>
                </a:cubicBezTo>
                <a:cubicBezTo>
                  <a:pt x="f104" y="f105"/>
                  <a:pt x="f106" y="f107"/>
                  <a:pt x="f108" y="f109"/>
                </a:cubicBezTo>
                <a:cubicBezTo>
                  <a:pt x="f110" y="f111"/>
                  <a:pt x="f112" y="f113"/>
                  <a:pt x="f5" y="f114"/>
                </a:cubicBezTo>
                <a:cubicBezTo>
                  <a:pt x="f115" y="f116"/>
                  <a:pt x="f117" y="f118"/>
                  <a:pt x="f98" y="f119"/>
                </a:cubicBezTo>
                <a:cubicBezTo>
                  <a:pt x="f120" y="f121"/>
                  <a:pt x="f122" y="f123"/>
                  <a:pt x="f124" y="f125"/>
                </a:cubicBezTo>
                <a:cubicBezTo>
                  <a:pt x="f126" y="f127"/>
                  <a:pt x="f128" y="f129"/>
                  <a:pt x="f130" y="f131"/>
                </a:cubicBezTo>
                <a:cubicBezTo>
                  <a:pt x="f132" y="f133"/>
                  <a:pt x="f134" y="f135"/>
                  <a:pt x="f136" y="f137"/>
                </a:cubicBezTo>
                <a:cubicBezTo>
                  <a:pt x="f138" y="f138"/>
                  <a:pt x="f139" y="f140"/>
                  <a:pt x="f141" y="f134"/>
                </a:cubicBezTo>
                <a:cubicBezTo>
                  <a:pt x="f95" y="f142"/>
                  <a:pt x="f143" y="f144"/>
                  <a:pt x="f145" y="f146"/>
                </a:cubicBezTo>
                <a:cubicBezTo>
                  <a:pt x="f93" y="f147"/>
                  <a:pt x="f148" y="f149"/>
                  <a:pt x="f150" y="f151"/>
                </a:cubicBezTo>
                <a:cubicBezTo>
                  <a:pt x="f152" y="f153"/>
                  <a:pt x="f135" y="f5"/>
                  <a:pt x="f154" y="f5"/>
                </a:cubicBezTo>
                <a:cubicBezTo>
                  <a:pt x="f36" y="f155"/>
                  <a:pt x="f156" y="f157"/>
                  <a:pt x="f44" y="f158"/>
                </a:cubicBezTo>
                <a:cubicBezTo>
                  <a:pt x="f159" y="f160"/>
                  <a:pt x="f161" y="f162"/>
                  <a:pt x="f38" y="f142"/>
                </a:cubicBezTo>
                <a:cubicBezTo>
                  <a:pt x="f163" y="f164"/>
                  <a:pt x="f165" y="f143"/>
                  <a:pt x="f166" y="f143"/>
                </a:cubicBezTo>
                <a:cubicBezTo>
                  <a:pt x="f26" y="f167"/>
                  <a:pt x="f168" y="f137"/>
                  <a:pt x="f169" y="f170"/>
                </a:cubicBezTo>
                <a:cubicBezTo>
                  <a:pt x="f171" y="f65"/>
                  <a:pt x="f172" y="f173"/>
                  <a:pt x="f174" y="f175"/>
                </a:cubicBezTo>
                <a:cubicBezTo>
                  <a:pt x="f6" y="f26"/>
                  <a:pt x="f176" y="f177"/>
                  <a:pt x="f178" y="f12"/>
                </a:cubicBezTo>
                <a:cubicBezTo>
                  <a:pt x="f179" y="f180"/>
                  <a:pt x="f181" y="f182"/>
                  <a:pt x="f168" y="f183"/>
                </a:cubicBezTo>
                <a:cubicBezTo>
                  <a:pt x="f184" y="f185"/>
                  <a:pt x="f186" y="f187"/>
                  <a:pt x="f8" y="f9"/>
                </a:cubicBezTo>
                <a:close/>
                <a:moveTo>
                  <a:pt x="f26" y="f63"/>
                </a:moveTo>
                <a:cubicBezTo>
                  <a:pt x="f127" y="f188"/>
                  <a:pt x="f189" y="f188"/>
                  <a:pt x="f190" y="f188"/>
                </a:cubicBezTo>
                <a:cubicBezTo>
                  <a:pt x="f175" y="f32"/>
                  <a:pt x="f191" y="f192"/>
                  <a:pt x="f166" y="f193"/>
                </a:cubicBezTo>
                <a:cubicBezTo>
                  <a:pt x="f194" y="f177"/>
                  <a:pt x="f195" y="f24"/>
                  <a:pt x="f196" y="f121"/>
                </a:cubicBezTo>
                <a:cubicBezTo>
                  <a:pt x="f169" y="f197"/>
                  <a:pt x="f181" y="f184"/>
                  <a:pt x="f198" y="f186"/>
                </a:cubicBezTo>
                <a:cubicBezTo>
                  <a:pt x="f199" y="f200"/>
                  <a:pt x="f201" y="f202"/>
                  <a:pt x="f26" y="f63"/>
                </a:cubicBezTo>
                <a:close/>
                <a:moveTo>
                  <a:pt x="f203" y="f204"/>
                </a:moveTo>
                <a:cubicBezTo>
                  <a:pt x="f205" y="f125"/>
                  <a:pt x="f164" y="f206"/>
                  <a:pt x="f143" y="f207"/>
                </a:cubicBezTo>
                <a:cubicBezTo>
                  <a:pt x="f208" y="f209"/>
                  <a:pt x="f210" y="f211"/>
                  <a:pt x="f212" y="f58"/>
                </a:cubicBezTo>
                <a:cubicBezTo>
                  <a:pt x="f213" y="f211"/>
                  <a:pt x="f102" y="f30"/>
                  <a:pt x="f203" y="f20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2" name="Google Shape;169;p25">
            <a:extLst>
              <a:ext uri="{FF2B5EF4-FFF2-40B4-BE49-F238E27FC236}">
                <a16:creationId xmlns:a16="http://schemas.microsoft.com/office/drawing/2014/main" id="{4C345210-A76E-4052-4F89-7CAE6D4CCEDD}"/>
              </a:ext>
            </a:extLst>
          </p:cNvPr>
          <p:cNvSpPr txBox="1">
            <a:spLocks noGrp="1"/>
          </p:cNvSpPr>
          <p:nvPr>
            <p:ph type="title"/>
          </p:nvPr>
        </p:nvSpPr>
        <p:spPr>
          <a:xfrm>
            <a:off x="1052328" y="757150"/>
            <a:ext cx="2872250" cy="870901"/>
          </a:xfrm>
        </p:spPr>
        <p:txBody>
          <a:bodyPr/>
          <a:lstStyle/>
          <a:p>
            <a:pPr lvl="0"/>
            <a:r>
              <a:rPr lang="en-US" sz="2400" dirty="0">
                <a:solidFill>
                  <a:srgbClr val="000000"/>
                </a:solidFill>
              </a:rPr>
              <a:t>A picture is worth a thousand words</a:t>
            </a:r>
          </a:p>
        </p:txBody>
      </p:sp>
      <p:sp>
        <p:nvSpPr>
          <p:cNvPr id="3" name="Google Shape;170;p25">
            <a:extLst>
              <a:ext uri="{FF2B5EF4-FFF2-40B4-BE49-F238E27FC236}">
                <a16:creationId xmlns:a16="http://schemas.microsoft.com/office/drawing/2014/main" id="{E83409B8-5349-158C-EC93-395A12426BA3}"/>
              </a:ext>
            </a:extLst>
          </p:cNvPr>
          <p:cNvSpPr txBox="1">
            <a:spLocks noGrp="1"/>
          </p:cNvSpPr>
          <p:nvPr>
            <p:ph type="body" idx="4294967295"/>
          </p:nvPr>
        </p:nvSpPr>
        <p:spPr>
          <a:xfrm>
            <a:off x="1052328" y="1764353"/>
            <a:ext cx="2686196" cy="2621996"/>
          </a:xfrm>
        </p:spPr>
        <p:txBody>
          <a:bodyPr/>
          <a:lstStyle/>
          <a:p>
            <a:pPr marL="0" lvl="0" indent="0" algn="r">
              <a:buNone/>
            </a:pPr>
            <a:r>
              <a:rPr lang="en-US" sz="2000"/>
              <a:t>A complex idea can be conveyed with just a single still image, namely making it possible to absorb large amounts of data quickly.</a:t>
            </a:r>
          </a:p>
        </p:txBody>
      </p:sp>
      <p:sp>
        <p:nvSpPr>
          <p:cNvPr id="4" name="Google Shape;172;p25">
            <a:extLst>
              <a:ext uri="{FF2B5EF4-FFF2-40B4-BE49-F238E27FC236}">
                <a16:creationId xmlns:a16="http://schemas.microsoft.com/office/drawing/2014/main" id="{23471092-3A3C-62F5-10EF-91858B23527F}"/>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2AA7301-6E55-4D83-AFD9-E0C4A49EFF0B}" type="slidenum">
              <a:t>15</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5" name="Freeform 5">
            <a:extLst>
              <a:ext uri="{FF2B5EF4-FFF2-40B4-BE49-F238E27FC236}">
                <a16:creationId xmlns:a16="http://schemas.microsoft.com/office/drawing/2014/main" id="{29E44471-6E4D-9F3D-68A2-3456394EE83E}"/>
              </a:ext>
            </a:extLst>
          </p:cNvPr>
          <p:cNvSpPr/>
          <p:nvPr/>
        </p:nvSpPr>
        <p:spPr>
          <a:xfrm>
            <a:off x="5053184" y="227082"/>
            <a:ext cx="3038496" cy="4719565"/>
          </a:xfrm>
          <a:custGeom>
            <a:avLst/>
            <a:gdLst>
              <a:gd name="f0" fmla="val 10800000"/>
              <a:gd name="f1" fmla="val 5400000"/>
              <a:gd name="f2" fmla="val 360"/>
              <a:gd name="f3" fmla="val 180"/>
              <a:gd name="f4" fmla="val w"/>
              <a:gd name="f5" fmla="val h"/>
              <a:gd name="f6" fmla="val 0"/>
              <a:gd name="f7" fmla="val 492"/>
              <a:gd name="f8" fmla="val 764"/>
              <a:gd name="f9" fmla="val 266"/>
              <a:gd name="f10" fmla="val 715"/>
              <a:gd name="f11" fmla="val 722"/>
              <a:gd name="f12" fmla="val 265"/>
              <a:gd name="f13" fmla="val 729"/>
              <a:gd name="f14" fmla="val 264"/>
              <a:gd name="f15" fmla="val 736"/>
              <a:gd name="f16" fmla="val 737"/>
              <a:gd name="f17" fmla="val 263"/>
              <a:gd name="f18" fmla="val 739"/>
              <a:gd name="f19" fmla="val 262"/>
              <a:gd name="f20" fmla="val 741"/>
              <a:gd name="f21" fmla="val 261"/>
              <a:gd name="f22" fmla="val 260"/>
              <a:gd name="f23" fmla="val 721"/>
              <a:gd name="f24" fmla="val 706"/>
              <a:gd name="f25" fmla="val 254"/>
              <a:gd name="f26" fmla="val 692"/>
              <a:gd name="f27" fmla="val 252"/>
              <a:gd name="f28" fmla="val 685"/>
              <a:gd name="f29" fmla="val 258"/>
              <a:gd name="f30" fmla="val 671"/>
              <a:gd name="f31" fmla="val 667"/>
              <a:gd name="f32" fmla="val 270"/>
              <a:gd name="f33" fmla="val 664"/>
              <a:gd name="f34" fmla="val 272"/>
              <a:gd name="f35" fmla="val 659"/>
              <a:gd name="f36" fmla="val 273"/>
              <a:gd name="f37" fmla="val 654"/>
              <a:gd name="f38" fmla="val 276"/>
              <a:gd name="f39" fmla="val 634"/>
              <a:gd name="f40" fmla="val 279"/>
              <a:gd name="f41" fmla="val 614"/>
              <a:gd name="f42" fmla="val 281"/>
              <a:gd name="f43" fmla="val 595"/>
              <a:gd name="f44" fmla="val 284"/>
              <a:gd name="f45" fmla="val 574"/>
              <a:gd name="f46" fmla="val 291"/>
              <a:gd name="f47" fmla="val 556"/>
              <a:gd name="f48" fmla="val 304"/>
              <a:gd name="f49" fmla="val 541"/>
              <a:gd name="f50" fmla="val 313"/>
              <a:gd name="f51" fmla="val 531"/>
              <a:gd name="f52" fmla="val 315"/>
              <a:gd name="f53" fmla="val 520"/>
              <a:gd name="f54" fmla="val 316"/>
              <a:gd name="f55" fmla="val 508"/>
              <a:gd name="f56" fmla="val 503"/>
              <a:gd name="f57" fmla="val 497"/>
              <a:gd name="f58" fmla="val 483"/>
              <a:gd name="f59" fmla="val 312"/>
              <a:gd name="f60" fmla="val 481"/>
              <a:gd name="f61" fmla="val 485"/>
              <a:gd name="f62" fmla="val 302"/>
              <a:gd name="f63" fmla="val 479"/>
              <a:gd name="f64" fmla="val 300"/>
              <a:gd name="f65" fmla="val 473"/>
              <a:gd name="f66" fmla="val 299"/>
              <a:gd name="f67" fmla="val 467"/>
              <a:gd name="f68" fmla="val 462"/>
              <a:gd name="f69" fmla="val 301"/>
              <a:gd name="f70" fmla="val 456"/>
              <a:gd name="f71" fmla="val 292"/>
              <a:gd name="f72" fmla="val 295"/>
              <a:gd name="f73" fmla="val 444"/>
              <a:gd name="f74" fmla="val 433"/>
              <a:gd name="f75" fmla="val 422"/>
              <a:gd name="f76" fmla="val 403"/>
              <a:gd name="f77" fmla="val 303"/>
              <a:gd name="f78" fmla="val 385"/>
              <a:gd name="f79" fmla="val 367"/>
              <a:gd name="f80" fmla="val 351"/>
              <a:gd name="f81" fmla="val 336"/>
              <a:gd name="f82" fmla="val 307"/>
              <a:gd name="f83" fmla="val 321"/>
              <a:gd name="f84" fmla="val 308"/>
              <a:gd name="f85" fmla="val 317"/>
              <a:gd name="f86" fmla="val 294"/>
              <a:gd name="f87" fmla="val 306"/>
              <a:gd name="f88" fmla="val 288"/>
              <a:gd name="f89" fmla="val 278"/>
              <a:gd name="f90" fmla="val 285"/>
              <a:gd name="f91" fmla="val 283"/>
              <a:gd name="f92" fmla="val 243"/>
              <a:gd name="f93" fmla="val 234"/>
              <a:gd name="f94" fmla="val 229"/>
              <a:gd name="f95" fmla="val 226"/>
              <a:gd name="f96" fmla="val 268"/>
              <a:gd name="f97" fmla="val 223"/>
              <a:gd name="f98" fmla="val 267"/>
              <a:gd name="f99" fmla="val 222"/>
              <a:gd name="f100" fmla="val 211"/>
              <a:gd name="f101" fmla="val 201"/>
              <a:gd name="f102" fmla="val 188"/>
              <a:gd name="f103" fmla="val 190"/>
              <a:gd name="f104" fmla="val 257"/>
              <a:gd name="f105" fmla="val 192"/>
              <a:gd name="f106" fmla="val 247"/>
              <a:gd name="f107" fmla="val 204"/>
              <a:gd name="f108" fmla="val 237"/>
              <a:gd name="f109" fmla="val 217"/>
              <a:gd name="f110" fmla="val 227"/>
              <a:gd name="f111" fmla="val 221"/>
              <a:gd name="f112" fmla="val 230"/>
              <a:gd name="f113" fmla="val 232"/>
              <a:gd name="f114" fmla="val 251"/>
              <a:gd name="f115" fmla="val 214"/>
              <a:gd name="f116" fmla="val 271"/>
              <a:gd name="f117" fmla="val 210"/>
              <a:gd name="f118" fmla="val 207"/>
              <a:gd name="f119" fmla="val 310"/>
              <a:gd name="f120" fmla="val 328"/>
              <a:gd name="f121" fmla="val 208"/>
              <a:gd name="f122" fmla="val 347"/>
              <a:gd name="f123" fmla="val 209"/>
              <a:gd name="f124" fmla="val 366"/>
              <a:gd name="f125" fmla="val 205"/>
              <a:gd name="f126" fmla="val 463"/>
              <a:gd name="f127" fmla="val 198"/>
              <a:gd name="f128" fmla="val 194"/>
              <a:gd name="f129" fmla="val 193"/>
              <a:gd name="f130" fmla="val 523"/>
              <a:gd name="f131" fmla="val 539"/>
              <a:gd name="f132" fmla="val 549"/>
              <a:gd name="f133" fmla="val 195"/>
              <a:gd name="f134" fmla="val 558"/>
              <a:gd name="f135" fmla="val 200"/>
              <a:gd name="f136" fmla="val 566"/>
              <a:gd name="f137" fmla="val 577"/>
              <a:gd name="f138" fmla="val 215"/>
              <a:gd name="f139" fmla="val 588"/>
              <a:gd name="f140" fmla="val 216"/>
              <a:gd name="f141" fmla="val 601"/>
              <a:gd name="f142" fmla="val 219"/>
              <a:gd name="f143" fmla="val 622"/>
              <a:gd name="f144" fmla="val 220"/>
              <a:gd name="f145" fmla="val 644"/>
              <a:gd name="f146" fmla="val 665"/>
              <a:gd name="f147" fmla="val 670"/>
              <a:gd name="f148" fmla="val 674"/>
              <a:gd name="f149" fmla="val 228"/>
              <a:gd name="f150" fmla="val 678"/>
              <a:gd name="f151" fmla="val 241"/>
              <a:gd name="f152" fmla="val 242"/>
              <a:gd name="f153" fmla="val 701"/>
              <a:gd name="f154" fmla="val 233"/>
              <a:gd name="f155" fmla="val 712"/>
              <a:gd name="f156" fmla="val 716"/>
              <a:gd name="f157" fmla="val 726"/>
              <a:gd name="f158" fmla="val 733"/>
              <a:gd name="f159" fmla="val 738"/>
              <a:gd name="f160" fmla="val 740"/>
              <a:gd name="f161" fmla="val 225"/>
              <a:gd name="f162" fmla="val 224"/>
              <a:gd name="f163" fmla="val 735"/>
              <a:gd name="f164" fmla="val 734"/>
              <a:gd name="f165" fmla="val 742"/>
              <a:gd name="f166" fmla="val 746"/>
              <a:gd name="f167" fmla="val 751"/>
              <a:gd name="f168" fmla="val 756"/>
              <a:gd name="f169" fmla="val 212"/>
              <a:gd name="f170" fmla="val 757"/>
              <a:gd name="f171" fmla="val 760"/>
              <a:gd name="f172" fmla="val 189"/>
              <a:gd name="f173" fmla="val 762"/>
              <a:gd name="f174" fmla="val 177"/>
              <a:gd name="f175" fmla="val 175"/>
              <a:gd name="f176" fmla="val 170"/>
              <a:gd name="f177" fmla="val 763"/>
              <a:gd name="f178" fmla="val 169"/>
              <a:gd name="f179" fmla="val 761"/>
              <a:gd name="f180" fmla="val 168"/>
              <a:gd name="f181" fmla="val 753"/>
              <a:gd name="f182" fmla="val 749"/>
              <a:gd name="f183" fmla="val 176"/>
              <a:gd name="f184" fmla="val 186"/>
              <a:gd name="f185" fmla="val 730"/>
              <a:gd name="f186" fmla="val 718"/>
              <a:gd name="f187" fmla="val 197"/>
              <a:gd name="f188" fmla="val 697"/>
              <a:gd name="f189" fmla="val 676"/>
              <a:gd name="f190" fmla="val 656"/>
              <a:gd name="f191" fmla="val 181"/>
              <a:gd name="f192" fmla="val 172"/>
              <a:gd name="f193" fmla="val 613"/>
              <a:gd name="f194" fmla="val 163"/>
              <a:gd name="f195" fmla="val 592"/>
              <a:gd name="f196" fmla="val 160"/>
              <a:gd name="f197" fmla="val 584"/>
              <a:gd name="f198" fmla="val 156"/>
              <a:gd name="f199" fmla="val 152"/>
              <a:gd name="f200" fmla="val 570"/>
              <a:gd name="f201" fmla="val 141"/>
              <a:gd name="f202" fmla="val 554"/>
              <a:gd name="f203" fmla="val 139"/>
              <a:gd name="f204" fmla="val 537"/>
              <a:gd name="f205" fmla="val 138"/>
              <a:gd name="f206" fmla="val 519"/>
              <a:gd name="f207" fmla="val 137"/>
              <a:gd name="f208" fmla="val 515"/>
              <a:gd name="f209" fmla="val 511"/>
              <a:gd name="f210" fmla="val 507"/>
              <a:gd name="f211" fmla="val 135"/>
              <a:gd name="f212" fmla="val 132"/>
              <a:gd name="f213" fmla="val 128"/>
              <a:gd name="f214" fmla="val 125"/>
              <a:gd name="f215" fmla="val 526"/>
              <a:gd name="f216" fmla="val 119"/>
              <a:gd name="f217" fmla="val 546"/>
              <a:gd name="f218" fmla="val 118"/>
              <a:gd name="f219" fmla="val 116"/>
              <a:gd name="f220" fmla="val 587"/>
              <a:gd name="f221" fmla="val 607"/>
              <a:gd name="f222" fmla="val 628"/>
              <a:gd name="f223" fmla="val 117"/>
              <a:gd name="f224" fmla="val 651"/>
              <a:gd name="f225" fmla="val 123"/>
              <a:gd name="f226" fmla="val 672"/>
              <a:gd name="f227" fmla="val 130"/>
              <a:gd name="f228" fmla="val 694"/>
              <a:gd name="f229" fmla="val 131"/>
              <a:gd name="f230" fmla="val 698"/>
              <a:gd name="f231" fmla="val 133"/>
              <a:gd name="f232" fmla="val 702"/>
              <a:gd name="f233" fmla="val 134"/>
              <a:gd name="f234" fmla="val 707"/>
              <a:gd name="f235" fmla="val 136"/>
              <a:gd name="f236" fmla="val 723"/>
              <a:gd name="f237" fmla="val 145"/>
              <a:gd name="f238" fmla="val 149"/>
              <a:gd name="f239" fmla="val 151"/>
              <a:gd name="f240" fmla="val 154"/>
              <a:gd name="f241" fmla="val 755"/>
              <a:gd name="f242" fmla="val 146"/>
              <a:gd name="f243" fmla="val 758"/>
              <a:gd name="f244" fmla="val 121"/>
              <a:gd name="f245" fmla="val 109"/>
              <a:gd name="f246" fmla="val 108"/>
              <a:gd name="f247" fmla="val 106"/>
              <a:gd name="f248" fmla="val 747"/>
              <a:gd name="f249" fmla="val 104"/>
              <a:gd name="f250" fmla="val 99"/>
              <a:gd name="f251" fmla="val 100"/>
              <a:gd name="f252" fmla="val 101"/>
              <a:gd name="f253" fmla="val 717"/>
              <a:gd name="f254" fmla="val 98"/>
              <a:gd name="f255" fmla="val 710"/>
              <a:gd name="f256" fmla="val 92"/>
              <a:gd name="f257" fmla="val 704"/>
              <a:gd name="f258" fmla="val 86"/>
              <a:gd name="f259" fmla="val 88"/>
              <a:gd name="f260" fmla="val 689"/>
              <a:gd name="f261" fmla="val 683"/>
              <a:gd name="f262" fmla="val 675"/>
              <a:gd name="f263" fmla="val 96"/>
              <a:gd name="f264" fmla="val 668"/>
              <a:gd name="f265" fmla="val 660"/>
              <a:gd name="f266" fmla="val 83"/>
              <a:gd name="f267" fmla="val 639"/>
              <a:gd name="f268" fmla="val 77"/>
              <a:gd name="f269" fmla="val 616"/>
              <a:gd name="f270" fmla="val 73"/>
              <a:gd name="f271" fmla="val 70"/>
              <a:gd name="f272" fmla="val 562"/>
              <a:gd name="f273" fmla="val 75"/>
              <a:gd name="f274" fmla="val 547"/>
              <a:gd name="f275" fmla="val 79"/>
              <a:gd name="f276" fmla="val 534"/>
              <a:gd name="f277" fmla="val 76"/>
              <a:gd name="f278" fmla="val 521"/>
              <a:gd name="f279" fmla="val 71"/>
              <a:gd name="f280" fmla="val 498"/>
              <a:gd name="f281" fmla="val 60"/>
              <a:gd name="f282" fmla="val 495"/>
              <a:gd name="f283" fmla="val 57"/>
              <a:gd name="f284" fmla="val 55"/>
              <a:gd name="f285" fmla="val 494"/>
              <a:gd name="f286" fmla="val 52"/>
              <a:gd name="f287" fmla="val 493"/>
              <a:gd name="f288" fmla="val 49"/>
              <a:gd name="f289" fmla="val 491"/>
              <a:gd name="f290" fmla="val 47"/>
              <a:gd name="f291" fmla="val 488"/>
              <a:gd name="f292" fmla="val 48"/>
              <a:gd name="f293" fmla="val 484"/>
              <a:gd name="f294" fmla="val 50"/>
              <a:gd name="f295" fmla="val 459"/>
              <a:gd name="f296" fmla="val 51"/>
              <a:gd name="f297" fmla="val 435"/>
              <a:gd name="f298" fmla="val 53"/>
              <a:gd name="f299" fmla="val 410"/>
              <a:gd name="f300" fmla="val 397"/>
              <a:gd name="f301" fmla="val 58"/>
              <a:gd name="f302" fmla="val 384"/>
              <a:gd name="f303" fmla="val 61"/>
              <a:gd name="f304" fmla="val 371"/>
              <a:gd name="f305" fmla="val 63"/>
              <a:gd name="f306" fmla="val 363"/>
              <a:gd name="f307" fmla="val 66"/>
              <a:gd name="f308" fmla="val 356"/>
              <a:gd name="f309" fmla="val 68"/>
              <a:gd name="f310" fmla="val 348"/>
              <a:gd name="f311" fmla="val 67"/>
              <a:gd name="f312" fmla="val 54"/>
              <a:gd name="f313" fmla="val 346"/>
              <a:gd name="f314" fmla="val 45"/>
              <a:gd name="f315" fmla="val 340"/>
              <a:gd name="f316" fmla="val 39"/>
              <a:gd name="f317" fmla="val 330"/>
              <a:gd name="f318" fmla="val 27"/>
              <a:gd name="f319" fmla="val 15"/>
              <a:gd name="f320" fmla="val 8"/>
              <a:gd name="f321" fmla="val 7"/>
              <a:gd name="f322" fmla="val 259"/>
              <a:gd name="f323" fmla="val 6"/>
              <a:gd name="f324" fmla="val 256"/>
              <a:gd name="f325" fmla="val 246"/>
              <a:gd name="f326" fmla="val 2"/>
              <a:gd name="f327" fmla="val 9"/>
              <a:gd name="f328" fmla="val 18"/>
              <a:gd name="f329" fmla="val 28"/>
              <a:gd name="f330" fmla="val 173"/>
              <a:gd name="f331" fmla="val 171"/>
              <a:gd name="f332" fmla="val 64"/>
              <a:gd name="f333" fmla="val 166"/>
              <a:gd name="f334" fmla="val 65"/>
              <a:gd name="f335" fmla="val 161"/>
              <a:gd name="f336" fmla="val 69"/>
              <a:gd name="f337" fmla="val 159"/>
              <a:gd name="f338" fmla="val 157"/>
              <a:gd name="f339" fmla="val 150"/>
              <a:gd name="f340" fmla="val 85"/>
              <a:gd name="f341" fmla="val 140"/>
              <a:gd name="f342" fmla="val 93"/>
              <a:gd name="f343" fmla="val 94"/>
              <a:gd name="f344" fmla="val 143"/>
              <a:gd name="f345" fmla="val 111"/>
              <a:gd name="f346" fmla="val 127"/>
              <a:gd name="f347" fmla="val 113"/>
              <a:gd name="f348" fmla="val 112"/>
              <a:gd name="f349" fmla="val 110"/>
              <a:gd name="f350" fmla="val 107"/>
              <a:gd name="f351" fmla="val 114"/>
              <a:gd name="f352" fmla="val 103"/>
              <a:gd name="f353" fmla="val 84"/>
              <a:gd name="f354" fmla="val 78"/>
              <a:gd name="f355" fmla="val 120"/>
              <a:gd name="f356" fmla="val 62"/>
              <a:gd name="f357" fmla="val 46"/>
              <a:gd name="f358" fmla="val 32"/>
              <a:gd name="f359" fmla="val 24"/>
              <a:gd name="f360" fmla="val 19"/>
              <a:gd name="f361" fmla="val 20"/>
              <a:gd name="f362" fmla="val 21"/>
              <a:gd name="f363" fmla="val 218"/>
              <a:gd name="f364" fmla="val 81"/>
              <a:gd name="f365" fmla="val 102"/>
              <a:gd name="f366" fmla="val 105"/>
              <a:gd name="f367" fmla="val 269"/>
              <a:gd name="f368" fmla="val 56"/>
              <a:gd name="f369" fmla="val 42"/>
              <a:gd name="f370" fmla="val 38"/>
              <a:gd name="f371" fmla="val 275"/>
              <a:gd name="f372" fmla="val 35"/>
              <a:gd name="f373" fmla="val 31"/>
              <a:gd name="f374" fmla="val 280"/>
              <a:gd name="f375" fmla="val 25"/>
              <a:gd name="f376" fmla="val 13"/>
              <a:gd name="f377" fmla="val 5"/>
              <a:gd name="f378" fmla="val 305"/>
              <a:gd name="f379" fmla="val 1"/>
              <a:gd name="f380" fmla="val 3"/>
              <a:gd name="f381" fmla="val 329"/>
              <a:gd name="f382" fmla="val 335"/>
              <a:gd name="f383" fmla="val 12"/>
              <a:gd name="f384" fmla="val 16"/>
              <a:gd name="f385" fmla="val 350"/>
              <a:gd name="f386" fmla="val 22"/>
              <a:gd name="f387" fmla="val 357"/>
              <a:gd name="f388" fmla="val 364"/>
              <a:gd name="f389" fmla="val 355"/>
              <a:gd name="f390" fmla="val 354"/>
              <a:gd name="f391" fmla="val 358"/>
              <a:gd name="f392" fmla="val 90"/>
              <a:gd name="f393" fmla="val 365"/>
              <a:gd name="f394" fmla="val 91"/>
              <a:gd name="f395" fmla="val 374"/>
              <a:gd name="f396" fmla="val 382"/>
              <a:gd name="f397" fmla="val 389"/>
              <a:gd name="f398" fmla="val 394"/>
              <a:gd name="f399" fmla="val 399"/>
              <a:gd name="f400" fmla="val 409"/>
              <a:gd name="f401" fmla="val 418"/>
              <a:gd name="f402" fmla="val 428"/>
              <a:gd name="f403" fmla="val 429"/>
              <a:gd name="f404" fmla="val 431"/>
              <a:gd name="f405" fmla="val 453"/>
              <a:gd name="f406" fmla="val 471"/>
              <a:gd name="f407" fmla="val 487"/>
              <a:gd name="f408" fmla="val 490"/>
              <a:gd name="f409" fmla="val 286"/>
              <a:gd name="f410" fmla="val 470"/>
              <a:gd name="f411" fmla="val 293"/>
              <a:gd name="f412" fmla="val 465"/>
              <a:gd name="f413" fmla="val 298"/>
              <a:gd name="f414" fmla="val 458"/>
              <a:gd name="f415" fmla="val 448"/>
              <a:gd name="f416" fmla="val 309"/>
              <a:gd name="f417" fmla="val 455"/>
              <a:gd name="f418" fmla="val 337"/>
              <a:gd name="f419" fmla="val 477"/>
              <a:gd name="f420" fmla="val 478"/>
              <a:gd name="f421" fmla="val 391"/>
              <a:gd name="f422" fmla="val 475"/>
              <a:gd name="f423" fmla="val 393"/>
              <a:gd name="f424" fmla="val 472"/>
              <a:gd name="f425" fmla="val 468"/>
              <a:gd name="f426" fmla="val 396"/>
              <a:gd name="f427" fmla="val 402"/>
              <a:gd name="f428" fmla="val 469"/>
              <a:gd name="f429" fmla="val 407"/>
              <a:gd name="f430" fmla="val 412"/>
              <a:gd name="f431" fmla="val 416"/>
              <a:gd name="f432" fmla="val 474"/>
              <a:gd name="f433" fmla="val 424"/>
              <a:gd name="f434" fmla="val 439"/>
              <a:gd name="f435" fmla="val 443"/>
              <a:gd name="f436" fmla="val 466"/>
              <a:gd name="f437" fmla="val 441"/>
              <a:gd name="f438" fmla="val 464"/>
              <a:gd name="f439" fmla="val 460"/>
              <a:gd name="f440" fmla="val 440"/>
              <a:gd name="f441" fmla="val 461"/>
              <a:gd name="f442" fmla="val 450"/>
              <a:gd name="f443" fmla="val 457"/>
              <a:gd name="f444" fmla="val 446"/>
              <a:gd name="f445" fmla="val 437"/>
              <a:gd name="f446" fmla="val 432"/>
              <a:gd name="f447" fmla="val 489"/>
              <a:gd name="f448" fmla="val 505"/>
              <a:gd name="f449" fmla="val 517"/>
              <a:gd name="f450" fmla="val 529"/>
              <a:gd name="f451" fmla="val 542"/>
              <a:gd name="f452" fmla="val 434"/>
              <a:gd name="f453" fmla="val 561"/>
              <a:gd name="f454" fmla="val 580"/>
              <a:gd name="f455" fmla="val 425"/>
              <a:gd name="f456" fmla="val 598"/>
              <a:gd name="f457" fmla="val 405"/>
              <a:gd name="f458" fmla="val 652"/>
              <a:gd name="f459" fmla="val 658"/>
              <a:gd name="f460" fmla="val 663"/>
              <a:gd name="f461" fmla="val 406"/>
              <a:gd name="f462" fmla="val 669"/>
              <a:gd name="f463" fmla="val 408"/>
              <a:gd name="f464" fmla="val 673"/>
              <a:gd name="f465" fmla="val 680"/>
              <a:gd name="f466" fmla="val 696"/>
              <a:gd name="f467" fmla="val 724"/>
              <a:gd name="f468" fmla="val 725"/>
              <a:gd name="f469" fmla="val 727"/>
              <a:gd name="f470" fmla="val 390"/>
              <a:gd name="f471" fmla="val 395"/>
              <a:gd name="f472" fmla="val 392"/>
              <a:gd name="f473" fmla="val 720"/>
              <a:gd name="f474" fmla="val 388"/>
              <a:gd name="f475" fmla="val 386"/>
              <a:gd name="f476" fmla="val 377"/>
              <a:gd name="f477" fmla="val 369"/>
              <a:gd name="f478" fmla="val 743"/>
              <a:gd name="f479" fmla="val 361"/>
              <a:gd name="f480" fmla="val 744"/>
              <a:gd name="f481" fmla="val 353"/>
              <a:gd name="f482" fmla="val 745"/>
              <a:gd name="f483" fmla="val 344"/>
              <a:gd name="f484" fmla="val 343"/>
              <a:gd name="f485" fmla="val 342"/>
              <a:gd name="f486" fmla="val 731"/>
              <a:gd name="f487" fmla="val 338"/>
              <a:gd name="f488" fmla="val 345"/>
              <a:gd name="f489" fmla="val 714"/>
              <a:gd name="f490" fmla="val 709"/>
              <a:gd name="f491" fmla="val 699"/>
              <a:gd name="f492" fmla="val 691"/>
              <a:gd name="f493" fmla="val 679"/>
              <a:gd name="f494" fmla="val 666"/>
              <a:gd name="f495" fmla="val 376"/>
              <a:gd name="f496" fmla="val 653"/>
              <a:gd name="f497" fmla="val 640"/>
              <a:gd name="f498" fmla="val 627"/>
              <a:gd name="f499" fmla="val 383"/>
              <a:gd name="f500" fmla="val 593"/>
              <a:gd name="f501" fmla="val 572"/>
              <a:gd name="f502" fmla="val 387"/>
              <a:gd name="f503" fmla="val 552"/>
              <a:gd name="f504" fmla="val 538"/>
              <a:gd name="f505" fmla="val 524"/>
              <a:gd name="f506" fmla="val 512"/>
              <a:gd name="f507" fmla="val 381"/>
              <a:gd name="f508" fmla="val 499"/>
              <a:gd name="f509" fmla="val 476"/>
              <a:gd name="f510" fmla="val 372"/>
              <a:gd name="f511" fmla="val 480"/>
              <a:gd name="f512" fmla="val 370"/>
              <a:gd name="f513" fmla="val 502"/>
              <a:gd name="f514" fmla="val 368"/>
              <a:gd name="f515" fmla="val 362"/>
              <a:gd name="f516" fmla="val 564"/>
              <a:gd name="f517" fmla="val 334"/>
              <a:gd name="f518" fmla="val 585"/>
              <a:gd name="f519" fmla="val 324"/>
              <a:gd name="f520" fmla="val 318"/>
              <a:gd name="f521" fmla="val 618"/>
              <a:gd name="f522" fmla="val 630"/>
              <a:gd name="f523" fmla="val 642"/>
              <a:gd name="f524" fmla="val 719"/>
              <a:gd name="f525" fmla="val 314"/>
              <a:gd name="f526" fmla="val 319"/>
              <a:gd name="f527" fmla="val 728"/>
              <a:gd name="f528" fmla="val 323"/>
              <a:gd name="f529" fmla="val 326"/>
              <a:gd name="f530" fmla="val 325"/>
              <a:gd name="f531" fmla="val 748"/>
              <a:gd name="f532" fmla="val 322"/>
              <a:gd name="f533" fmla="val 754"/>
              <a:gd name="f534" fmla="val 277"/>
              <a:gd name="f535" fmla="val 750"/>
              <a:gd name="f536" fmla="val 274"/>
              <a:gd name="f537" fmla="val 202"/>
              <a:gd name="f538" fmla="val 37"/>
              <a:gd name="f539" fmla="val 36"/>
              <a:gd name="f540" fmla="val 250"/>
              <a:gd name="f541" fmla="val 41"/>
              <a:gd name="f542" fmla="val 44"/>
              <a:gd name="f543" fmla="val 282"/>
              <a:gd name="f544" fmla="val 82"/>
              <a:gd name="f545" fmla="val 320"/>
              <a:gd name="f546" fmla="val 87"/>
              <a:gd name="f547" fmla="val 290"/>
              <a:gd name="f548" fmla="val 240"/>
              <a:gd name="f549" fmla="val 95"/>
              <a:gd name="f550" fmla="val 445"/>
              <a:gd name="f551" fmla="val 452"/>
              <a:gd name="f552" fmla="val 244"/>
              <a:gd name="f553" fmla="val 191"/>
              <a:gd name="f554" fmla="val 185"/>
              <a:gd name="f555" fmla="val 417"/>
              <a:gd name="f556" fmla="val 167"/>
              <a:gd name="f557" fmla="val 398"/>
              <a:gd name="f558" fmla="val 158"/>
              <a:gd name="f559" fmla="val 182"/>
              <a:gd name="f560" fmla="val 206"/>
              <a:gd name="f561" fmla="val 401"/>
              <a:gd name="f562" fmla="val 427"/>
              <a:gd name="f563" fmla="val 164"/>
              <a:gd name="f564" fmla="val 231"/>
              <a:gd name="f565" fmla="val 235"/>
              <a:gd name="f566" fmla="val 153"/>
              <a:gd name="f567" fmla="+- 0 0 -90"/>
              <a:gd name="f568" fmla="*/ f4 1 492"/>
              <a:gd name="f569" fmla="*/ f5 1 764"/>
              <a:gd name="f570" fmla="val f6"/>
              <a:gd name="f571" fmla="val f7"/>
              <a:gd name="f572" fmla="val f8"/>
              <a:gd name="f573" fmla="*/ f567 f0 1"/>
              <a:gd name="f574" fmla="+- f572 0 f570"/>
              <a:gd name="f575" fmla="+- f571 0 f570"/>
              <a:gd name="f576" fmla="*/ f573 1 f3"/>
              <a:gd name="f577" fmla="*/ f575 1 492"/>
              <a:gd name="f578" fmla="*/ f574 1 764"/>
              <a:gd name="f579" fmla="*/ 260 f575 1"/>
              <a:gd name="f580" fmla="*/ 736 f574 1"/>
              <a:gd name="f581" fmla="*/ 281 f575 1"/>
              <a:gd name="f582" fmla="*/ 595 f574 1"/>
              <a:gd name="f583" fmla="*/ 304 f575 1"/>
              <a:gd name="f584" fmla="*/ 485 f574 1"/>
              <a:gd name="f585" fmla="*/ 303 f575 1"/>
              <a:gd name="f586" fmla="*/ 367 f574 1"/>
              <a:gd name="f587" fmla="*/ 285 f575 1"/>
              <a:gd name="f588" fmla="*/ 265 f574 1"/>
              <a:gd name="f589" fmla="*/ 263 f575 1"/>
              <a:gd name="f590" fmla="*/ 188 f574 1"/>
              <a:gd name="f591" fmla="*/ 210 f575 1"/>
              <a:gd name="f592" fmla="*/ 291 f574 1"/>
              <a:gd name="f593" fmla="*/ 193 f575 1"/>
              <a:gd name="f594" fmla="*/ 539 f574 1"/>
              <a:gd name="f595" fmla="*/ 228 f575 1"/>
              <a:gd name="f596" fmla="*/ 678 f574 1"/>
              <a:gd name="f597" fmla="*/ 225 f575 1"/>
              <a:gd name="f598" fmla="*/ 741 f574 1"/>
              <a:gd name="f599" fmla="*/ 212 f575 1"/>
              <a:gd name="f600" fmla="*/ 757 f574 1"/>
              <a:gd name="f601" fmla="*/ 190 f575 1"/>
              <a:gd name="f602" fmla="*/ 718 f574 1"/>
              <a:gd name="f603" fmla="*/ 138 f575 1"/>
              <a:gd name="f604" fmla="*/ 519 f574 1"/>
              <a:gd name="f605" fmla="*/ 118 f575 1"/>
              <a:gd name="f606" fmla="*/ 628 f574 1"/>
              <a:gd name="f607" fmla="*/ 152 f575 1"/>
              <a:gd name="f608" fmla="*/ 746 f574 1"/>
              <a:gd name="f609" fmla="*/ 100 f575 1"/>
              <a:gd name="f610" fmla="*/ 726 f574 1"/>
              <a:gd name="f611" fmla="*/ 73 f575 1"/>
              <a:gd name="f612" fmla="*/ 592 f574 1"/>
              <a:gd name="f613" fmla="*/ 52 f575 1"/>
              <a:gd name="f614" fmla="*/ 493 f574 1"/>
              <a:gd name="f615" fmla="*/ 68 f575 1"/>
              <a:gd name="f616" fmla="*/ 348 f574 1"/>
              <a:gd name="f617" fmla="*/ 6 f575 1"/>
              <a:gd name="f618" fmla="*/ 256 f574 1"/>
              <a:gd name="f619" fmla="*/ 65 f575 1"/>
              <a:gd name="f620" fmla="*/ 163 f574 1"/>
              <a:gd name="f621" fmla="*/ 101 f575 1"/>
              <a:gd name="f622" fmla="*/ 143 f574 1"/>
              <a:gd name="f623" fmla="*/ 117 f575 1"/>
              <a:gd name="f624" fmla="*/ 106 f574 1"/>
              <a:gd name="f625" fmla="*/ 171 f575 1"/>
              <a:gd name="f626" fmla="*/ 20 f574 1"/>
              <a:gd name="f627" fmla="*/ 116 f574 1"/>
              <a:gd name="f628" fmla="*/ 272 f575 1"/>
              <a:gd name="f629" fmla="*/ 42 f574 1"/>
              <a:gd name="f630" fmla="*/ 335 f575 1"/>
              <a:gd name="f631" fmla="*/ 7 f574 1"/>
              <a:gd name="f632" fmla="*/ 358 f575 1"/>
              <a:gd name="f633" fmla="*/ 90 f574 1"/>
              <a:gd name="f634" fmla="*/ 433 f575 1"/>
              <a:gd name="f635" fmla="*/ 134 f574 1"/>
              <a:gd name="f636" fmla="*/ 458 f575 1"/>
              <a:gd name="f637" fmla="*/ 301 f574 1"/>
              <a:gd name="f638" fmla="*/ 472 f575 1"/>
              <a:gd name="f639" fmla="*/ 394 f574 1"/>
              <a:gd name="f640" fmla="*/ 464 f575 1"/>
              <a:gd name="f641" fmla="*/ 441 f574 1"/>
              <a:gd name="f642" fmla="*/ 432 f575 1"/>
              <a:gd name="f643" fmla="*/ 505 f574 1"/>
              <a:gd name="f644" fmla="*/ 406 f575 1"/>
              <a:gd name="f645" fmla="*/ 669 f574 1"/>
              <a:gd name="f646" fmla="*/ 392 f575 1"/>
              <a:gd name="f647" fmla="*/ 712 f574 1"/>
              <a:gd name="f648" fmla="*/ 343 f575 1"/>
              <a:gd name="f649" fmla="*/ 738 f574 1"/>
              <a:gd name="f650" fmla="*/ 376 f575 1"/>
              <a:gd name="f651" fmla="*/ 653 f574 1"/>
              <a:gd name="f652" fmla="*/ 383 f575 1"/>
              <a:gd name="f653" fmla="*/ 476 f574 1"/>
              <a:gd name="f654" fmla="*/ 356 f575 1"/>
              <a:gd name="f655" fmla="*/ 542 f574 1"/>
              <a:gd name="f656" fmla="*/ 319 f575 1"/>
              <a:gd name="f657" fmla="*/ 728 f574 1"/>
              <a:gd name="f658" fmla="*/ 288 f575 1"/>
              <a:gd name="f659" fmla="*/ 755 f574 1"/>
              <a:gd name="f660" fmla="*/ 86 f575 1"/>
              <a:gd name="f661" fmla="*/ 202 f574 1"/>
              <a:gd name="f662" fmla="*/ 44 f575 1"/>
              <a:gd name="f663" fmla="*/ 282 f574 1"/>
              <a:gd name="f664" fmla="*/ 87 f575 1"/>
              <a:gd name="f665" fmla="*/ 318 f574 1"/>
              <a:gd name="f666" fmla="*/ 110 f575 1"/>
              <a:gd name="f667" fmla="*/ 273 f574 1"/>
              <a:gd name="f668" fmla="*/ 460 f575 1"/>
              <a:gd name="f669" fmla="*/ 191 f574 1"/>
              <a:gd name="f670" fmla="*/ 195 f574 1"/>
              <a:gd name="f671" fmla="*/ 431 f575 1"/>
              <a:gd name="f672" fmla="*/ 280 f574 1"/>
              <a:gd name="f673" fmla="*/ 233 f575 1"/>
              <a:gd name="f674" fmla="*/ 152 f574 1"/>
              <a:gd name="f675" fmla="+- f576 0 f1"/>
              <a:gd name="f676" fmla="*/ f579 1 492"/>
              <a:gd name="f677" fmla="*/ f580 1 764"/>
              <a:gd name="f678" fmla="*/ f581 1 492"/>
              <a:gd name="f679" fmla="*/ f582 1 764"/>
              <a:gd name="f680" fmla="*/ f583 1 492"/>
              <a:gd name="f681" fmla="*/ f584 1 764"/>
              <a:gd name="f682" fmla="*/ f585 1 492"/>
              <a:gd name="f683" fmla="*/ f586 1 764"/>
              <a:gd name="f684" fmla="*/ f587 1 492"/>
              <a:gd name="f685" fmla="*/ f588 1 764"/>
              <a:gd name="f686" fmla="*/ f589 1 492"/>
              <a:gd name="f687" fmla="*/ f590 1 764"/>
              <a:gd name="f688" fmla="*/ f591 1 492"/>
              <a:gd name="f689" fmla="*/ f592 1 764"/>
              <a:gd name="f690" fmla="*/ f593 1 492"/>
              <a:gd name="f691" fmla="*/ f594 1 764"/>
              <a:gd name="f692" fmla="*/ f595 1 492"/>
              <a:gd name="f693" fmla="*/ f596 1 764"/>
              <a:gd name="f694" fmla="*/ f597 1 492"/>
              <a:gd name="f695" fmla="*/ f598 1 764"/>
              <a:gd name="f696" fmla="*/ f599 1 492"/>
              <a:gd name="f697" fmla="*/ f600 1 764"/>
              <a:gd name="f698" fmla="*/ f601 1 492"/>
              <a:gd name="f699" fmla="*/ f602 1 764"/>
              <a:gd name="f700" fmla="*/ f603 1 492"/>
              <a:gd name="f701" fmla="*/ f604 1 764"/>
              <a:gd name="f702" fmla="*/ f605 1 492"/>
              <a:gd name="f703" fmla="*/ f606 1 764"/>
              <a:gd name="f704" fmla="*/ f607 1 492"/>
              <a:gd name="f705" fmla="*/ f608 1 764"/>
              <a:gd name="f706" fmla="*/ f609 1 492"/>
              <a:gd name="f707" fmla="*/ f610 1 764"/>
              <a:gd name="f708" fmla="*/ f611 1 492"/>
              <a:gd name="f709" fmla="*/ f612 1 764"/>
              <a:gd name="f710" fmla="*/ f613 1 492"/>
              <a:gd name="f711" fmla="*/ f614 1 764"/>
              <a:gd name="f712" fmla="*/ f615 1 492"/>
              <a:gd name="f713" fmla="*/ f616 1 764"/>
              <a:gd name="f714" fmla="*/ f617 1 492"/>
              <a:gd name="f715" fmla="*/ f618 1 764"/>
              <a:gd name="f716" fmla="*/ f619 1 492"/>
              <a:gd name="f717" fmla="*/ f620 1 764"/>
              <a:gd name="f718" fmla="*/ f621 1 492"/>
              <a:gd name="f719" fmla="*/ f622 1 764"/>
              <a:gd name="f720" fmla="*/ f623 1 492"/>
              <a:gd name="f721" fmla="*/ f624 1 764"/>
              <a:gd name="f722" fmla="*/ f625 1 492"/>
              <a:gd name="f723" fmla="*/ f626 1 764"/>
              <a:gd name="f724" fmla="*/ f627 1 764"/>
              <a:gd name="f725" fmla="*/ f628 1 492"/>
              <a:gd name="f726" fmla="*/ f629 1 764"/>
              <a:gd name="f727" fmla="*/ f630 1 492"/>
              <a:gd name="f728" fmla="*/ f631 1 764"/>
              <a:gd name="f729" fmla="*/ f632 1 492"/>
              <a:gd name="f730" fmla="*/ f633 1 764"/>
              <a:gd name="f731" fmla="*/ f634 1 492"/>
              <a:gd name="f732" fmla="*/ f635 1 764"/>
              <a:gd name="f733" fmla="*/ f636 1 492"/>
              <a:gd name="f734" fmla="*/ f637 1 764"/>
              <a:gd name="f735" fmla="*/ f638 1 492"/>
              <a:gd name="f736" fmla="*/ f639 1 764"/>
              <a:gd name="f737" fmla="*/ f640 1 492"/>
              <a:gd name="f738" fmla="*/ f641 1 764"/>
              <a:gd name="f739" fmla="*/ f642 1 492"/>
              <a:gd name="f740" fmla="*/ f643 1 764"/>
              <a:gd name="f741" fmla="*/ f644 1 492"/>
              <a:gd name="f742" fmla="*/ f645 1 764"/>
              <a:gd name="f743" fmla="*/ f646 1 492"/>
              <a:gd name="f744" fmla="*/ f647 1 764"/>
              <a:gd name="f745" fmla="*/ f648 1 492"/>
              <a:gd name="f746" fmla="*/ f649 1 764"/>
              <a:gd name="f747" fmla="*/ f650 1 492"/>
              <a:gd name="f748" fmla="*/ f651 1 764"/>
              <a:gd name="f749" fmla="*/ f652 1 492"/>
              <a:gd name="f750" fmla="*/ f653 1 764"/>
              <a:gd name="f751" fmla="*/ f654 1 492"/>
              <a:gd name="f752" fmla="*/ f655 1 764"/>
              <a:gd name="f753" fmla="*/ f656 1 492"/>
              <a:gd name="f754" fmla="*/ f657 1 764"/>
              <a:gd name="f755" fmla="*/ f658 1 492"/>
              <a:gd name="f756" fmla="*/ f659 1 764"/>
              <a:gd name="f757" fmla="*/ f660 1 492"/>
              <a:gd name="f758" fmla="*/ f661 1 764"/>
              <a:gd name="f759" fmla="*/ f662 1 492"/>
              <a:gd name="f760" fmla="*/ f663 1 764"/>
              <a:gd name="f761" fmla="*/ f664 1 492"/>
              <a:gd name="f762" fmla="*/ f665 1 764"/>
              <a:gd name="f763" fmla="*/ f666 1 492"/>
              <a:gd name="f764" fmla="*/ f667 1 764"/>
              <a:gd name="f765" fmla="*/ f668 1 492"/>
              <a:gd name="f766" fmla="*/ f669 1 764"/>
              <a:gd name="f767" fmla="*/ f670 1 764"/>
              <a:gd name="f768" fmla="*/ f671 1 492"/>
              <a:gd name="f769" fmla="*/ f672 1 764"/>
              <a:gd name="f770" fmla="*/ f673 1 492"/>
              <a:gd name="f771" fmla="*/ f674 1 764"/>
              <a:gd name="f772" fmla="*/ 0 1 f577"/>
              <a:gd name="f773" fmla="*/ f571 1 f577"/>
              <a:gd name="f774" fmla="*/ 0 1 f578"/>
              <a:gd name="f775" fmla="*/ f572 1 f578"/>
              <a:gd name="f776" fmla="*/ f676 1 f577"/>
              <a:gd name="f777" fmla="*/ f677 1 f578"/>
              <a:gd name="f778" fmla="*/ f678 1 f577"/>
              <a:gd name="f779" fmla="*/ f679 1 f578"/>
              <a:gd name="f780" fmla="*/ f680 1 f577"/>
              <a:gd name="f781" fmla="*/ f681 1 f578"/>
              <a:gd name="f782" fmla="*/ f682 1 f577"/>
              <a:gd name="f783" fmla="*/ f683 1 f578"/>
              <a:gd name="f784" fmla="*/ f684 1 f577"/>
              <a:gd name="f785" fmla="*/ f685 1 f578"/>
              <a:gd name="f786" fmla="*/ f686 1 f577"/>
              <a:gd name="f787" fmla="*/ f687 1 f578"/>
              <a:gd name="f788" fmla="*/ f688 1 f577"/>
              <a:gd name="f789" fmla="*/ f689 1 f578"/>
              <a:gd name="f790" fmla="*/ f690 1 f577"/>
              <a:gd name="f791" fmla="*/ f691 1 f578"/>
              <a:gd name="f792" fmla="*/ f692 1 f577"/>
              <a:gd name="f793" fmla="*/ f693 1 f578"/>
              <a:gd name="f794" fmla="*/ f694 1 f577"/>
              <a:gd name="f795" fmla="*/ f695 1 f578"/>
              <a:gd name="f796" fmla="*/ f696 1 f577"/>
              <a:gd name="f797" fmla="*/ f697 1 f578"/>
              <a:gd name="f798" fmla="*/ f698 1 f577"/>
              <a:gd name="f799" fmla="*/ f699 1 f578"/>
              <a:gd name="f800" fmla="*/ f700 1 f577"/>
              <a:gd name="f801" fmla="*/ f701 1 f578"/>
              <a:gd name="f802" fmla="*/ f702 1 f577"/>
              <a:gd name="f803" fmla="*/ f703 1 f578"/>
              <a:gd name="f804" fmla="*/ f704 1 f577"/>
              <a:gd name="f805" fmla="*/ f705 1 f578"/>
              <a:gd name="f806" fmla="*/ f706 1 f577"/>
              <a:gd name="f807" fmla="*/ f707 1 f578"/>
              <a:gd name="f808" fmla="*/ f708 1 f577"/>
              <a:gd name="f809" fmla="*/ f709 1 f578"/>
              <a:gd name="f810" fmla="*/ f710 1 f577"/>
              <a:gd name="f811" fmla="*/ f711 1 f578"/>
              <a:gd name="f812" fmla="*/ f712 1 f577"/>
              <a:gd name="f813" fmla="*/ f713 1 f578"/>
              <a:gd name="f814" fmla="*/ f714 1 f577"/>
              <a:gd name="f815" fmla="*/ f715 1 f578"/>
              <a:gd name="f816" fmla="*/ f716 1 f577"/>
              <a:gd name="f817" fmla="*/ f717 1 f578"/>
              <a:gd name="f818" fmla="*/ f718 1 f577"/>
              <a:gd name="f819" fmla="*/ f719 1 f578"/>
              <a:gd name="f820" fmla="*/ f720 1 f577"/>
              <a:gd name="f821" fmla="*/ f721 1 f578"/>
              <a:gd name="f822" fmla="*/ f722 1 f577"/>
              <a:gd name="f823" fmla="*/ f723 1 f578"/>
              <a:gd name="f824" fmla="*/ f724 1 f578"/>
              <a:gd name="f825" fmla="*/ f725 1 f577"/>
              <a:gd name="f826" fmla="*/ f726 1 f578"/>
              <a:gd name="f827" fmla="*/ f727 1 f577"/>
              <a:gd name="f828" fmla="*/ f728 1 f578"/>
              <a:gd name="f829" fmla="*/ f729 1 f577"/>
              <a:gd name="f830" fmla="*/ f730 1 f578"/>
              <a:gd name="f831" fmla="*/ f731 1 f577"/>
              <a:gd name="f832" fmla="*/ f732 1 f578"/>
              <a:gd name="f833" fmla="*/ f733 1 f577"/>
              <a:gd name="f834" fmla="*/ f734 1 f578"/>
              <a:gd name="f835" fmla="*/ f735 1 f577"/>
              <a:gd name="f836" fmla="*/ f736 1 f578"/>
              <a:gd name="f837" fmla="*/ f737 1 f577"/>
              <a:gd name="f838" fmla="*/ f738 1 f578"/>
              <a:gd name="f839" fmla="*/ f739 1 f577"/>
              <a:gd name="f840" fmla="*/ f740 1 f578"/>
              <a:gd name="f841" fmla="*/ f741 1 f577"/>
              <a:gd name="f842" fmla="*/ f742 1 f578"/>
              <a:gd name="f843" fmla="*/ f743 1 f577"/>
              <a:gd name="f844" fmla="*/ f744 1 f578"/>
              <a:gd name="f845" fmla="*/ f745 1 f577"/>
              <a:gd name="f846" fmla="*/ f746 1 f578"/>
              <a:gd name="f847" fmla="*/ f747 1 f577"/>
              <a:gd name="f848" fmla="*/ f748 1 f578"/>
              <a:gd name="f849" fmla="*/ f749 1 f577"/>
              <a:gd name="f850" fmla="*/ f750 1 f578"/>
              <a:gd name="f851" fmla="*/ f751 1 f577"/>
              <a:gd name="f852" fmla="*/ f752 1 f578"/>
              <a:gd name="f853" fmla="*/ f753 1 f577"/>
              <a:gd name="f854" fmla="*/ f754 1 f578"/>
              <a:gd name="f855" fmla="*/ f755 1 f577"/>
              <a:gd name="f856" fmla="*/ f756 1 f578"/>
              <a:gd name="f857" fmla="*/ f757 1 f577"/>
              <a:gd name="f858" fmla="*/ f758 1 f578"/>
              <a:gd name="f859" fmla="*/ f759 1 f577"/>
              <a:gd name="f860" fmla="*/ f760 1 f578"/>
              <a:gd name="f861" fmla="*/ f761 1 f577"/>
              <a:gd name="f862" fmla="*/ f762 1 f578"/>
              <a:gd name="f863" fmla="*/ f763 1 f577"/>
              <a:gd name="f864" fmla="*/ f764 1 f578"/>
              <a:gd name="f865" fmla="*/ f765 1 f577"/>
              <a:gd name="f866" fmla="*/ f766 1 f578"/>
              <a:gd name="f867" fmla="*/ f767 1 f578"/>
              <a:gd name="f868" fmla="*/ f768 1 f577"/>
              <a:gd name="f869" fmla="*/ f769 1 f578"/>
              <a:gd name="f870" fmla="*/ f770 1 f577"/>
              <a:gd name="f871" fmla="*/ f771 1 f578"/>
              <a:gd name="f872" fmla="*/ f772 f568 1"/>
              <a:gd name="f873" fmla="*/ f773 f568 1"/>
              <a:gd name="f874" fmla="*/ f775 f569 1"/>
              <a:gd name="f875" fmla="*/ f774 f569 1"/>
              <a:gd name="f876" fmla="*/ f776 f568 1"/>
              <a:gd name="f877" fmla="*/ f777 f569 1"/>
              <a:gd name="f878" fmla="*/ f778 f568 1"/>
              <a:gd name="f879" fmla="*/ f779 f569 1"/>
              <a:gd name="f880" fmla="*/ f780 f568 1"/>
              <a:gd name="f881" fmla="*/ f781 f569 1"/>
              <a:gd name="f882" fmla="*/ f782 f568 1"/>
              <a:gd name="f883" fmla="*/ f783 f569 1"/>
              <a:gd name="f884" fmla="*/ f784 f568 1"/>
              <a:gd name="f885" fmla="*/ f785 f569 1"/>
              <a:gd name="f886" fmla="*/ f786 f568 1"/>
              <a:gd name="f887" fmla="*/ f787 f569 1"/>
              <a:gd name="f888" fmla="*/ f788 f568 1"/>
              <a:gd name="f889" fmla="*/ f789 f569 1"/>
              <a:gd name="f890" fmla="*/ f790 f568 1"/>
              <a:gd name="f891" fmla="*/ f791 f569 1"/>
              <a:gd name="f892" fmla="*/ f792 f568 1"/>
              <a:gd name="f893" fmla="*/ f793 f569 1"/>
              <a:gd name="f894" fmla="*/ f794 f568 1"/>
              <a:gd name="f895" fmla="*/ f795 f569 1"/>
              <a:gd name="f896" fmla="*/ f796 f568 1"/>
              <a:gd name="f897" fmla="*/ f797 f569 1"/>
              <a:gd name="f898" fmla="*/ f798 f568 1"/>
              <a:gd name="f899" fmla="*/ f799 f569 1"/>
              <a:gd name="f900" fmla="*/ f800 f568 1"/>
              <a:gd name="f901" fmla="*/ f801 f569 1"/>
              <a:gd name="f902" fmla="*/ f802 f568 1"/>
              <a:gd name="f903" fmla="*/ f803 f569 1"/>
              <a:gd name="f904" fmla="*/ f804 f568 1"/>
              <a:gd name="f905" fmla="*/ f805 f569 1"/>
              <a:gd name="f906" fmla="*/ f806 f568 1"/>
              <a:gd name="f907" fmla="*/ f807 f569 1"/>
              <a:gd name="f908" fmla="*/ f808 f568 1"/>
              <a:gd name="f909" fmla="*/ f809 f569 1"/>
              <a:gd name="f910" fmla="*/ f810 f568 1"/>
              <a:gd name="f911" fmla="*/ f811 f569 1"/>
              <a:gd name="f912" fmla="*/ f812 f568 1"/>
              <a:gd name="f913" fmla="*/ f813 f569 1"/>
              <a:gd name="f914" fmla="*/ f814 f568 1"/>
              <a:gd name="f915" fmla="*/ f815 f569 1"/>
              <a:gd name="f916" fmla="*/ f816 f568 1"/>
              <a:gd name="f917" fmla="*/ f817 f569 1"/>
              <a:gd name="f918" fmla="*/ f818 f568 1"/>
              <a:gd name="f919" fmla="*/ f819 f569 1"/>
              <a:gd name="f920" fmla="*/ f820 f568 1"/>
              <a:gd name="f921" fmla="*/ f821 f569 1"/>
              <a:gd name="f922" fmla="*/ f822 f568 1"/>
              <a:gd name="f923" fmla="*/ f823 f569 1"/>
              <a:gd name="f924" fmla="*/ f824 f569 1"/>
              <a:gd name="f925" fmla="*/ f825 f568 1"/>
              <a:gd name="f926" fmla="*/ f826 f569 1"/>
              <a:gd name="f927" fmla="*/ f827 f568 1"/>
              <a:gd name="f928" fmla="*/ f828 f569 1"/>
              <a:gd name="f929" fmla="*/ f829 f568 1"/>
              <a:gd name="f930" fmla="*/ f830 f569 1"/>
              <a:gd name="f931" fmla="*/ f831 f568 1"/>
              <a:gd name="f932" fmla="*/ f832 f569 1"/>
              <a:gd name="f933" fmla="*/ f833 f568 1"/>
              <a:gd name="f934" fmla="*/ f834 f569 1"/>
              <a:gd name="f935" fmla="*/ f835 f568 1"/>
              <a:gd name="f936" fmla="*/ f836 f569 1"/>
              <a:gd name="f937" fmla="*/ f837 f568 1"/>
              <a:gd name="f938" fmla="*/ f838 f569 1"/>
              <a:gd name="f939" fmla="*/ f839 f568 1"/>
              <a:gd name="f940" fmla="*/ f840 f569 1"/>
              <a:gd name="f941" fmla="*/ f841 f568 1"/>
              <a:gd name="f942" fmla="*/ f842 f569 1"/>
              <a:gd name="f943" fmla="*/ f843 f568 1"/>
              <a:gd name="f944" fmla="*/ f844 f569 1"/>
              <a:gd name="f945" fmla="*/ f845 f568 1"/>
              <a:gd name="f946" fmla="*/ f846 f569 1"/>
              <a:gd name="f947" fmla="*/ f847 f568 1"/>
              <a:gd name="f948" fmla="*/ f848 f569 1"/>
              <a:gd name="f949" fmla="*/ f849 f568 1"/>
              <a:gd name="f950" fmla="*/ f850 f569 1"/>
              <a:gd name="f951" fmla="*/ f851 f568 1"/>
              <a:gd name="f952" fmla="*/ f852 f569 1"/>
              <a:gd name="f953" fmla="*/ f853 f568 1"/>
              <a:gd name="f954" fmla="*/ f854 f569 1"/>
              <a:gd name="f955" fmla="*/ f855 f568 1"/>
              <a:gd name="f956" fmla="*/ f856 f569 1"/>
              <a:gd name="f957" fmla="*/ f857 f568 1"/>
              <a:gd name="f958" fmla="*/ f858 f569 1"/>
              <a:gd name="f959" fmla="*/ f859 f568 1"/>
              <a:gd name="f960" fmla="*/ f860 f569 1"/>
              <a:gd name="f961" fmla="*/ f861 f568 1"/>
              <a:gd name="f962" fmla="*/ f862 f569 1"/>
              <a:gd name="f963" fmla="*/ f863 f568 1"/>
              <a:gd name="f964" fmla="*/ f864 f569 1"/>
              <a:gd name="f965" fmla="*/ f865 f568 1"/>
              <a:gd name="f966" fmla="*/ f866 f569 1"/>
              <a:gd name="f967" fmla="*/ f867 f569 1"/>
              <a:gd name="f968" fmla="*/ f868 f568 1"/>
              <a:gd name="f969" fmla="*/ f869 f569 1"/>
              <a:gd name="f970" fmla="*/ f870 f568 1"/>
              <a:gd name="f971" fmla="*/ f871 f569 1"/>
            </a:gdLst>
            <a:ahLst/>
            <a:cxnLst>
              <a:cxn ang="3cd4">
                <a:pos x="hc" y="t"/>
              </a:cxn>
              <a:cxn ang="0">
                <a:pos x="r" y="vc"/>
              </a:cxn>
              <a:cxn ang="cd4">
                <a:pos x="hc" y="b"/>
              </a:cxn>
              <a:cxn ang="cd2">
                <a:pos x="l" y="vc"/>
              </a:cxn>
              <a:cxn ang="f675">
                <a:pos x="f876" y="f877"/>
              </a:cxn>
              <a:cxn ang="f675">
                <a:pos x="f878" y="f879"/>
              </a:cxn>
              <a:cxn ang="f675">
                <a:pos x="f880" y="f881"/>
              </a:cxn>
              <a:cxn ang="f675">
                <a:pos x="f882" y="f883"/>
              </a:cxn>
              <a:cxn ang="f675">
                <a:pos x="f884" y="f885"/>
              </a:cxn>
              <a:cxn ang="f675">
                <a:pos x="f886" y="f887"/>
              </a:cxn>
              <a:cxn ang="f675">
                <a:pos x="f888" y="f889"/>
              </a:cxn>
              <a:cxn ang="f675">
                <a:pos x="f890" y="f891"/>
              </a:cxn>
              <a:cxn ang="f675">
                <a:pos x="f892" y="f893"/>
              </a:cxn>
              <a:cxn ang="f675">
                <a:pos x="f894" y="f895"/>
              </a:cxn>
              <a:cxn ang="f675">
                <a:pos x="f896" y="f897"/>
              </a:cxn>
              <a:cxn ang="f675">
                <a:pos x="f898" y="f899"/>
              </a:cxn>
              <a:cxn ang="f675">
                <a:pos x="f900" y="f901"/>
              </a:cxn>
              <a:cxn ang="f675">
                <a:pos x="f902" y="f903"/>
              </a:cxn>
              <a:cxn ang="f675">
                <a:pos x="f904" y="f905"/>
              </a:cxn>
              <a:cxn ang="f675">
                <a:pos x="f906" y="f907"/>
              </a:cxn>
              <a:cxn ang="f675">
                <a:pos x="f908" y="f909"/>
              </a:cxn>
              <a:cxn ang="f675">
                <a:pos x="f910" y="f911"/>
              </a:cxn>
              <a:cxn ang="f675">
                <a:pos x="f912" y="f913"/>
              </a:cxn>
              <a:cxn ang="f675">
                <a:pos x="f914" y="f915"/>
              </a:cxn>
              <a:cxn ang="f675">
                <a:pos x="f916" y="f917"/>
              </a:cxn>
              <a:cxn ang="f675">
                <a:pos x="f918" y="f919"/>
              </a:cxn>
              <a:cxn ang="f675">
                <a:pos x="f920" y="f921"/>
              </a:cxn>
              <a:cxn ang="f675">
                <a:pos x="f922" y="f923"/>
              </a:cxn>
              <a:cxn ang="f675">
                <a:pos x="f892" y="f924"/>
              </a:cxn>
              <a:cxn ang="f675">
                <a:pos x="f925" y="f926"/>
              </a:cxn>
              <a:cxn ang="f675">
                <a:pos x="f927" y="f928"/>
              </a:cxn>
              <a:cxn ang="f675">
                <a:pos x="f929" y="f930"/>
              </a:cxn>
              <a:cxn ang="f675">
                <a:pos x="f931" y="f932"/>
              </a:cxn>
              <a:cxn ang="f675">
                <a:pos x="f933" y="f934"/>
              </a:cxn>
              <a:cxn ang="f675">
                <a:pos x="f935" y="f936"/>
              </a:cxn>
              <a:cxn ang="f675">
                <a:pos x="f937" y="f938"/>
              </a:cxn>
              <a:cxn ang="f675">
                <a:pos x="f939" y="f940"/>
              </a:cxn>
              <a:cxn ang="f675">
                <a:pos x="f941" y="f942"/>
              </a:cxn>
              <a:cxn ang="f675">
                <a:pos x="f943" y="f944"/>
              </a:cxn>
              <a:cxn ang="f675">
                <a:pos x="f945" y="f946"/>
              </a:cxn>
              <a:cxn ang="f675">
                <a:pos x="f947" y="f948"/>
              </a:cxn>
              <a:cxn ang="f675">
                <a:pos x="f949" y="f950"/>
              </a:cxn>
              <a:cxn ang="f675">
                <a:pos x="f951" y="f952"/>
              </a:cxn>
              <a:cxn ang="f675">
                <a:pos x="f953" y="f954"/>
              </a:cxn>
              <a:cxn ang="f675">
                <a:pos x="f955" y="f956"/>
              </a:cxn>
              <a:cxn ang="f675">
                <a:pos x="f957" y="f958"/>
              </a:cxn>
              <a:cxn ang="f675">
                <a:pos x="f959" y="f960"/>
              </a:cxn>
              <a:cxn ang="f675">
                <a:pos x="f961" y="f962"/>
              </a:cxn>
              <a:cxn ang="f675">
                <a:pos x="f963" y="f964"/>
              </a:cxn>
              <a:cxn ang="f675">
                <a:pos x="f957" y="f958"/>
              </a:cxn>
              <a:cxn ang="f675">
                <a:pos x="f965" y="f966"/>
              </a:cxn>
              <a:cxn ang="f675">
                <a:pos x="f943" y="f967"/>
              </a:cxn>
              <a:cxn ang="f675">
                <a:pos x="f968" y="f969"/>
              </a:cxn>
              <a:cxn ang="f675">
                <a:pos x="f970" y="f971"/>
              </a:cxn>
            </a:cxnLst>
            <a:rect l="f872" t="f875" r="f873" b="f874"/>
            <a:pathLst>
              <a:path w="492" h="764">
                <a:moveTo>
                  <a:pt x="f9" y="f10"/>
                </a:moveTo>
                <a:cubicBezTo>
                  <a:pt x="f9" y="f11"/>
                  <a:pt x="f12" y="f13"/>
                  <a:pt x="f14" y="f15"/>
                </a:cubicBezTo>
                <a:cubicBezTo>
                  <a:pt x="f14" y="f16"/>
                  <a:pt x="f17" y="f18"/>
                  <a:pt x="f19" y="f20"/>
                </a:cubicBezTo>
                <a:cubicBezTo>
                  <a:pt x="f21" y="f18"/>
                  <a:pt x="f22" y="f16"/>
                  <a:pt x="f22" y="f15"/>
                </a:cubicBezTo>
                <a:cubicBezTo>
                  <a:pt x="f22" y="f23"/>
                  <a:pt x="f22" y="f24"/>
                  <a:pt x="f25" y="f26"/>
                </a:cubicBezTo>
                <a:cubicBezTo>
                  <a:pt x="f27" y="f28"/>
                  <a:pt x="f29" y="f30"/>
                  <a:pt x="f12" y="f31"/>
                </a:cubicBezTo>
                <a:cubicBezTo>
                  <a:pt x="f32" y="f33"/>
                  <a:pt x="f34" y="f35"/>
                  <a:pt x="f36" y="f37"/>
                </a:cubicBezTo>
                <a:cubicBezTo>
                  <a:pt x="f38" y="f39"/>
                  <a:pt x="f40" y="f41"/>
                  <a:pt x="f42" y="f43"/>
                </a:cubicBezTo>
                <a:cubicBezTo>
                  <a:pt x="f44" y="f45"/>
                  <a:pt x="f46" y="f47"/>
                  <a:pt x="f48" y="f49"/>
                </a:cubicBezTo>
                <a:cubicBezTo>
                  <a:pt x="f50" y="f51"/>
                  <a:pt x="f52" y="f53"/>
                  <a:pt x="f54" y="f55"/>
                </a:cubicBezTo>
                <a:cubicBezTo>
                  <a:pt x="f54" y="f56"/>
                  <a:pt x="f52" y="f57"/>
                  <a:pt x="f52" y="f7"/>
                </a:cubicBezTo>
                <a:cubicBezTo>
                  <a:pt x="f52" y="f58"/>
                  <a:pt x="f59" y="f60"/>
                  <a:pt x="f48" y="f61"/>
                </a:cubicBezTo>
                <a:cubicBezTo>
                  <a:pt x="f62" y="f63"/>
                  <a:pt x="f64" y="f65"/>
                  <a:pt x="f66" y="f67"/>
                </a:cubicBezTo>
                <a:cubicBezTo>
                  <a:pt x="f66" y="f68"/>
                  <a:pt x="f69" y="f70"/>
                  <a:pt x="f71" y="f70"/>
                </a:cubicBezTo>
                <a:cubicBezTo>
                  <a:pt x="f72" y="f73"/>
                  <a:pt x="f66" y="f74"/>
                  <a:pt x="f64" y="f75"/>
                </a:cubicBezTo>
                <a:cubicBezTo>
                  <a:pt x="f62" y="f76"/>
                  <a:pt x="f77" y="f78"/>
                  <a:pt x="f77" y="f79"/>
                </a:cubicBezTo>
                <a:cubicBezTo>
                  <a:pt x="f48" y="f80"/>
                  <a:pt x="f77" y="f81"/>
                  <a:pt x="f82" y="f83"/>
                </a:cubicBezTo>
                <a:cubicBezTo>
                  <a:pt x="f84" y="f85"/>
                  <a:pt x="f84" y="f59"/>
                  <a:pt x="f69" y="f59"/>
                </a:cubicBezTo>
                <a:cubicBezTo>
                  <a:pt x="f66" y="f59"/>
                  <a:pt x="f72" y="f84"/>
                  <a:pt x="f86" y="f87"/>
                </a:cubicBezTo>
                <a:cubicBezTo>
                  <a:pt x="f46" y="f71"/>
                  <a:pt x="f88" y="f89"/>
                  <a:pt x="f90" y="f12"/>
                </a:cubicBezTo>
                <a:cubicBezTo>
                  <a:pt x="f91" y="f25"/>
                  <a:pt x="f44" y="f92"/>
                  <a:pt x="f42" y="f93"/>
                </a:cubicBezTo>
                <a:cubicBezTo>
                  <a:pt x="f40" y="f94"/>
                  <a:pt x="f36" y="f95"/>
                  <a:pt x="f96" y="f97"/>
                </a:cubicBezTo>
                <a:cubicBezTo>
                  <a:pt x="f98" y="f99"/>
                  <a:pt x="f9" y="f99"/>
                  <a:pt x="f17" y="f99"/>
                </a:cubicBezTo>
                <a:cubicBezTo>
                  <a:pt x="f17" y="f100"/>
                  <a:pt x="f17" y="f101"/>
                  <a:pt x="f17" y="f102"/>
                </a:cubicBezTo>
                <a:cubicBezTo>
                  <a:pt x="f22" y="f103"/>
                  <a:pt x="f29" y="f103"/>
                  <a:pt x="f104" y="f105"/>
                </a:cubicBezTo>
                <a:cubicBezTo>
                  <a:pt x="f106" y="f107"/>
                  <a:pt x="f108" y="f109"/>
                  <a:pt x="f97" y="f95"/>
                </a:cubicBezTo>
                <a:cubicBezTo>
                  <a:pt x="f99" y="f110"/>
                  <a:pt x="f111" y="f112"/>
                  <a:pt x="f111" y="f113"/>
                </a:cubicBezTo>
                <a:cubicBezTo>
                  <a:pt x="f109" y="f114"/>
                  <a:pt x="f115" y="f116"/>
                  <a:pt x="f117" y="f46"/>
                </a:cubicBezTo>
                <a:cubicBezTo>
                  <a:pt x="f118" y="f119"/>
                  <a:pt x="f118" y="f120"/>
                  <a:pt x="f121" y="f122"/>
                </a:cubicBezTo>
                <a:cubicBezTo>
                  <a:pt x="f123" y="f124"/>
                  <a:pt x="f118" y="f78"/>
                  <a:pt x="f118" y="f76"/>
                </a:cubicBezTo>
                <a:cubicBezTo>
                  <a:pt x="f121" y="f74"/>
                  <a:pt x="f125" y="f126"/>
                  <a:pt x="f127" y="f7"/>
                </a:cubicBezTo>
                <a:cubicBezTo>
                  <a:pt x="f128" y="f55"/>
                  <a:pt x="f129" y="f130"/>
                  <a:pt x="f129" y="f131"/>
                </a:cubicBezTo>
                <a:cubicBezTo>
                  <a:pt x="f129" y="f132"/>
                  <a:pt x="f133" y="f134"/>
                  <a:pt x="f135" y="f136"/>
                </a:cubicBezTo>
                <a:cubicBezTo>
                  <a:pt x="f121" y="f137"/>
                  <a:pt x="f138" y="f139"/>
                  <a:pt x="f140" y="f141"/>
                </a:cubicBezTo>
                <a:cubicBezTo>
                  <a:pt x="f142" y="f143"/>
                  <a:pt x="f144" y="f145"/>
                  <a:pt x="f99" y="f146"/>
                </a:cubicBezTo>
                <a:cubicBezTo>
                  <a:pt x="f99" y="f147"/>
                  <a:pt x="f97" y="f148"/>
                  <a:pt x="f149" y="f150"/>
                </a:cubicBezTo>
                <a:cubicBezTo>
                  <a:pt x="f151" y="f28"/>
                  <a:pt x="f152" y="f153"/>
                  <a:pt x="f154" y="f155"/>
                </a:cubicBezTo>
                <a:cubicBezTo>
                  <a:pt x="f112" y="f156"/>
                  <a:pt x="f94" y="f23"/>
                  <a:pt x="f149" y="f157"/>
                </a:cubicBezTo>
                <a:cubicBezTo>
                  <a:pt x="f110" y="f13"/>
                  <a:pt x="f149" y="f158"/>
                  <a:pt x="f110" y="f15"/>
                </a:cubicBezTo>
                <a:cubicBezTo>
                  <a:pt x="f110" y="f159"/>
                  <a:pt x="f95" y="f160"/>
                  <a:pt x="f161" y="f20"/>
                </a:cubicBezTo>
                <a:cubicBezTo>
                  <a:pt x="f162" y="f160"/>
                  <a:pt x="f97" y="f159"/>
                  <a:pt x="f97" y="f15"/>
                </a:cubicBezTo>
                <a:cubicBezTo>
                  <a:pt x="f97" y="f15"/>
                  <a:pt x="f97" y="f163"/>
                  <a:pt x="f99" y="f164"/>
                </a:cubicBezTo>
                <a:cubicBezTo>
                  <a:pt x="f111" y="f159"/>
                  <a:pt x="f144" y="f165"/>
                  <a:pt x="f142" y="f166"/>
                </a:cubicBezTo>
                <a:cubicBezTo>
                  <a:pt x="f142" y="f167"/>
                  <a:pt x="f140" y="f168"/>
                  <a:pt x="f169" y="f170"/>
                </a:cubicBezTo>
                <a:cubicBezTo>
                  <a:pt x="f135" y="f171"/>
                  <a:pt x="f172" y="f173"/>
                  <a:pt x="f174" y="f8"/>
                </a:cubicBezTo>
                <a:cubicBezTo>
                  <a:pt x="f175" y="f8"/>
                  <a:pt x="f176" y="f177"/>
                  <a:pt x="f178" y="f179"/>
                </a:cubicBezTo>
                <a:cubicBezTo>
                  <a:pt x="f180" y="f170"/>
                  <a:pt x="f180" y="f181"/>
                  <a:pt x="f176" y="f182"/>
                </a:cubicBezTo>
                <a:cubicBezTo>
                  <a:pt x="f183" y="f159"/>
                  <a:pt x="f184" y="f185"/>
                  <a:pt x="f103" y="f186"/>
                </a:cubicBezTo>
                <a:cubicBezTo>
                  <a:pt x="f187" y="f188"/>
                  <a:pt x="f127" y="f189"/>
                  <a:pt x="f172" y="f190"/>
                </a:cubicBezTo>
                <a:cubicBezTo>
                  <a:pt x="f191" y="f39"/>
                  <a:pt x="f192" y="f193"/>
                  <a:pt x="f194" y="f195"/>
                </a:cubicBezTo>
                <a:cubicBezTo>
                  <a:pt x="f196" y="f197"/>
                  <a:pt x="f198" y="f137"/>
                  <a:pt x="f199" y="f200"/>
                </a:cubicBezTo>
                <a:cubicBezTo>
                  <a:pt x="f201" y="f202"/>
                  <a:pt x="f203" y="f204"/>
                  <a:pt x="f205" y="f206"/>
                </a:cubicBezTo>
                <a:cubicBezTo>
                  <a:pt x="f207" y="f208"/>
                  <a:pt x="f205" y="f209"/>
                  <a:pt x="f205" y="f210"/>
                </a:cubicBezTo>
                <a:cubicBezTo>
                  <a:pt x="f211" y="f210"/>
                  <a:pt x="f212" y="f210"/>
                  <a:pt x="f213" y="f210"/>
                </a:cubicBezTo>
                <a:cubicBezTo>
                  <a:pt x="f214" y="f215"/>
                  <a:pt x="f216" y="f217"/>
                  <a:pt x="f218" y="f136"/>
                </a:cubicBezTo>
                <a:cubicBezTo>
                  <a:pt x="f219" y="f220"/>
                  <a:pt x="f218" y="f221"/>
                  <a:pt x="f218" y="f222"/>
                </a:cubicBezTo>
                <a:cubicBezTo>
                  <a:pt x="f223" y="f224"/>
                  <a:pt x="f225" y="f226"/>
                  <a:pt x="f227" y="f228"/>
                </a:cubicBezTo>
                <a:cubicBezTo>
                  <a:pt x="f229" y="f230"/>
                  <a:pt x="f231" y="f232"/>
                  <a:pt x="f233" y="f234"/>
                </a:cubicBezTo>
                <a:cubicBezTo>
                  <a:pt x="f235" y="f10"/>
                  <a:pt x="f203" y="f236"/>
                  <a:pt x="f237" y="f185"/>
                </a:cubicBezTo>
                <a:cubicBezTo>
                  <a:pt x="f238" y="f163"/>
                  <a:pt x="f239" y="f20"/>
                  <a:pt x="f199" y="f166"/>
                </a:cubicBezTo>
                <a:cubicBezTo>
                  <a:pt x="f240" y="f167"/>
                  <a:pt x="f199" y="f241"/>
                  <a:pt x="f242" y="f168"/>
                </a:cubicBezTo>
                <a:cubicBezTo>
                  <a:pt x="f231" y="f243"/>
                  <a:pt x="f244" y="f241"/>
                  <a:pt x="f245" y="f182"/>
                </a:cubicBezTo>
                <a:cubicBezTo>
                  <a:pt x="f246" y="f182"/>
                  <a:pt x="f247" y="f248"/>
                  <a:pt x="f247" y="f166"/>
                </a:cubicBezTo>
                <a:cubicBezTo>
                  <a:pt x="f249" y="f18"/>
                  <a:pt x="f250" y="f164"/>
                  <a:pt x="f251" y="f157"/>
                </a:cubicBezTo>
                <a:cubicBezTo>
                  <a:pt x="f252" y="f253"/>
                  <a:pt x="f254" y="f255"/>
                  <a:pt x="f256" y="f257"/>
                </a:cubicBezTo>
                <a:cubicBezTo>
                  <a:pt x="f258" y="f188"/>
                  <a:pt x="f259" y="f260"/>
                  <a:pt x="f256" y="f261"/>
                </a:cubicBezTo>
                <a:cubicBezTo>
                  <a:pt x="f254" y="f262"/>
                  <a:pt x="f263" y="f264"/>
                  <a:pt x="f256" y="f265"/>
                </a:cubicBezTo>
                <a:cubicBezTo>
                  <a:pt x="f266" y="f267"/>
                  <a:pt x="f268" y="f269"/>
                  <a:pt x="f270" y="f195"/>
                </a:cubicBezTo>
                <a:cubicBezTo>
                  <a:pt x="f271" y="f137"/>
                  <a:pt x="f271" y="f272"/>
                  <a:pt x="f273" y="f274"/>
                </a:cubicBezTo>
                <a:cubicBezTo>
                  <a:pt x="f275" y="f276"/>
                  <a:pt x="f277" y="f278"/>
                  <a:pt x="f270" y="f210"/>
                </a:cubicBezTo>
                <a:cubicBezTo>
                  <a:pt x="f279" y="f280"/>
                  <a:pt x="f271" y="f57"/>
                  <a:pt x="f281" y="f282"/>
                </a:cubicBezTo>
                <a:cubicBezTo>
                  <a:pt x="f283" y="f282"/>
                  <a:pt x="f284" y="f285"/>
                  <a:pt x="f286" y="f287"/>
                </a:cubicBezTo>
                <a:cubicBezTo>
                  <a:pt x="f288" y="f289"/>
                  <a:pt x="f290" y="f291"/>
                  <a:pt x="f292" y="f293"/>
                </a:cubicBezTo>
                <a:cubicBezTo>
                  <a:pt x="f294" y="f295"/>
                  <a:pt x="f296" y="f297"/>
                  <a:pt x="f298" y="f299"/>
                </a:cubicBezTo>
                <a:cubicBezTo>
                  <a:pt x="f284" y="f300"/>
                  <a:pt x="f301" y="f302"/>
                  <a:pt x="f303" y="f304"/>
                </a:cubicBezTo>
                <a:cubicBezTo>
                  <a:pt x="f305" y="f306"/>
                  <a:pt x="f307" y="f308"/>
                  <a:pt x="f309" y="f310"/>
                </a:cubicBezTo>
                <a:cubicBezTo>
                  <a:pt x="f311" y="f122"/>
                  <a:pt x="f307" y="f122"/>
                  <a:pt x="f307" y="f122"/>
                </a:cubicBezTo>
                <a:cubicBezTo>
                  <a:pt x="f312" y="f313"/>
                  <a:pt x="f314" y="f315"/>
                  <a:pt x="f316" y="f317"/>
                </a:cubicBezTo>
                <a:cubicBezTo>
                  <a:pt x="f318" y="f84"/>
                  <a:pt x="f319" y="f90"/>
                  <a:pt x="f320" y="f21"/>
                </a:cubicBezTo>
                <a:cubicBezTo>
                  <a:pt x="f321" y="f322"/>
                  <a:pt x="f321" y="f104"/>
                  <a:pt x="f323" y="f324"/>
                </a:cubicBezTo>
                <a:cubicBezTo>
                  <a:pt x="f6" y="f325"/>
                  <a:pt x="f326" y="f108"/>
                  <a:pt x="f327" y="f149"/>
                </a:cubicBezTo>
                <a:cubicBezTo>
                  <a:pt x="f328" y="f140"/>
                  <a:pt x="f329" y="f125"/>
                  <a:pt x="f316" y="f133"/>
                </a:cubicBezTo>
                <a:cubicBezTo>
                  <a:pt x="f290" y="f172"/>
                  <a:pt x="f312" y="f191"/>
                  <a:pt x="f303" y="f330"/>
                </a:cubicBezTo>
                <a:cubicBezTo>
                  <a:pt x="f305" y="f331"/>
                  <a:pt x="f332" y="f333"/>
                  <a:pt x="f334" y="f194"/>
                </a:cubicBezTo>
                <a:cubicBezTo>
                  <a:pt x="f307" y="f335"/>
                  <a:pt x="f336" y="f337"/>
                  <a:pt x="f279" y="f338"/>
                </a:cubicBezTo>
                <a:cubicBezTo>
                  <a:pt x="f270" y="f339"/>
                  <a:pt x="f340" y="f341"/>
                  <a:pt x="f256" y="f341"/>
                </a:cubicBezTo>
                <a:cubicBezTo>
                  <a:pt x="f342" y="f341"/>
                  <a:pt x="f342" y="f341"/>
                  <a:pt x="f343" y="f341"/>
                </a:cubicBezTo>
                <a:cubicBezTo>
                  <a:pt x="f263" y="f201"/>
                  <a:pt x="f250" y="f344"/>
                  <a:pt x="f252" y="f344"/>
                </a:cubicBezTo>
                <a:cubicBezTo>
                  <a:pt x="f345" y="f205"/>
                  <a:pt x="f225" y="f231"/>
                  <a:pt x="f231" y="f346"/>
                </a:cubicBezTo>
                <a:cubicBezTo>
                  <a:pt x="f235" y="f214"/>
                  <a:pt x="f235" y="f218"/>
                  <a:pt x="f205" y="f347"/>
                </a:cubicBezTo>
                <a:cubicBezTo>
                  <a:pt x="f212" y="f348"/>
                  <a:pt x="f346" y="f345"/>
                  <a:pt x="f225" y="f349"/>
                </a:cubicBezTo>
                <a:cubicBezTo>
                  <a:pt x="f244" y="f245"/>
                  <a:pt x="f216" y="f350"/>
                  <a:pt x="f223" y="f247"/>
                </a:cubicBezTo>
                <a:cubicBezTo>
                  <a:pt x="f351" y="f352"/>
                  <a:pt x="f348" y="f252"/>
                  <a:pt x="f345" y="f250"/>
                </a:cubicBezTo>
                <a:cubicBezTo>
                  <a:pt x="f350" y="f256"/>
                  <a:pt x="f350" y="f353"/>
                  <a:pt x="f345" y="f354"/>
                </a:cubicBezTo>
                <a:cubicBezTo>
                  <a:pt x="f355" y="f356"/>
                  <a:pt x="f213" y="f357"/>
                  <a:pt x="f201" y="f358"/>
                </a:cubicBezTo>
                <a:cubicBezTo>
                  <a:pt x="f339" y="f359"/>
                  <a:pt x="f337" y="f360"/>
                  <a:pt x="f331" y="f361"/>
                </a:cubicBezTo>
                <a:cubicBezTo>
                  <a:pt x="f172" y="f362"/>
                  <a:pt x="f107" y="f318"/>
                  <a:pt x="f169" y="f314"/>
                </a:cubicBezTo>
                <a:cubicBezTo>
                  <a:pt x="f140" y="f312"/>
                  <a:pt x="f363" y="f332"/>
                  <a:pt x="f111" y="f270"/>
                </a:cubicBezTo>
                <a:cubicBezTo>
                  <a:pt x="f97" y="f364"/>
                  <a:pt x="f161" y="f259"/>
                  <a:pt x="f95" y="f263"/>
                </a:cubicBezTo>
                <a:cubicBezTo>
                  <a:pt x="f110" y="f365"/>
                  <a:pt x="f110" y="f245"/>
                  <a:pt x="f149" y="f219"/>
                </a:cubicBezTo>
                <a:cubicBezTo>
                  <a:pt x="f108" y="f347"/>
                  <a:pt x="f325" y="f349"/>
                  <a:pt x="f324" y="f246"/>
                </a:cubicBezTo>
                <a:cubicBezTo>
                  <a:pt x="f322" y="f350"/>
                  <a:pt x="f21" y="f366"/>
                  <a:pt x="f21" y="f252"/>
                </a:cubicBezTo>
                <a:cubicBezTo>
                  <a:pt x="f17" y="f259"/>
                  <a:pt x="f9" y="f277"/>
                  <a:pt x="f367" y="f305"/>
                </a:cubicBezTo>
                <a:cubicBezTo>
                  <a:pt x="f32" y="f368"/>
                  <a:pt x="f116" y="f288"/>
                  <a:pt x="f34" y="f369"/>
                </a:cubicBezTo>
                <a:cubicBezTo>
                  <a:pt x="f36" y="f370"/>
                  <a:pt x="f371" y="f372"/>
                  <a:pt x="f38" y="f373"/>
                </a:cubicBezTo>
                <a:cubicBezTo>
                  <a:pt x="f374" y="f375"/>
                  <a:pt x="f91" y="f328"/>
                  <a:pt x="f88" y="f376"/>
                </a:cubicBezTo>
                <a:cubicBezTo>
                  <a:pt x="f72" y="f377"/>
                  <a:pt x="f378" y="f379"/>
                  <a:pt x="f52" y="f380"/>
                </a:cubicBezTo>
                <a:cubicBezTo>
                  <a:pt x="f83" y="f380"/>
                  <a:pt x="f381" y="f6"/>
                  <a:pt x="f382" y="f321"/>
                </a:cubicBezTo>
                <a:cubicBezTo>
                  <a:pt x="f315" y="f383"/>
                  <a:pt x="f122" y="f384"/>
                  <a:pt x="f385" y="f386"/>
                </a:cubicBezTo>
                <a:cubicBezTo>
                  <a:pt x="f387" y="f372"/>
                  <a:pt x="f388" y="f288"/>
                  <a:pt x="f389" y="f332"/>
                </a:cubicBezTo>
                <a:cubicBezTo>
                  <a:pt x="f390" y="f307"/>
                  <a:pt x="f390" y="f336"/>
                  <a:pt x="f389" y="f279"/>
                </a:cubicBezTo>
                <a:cubicBezTo>
                  <a:pt x="f389" y="f268"/>
                  <a:pt x="f387" y="f266"/>
                  <a:pt x="f391" y="f392"/>
                </a:cubicBezTo>
                <a:cubicBezTo>
                  <a:pt x="f393" y="f394"/>
                  <a:pt x="f395" y="f256"/>
                  <a:pt x="f396" y="f342"/>
                </a:cubicBezTo>
                <a:cubicBezTo>
                  <a:pt x="f397" y="f343"/>
                  <a:pt x="f398" y="f263"/>
                  <a:pt x="f399" y="f252"/>
                </a:cubicBezTo>
                <a:cubicBezTo>
                  <a:pt x="f400" y="f345"/>
                  <a:pt x="f401" y="f244"/>
                  <a:pt x="f402" y="f212"/>
                </a:cubicBezTo>
                <a:cubicBezTo>
                  <a:pt x="f403" y="f231"/>
                  <a:pt x="f404" y="f233"/>
                  <a:pt x="f74" y="f233"/>
                </a:cubicBezTo>
                <a:cubicBezTo>
                  <a:pt x="f405" y="f201"/>
                  <a:pt x="f406" y="f199"/>
                  <a:pt x="f407" y="f333"/>
                </a:cubicBezTo>
                <a:cubicBezTo>
                  <a:pt x="f408" y="f180"/>
                  <a:pt x="f7" y="f330"/>
                  <a:pt x="f7" y="f174"/>
                </a:cubicBezTo>
                <a:cubicBezTo>
                  <a:pt x="f408" y="f115"/>
                  <a:pt x="f61" y="f114"/>
                  <a:pt x="f65" y="f409"/>
                </a:cubicBezTo>
                <a:cubicBezTo>
                  <a:pt x="f410" y="f411"/>
                  <a:pt x="f412" y="f413"/>
                  <a:pt x="f414" y="f69"/>
                </a:cubicBezTo>
                <a:cubicBezTo>
                  <a:pt x="f405" y="f77"/>
                  <a:pt x="f415" y="f82"/>
                  <a:pt x="f73" y="f416"/>
                </a:cubicBezTo>
                <a:cubicBezTo>
                  <a:pt x="f417" y="f418"/>
                  <a:pt x="f65" y="f2"/>
                  <a:pt x="f419" y="f397"/>
                </a:cubicBezTo>
                <a:cubicBezTo>
                  <a:pt x="f419" y="f397"/>
                  <a:pt x="f420" y="f397"/>
                  <a:pt x="f63" y="f397"/>
                </a:cubicBezTo>
                <a:cubicBezTo>
                  <a:pt x="f419" y="f421"/>
                  <a:pt x="f422" y="f423"/>
                  <a:pt x="f424" y="f398"/>
                </a:cubicBezTo>
                <a:cubicBezTo>
                  <a:pt x="f425" y="f426"/>
                  <a:pt x="f67" y="f399"/>
                  <a:pt x="f425" y="f427"/>
                </a:cubicBezTo>
                <a:cubicBezTo>
                  <a:pt x="f428" y="f429"/>
                  <a:pt x="f428" y="f430"/>
                  <a:pt x="f406" y="f431"/>
                </a:cubicBezTo>
                <a:cubicBezTo>
                  <a:pt x="f432" y="f433"/>
                  <a:pt x="f406" y="f404"/>
                  <a:pt x="f406" y="f434"/>
                </a:cubicBezTo>
                <a:cubicBezTo>
                  <a:pt x="f406" y="f435"/>
                  <a:pt x="f436" y="f437"/>
                  <a:pt x="f438" y="f437"/>
                </a:cubicBezTo>
                <a:cubicBezTo>
                  <a:pt x="f439" y="f440"/>
                  <a:pt x="f414" y="f437"/>
                  <a:pt x="f295" y="f73"/>
                </a:cubicBezTo>
                <a:cubicBezTo>
                  <a:pt x="f441" y="f442"/>
                  <a:pt x="f443" y="f405"/>
                  <a:pt x="f405" y="f417"/>
                </a:cubicBezTo>
                <a:cubicBezTo>
                  <a:pt x="f442" y="f414"/>
                  <a:pt x="f444" y="f414"/>
                  <a:pt x="f440" y="f441"/>
                </a:cubicBezTo>
                <a:cubicBezTo>
                  <a:pt x="f445" y="f432"/>
                  <a:pt x="f446" y="f447"/>
                  <a:pt x="f446" y="f448"/>
                </a:cubicBezTo>
                <a:cubicBezTo>
                  <a:pt x="f446" y="f449"/>
                  <a:pt x="f74" y="f450"/>
                  <a:pt x="f74" y="f451"/>
                </a:cubicBezTo>
                <a:cubicBezTo>
                  <a:pt x="f452" y="f453"/>
                  <a:pt x="f446" y="f454"/>
                  <a:pt x="f455" y="f456"/>
                </a:cubicBezTo>
                <a:cubicBezTo>
                  <a:pt x="f401" y="f269"/>
                  <a:pt x="f430" y="f39"/>
                  <a:pt x="f457" y="f458"/>
                </a:cubicBezTo>
                <a:cubicBezTo>
                  <a:pt x="f76" y="f459"/>
                  <a:pt x="f76" y="f460"/>
                  <a:pt x="f461" y="f462"/>
                </a:cubicBezTo>
                <a:cubicBezTo>
                  <a:pt x="f463" y="f464"/>
                  <a:pt x="f400" y="f465"/>
                  <a:pt x="f429" y="f261"/>
                </a:cubicBezTo>
                <a:cubicBezTo>
                  <a:pt x="f399" y="f466"/>
                  <a:pt x="f399" y="f255"/>
                  <a:pt x="f300" y="f467"/>
                </a:cubicBezTo>
                <a:cubicBezTo>
                  <a:pt x="f300" y="f468"/>
                  <a:pt x="f300" y="f469"/>
                  <a:pt x="f300" y="f13"/>
                </a:cubicBezTo>
                <a:cubicBezTo>
                  <a:pt x="f470" y="f467"/>
                  <a:pt x="f471" y="f186"/>
                  <a:pt x="f472" y="f155"/>
                </a:cubicBezTo>
                <a:cubicBezTo>
                  <a:pt x="f470" y="f473"/>
                  <a:pt x="f474" y="f157"/>
                  <a:pt x="f475" y="f158"/>
                </a:cubicBezTo>
                <a:cubicBezTo>
                  <a:pt x="f78" y="f159"/>
                  <a:pt x="f396" y="f165"/>
                  <a:pt x="f476" y="f165"/>
                </a:cubicBezTo>
                <a:cubicBezTo>
                  <a:pt x="f477" y="f478"/>
                  <a:pt x="f479" y="f480"/>
                  <a:pt x="f481" y="f482"/>
                </a:cubicBezTo>
                <a:cubicBezTo>
                  <a:pt x="f122" y="f166"/>
                  <a:pt x="f483" y="f478"/>
                  <a:pt x="f484" y="f159"/>
                </a:cubicBezTo>
                <a:cubicBezTo>
                  <a:pt x="f485" y="f486"/>
                  <a:pt x="f487" y="f236"/>
                  <a:pt x="f483" y="f156"/>
                </a:cubicBezTo>
                <a:cubicBezTo>
                  <a:pt x="f483" y="f10"/>
                  <a:pt x="f488" y="f489"/>
                  <a:pt x="f488" y="f489"/>
                </a:cubicBezTo>
                <a:cubicBezTo>
                  <a:pt x="f389" y="f490"/>
                  <a:pt x="f387" y="f491"/>
                  <a:pt x="f479" y="f492"/>
                </a:cubicBezTo>
                <a:cubicBezTo>
                  <a:pt x="f124" y="f493"/>
                  <a:pt x="f304" y="f494"/>
                  <a:pt x="f495" y="f496"/>
                </a:cubicBezTo>
                <a:cubicBezTo>
                  <a:pt x="f396" y="f497"/>
                  <a:pt x="f396" y="f498"/>
                  <a:pt x="f499" y="f193"/>
                </a:cubicBezTo>
                <a:cubicBezTo>
                  <a:pt x="f302" y="f500"/>
                  <a:pt x="f475" y="f501"/>
                  <a:pt x="f502" y="f503"/>
                </a:cubicBezTo>
                <a:cubicBezTo>
                  <a:pt x="f474" y="f504"/>
                  <a:pt x="f397" y="f505"/>
                  <a:pt x="f78" y="f506"/>
                </a:cubicBezTo>
                <a:cubicBezTo>
                  <a:pt x="f507" y="f508"/>
                  <a:pt x="f499" y="f291"/>
                  <a:pt x="f499" y="f509"/>
                </a:cubicBezTo>
                <a:cubicBezTo>
                  <a:pt x="f499" y="f432"/>
                  <a:pt x="f499" y="f424"/>
                  <a:pt x="f499" y="f410"/>
                </a:cubicBezTo>
                <a:cubicBezTo>
                  <a:pt x="f495" y="f410"/>
                  <a:pt x="f510" y="f65"/>
                  <a:pt x="f510" y="f511"/>
                </a:cubicBezTo>
                <a:cubicBezTo>
                  <a:pt x="f304" y="f291"/>
                  <a:pt x="f512" y="f282"/>
                  <a:pt x="f477" y="f513"/>
                </a:cubicBezTo>
                <a:cubicBezTo>
                  <a:pt x="f514" y="f449"/>
                  <a:pt x="f515" y="f450"/>
                  <a:pt x="f308" y="f451"/>
                </a:cubicBezTo>
                <a:cubicBezTo>
                  <a:pt x="f488" y="f516"/>
                  <a:pt x="f517" y="f518"/>
                  <a:pt x="f519" y="f221"/>
                </a:cubicBezTo>
                <a:cubicBezTo>
                  <a:pt x="f520" y="f521"/>
                  <a:pt x="f59" y="f522"/>
                  <a:pt x="f82" y="f523"/>
                </a:cubicBezTo>
                <a:cubicBezTo>
                  <a:pt x="f86" y="f264"/>
                  <a:pt x="f66" y="f228"/>
                  <a:pt x="f119" y="f524"/>
                </a:cubicBezTo>
                <a:cubicBezTo>
                  <a:pt x="f59" y="f236"/>
                  <a:pt x="f525" y="f469"/>
                  <a:pt x="f526" y="f527"/>
                </a:cubicBezTo>
                <a:cubicBezTo>
                  <a:pt x="f528" y="f185"/>
                  <a:pt x="f529" y="f158"/>
                  <a:pt x="f530" y="f18"/>
                </a:cubicBezTo>
                <a:cubicBezTo>
                  <a:pt x="f528" y="f478"/>
                  <a:pt x="f528" y="f531"/>
                  <a:pt x="f532" y="f181"/>
                </a:cubicBezTo>
                <a:cubicBezTo>
                  <a:pt x="f83" y="f241"/>
                  <a:pt x="f520" y="f170"/>
                  <a:pt x="f54" y="f170"/>
                </a:cubicBezTo>
                <a:cubicBezTo>
                  <a:pt x="f82" y="f170"/>
                  <a:pt x="f413" y="f168"/>
                  <a:pt x="f88" y="f241"/>
                </a:cubicBezTo>
                <a:cubicBezTo>
                  <a:pt x="f42" y="f533"/>
                  <a:pt x="f534" y="f535"/>
                  <a:pt x="f371" y="f165"/>
                </a:cubicBezTo>
                <a:cubicBezTo>
                  <a:pt x="f536" y="f158"/>
                  <a:pt x="f116" y="f467"/>
                  <a:pt x="f96" y="f10"/>
                </a:cubicBezTo>
                <a:cubicBezTo>
                  <a:pt x="f96" y="f10"/>
                  <a:pt x="f98" y="f10"/>
                  <a:pt x="f9" y="f10"/>
                </a:cubicBezTo>
                <a:close/>
                <a:moveTo>
                  <a:pt x="f258" y="f537"/>
                </a:moveTo>
                <a:cubicBezTo>
                  <a:pt x="f340" y="f107"/>
                  <a:pt x="f353" y="f107"/>
                  <a:pt x="f266" y="f107"/>
                </a:cubicBezTo>
                <a:cubicBezTo>
                  <a:pt x="f309" y="f363"/>
                  <a:pt x="f298" y="f113"/>
                  <a:pt x="f538" y="f325"/>
                </a:cubicBezTo>
                <a:cubicBezTo>
                  <a:pt x="f539" y="f106"/>
                  <a:pt x="f539" y="f540"/>
                  <a:pt x="f539" y="f27"/>
                </a:cubicBezTo>
                <a:cubicBezTo>
                  <a:pt x="f316" y="f19"/>
                  <a:pt x="f541" y="f34"/>
                  <a:pt x="f542" y="f543"/>
                </a:cubicBezTo>
                <a:cubicBezTo>
                  <a:pt x="f288" y="f86"/>
                  <a:pt x="f298" y="f378"/>
                  <a:pt x="f301" y="f85"/>
                </a:cubicBezTo>
                <a:cubicBezTo>
                  <a:pt x="f281" y="f83"/>
                  <a:pt x="f305" y="f519"/>
                  <a:pt x="f309" y="f528"/>
                </a:cubicBezTo>
                <a:cubicBezTo>
                  <a:pt x="f270" y="f528"/>
                  <a:pt x="f268" y="f532"/>
                  <a:pt x="f544" y="f83"/>
                </a:cubicBezTo>
                <a:cubicBezTo>
                  <a:pt x="f353" y="f545"/>
                  <a:pt x="f258" y="f526"/>
                  <a:pt x="f546" y="f520"/>
                </a:cubicBezTo>
                <a:cubicBezTo>
                  <a:pt x="f394" y="f416"/>
                  <a:pt x="f343" y="f64"/>
                  <a:pt x="f352" y="f72"/>
                </a:cubicBezTo>
                <a:cubicBezTo>
                  <a:pt x="f352" y="f72"/>
                  <a:pt x="f352" y="f86"/>
                  <a:pt x="f352" y="f86"/>
                </a:cubicBezTo>
                <a:cubicBezTo>
                  <a:pt x="f366" y="f547"/>
                  <a:pt x="f350" y="f409"/>
                  <a:pt x="f246" y="f42"/>
                </a:cubicBezTo>
                <a:cubicBezTo>
                  <a:pt x="f245" y="f40"/>
                  <a:pt x="f345" y="f38"/>
                  <a:pt x="f349" y="f36"/>
                </a:cubicBezTo>
                <a:cubicBezTo>
                  <a:pt x="f245" y="f19"/>
                  <a:pt x="f247" y="f114"/>
                  <a:pt x="f247" y="f548"/>
                </a:cubicBezTo>
                <a:cubicBezTo>
                  <a:pt x="f366" y="f112"/>
                  <a:pt x="f549" y="f161"/>
                  <a:pt x="f549" y="f138"/>
                </a:cubicBezTo>
                <a:cubicBezTo>
                  <a:pt x="f549" y="f138"/>
                  <a:pt x="f343" y="f115"/>
                  <a:pt x="f342" y="f115"/>
                </a:cubicBezTo>
                <a:cubicBezTo>
                  <a:pt x="f259" y="f169"/>
                  <a:pt x="f258" y="f121"/>
                  <a:pt x="f258" y="f537"/>
                </a:cubicBezTo>
                <a:close/>
                <a:moveTo>
                  <a:pt x="f404" y="f374"/>
                </a:moveTo>
                <a:cubicBezTo>
                  <a:pt x="f297" y="f374"/>
                  <a:pt x="f440" y="f374"/>
                  <a:pt x="f550" y="f89"/>
                </a:cubicBezTo>
                <a:cubicBezTo>
                  <a:pt x="f415" y="f534"/>
                  <a:pt x="f551" y="f36"/>
                  <a:pt x="f405" y="f32"/>
                </a:cubicBezTo>
                <a:cubicBezTo>
                  <a:pt x="f441" y="f552"/>
                  <a:pt x="f441" y="f363"/>
                  <a:pt x="f439" y="f553"/>
                </a:cubicBezTo>
                <a:cubicBezTo>
                  <a:pt x="f439" y="f172"/>
                  <a:pt x="f414" y="f184"/>
                  <a:pt x="f70" y="f554"/>
                </a:cubicBezTo>
                <a:cubicBezTo>
                  <a:pt x="f445" y="f183"/>
                  <a:pt x="f555" y="f556"/>
                  <a:pt x="f557" y="f558"/>
                </a:cubicBezTo>
                <a:cubicBezTo>
                  <a:pt x="f426" y="f338"/>
                  <a:pt x="f471" y="f338"/>
                  <a:pt x="f421" y="f198"/>
                </a:cubicBezTo>
                <a:cubicBezTo>
                  <a:pt x="f421" y="f176"/>
                  <a:pt x="f421" y="f559"/>
                  <a:pt x="f472" y="f133"/>
                </a:cubicBezTo>
                <a:cubicBezTo>
                  <a:pt x="f472" y="f135"/>
                  <a:pt x="f398" y="f560"/>
                  <a:pt x="f426" y="f100"/>
                </a:cubicBezTo>
                <a:cubicBezTo>
                  <a:pt x="f557" y="f140"/>
                  <a:pt x="f561" y="f111"/>
                  <a:pt x="f76" y="f95"/>
                </a:cubicBezTo>
                <a:cubicBezTo>
                  <a:pt x="f400" y="f151"/>
                  <a:pt x="f431" y="f25"/>
                  <a:pt x="f433" y="f98"/>
                </a:cubicBezTo>
                <a:cubicBezTo>
                  <a:pt x="f562" y="f116"/>
                  <a:pt x="f402" y="f371"/>
                  <a:pt x="f404" y="f374"/>
                </a:cubicBezTo>
                <a:close/>
                <a:moveTo>
                  <a:pt x="f99" y="f178"/>
                </a:moveTo>
                <a:cubicBezTo>
                  <a:pt x="f99" y="f178"/>
                  <a:pt x="f97" y="f178"/>
                  <a:pt x="f162" y="f176"/>
                </a:cubicBezTo>
                <a:cubicBezTo>
                  <a:pt x="f110" y="f563"/>
                  <a:pt x="f564" y="f337"/>
                  <a:pt x="f565" y="f566"/>
                </a:cubicBezTo>
                <a:cubicBezTo>
                  <a:pt x="f93" y="f566"/>
                  <a:pt x="f93" y="f199"/>
                  <a:pt x="f154" y="f199"/>
                </a:cubicBezTo>
                <a:cubicBezTo>
                  <a:pt x="f94" y="f338"/>
                  <a:pt x="f95" y="f194"/>
                  <a:pt x="f99" y="f17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11">
    <p:bg>
      <p:bgPr>
        <a:solidFill>
          <a:srgbClr val="D07576"/>
        </a:solidFill>
        <a:effectLst/>
      </p:bgPr>
    </p:bg>
    <p:spTree>
      <p:nvGrpSpPr>
        <p:cNvPr id="1" name=""/>
        <p:cNvGrpSpPr/>
        <p:nvPr/>
      </p:nvGrpSpPr>
      <p:grpSpPr>
        <a:xfrm>
          <a:off x="0" y="0"/>
          <a:ext cx="0" cy="0"/>
          <a:chOff x="0" y="0"/>
          <a:chExt cx="0" cy="0"/>
        </a:xfrm>
      </p:grpSpPr>
      <p:pic>
        <p:nvPicPr>
          <p:cNvPr id="2" name="Picture 2" descr="hombre y mujer hablando dentro de la oficina">
            <a:extLst>
              <a:ext uri="{FF2B5EF4-FFF2-40B4-BE49-F238E27FC236}">
                <a16:creationId xmlns:a16="http://schemas.microsoft.com/office/drawing/2014/main" id="{C7372C89-9471-807F-5E50-42F53A800934}"/>
              </a:ext>
            </a:extLst>
          </p:cNvPr>
          <p:cNvPicPr>
            <a:picLocks noChangeAspect="1"/>
          </p:cNvPicPr>
          <p:nvPr/>
        </p:nvPicPr>
        <p:blipFill>
          <a:blip r:embed="rId3">
            <a:grayscl/>
          </a:blip>
          <a:stretch>
            <a:fillRect/>
          </a:stretch>
        </p:blipFill>
        <p:spPr>
          <a:xfrm>
            <a:off x="844704" y="0"/>
            <a:ext cx="7712077" cy="5155478"/>
          </a:xfrm>
          <a:prstGeom prst="rect">
            <a:avLst/>
          </a:prstGeom>
          <a:noFill/>
          <a:ln cap="flat">
            <a:noFill/>
          </a:ln>
        </p:spPr>
      </p:pic>
      <p:sp>
        <p:nvSpPr>
          <p:cNvPr id="3" name="Google Shape;177;p26">
            <a:extLst>
              <a:ext uri="{FF2B5EF4-FFF2-40B4-BE49-F238E27FC236}">
                <a16:creationId xmlns:a16="http://schemas.microsoft.com/office/drawing/2014/main" id="{32A42690-9D5A-420E-3E2B-A779D98CD460}"/>
              </a:ext>
            </a:extLst>
          </p:cNvPr>
          <p:cNvSpPr/>
          <p:nvPr/>
        </p:nvSpPr>
        <p:spPr>
          <a:xfrm>
            <a:off x="2855296" y="3572350"/>
            <a:ext cx="3690902" cy="1177500"/>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1" i="1" u="none" strike="noStrike" kern="0" cap="none" spc="0" baseline="0">
                <a:solidFill>
                  <a:srgbClr val="ECC1C8"/>
                </a:solidFill>
                <a:uFillTx/>
                <a:latin typeface="Playfair Display"/>
                <a:ea typeface="Playfair Display"/>
                <a:cs typeface="Playfair Display"/>
              </a:rPr>
              <a:t>Want big impact?</a:t>
            </a:r>
          </a:p>
          <a:p>
            <a:pPr marL="0" marR="0" lvl="0" indent="0" algn="ctr"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800" b="0" i="0" u="none" strike="noStrike" kern="0" cap="none" spc="0" baseline="0">
                <a:solidFill>
                  <a:srgbClr val="4D4A56"/>
                </a:solidFill>
                <a:uFillTx/>
                <a:latin typeface="Tinos"/>
                <a:ea typeface="Tinos"/>
                <a:cs typeface="Tinos"/>
              </a:rPr>
              <a:t>Use big image.</a:t>
            </a:r>
            <a:endParaRPr lang="en-US" sz="1800" b="1" i="1" u="none" strike="noStrike" kern="0" cap="none" spc="0" baseline="0">
              <a:solidFill>
                <a:srgbClr val="4D4A56"/>
              </a:solidFill>
              <a:uFillTx/>
              <a:latin typeface="Playfair Display"/>
              <a:ea typeface="Playfair Display"/>
              <a:cs typeface="Playfair Display"/>
            </a:endParaRPr>
          </a:p>
        </p:txBody>
      </p:sp>
      <p:sp>
        <p:nvSpPr>
          <p:cNvPr id="4" name="Google Shape;178;p26">
            <a:extLst>
              <a:ext uri="{FF2B5EF4-FFF2-40B4-BE49-F238E27FC236}">
                <a16:creationId xmlns:a16="http://schemas.microsoft.com/office/drawing/2014/main" id="{3A147967-A46E-0A00-EEBE-2818EF194C7A}"/>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79D3D63-99F0-41EE-AB4A-184E4E1BB165}" type="slidenum">
              <a:t>16</a:t>
            </a:fld>
            <a:endParaRPr lang="en-US" sz="1300" b="0" i="0" u="none" strike="noStrike" kern="0" cap="none" spc="0" baseline="0">
              <a:solidFill>
                <a:srgbClr val="FFFFFF"/>
              </a:solidFill>
              <a:uFillTx/>
              <a:latin typeface="Playfair Display"/>
              <a:ea typeface="Playfair Display"/>
              <a:cs typeface="Playfair Display"/>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988">
    <p:bg>
      <p:bgPr>
        <a:solidFill>
          <a:srgbClr val="FFFFFF"/>
        </a:solidFill>
        <a:effectLst/>
      </p:bgPr>
    </p:bg>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C32B559A-0206-91F7-BA58-CB3A21BA12DD}"/>
              </a:ext>
            </a:extLst>
          </p:cNvPr>
          <p:cNvSpPr/>
          <p:nvPr/>
        </p:nvSpPr>
        <p:spPr>
          <a:xfrm>
            <a:off x="5327294" y="1274563"/>
            <a:ext cx="2813617" cy="2802114"/>
          </a:xfrm>
          <a:custGeom>
            <a:avLst/>
            <a:gdLst>
              <a:gd name="f0" fmla="val 10800000"/>
              <a:gd name="f1" fmla="val 5400000"/>
              <a:gd name="f2" fmla="val 180"/>
              <a:gd name="f3" fmla="val w"/>
              <a:gd name="f4" fmla="val h"/>
              <a:gd name="f5" fmla="val 0"/>
              <a:gd name="f6" fmla="val 409"/>
              <a:gd name="f7" fmla="val 408"/>
              <a:gd name="f8" fmla="val 56"/>
              <a:gd name="f9" fmla="val 45"/>
              <a:gd name="f10" fmla="val 405"/>
              <a:gd name="f11" fmla="val 36"/>
              <a:gd name="f12" fmla="val 397"/>
              <a:gd name="f13" fmla="val 28"/>
              <a:gd name="f14" fmla="val 392"/>
              <a:gd name="f15" fmla="val 24"/>
              <a:gd name="f16" fmla="val 388"/>
              <a:gd name="f17" fmla="val 20"/>
              <a:gd name="f18" fmla="val 384"/>
              <a:gd name="f19" fmla="val 15"/>
              <a:gd name="f20" fmla="val 375"/>
              <a:gd name="f21" fmla="val 5"/>
              <a:gd name="f22" fmla="val 366"/>
              <a:gd name="f23" fmla="val 352"/>
              <a:gd name="f24" fmla="val 245"/>
              <a:gd name="f25" fmla="val 138"/>
              <a:gd name="f26" fmla="val 31"/>
              <a:gd name="f27" fmla="val 14"/>
              <a:gd name="f28" fmla="val 12"/>
              <a:gd name="f29" fmla="val 30"/>
              <a:gd name="f30" fmla="val 1"/>
              <a:gd name="f31" fmla="val 84"/>
              <a:gd name="f32" fmla="val 192"/>
              <a:gd name="f33" fmla="val 246"/>
              <a:gd name="f34" fmla="val 301"/>
              <a:gd name="f35" fmla="val 355"/>
              <a:gd name="f36" fmla="val 362"/>
              <a:gd name="f37" fmla="val 2"/>
              <a:gd name="f38" fmla="val 369"/>
              <a:gd name="f39" fmla="val 7"/>
              <a:gd name="f40" fmla="val 374"/>
              <a:gd name="f41" fmla="val 383"/>
              <a:gd name="f42" fmla="val 33"/>
              <a:gd name="f43" fmla="val 400"/>
              <a:gd name="f44" fmla="val 39"/>
              <a:gd name="f45" fmla="val 406"/>
              <a:gd name="f46" fmla="val 47"/>
              <a:gd name="f47" fmla="val 55"/>
              <a:gd name="f48" fmla="val 162"/>
              <a:gd name="f49" fmla="val 268"/>
              <a:gd name="f50" fmla="val 398"/>
              <a:gd name="f51" fmla="+- 0 0 -90"/>
              <a:gd name="f52" fmla="*/ f3 1 409"/>
              <a:gd name="f53" fmla="*/ f4 1 408"/>
              <a:gd name="f54" fmla="val f5"/>
              <a:gd name="f55" fmla="val f6"/>
              <a:gd name="f56" fmla="val f7"/>
              <a:gd name="f57" fmla="*/ f51 f0 1"/>
              <a:gd name="f58" fmla="+- f56 0 f54"/>
              <a:gd name="f59" fmla="+- f55 0 f54"/>
              <a:gd name="f60" fmla="*/ f57 1 f2"/>
              <a:gd name="f61" fmla="*/ f59 1 409"/>
              <a:gd name="f62" fmla="*/ f58 1 408"/>
              <a:gd name="f63" fmla="*/ 409 f59 1"/>
              <a:gd name="f64" fmla="*/ 56 f58 1"/>
              <a:gd name="f65" fmla="*/ 397 f59 1"/>
              <a:gd name="f66" fmla="*/ 28 f58 1"/>
              <a:gd name="f67" fmla="*/ 384 f59 1"/>
              <a:gd name="f68" fmla="*/ 15 f58 1"/>
              <a:gd name="f69" fmla="*/ 352 f59 1"/>
              <a:gd name="f70" fmla="*/ 0 f58 1"/>
              <a:gd name="f71" fmla="*/ 31 f59 1"/>
              <a:gd name="f72" fmla="*/ 0 f59 1"/>
              <a:gd name="f73" fmla="*/ 30 f58 1"/>
              <a:gd name="f74" fmla="*/ 1 f59 1"/>
              <a:gd name="f75" fmla="*/ 192 f58 1"/>
              <a:gd name="f76" fmla="*/ 355 f58 1"/>
              <a:gd name="f77" fmla="*/ 7 f59 1"/>
              <a:gd name="f78" fmla="*/ 374 f58 1"/>
              <a:gd name="f79" fmla="*/ 33 f59 1"/>
              <a:gd name="f80" fmla="*/ 400 f58 1"/>
              <a:gd name="f81" fmla="*/ 55 f59 1"/>
              <a:gd name="f82" fmla="*/ 408 f58 1"/>
              <a:gd name="f83" fmla="*/ 374 f59 1"/>
              <a:gd name="f84" fmla="*/ 408 f59 1"/>
              <a:gd name="f85" fmla="+- f60 0 f1"/>
              <a:gd name="f86" fmla="*/ f63 1 409"/>
              <a:gd name="f87" fmla="*/ f64 1 408"/>
              <a:gd name="f88" fmla="*/ f65 1 409"/>
              <a:gd name="f89" fmla="*/ f66 1 408"/>
              <a:gd name="f90" fmla="*/ f67 1 409"/>
              <a:gd name="f91" fmla="*/ f68 1 408"/>
              <a:gd name="f92" fmla="*/ f69 1 409"/>
              <a:gd name="f93" fmla="*/ f70 1 408"/>
              <a:gd name="f94" fmla="*/ f71 1 409"/>
              <a:gd name="f95" fmla="*/ f72 1 409"/>
              <a:gd name="f96" fmla="*/ f73 1 408"/>
              <a:gd name="f97" fmla="*/ f74 1 409"/>
              <a:gd name="f98" fmla="*/ f75 1 408"/>
              <a:gd name="f99" fmla="*/ f76 1 408"/>
              <a:gd name="f100" fmla="*/ f77 1 409"/>
              <a:gd name="f101" fmla="*/ f78 1 408"/>
              <a:gd name="f102" fmla="*/ f79 1 409"/>
              <a:gd name="f103" fmla="*/ f80 1 408"/>
              <a:gd name="f104" fmla="*/ f81 1 409"/>
              <a:gd name="f105" fmla="*/ f82 1 408"/>
              <a:gd name="f106" fmla="*/ f83 1 409"/>
              <a:gd name="f107" fmla="*/ f84 1 409"/>
              <a:gd name="f108" fmla="*/ 0 1 f61"/>
              <a:gd name="f109" fmla="*/ f55 1 f61"/>
              <a:gd name="f110" fmla="*/ 0 1 f62"/>
              <a:gd name="f111" fmla="*/ f56 1 f62"/>
              <a:gd name="f112" fmla="*/ f86 1 f61"/>
              <a:gd name="f113" fmla="*/ f87 1 f62"/>
              <a:gd name="f114" fmla="*/ f88 1 f61"/>
              <a:gd name="f115" fmla="*/ f89 1 f62"/>
              <a:gd name="f116" fmla="*/ f90 1 f61"/>
              <a:gd name="f117" fmla="*/ f91 1 f62"/>
              <a:gd name="f118" fmla="*/ f92 1 f61"/>
              <a:gd name="f119" fmla="*/ f93 1 f62"/>
              <a:gd name="f120" fmla="*/ f94 1 f61"/>
              <a:gd name="f121" fmla="*/ f95 1 f61"/>
              <a:gd name="f122" fmla="*/ f96 1 f62"/>
              <a:gd name="f123" fmla="*/ f97 1 f61"/>
              <a:gd name="f124" fmla="*/ f98 1 f62"/>
              <a:gd name="f125" fmla="*/ f99 1 f62"/>
              <a:gd name="f126" fmla="*/ f100 1 f61"/>
              <a:gd name="f127" fmla="*/ f101 1 f62"/>
              <a:gd name="f128" fmla="*/ f102 1 f61"/>
              <a:gd name="f129" fmla="*/ f103 1 f62"/>
              <a:gd name="f130" fmla="*/ f104 1 f61"/>
              <a:gd name="f131" fmla="*/ f105 1 f62"/>
              <a:gd name="f132" fmla="*/ f106 1 f61"/>
              <a:gd name="f133" fmla="*/ f107 1 f61"/>
              <a:gd name="f134" fmla="*/ f108 f52 1"/>
              <a:gd name="f135" fmla="*/ f109 f52 1"/>
              <a:gd name="f136" fmla="*/ f111 f53 1"/>
              <a:gd name="f137" fmla="*/ f110 f53 1"/>
              <a:gd name="f138" fmla="*/ f112 f52 1"/>
              <a:gd name="f139" fmla="*/ f113 f53 1"/>
              <a:gd name="f140" fmla="*/ f114 f52 1"/>
              <a:gd name="f141" fmla="*/ f115 f53 1"/>
              <a:gd name="f142" fmla="*/ f116 f52 1"/>
              <a:gd name="f143" fmla="*/ f117 f53 1"/>
              <a:gd name="f144" fmla="*/ f118 f52 1"/>
              <a:gd name="f145" fmla="*/ f119 f53 1"/>
              <a:gd name="f146" fmla="*/ f120 f52 1"/>
              <a:gd name="f147" fmla="*/ f121 f52 1"/>
              <a:gd name="f148" fmla="*/ f122 f53 1"/>
              <a:gd name="f149" fmla="*/ f123 f52 1"/>
              <a:gd name="f150" fmla="*/ f124 f53 1"/>
              <a:gd name="f151" fmla="*/ f125 f53 1"/>
              <a:gd name="f152" fmla="*/ f126 f52 1"/>
              <a:gd name="f153" fmla="*/ f127 f53 1"/>
              <a:gd name="f154" fmla="*/ f128 f52 1"/>
              <a:gd name="f155" fmla="*/ f129 f53 1"/>
              <a:gd name="f156" fmla="*/ f130 f52 1"/>
              <a:gd name="f157" fmla="*/ f131 f53 1"/>
              <a:gd name="f158" fmla="*/ f132 f52 1"/>
              <a:gd name="f159" fmla="*/ f133 f52 1"/>
            </a:gdLst>
            <a:ahLst/>
            <a:cxnLst>
              <a:cxn ang="3cd4">
                <a:pos x="hc" y="t"/>
              </a:cxn>
              <a:cxn ang="0">
                <a:pos x="r" y="vc"/>
              </a:cxn>
              <a:cxn ang="cd4">
                <a:pos x="hc" y="b"/>
              </a:cxn>
              <a:cxn ang="cd2">
                <a:pos x="l" y="vc"/>
              </a:cxn>
              <a:cxn ang="f85">
                <a:pos x="f138" y="f139"/>
              </a:cxn>
              <a:cxn ang="f85">
                <a:pos x="f140" y="f141"/>
              </a:cxn>
              <a:cxn ang="f85">
                <a:pos x="f142" y="f143"/>
              </a:cxn>
              <a:cxn ang="f85">
                <a:pos x="f144" y="f145"/>
              </a:cxn>
              <a:cxn ang="f85">
                <a:pos x="f146" y="f145"/>
              </a:cxn>
              <a:cxn ang="f85">
                <a:pos x="f147" y="f148"/>
              </a:cxn>
              <a:cxn ang="f85">
                <a:pos x="f149" y="f150"/>
              </a:cxn>
              <a:cxn ang="f85">
                <a:pos x="f149" y="f151"/>
              </a:cxn>
              <a:cxn ang="f85">
                <a:pos x="f152" y="f153"/>
              </a:cxn>
              <a:cxn ang="f85">
                <a:pos x="f154" y="f155"/>
              </a:cxn>
              <a:cxn ang="f85">
                <a:pos x="f156" y="f157"/>
              </a:cxn>
              <a:cxn ang="f85">
                <a:pos x="f158" y="f157"/>
              </a:cxn>
              <a:cxn ang="f85">
                <a:pos x="f159" y="f153"/>
              </a:cxn>
              <a:cxn ang="f85">
                <a:pos x="f138" y="f139"/>
              </a:cxn>
            </a:cxnLst>
            <a:rect l="f134" t="f137" r="f135" b="f136"/>
            <a:pathLst>
              <a:path w="409" h="408">
                <a:moveTo>
                  <a:pt x="f6" y="f8"/>
                </a:moveTo>
                <a:cubicBezTo>
                  <a:pt x="f6" y="f9"/>
                  <a:pt x="f10" y="f11"/>
                  <a:pt x="f12" y="f13"/>
                </a:cubicBezTo>
                <a:cubicBezTo>
                  <a:pt x="f14" y="f15"/>
                  <a:pt x="f16" y="f17"/>
                  <a:pt x="f18" y="f19"/>
                </a:cubicBezTo>
                <a:cubicBezTo>
                  <a:pt x="f20" y="f21"/>
                  <a:pt x="f22" y="f5"/>
                  <a:pt x="f23" y="f5"/>
                </a:cubicBezTo>
                <a:cubicBezTo>
                  <a:pt x="f24" y="f5"/>
                  <a:pt x="f25" y="f5"/>
                  <a:pt x="f26" y="f5"/>
                </a:cubicBezTo>
                <a:cubicBezTo>
                  <a:pt x="f27" y="f5"/>
                  <a:pt x="f5" y="f28"/>
                  <a:pt x="f5" y="f29"/>
                </a:cubicBezTo>
                <a:cubicBezTo>
                  <a:pt x="f30" y="f31"/>
                  <a:pt x="f30" y="f25"/>
                  <a:pt x="f30" y="f32"/>
                </a:cubicBezTo>
                <a:cubicBezTo>
                  <a:pt x="f30" y="f33"/>
                  <a:pt x="f30" y="f34"/>
                  <a:pt x="f30" y="f35"/>
                </a:cubicBezTo>
                <a:cubicBezTo>
                  <a:pt x="f30" y="f36"/>
                  <a:pt x="f37" y="f38"/>
                  <a:pt x="f39" y="f40"/>
                </a:cubicBezTo>
                <a:cubicBezTo>
                  <a:pt x="f19" y="f41"/>
                  <a:pt x="f15" y="f14"/>
                  <a:pt x="f42" y="f43"/>
                </a:cubicBezTo>
                <a:cubicBezTo>
                  <a:pt x="f44" y="f45"/>
                  <a:pt x="f46" y="f7"/>
                  <a:pt x="f47" y="f7"/>
                </a:cubicBezTo>
                <a:cubicBezTo>
                  <a:pt x="f48" y="f7"/>
                  <a:pt x="f49" y="f7"/>
                  <a:pt x="f40" y="f7"/>
                </a:cubicBezTo>
                <a:cubicBezTo>
                  <a:pt x="f50" y="f7"/>
                  <a:pt x="f7" y="f12"/>
                  <a:pt x="f7" y="f40"/>
                </a:cubicBezTo>
                <a:cubicBezTo>
                  <a:pt x="f7" y="f49"/>
                  <a:pt x="f7" y="f48"/>
                  <a:pt x="f6" y="f8"/>
                </a:cubicBezTo>
                <a:close/>
              </a:path>
            </a:pathLst>
          </a:custGeom>
          <a:solidFill>
            <a:srgbClr val="D07576"/>
          </a:solid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3" name="Título 1">
            <a:extLst>
              <a:ext uri="{FF2B5EF4-FFF2-40B4-BE49-F238E27FC236}">
                <a16:creationId xmlns:a16="http://schemas.microsoft.com/office/drawing/2014/main" id="{D9BB36B2-E266-7E0F-F772-83307144797E}"/>
              </a:ext>
            </a:extLst>
          </p:cNvPr>
          <p:cNvSpPr txBox="1">
            <a:spLocks noGrp="1"/>
          </p:cNvSpPr>
          <p:nvPr>
            <p:ph type="title"/>
          </p:nvPr>
        </p:nvSpPr>
        <p:spPr>
          <a:xfrm>
            <a:off x="629052" y="733952"/>
            <a:ext cx="7886700" cy="994172"/>
          </a:xfrm>
        </p:spPr>
        <p:txBody>
          <a:bodyPr/>
          <a:lstStyle/>
          <a:p>
            <a:pPr lvl="0"/>
            <a:r>
              <a:rPr lang="es-ES"/>
              <a:t>Three ways to use benchmarking</a:t>
            </a:r>
          </a:p>
        </p:txBody>
      </p:sp>
      <p:sp>
        <p:nvSpPr>
          <p:cNvPr id="4" name="Marcador de contenido 2">
            <a:extLst>
              <a:ext uri="{FF2B5EF4-FFF2-40B4-BE49-F238E27FC236}">
                <a16:creationId xmlns:a16="http://schemas.microsoft.com/office/drawing/2014/main" id="{622EEF81-E173-F7B5-4438-96A9BBB3A41E}"/>
              </a:ext>
            </a:extLst>
          </p:cNvPr>
          <p:cNvSpPr txBox="1">
            <a:spLocks noGrp="1"/>
          </p:cNvSpPr>
          <p:nvPr>
            <p:ph idx="1"/>
          </p:nvPr>
        </p:nvSpPr>
        <p:spPr>
          <a:xfrm>
            <a:off x="629052" y="1711345"/>
            <a:ext cx="4105271" cy="3079452"/>
          </a:xfrm>
        </p:spPr>
        <p:txBody>
          <a:bodyPr/>
          <a:lstStyle/>
          <a:p>
            <a:pPr marL="0" lvl="0" indent="0">
              <a:lnSpc>
                <a:spcPct val="150000"/>
              </a:lnSpc>
              <a:buNone/>
            </a:pPr>
            <a:r>
              <a:rPr lang="es-ES" sz="1200"/>
              <a:t>This compares </a:t>
            </a:r>
            <a:r>
              <a:rPr lang="es-ES" sz="1200" b="1"/>
              <a:t>strategies</a:t>
            </a:r>
            <a:r>
              <a:rPr lang="es-ES" sz="1200"/>
              <a:t>, </a:t>
            </a:r>
            <a:r>
              <a:rPr lang="es-ES" sz="1200" b="1"/>
              <a:t>business approaches </a:t>
            </a:r>
            <a:r>
              <a:rPr lang="es-ES" sz="1200"/>
              <a:t>and </a:t>
            </a:r>
            <a:r>
              <a:rPr lang="es-ES" sz="1200" b="1"/>
              <a:t>business models </a:t>
            </a:r>
            <a:r>
              <a:rPr lang="es-ES" sz="1200"/>
              <a:t>in order to strengthen your own strategic planning and determine </a:t>
            </a:r>
            <a:r>
              <a:rPr lang="es-ES" sz="1200" b="1"/>
              <a:t>your strategic priorities</a:t>
            </a:r>
            <a:r>
              <a:rPr lang="es-ES" sz="1200"/>
              <a:t>. The idea is to understand what strategies underpin successful companies (or teams or business units) and then compare these strategies with your own to identify ways you can be more competitive. </a:t>
            </a:r>
          </a:p>
          <a:p>
            <a:pPr marL="0" lvl="0" indent="0">
              <a:lnSpc>
                <a:spcPct val="150000"/>
              </a:lnSpc>
              <a:buNone/>
            </a:pPr>
            <a:r>
              <a:rPr lang="es-ES" sz="1200"/>
              <a:t>in order to strengthen your own strategic planning and determine </a:t>
            </a:r>
            <a:r>
              <a:rPr lang="es-ES" sz="1200" b="1"/>
              <a:t>your strategic priorities</a:t>
            </a:r>
            <a:r>
              <a:rPr lang="es-ES" sz="1200"/>
              <a:t>. The idea is to understand what strategies underpin successful companies (or teams or business units) and then</a:t>
            </a:r>
          </a:p>
        </p:txBody>
      </p:sp>
      <p:sp>
        <p:nvSpPr>
          <p:cNvPr id="5" name="Marcador de contenido 2">
            <a:extLst>
              <a:ext uri="{FF2B5EF4-FFF2-40B4-BE49-F238E27FC236}">
                <a16:creationId xmlns:a16="http://schemas.microsoft.com/office/drawing/2014/main" id="{8BE5295D-19AE-BC20-F123-D0B19B5506D4}"/>
              </a:ext>
            </a:extLst>
          </p:cNvPr>
          <p:cNvSpPr txBox="1"/>
          <p:nvPr/>
        </p:nvSpPr>
        <p:spPr>
          <a:xfrm>
            <a:off x="5481416" y="4236442"/>
            <a:ext cx="2505382" cy="907057"/>
          </a:xfrm>
          <a:prstGeom prst="rect">
            <a:avLst/>
          </a:prstGeom>
          <a:noFill/>
          <a:ln cap="flat">
            <a:noFill/>
          </a:ln>
        </p:spPr>
        <p:txBody>
          <a:bodyPr vert="horz" wrap="square" lIns="68580" tIns="34290" rIns="68580" bIns="34290" anchor="t" anchorCtr="1" compatLnSpc="1">
            <a:noAutofit/>
          </a:bodyPr>
          <a:lstStyle/>
          <a:p>
            <a:pPr marL="0" marR="0" lvl="0" indent="0" algn="ctr" defTabSz="914400" rtl="0" fontAlgn="auto" hangingPunct="1">
              <a:lnSpc>
                <a:spcPct val="100000"/>
              </a:lnSpc>
              <a:spcBef>
                <a:spcPts val="1000"/>
              </a:spcBef>
              <a:spcAft>
                <a:spcPts val="0"/>
              </a:spcAft>
              <a:buNone/>
              <a:tabLst/>
              <a:defRPr sz="1800" b="0" i="0" u="none" strike="noStrike" kern="0" cap="none" spc="0" baseline="0">
                <a:solidFill>
                  <a:srgbClr val="000000"/>
                </a:solidFill>
                <a:uFillTx/>
              </a:defRPr>
            </a:pPr>
            <a:r>
              <a:rPr lang="es-ES" sz="2100" b="1" i="0" u="none" strike="noStrike" kern="1200" cap="none" spc="0" baseline="0">
                <a:solidFill>
                  <a:srgbClr val="000000"/>
                </a:solidFill>
                <a:uFillTx/>
                <a:latin typeface="Quicksand" pitchFamily="2"/>
                <a:ea typeface="Arial"/>
                <a:cs typeface="Arial"/>
              </a:rPr>
              <a:t>Strategic benchmarking</a:t>
            </a:r>
          </a:p>
        </p:txBody>
      </p:sp>
      <p:grpSp>
        <p:nvGrpSpPr>
          <p:cNvPr id="6" name="Grupo 72">
            <a:extLst>
              <a:ext uri="{FF2B5EF4-FFF2-40B4-BE49-F238E27FC236}">
                <a16:creationId xmlns:a16="http://schemas.microsoft.com/office/drawing/2014/main" id="{AC9449CC-A2E5-C25F-D310-746A173AF5C6}"/>
              </a:ext>
            </a:extLst>
          </p:cNvPr>
          <p:cNvGrpSpPr/>
          <p:nvPr/>
        </p:nvGrpSpPr>
        <p:grpSpPr>
          <a:xfrm>
            <a:off x="99111" y="106710"/>
            <a:ext cx="1722730" cy="633844"/>
            <a:chOff x="99111" y="106710"/>
            <a:chExt cx="1722730" cy="633844"/>
          </a:xfrm>
        </p:grpSpPr>
        <p:sp>
          <p:nvSpPr>
            <p:cNvPr id="7" name="Rectángulo: esquinas redondeadas 73">
              <a:extLst>
                <a:ext uri="{FF2B5EF4-FFF2-40B4-BE49-F238E27FC236}">
                  <a16:creationId xmlns:a16="http://schemas.microsoft.com/office/drawing/2014/main" id="{CEC8C1C9-3133-441F-1697-B61864A94681}"/>
                </a:ext>
              </a:extLst>
            </p:cNvPr>
            <p:cNvSpPr/>
            <p:nvPr/>
          </p:nvSpPr>
          <p:spPr>
            <a:xfrm>
              <a:off x="99111" y="106710"/>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8" name="Conector recto 74">
              <a:extLst>
                <a:ext uri="{FF2B5EF4-FFF2-40B4-BE49-F238E27FC236}">
                  <a16:creationId xmlns:a16="http://schemas.microsoft.com/office/drawing/2014/main" id="{9718B59E-EBF3-FA87-8E2C-E1BC49B3BE08}"/>
                </a:ext>
              </a:extLst>
            </p:cNvPr>
            <p:cNvCxnSpPr/>
            <p:nvPr/>
          </p:nvCxnSpPr>
          <p:spPr>
            <a:xfrm>
              <a:off x="629052" y="106710"/>
              <a:ext cx="0" cy="633844"/>
            </a:xfrm>
            <a:prstGeom prst="straightConnector1">
              <a:avLst/>
            </a:prstGeom>
            <a:noFill/>
            <a:ln w="28575" cap="flat">
              <a:solidFill>
                <a:srgbClr val="D07576"/>
              </a:solidFill>
              <a:prstDash val="solid"/>
            </a:ln>
          </p:spPr>
        </p:cxnSp>
        <p:cxnSp>
          <p:nvCxnSpPr>
            <p:cNvPr id="9" name="Conector recto 75">
              <a:extLst>
                <a:ext uri="{FF2B5EF4-FFF2-40B4-BE49-F238E27FC236}">
                  <a16:creationId xmlns:a16="http://schemas.microsoft.com/office/drawing/2014/main" id="{DF3DA44F-EA4D-1013-BDFE-190E2EC91ED3}"/>
                </a:ext>
              </a:extLst>
            </p:cNvPr>
            <p:cNvCxnSpPr/>
            <p:nvPr/>
          </p:nvCxnSpPr>
          <p:spPr>
            <a:xfrm>
              <a:off x="99111" y="583405"/>
              <a:ext cx="1722730" cy="0"/>
            </a:xfrm>
            <a:prstGeom prst="straightConnector1">
              <a:avLst/>
            </a:prstGeom>
            <a:noFill/>
            <a:ln w="28575" cap="flat">
              <a:solidFill>
                <a:srgbClr val="D07576"/>
              </a:solidFill>
              <a:prstDash val="solid"/>
            </a:ln>
          </p:spPr>
        </p:cxnSp>
      </p:grpSp>
      <p:grpSp>
        <p:nvGrpSpPr>
          <p:cNvPr id="10" name="Grupo 76">
            <a:extLst>
              <a:ext uri="{FF2B5EF4-FFF2-40B4-BE49-F238E27FC236}">
                <a16:creationId xmlns:a16="http://schemas.microsoft.com/office/drawing/2014/main" id="{C063020D-C0CC-DA9B-40BC-AF6F4B7FF046}"/>
              </a:ext>
            </a:extLst>
          </p:cNvPr>
          <p:cNvGrpSpPr/>
          <p:nvPr/>
        </p:nvGrpSpPr>
        <p:grpSpPr>
          <a:xfrm>
            <a:off x="7281001" y="110953"/>
            <a:ext cx="1722720" cy="655762"/>
            <a:chOff x="7281001" y="110953"/>
            <a:chExt cx="1722720" cy="655762"/>
          </a:xfrm>
        </p:grpSpPr>
        <p:sp>
          <p:nvSpPr>
            <p:cNvPr id="11" name="Rectángulo: esquinas redondeadas 77">
              <a:extLst>
                <a:ext uri="{FF2B5EF4-FFF2-40B4-BE49-F238E27FC236}">
                  <a16:creationId xmlns:a16="http://schemas.microsoft.com/office/drawing/2014/main" id="{FC9416D3-8302-122B-6555-78BE709074CE}"/>
                </a:ext>
              </a:extLst>
            </p:cNvPr>
            <p:cNvSpPr/>
            <p:nvPr/>
          </p:nvSpPr>
          <p:spPr>
            <a:xfrm flipH="1">
              <a:off x="8619262" y="110953"/>
              <a:ext cx="384459" cy="37625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D07576"/>
            </a:solid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2" name="Conector recto 78">
              <a:extLst>
                <a:ext uri="{FF2B5EF4-FFF2-40B4-BE49-F238E27FC236}">
                  <a16:creationId xmlns:a16="http://schemas.microsoft.com/office/drawing/2014/main" id="{64B9559A-336E-49AB-930C-B178E0AD21BA}"/>
                </a:ext>
              </a:extLst>
            </p:cNvPr>
            <p:cNvCxnSpPr/>
            <p:nvPr/>
          </p:nvCxnSpPr>
          <p:spPr>
            <a:xfrm>
              <a:off x="8473790" y="110953"/>
              <a:ext cx="0" cy="655762"/>
            </a:xfrm>
            <a:prstGeom prst="straightConnector1">
              <a:avLst/>
            </a:prstGeom>
            <a:noFill/>
            <a:ln w="28575" cap="flat">
              <a:solidFill>
                <a:srgbClr val="D07576"/>
              </a:solidFill>
              <a:prstDash val="solid"/>
            </a:ln>
          </p:spPr>
        </p:cxnSp>
        <p:cxnSp>
          <p:nvCxnSpPr>
            <p:cNvPr id="13" name="Conector recto 79">
              <a:extLst>
                <a:ext uri="{FF2B5EF4-FFF2-40B4-BE49-F238E27FC236}">
                  <a16:creationId xmlns:a16="http://schemas.microsoft.com/office/drawing/2014/main" id="{D61473B8-B117-9F62-399D-93F016DD25A8}"/>
                </a:ext>
              </a:extLst>
            </p:cNvPr>
            <p:cNvCxnSpPr/>
            <p:nvPr/>
          </p:nvCxnSpPr>
          <p:spPr>
            <a:xfrm flipH="1">
              <a:off x="7281001" y="604134"/>
              <a:ext cx="1722720" cy="0"/>
            </a:xfrm>
            <a:prstGeom prst="straightConnector1">
              <a:avLst/>
            </a:prstGeom>
            <a:noFill/>
            <a:ln w="28575" cap="flat">
              <a:solidFill>
                <a:srgbClr val="D07576"/>
              </a:solidFill>
              <a:prstDash val="solid"/>
            </a:ln>
          </p:spPr>
        </p:cxnSp>
      </p:grpSp>
      <p:grpSp>
        <p:nvGrpSpPr>
          <p:cNvPr id="14" name="Grupo 22">
            <a:extLst>
              <a:ext uri="{FF2B5EF4-FFF2-40B4-BE49-F238E27FC236}">
                <a16:creationId xmlns:a16="http://schemas.microsoft.com/office/drawing/2014/main" id="{56049B27-CBFA-4C7A-8E21-C3C63D31504A}"/>
              </a:ext>
            </a:extLst>
          </p:cNvPr>
          <p:cNvGrpSpPr/>
          <p:nvPr/>
        </p:nvGrpSpPr>
        <p:grpSpPr>
          <a:xfrm>
            <a:off x="5468614" y="1480541"/>
            <a:ext cx="2530986" cy="2388394"/>
            <a:chOff x="5468614" y="1480541"/>
            <a:chExt cx="2530986" cy="2388394"/>
          </a:xfrm>
        </p:grpSpPr>
        <p:sp>
          <p:nvSpPr>
            <p:cNvPr id="15" name="Freeform 5">
              <a:extLst>
                <a:ext uri="{FF2B5EF4-FFF2-40B4-BE49-F238E27FC236}">
                  <a16:creationId xmlns:a16="http://schemas.microsoft.com/office/drawing/2014/main" id="{F6CBC49C-E5A6-617B-2AA5-6F58FAC86E5E}"/>
                </a:ext>
              </a:extLst>
            </p:cNvPr>
            <p:cNvSpPr/>
            <p:nvPr/>
          </p:nvSpPr>
          <p:spPr>
            <a:xfrm>
              <a:off x="6283272" y="1953396"/>
              <a:ext cx="740215" cy="1521314"/>
            </a:xfrm>
            <a:custGeom>
              <a:avLst/>
              <a:gdLst>
                <a:gd name="f0" fmla="val 10800000"/>
                <a:gd name="f1" fmla="val 5400000"/>
                <a:gd name="f2" fmla="val 180"/>
                <a:gd name="f3" fmla="val w"/>
                <a:gd name="f4" fmla="val h"/>
                <a:gd name="f5" fmla="val 0"/>
                <a:gd name="f6" fmla="val 297"/>
                <a:gd name="f7" fmla="val 610"/>
                <a:gd name="f8" fmla="val 105"/>
                <a:gd name="f9" fmla="val 101"/>
                <a:gd name="f10" fmla="val 114"/>
                <a:gd name="f11" fmla="val 100"/>
                <a:gd name="f12" fmla="val 122"/>
                <a:gd name="f13" fmla="val 99"/>
                <a:gd name="f14" fmla="val 130"/>
                <a:gd name="f15" fmla="val 165"/>
                <a:gd name="f16" fmla="val 98"/>
                <a:gd name="f17" fmla="val 201"/>
                <a:gd name="f18" fmla="val 236"/>
                <a:gd name="f19" fmla="val 259"/>
                <a:gd name="f20" fmla="val 271"/>
                <a:gd name="f21" fmla="val 110"/>
                <a:gd name="f22" fmla="val 274"/>
                <a:gd name="f23" fmla="val 132"/>
                <a:gd name="f24" fmla="val 281"/>
                <a:gd name="f25" fmla="val 178"/>
                <a:gd name="f26" fmla="val 288"/>
                <a:gd name="f27" fmla="val 224"/>
                <a:gd name="f28" fmla="val 295"/>
                <a:gd name="f29" fmla="val 270"/>
                <a:gd name="f30" fmla="val 284"/>
                <a:gd name="f31" fmla="val 290"/>
                <a:gd name="f32" fmla="val 279"/>
                <a:gd name="f33" fmla="val 303"/>
                <a:gd name="f34" fmla="val 307"/>
                <a:gd name="f35" fmla="val 273"/>
                <a:gd name="f36" fmla="val 309"/>
                <a:gd name="f37" fmla="val 314"/>
                <a:gd name="f38" fmla="val 346"/>
                <a:gd name="f39" fmla="val 283"/>
                <a:gd name="f40" fmla="val 378"/>
                <a:gd name="f41" fmla="val 289"/>
                <a:gd name="f42" fmla="val 409"/>
                <a:gd name="f43" fmla="val 293"/>
                <a:gd name="f44" fmla="val 435"/>
                <a:gd name="f45" fmla="val 454"/>
                <a:gd name="f46" fmla="val 253"/>
                <a:gd name="f47" fmla="val 452"/>
                <a:gd name="f48" fmla="val 247"/>
                <a:gd name="f49" fmla="val 451"/>
                <a:gd name="f50" fmla="val 240"/>
                <a:gd name="f51" fmla="val 233"/>
                <a:gd name="f52" fmla="val 232"/>
                <a:gd name="f53" fmla="val 468"/>
                <a:gd name="f54" fmla="val 230"/>
                <a:gd name="f55" fmla="val 484"/>
                <a:gd name="f56" fmla="val 228"/>
                <a:gd name="f57" fmla="val 500"/>
                <a:gd name="f58" fmla="val 225"/>
                <a:gd name="f59" fmla="val 531"/>
                <a:gd name="f60" fmla="val 222"/>
                <a:gd name="f61" fmla="val 561"/>
                <a:gd name="f62" fmla="val 219"/>
                <a:gd name="f63" fmla="val 591"/>
                <a:gd name="f64" fmla="val 218"/>
                <a:gd name="f65" fmla="val 601"/>
                <a:gd name="f66" fmla="val 210"/>
                <a:gd name="f67" fmla="val 609"/>
                <a:gd name="f68" fmla="val 198"/>
                <a:gd name="f69" fmla="val 187"/>
                <a:gd name="f70" fmla="val 176"/>
                <a:gd name="f71" fmla="val 164"/>
                <a:gd name="f72" fmla="val 152"/>
                <a:gd name="f73" fmla="val 144"/>
                <a:gd name="f74" fmla="val 143"/>
                <a:gd name="f75" fmla="val 588"/>
                <a:gd name="f76" fmla="val 138"/>
                <a:gd name="f77" fmla="val 545"/>
                <a:gd name="f78" fmla="val 134"/>
                <a:gd name="f79" fmla="val 502"/>
                <a:gd name="f80" fmla="val 129"/>
                <a:gd name="f81" fmla="val 459"/>
                <a:gd name="f82" fmla="val 457"/>
                <a:gd name="f83" fmla="val 128"/>
                <a:gd name="f84" fmla="val 127"/>
                <a:gd name="f85" fmla="val 121"/>
                <a:gd name="f86" fmla="val 108"/>
                <a:gd name="f87" fmla="val 85"/>
                <a:gd name="f88" fmla="val 70"/>
                <a:gd name="f89" fmla="val 434"/>
                <a:gd name="f90" fmla="val 74"/>
                <a:gd name="f91" fmla="val 411"/>
                <a:gd name="f92" fmla="val 84"/>
                <a:gd name="f93" fmla="val 357"/>
                <a:gd name="f94" fmla="val 94"/>
                <a:gd name="f95" fmla="val 104"/>
                <a:gd name="f96" fmla="val 249"/>
                <a:gd name="f97" fmla="val 245"/>
                <a:gd name="f98" fmla="val 102"/>
                <a:gd name="f99" fmla="val 237"/>
                <a:gd name="f100" fmla="val 174"/>
                <a:gd name="f101" fmla="val 38"/>
                <a:gd name="f102" fmla="val 111"/>
                <a:gd name="f103" fmla="val 6"/>
                <a:gd name="f104" fmla="val 49"/>
                <a:gd name="f105" fmla="val 37"/>
                <a:gd name="f106" fmla="val 26"/>
                <a:gd name="f107" fmla="val 7"/>
                <a:gd name="f108" fmla="val 16"/>
                <a:gd name="f109" fmla="val 15"/>
                <a:gd name="f110" fmla="val 5"/>
                <a:gd name="f111" fmla="val 25"/>
                <a:gd name="f112" fmla="val 1"/>
                <a:gd name="f113" fmla="val 50"/>
                <a:gd name="f114" fmla="val 2"/>
                <a:gd name="f115" fmla="val 58"/>
                <a:gd name="f116" fmla="val 9"/>
                <a:gd name="f117" fmla="val 63"/>
                <a:gd name="f118" fmla="val 20"/>
                <a:gd name="f119" fmla="val 77"/>
                <a:gd name="f120" fmla="val 46"/>
                <a:gd name="f121" fmla="val 90"/>
                <a:gd name="f122" fmla="val 72"/>
                <a:gd name="f123" fmla="val 103"/>
                <a:gd name="f124" fmla="+- 0 0 -90"/>
                <a:gd name="f125" fmla="*/ f3 1 297"/>
                <a:gd name="f126" fmla="*/ f4 1 610"/>
                <a:gd name="f127" fmla="val f5"/>
                <a:gd name="f128" fmla="val f6"/>
                <a:gd name="f129" fmla="val f7"/>
                <a:gd name="f130" fmla="*/ f124 f0 1"/>
                <a:gd name="f131" fmla="+- f129 0 f127"/>
                <a:gd name="f132" fmla="+- f128 0 f127"/>
                <a:gd name="f133" fmla="*/ f130 1 f2"/>
                <a:gd name="f134" fmla="*/ f132 1 297"/>
                <a:gd name="f135" fmla="*/ f131 1 610"/>
                <a:gd name="f136" fmla="*/ 105 f132 1"/>
                <a:gd name="f137" fmla="*/ 101 f131 1"/>
                <a:gd name="f138" fmla="*/ 130 f132 1"/>
                <a:gd name="f139" fmla="*/ 99 f131 1"/>
                <a:gd name="f140" fmla="*/ 236 f132 1"/>
                <a:gd name="f141" fmla="*/ 274 f132 1"/>
                <a:gd name="f142" fmla="*/ 132 f131 1"/>
                <a:gd name="f143" fmla="*/ 295 f132 1"/>
                <a:gd name="f144" fmla="*/ 270 f131 1"/>
                <a:gd name="f145" fmla="*/ 279 f132 1"/>
                <a:gd name="f146" fmla="*/ 303 f131 1"/>
                <a:gd name="f147" fmla="*/ 314 f131 1"/>
                <a:gd name="f148" fmla="*/ 289 f132 1"/>
                <a:gd name="f149" fmla="*/ 409 f131 1"/>
                <a:gd name="f150" fmla="*/ 253 f132 1"/>
                <a:gd name="f151" fmla="*/ 452 f131 1"/>
                <a:gd name="f152" fmla="*/ 233 f132 1"/>
                <a:gd name="f153" fmla="*/ 228 f132 1"/>
                <a:gd name="f154" fmla="*/ 500 f131 1"/>
                <a:gd name="f155" fmla="*/ 219 f132 1"/>
                <a:gd name="f156" fmla="*/ 591 f131 1"/>
                <a:gd name="f157" fmla="*/ 198 f132 1"/>
                <a:gd name="f158" fmla="*/ 609 f131 1"/>
                <a:gd name="f159" fmla="*/ 164 f132 1"/>
                <a:gd name="f160" fmla="*/ 143 f132 1"/>
                <a:gd name="f161" fmla="*/ 588 f131 1"/>
                <a:gd name="f162" fmla="*/ 129 f132 1"/>
                <a:gd name="f163" fmla="*/ 459 f131 1"/>
                <a:gd name="f164" fmla="*/ 127 f132 1"/>
                <a:gd name="f165" fmla="*/ 108 f132 1"/>
                <a:gd name="f166" fmla="*/ 74 f132 1"/>
                <a:gd name="f167" fmla="*/ 411 f131 1"/>
                <a:gd name="f168" fmla="*/ 104 f132 1"/>
                <a:gd name="f169" fmla="*/ 249 f131 1"/>
                <a:gd name="f170" fmla="*/ 102 f132 1"/>
                <a:gd name="f171" fmla="*/ 237 f131 1"/>
                <a:gd name="f172" fmla="*/ 6 f132 1"/>
                <a:gd name="f173" fmla="*/ 49 f131 1"/>
                <a:gd name="f174" fmla="*/ 7 f132 1"/>
                <a:gd name="f175" fmla="*/ 16 f131 1"/>
                <a:gd name="f176" fmla="*/ 38 f132 1"/>
                <a:gd name="f177" fmla="*/ 1 f131 1"/>
                <a:gd name="f178" fmla="*/ 63 f132 1"/>
                <a:gd name="f179" fmla="*/ 20 f131 1"/>
                <a:gd name="f180" fmla="*/ 103 f132 1"/>
                <a:gd name="f181" fmla="+- f133 0 f1"/>
                <a:gd name="f182" fmla="*/ f136 1 297"/>
                <a:gd name="f183" fmla="*/ f137 1 610"/>
                <a:gd name="f184" fmla="*/ f138 1 297"/>
                <a:gd name="f185" fmla="*/ f139 1 610"/>
                <a:gd name="f186" fmla="*/ f140 1 297"/>
                <a:gd name="f187" fmla="*/ f141 1 297"/>
                <a:gd name="f188" fmla="*/ f142 1 610"/>
                <a:gd name="f189" fmla="*/ f143 1 297"/>
                <a:gd name="f190" fmla="*/ f144 1 610"/>
                <a:gd name="f191" fmla="*/ f145 1 297"/>
                <a:gd name="f192" fmla="*/ f146 1 610"/>
                <a:gd name="f193" fmla="*/ f147 1 610"/>
                <a:gd name="f194" fmla="*/ f148 1 297"/>
                <a:gd name="f195" fmla="*/ f149 1 610"/>
                <a:gd name="f196" fmla="*/ f150 1 297"/>
                <a:gd name="f197" fmla="*/ f151 1 610"/>
                <a:gd name="f198" fmla="*/ f152 1 297"/>
                <a:gd name="f199" fmla="*/ f153 1 297"/>
                <a:gd name="f200" fmla="*/ f154 1 610"/>
                <a:gd name="f201" fmla="*/ f155 1 297"/>
                <a:gd name="f202" fmla="*/ f156 1 610"/>
                <a:gd name="f203" fmla="*/ f157 1 297"/>
                <a:gd name="f204" fmla="*/ f158 1 610"/>
                <a:gd name="f205" fmla="*/ f159 1 297"/>
                <a:gd name="f206" fmla="*/ f160 1 297"/>
                <a:gd name="f207" fmla="*/ f161 1 610"/>
                <a:gd name="f208" fmla="*/ f162 1 297"/>
                <a:gd name="f209" fmla="*/ f163 1 610"/>
                <a:gd name="f210" fmla="*/ f164 1 297"/>
                <a:gd name="f211" fmla="*/ f165 1 297"/>
                <a:gd name="f212" fmla="*/ f166 1 297"/>
                <a:gd name="f213" fmla="*/ f167 1 610"/>
                <a:gd name="f214" fmla="*/ f168 1 297"/>
                <a:gd name="f215" fmla="*/ f169 1 610"/>
                <a:gd name="f216" fmla="*/ f170 1 297"/>
                <a:gd name="f217" fmla="*/ f171 1 610"/>
                <a:gd name="f218" fmla="*/ f172 1 297"/>
                <a:gd name="f219" fmla="*/ f173 1 610"/>
                <a:gd name="f220" fmla="*/ f174 1 297"/>
                <a:gd name="f221" fmla="*/ f175 1 610"/>
                <a:gd name="f222" fmla="*/ f176 1 297"/>
                <a:gd name="f223" fmla="*/ f177 1 610"/>
                <a:gd name="f224" fmla="*/ f178 1 297"/>
                <a:gd name="f225" fmla="*/ f179 1 610"/>
                <a:gd name="f226" fmla="*/ f180 1 297"/>
                <a:gd name="f227" fmla="*/ 0 1 f134"/>
                <a:gd name="f228" fmla="*/ f128 1 f134"/>
                <a:gd name="f229" fmla="*/ 0 1 f135"/>
                <a:gd name="f230" fmla="*/ f129 1 f135"/>
                <a:gd name="f231" fmla="*/ f182 1 f134"/>
                <a:gd name="f232" fmla="*/ f183 1 f135"/>
                <a:gd name="f233" fmla="*/ f184 1 f134"/>
                <a:gd name="f234" fmla="*/ f185 1 f135"/>
                <a:gd name="f235" fmla="*/ f186 1 f134"/>
                <a:gd name="f236" fmla="*/ f187 1 f134"/>
                <a:gd name="f237" fmla="*/ f188 1 f135"/>
                <a:gd name="f238" fmla="*/ f189 1 f134"/>
                <a:gd name="f239" fmla="*/ f190 1 f135"/>
                <a:gd name="f240" fmla="*/ f191 1 f134"/>
                <a:gd name="f241" fmla="*/ f192 1 f135"/>
                <a:gd name="f242" fmla="*/ f193 1 f135"/>
                <a:gd name="f243" fmla="*/ f194 1 f134"/>
                <a:gd name="f244" fmla="*/ f195 1 f135"/>
                <a:gd name="f245" fmla="*/ f196 1 f134"/>
                <a:gd name="f246" fmla="*/ f197 1 f135"/>
                <a:gd name="f247" fmla="*/ f198 1 f134"/>
                <a:gd name="f248" fmla="*/ f199 1 f134"/>
                <a:gd name="f249" fmla="*/ f200 1 f135"/>
                <a:gd name="f250" fmla="*/ f201 1 f134"/>
                <a:gd name="f251" fmla="*/ f202 1 f135"/>
                <a:gd name="f252" fmla="*/ f203 1 f134"/>
                <a:gd name="f253" fmla="*/ f204 1 f135"/>
                <a:gd name="f254" fmla="*/ f205 1 f134"/>
                <a:gd name="f255" fmla="*/ f206 1 f134"/>
                <a:gd name="f256" fmla="*/ f207 1 f135"/>
                <a:gd name="f257" fmla="*/ f208 1 f134"/>
                <a:gd name="f258" fmla="*/ f209 1 f135"/>
                <a:gd name="f259" fmla="*/ f210 1 f134"/>
                <a:gd name="f260" fmla="*/ f211 1 f134"/>
                <a:gd name="f261" fmla="*/ f212 1 f134"/>
                <a:gd name="f262" fmla="*/ f213 1 f135"/>
                <a:gd name="f263" fmla="*/ f214 1 f134"/>
                <a:gd name="f264" fmla="*/ f215 1 f135"/>
                <a:gd name="f265" fmla="*/ f216 1 f134"/>
                <a:gd name="f266" fmla="*/ f217 1 f135"/>
                <a:gd name="f267" fmla="*/ f218 1 f134"/>
                <a:gd name="f268" fmla="*/ f219 1 f135"/>
                <a:gd name="f269" fmla="*/ f220 1 f134"/>
                <a:gd name="f270" fmla="*/ f221 1 f135"/>
                <a:gd name="f271" fmla="*/ f222 1 f134"/>
                <a:gd name="f272" fmla="*/ f223 1 f135"/>
                <a:gd name="f273" fmla="*/ f224 1 f134"/>
                <a:gd name="f274" fmla="*/ f225 1 f135"/>
                <a:gd name="f275" fmla="*/ f226 1 f134"/>
                <a:gd name="f276" fmla="*/ f227 f125 1"/>
                <a:gd name="f277" fmla="*/ f228 f125 1"/>
                <a:gd name="f278" fmla="*/ f230 f126 1"/>
                <a:gd name="f279" fmla="*/ f229 f126 1"/>
                <a:gd name="f280" fmla="*/ f231 f125 1"/>
                <a:gd name="f281" fmla="*/ f232 f126 1"/>
                <a:gd name="f282" fmla="*/ f233 f125 1"/>
                <a:gd name="f283" fmla="*/ f234 f126 1"/>
                <a:gd name="f284" fmla="*/ f235 f125 1"/>
                <a:gd name="f285" fmla="*/ f236 f125 1"/>
                <a:gd name="f286" fmla="*/ f237 f126 1"/>
                <a:gd name="f287" fmla="*/ f238 f125 1"/>
                <a:gd name="f288" fmla="*/ f239 f126 1"/>
                <a:gd name="f289" fmla="*/ f240 f125 1"/>
                <a:gd name="f290" fmla="*/ f241 f126 1"/>
                <a:gd name="f291" fmla="*/ f242 f126 1"/>
                <a:gd name="f292" fmla="*/ f243 f125 1"/>
                <a:gd name="f293" fmla="*/ f244 f126 1"/>
                <a:gd name="f294" fmla="*/ f245 f125 1"/>
                <a:gd name="f295" fmla="*/ f246 f126 1"/>
                <a:gd name="f296" fmla="*/ f247 f125 1"/>
                <a:gd name="f297" fmla="*/ f248 f125 1"/>
                <a:gd name="f298" fmla="*/ f249 f126 1"/>
                <a:gd name="f299" fmla="*/ f250 f125 1"/>
                <a:gd name="f300" fmla="*/ f251 f126 1"/>
                <a:gd name="f301" fmla="*/ f252 f125 1"/>
                <a:gd name="f302" fmla="*/ f253 f126 1"/>
                <a:gd name="f303" fmla="*/ f254 f125 1"/>
                <a:gd name="f304" fmla="*/ f255 f125 1"/>
                <a:gd name="f305" fmla="*/ f256 f126 1"/>
                <a:gd name="f306" fmla="*/ f257 f125 1"/>
                <a:gd name="f307" fmla="*/ f258 f126 1"/>
                <a:gd name="f308" fmla="*/ f259 f125 1"/>
                <a:gd name="f309" fmla="*/ f260 f125 1"/>
                <a:gd name="f310" fmla="*/ f261 f125 1"/>
                <a:gd name="f311" fmla="*/ f262 f126 1"/>
                <a:gd name="f312" fmla="*/ f263 f125 1"/>
                <a:gd name="f313" fmla="*/ f264 f126 1"/>
                <a:gd name="f314" fmla="*/ f265 f125 1"/>
                <a:gd name="f315" fmla="*/ f266 f126 1"/>
                <a:gd name="f316" fmla="*/ f267 f125 1"/>
                <a:gd name="f317" fmla="*/ f268 f126 1"/>
                <a:gd name="f318" fmla="*/ f269 f125 1"/>
                <a:gd name="f319" fmla="*/ f270 f126 1"/>
                <a:gd name="f320" fmla="*/ f271 f125 1"/>
                <a:gd name="f321" fmla="*/ f272 f126 1"/>
                <a:gd name="f322" fmla="*/ f273 f125 1"/>
                <a:gd name="f323" fmla="*/ f274 f126 1"/>
                <a:gd name="f324" fmla="*/ f275 f125 1"/>
              </a:gdLst>
              <a:ahLst/>
              <a:cxnLst>
                <a:cxn ang="3cd4">
                  <a:pos x="hc" y="t"/>
                </a:cxn>
                <a:cxn ang="0">
                  <a:pos x="r" y="vc"/>
                </a:cxn>
                <a:cxn ang="cd4">
                  <a:pos x="hc" y="b"/>
                </a:cxn>
                <a:cxn ang="cd2">
                  <a:pos x="l" y="vc"/>
                </a:cxn>
                <a:cxn ang="f181">
                  <a:pos x="f280" y="f281"/>
                </a:cxn>
                <a:cxn ang="f181">
                  <a:pos x="f282" y="f283"/>
                </a:cxn>
                <a:cxn ang="f181">
                  <a:pos x="f284" y="f283"/>
                </a:cxn>
                <a:cxn ang="f181">
                  <a:pos x="f285" y="f286"/>
                </a:cxn>
                <a:cxn ang="f181">
                  <a:pos x="f287" y="f288"/>
                </a:cxn>
                <a:cxn ang="f181">
                  <a:pos x="f289" y="f290"/>
                </a:cxn>
                <a:cxn ang="f181">
                  <a:pos x="f285" y="f291"/>
                </a:cxn>
                <a:cxn ang="f181">
                  <a:pos x="f292" y="f293"/>
                </a:cxn>
                <a:cxn ang="f181">
                  <a:pos x="f294" y="f295"/>
                </a:cxn>
                <a:cxn ang="f181">
                  <a:pos x="f296" y="f295"/>
                </a:cxn>
                <a:cxn ang="f181">
                  <a:pos x="f297" y="f298"/>
                </a:cxn>
                <a:cxn ang="f181">
                  <a:pos x="f299" y="f300"/>
                </a:cxn>
                <a:cxn ang="f181">
                  <a:pos x="f301" y="f302"/>
                </a:cxn>
                <a:cxn ang="f181">
                  <a:pos x="f303" y="f302"/>
                </a:cxn>
                <a:cxn ang="f181">
                  <a:pos x="f304" y="f305"/>
                </a:cxn>
                <a:cxn ang="f181">
                  <a:pos x="f306" y="f307"/>
                </a:cxn>
                <a:cxn ang="f181">
                  <a:pos x="f308" y="f295"/>
                </a:cxn>
                <a:cxn ang="f181">
                  <a:pos x="f309" y="f295"/>
                </a:cxn>
                <a:cxn ang="f181">
                  <a:pos x="f310" y="f311"/>
                </a:cxn>
                <a:cxn ang="f181">
                  <a:pos x="f312" y="f313"/>
                </a:cxn>
                <a:cxn ang="f181">
                  <a:pos x="f314" y="f315"/>
                </a:cxn>
                <a:cxn ang="f181">
                  <a:pos x="f316" y="f317"/>
                </a:cxn>
                <a:cxn ang="f181">
                  <a:pos x="f318" y="f319"/>
                </a:cxn>
                <a:cxn ang="f181">
                  <a:pos x="f320" y="f321"/>
                </a:cxn>
                <a:cxn ang="f181">
                  <a:pos x="f322" y="f323"/>
                </a:cxn>
                <a:cxn ang="f181">
                  <a:pos x="f324" y="f283"/>
                </a:cxn>
                <a:cxn ang="f181">
                  <a:pos x="f280" y="f281"/>
                </a:cxn>
              </a:cxnLst>
              <a:rect l="f276" t="f279" r="f277" b="f278"/>
              <a:pathLst>
                <a:path w="297" h="610">
                  <a:moveTo>
                    <a:pt x="f8" y="f9"/>
                  </a:moveTo>
                  <a:cubicBezTo>
                    <a:pt x="f10" y="f11"/>
                    <a:pt x="f12" y="f13"/>
                    <a:pt x="f14" y="f13"/>
                  </a:cubicBezTo>
                  <a:cubicBezTo>
                    <a:pt x="f15" y="f16"/>
                    <a:pt x="f17" y="f16"/>
                    <a:pt x="f18" y="f13"/>
                  </a:cubicBezTo>
                  <a:cubicBezTo>
                    <a:pt x="f19" y="f13"/>
                    <a:pt x="f20" y="f21"/>
                    <a:pt x="f22" y="f23"/>
                  </a:cubicBezTo>
                  <a:cubicBezTo>
                    <a:pt x="f24" y="f25"/>
                    <a:pt x="f26" y="f27"/>
                    <a:pt x="f28" y="f29"/>
                  </a:cubicBezTo>
                  <a:cubicBezTo>
                    <a:pt x="f6" y="f30"/>
                    <a:pt x="f31" y="f28"/>
                    <a:pt x="f32" y="f33"/>
                  </a:cubicBezTo>
                  <a:cubicBezTo>
                    <a:pt x="f22" y="f34"/>
                    <a:pt x="f35" y="f36"/>
                    <a:pt x="f22" y="f37"/>
                  </a:cubicBezTo>
                  <a:cubicBezTo>
                    <a:pt x="f32" y="f38"/>
                    <a:pt x="f39" y="f40"/>
                    <a:pt x="f41" y="f42"/>
                  </a:cubicBezTo>
                  <a:cubicBezTo>
                    <a:pt x="f43" y="f44"/>
                    <a:pt x="f22" y="f45"/>
                    <a:pt x="f46" y="f47"/>
                  </a:cubicBezTo>
                  <a:cubicBezTo>
                    <a:pt x="f48" y="f49"/>
                    <a:pt x="f50" y="f47"/>
                    <a:pt x="f51" y="f47"/>
                  </a:cubicBezTo>
                  <a:cubicBezTo>
                    <a:pt x="f52" y="f53"/>
                    <a:pt x="f54" y="f55"/>
                    <a:pt x="f56" y="f57"/>
                  </a:cubicBezTo>
                  <a:cubicBezTo>
                    <a:pt x="f58" y="f59"/>
                    <a:pt x="f60" y="f61"/>
                    <a:pt x="f62" y="f63"/>
                  </a:cubicBezTo>
                  <a:cubicBezTo>
                    <a:pt x="f64" y="f65"/>
                    <a:pt x="f66" y="f67"/>
                    <a:pt x="f68" y="f67"/>
                  </a:cubicBezTo>
                  <a:cubicBezTo>
                    <a:pt x="f69" y="f7"/>
                    <a:pt x="f70" y="f7"/>
                    <a:pt x="f71" y="f67"/>
                  </a:cubicBezTo>
                  <a:cubicBezTo>
                    <a:pt x="f72" y="f67"/>
                    <a:pt x="f73" y="f65"/>
                    <a:pt x="f74" y="f75"/>
                  </a:cubicBezTo>
                  <a:cubicBezTo>
                    <a:pt x="f76" y="f77"/>
                    <a:pt x="f78" y="f79"/>
                    <a:pt x="f80" y="f81"/>
                  </a:cubicBezTo>
                  <a:cubicBezTo>
                    <a:pt x="f80" y="f82"/>
                    <a:pt x="f83" y="f45"/>
                    <a:pt x="f84" y="f47"/>
                  </a:cubicBezTo>
                  <a:cubicBezTo>
                    <a:pt x="f85" y="f47"/>
                    <a:pt x="f10" y="f47"/>
                    <a:pt x="f86" y="f47"/>
                  </a:cubicBezTo>
                  <a:cubicBezTo>
                    <a:pt x="f87" y="f49"/>
                    <a:pt x="f88" y="f89"/>
                    <a:pt x="f90" y="f91"/>
                  </a:cubicBezTo>
                  <a:cubicBezTo>
                    <a:pt x="f92" y="f93"/>
                    <a:pt x="f94" y="f33"/>
                    <a:pt x="f95" y="f96"/>
                  </a:cubicBezTo>
                  <a:cubicBezTo>
                    <a:pt x="f95" y="f97"/>
                    <a:pt x="f95" y="f50"/>
                    <a:pt x="f98" y="f99"/>
                  </a:cubicBezTo>
                  <a:cubicBezTo>
                    <a:pt x="f88" y="f100"/>
                    <a:pt x="f101" y="f102"/>
                    <a:pt x="f103" y="f104"/>
                  </a:cubicBezTo>
                  <a:cubicBezTo>
                    <a:pt x="f5" y="f105"/>
                    <a:pt x="f5" y="f106"/>
                    <a:pt x="f107" y="f108"/>
                  </a:cubicBezTo>
                  <a:cubicBezTo>
                    <a:pt x="f109" y="f110"/>
                    <a:pt x="f111" y="f5"/>
                    <a:pt x="f101" y="f112"/>
                  </a:cubicBezTo>
                  <a:cubicBezTo>
                    <a:pt x="f113" y="f114"/>
                    <a:pt x="f115" y="f116"/>
                    <a:pt x="f117" y="f118"/>
                  </a:cubicBezTo>
                  <a:cubicBezTo>
                    <a:pt x="f119" y="f120"/>
                    <a:pt x="f121" y="f122"/>
                    <a:pt x="f123" y="f13"/>
                  </a:cubicBezTo>
                  <a:cubicBezTo>
                    <a:pt x="f95" y="f11"/>
                    <a:pt x="f8" y="f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6" name="Freeform 6">
              <a:extLst>
                <a:ext uri="{FF2B5EF4-FFF2-40B4-BE49-F238E27FC236}">
                  <a16:creationId xmlns:a16="http://schemas.microsoft.com/office/drawing/2014/main" id="{1812CC6C-6C4D-52F3-4556-95EB2B3AA2C2}"/>
                </a:ext>
              </a:extLst>
            </p:cNvPr>
            <p:cNvSpPr/>
            <p:nvPr/>
          </p:nvSpPr>
          <p:spPr>
            <a:xfrm>
              <a:off x="5901629" y="2591912"/>
              <a:ext cx="563023" cy="1274929"/>
            </a:xfrm>
            <a:custGeom>
              <a:avLst/>
              <a:gdLst>
                <a:gd name="f0" fmla="val 10800000"/>
                <a:gd name="f1" fmla="val 5400000"/>
                <a:gd name="f2" fmla="val 180"/>
                <a:gd name="f3" fmla="val w"/>
                <a:gd name="f4" fmla="val h"/>
                <a:gd name="f5" fmla="val 0"/>
                <a:gd name="f6" fmla="val 226"/>
                <a:gd name="f7" fmla="val 511"/>
                <a:gd name="f8" fmla="val 167"/>
                <a:gd name="f9" fmla="val 354"/>
                <a:gd name="f10" fmla="val 163"/>
                <a:gd name="f11" fmla="val 396"/>
                <a:gd name="f12" fmla="val 159"/>
                <a:gd name="f13" fmla="val 437"/>
                <a:gd name="f14" fmla="val 155"/>
                <a:gd name="f15" fmla="val 478"/>
                <a:gd name="f16" fmla="val 154"/>
                <a:gd name="f17" fmla="val 481"/>
                <a:gd name="f18" fmla="val 485"/>
                <a:gd name="f19" fmla="val 489"/>
                <a:gd name="f20" fmla="val 152"/>
                <a:gd name="f21" fmla="val 504"/>
                <a:gd name="f22" fmla="val 144"/>
                <a:gd name="f23" fmla="val 129"/>
                <a:gd name="f24" fmla="val 120"/>
                <a:gd name="f25" fmla="val 111"/>
                <a:gd name="f26" fmla="val 101"/>
                <a:gd name="f27" fmla="val 86"/>
                <a:gd name="f28" fmla="val 79"/>
                <a:gd name="f29" fmla="val 77"/>
                <a:gd name="f30" fmla="val 73"/>
                <a:gd name="f31" fmla="val 444"/>
                <a:gd name="f32" fmla="val 68"/>
                <a:gd name="f33" fmla="val 399"/>
                <a:gd name="f34" fmla="val 64"/>
                <a:gd name="f35" fmla="val 56"/>
                <a:gd name="f36" fmla="val 49"/>
                <a:gd name="f37" fmla="val 42"/>
                <a:gd name="f38" fmla="val 19"/>
                <a:gd name="f39" fmla="val 353"/>
                <a:gd name="f40" fmla="val 5"/>
                <a:gd name="f41" fmla="val 336"/>
                <a:gd name="f42" fmla="val 8"/>
                <a:gd name="f43" fmla="val 313"/>
                <a:gd name="f44" fmla="val 13"/>
                <a:gd name="f45" fmla="val 280"/>
                <a:gd name="f46" fmla="val 18"/>
                <a:gd name="f47" fmla="val 248"/>
                <a:gd name="f48" fmla="val 23"/>
                <a:gd name="f49" fmla="val 215"/>
                <a:gd name="f50" fmla="val 24"/>
                <a:gd name="f51" fmla="val 211"/>
                <a:gd name="f52" fmla="val 22"/>
                <a:gd name="f53" fmla="val 208"/>
                <a:gd name="f54" fmla="val 206"/>
                <a:gd name="f55" fmla="val 6"/>
                <a:gd name="f56" fmla="val 197"/>
                <a:gd name="f57" fmla="val 185"/>
                <a:gd name="f58" fmla="val 3"/>
                <a:gd name="f59" fmla="val 169"/>
                <a:gd name="f60" fmla="val 9"/>
                <a:gd name="f61" fmla="val 122"/>
                <a:gd name="f62" fmla="val 16"/>
                <a:gd name="f63" fmla="val 76"/>
                <a:gd name="f64" fmla="val 29"/>
                <a:gd name="f65" fmla="val 25"/>
                <a:gd name="f66" fmla="val 15"/>
                <a:gd name="f67" fmla="val 37"/>
                <a:gd name="f68" fmla="val 52"/>
                <a:gd name="f69" fmla="val 1"/>
                <a:gd name="f70" fmla="val 59"/>
                <a:gd name="f71" fmla="val 65"/>
                <a:gd name="f72" fmla="val 71"/>
                <a:gd name="f73" fmla="val 104"/>
                <a:gd name="f74" fmla="val 136"/>
                <a:gd name="f75" fmla="val 168"/>
                <a:gd name="f76" fmla="val 193"/>
                <a:gd name="f77" fmla="val 204"/>
                <a:gd name="f78" fmla="val 11"/>
                <a:gd name="f79" fmla="val 209"/>
                <a:gd name="f80" fmla="val 35"/>
                <a:gd name="f81" fmla="val 212"/>
                <a:gd name="f82" fmla="val 207"/>
                <a:gd name="f83" fmla="val 67"/>
                <a:gd name="f84" fmla="val 84"/>
                <a:gd name="f85" fmla="val 201"/>
                <a:gd name="f86" fmla="val 107"/>
                <a:gd name="f87" fmla="val 196"/>
                <a:gd name="f88" fmla="val 131"/>
                <a:gd name="f89" fmla="val 192"/>
                <a:gd name="f90" fmla="val 189"/>
                <a:gd name="f91" fmla="val 170"/>
                <a:gd name="f92" fmla="val 205"/>
                <a:gd name="f93" fmla="val 213"/>
                <a:gd name="f94" fmla="val 222"/>
                <a:gd name="f95" fmla="val 214"/>
                <a:gd name="f96" fmla="val 253"/>
                <a:gd name="f97" fmla="val 218"/>
                <a:gd name="f98" fmla="val 283"/>
                <a:gd name="f99" fmla="val 223"/>
                <a:gd name="f100" fmla="val 337"/>
                <a:gd name="f101" fmla="val 188"/>
                <a:gd name="f102" fmla="val 181"/>
                <a:gd name="f103" fmla="val 175"/>
                <a:gd name="f104" fmla="+- 0 0 -90"/>
                <a:gd name="f105" fmla="*/ f3 1 226"/>
                <a:gd name="f106" fmla="*/ f4 1 511"/>
                <a:gd name="f107" fmla="val f5"/>
                <a:gd name="f108" fmla="val f6"/>
                <a:gd name="f109" fmla="val f7"/>
                <a:gd name="f110" fmla="*/ f104 f0 1"/>
                <a:gd name="f111" fmla="+- f109 0 f107"/>
                <a:gd name="f112" fmla="+- f108 0 f107"/>
                <a:gd name="f113" fmla="*/ f110 1 f2"/>
                <a:gd name="f114" fmla="*/ f112 1 226"/>
                <a:gd name="f115" fmla="*/ f111 1 511"/>
                <a:gd name="f116" fmla="*/ 167 f112 1"/>
                <a:gd name="f117" fmla="*/ 354 f111 1"/>
                <a:gd name="f118" fmla="*/ 155 f112 1"/>
                <a:gd name="f119" fmla="*/ 478 f111 1"/>
                <a:gd name="f120" fmla="*/ 154 f112 1"/>
                <a:gd name="f121" fmla="*/ 489 f111 1"/>
                <a:gd name="f122" fmla="*/ 129 f112 1"/>
                <a:gd name="f123" fmla="*/ 511 f111 1"/>
                <a:gd name="f124" fmla="*/ 101 f112 1"/>
                <a:gd name="f125" fmla="*/ 77 f112 1"/>
                <a:gd name="f126" fmla="*/ 64 f112 1"/>
                <a:gd name="f127" fmla="*/ 42 f112 1"/>
                <a:gd name="f128" fmla="*/ 8 f112 1"/>
                <a:gd name="f129" fmla="*/ 313 f111 1"/>
                <a:gd name="f130" fmla="*/ 23 f112 1"/>
                <a:gd name="f131" fmla="*/ 215 f111 1"/>
                <a:gd name="f132" fmla="*/ 18 f112 1"/>
                <a:gd name="f133" fmla="*/ 206 f111 1"/>
                <a:gd name="f134" fmla="*/ 3 f112 1"/>
                <a:gd name="f135" fmla="*/ 169 f111 1"/>
                <a:gd name="f136" fmla="*/ 29 f111 1"/>
                <a:gd name="f137" fmla="*/ 52 f112 1"/>
                <a:gd name="f138" fmla="*/ 1 f111 1"/>
                <a:gd name="f139" fmla="*/ 71 f112 1"/>
                <a:gd name="f140" fmla="*/ 0 f111 1"/>
                <a:gd name="f141" fmla="*/ 168 f112 1"/>
                <a:gd name="f142" fmla="*/ 209 f112 1"/>
                <a:gd name="f143" fmla="*/ 35 f111 1"/>
                <a:gd name="f144" fmla="*/ 204 f112 1"/>
                <a:gd name="f145" fmla="*/ 84 f111 1"/>
                <a:gd name="f146" fmla="*/ 192 f112 1"/>
                <a:gd name="f147" fmla="*/ 154 f111 1"/>
                <a:gd name="f148" fmla="*/ 201 f112 1"/>
                <a:gd name="f149" fmla="*/ 197 f111 1"/>
                <a:gd name="f150" fmla="*/ 222 f111 1"/>
                <a:gd name="f151" fmla="*/ 223 f112 1"/>
                <a:gd name="f152" fmla="*/ 188 f112 1"/>
                <a:gd name="f153" fmla="+- f113 0 f1"/>
                <a:gd name="f154" fmla="*/ f116 1 226"/>
                <a:gd name="f155" fmla="*/ f117 1 511"/>
                <a:gd name="f156" fmla="*/ f118 1 226"/>
                <a:gd name="f157" fmla="*/ f119 1 511"/>
                <a:gd name="f158" fmla="*/ f120 1 226"/>
                <a:gd name="f159" fmla="*/ f121 1 511"/>
                <a:gd name="f160" fmla="*/ f122 1 226"/>
                <a:gd name="f161" fmla="*/ f123 1 511"/>
                <a:gd name="f162" fmla="*/ f124 1 226"/>
                <a:gd name="f163" fmla="*/ f125 1 226"/>
                <a:gd name="f164" fmla="*/ f126 1 226"/>
                <a:gd name="f165" fmla="*/ f127 1 226"/>
                <a:gd name="f166" fmla="*/ f128 1 226"/>
                <a:gd name="f167" fmla="*/ f129 1 511"/>
                <a:gd name="f168" fmla="*/ f130 1 226"/>
                <a:gd name="f169" fmla="*/ f131 1 511"/>
                <a:gd name="f170" fmla="*/ f132 1 226"/>
                <a:gd name="f171" fmla="*/ f133 1 511"/>
                <a:gd name="f172" fmla="*/ f134 1 226"/>
                <a:gd name="f173" fmla="*/ f135 1 511"/>
                <a:gd name="f174" fmla="*/ f136 1 511"/>
                <a:gd name="f175" fmla="*/ f137 1 226"/>
                <a:gd name="f176" fmla="*/ f138 1 511"/>
                <a:gd name="f177" fmla="*/ f139 1 226"/>
                <a:gd name="f178" fmla="*/ f140 1 511"/>
                <a:gd name="f179" fmla="*/ f141 1 226"/>
                <a:gd name="f180" fmla="*/ f142 1 226"/>
                <a:gd name="f181" fmla="*/ f143 1 511"/>
                <a:gd name="f182" fmla="*/ f144 1 226"/>
                <a:gd name="f183" fmla="*/ f145 1 511"/>
                <a:gd name="f184" fmla="*/ f146 1 226"/>
                <a:gd name="f185" fmla="*/ f147 1 511"/>
                <a:gd name="f186" fmla="*/ f148 1 226"/>
                <a:gd name="f187" fmla="*/ f149 1 511"/>
                <a:gd name="f188" fmla="*/ f150 1 511"/>
                <a:gd name="f189" fmla="*/ f151 1 226"/>
                <a:gd name="f190" fmla="*/ f152 1 226"/>
                <a:gd name="f191" fmla="*/ 0 1 f114"/>
                <a:gd name="f192" fmla="*/ f108 1 f114"/>
                <a:gd name="f193" fmla="*/ 0 1 f115"/>
                <a:gd name="f194" fmla="*/ f109 1 f115"/>
                <a:gd name="f195" fmla="*/ f154 1 f114"/>
                <a:gd name="f196" fmla="*/ f155 1 f115"/>
                <a:gd name="f197" fmla="*/ f156 1 f114"/>
                <a:gd name="f198" fmla="*/ f157 1 f115"/>
                <a:gd name="f199" fmla="*/ f158 1 f114"/>
                <a:gd name="f200" fmla="*/ f159 1 f115"/>
                <a:gd name="f201" fmla="*/ f160 1 f114"/>
                <a:gd name="f202" fmla="*/ f161 1 f115"/>
                <a:gd name="f203" fmla="*/ f162 1 f114"/>
                <a:gd name="f204" fmla="*/ f163 1 f114"/>
                <a:gd name="f205" fmla="*/ f164 1 f114"/>
                <a:gd name="f206" fmla="*/ f165 1 f114"/>
                <a:gd name="f207" fmla="*/ f166 1 f114"/>
                <a:gd name="f208" fmla="*/ f167 1 f115"/>
                <a:gd name="f209" fmla="*/ f168 1 f114"/>
                <a:gd name="f210" fmla="*/ f169 1 f115"/>
                <a:gd name="f211" fmla="*/ f170 1 f114"/>
                <a:gd name="f212" fmla="*/ f171 1 f115"/>
                <a:gd name="f213" fmla="*/ f172 1 f114"/>
                <a:gd name="f214" fmla="*/ f173 1 f115"/>
                <a:gd name="f215" fmla="*/ f174 1 f115"/>
                <a:gd name="f216" fmla="*/ f175 1 f114"/>
                <a:gd name="f217" fmla="*/ f176 1 f115"/>
                <a:gd name="f218" fmla="*/ f177 1 f114"/>
                <a:gd name="f219" fmla="*/ f178 1 f115"/>
                <a:gd name="f220" fmla="*/ f179 1 f114"/>
                <a:gd name="f221" fmla="*/ f180 1 f114"/>
                <a:gd name="f222" fmla="*/ f181 1 f115"/>
                <a:gd name="f223" fmla="*/ f182 1 f114"/>
                <a:gd name="f224" fmla="*/ f183 1 f115"/>
                <a:gd name="f225" fmla="*/ f184 1 f114"/>
                <a:gd name="f226" fmla="*/ f185 1 f115"/>
                <a:gd name="f227" fmla="*/ f186 1 f114"/>
                <a:gd name="f228" fmla="*/ f187 1 f115"/>
                <a:gd name="f229" fmla="*/ f188 1 f115"/>
                <a:gd name="f230" fmla="*/ f189 1 f114"/>
                <a:gd name="f231" fmla="*/ f190 1 f114"/>
                <a:gd name="f232" fmla="*/ f191 f105 1"/>
                <a:gd name="f233" fmla="*/ f192 f105 1"/>
                <a:gd name="f234" fmla="*/ f194 f106 1"/>
                <a:gd name="f235" fmla="*/ f193 f106 1"/>
                <a:gd name="f236" fmla="*/ f195 f105 1"/>
                <a:gd name="f237" fmla="*/ f196 f106 1"/>
                <a:gd name="f238" fmla="*/ f197 f105 1"/>
                <a:gd name="f239" fmla="*/ f198 f106 1"/>
                <a:gd name="f240" fmla="*/ f199 f105 1"/>
                <a:gd name="f241" fmla="*/ f200 f106 1"/>
                <a:gd name="f242" fmla="*/ f201 f105 1"/>
                <a:gd name="f243" fmla="*/ f202 f106 1"/>
                <a:gd name="f244" fmla="*/ f203 f105 1"/>
                <a:gd name="f245" fmla="*/ f204 f105 1"/>
                <a:gd name="f246" fmla="*/ f205 f105 1"/>
                <a:gd name="f247" fmla="*/ f206 f105 1"/>
                <a:gd name="f248" fmla="*/ f207 f105 1"/>
                <a:gd name="f249" fmla="*/ f208 f106 1"/>
                <a:gd name="f250" fmla="*/ f209 f105 1"/>
                <a:gd name="f251" fmla="*/ f210 f106 1"/>
                <a:gd name="f252" fmla="*/ f211 f105 1"/>
                <a:gd name="f253" fmla="*/ f212 f106 1"/>
                <a:gd name="f254" fmla="*/ f213 f105 1"/>
                <a:gd name="f255" fmla="*/ f214 f106 1"/>
                <a:gd name="f256" fmla="*/ f215 f106 1"/>
                <a:gd name="f257" fmla="*/ f216 f105 1"/>
                <a:gd name="f258" fmla="*/ f217 f106 1"/>
                <a:gd name="f259" fmla="*/ f218 f105 1"/>
                <a:gd name="f260" fmla="*/ f219 f106 1"/>
                <a:gd name="f261" fmla="*/ f220 f105 1"/>
                <a:gd name="f262" fmla="*/ f221 f105 1"/>
                <a:gd name="f263" fmla="*/ f222 f106 1"/>
                <a:gd name="f264" fmla="*/ f223 f105 1"/>
                <a:gd name="f265" fmla="*/ f224 f106 1"/>
                <a:gd name="f266" fmla="*/ f225 f105 1"/>
                <a:gd name="f267" fmla="*/ f226 f106 1"/>
                <a:gd name="f268" fmla="*/ f227 f105 1"/>
                <a:gd name="f269" fmla="*/ f228 f106 1"/>
                <a:gd name="f270" fmla="*/ f229 f106 1"/>
                <a:gd name="f271" fmla="*/ f230 f105 1"/>
                <a:gd name="f272" fmla="*/ f231 f105 1"/>
              </a:gdLst>
              <a:ahLst/>
              <a:cxnLst>
                <a:cxn ang="3cd4">
                  <a:pos x="hc" y="t"/>
                </a:cxn>
                <a:cxn ang="0">
                  <a:pos x="r" y="vc"/>
                </a:cxn>
                <a:cxn ang="cd4">
                  <a:pos x="hc" y="b"/>
                </a:cxn>
                <a:cxn ang="cd2">
                  <a:pos x="l" y="vc"/>
                </a:cxn>
                <a:cxn ang="f153">
                  <a:pos x="f236" y="f237"/>
                </a:cxn>
                <a:cxn ang="f153">
                  <a:pos x="f238" y="f239"/>
                </a:cxn>
                <a:cxn ang="f153">
                  <a:pos x="f240" y="f241"/>
                </a:cxn>
                <a:cxn ang="f153">
                  <a:pos x="f242" y="f243"/>
                </a:cxn>
                <a:cxn ang="f153">
                  <a:pos x="f244" y="f243"/>
                </a:cxn>
                <a:cxn ang="f153">
                  <a:pos x="f245" y="f241"/>
                </a:cxn>
                <a:cxn ang="f153">
                  <a:pos x="f246" y="f237"/>
                </a:cxn>
                <a:cxn ang="f153">
                  <a:pos x="f247" y="f237"/>
                </a:cxn>
                <a:cxn ang="f153">
                  <a:pos x="f248" y="f249"/>
                </a:cxn>
                <a:cxn ang="f153">
                  <a:pos x="f250" y="f251"/>
                </a:cxn>
                <a:cxn ang="f153">
                  <a:pos x="f252" y="f253"/>
                </a:cxn>
                <a:cxn ang="f153">
                  <a:pos x="f254" y="f255"/>
                </a:cxn>
                <a:cxn ang="f153">
                  <a:pos x="f250" y="f256"/>
                </a:cxn>
                <a:cxn ang="f153">
                  <a:pos x="f257" y="f258"/>
                </a:cxn>
                <a:cxn ang="f153">
                  <a:pos x="f259" y="f260"/>
                </a:cxn>
                <a:cxn ang="f153">
                  <a:pos x="f261" y="f260"/>
                </a:cxn>
                <a:cxn ang="f153">
                  <a:pos x="f262" y="f263"/>
                </a:cxn>
                <a:cxn ang="f153">
                  <a:pos x="f264" y="f265"/>
                </a:cxn>
                <a:cxn ang="f153">
                  <a:pos x="f266" y="f267"/>
                </a:cxn>
                <a:cxn ang="f153">
                  <a:pos x="f268" y="f269"/>
                </a:cxn>
                <a:cxn ang="f153">
                  <a:pos x="f262" y="f270"/>
                </a:cxn>
                <a:cxn ang="f153">
                  <a:pos x="f271" y="f249"/>
                </a:cxn>
                <a:cxn ang="f153">
                  <a:pos x="f272" y="f237"/>
                </a:cxn>
                <a:cxn ang="f153">
                  <a:pos x="f236" y="f237"/>
                </a:cxn>
              </a:cxnLst>
              <a:rect l="f232" t="f235" r="f233" b="f234"/>
              <a:pathLst>
                <a:path w="226" h="511">
                  <a:moveTo>
                    <a:pt x="f8" y="f9"/>
                  </a:moveTo>
                  <a:cubicBezTo>
                    <a:pt x="f10" y="f11"/>
                    <a:pt x="f12" y="f13"/>
                    <a:pt x="f14" y="f15"/>
                  </a:cubicBezTo>
                  <a:cubicBezTo>
                    <a:pt x="f16" y="f17"/>
                    <a:pt x="f16" y="f18"/>
                    <a:pt x="f16" y="f19"/>
                  </a:cubicBezTo>
                  <a:cubicBezTo>
                    <a:pt x="f20" y="f21"/>
                    <a:pt x="f22" y="f7"/>
                    <a:pt x="f23" y="f7"/>
                  </a:cubicBezTo>
                  <a:cubicBezTo>
                    <a:pt x="f24" y="f7"/>
                    <a:pt x="f25" y="f7"/>
                    <a:pt x="f26" y="f7"/>
                  </a:cubicBezTo>
                  <a:cubicBezTo>
                    <a:pt x="f27" y="f7"/>
                    <a:pt x="f28" y="f21"/>
                    <a:pt x="f29" y="f19"/>
                  </a:cubicBezTo>
                  <a:cubicBezTo>
                    <a:pt x="f30" y="f31"/>
                    <a:pt x="f32" y="f33"/>
                    <a:pt x="f34" y="f9"/>
                  </a:cubicBezTo>
                  <a:cubicBezTo>
                    <a:pt x="f35" y="f9"/>
                    <a:pt x="f36" y="f9"/>
                    <a:pt x="f37" y="f9"/>
                  </a:cubicBezTo>
                  <a:cubicBezTo>
                    <a:pt x="f38" y="f39"/>
                    <a:pt x="f40" y="f41"/>
                    <a:pt x="f42" y="f43"/>
                  </a:cubicBezTo>
                  <a:cubicBezTo>
                    <a:pt x="f44" y="f45"/>
                    <a:pt x="f46" y="f47"/>
                    <a:pt x="f48" y="f49"/>
                  </a:cubicBezTo>
                  <a:cubicBezTo>
                    <a:pt x="f50" y="f51"/>
                    <a:pt x="f52" y="f53"/>
                    <a:pt x="f46" y="f54"/>
                  </a:cubicBezTo>
                  <a:cubicBezTo>
                    <a:pt x="f55" y="f56"/>
                    <a:pt x="f5" y="f57"/>
                    <a:pt x="f58" y="f59"/>
                  </a:cubicBezTo>
                  <a:cubicBezTo>
                    <a:pt x="f60" y="f61"/>
                    <a:pt x="f62" y="f63"/>
                    <a:pt x="f48" y="f64"/>
                  </a:cubicBezTo>
                  <a:cubicBezTo>
                    <a:pt x="f65" y="f66"/>
                    <a:pt x="f67" y="f58"/>
                    <a:pt x="f68" y="f69"/>
                  </a:cubicBezTo>
                  <a:cubicBezTo>
                    <a:pt x="f70" y="f5"/>
                    <a:pt x="f71" y="f5"/>
                    <a:pt x="f72" y="f5"/>
                  </a:cubicBezTo>
                  <a:cubicBezTo>
                    <a:pt x="f73" y="f5"/>
                    <a:pt x="f74" y="f5"/>
                    <a:pt x="f75" y="f5"/>
                  </a:cubicBezTo>
                  <a:cubicBezTo>
                    <a:pt x="f76" y="f5"/>
                    <a:pt x="f77" y="f78"/>
                    <a:pt x="f79" y="f80"/>
                  </a:cubicBezTo>
                  <a:cubicBezTo>
                    <a:pt x="f81" y="f68"/>
                    <a:pt x="f82" y="f83"/>
                    <a:pt x="f77" y="f84"/>
                  </a:cubicBezTo>
                  <a:cubicBezTo>
                    <a:pt x="f85" y="f86"/>
                    <a:pt x="f87" y="f88"/>
                    <a:pt x="f89" y="f16"/>
                  </a:cubicBezTo>
                  <a:cubicBezTo>
                    <a:pt x="f90" y="f91"/>
                    <a:pt x="f89" y="f57"/>
                    <a:pt x="f85" y="f56"/>
                  </a:cubicBezTo>
                  <a:cubicBezTo>
                    <a:pt x="f54" y="f92"/>
                    <a:pt x="f53" y="f93"/>
                    <a:pt x="f79" y="f94"/>
                  </a:cubicBezTo>
                  <a:cubicBezTo>
                    <a:pt x="f95" y="f96"/>
                    <a:pt x="f97" y="f98"/>
                    <a:pt x="f99" y="f43"/>
                  </a:cubicBezTo>
                  <a:cubicBezTo>
                    <a:pt x="f6" y="f100"/>
                    <a:pt x="f81" y="f39"/>
                    <a:pt x="f101" y="f9"/>
                  </a:cubicBezTo>
                  <a:cubicBezTo>
                    <a:pt x="f102" y="f9"/>
                    <a:pt x="f103" y="f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7" name="Freeform 7">
              <a:extLst>
                <a:ext uri="{FF2B5EF4-FFF2-40B4-BE49-F238E27FC236}">
                  <a16:creationId xmlns:a16="http://schemas.microsoft.com/office/drawing/2014/main" id="{8289D94A-F65D-528C-DC96-7B7611B8DBFE}"/>
                </a:ext>
              </a:extLst>
            </p:cNvPr>
            <p:cNvSpPr/>
            <p:nvPr/>
          </p:nvSpPr>
          <p:spPr>
            <a:xfrm>
              <a:off x="7003563" y="2591912"/>
              <a:ext cx="563023" cy="1277023"/>
            </a:xfrm>
            <a:custGeom>
              <a:avLst/>
              <a:gdLst>
                <a:gd name="f0" fmla="val 10800000"/>
                <a:gd name="f1" fmla="val 5400000"/>
                <a:gd name="f2" fmla="val 180"/>
                <a:gd name="f3" fmla="val w"/>
                <a:gd name="f4" fmla="val h"/>
                <a:gd name="f5" fmla="val 0"/>
                <a:gd name="f6" fmla="val 226"/>
                <a:gd name="f7" fmla="val 512"/>
                <a:gd name="f8" fmla="val 163"/>
                <a:gd name="f9" fmla="val 354"/>
                <a:gd name="f10" fmla="val 160"/>
                <a:gd name="f11" fmla="val 384"/>
                <a:gd name="f12" fmla="val 157"/>
                <a:gd name="f13" fmla="val 414"/>
                <a:gd name="f14" fmla="val 154"/>
                <a:gd name="f15" fmla="val 444"/>
                <a:gd name="f16" fmla="val 152"/>
                <a:gd name="f17" fmla="val 460"/>
                <a:gd name="f18" fmla="val 151"/>
                <a:gd name="f19" fmla="val 476"/>
                <a:gd name="f20" fmla="val 149"/>
                <a:gd name="f21" fmla="val 493"/>
                <a:gd name="f22" fmla="val 148"/>
                <a:gd name="f23" fmla="val 503"/>
                <a:gd name="f24" fmla="val 139"/>
                <a:gd name="f25" fmla="val 511"/>
                <a:gd name="f26" fmla="val 128"/>
                <a:gd name="f27" fmla="val 117"/>
                <a:gd name="f28" fmla="val 105"/>
                <a:gd name="f29" fmla="val 94"/>
                <a:gd name="f30" fmla="val 81"/>
                <a:gd name="f31" fmla="val 74"/>
                <a:gd name="f32" fmla="val 73"/>
                <a:gd name="f33" fmla="val 490"/>
                <a:gd name="f34" fmla="val 68"/>
                <a:gd name="f35" fmla="val 445"/>
                <a:gd name="f36" fmla="val 64"/>
                <a:gd name="f37" fmla="val 400"/>
                <a:gd name="f38" fmla="val 59"/>
                <a:gd name="f39" fmla="val 52"/>
                <a:gd name="f40" fmla="val 45"/>
                <a:gd name="f41" fmla="val 38"/>
                <a:gd name="f42" fmla="val 15"/>
                <a:gd name="f43" fmla="val 353"/>
                <a:gd name="f44" fmla="val 337"/>
                <a:gd name="f45" fmla="val 3"/>
                <a:gd name="f46" fmla="val 314"/>
                <a:gd name="f47" fmla="val 8"/>
                <a:gd name="f48" fmla="val 280"/>
                <a:gd name="f49" fmla="val 14"/>
                <a:gd name="f50" fmla="val 245"/>
                <a:gd name="f51" fmla="val 19"/>
                <a:gd name="f52" fmla="val 211"/>
                <a:gd name="f53" fmla="val 209"/>
                <a:gd name="f54" fmla="val 207"/>
                <a:gd name="f55" fmla="val 20"/>
                <a:gd name="f56" fmla="val 206"/>
                <a:gd name="f57" fmla="val 37"/>
                <a:gd name="f58" fmla="val 186"/>
                <a:gd name="f59" fmla="val 33"/>
                <a:gd name="f60" fmla="val 29"/>
                <a:gd name="f61" fmla="val 26"/>
                <a:gd name="f62" fmla="val 95"/>
                <a:gd name="f63" fmla="val 23"/>
                <a:gd name="f64" fmla="val 69"/>
                <a:gd name="f65" fmla="val 24"/>
                <a:gd name="f66" fmla="val 65"/>
                <a:gd name="f67" fmla="val 62"/>
                <a:gd name="f68" fmla="val 46"/>
                <a:gd name="f69" fmla="val 43"/>
                <a:gd name="f70" fmla="val 28"/>
                <a:gd name="f71" fmla="val 40"/>
                <a:gd name="f72" fmla="val 42"/>
                <a:gd name="f73" fmla="val 2"/>
                <a:gd name="f74" fmla="val 1"/>
                <a:gd name="f75" fmla="val 49"/>
                <a:gd name="f76" fmla="val 51"/>
                <a:gd name="f77" fmla="val 54"/>
                <a:gd name="f78" fmla="val 92"/>
                <a:gd name="f79" fmla="val 130"/>
                <a:gd name="f80" fmla="val 167"/>
                <a:gd name="f81" fmla="val 201"/>
                <a:gd name="f82" fmla="val 12"/>
                <a:gd name="f83" fmla="val 204"/>
                <a:gd name="f84" fmla="val 82"/>
                <a:gd name="f85" fmla="val 215"/>
                <a:gd name="f86" fmla="val 111"/>
                <a:gd name="f87" fmla="val 220"/>
                <a:gd name="f88" fmla="val 141"/>
                <a:gd name="f89" fmla="val 224"/>
                <a:gd name="f90" fmla="val 170"/>
                <a:gd name="f91" fmla="val 185"/>
                <a:gd name="f92" fmla="val 221"/>
                <a:gd name="f93" fmla="val 197"/>
                <a:gd name="f94" fmla="val 208"/>
                <a:gd name="f95" fmla="val 205"/>
                <a:gd name="f96" fmla="val 203"/>
                <a:gd name="f97" fmla="val 216"/>
                <a:gd name="f98" fmla="val 248"/>
                <a:gd name="f99" fmla="val 213"/>
                <a:gd name="f100" fmla="val 281"/>
                <a:gd name="f101" fmla="val 218"/>
                <a:gd name="f102" fmla="val 313"/>
                <a:gd name="f103" fmla="val 222"/>
                <a:gd name="f104" fmla="val 336"/>
                <a:gd name="f105" fmla="val 184"/>
                <a:gd name="f106" fmla="val 177"/>
                <a:gd name="f107" fmla="+- 0 0 -90"/>
                <a:gd name="f108" fmla="*/ f3 1 226"/>
                <a:gd name="f109" fmla="*/ f4 1 512"/>
                <a:gd name="f110" fmla="val f5"/>
                <a:gd name="f111" fmla="val f6"/>
                <a:gd name="f112" fmla="val f7"/>
                <a:gd name="f113" fmla="*/ f107 f0 1"/>
                <a:gd name="f114" fmla="+- f112 0 f110"/>
                <a:gd name="f115" fmla="+- f111 0 f110"/>
                <a:gd name="f116" fmla="*/ f113 1 f2"/>
                <a:gd name="f117" fmla="*/ f115 1 226"/>
                <a:gd name="f118" fmla="*/ f114 1 512"/>
                <a:gd name="f119" fmla="*/ 163 f115 1"/>
                <a:gd name="f120" fmla="*/ 354 f114 1"/>
                <a:gd name="f121" fmla="*/ 154 f115 1"/>
                <a:gd name="f122" fmla="*/ 444 f114 1"/>
                <a:gd name="f123" fmla="*/ 149 f115 1"/>
                <a:gd name="f124" fmla="*/ 493 f114 1"/>
                <a:gd name="f125" fmla="*/ 128 f115 1"/>
                <a:gd name="f126" fmla="*/ 511 f114 1"/>
                <a:gd name="f127" fmla="*/ 94 f115 1"/>
                <a:gd name="f128" fmla="*/ 73 f115 1"/>
                <a:gd name="f129" fmla="*/ 490 f114 1"/>
                <a:gd name="f130" fmla="*/ 59 f115 1"/>
                <a:gd name="f131" fmla="*/ 38 f115 1"/>
                <a:gd name="f132" fmla="*/ 3 f115 1"/>
                <a:gd name="f133" fmla="*/ 314 f114 1"/>
                <a:gd name="f134" fmla="*/ 19 f115 1"/>
                <a:gd name="f135" fmla="*/ 211 f114 1"/>
                <a:gd name="f136" fmla="*/ 20 f115 1"/>
                <a:gd name="f137" fmla="*/ 206 f114 1"/>
                <a:gd name="f138" fmla="*/ 33 f115 1"/>
                <a:gd name="f139" fmla="*/ 139 f114 1"/>
                <a:gd name="f140" fmla="*/ 23 f115 1"/>
                <a:gd name="f141" fmla="*/ 73 f114 1"/>
                <a:gd name="f142" fmla="*/ 26 f115 1"/>
                <a:gd name="f143" fmla="*/ 62 f114 1"/>
                <a:gd name="f144" fmla="*/ 40 f115 1"/>
                <a:gd name="f145" fmla="*/ 8 f114 1"/>
                <a:gd name="f146" fmla="*/ 46 f115 1"/>
                <a:gd name="f147" fmla="*/ 1 f114 1"/>
                <a:gd name="f148" fmla="*/ 54 f115 1"/>
                <a:gd name="f149" fmla="*/ 0 f114 1"/>
                <a:gd name="f150" fmla="*/ 167 f115 1"/>
                <a:gd name="f151" fmla="*/ 204 f115 1"/>
                <a:gd name="f152" fmla="*/ 29 f114 1"/>
                <a:gd name="f153" fmla="*/ 211 f115 1"/>
                <a:gd name="f154" fmla="*/ 82 f114 1"/>
                <a:gd name="f155" fmla="*/ 224 f115 1"/>
                <a:gd name="f156" fmla="*/ 170 f114 1"/>
                <a:gd name="f157" fmla="*/ 208 f115 1"/>
                <a:gd name="f158" fmla="*/ 205 f114 1"/>
                <a:gd name="f159" fmla="*/ 216 f114 1"/>
                <a:gd name="f160" fmla="*/ 218 f115 1"/>
                <a:gd name="f161" fmla="*/ 313 f114 1"/>
                <a:gd name="f162" fmla="*/ 184 f115 1"/>
                <a:gd name="f163" fmla="+- f116 0 f1"/>
                <a:gd name="f164" fmla="*/ f119 1 226"/>
                <a:gd name="f165" fmla="*/ f120 1 512"/>
                <a:gd name="f166" fmla="*/ f121 1 226"/>
                <a:gd name="f167" fmla="*/ f122 1 512"/>
                <a:gd name="f168" fmla="*/ f123 1 226"/>
                <a:gd name="f169" fmla="*/ f124 1 512"/>
                <a:gd name="f170" fmla="*/ f125 1 226"/>
                <a:gd name="f171" fmla="*/ f126 1 512"/>
                <a:gd name="f172" fmla="*/ f127 1 226"/>
                <a:gd name="f173" fmla="*/ f128 1 226"/>
                <a:gd name="f174" fmla="*/ f129 1 512"/>
                <a:gd name="f175" fmla="*/ f130 1 226"/>
                <a:gd name="f176" fmla="*/ f131 1 226"/>
                <a:gd name="f177" fmla="*/ f132 1 226"/>
                <a:gd name="f178" fmla="*/ f133 1 512"/>
                <a:gd name="f179" fmla="*/ f134 1 226"/>
                <a:gd name="f180" fmla="*/ f135 1 512"/>
                <a:gd name="f181" fmla="*/ f136 1 226"/>
                <a:gd name="f182" fmla="*/ f137 1 512"/>
                <a:gd name="f183" fmla="*/ f138 1 226"/>
                <a:gd name="f184" fmla="*/ f139 1 512"/>
                <a:gd name="f185" fmla="*/ f140 1 226"/>
                <a:gd name="f186" fmla="*/ f141 1 512"/>
                <a:gd name="f187" fmla="*/ f142 1 226"/>
                <a:gd name="f188" fmla="*/ f143 1 512"/>
                <a:gd name="f189" fmla="*/ f144 1 226"/>
                <a:gd name="f190" fmla="*/ f145 1 512"/>
                <a:gd name="f191" fmla="*/ f146 1 226"/>
                <a:gd name="f192" fmla="*/ f147 1 512"/>
                <a:gd name="f193" fmla="*/ f148 1 226"/>
                <a:gd name="f194" fmla="*/ f149 1 512"/>
                <a:gd name="f195" fmla="*/ f150 1 226"/>
                <a:gd name="f196" fmla="*/ f151 1 226"/>
                <a:gd name="f197" fmla="*/ f152 1 512"/>
                <a:gd name="f198" fmla="*/ f153 1 226"/>
                <a:gd name="f199" fmla="*/ f154 1 512"/>
                <a:gd name="f200" fmla="*/ f155 1 226"/>
                <a:gd name="f201" fmla="*/ f156 1 512"/>
                <a:gd name="f202" fmla="*/ f157 1 226"/>
                <a:gd name="f203" fmla="*/ f158 1 512"/>
                <a:gd name="f204" fmla="*/ f159 1 512"/>
                <a:gd name="f205" fmla="*/ f160 1 226"/>
                <a:gd name="f206" fmla="*/ f161 1 512"/>
                <a:gd name="f207" fmla="*/ f162 1 226"/>
                <a:gd name="f208" fmla="*/ 0 1 f117"/>
                <a:gd name="f209" fmla="*/ f111 1 f117"/>
                <a:gd name="f210" fmla="*/ 0 1 f118"/>
                <a:gd name="f211" fmla="*/ f112 1 f118"/>
                <a:gd name="f212" fmla="*/ f164 1 f117"/>
                <a:gd name="f213" fmla="*/ f165 1 f118"/>
                <a:gd name="f214" fmla="*/ f166 1 f117"/>
                <a:gd name="f215" fmla="*/ f167 1 f118"/>
                <a:gd name="f216" fmla="*/ f168 1 f117"/>
                <a:gd name="f217" fmla="*/ f169 1 f118"/>
                <a:gd name="f218" fmla="*/ f170 1 f117"/>
                <a:gd name="f219" fmla="*/ f171 1 f118"/>
                <a:gd name="f220" fmla="*/ f172 1 f117"/>
                <a:gd name="f221" fmla="*/ f173 1 f117"/>
                <a:gd name="f222" fmla="*/ f174 1 f118"/>
                <a:gd name="f223" fmla="*/ f175 1 f117"/>
                <a:gd name="f224" fmla="*/ f176 1 f117"/>
                <a:gd name="f225" fmla="*/ f177 1 f117"/>
                <a:gd name="f226" fmla="*/ f178 1 f118"/>
                <a:gd name="f227" fmla="*/ f179 1 f117"/>
                <a:gd name="f228" fmla="*/ f180 1 f118"/>
                <a:gd name="f229" fmla="*/ f181 1 f117"/>
                <a:gd name="f230" fmla="*/ f182 1 f118"/>
                <a:gd name="f231" fmla="*/ f183 1 f117"/>
                <a:gd name="f232" fmla="*/ f184 1 f118"/>
                <a:gd name="f233" fmla="*/ f185 1 f117"/>
                <a:gd name="f234" fmla="*/ f186 1 f118"/>
                <a:gd name="f235" fmla="*/ f187 1 f117"/>
                <a:gd name="f236" fmla="*/ f188 1 f118"/>
                <a:gd name="f237" fmla="*/ f189 1 f117"/>
                <a:gd name="f238" fmla="*/ f190 1 f118"/>
                <a:gd name="f239" fmla="*/ f191 1 f117"/>
                <a:gd name="f240" fmla="*/ f192 1 f118"/>
                <a:gd name="f241" fmla="*/ f193 1 f117"/>
                <a:gd name="f242" fmla="*/ f194 1 f118"/>
                <a:gd name="f243" fmla="*/ f195 1 f117"/>
                <a:gd name="f244" fmla="*/ f196 1 f117"/>
                <a:gd name="f245" fmla="*/ f197 1 f118"/>
                <a:gd name="f246" fmla="*/ f198 1 f117"/>
                <a:gd name="f247" fmla="*/ f199 1 f118"/>
                <a:gd name="f248" fmla="*/ f200 1 f117"/>
                <a:gd name="f249" fmla="*/ f201 1 f118"/>
                <a:gd name="f250" fmla="*/ f202 1 f117"/>
                <a:gd name="f251" fmla="*/ f203 1 f118"/>
                <a:gd name="f252" fmla="*/ f204 1 f118"/>
                <a:gd name="f253" fmla="*/ f205 1 f117"/>
                <a:gd name="f254" fmla="*/ f206 1 f118"/>
                <a:gd name="f255" fmla="*/ f207 1 f117"/>
                <a:gd name="f256" fmla="*/ f208 f108 1"/>
                <a:gd name="f257" fmla="*/ f209 f108 1"/>
                <a:gd name="f258" fmla="*/ f211 f109 1"/>
                <a:gd name="f259" fmla="*/ f210 f109 1"/>
                <a:gd name="f260" fmla="*/ f212 f108 1"/>
                <a:gd name="f261" fmla="*/ f213 f109 1"/>
                <a:gd name="f262" fmla="*/ f214 f108 1"/>
                <a:gd name="f263" fmla="*/ f215 f109 1"/>
                <a:gd name="f264" fmla="*/ f216 f108 1"/>
                <a:gd name="f265" fmla="*/ f217 f109 1"/>
                <a:gd name="f266" fmla="*/ f218 f108 1"/>
                <a:gd name="f267" fmla="*/ f219 f109 1"/>
                <a:gd name="f268" fmla="*/ f220 f108 1"/>
                <a:gd name="f269" fmla="*/ f221 f108 1"/>
                <a:gd name="f270" fmla="*/ f222 f109 1"/>
                <a:gd name="f271" fmla="*/ f223 f108 1"/>
                <a:gd name="f272" fmla="*/ f224 f108 1"/>
                <a:gd name="f273" fmla="*/ f225 f108 1"/>
                <a:gd name="f274" fmla="*/ f226 f109 1"/>
                <a:gd name="f275" fmla="*/ f227 f108 1"/>
                <a:gd name="f276" fmla="*/ f228 f109 1"/>
                <a:gd name="f277" fmla="*/ f229 f108 1"/>
                <a:gd name="f278" fmla="*/ f230 f109 1"/>
                <a:gd name="f279" fmla="*/ f231 f108 1"/>
                <a:gd name="f280" fmla="*/ f232 f109 1"/>
                <a:gd name="f281" fmla="*/ f233 f108 1"/>
                <a:gd name="f282" fmla="*/ f234 f109 1"/>
                <a:gd name="f283" fmla="*/ f235 f108 1"/>
                <a:gd name="f284" fmla="*/ f236 f109 1"/>
                <a:gd name="f285" fmla="*/ f237 f108 1"/>
                <a:gd name="f286" fmla="*/ f238 f109 1"/>
                <a:gd name="f287" fmla="*/ f239 f108 1"/>
                <a:gd name="f288" fmla="*/ f240 f109 1"/>
                <a:gd name="f289" fmla="*/ f241 f108 1"/>
                <a:gd name="f290" fmla="*/ f242 f109 1"/>
                <a:gd name="f291" fmla="*/ f243 f108 1"/>
                <a:gd name="f292" fmla="*/ f244 f108 1"/>
                <a:gd name="f293" fmla="*/ f245 f109 1"/>
                <a:gd name="f294" fmla="*/ f246 f108 1"/>
                <a:gd name="f295" fmla="*/ f247 f109 1"/>
                <a:gd name="f296" fmla="*/ f248 f108 1"/>
                <a:gd name="f297" fmla="*/ f249 f109 1"/>
                <a:gd name="f298" fmla="*/ f250 f108 1"/>
                <a:gd name="f299" fmla="*/ f251 f109 1"/>
                <a:gd name="f300" fmla="*/ f252 f109 1"/>
                <a:gd name="f301" fmla="*/ f253 f108 1"/>
                <a:gd name="f302" fmla="*/ f254 f109 1"/>
                <a:gd name="f303" fmla="*/ f255 f108 1"/>
              </a:gdLst>
              <a:ahLst/>
              <a:cxnLst>
                <a:cxn ang="3cd4">
                  <a:pos x="hc" y="t"/>
                </a:cxn>
                <a:cxn ang="0">
                  <a:pos x="r" y="vc"/>
                </a:cxn>
                <a:cxn ang="cd4">
                  <a:pos x="hc" y="b"/>
                </a:cxn>
                <a:cxn ang="cd2">
                  <a:pos x="l" y="vc"/>
                </a:cxn>
                <a:cxn ang="f163">
                  <a:pos x="f260" y="f261"/>
                </a:cxn>
                <a:cxn ang="f163">
                  <a:pos x="f262" y="f263"/>
                </a:cxn>
                <a:cxn ang="f163">
                  <a:pos x="f264" y="f265"/>
                </a:cxn>
                <a:cxn ang="f163">
                  <a:pos x="f266" y="f267"/>
                </a:cxn>
                <a:cxn ang="f163">
                  <a:pos x="f268" y="f267"/>
                </a:cxn>
                <a:cxn ang="f163">
                  <a:pos x="f269" y="f270"/>
                </a:cxn>
                <a:cxn ang="f163">
                  <a:pos x="f271" y="f261"/>
                </a:cxn>
                <a:cxn ang="f163">
                  <a:pos x="f272" y="f261"/>
                </a:cxn>
                <a:cxn ang="f163">
                  <a:pos x="f273" y="f274"/>
                </a:cxn>
                <a:cxn ang="f163">
                  <a:pos x="f275" y="f276"/>
                </a:cxn>
                <a:cxn ang="f163">
                  <a:pos x="f277" y="f278"/>
                </a:cxn>
                <a:cxn ang="f163">
                  <a:pos x="f279" y="f280"/>
                </a:cxn>
                <a:cxn ang="f163">
                  <a:pos x="f281" y="f282"/>
                </a:cxn>
                <a:cxn ang="f163">
                  <a:pos x="f283" y="f284"/>
                </a:cxn>
                <a:cxn ang="f163">
                  <a:pos x="f285" y="f286"/>
                </a:cxn>
                <a:cxn ang="f163">
                  <a:pos x="f287" y="f288"/>
                </a:cxn>
                <a:cxn ang="f163">
                  <a:pos x="f289" y="f290"/>
                </a:cxn>
                <a:cxn ang="f163">
                  <a:pos x="f291" y="f290"/>
                </a:cxn>
                <a:cxn ang="f163">
                  <a:pos x="f292" y="f293"/>
                </a:cxn>
                <a:cxn ang="f163">
                  <a:pos x="f294" y="f295"/>
                </a:cxn>
                <a:cxn ang="f163">
                  <a:pos x="f296" y="f297"/>
                </a:cxn>
                <a:cxn ang="f163">
                  <a:pos x="f298" y="f299"/>
                </a:cxn>
                <a:cxn ang="f163">
                  <a:pos x="f292" y="f300"/>
                </a:cxn>
                <a:cxn ang="f163">
                  <a:pos x="f301" y="f302"/>
                </a:cxn>
                <a:cxn ang="f163">
                  <a:pos x="f303" y="f261"/>
                </a:cxn>
                <a:cxn ang="f163">
                  <a:pos x="f260" y="f261"/>
                </a:cxn>
              </a:cxnLst>
              <a:rect l="f256" t="f259" r="f257" b="f258"/>
              <a:pathLst>
                <a:path w="226" h="512">
                  <a:moveTo>
                    <a:pt x="f8" y="f9"/>
                  </a:moveTo>
                  <a:cubicBezTo>
                    <a:pt x="f10" y="f11"/>
                    <a:pt x="f12" y="f13"/>
                    <a:pt x="f14" y="f15"/>
                  </a:cubicBezTo>
                  <a:cubicBezTo>
                    <a:pt x="f16" y="f17"/>
                    <a:pt x="f18" y="f19"/>
                    <a:pt x="f20" y="f21"/>
                  </a:cubicBezTo>
                  <a:cubicBezTo>
                    <a:pt x="f22" y="f23"/>
                    <a:pt x="f24" y="f25"/>
                    <a:pt x="f26" y="f25"/>
                  </a:cubicBezTo>
                  <a:cubicBezTo>
                    <a:pt x="f27" y="f25"/>
                    <a:pt x="f28" y="f7"/>
                    <a:pt x="f29" y="f25"/>
                  </a:cubicBezTo>
                  <a:cubicBezTo>
                    <a:pt x="f30" y="f25"/>
                    <a:pt x="f31" y="f23"/>
                    <a:pt x="f32" y="f33"/>
                  </a:cubicBezTo>
                  <a:cubicBezTo>
                    <a:pt x="f34" y="f35"/>
                    <a:pt x="f36" y="f37"/>
                    <a:pt x="f38" y="f9"/>
                  </a:cubicBezTo>
                  <a:cubicBezTo>
                    <a:pt x="f39" y="f9"/>
                    <a:pt x="f40" y="f9"/>
                    <a:pt x="f41" y="f9"/>
                  </a:cubicBezTo>
                  <a:cubicBezTo>
                    <a:pt x="f42" y="f43"/>
                    <a:pt x="f5" y="f44"/>
                    <a:pt x="f45" y="f46"/>
                  </a:cubicBezTo>
                  <a:cubicBezTo>
                    <a:pt x="f47" y="f48"/>
                    <a:pt x="f49" y="f50"/>
                    <a:pt x="f51" y="f52"/>
                  </a:cubicBezTo>
                  <a:cubicBezTo>
                    <a:pt x="f51" y="f53"/>
                    <a:pt x="f51" y="f54"/>
                    <a:pt x="f55" y="f56"/>
                  </a:cubicBezTo>
                  <a:cubicBezTo>
                    <a:pt x="f57" y="f58"/>
                    <a:pt x="f41" y="f8"/>
                    <a:pt x="f59" y="f24"/>
                  </a:cubicBezTo>
                  <a:cubicBezTo>
                    <a:pt x="f60" y="f27"/>
                    <a:pt x="f61" y="f62"/>
                    <a:pt x="f63" y="f32"/>
                  </a:cubicBezTo>
                  <a:cubicBezTo>
                    <a:pt x="f63" y="f64"/>
                    <a:pt x="f65" y="f66"/>
                    <a:pt x="f61" y="f67"/>
                  </a:cubicBezTo>
                  <a:cubicBezTo>
                    <a:pt x="f41" y="f68"/>
                    <a:pt x="f69" y="f70"/>
                    <a:pt x="f71" y="f47"/>
                  </a:cubicBezTo>
                  <a:cubicBezTo>
                    <a:pt x="f71" y="f45"/>
                    <a:pt x="f72" y="f73"/>
                    <a:pt x="f68" y="f74"/>
                  </a:cubicBezTo>
                  <a:cubicBezTo>
                    <a:pt x="f75" y="f74"/>
                    <a:pt x="f76" y="f5"/>
                    <a:pt x="f77" y="f5"/>
                  </a:cubicBezTo>
                  <a:cubicBezTo>
                    <a:pt x="f78" y="f5"/>
                    <a:pt x="f79" y="f5"/>
                    <a:pt x="f80" y="f5"/>
                  </a:cubicBezTo>
                  <a:cubicBezTo>
                    <a:pt x="f58" y="f5"/>
                    <a:pt x="f81" y="f82"/>
                    <a:pt x="f83" y="f60"/>
                  </a:cubicBezTo>
                  <a:cubicBezTo>
                    <a:pt x="f56" y="f68"/>
                    <a:pt x="f53" y="f36"/>
                    <a:pt x="f52" y="f84"/>
                  </a:cubicBezTo>
                  <a:cubicBezTo>
                    <a:pt x="f85" y="f86"/>
                    <a:pt x="f87" y="f88"/>
                    <a:pt x="f89" y="f90"/>
                  </a:cubicBezTo>
                  <a:cubicBezTo>
                    <a:pt x="f6" y="f91"/>
                    <a:pt x="f92" y="f93"/>
                    <a:pt x="f94" y="f95"/>
                  </a:cubicBezTo>
                  <a:cubicBezTo>
                    <a:pt x="f83" y="f94"/>
                    <a:pt x="f96" y="f52"/>
                    <a:pt x="f83" y="f97"/>
                  </a:cubicBezTo>
                  <a:cubicBezTo>
                    <a:pt x="f53" y="f98"/>
                    <a:pt x="f99" y="f100"/>
                    <a:pt x="f101" y="f102"/>
                  </a:cubicBezTo>
                  <a:cubicBezTo>
                    <a:pt x="f103" y="f104"/>
                    <a:pt x="f94" y="f43"/>
                    <a:pt x="f105" y="f9"/>
                  </a:cubicBezTo>
                  <a:cubicBezTo>
                    <a:pt x="f106" y="f9"/>
                    <a:pt x="f90" y="f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8">
              <a:extLst>
                <a:ext uri="{FF2B5EF4-FFF2-40B4-BE49-F238E27FC236}">
                  <a16:creationId xmlns:a16="http://schemas.microsoft.com/office/drawing/2014/main" id="{6A2E27E5-BB3D-AA12-4FB2-9C585E697A42}"/>
                </a:ext>
              </a:extLst>
            </p:cNvPr>
            <p:cNvSpPr/>
            <p:nvPr/>
          </p:nvSpPr>
          <p:spPr>
            <a:xfrm>
              <a:off x="5468614" y="2591912"/>
              <a:ext cx="407849" cy="1274929"/>
            </a:xfrm>
            <a:custGeom>
              <a:avLst/>
              <a:gdLst>
                <a:gd name="f0" fmla="val 10800000"/>
                <a:gd name="f1" fmla="val 5400000"/>
                <a:gd name="f2" fmla="val 180"/>
                <a:gd name="f3" fmla="val w"/>
                <a:gd name="f4" fmla="val h"/>
                <a:gd name="f5" fmla="val 0"/>
                <a:gd name="f6" fmla="val 164"/>
                <a:gd name="f7" fmla="val 511"/>
                <a:gd name="f8" fmla="val 148"/>
                <a:gd name="f9" fmla="val 1"/>
                <a:gd name="f10" fmla="val 143"/>
                <a:gd name="f11" fmla="val 31"/>
                <a:gd name="f12" fmla="val 139"/>
                <a:gd name="f13" fmla="val 61"/>
                <a:gd name="f14" fmla="val 134"/>
                <a:gd name="f15" fmla="val 90"/>
                <a:gd name="f16" fmla="val 131"/>
                <a:gd name="f17" fmla="val 115"/>
                <a:gd name="f18" fmla="val 127"/>
                <a:gd name="f19" fmla="val 124"/>
                <a:gd name="f20" fmla="val 120"/>
                <a:gd name="f21" fmla="val 186"/>
                <a:gd name="f22" fmla="val 126"/>
                <a:gd name="f23" fmla="val 205"/>
                <a:gd name="f24" fmla="val 137"/>
                <a:gd name="f25" fmla="val 224"/>
                <a:gd name="f26" fmla="val 228"/>
                <a:gd name="f27" fmla="val 140"/>
                <a:gd name="f28" fmla="val 233"/>
                <a:gd name="f29" fmla="val 237"/>
                <a:gd name="f30" fmla="val 136"/>
                <a:gd name="f31" fmla="val 262"/>
                <a:gd name="f32" fmla="val 288"/>
                <a:gd name="f33" fmla="val 129"/>
                <a:gd name="f34" fmla="val 313"/>
                <a:gd name="f35" fmla="val 342"/>
                <a:gd name="f36" fmla="val 366"/>
                <a:gd name="f37" fmla="val 158"/>
                <a:gd name="f38" fmla="val 385"/>
                <a:gd name="f39" fmla="val 162"/>
                <a:gd name="f40" fmla="val 389"/>
                <a:gd name="f41" fmla="val 393"/>
                <a:gd name="f42" fmla="val 163"/>
                <a:gd name="f43" fmla="val 398"/>
                <a:gd name="f44" fmla="val 160"/>
                <a:gd name="f45" fmla="val 428"/>
                <a:gd name="f46" fmla="val 157"/>
                <a:gd name="f47" fmla="val 458"/>
                <a:gd name="f48" fmla="val 154"/>
                <a:gd name="f49" fmla="val 487"/>
                <a:gd name="f50" fmla="val 152"/>
                <a:gd name="f51" fmla="val 504"/>
                <a:gd name="f52" fmla="val 145"/>
                <a:gd name="f53" fmla="val 128"/>
                <a:gd name="f54" fmla="val 119"/>
                <a:gd name="f55" fmla="val 110"/>
                <a:gd name="f56" fmla="val 101"/>
                <a:gd name="f57" fmla="val 86"/>
                <a:gd name="f58" fmla="val 78"/>
                <a:gd name="f59" fmla="val 77"/>
                <a:gd name="f60" fmla="val 490"/>
                <a:gd name="f61" fmla="val 73"/>
                <a:gd name="f62" fmla="val 447"/>
                <a:gd name="f63" fmla="val 69"/>
                <a:gd name="f64" fmla="val 404"/>
                <a:gd name="f65" fmla="val 64"/>
                <a:gd name="f66" fmla="val 361"/>
                <a:gd name="f67" fmla="val 358"/>
                <a:gd name="f68" fmla="val 356"/>
                <a:gd name="f69" fmla="val 63"/>
                <a:gd name="f70" fmla="val 353"/>
                <a:gd name="f71" fmla="val 55"/>
                <a:gd name="f72" fmla="val 47"/>
                <a:gd name="f73" fmla="val 354"/>
                <a:gd name="f74" fmla="val 39"/>
                <a:gd name="f75" fmla="val 19"/>
                <a:gd name="f76" fmla="val 5"/>
                <a:gd name="f77" fmla="val 335"/>
                <a:gd name="f78" fmla="val 8"/>
                <a:gd name="f79" fmla="val 315"/>
                <a:gd name="f80" fmla="val 13"/>
                <a:gd name="f81" fmla="val 281"/>
                <a:gd name="f82" fmla="val 18"/>
                <a:gd name="f83" fmla="val 247"/>
                <a:gd name="f84" fmla="val 23"/>
                <a:gd name="f85" fmla="val 213"/>
                <a:gd name="f86" fmla="val 211"/>
                <a:gd name="f87" fmla="val 21"/>
                <a:gd name="f88" fmla="val 208"/>
                <a:gd name="f89" fmla="val 20"/>
                <a:gd name="f90" fmla="val 207"/>
                <a:gd name="f91" fmla="val 197"/>
                <a:gd name="f92" fmla="val 184"/>
                <a:gd name="f93" fmla="val 3"/>
                <a:gd name="f94" fmla="val 167"/>
                <a:gd name="f95" fmla="val 9"/>
                <a:gd name="f96" fmla="val 122"/>
                <a:gd name="f97" fmla="val 16"/>
                <a:gd name="f98" fmla="val 76"/>
                <a:gd name="f99" fmla="val 22"/>
                <a:gd name="f100" fmla="val 25"/>
                <a:gd name="f101" fmla="val 15"/>
                <a:gd name="f102" fmla="val 37"/>
                <a:gd name="f103" fmla="val 53"/>
                <a:gd name="f104" fmla="val 85"/>
                <a:gd name="f105" fmla="val 117"/>
                <a:gd name="f106" fmla="+- 0 0 -90"/>
                <a:gd name="f107" fmla="*/ f3 1 164"/>
                <a:gd name="f108" fmla="*/ f4 1 511"/>
                <a:gd name="f109" fmla="val f5"/>
                <a:gd name="f110" fmla="val f6"/>
                <a:gd name="f111" fmla="val f7"/>
                <a:gd name="f112" fmla="*/ f106 f0 1"/>
                <a:gd name="f113" fmla="+- f111 0 f109"/>
                <a:gd name="f114" fmla="+- f110 0 f109"/>
                <a:gd name="f115" fmla="*/ f112 1 f2"/>
                <a:gd name="f116" fmla="*/ f114 1 164"/>
                <a:gd name="f117" fmla="*/ f113 1 511"/>
                <a:gd name="f118" fmla="*/ 148 f114 1"/>
                <a:gd name="f119" fmla="*/ 1 f113 1"/>
                <a:gd name="f120" fmla="*/ 134 f114 1"/>
                <a:gd name="f121" fmla="*/ 90 f113 1"/>
                <a:gd name="f122" fmla="*/ 124 f114 1"/>
                <a:gd name="f123" fmla="*/ 164 f113 1"/>
                <a:gd name="f124" fmla="*/ 137 f114 1"/>
                <a:gd name="f125" fmla="*/ 224 f113 1"/>
                <a:gd name="f126" fmla="*/ 140 f114 1"/>
                <a:gd name="f127" fmla="*/ 237 f113 1"/>
                <a:gd name="f128" fmla="*/ 129 f114 1"/>
                <a:gd name="f129" fmla="*/ 313 f113 1"/>
                <a:gd name="f130" fmla="*/ 158 f114 1"/>
                <a:gd name="f131" fmla="*/ 385 f113 1"/>
                <a:gd name="f132" fmla="*/ 163 f114 1"/>
                <a:gd name="f133" fmla="*/ 398 f113 1"/>
                <a:gd name="f134" fmla="*/ 154 f114 1"/>
                <a:gd name="f135" fmla="*/ 487 f113 1"/>
                <a:gd name="f136" fmla="*/ 128 f114 1"/>
                <a:gd name="f137" fmla="*/ 511 f113 1"/>
                <a:gd name="f138" fmla="*/ 101 f114 1"/>
                <a:gd name="f139" fmla="*/ 77 f114 1"/>
                <a:gd name="f140" fmla="*/ 490 f113 1"/>
                <a:gd name="f141" fmla="*/ 64 f114 1"/>
                <a:gd name="f142" fmla="*/ 361 f113 1"/>
                <a:gd name="f143" fmla="*/ 63 f114 1"/>
                <a:gd name="f144" fmla="*/ 353 f113 1"/>
                <a:gd name="f145" fmla="*/ 39 f114 1"/>
                <a:gd name="f146" fmla="*/ 8 f114 1"/>
                <a:gd name="f147" fmla="*/ 315 f113 1"/>
                <a:gd name="f148" fmla="*/ 23 f114 1"/>
                <a:gd name="f149" fmla="*/ 213 f113 1"/>
                <a:gd name="f150" fmla="*/ 20 f114 1"/>
                <a:gd name="f151" fmla="*/ 207 f113 1"/>
                <a:gd name="f152" fmla="*/ 3 f114 1"/>
                <a:gd name="f153" fmla="*/ 167 f113 1"/>
                <a:gd name="f154" fmla="*/ 22 f114 1"/>
                <a:gd name="f155" fmla="*/ 31 f113 1"/>
                <a:gd name="f156" fmla="*/ 53 f114 1"/>
                <a:gd name="f157" fmla="+- f115 0 f1"/>
                <a:gd name="f158" fmla="*/ f118 1 164"/>
                <a:gd name="f159" fmla="*/ f119 1 511"/>
                <a:gd name="f160" fmla="*/ f120 1 164"/>
                <a:gd name="f161" fmla="*/ f121 1 511"/>
                <a:gd name="f162" fmla="*/ f122 1 164"/>
                <a:gd name="f163" fmla="*/ f123 1 511"/>
                <a:gd name="f164" fmla="*/ f124 1 164"/>
                <a:gd name="f165" fmla="*/ f125 1 511"/>
                <a:gd name="f166" fmla="*/ f126 1 164"/>
                <a:gd name="f167" fmla="*/ f127 1 511"/>
                <a:gd name="f168" fmla="*/ f128 1 164"/>
                <a:gd name="f169" fmla="*/ f129 1 511"/>
                <a:gd name="f170" fmla="*/ f130 1 164"/>
                <a:gd name="f171" fmla="*/ f131 1 511"/>
                <a:gd name="f172" fmla="*/ f132 1 164"/>
                <a:gd name="f173" fmla="*/ f133 1 511"/>
                <a:gd name="f174" fmla="*/ f134 1 164"/>
                <a:gd name="f175" fmla="*/ f135 1 511"/>
                <a:gd name="f176" fmla="*/ f136 1 164"/>
                <a:gd name="f177" fmla="*/ f137 1 511"/>
                <a:gd name="f178" fmla="*/ f138 1 164"/>
                <a:gd name="f179" fmla="*/ f139 1 164"/>
                <a:gd name="f180" fmla="*/ f140 1 511"/>
                <a:gd name="f181" fmla="*/ f141 1 164"/>
                <a:gd name="f182" fmla="*/ f142 1 511"/>
                <a:gd name="f183" fmla="*/ f143 1 164"/>
                <a:gd name="f184" fmla="*/ f144 1 511"/>
                <a:gd name="f185" fmla="*/ f145 1 164"/>
                <a:gd name="f186" fmla="*/ f146 1 164"/>
                <a:gd name="f187" fmla="*/ f147 1 511"/>
                <a:gd name="f188" fmla="*/ f148 1 164"/>
                <a:gd name="f189" fmla="*/ f149 1 511"/>
                <a:gd name="f190" fmla="*/ f150 1 164"/>
                <a:gd name="f191" fmla="*/ f151 1 511"/>
                <a:gd name="f192" fmla="*/ f152 1 164"/>
                <a:gd name="f193" fmla="*/ f153 1 511"/>
                <a:gd name="f194" fmla="*/ f154 1 164"/>
                <a:gd name="f195" fmla="*/ f155 1 511"/>
                <a:gd name="f196" fmla="*/ f156 1 164"/>
                <a:gd name="f197" fmla="*/ 0 1 f116"/>
                <a:gd name="f198" fmla="*/ f110 1 f116"/>
                <a:gd name="f199" fmla="*/ 0 1 f117"/>
                <a:gd name="f200" fmla="*/ f111 1 f117"/>
                <a:gd name="f201" fmla="*/ f158 1 f116"/>
                <a:gd name="f202" fmla="*/ f159 1 f117"/>
                <a:gd name="f203" fmla="*/ f160 1 f116"/>
                <a:gd name="f204" fmla="*/ f161 1 f117"/>
                <a:gd name="f205" fmla="*/ f162 1 f116"/>
                <a:gd name="f206" fmla="*/ f163 1 f117"/>
                <a:gd name="f207" fmla="*/ f164 1 f116"/>
                <a:gd name="f208" fmla="*/ f165 1 f117"/>
                <a:gd name="f209" fmla="*/ f166 1 f116"/>
                <a:gd name="f210" fmla="*/ f167 1 f117"/>
                <a:gd name="f211" fmla="*/ f168 1 f116"/>
                <a:gd name="f212" fmla="*/ f169 1 f117"/>
                <a:gd name="f213" fmla="*/ f170 1 f116"/>
                <a:gd name="f214" fmla="*/ f171 1 f117"/>
                <a:gd name="f215" fmla="*/ f172 1 f116"/>
                <a:gd name="f216" fmla="*/ f173 1 f117"/>
                <a:gd name="f217" fmla="*/ f174 1 f116"/>
                <a:gd name="f218" fmla="*/ f175 1 f117"/>
                <a:gd name="f219" fmla="*/ f176 1 f116"/>
                <a:gd name="f220" fmla="*/ f177 1 f117"/>
                <a:gd name="f221" fmla="*/ f178 1 f116"/>
                <a:gd name="f222" fmla="*/ f179 1 f116"/>
                <a:gd name="f223" fmla="*/ f180 1 f117"/>
                <a:gd name="f224" fmla="*/ f181 1 f116"/>
                <a:gd name="f225" fmla="*/ f182 1 f117"/>
                <a:gd name="f226" fmla="*/ f183 1 f116"/>
                <a:gd name="f227" fmla="*/ f184 1 f117"/>
                <a:gd name="f228" fmla="*/ f185 1 f116"/>
                <a:gd name="f229" fmla="*/ f186 1 f116"/>
                <a:gd name="f230" fmla="*/ f187 1 f117"/>
                <a:gd name="f231" fmla="*/ f188 1 f116"/>
                <a:gd name="f232" fmla="*/ f189 1 f117"/>
                <a:gd name="f233" fmla="*/ f190 1 f116"/>
                <a:gd name="f234" fmla="*/ f191 1 f117"/>
                <a:gd name="f235" fmla="*/ f192 1 f116"/>
                <a:gd name="f236" fmla="*/ f193 1 f117"/>
                <a:gd name="f237" fmla="*/ f194 1 f116"/>
                <a:gd name="f238" fmla="*/ f195 1 f117"/>
                <a:gd name="f239" fmla="*/ f196 1 f116"/>
                <a:gd name="f240" fmla="*/ f197 f107 1"/>
                <a:gd name="f241" fmla="*/ f198 f107 1"/>
                <a:gd name="f242" fmla="*/ f200 f108 1"/>
                <a:gd name="f243" fmla="*/ f199 f108 1"/>
                <a:gd name="f244" fmla="*/ f201 f107 1"/>
                <a:gd name="f245" fmla="*/ f202 f108 1"/>
                <a:gd name="f246" fmla="*/ f203 f107 1"/>
                <a:gd name="f247" fmla="*/ f204 f108 1"/>
                <a:gd name="f248" fmla="*/ f205 f107 1"/>
                <a:gd name="f249" fmla="*/ f206 f108 1"/>
                <a:gd name="f250" fmla="*/ f207 f107 1"/>
                <a:gd name="f251" fmla="*/ f208 f108 1"/>
                <a:gd name="f252" fmla="*/ f209 f107 1"/>
                <a:gd name="f253" fmla="*/ f210 f108 1"/>
                <a:gd name="f254" fmla="*/ f211 f107 1"/>
                <a:gd name="f255" fmla="*/ f212 f108 1"/>
                <a:gd name="f256" fmla="*/ f213 f107 1"/>
                <a:gd name="f257" fmla="*/ f214 f108 1"/>
                <a:gd name="f258" fmla="*/ f215 f107 1"/>
                <a:gd name="f259" fmla="*/ f216 f108 1"/>
                <a:gd name="f260" fmla="*/ f217 f107 1"/>
                <a:gd name="f261" fmla="*/ f218 f108 1"/>
                <a:gd name="f262" fmla="*/ f219 f107 1"/>
                <a:gd name="f263" fmla="*/ f220 f108 1"/>
                <a:gd name="f264" fmla="*/ f221 f107 1"/>
                <a:gd name="f265" fmla="*/ f222 f107 1"/>
                <a:gd name="f266" fmla="*/ f223 f108 1"/>
                <a:gd name="f267" fmla="*/ f224 f107 1"/>
                <a:gd name="f268" fmla="*/ f225 f108 1"/>
                <a:gd name="f269" fmla="*/ f226 f107 1"/>
                <a:gd name="f270" fmla="*/ f227 f108 1"/>
                <a:gd name="f271" fmla="*/ f228 f107 1"/>
                <a:gd name="f272" fmla="*/ f229 f107 1"/>
                <a:gd name="f273" fmla="*/ f230 f108 1"/>
                <a:gd name="f274" fmla="*/ f231 f107 1"/>
                <a:gd name="f275" fmla="*/ f232 f108 1"/>
                <a:gd name="f276" fmla="*/ f233 f107 1"/>
                <a:gd name="f277" fmla="*/ f234 f108 1"/>
                <a:gd name="f278" fmla="*/ f235 f107 1"/>
                <a:gd name="f279" fmla="*/ f236 f108 1"/>
                <a:gd name="f280" fmla="*/ f237 f107 1"/>
                <a:gd name="f281" fmla="*/ f238 f108 1"/>
                <a:gd name="f282" fmla="*/ f239 f107 1"/>
              </a:gdLst>
              <a:ahLst/>
              <a:cxnLst>
                <a:cxn ang="3cd4">
                  <a:pos x="hc" y="t"/>
                </a:cxn>
                <a:cxn ang="0">
                  <a:pos x="r" y="vc"/>
                </a:cxn>
                <a:cxn ang="cd4">
                  <a:pos x="hc" y="b"/>
                </a:cxn>
                <a:cxn ang="cd2">
                  <a:pos x="l" y="vc"/>
                </a:cxn>
                <a:cxn ang="f157">
                  <a:pos x="f244" y="f245"/>
                </a:cxn>
                <a:cxn ang="f157">
                  <a:pos x="f246" y="f247"/>
                </a:cxn>
                <a:cxn ang="f157">
                  <a:pos x="f248" y="f249"/>
                </a:cxn>
                <a:cxn ang="f157">
                  <a:pos x="f250" y="f251"/>
                </a:cxn>
                <a:cxn ang="f157">
                  <a:pos x="f252" y="f253"/>
                </a:cxn>
                <a:cxn ang="f157">
                  <a:pos x="f254" y="f255"/>
                </a:cxn>
                <a:cxn ang="f157">
                  <a:pos x="f256" y="f257"/>
                </a:cxn>
                <a:cxn ang="f157">
                  <a:pos x="f258" y="f259"/>
                </a:cxn>
                <a:cxn ang="f157">
                  <a:pos x="f260" y="f261"/>
                </a:cxn>
                <a:cxn ang="f157">
                  <a:pos x="f262" y="f263"/>
                </a:cxn>
                <a:cxn ang="f157">
                  <a:pos x="f264" y="f263"/>
                </a:cxn>
                <a:cxn ang="f157">
                  <a:pos x="f265" y="f266"/>
                </a:cxn>
                <a:cxn ang="f157">
                  <a:pos x="f267" y="f268"/>
                </a:cxn>
                <a:cxn ang="f157">
                  <a:pos x="f269" y="f270"/>
                </a:cxn>
                <a:cxn ang="f157">
                  <a:pos x="f271" y="f270"/>
                </a:cxn>
                <a:cxn ang="f157">
                  <a:pos x="f272" y="f273"/>
                </a:cxn>
                <a:cxn ang="f157">
                  <a:pos x="f274" y="f275"/>
                </a:cxn>
                <a:cxn ang="f157">
                  <a:pos x="f276" y="f277"/>
                </a:cxn>
                <a:cxn ang="f157">
                  <a:pos x="f278" y="f279"/>
                </a:cxn>
                <a:cxn ang="f157">
                  <a:pos x="f280" y="f281"/>
                </a:cxn>
                <a:cxn ang="f157">
                  <a:pos x="f282" y="f245"/>
                </a:cxn>
                <a:cxn ang="f157">
                  <a:pos x="f244" y="f245"/>
                </a:cxn>
              </a:cxnLst>
              <a:rect l="f240" t="f243" r="f241" b="f242"/>
              <a:pathLst>
                <a:path w="164" h="511">
                  <a:moveTo>
                    <a:pt x="f8" y="f9"/>
                  </a:moveTo>
                  <a:cubicBezTo>
                    <a:pt x="f10" y="f11"/>
                    <a:pt x="f12" y="f13"/>
                    <a:pt x="f14" y="f15"/>
                  </a:cubicBezTo>
                  <a:cubicBezTo>
                    <a:pt x="f16" y="f17"/>
                    <a:pt x="f18" y="f12"/>
                    <a:pt x="f19" y="f6"/>
                  </a:cubicBezTo>
                  <a:cubicBezTo>
                    <a:pt x="f20" y="f21"/>
                    <a:pt x="f22" y="f23"/>
                    <a:pt x="f24" y="f25"/>
                  </a:cubicBezTo>
                  <a:cubicBezTo>
                    <a:pt x="f12" y="f26"/>
                    <a:pt x="f27" y="f28"/>
                    <a:pt x="f27" y="f29"/>
                  </a:cubicBezTo>
                  <a:cubicBezTo>
                    <a:pt x="f30" y="f31"/>
                    <a:pt x="f16" y="f32"/>
                    <a:pt x="f33" y="f34"/>
                  </a:cubicBezTo>
                  <a:cubicBezTo>
                    <a:pt x="f22" y="f35"/>
                    <a:pt x="f30" y="f36"/>
                    <a:pt x="f37" y="f38"/>
                  </a:cubicBezTo>
                  <a:cubicBezTo>
                    <a:pt x="f39" y="f40"/>
                    <a:pt x="f6" y="f41"/>
                    <a:pt x="f42" y="f43"/>
                  </a:cubicBezTo>
                  <a:cubicBezTo>
                    <a:pt x="f44" y="f45"/>
                    <a:pt x="f46" y="f47"/>
                    <a:pt x="f48" y="f49"/>
                  </a:cubicBezTo>
                  <a:cubicBezTo>
                    <a:pt x="f50" y="f51"/>
                    <a:pt x="f52" y="f7"/>
                    <a:pt x="f53" y="f7"/>
                  </a:cubicBezTo>
                  <a:cubicBezTo>
                    <a:pt x="f54" y="f7"/>
                    <a:pt x="f55" y="f7"/>
                    <a:pt x="f56" y="f7"/>
                  </a:cubicBezTo>
                  <a:cubicBezTo>
                    <a:pt x="f57" y="f7"/>
                    <a:pt x="f58" y="f51"/>
                    <a:pt x="f59" y="f60"/>
                  </a:cubicBezTo>
                  <a:cubicBezTo>
                    <a:pt x="f61" y="f62"/>
                    <a:pt x="f63" y="f64"/>
                    <a:pt x="f65" y="f66"/>
                  </a:cubicBezTo>
                  <a:cubicBezTo>
                    <a:pt x="f65" y="f67"/>
                    <a:pt x="f65" y="f68"/>
                    <a:pt x="f69" y="f70"/>
                  </a:cubicBezTo>
                  <a:cubicBezTo>
                    <a:pt x="f71" y="f70"/>
                    <a:pt x="f72" y="f73"/>
                    <a:pt x="f74" y="f70"/>
                  </a:cubicBezTo>
                  <a:cubicBezTo>
                    <a:pt x="f75" y="f70"/>
                    <a:pt x="f76" y="f77"/>
                    <a:pt x="f78" y="f79"/>
                  </a:cubicBezTo>
                  <a:cubicBezTo>
                    <a:pt x="f80" y="f81"/>
                    <a:pt x="f82" y="f83"/>
                    <a:pt x="f84" y="f85"/>
                  </a:cubicBezTo>
                  <a:cubicBezTo>
                    <a:pt x="f84" y="f86"/>
                    <a:pt x="f87" y="f88"/>
                    <a:pt x="f89" y="f90"/>
                  </a:cubicBezTo>
                  <a:cubicBezTo>
                    <a:pt x="f76" y="f91"/>
                    <a:pt x="f5" y="f92"/>
                    <a:pt x="f93" y="f94"/>
                  </a:cubicBezTo>
                  <a:cubicBezTo>
                    <a:pt x="f95" y="f96"/>
                    <a:pt x="f97" y="f98"/>
                    <a:pt x="f99" y="f11"/>
                  </a:cubicBezTo>
                  <a:cubicBezTo>
                    <a:pt x="f100" y="f101"/>
                    <a:pt x="f102" y="f9"/>
                    <a:pt x="f103" y="f9"/>
                  </a:cubicBezTo>
                  <a:cubicBezTo>
                    <a:pt x="f104" y="f5"/>
                    <a:pt x="f105" y="f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9" name="Freeform 9">
              <a:extLst>
                <a:ext uri="{FF2B5EF4-FFF2-40B4-BE49-F238E27FC236}">
                  <a16:creationId xmlns:a16="http://schemas.microsoft.com/office/drawing/2014/main" id="{EE046A5D-3030-C4BE-75BD-8E81CAEDA377}"/>
                </a:ext>
              </a:extLst>
            </p:cNvPr>
            <p:cNvSpPr/>
            <p:nvPr/>
          </p:nvSpPr>
          <p:spPr>
            <a:xfrm>
              <a:off x="7593845" y="2591912"/>
              <a:ext cx="405755" cy="1274929"/>
            </a:xfrm>
            <a:custGeom>
              <a:avLst/>
              <a:gdLst>
                <a:gd name="f0" fmla="val 10800000"/>
                <a:gd name="f1" fmla="val 5400000"/>
                <a:gd name="f2" fmla="val 180"/>
                <a:gd name="f3" fmla="val w"/>
                <a:gd name="f4" fmla="val h"/>
                <a:gd name="f5" fmla="val 0"/>
                <a:gd name="f6" fmla="val 163"/>
                <a:gd name="f7" fmla="val 511"/>
                <a:gd name="f8" fmla="val 14"/>
                <a:gd name="f9" fmla="val 17"/>
                <a:gd name="f10" fmla="val 19"/>
                <a:gd name="f11" fmla="val 22"/>
                <a:gd name="f12" fmla="val 49"/>
                <a:gd name="f13" fmla="val 76"/>
                <a:gd name="f14" fmla="val 103"/>
                <a:gd name="f15" fmla="val 126"/>
                <a:gd name="f16" fmla="val 139"/>
                <a:gd name="f17" fmla="val 13"/>
                <a:gd name="f18" fmla="val 142"/>
                <a:gd name="f19" fmla="val 36"/>
                <a:gd name="f20" fmla="val 146"/>
                <a:gd name="f21" fmla="val 72"/>
                <a:gd name="f22" fmla="val 152"/>
                <a:gd name="f23" fmla="val 108"/>
                <a:gd name="f24" fmla="val 157"/>
                <a:gd name="f25" fmla="val 145"/>
                <a:gd name="f26" fmla="val 159"/>
                <a:gd name="f27" fmla="val 154"/>
                <a:gd name="f28" fmla="val 160"/>
                <a:gd name="f29" fmla="val 162"/>
                <a:gd name="f30" fmla="val 161"/>
                <a:gd name="f31" fmla="val 171"/>
                <a:gd name="f32" fmla="val 186"/>
                <a:gd name="f33" fmla="val 198"/>
                <a:gd name="f34" fmla="val 206"/>
                <a:gd name="f35" fmla="val 141"/>
                <a:gd name="f36" fmla="val 208"/>
                <a:gd name="f37" fmla="val 140"/>
                <a:gd name="f38" fmla="val 211"/>
                <a:gd name="f39" fmla="val 215"/>
                <a:gd name="f40" fmla="val 249"/>
                <a:gd name="f41" fmla="val 151"/>
                <a:gd name="f42" fmla="val 284"/>
                <a:gd name="f43" fmla="val 156"/>
                <a:gd name="f44" fmla="val 318"/>
                <a:gd name="f45" fmla="val 335"/>
                <a:gd name="f46" fmla="val 144"/>
                <a:gd name="f47" fmla="val 352"/>
                <a:gd name="f48" fmla="val 353"/>
                <a:gd name="f49" fmla="val 118"/>
                <a:gd name="f50" fmla="val 354"/>
                <a:gd name="f51" fmla="val 109"/>
                <a:gd name="f52" fmla="val 100"/>
                <a:gd name="f53" fmla="val 99"/>
                <a:gd name="f54" fmla="val 361"/>
                <a:gd name="f55" fmla="val 98"/>
                <a:gd name="f56" fmla="val 368"/>
                <a:gd name="f57" fmla="val 375"/>
                <a:gd name="f58" fmla="val 94"/>
                <a:gd name="f59" fmla="val 413"/>
                <a:gd name="f60" fmla="val 90"/>
                <a:gd name="f61" fmla="val 452"/>
                <a:gd name="f62" fmla="val 86"/>
                <a:gd name="f63" fmla="val 490"/>
                <a:gd name="f64" fmla="val 85"/>
                <a:gd name="f65" fmla="val 504"/>
                <a:gd name="f66" fmla="val 77"/>
                <a:gd name="f67" fmla="val 63"/>
                <a:gd name="f68" fmla="val 53"/>
                <a:gd name="f69" fmla="val 43"/>
                <a:gd name="f70" fmla="val 33"/>
                <a:gd name="f71" fmla="val 11"/>
                <a:gd name="f72" fmla="val 10"/>
                <a:gd name="f73" fmla="val 7"/>
                <a:gd name="f74" fmla="val 459"/>
                <a:gd name="f75" fmla="val 3"/>
                <a:gd name="f76" fmla="val 428"/>
                <a:gd name="f77" fmla="val 1"/>
                <a:gd name="f78" fmla="val 397"/>
                <a:gd name="f79" fmla="val 394"/>
                <a:gd name="f80" fmla="val 389"/>
                <a:gd name="f81" fmla="val 4"/>
                <a:gd name="f82" fmla="val 387"/>
                <a:gd name="f83" fmla="val 30"/>
                <a:gd name="f84" fmla="val 364"/>
                <a:gd name="f85" fmla="val 39"/>
                <a:gd name="f86" fmla="val 301"/>
                <a:gd name="f87" fmla="val 29"/>
                <a:gd name="f88" fmla="val 279"/>
                <a:gd name="f89" fmla="val 26"/>
                <a:gd name="f90" fmla="val 257"/>
                <a:gd name="f91" fmla="val 23"/>
                <a:gd name="f92" fmla="val 235"/>
                <a:gd name="f93" fmla="val 233"/>
                <a:gd name="f94" fmla="val 229"/>
                <a:gd name="f95" fmla="val 24"/>
                <a:gd name="f96" fmla="val 228"/>
                <a:gd name="f97" fmla="val 40"/>
                <a:gd name="f98" fmla="val 204"/>
                <a:gd name="f99" fmla="val 38"/>
                <a:gd name="f100" fmla="val 31"/>
                <a:gd name="f101" fmla="val 25"/>
                <a:gd name="f102" fmla="val 18"/>
                <a:gd name="f103" fmla="val 16"/>
                <a:gd name="f104" fmla="+- 0 0 -90"/>
                <a:gd name="f105" fmla="*/ f3 1 163"/>
                <a:gd name="f106" fmla="*/ f4 1 511"/>
                <a:gd name="f107" fmla="val f5"/>
                <a:gd name="f108" fmla="val f6"/>
                <a:gd name="f109" fmla="val f7"/>
                <a:gd name="f110" fmla="*/ f104 f0 1"/>
                <a:gd name="f111" fmla="+- f109 0 f107"/>
                <a:gd name="f112" fmla="+- f108 0 f107"/>
                <a:gd name="f113" fmla="*/ f110 1 f2"/>
                <a:gd name="f114" fmla="*/ f112 1 163"/>
                <a:gd name="f115" fmla="*/ f111 1 511"/>
                <a:gd name="f116" fmla="*/ 14 f112 1"/>
                <a:gd name="f117" fmla="*/ 0 f111 1"/>
                <a:gd name="f118" fmla="*/ 22 f112 1"/>
                <a:gd name="f119" fmla="*/ 103 f112 1"/>
                <a:gd name="f120" fmla="*/ 142 f112 1"/>
                <a:gd name="f121" fmla="*/ 36 f111 1"/>
                <a:gd name="f122" fmla="*/ 157 f112 1"/>
                <a:gd name="f123" fmla="*/ 145 f111 1"/>
                <a:gd name="f124" fmla="*/ 161 f112 1"/>
                <a:gd name="f125" fmla="*/ 171 f111 1"/>
                <a:gd name="f126" fmla="*/ 145 f112 1"/>
                <a:gd name="f127" fmla="*/ 206 f111 1"/>
                <a:gd name="f128" fmla="*/ 141 f112 1"/>
                <a:gd name="f129" fmla="*/ 215 f111 1"/>
                <a:gd name="f130" fmla="*/ 156 f112 1"/>
                <a:gd name="f131" fmla="*/ 318 f111 1"/>
                <a:gd name="f132" fmla="*/ 126 f112 1"/>
                <a:gd name="f133" fmla="*/ 353 f111 1"/>
                <a:gd name="f134" fmla="*/ 100 f112 1"/>
                <a:gd name="f135" fmla="*/ 98 f112 1"/>
                <a:gd name="f136" fmla="*/ 375 f111 1"/>
                <a:gd name="f137" fmla="*/ 86 f112 1"/>
                <a:gd name="f138" fmla="*/ 490 f111 1"/>
                <a:gd name="f139" fmla="*/ 63 f112 1"/>
                <a:gd name="f140" fmla="*/ 511 f111 1"/>
                <a:gd name="f141" fmla="*/ 33 f112 1"/>
                <a:gd name="f142" fmla="*/ 10 f112 1"/>
                <a:gd name="f143" fmla="*/ 1 f112 1"/>
                <a:gd name="f144" fmla="*/ 397 f111 1"/>
                <a:gd name="f145" fmla="*/ 4 f112 1"/>
                <a:gd name="f146" fmla="*/ 387 f111 1"/>
                <a:gd name="f147" fmla="*/ 301 f111 1"/>
                <a:gd name="f148" fmla="*/ 23 f112 1"/>
                <a:gd name="f149" fmla="*/ 235 f111 1"/>
                <a:gd name="f150" fmla="*/ 24 f112 1"/>
                <a:gd name="f151" fmla="*/ 228 f111 1"/>
                <a:gd name="f152" fmla="*/ 38 f112 1"/>
                <a:gd name="f153" fmla="*/ 152 f111 1"/>
                <a:gd name="f154" fmla="*/ 18 f112 1"/>
                <a:gd name="f155" fmla="*/ 19 f111 1"/>
                <a:gd name="f156" fmla="+- f113 0 f1"/>
                <a:gd name="f157" fmla="*/ f116 1 163"/>
                <a:gd name="f158" fmla="*/ f117 1 511"/>
                <a:gd name="f159" fmla="*/ f118 1 163"/>
                <a:gd name="f160" fmla="*/ f119 1 163"/>
                <a:gd name="f161" fmla="*/ f120 1 163"/>
                <a:gd name="f162" fmla="*/ f121 1 511"/>
                <a:gd name="f163" fmla="*/ f122 1 163"/>
                <a:gd name="f164" fmla="*/ f123 1 511"/>
                <a:gd name="f165" fmla="*/ f124 1 163"/>
                <a:gd name="f166" fmla="*/ f125 1 511"/>
                <a:gd name="f167" fmla="*/ f126 1 163"/>
                <a:gd name="f168" fmla="*/ f127 1 511"/>
                <a:gd name="f169" fmla="*/ f128 1 163"/>
                <a:gd name="f170" fmla="*/ f129 1 511"/>
                <a:gd name="f171" fmla="*/ f130 1 163"/>
                <a:gd name="f172" fmla="*/ f131 1 511"/>
                <a:gd name="f173" fmla="*/ f132 1 163"/>
                <a:gd name="f174" fmla="*/ f133 1 511"/>
                <a:gd name="f175" fmla="*/ f134 1 163"/>
                <a:gd name="f176" fmla="*/ f135 1 163"/>
                <a:gd name="f177" fmla="*/ f136 1 511"/>
                <a:gd name="f178" fmla="*/ f137 1 163"/>
                <a:gd name="f179" fmla="*/ f138 1 511"/>
                <a:gd name="f180" fmla="*/ f139 1 163"/>
                <a:gd name="f181" fmla="*/ f140 1 511"/>
                <a:gd name="f182" fmla="*/ f141 1 163"/>
                <a:gd name="f183" fmla="*/ f142 1 163"/>
                <a:gd name="f184" fmla="*/ f143 1 163"/>
                <a:gd name="f185" fmla="*/ f144 1 511"/>
                <a:gd name="f186" fmla="*/ f145 1 163"/>
                <a:gd name="f187" fmla="*/ f146 1 511"/>
                <a:gd name="f188" fmla="*/ f147 1 511"/>
                <a:gd name="f189" fmla="*/ f148 1 163"/>
                <a:gd name="f190" fmla="*/ f149 1 511"/>
                <a:gd name="f191" fmla="*/ f150 1 163"/>
                <a:gd name="f192" fmla="*/ f151 1 511"/>
                <a:gd name="f193" fmla="*/ f152 1 163"/>
                <a:gd name="f194" fmla="*/ f153 1 511"/>
                <a:gd name="f195" fmla="*/ f154 1 163"/>
                <a:gd name="f196" fmla="*/ f155 1 511"/>
                <a:gd name="f197" fmla="*/ 0 1 f114"/>
                <a:gd name="f198" fmla="*/ f108 1 f114"/>
                <a:gd name="f199" fmla="*/ 0 1 f115"/>
                <a:gd name="f200" fmla="*/ f109 1 f115"/>
                <a:gd name="f201" fmla="*/ f157 1 f114"/>
                <a:gd name="f202" fmla="*/ f158 1 f115"/>
                <a:gd name="f203" fmla="*/ f159 1 f114"/>
                <a:gd name="f204" fmla="*/ f160 1 f114"/>
                <a:gd name="f205" fmla="*/ f161 1 f114"/>
                <a:gd name="f206" fmla="*/ f162 1 f115"/>
                <a:gd name="f207" fmla="*/ f163 1 f114"/>
                <a:gd name="f208" fmla="*/ f164 1 f115"/>
                <a:gd name="f209" fmla="*/ f165 1 f114"/>
                <a:gd name="f210" fmla="*/ f166 1 f115"/>
                <a:gd name="f211" fmla="*/ f167 1 f114"/>
                <a:gd name="f212" fmla="*/ f168 1 f115"/>
                <a:gd name="f213" fmla="*/ f169 1 f114"/>
                <a:gd name="f214" fmla="*/ f170 1 f115"/>
                <a:gd name="f215" fmla="*/ f171 1 f114"/>
                <a:gd name="f216" fmla="*/ f172 1 f115"/>
                <a:gd name="f217" fmla="*/ f173 1 f114"/>
                <a:gd name="f218" fmla="*/ f174 1 f115"/>
                <a:gd name="f219" fmla="*/ f175 1 f114"/>
                <a:gd name="f220" fmla="*/ f176 1 f114"/>
                <a:gd name="f221" fmla="*/ f177 1 f115"/>
                <a:gd name="f222" fmla="*/ f178 1 f114"/>
                <a:gd name="f223" fmla="*/ f179 1 f115"/>
                <a:gd name="f224" fmla="*/ f180 1 f114"/>
                <a:gd name="f225" fmla="*/ f181 1 f115"/>
                <a:gd name="f226" fmla="*/ f182 1 f114"/>
                <a:gd name="f227" fmla="*/ f183 1 f114"/>
                <a:gd name="f228" fmla="*/ f184 1 f114"/>
                <a:gd name="f229" fmla="*/ f185 1 f115"/>
                <a:gd name="f230" fmla="*/ f186 1 f114"/>
                <a:gd name="f231" fmla="*/ f187 1 f115"/>
                <a:gd name="f232" fmla="*/ f188 1 f115"/>
                <a:gd name="f233" fmla="*/ f189 1 f114"/>
                <a:gd name="f234" fmla="*/ f190 1 f115"/>
                <a:gd name="f235" fmla="*/ f191 1 f114"/>
                <a:gd name="f236" fmla="*/ f192 1 f115"/>
                <a:gd name="f237" fmla="*/ f193 1 f114"/>
                <a:gd name="f238" fmla="*/ f194 1 f115"/>
                <a:gd name="f239" fmla="*/ f195 1 f114"/>
                <a:gd name="f240" fmla="*/ f196 1 f115"/>
                <a:gd name="f241" fmla="*/ f197 f105 1"/>
                <a:gd name="f242" fmla="*/ f198 f105 1"/>
                <a:gd name="f243" fmla="*/ f200 f106 1"/>
                <a:gd name="f244" fmla="*/ f199 f106 1"/>
                <a:gd name="f245" fmla="*/ f201 f105 1"/>
                <a:gd name="f246" fmla="*/ f202 f106 1"/>
                <a:gd name="f247" fmla="*/ f203 f105 1"/>
                <a:gd name="f248" fmla="*/ f204 f105 1"/>
                <a:gd name="f249" fmla="*/ f205 f105 1"/>
                <a:gd name="f250" fmla="*/ f206 f106 1"/>
                <a:gd name="f251" fmla="*/ f207 f105 1"/>
                <a:gd name="f252" fmla="*/ f208 f106 1"/>
                <a:gd name="f253" fmla="*/ f209 f105 1"/>
                <a:gd name="f254" fmla="*/ f210 f106 1"/>
                <a:gd name="f255" fmla="*/ f211 f105 1"/>
                <a:gd name="f256" fmla="*/ f212 f106 1"/>
                <a:gd name="f257" fmla="*/ f213 f105 1"/>
                <a:gd name="f258" fmla="*/ f214 f106 1"/>
                <a:gd name="f259" fmla="*/ f215 f105 1"/>
                <a:gd name="f260" fmla="*/ f216 f106 1"/>
                <a:gd name="f261" fmla="*/ f217 f105 1"/>
                <a:gd name="f262" fmla="*/ f218 f106 1"/>
                <a:gd name="f263" fmla="*/ f219 f105 1"/>
                <a:gd name="f264" fmla="*/ f220 f105 1"/>
                <a:gd name="f265" fmla="*/ f221 f106 1"/>
                <a:gd name="f266" fmla="*/ f222 f105 1"/>
                <a:gd name="f267" fmla="*/ f223 f106 1"/>
                <a:gd name="f268" fmla="*/ f224 f105 1"/>
                <a:gd name="f269" fmla="*/ f225 f106 1"/>
                <a:gd name="f270" fmla="*/ f226 f105 1"/>
                <a:gd name="f271" fmla="*/ f227 f105 1"/>
                <a:gd name="f272" fmla="*/ f228 f105 1"/>
                <a:gd name="f273" fmla="*/ f229 f106 1"/>
                <a:gd name="f274" fmla="*/ f230 f105 1"/>
                <a:gd name="f275" fmla="*/ f231 f106 1"/>
                <a:gd name="f276" fmla="*/ f232 f106 1"/>
                <a:gd name="f277" fmla="*/ f233 f105 1"/>
                <a:gd name="f278" fmla="*/ f234 f106 1"/>
                <a:gd name="f279" fmla="*/ f235 f105 1"/>
                <a:gd name="f280" fmla="*/ f236 f106 1"/>
                <a:gd name="f281" fmla="*/ f237 f105 1"/>
                <a:gd name="f282" fmla="*/ f238 f106 1"/>
                <a:gd name="f283" fmla="*/ f239 f105 1"/>
                <a:gd name="f284" fmla="*/ f240 f106 1"/>
              </a:gdLst>
              <a:ahLst/>
              <a:cxnLst>
                <a:cxn ang="3cd4">
                  <a:pos x="hc" y="t"/>
                </a:cxn>
                <a:cxn ang="0">
                  <a:pos x="r" y="vc"/>
                </a:cxn>
                <a:cxn ang="cd4">
                  <a:pos x="hc" y="b"/>
                </a:cxn>
                <a:cxn ang="cd2">
                  <a:pos x="l" y="vc"/>
                </a:cxn>
                <a:cxn ang="f156">
                  <a:pos x="f245" y="f246"/>
                </a:cxn>
                <a:cxn ang="f156">
                  <a:pos x="f247" y="f246"/>
                </a:cxn>
                <a:cxn ang="f156">
                  <a:pos x="f248" y="f246"/>
                </a:cxn>
                <a:cxn ang="f156">
                  <a:pos x="f249" y="f250"/>
                </a:cxn>
                <a:cxn ang="f156">
                  <a:pos x="f251" y="f252"/>
                </a:cxn>
                <a:cxn ang="f156">
                  <a:pos x="f253" y="f254"/>
                </a:cxn>
                <a:cxn ang="f156">
                  <a:pos x="f255" y="f256"/>
                </a:cxn>
                <a:cxn ang="f156">
                  <a:pos x="f257" y="f258"/>
                </a:cxn>
                <a:cxn ang="f156">
                  <a:pos x="f259" y="f260"/>
                </a:cxn>
                <a:cxn ang="f156">
                  <a:pos x="f261" y="f262"/>
                </a:cxn>
                <a:cxn ang="f156">
                  <a:pos x="f263" y="f262"/>
                </a:cxn>
                <a:cxn ang="f156">
                  <a:pos x="f264" y="f265"/>
                </a:cxn>
                <a:cxn ang="f156">
                  <a:pos x="f266" y="f267"/>
                </a:cxn>
                <a:cxn ang="f156">
                  <a:pos x="f268" y="f269"/>
                </a:cxn>
                <a:cxn ang="f156">
                  <a:pos x="f270" y="f269"/>
                </a:cxn>
                <a:cxn ang="f156">
                  <a:pos x="f271" y="f267"/>
                </a:cxn>
                <a:cxn ang="f156">
                  <a:pos x="f272" y="f273"/>
                </a:cxn>
                <a:cxn ang="f156">
                  <a:pos x="f274" y="f275"/>
                </a:cxn>
                <a:cxn ang="f156">
                  <a:pos x="f270" y="f276"/>
                </a:cxn>
                <a:cxn ang="f156">
                  <a:pos x="f277" y="f278"/>
                </a:cxn>
                <a:cxn ang="f156">
                  <a:pos x="f279" y="f280"/>
                </a:cxn>
                <a:cxn ang="f156">
                  <a:pos x="f281" y="f282"/>
                </a:cxn>
                <a:cxn ang="f156">
                  <a:pos x="f283" y="f284"/>
                </a:cxn>
                <a:cxn ang="f156">
                  <a:pos x="f245" y="f246"/>
                </a:cxn>
              </a:cxnLst>
              <a:rect l="f241" t="f244" r="f242" b="f243"/>
              <a:pathLst>
                <a:path w="163" h="511">
                  <a:moveTo>
                    <a:pt x="f8" y="f5"/>
                  </a:moveTo>
                  <a:cubicBezTo>
                    <a:pt x="f9" y="f5"/>
                    <a:pt x="f10" y="f5"/>
                    <a:pt x="f11" y="f5"/>
                  </a:cubicBezTo>
                  <a:cubicBezTo>
                    <a:pt x="f12" y="f5"/>
                    <a:pt x="f13" y="f5"/>
                    <a:pt x="f14" y="f5"/>
                  </a:cubicBezTo>
                  <a:cubicBezTo>
                    <a:pt x="f15" y="f5"/>
                    <a:pt x="f16" y="f17"/>
                    <a:pt x="f18" y="f19"/>
                  </a:cubicBezTo>
                  <a:cubicBezTo>
                    <a:pt x="f20" y="f21"/>
                    <a:pt x="f22" y="f23"/>
                    <a:pt x="f24" y="f25"/>
                  </a:cubicBezTo>
                  <a:cubicBezTo>
                    <a:pt x="f26" y="f27"/>
                    <a:pt x="f28" y="f29"/>
                    <a:pt x="f30" y="f31"/>
                  </a:cubicBezTo>
                  <a:cubicBezTo>
                    <a:pt x="f6" y="f32"/>
                    <a:pt x="f24" y="f33"/>
                    <a:pt x="f25" y="f34"/>
                  </a:cubicBezTo>
                  <a:cubicBezTo>
                    <a:pt x="f35" y="f36"/>
                    <a:pt x="f37" y="f38"/>
                    <a:pt x="f35" y="f39"/>
                  </a:cubicBezTo>
                  <a:cubicBezTo>
                    <a:pt x="f20" y="f40"/>
                    <a:pt x="f41" y="f42"/>
                    <a:pt x="f43" y="f44"/>
                  </a:cubicBezTo>
                  <a:cubicBezTo>
                    <a:pt x="f26" y="f45"/>
                    <a:pt x="f46" y="f47"/>
                    <a:pt x="f15" y="f48"/>
                  </a:cubicBezTo>
                  <a:cubicBezTo>
                    <a:pt x="f49" y="f50"/>
                    <a:pt x="f51" y="f48"/>
                    <a:pt x="f52" y="f48"/>
                  </a:cubicBezTo>
                  <a:cubicBezTo>
                    <a:pt x="f53" y="f54"/>
                    <a:pt x="f55" y="f56"/>
                    <a:pt x="f55" y="f57"/>
                  </a:cubicBezTo>
                  <a:cubicBezTo>
                    <a:pt x="f58" y="f59"/>
                    <a:pt x="f60" y="f61"/>
                    <a:pt x="f62" y="f63"/>
                  </a:cubicBezTo>
                  <a:cubicBezTo>
                    <a:pt x="f64" y="f65"/>
                    <a:pt x="f66" y="f7"/>
                    <a:pt x="f67" y="f7"/>
                  </a:cubicBezTo>
                  <a:cubicBezTo>
                    <a:pt x="f68" y="f7"/>
                    <a:pt x="f69" y="f7"/>
                    <a:pt x="f70" y="f7"/>
                  </a:cubicBezTo>
                  <a:cubicBezTo>
                    <a:pt x="f10" y="f7"/>
                    <a:pt x="f71" y="f65"/>
                    <a:pt x="f72" y="f63"/>
                  </a:cubicBezTo>
                  <a:cubicBezTo>
                    <a:pt x="f73" y="f74"/>
                    <a:pt x="f75" y="f76"/>
                    <a:pt x="f77" y="f78"/>
                  </a:cubicBezTo>
                  <a:cubicBezTo>
                    <a:pt x="f5" y="f79"/>
                    <a:pt x="f77" y="f80"/>
                    <a:pt x="f81" y="f82"/>
                  </a:cubicBezTo>
                  <a:cubicBezTo>
                    <a:pt x="f83" y="f84"/>
                    <a:pt x="f85" y="f45"/>
                    <a:pt x="f70" y="f86"/>
                  </a:cubicBezTo>
                  <a:cubicBezTo>
                    <a:pt x="f87" y="f88"/>
                    <a:pt x="f89" y="f90"/>
                    <a:pt x="f91" y="f92"/>
                  </a:cubicBezTo>
                  <a:cubicBezTo>
                    <a:pt x="f91" y="f93"/>
                    <a:pt x="f91" y="f94"/>
                    <a:pt x="f95" y="f96"/>
                  </a:cubicBezTo>
                  <a:cubicBezTo>
                    <a:pt x="f97" y="f98"/>
                    <a:pt x="f69" y="f2"/>
                    <a:pt x="f99" y="f22"/>
                  </a:cubicBezTo>
                  <a:cubicBezTo>
                    <a:pt x="f100" y="f23"/>
                    <a:pt x="f101" y="f67"/>
                    <a:pt x="f102" y="f10"/>
                  </a:cubicBezTo>
                  <a:cubicBezTo>
                    <a:pt x="f102" y="f17"/>
                    <a:pt x="f103" y="f73"/>
                    <a:pt x="f8" y="f5"/>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0" name="Freeform 10">
              <a:extLst>
                <a:ext uri="{FF2B5EF4-FFF2-40B4-BE49-F238E27FC236}">
                  <a16:creationId xmlns:a16="http://schemas.microsoft.com/office/drawing/2014/main" id="{35C39D5F-F397-FAE5-EFA2-FAC8F58D7FE9}"/>
                </a:ext>
              </a:extLst>
            </p:cNvPr>
            <p:cNvSpPr/>
            <p:nvPr/>
          </p:nvSpPr>
          <p:spPr>
            <a:xfrm>
              <a:off x="6440539" y="3559640"/>
              <a:ext cx="599718" cy="309295"/>
            </a:xfrm>
            <a:custGeom>
              <a:avLst/>
              <a:gdLst>
                <a:gd name="f0" fmla="val 10800000"/>
                <a:gd name="f1" fmla="val 5400000"/>
                <a:gd name="f2" fmla="val 180"/>
                <a:gd name="f3" fmla="val w"/>
                <a:gd name="f4" fmla="val h"/>
                <a:gd name="f5" fmla="val 0"/>
                <a:gd name="f6" fmla="val 241"/>
                <a:gd name="f7" fmla="val 124"/>
                <a:gd name="f8" fmla="val 118"/>
                <a:gd name="f9" fmla="val 123"/>
                <a:gd name="f10" fmla="val 87"/>
                <a:gd name="f11" fmla="val 56"/>
                <a:gd name="f12" fmla="val 25"/>
                <a:gd name="f13" fmla="val 16"/>
                <a:gd name="f14" fmla="val 8"/>
                <a:gd name="f15" fmla="val 121"/>
                <a:gd name="f16" fmla="val 4"/>
                <a:gd name="f17" fmla="val 113"/>
                <a:gd name="f18" fmla="val 2"/>
                <a:gd name="f19" fmla="val 109"/>
                <a:gd name="f20" fmla="val 102"/>
                <a:gd name="f21" fmla="val 1"/>
                <a:gd name="f22" fmla="val 97"/>
                <a:gd name="f23" fmla="val 70"/>
                <a:gd name="f24" fmla="val 15"/>
                <a:gd name="f25" fmla="val 43"/>
                <a:gd name="f26" fmla="val 23"/>
                <a:gd name="f27" fmla="val 7"/>
                <a:gd name="f28" fmla="val 33"/>
                <a:gd name="f29" fmla="val 93"/>
                <a:gd name="f30" fmla="val 143"/>
                <a:gd name="f31" fmla="val 193"/>
                <a:gd name="f32" fmla="val 204"/>
                <a:gd name="f33" fmla="val 212"/>
                <a:gd name="f34" fmla="val 214"/>
                <a:gd name="f35" fmla="val 17"/>
                <a:gd name="f36" fmla="val 221"/>
                <a:gd name="f37" fmla="val 227"/>
                <a:gd name="f38" fmla="val 68"/>
                <a:gd name="f39" fmla="val 235"/>
                <a:gd name="f40" fmla="val 94"/>
                <a:gd name="f41" fmla="val 111"/>
                <a:gd name="f42" fmla="val 181"/>
                <a:gd name="f43" fmla="val 149"/>
                <a:gd name="f44" fmla="+- 0 0 -90"/>
                <a:gd name="f45" fmla="*/ f3 1 241"/>
                <a:gd name="f46" fmla="*/ f4 1 124"/>
                <a:gd name="f47" fmla="val f5"/>
                <a:gd name="f48" fmla="val f6"/>
                <a:gd name="f49" fmla="val f7"/>
                <a:gd name="f50" fmla="*/ f44 f0 1"/>
                <a:gd name="f51" fmla="+- f49 0 f47"/>
                <a:gd name="f52" fmla="+- f48 0 f47"/>
                <a:gd name="f53" fmla="*/ f50 1 f2"/>
                <a:gd name="f54" fmla="*/ f52 1 241"/>
                <a:gd name="f55" fmla="*/ f51 1 124"/>
                <a:gd name="f56" fmla="*/ 118 f52 1"/>
                <a:gd name="f57" fmla="*/ 123 f51 1"/>
                <a:gd name="f58" fmla="*/ 25 f52 1"/>
                <a:gd name="f59" fmla="*/ 4 f52 1"/>
                <a:gd name="f60" fmla="*/ 113 f51 1"/>
                <a:gd name="f61" fmla="*/ 1 f52 1"/>
                <a:gd name="f62" fmla="*/ 97 f51 1"/>
                <a:gd name="f63" fmla="*/ 23 f52 1"/>
                <a:gd name="f64" fmla="*/ 16 f51 1"/>
                <a:gd name="f65" fmla="*/ 43 f52 1"/>
                <a:gd name="f66" fmla="*/ 1 f51 1"/>
                <a:gd name="f67" fmla="*/ 193 f52 1"/>
                <a:gd name="f68" fmla="*/ 214 f52 1"/>
                <a:gd name="f69" fmla="*/ 17 f51 1"/>
                <a:gd name="f70" fmla="*/ 235 f52 1"/>
                <a:gd name="f71" fmla="*/ 94 f51 1"/>
                <a:gd name="f72" fmla="*/ 212 f52 1"/>
                <a:gd name="f73" fmla="+- f53 0 f1"/>
                <a:gd name="f74" fmla="*/ f56 1 241"/>
                <a:gd name="f75" fmla="*/ f57 1 124"/>
                <a:gd name="f76" fmla="*/ f58 1 241"/>
                <a:gd name="f77" fmla="*/ f59 1 241"/>
                <a:gd name="f78" fmla="*/ f60 1 124"/>
                <a:gd name="f79" fmla="*/ f61 1 241"/>
                <a:gd name="f80" fmla="*/ f62 1 124"/>
                <a:gd name="f81" fmla="*/ f63 1 241"/>
                <a:gd name="f82" fmla="*/ f64 1 124"/>
                <a:gd name="f83" fmla="*/ f65 1 241"/>
                <a:gd name="f84" fmla="*/ f66 1 124"/>
                <a:gd name="f85" fmla="*/ f67 1 241"/>
                <a:gd name="f86" fmla="*/ f68 1 241"/>
                <a:gd name="f87" fmla="*/ f69 1 124"/>
                <a:gd name="f88" fmla="*/ f70 1 241"/>
                <a:gd name="f89" fmla="*/ f71 1 124"/>
                <a:gd name="f90" fmla="*/ f72 1 241"/>
                <a:gd name="f91" fmla="*/ 0 1 f54"/>
                <a:gd name="f92" fmla="*/ f48 1 f54"/>
                <a:gd name="f93" fmla="*/ 0 1 f55"/>
                <a:gd name="f94" fmla="*/ f49 1 f55"/>
                <a:gd name="f95" fmla="*/ f74 1 f54"/>
                <a:gd name="f96" fmla="*/ f75 1 f55"/>
                <a:gd name="f97" fmla="*/ f76 1 f54"/>
                <a:gd name="f98" fmla="*/ f77 1 f54"/>
                <a:gd name="f99" fmla="*/ f78 1 f55"/>
                <a:gd name="f100" fmla="*/ f79 1 f54"/>
                <a:gd name="f101" fmla="*/ f80 1 f55"/>
                <a:gd name="f102" fmla="*/ f81 1 f54"/>
                <a:gd name="f103" fmla="*/ f82 1 f55"/>
                <a:gd name="f104" fmla="*/ f83 1 f54"/>
                <a:gd name="f105" fmla="*/ f84 1 f55"/>
                <a:gd name="f106" fmla="*/ f85 1 f54"/>
                <a:gd name="f107" fmla="*/ f86 1 f54"/>
                <a:gd name="f108" fmla="*/ f87 1 f55"/>
                <a:gd name="f109" fmla="*/ f88 1 f54"/>
                <a:gd name="f110" fmla="*/ f89 1 f55"/>
                <a:gd name="f111" fmla="*/ f90 1 f54"/>
                <a:gd name="f112" fmla="*/ f91 f45 1"/>
                <a:gd name="f113" fmla="*/ f92 f45 1"/>
                <a:gd name="f114" fmla="*/ f94 f46 1"/>
                <a:gd name="f115" fmla="*/ f93 f46 1"/>
                <a:gd name="f116" fmla="*/ f95 f45 1"/>
                <a:gd name="f117" fmla="*/ f96 f46 1"/>
                <a:gd name="f118" fmla="*/ f97 f45 1"/>
                <a:gd name="f119" fmla="*/ f98 f45 1"/>
                <a:gd name="f120" fmla="*/ f99 f46 1"/>
                <a:gd name="f121" fmla="*/ f100 f45 1"/>
                <a:gd name="f122" fmla="*/ f101 f46 1"/>
                <a:gd name="f123" fmla="*/ f102 f45 1"/>
                <a:gd name="f124" fmla="*/ f103 f46 1"/>
                <a:gd name="f125" fmla="*/ f104 f45 1"/>
                <a:gd name="f126" fmla="*/ f105 f46 1"/>
                <a:gd name="f127" fmla="*/ f106 f45 1"/>
                <a:gd name="f128" fmla="*/ f107 f45 1"/>
                <a:gd name="f129" fmla="*/ f108 f46 1"/>
                <a:gd name="f130" fmla="*/ f109 f45 1"/>
                <a:gd name="f131" fmla="*/ f110 f46 1"/>
                <a:gd name="f132" fmla="*/ f111 f45 1"/>
              </a:gdLst>
              <a:ahLst/>
              <a:cxnLst>
                <a:cxn ang="3cd4">
                  <a:pos x="hc" y="t"/>
                </a:cxn>
                <a:cxn ang="0">
                  <a:pos x="r" y="vc"/>
                </a:cxn>
                <a:cxn ang="cd4">
                  <a:pos x="hc" y="b"/>
                </a:cxn>
                <a:cxn ang="cd2">
                  <a:pos x="l" y="vc"/>
                </a:cxn>
                <a:cxn ang="f73">
                  <a:pos x="f116" y="f117"/>
                </a:cxn>
                <a:cxn ang="f73">
                  <a:pos x="f118" y="f117"/>
                </a:cxn>
                <a:cxn ang="f73">
                  <a:pos x="f119" y="f120"/>
                </a:cxn>
                <a:cxn ang="f73">
                  <a:pos x="f121" y="f122"/>
                </a:cxn>
                <a:cxn ang="f73">
                  <a:pos x="f123" y="f124"/>
                </a:cxn>
                <a:cxn ang="f73">
                  <a:pos x="f125" y="f126"/>
                </a:cxn>
                <a:cxn ang="f73">
                  <a:pos x="f127" y="f126"/>
                </a:cxn>
                <a:cxn ang="f73">
                  <a:pos x="f128" y="f129"/>
                </a:cxn>
                <a:cxn ang="f73">
                  <a:pos x="f130" y="f131"/>
                </a:cxn>
                <a:cxn ang="f73">
                  <a:pos x="f132" y="f117"/>
                </a:cxn>
                <a:cxn ang="f73">
                  <a:pos x="f116" y="f117"/>
                </a:cxn>
              </a:cxnLst>
              <a:rect l="f112" t="f115" r="f113" b="f114"/>
              <a:pathLst>
                <a:path w="241" h="124">
                  <a:moveTo>
                    <a:pt x="f8" y="f9"/>
                  </a:moveTo>
                  <a:cubicBezTo>
                    <a:pt x="f10" y="f9"/>
                    <a:pt x="f11" y="f9"/>
                    <a:pt x="f12" y="f9"/>
                  </a:cubicBezTo>
                  <a:cubicBezTo>
                    <a:pt x="f13" y="f9"/>
                    <a:pt x="f14" y="f15"/>
                    <a:pt x="f16" y="f17"/>
                  </a:cubicBezTo>
                  <a:cubicBezTo>
                    <a:pt x="f18" y="f19"/>
                    <a:pt x="f5" y="f20"/>
                    <a:pt x="f21" y="f22"/>
                  </a:cubicBezTo>
                  <a:cubicBezTo>
                    <a:pt x="f14" y="f23"/>
                    <a:pt x="f24" y="f25"/>
                    <a:pt x="f26" y="f13"/>
                  </a:cubicBezTo>
                  <a:cubicBezTo>
                    <a:pt x="f12" y="f27"/>
                    <a:pt x="f28" y="f21"/>
                    <a:pt x="f25" y="f21"/>
                  </a:cubicBezTo>
                  <a:cubicBezTo>
                    <a:pt x="f29" y="f5"/>
                    <a:pt x="f30" y="f5"/>
                    <a:pt x="f31" y="f21"/>
                  </a:cubicBezTo>
                  <a:cubicBezTo>
                    <a:pt x="f32" y="f21"/>
                    <a:pt x="f33" y="f27"/>
                    <a:pt x="f34" y="f35"/>
                  </a:cubicBezTo>
                  <a:cubicBezTo>
                    <a:pt x="f36" y="f25"/>
                    <a:pt x="f37" y="f38"/>
                    <a:pt x="f39" y="f40"/>
                  </a:cubicBezTo>
                  <a:cubicBezTo>
                    <a:pt x="f6" y="f41"/>
                    <a:pt x="f37" y="f7"/>
                    <a:pt x="f33" y="f9"/>
                  </a:cubicBezTo>
                  <a:cubicBezTo>
                    <a:pt x="f42" y="f9"/>
                    <a:pt x="f43" y="f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1" name="Freeform 11">
              <a:extLst>
                <a:ext uri="{FF2B5EF4-FFF2-40B4-BE49-F238E27FC236}">
                  <a16:creationId xmlns:a16="http://schemas.microsoft.com/office/drawing/2014/main" id="{9E565DEA-8E2E-A2B6-8CBA-E78C73E2C919}"/>
                </a:ext>
              </a:extLst>
            </p:cNvPr>
            <p:cNvSpPr/>
            <p:nvPr/>
          </p:nvSpPr>
          <p:spPr>
            <a:xfrm>
              <a:off x="7128333" y="2228091"/>
              <a:ext cx="303004" cy="304056"/>
            </a:xfrm>
            <a:custGeom>
              <a:avLst/>
              <a:gdLst>
                <a:gd name="f0" fmla="val 10800000"/>
                <a:gd name="f1" fmla="val 5400000"/>
                <a:gd name="f2" fmla="val 180"/>
                <a:gd name="f3" fmla="val w"/>
                <a:gd name="f4" fmla="val h"/>
                <a:gd name="f5" fmla="val 0"/>
                <a:gd name="f6" fmla="val 122"/>
                <a:gd name="f7" fmla="val 61"/>
                <a:gd name="f8" fmla="val 95"/>
                <a:gd name="f9" fmla="val 94"/>
                <a:gd name="f10" fmla="val 60"/>
                <a:gd name="f11" fmla="val 27"/>
                <a:gd name="f12" fmla="+- 0 0 -90"/>
                <a:gd name="f13" fmla="*/ f3 1 122"/>
                <a:gd name="f14" fmla="*/ f4 1 122"/>
                <a:gd name="f15" fmla="val f5"/>
                <a:gd name="f16" fmla="val f6"/>
                <a:gd name="f17" fmla="*/ f12 f0 1"/>
                <a:gd name="f18" fmla="+- f16 0 f15"/>
                <a:gd name="f19" fmla="*/ f17 1 f2"/>
                <a:gd name="f20" fmla="*/ f18 1 122"/>
                <a:gd name="f21" fmla="*/ 122 f18 1"/>
                <a:gd name="f22" fmla="*/ 61 f18 1"/>
                <a:gd name="f23" fmla="*/ 60 f18 1"/>
                <a:gd name="f24" fmla="*/ 0 f18 1"/>
                <a:gd name="f25" fmla="+- f19 0 f1"/>
                <a:gd name="f26" fmla="*/ f21 1 122"/>
                <a:gd name="f27" fmla="*/ f22 1 122"/>
                <a:gd name="f28" fmla="*/ f23 1 122"/>
                <a:gd name="f29" fmla="*/ f24 1 122"/>
                <a:gd name="f30" fmla="*/ 0 1 f20"/>
                <a:gd name="f31" fmla="*/ f16 1 f20"/>
                <a:gd name="f32" fmla="*/ f26 1 f20"/>
                <a:gd name="f33" fmla="*/ f27 1 f20"/>
                <a:gd name="f34" fmla="*/ f28 1 f20"/>
                <a:gd name="f35" fmla="*/ f29 1 f20"/>
                <a:gd name="f36" fmla="*/ f30 f13 1"/>
                <a:gd name="f37" fmla="*/ f31 f13 1"/>
                <a:gd name="f38" fmla="*/ f31 f14 1"/>
                <a:gd name="f39" fmla="*/ f30 f14 1"/>
                <a:gd name="f40" fmla="*/ f32 f13 1"/>
                <a:gd name="f41" fmla="*/ f33 f14 1"/>
                <a:gd name="f42" fmla="*/ f34 f13 1"/>
                <a:gd name="f43" fmla="*/ f32 f14 1"/>
                <a:gd name="f44" fmla="*/ f35 f13 1"/>
                <a:gd name="f45" fmla="*/ f33 f13 1"/>
                <a:gd name="f46" fmla="*/ f35 f14 1"/>
              </a:gdLst>
              <a:ahLst/>
              <a:cxnLst>
                <a:cxn ang="3cd4">
                  <a:pos x="hc" y="t"/>
                </a:cxn>
                <a:cxn ang="0">
                  <a:pos x="r" y="vc"/>
                </a:cxn>
                <a:cxn ang="cd4">
                  <a:pos x="hc" y="b"/>
                </a:cxn>
                <a:cxn ang="cd2">
                  <a:pos x="l" y="vc"/>
                </a:cxn>
                <a:cxn ang="f25">
                  <a:pos x="f40" y="f41"/>
                </a:cxn>
                <a:cxn ang="f25">
                  <a:pos x="f42" y="f43"/>
                </a:cxn>
                <a:cxn ang="f25">
                  <a:pos x="f44" y="f41"/>
                </a:cxn>
                <a:cxn ang="f25">
                  <a:pos x="f45" y="f46"/>
                </a:cxn>
                <a:cxn ang="f25">
                  <a:pos x="f40" y="f41"/>
                </a:cxn>
              </a:cxnLst>
              <a:rect l="f36" t="f39" r="f37" b="f38"/>
              <a:pathLst>
                <a:path w="122" h="122">
                  <a:moveTo>
                    <a:pt x="f6" y="f7"/>
                  </a:moveTo>
                  <a:cubicBezTo>
                    <a:pt x="f6" y="f8"/>
                    <a:pt x="f9" y="f6"/>
                    <a:pt x="f10" y="f6"/>
                  </a:cubicBezTo>
                  <a:cubicBezTo>
                    <a:pt x="f11" y="f6"/>
                    <a:pt x="f5" y="f9"/>
                    <a:pt x="f5" y="f7"/>
                  </a:cubicBezTo>
                  <a:cubicBezTo>
                    <a:pt x="f5" y="f11"/>
                    <a:pt x="f11" y="f5"/>
                    <a:pt x="f7" y="f5"/>
                  </a:cubicBezTo>
                  <a:cubicBezTo>
                    <a:pt x="f9" y="f5"/>
                    <a:pt x="f6" y="f11"/>
                    <a:pt x="f6" y="f7"/>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2" name="Freeform 12">
              <a:extLst>
                <a:ext uri="{FF2B5EF4-FFF2-40B4-BE49-F238E27FC236}">
                  <a16:creationId xmlns:a16="http://schemas.microsoft.com/office/drawing/2014/main" id="{B93269A3-0581-F2AC-8559-31BD1D6715C9}"/>
                </a:ext>
              </a:extLst>
            </p:cNvPr>
            <p:cNvSpPr/>
            <p:nvPr/>
          </p:nvSpPr>
          <p:spPr>
            <a:xfrm>
              <a:off x="5602821" y="2225997"/>
              <a:ext cx="306150" cy="306150"/>
            </a:xfrm>
            <a:custGeom>
              <a:avLst/>
              <a:gdLst>
                <a:gd name="f0" fmla="val 10800000"/>
                <a:gd name="f1" fmla="val 5400000"/>
                <a:gd name="f2" fmla="val 180"/>
                <a:gd name="f3" fmla="val w"/>
                <a:gd name="f4" fmla="val h"/>
                <a:gd name="f5" fmla="val 0"/>
                <a:gd name="f6" fmla="val 123"/>
                <a:gd name="f7" fmla="val 61"/>
                <a:gd name="f8" fmla="val 28"/>
                <a:gd name="f9" fmla="val 95"/>
                <a:gd name="f10" fmla="val 62"/>
                <a:gd name="f11" fmla="val 1"/>
                <a:gd name="f12" fmla="val 29"/>
                <a:gd name="f13" fmla="val 122"/>
                <a:gd name="f14" fmla="val 96"/>
                <a:gd name="f15" fmla="val 94"/>
                <a:gd name="f16" fmla="+- 0 0 -90"/>
                <a:gd name="f17" fmla="*/ f3 1 123"/>
                <a:gd name="f18" fmla="*/ f4 1 123"/>
                <a:gd name="f19" fmla="val f5"/>
                <a:gd name="f20" fmla="val f6"/>
                <a:gd name="f21" fmla="*/ f16 f0 1"/>
                <a:gd name="f22" fmla="+- f20 0 f19"/>
                <a:gd name="f23" fmla="*/ f21 1 f2"/>
                <a:gd name="f24" fmla="*/ f22 1 123"/>
                <a:gd name="f25" fmla="*/ 61 f22 1"/>
                <a:gd name="f26" fmla="*/ 123 f22 1"/>
                <a:gd name="f27" fmla="*/ 0 f22 1"/>
                <a:gd name="f28" fmla="*/ 62 f22 1"/>
                <a:gd name="f29" fmla="*/ 1 f22 1"/>
                <a:gd name="f30" fmla="*/ 122 f22 1"/>
                <a:gd name="f31" fmla="+- f23 0 f1"/>
                <a:gd name="f32" fmla="*/ f25 1 123"/>
                <a:gd name="f33" fmla="*/ f26 1 123"/>
                <a:gd name="f34" fmla="*/ f27 1 123"/>
                <a:gd name="f35" fmla="*/ f28 1 123"/>
                <a:gd name="f36" fmla="*/ f29 1 123"/>
                <a:gd name="f37" fmla="*/ f30 1 123"/>
                <a:gd name="f38" fmla="*/ 0 1 f24"/>
                <a:gd name="f39" fmla="*/ f20 1 f24"/>
                <a:gd name="f40" fmla="*/ f32 1 f24"/>
                <a:gd name="f41" fmla="*/ f33 1 f24"/>
                <a:gd name="f42" fmla="*/ f34 1 f24"/>
                <a:gd name="f43" fmla="*/ f35 1 f24"/>
                <a:gd name="f44" fmla="*/ f36 1 f24"/>
                <a:gd name="f45" fmla="*/ f37 1 f24"/>
                <a:gd name="f46" fmla="*/ f38 f17 1"/>
                <a:gd name="f47" fmla="*/ f39 f17 1"/>
                <a:gd name="f48" fmla="*/ f39 f18 1"/>
                <a:gd name="f49" fmla="*/ f38 f18 1"/>
                <a:gd name="f50" fmla="*/ f40 f17 1"/>
                <a:gd name="f51" fmla="*/ f41 f18 1"/>
                <a:gd name="f52" fmla="*/ f42 f17 1"/>
                <a:gd name="f53" fmla="*/ f43 f18 1"/>
                <a:gd name="f54" fmla="*/ f43 f17 1"/>
                <a:gd name="f55" fmla="*/ f44 f18 1"/>
                <a:gd name="f56" fmla="*/ f45 f17 1"/>
              </a:gdLst>
              <a:ahLst/>
              <a:cxnLst>
                <a:cxn ang="3cd4">
                  <a:pos x="hc" y="t"/>
                </a:cxn>
                <a:cxn ang="0">
                  <a:pos x="r" y="vc"/>
                </a:cxn>
                <a:cxn ang="cd4">
                  <a:pos x="hc" y="b"/>
                </a:cxn>
                <a:cxn ang="cd2">
                  <a:pos x="l" y="vc"/>
                </a:cxn>
                <a:cxn ang="f31">
                  <a:pos x="f50" y="f51"/>
                </a:cxn>
                <a:cxn ang="f31">
                  <a:pos x="f52" y="f53"/>
                </a:cxn>
                <a:cxn ang="f31">
                  <a:pos x="f54" y="f55"/>
                </a:cxn>
                <a:cxn ang="f31">
                  <a:pos x="f56" y="f53"/>
                </a:cxn>
                <a:cxn ang="f31">
                  <a:pos x="f50" y="f51"/>
                </a:cxn>
              </a:cxnLst>
              <a:rect l="f46" t="f49" r="f47" b="f48"/>
              <a:pathLst>
                <a:path w="123" h="123">
                  <a:moveTo>
                    <a:pt x="f7" y="f6"/>
                  </a:moveTo>
                  <a:cubicBezTo>
                    <a:pt x="f8" y="f6"/>
                    <a:pt x="f5" y="f9"/>
                    <a:pt x="f5" y="f10"/>
                  </a:cubicBezTo>
                  <a:cubicBezTo>
                    <a:pt x="f5" y="f8"/>
                    <a:pt x="f8" y="f5"/>
                    <a:pt x="f10" y="f11"/>
                  </a:cubicBezTo>
                  <a:cubicBezTo>
                    <a:pt x="f9" y="f11"/>
                    <a:pt x="f6" y="f12"/>
                    <a:pt x="f13" y="f10"/>
                  </a:cubicBezTo>
                  <a:cubicBezTo>
                    <a:pt x="f13" y="f14"/>
                    <a:pt x="f15" y="f6"/>
                    <a:pt x="f7" y="f6"/>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3" name="Freeform 13">
              <a:extLst>
                <a:ext uri="{FF2B5EF4-FFF2-40B4-BE49-F238E27FC236}">
                  <a16:creationId xmlns:a16="http://schemas.microsoft.com/office/drawing/2014/main" id="{FBAAB32C-BB64-3C3B-0F22-B92472239D7D}"/>
                </a:ext>
              </a:extLst>
            </p:cNvPr>
            <p:cNvSpPr/>
            <p:nvPr/>
          </p:nvSpPr>
          <p:spPr>
            <a:xfrm>
              <a:off x="7561347" y="2225997"/>
              <a:ext cx="304056" cy="306150"/>
            </a:xfrm>
            <a:custGeom>
              <a:avLst/>
              <a:gdLst>
                <a:gd name="f0" fmla="val 10800000"/>
                <a:gd name="f1" fmla="val 5400000"/>
                <a:gd name="f2" fmla="val 180"/>
                <a:gd name="f3" fmla="val w"/>
                <a:gd name="f4" fmla="val h"/>
                <a:gd name="f5" fmla="val 0"/>
                <a:gd name="f6" fmla="val 122"/>
                <a:gd name="f7" fmla="val 123"/>
                <a:gd name="f8" fmla="val 60"/>
                <a:gd name="f9" fmla="val 27"/>
                <a:gd name="f10" fmla="val 95"/>
                <a:gd name="f11" fmla="val 62"/>
                <a:gd name="f12" fmla="val 28"/>
                <a:gd name="f13" fmla="val 61"/>
                <a:gd name="f14" fmla="val 1"/>
                <a:gd name="f15" fmla="val 29"/>
                <a:gd name="f16" fmla="val 96"/>
                <a:gd name="f17" fmla="val 94"/>
                <a:gd name="f18" fmla="+- 0 0 -90"/>
                <a:gd name="f19" fmla="*/ f3 1 122"/>
                <a:gd name="f20" fmla="*/ f4 1 123"/>
                <a:gd name="f21" fmla="val f5"/>
                <a:gd name="f22" fmla="val f6"/>
                <a:gd name="f23" fmla="val f7"/>
                <a:gd name="f24" fmla="*/ f18 f0 1"/>
                <a:gd name="f25" fmla="+- f23 0 f21"/>
                <a:gd name="f26" fmla="+- f22 0 f21"/>
                <a:gd name="f27" fmla="*/ f24 1 f2"/>
                <a:gd name="f28" fmla="*/ f26 1 122"/>
                <a:gd name="f29" fmla="*/ f25 1 123"/>
                <a:gd name="f30" fmla="*/ 60 f26 1"/>
                <a:gd name="f31" fmla="*/ 123 f25 1"/>
                <a:gd name="f32" fmla="*/ 0 f26 1"/>
                <a:gd name="f33" fmla="*/ 62 f25 1"/>
                <a:gd name="f34" fmla="*/ 61 f26 1"/>
                <a:gd name="f35" fmla="*/ 1 f25 1"/>
                <a:gd name="f36" fmla="*/ 122 f26 1"/>
                <a:gd name="f37" fmla="+- f27 0 f1"/>
                <a:gd name="f38" fmla="*/ f30 1 122"/>
                <a:gd name="f39" fmla="*/ f31 1 123"/>
                <a:gd name="f40" fmla="*/ f32 1 122"/>
                <a:gd name="f41" fmla="*/ f33 1 123"/>
                <a:gd name="f42" fmla="*/ f34 1 122"/>
                <a:gd name="f43" fmla="*/ f35 1 123"/>
                <a:gd name="f44" fmla="*/ f36 1 122"/>
                <a:gd name="f45" fmla="*/ 0 1 f28"/>
                <a:gd name="f46" fmla="*/ f22 1 f28"/>
                <a:gd name="f47" fmla="*/ 0 1 f29"/>
                <a:gd name="f48" fmla="*/ f23 1 f29"/>
                <a:gd name="f49" fmla="*/ f38 1 f28"/>
                <a:gd name="f50" fmla="*/ f39 1 f29"/>
                <a:gd name="f51" fmla="*/ f40 1 f28"/>
                <a:gd name="f52" fmla="*/ f41 1 f29"/>
                <a:gd name="f53" fmla="*/ f42 1 f28"/>
                <a:gd name="f54" fmla="*/ f43 1 f29"/>
                <a:gd name="f55" fmla="*/ f44 1 f28"/>
                <a:gd name="f56" fmla="*/ f45 f19 1"/>
                <a:gd name="f57" fmla="*/ f46 f19 1"/>
                <a:gd name="f58" fmla="*/ f48 f20 1"/>
                <a:gd name="f59" fmla="*/ f47 f20 1"/>
                <a:gd name="f60" fmla="*/ f49 f19 1"/>
                <a:gd name="f61" fmla="*/ f50 f20 1"/>
                <a:gd name="f62" fmla="*/ f51 f19 1"/>
                <a:gd name="f63" fmla="*/ f52 f20 1"/>
                <a:gd name="f64" fmla="*/ f53 f19 1"/>
                <a:gd name="f65" fmla="*/ f54 f20 1"/>
                <a:gd name="f66" fmla="*/ f55 f19 1"/>
              </a:gdLst>
              <a:ahLst/>
              <a:cxnLst>
                <a:cxn ang="3cd4">
                  <a:pos x="hc" y="t"/>
                </a:cxn>
                <a:cxn ang="0">
                  <a:pos x="r" y="vc"/>
                </a:cxn>
                <a:cxn ang="cd4">
                  <a:pos x="hc" y="b"/>
                </a:cxn>
                <a:cxn ang="cd2">
                  <a:pos x="l" y="vc"/>
                </a:cxn>
                <a:cxn ang="f37">
                  <a:pos x="f60" y="f61"/>
                </a:cxn>
                <a:cxn ang="f37">
                  <a:pos x="f62" y="f63"/>
                </a:cxn>
                <a:cxn ang="f37">
                  <a:pos x="f64" y="f65"/>
                </a:cxn>
                <a:cxn ang="f37">
                  <a:pos x="f66" y="f63"/>
                </a:cxn>
                <a:cxn ang="f37">
                  <a:pos x="f60" y="f61"/>
                </a:cxn>
              </a:cxnLst>
              <a:rect l="f56" t="f59" r="f57" b="f58"/>
              <a:pathLst>
                <a:path w="122" h="123">
                  <a:moveTo>
                    <a:pt x="f8" y="f7"/>
                  </a:moveTo>
                  <a:cubicBezTo>
                    <a:pt x="f9" y="f7"/>
                    <a:pt x="f5" y="f10"/>
                    <a:pt x="f5" y="f11"/>
                  </a:cubicBezTo>
                  <a:cubicBezTo>
                    <a:pt x="f5" y="f12"/>
                    <a:pt x="f12" y="f5"/>
                    <a:pt x="f13" y="f14"/>
                  </a:cubicBezTo>
                  <a:cubicBezTo>
                    <a:pt x="f10" y="f14"/>
                    <a:pt x="f6" y="f15"/>
                    <a:pt x="f6" y="f11"/>
                  </a:cubicBezTo>
                  <a:cubicBezTo>
                    <a:pt x="f6" y="f16"/>
                    <a:pt x="f17" y="f7"/>
                    <a:pt x="f8" y="f7"/>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4" name="Freeform 14">
              <a:extLst>
                <a:ext uri="{FF2B5EF4-FFF2-40B4-BE49-F238E27FC236}">
                  <a16:creationId xmlns:a16="http://schemas.microsoft.com/office/drawing/2014/main" id="{605B2DB1-7824-E6D7-C8BD-C87E65E89287}"/>
                </a:ext>
              </a:extLst>
            </p:cNvPr>
            <p:cNvSpPr/>
            <p:nvPr/>
          </p:nvSpPr>
          <p:spPr>
            <a:xfrm>
              <a:off x="6582079" y="1833874"/>
              <a:ext cx="304056" cy="305098"/>
            </a:xfrm>
            <a:custGeom>
              <a:avLst/>
              <a:gdLst>
                <a:gd name="f0" fmla="val 10800000"/>
                <a:gd name="f1" fmla="val 5400000"/>
                <a:gd name="f2" fmla="val 180"/>
                <a:gd name="f3" fmla="val w"/>
                <a:gd name="f4" fmla="val h"/>
                <a:gd name="f5" fmla="val 0"/>
                <a:gd name="f6" fmla="val 122"/>
                <a:gd name="f7" fmla="val 61"/>
                <a:gd name="f8" fmla="val 95"/>
                <a:gd name="f9" fmla="val 28"/>
                <a:gd name="f10" fmla="val 27"/>
                <a:gd name="f11" fmla="val 62"/>
                <a:gd name="f12" fmla="val 96"/>
                <a:gd name="f13" fmla="val 1"/>
                <a:gd name="f14" fmla="+- 0 0 -90"/>
                <a:gd name="f15" fmla="*/ f3 1 122"/>
                <a:gd name="f16" fmla="*/ f4 1 122"/>
                <a:gd name="f17" fmla="val f5"/>
                <a:gd name="f18" fmla="val f6"/>
                <a:gd name="f19" fmla="*/ f14 f0 1"/>
                <a:gd name="f20" fmla="+- f18 0 f17"/>
                <a:gd name="f21" fmla="*/ f19 1 f2"/>
                <a:gd name="f22" fmla="*/ f20 1 122"/>
                <a:gd name="f23" fmla="*/ 122 f20 1"/>
                <a:gd name="f24" fmla="*/ 61 f20 1"/>
                <a:gd name="f25" fmla="*/ 0 f20 1"/>
                <a:gd name="f26" fmla="*/ 62 f20 1"/>
                <a:gd name="f27" fmla="+- f21 0 f1"/>
                <a:gd name="f28" fmla="*/ f23 1 122"/>
                <a:gd name="f29" fmla="*/ f24 1 122"/>
                <a:gd name="f30" fmla="*/ f25 1 122"/>
                <a:gd name="f31" fmla="*/ f26 1 122"/>
                <a:gd name="f32" fmla="*/ 0 1 f22"/>
                <a:gd name="f33" fmla="*/ f18 1 f22"/>
                <a:gd name="f34" fmla="*/ f28 1 f22"/>
                <a:gd name="f35" fmla="*/ f29 1 f22"/>
                <a:gd name="f36" fmla="*/ f30 1 f22"/>
                <a:gd name="f37" fmla="*/ f31 1 f22"/>
                <a:gd name="f38" fmla="*/ f32 f15 1"/>
                <a:gd name="f39" fmla="*/ f33 f15 1"/>
                <a:gd name="f40" fmla="*/ f33 f16 1"/>
                <a:gd name="f41" fmla="*/ f32 f16 1"/>
                <a:gd name="f42" fmla="*/ f34 f15 1"/>
                <a:gd name="f43" fmla="*/ f35 f16 1"/>
                <a:gd name="f44" fmla="*/ f35 f15 1"/>
                <a:gd name="f45" fmla="*/ f34 f16 1"/>
                <a:gd name="f46" fmla="*/ f36 f15 1"/>
                <a:gd name="f47" fmla="*/ f37 f15 1"/>
                <a:gd name="f48" fmla="*/ f36 f16 1"/>
              </a:gdLst>
              <a:ahLst/>
              <a:cxnLst>
                <a:cxn ang="3cd4">
                  <a:pos x="hc" y="t"/>
                </a:cxn>
                <a:cxn ang="0">
                  <a:pos x="r" y="vc"/>
                </a:cxn>
                <a:cxn ang="cd4">
                  <a:pos x="hc" y="b"/>
                </a:cxn>
                <a:cxn ang="cd2">
                  <a:pos x="l" y="vc"/>
                </a:cxn>
                <a:cxn ang="f27">
                  <a:pos x="f42" y="f43"/>
                </a:cxn>
                <a:cxn ang="f27">
                  <a:pos x="f44" y="f45"/>
                </a:cxn>
                <a:cxn ang="f27">
                  <a:pos x="f46" y="f43"/>
                </a:cxn>
                <a:cxn ang="f27">
                  <a:pos x="f47" y="f48"/>
                </a:cxn>
                <a:cxn ang="f27">
                  <a:pos x="f42" y="f43"/>
                </a:cxn>
              </a:cxnLst>
              <a:rect l="f38" t="f41" r="f39" b="f40"/>
              <a:pathLst>
                <a:path w="122" h="122">
                  <a:moveTo>
                    <a:pt x="f6" y="f7"/>
                  </a:moveTo>
                  <a:cubicBezTo>
                    <a:pt x="f6" y="f8"/>
                    <a:pt x="f8" y="f6"/>
                    <a:pt x="f7" y="f6"/>
                  </a:cubicBezTo>
                  <a:cubicBezTo>
                    <a:pt x="f9" y="f6"/>
                    <a:pt x="f5" y="f8"/>
                    <a:pt x="f5" y="f7"/>
                  </a:cubicBezTo>
                  <a:cubicBezTo>
                    <a:pt x="f5" y="f10"/>
                    <a:pt x="f9" y="f5"/>
                    <a:pt x="f11" y="f5"/>
                  </a:cubicBezTo>
                  <a:cubicBezTo>
                    <a:pt x="f12" y="f13"/>
                    <a:pt x="f6" y="f10"/>
                    <a:pt x="f6" y="f7"/>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5" name="Freeform 15">
              <a:extLst>
                <a:ext uri="{FF2B5EF4-FFF2-40B4-BE49-F238E27FC236}">
                  <a16:creationId xmlns:a16="http://schemas.microsoft.com/office/drawing/2014/main" id="{4D949E9C-1CA9-70A2-014C-E97C032663BC}"/>
                </a:ext>
              </a:extLst>
            </p:cNvPr>
            <p:cNvSpPr/>
            <p:nvPr/>
          </p:nvSpPr>
          <p:spPr>
            <a:xfrm>
              <a:off x="6036877" y="2225997"/>
              <a:ext cx="304056" cy="306150"/>
            </a:xfrm>
            <a:custGeom>
              <a:avLst/>
              <a:gdLst>
                <a:gd name="f0" fmla="val 10800000"/>
                <a:gd name="f1" fmla="val 5400000"/>
                <a:gd name="f2" fmla="val 180"/>
                <a:gd name="f3" fmla="val w"/>
                <a:gd name="f4" fmla="val h"/>
                <a:gd name="f5" fmla="val 0"/>
                <a:gd name="f6" fmla="val 122"/>
                <a:gd name="f7" fmla="val 123"/>
                <a:gd name="f8" fmla="val 63"/>
                <a:gd name="f9" fmla="val 96"/>
                <a:gd name="f10" fmla="val 95"/>
                <a:gd name="f11" fmla="val 62"/>
                <a:gd name="f12" fmla="val 28"/>
                <a:gd name="f13" fmla="val 1"/>
                <a:gd name="f14" fmla="val 61"/>
                <a:gd name="f15" fmla="val 29"/>
                <a:gd name="f16" fmla="val 98"/>
                <a:gd name="f17" fmla="val 119"/>
                <a:gd name="f18" fmla="val 30"/>
                <a:gd name="f19" fmla="+- 0 0 -90"/>
                <a:gd name="f20" fmla="*/ f3 1 122"/>
                <a:gd name="f21" fmla="*/ f4 1 123"/>
                <a:gd name="f22" fmla="val f5"/>
                <a:gd name="f23" fmla="val f6"/>
                <a:gd name="f24" fmla="val f7"/>
                <a:gd name="f25" fmla="*/ f19 f0 1"/>
                <a:gd name="f26" fmla="+- f24 0 f22"/>
                <a:gd name="f27" fmla="+- f23 0 f22"/>
                <a:gd name="f28" fmla="*/ f25 1 f2"/>
                <a:gd name="f29" fmla="*/ f27 1 122"/>
                <a:gd name="f30" fmla="*/ f26 1 123"/>
                <a:gd name="f31" fmla="*/ 122 f27 1"/>
                <a:gd name="f32" fmla="*/ 63 f26 1"/>
                <a:gd name="f33" fmla="*/ 62 f27 1"/>
                <a:gd name="f34" fmla="*/ 123 f26 1"/>
                <a:gd name="f35" fmla="*/ 1 f27 1"/>
                <a:gd name="f36" fmla="*/ 61 f26 1"/>
                <a:gd name="f37" fmla="*/ 1 f26 1"/>
                <a:gd name="f38" fmla="+- f28 0 f1"/>
                <a:gd name="f39" fmla="*/ f31 1 122"/>
                <a:gd name="f40" fmla="*/ f32 1 123"/>
                <a:gd name="f41" fmla="*/ f33 1 122"/>
                <a:gd name="f42" fmla="*/ f34 1 123"/>
                <a:gd name="f43" fmla="*/ f35 1 122"/>
                <a:gd name="f44" fmla="*/ f36 1 123"/>
                <a:gd name="f45" fmla="*/ f37 1 123"/>
                <a:gd name="f46" fmla="*/ 0 1 f29"/>
                <a:gd name="f47" fmla="*/ f23 1 f29"/>
                <a:gd name="f48" fmla="*/ 0 1 f30"/>
                <a:gd name="f49" fmla="*/ f24 1 f30"/>
                <a:gd name="f50" fmla="*/ f39 1 f29"/>
                <a:gd name="f51" fmla="*/ f40 1 f30"/>
                <a:gd name="f52" fmla="*/ f41 1 f29"/>
                <a:gd name="f53" fmla="*/ f42 1 f30"/>
                <a:gd name="f54" fmla="*/ f43 1 f29"/>
                <a:gd name="f55" fmla="*/ f44 1 f30"/>
                <a:gd name="f56" fmla="*/ f45 1 f30"/>
                <a:gd name="f57" fmla="*/ f46 f20 1"/>
                <a:gd name="f58" fmla="*/ f47 f20 1"/>
                <a:gd name="f59" fmla="*/ f49 f21 1"/>
                <a:gd name="f60" fmla="*/ f48 f21 1"/>
                <a:gd name="f61" fmla="*/ f50 f20 1"/>
                <a:gd name="f62" fmla="*/ f51 f21 1"/>
                <a:gd name="f63" fmla="*/ f52 f20 1"/>
                <a:gd name="f64" fmla="*/ f53 f21 1"/>
                <a:gd name="f65" fmla="*/ f54 f20 1"/>
                <a:gd name="f66" fmla="*/ f55 f21 1"/>
                <a:gd name="f67" fmla="*/ f56 f21 1"/>
              </a:gdLst>
              <a:ahLst/>
              <a:cxnLst>
                <a:cxn ang="3cd4">
                  <a:pos x="hc" y="t"/>
                </a:cxn>
                <a:cxn ang="0">
                  <a:pos x="r" y="vc"/>
                </a:cxn>
                <a:cxn ang="cd4">
                  <a:pos x="hc" y="b"/>
                </a:cxn>
                <a:cxn ang="cd2">
                  <a:pos x="l" y="vc"/>
                </a:cxn>
                <a:cxn ang="f38">
                  <a:pos x="f61" y="f62"/>
                </a:cxn>
                <a:cxn ang="f38">
                  <a:pos x="f63" y="f64"/>
                </a:cxn>
                <a:cxn ang="f38">
                  <a:pos x="f65" y="f66"/>
                </a:cxn>
                <a:cxn ang="f38">
                  <a:pos x="f63" y="f67"/>
                </a:cxn>
                <a:cxn ang="f38">
                  <a:pos x="f61" y="f62"/>
                </a:cxn>
              </a:cxnLst>
              <a:rect l="f57" t="f60" r="f58" b="f59"/>
              <a:pathLst>
                <a:path w="122" h="123">
                  <a:moveTo>
                    <a:pt x="f6" y="f8"/>
                  </a:moveTo>
                  <a:cubicBezTo>
                    <a:pt x="f6" y="f9"/>
                    <a:pt x="f10" y="f7"/>
                    <a:pt x="f11" y="f7"/>
                  </a:cubicBezTo>
                  <a:cubicBezTo>
                    <a:pt x="f12" y="f7"/>
                    <a:pt x="f5" y="f10"/>
                    <a:pt x="f13" y="f14"/>
                  </a:cubicBezTo>
                  <a:cubicBezTo>
                    <a:pt x="f13" y="f12"/>
                    <a:pt x="f15" y="f5"/>
                    <a:pt x="f11" y="f13"/>
                  </a:cubicBezTo>
                  <a:cubicBezTo>
                    <a:pt x="f16" y="f13"/>
                    <a:pt x="f17" y="f18"/>
                    <a:pt x="f6" y="f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6" name="Freeform 16">
              <a:extLst>
                <a:ext uri="{FF2B5EF4-FFF2-40B4-BE49-F238E27FC236}">
                  <a16:creationId xmlns:a16="http://schemas.microsoft.com/office/drawing/2014/main" id="{00F3DE93-75DC-1EF7-B6B4-0BECEB36DEF1}"/>
                </a:ext>
              </a:extLst>
            </p:cNvPr>
            <p:cNvSpPr/>
            <p:nvPr/>
          </p:nvSpPr>
          <p:spPr>
            <a:xfrm>
              <a:off x="6704755" y="1480541"/>
              <a:ext cx="61859" cy="246385"/>
            </a:xfrm>
            <a:custGeom>
              <a:avLst/>
              <a:gdLst>
                <a:gd name="f0" fmla="val 10800000"/>
                <a:gd name="f1" fmla="val 5400000"/>
                <a:gd name="f2" fmla="val 180"/>
                <a:gd name="f3" fmla="val w"/>
                <a:gd name="f4" fmla="val h"/>
                <a:gd name="f5" fmla="val 0"/>
                <a:gd name="f6" fmla="val 25"/>
                <a:gd name="f7" fmla="val 99"/>
                <a:gd name="f8" fmla="val 50"/>
                <a:gd name="f9" fmla="val 61"/>
                <a:gd name="f10" fmla="val 73"/>
                <a:gd name="f11" fmla="val 84"/>
                <a:gd name="f12" fmla="val 94"/>
                <a:gd name="f13" fmla="val 21"/>
                <a:gd name="f14" fmla="val 13"/>
                <a:gd name="f15" fmla="val 5"/>
                <a:gd name="f16" fmla="val 38"/>
                <a:gd name="f17" fmla="val 15"/>
                <a:gd name="f18" fmla="val 6"/>
                <a:gd name="f19" fmla="val 20"/>
                <a:gd name="f20" fmla="val 27"/>
                <a:gd name="f21" fmla="+- 0 0 -90"/>
                <a:gd name="f22" fmla="*/ f3 1 25"/>
                <a:gd name="f23" fmla="*/ f4 1 99"/>
                <a:gd name="f24" fmla="val f5"/>
                <a:gd name="f25" fmla="val f6"/>
                <a:gd name="f26" fmla="val f7"/>
                <a:gd name="f27" fmla="*/ f21 f0 1"/>
                <a:gd name="f28" fmla="+- f26 0 f24"/>
                <a:gd name="f29" fmla="+- f25 0 f24"/>
                <a:gd name="f30" fmla="*/ f27 1 f2"/>
                <a:gd name="f31" fmla="*/ f29 1 25"/>
                <a:gd name="f32" fmla="*/ f28 1 99"/>
                <a:gd name="f33" fmla="*/ 25 f29 1"/>
                <a:gd name="f34" fmla="*/ 50 f28 1"/>
                <a:gd name="f35" fmla="*/ 84 f28 1"/>
                <a:gd name="f36" fmla="*/ 13 f29 1"/>
                <a:gd name="f37" fmla="*/ 99 f28 1"/>
                <a:gd name="f38" fmla="*/ 0 f29 1"/>
                <a:gd name="f39" fmla="*/ 15 f28 1"/>
                <a:gd name="f40" fmla="*/ 0 f28 1"/>
                <a:gd name="f41" fmla="+- f30 0 f1"/>
                <a:gd name="f42" fmla="*/ f33 1 25"/>
                <a:gd name="f43" fmla="*/ f34 1 99"/>
                <a:gd name="f44" fmla="*/ f35 1 99"/>
                <a:gd name="f45" fmla="*/ f36 1 25"/>
                <a:gd name="f46" fmla="*/ f37 1 99"/>
                <a:gd name="f47" fmla="*/ f38 1 25"/>
                <a:gd name="f48" fmla="*/ f39 1 99"/>
                <a:gd name="f49" fmla="*/ f40 1 99"/>
                <a:gd name="f50" fmla="*/ 0 1 f31"/>
                <a:gd name="f51" fmla="*/ f25 1 f31"/>
                <a:gd name="f52" fmla="*/ 0 1 f32"/>
                <a:gd name="f53" fmla="*/ f26 1 f32"/>
                <a:gd name="f54" fmla="*/ f42 1 f31"/>
                <a:gd name="f55" fmla="*/ f43 1 f32"/>
                <a:gd name="f56" fmla="*/ f44 1 f32"/>
                <a:gd name="f57" fmla="*/ f45 1 f31"/>
                <a:gd name="f58" fmla="*/ f46 1 f32"/>
                <a:gd name="f59" fmla="*/ f47 1 f31"/>
                <a:gd name="f60" fmla="*/ f48 1 f32"/>
                <a:gd name="f61" fmla="*/ f49 1 f32"/>
                <a:gd name="f62" fmla="*/ f50 f22 1"/>
                <a:gd name="f63" fmla="*/ f51 f22 1"/>
                <a:gd name="f64" fmla="*/ f53 f23 1"/>
                <a:gd name="f65" fmla="*/ f52 f23 1"/>
                <a:gd name="f66" fmla="*/ f54 f22 1"/>
                <a:gd name="f67" fmla="*/ f55 f23 1"/>
                <a:gd name="f68" fmla="*/ f56 f23 1"/>
                <a:gd name="f69" fmla="*/ f57 f22 1"/>
                <a:gd name="f70" fmla="*/ f58 f23 1"/>
                <a:gd name="f71" fmla="*/ f59 f22 1"/>
                <a:gd name="f72" fmla="*/ f60 f23 1"/>
                <a:gd name="f73" fmla="*/ f61 f23 1"/>
              </a:gdLst>
              <a:ahLst/>
              <a:cxnLst>
                <a:cxn ang="3cd4">
                  <a:pos x="hc" y="t"/>
                </a:cxn>
                <a:cxn ang="0">
                  <a:pos x="r" y="vc"/>
                </a:cxn>
                <a:cxn ang="cd4">
                  <a:pos x="hc" y="b"/>
                </a:cxn>
                <a:cxn ang="cd2">
                  <a:pos x="l" y="vc"/>
                </a:cxn>
                <a:cxn ang="f41">
                  <a:pos x="f66" y="f67"/>
                </a:cxn>
                <a:cxn ang="f41">
                  <a:pos x="f66" y="f68"/>
                </a:cxn>
                <a:cxn ang="f41">
                  <a:pos x="f69" y="f70"/>
                </a:cxn>
                <a:cxn ang="f41">
                  <a:pos x="f71" y="f68"/>
                </a:cxn>
                <a:cxn ang="f41">
                  <a:pos x="f71" y="f72"/>
                </a:cxn>
                <a:cxn ang="f41">
                  <a:pos x="f69" y="f73"/>
                </a:cxn>
                <a:cxn ang="f41">
                  <a:pos x="f66" y="f72"/>
                </a:cxn>
                <a:cxn ang="f41">
                  <a:pos x="f66" y="f67"/>
                </a:cxn>
                <a:cxn ang="f41">
                  <a:pos x="f66" y="f67"/>
                </a:cxn>
              </a:cxnLst>
              <a:rect l="f62" t="f65" r="f63" b="f64"/>
              <a:pathLst>
                <a:path w="25" h="99">
                  <a:moveTo>
                    <a:pt x="f6" y="f8"/>
                  </a:moveTo>
                  <a:cubicBezTo>
                    <a:pt x="f6" y="f9"/>
                    <a:pt x="f6" y="f10"/>
                    <a:pt x="f6" y="f11"/>
                  </a:cubicBezTo>
                  <a:cubicBezTo>
                    <a:pt x="f6" y="f12"/>
                    <a:pt x="f13" y="f7"/>
                    <a:pt x="f14" y="f7"/>
                  </a:cubicBezTo>
                  <a:cubicBezTo>
                    <a:pt x="f15" y="f7"/>
                    <a:pt x="f5" y="f12"/>
                    <a:pt x="f5" y="f11"/>
                  </a:cubicBezTo>
                  <a:cubicBezTo>
                    <a:pt x="f5" y="f9"/>
                    <a:pt x="f5" y="f16"/>
                    <a:pt x="f5" y="f17"/>
                  </a:cubicBezTo>
                  <a:cubicBezTo>
                    <a:pt x="f5" y="f18"/>
                    <a:pt x="f15" y="f5"/>
                    <a:pt x="f14" y="f5"/>
                  </a:cubicBezTo>
                  <a:cubicBezTo>
                    <a:pt x="f19" y="f5"/>
                    <a:pt x="f6" y="f18"/>
                    <a:pt x="f6" y="f17"/>
                  </a:cubicBezTo>
                  <a:cubicBezTo>
                    <a:pt x="f6" y="f20"/>
                    <a:pt x="f6" y="f16"/>
                    <a:pt x="f6" y="f8"/>
                  </a:cubicBezTo>
                  <a:cubicBezTo>
                    <a:pt x="f6" y="f8"/>
                    <a:pt x="f6" y="f8"/>
                    <a:pt x="f6" y="f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7" name="Freeform 17">
              <a:extLst>
                <a:ext uri="{FF2B5EF4-FFF2-40B4-BE49-F238E27FC236}">
                  <a16:creationId xmlns:a16="http://schemas.microsoft.com/office/drawing/2014/main" id="{D4112A39-3A80-96DF-007A-33B5D6DCEB19}"/>
                </a:ext>
              </a:extLst>
            </p:cNvPr>
            <p:cNvSpPr/>
            <p:nvPr/>
          </p:nvSpPr>
          <p:spPr>
            <a:xfrm>
              <a:off x="6422718" y="1572804"/>
              <a:ext cx="164610" cy="226469"/>
            </a:xfrm>
            <a:custGeom>
              <a:avLst/>
              <a:gdLst>
                <a:gd name="f0" fmla="val 10800000"/>
                <a:gd name="f1" fmla="val 5400000"/>
                <a:gd name="f2" fmla="val 180"/>
                <a:gd name="f3" fmla="val w"/>
                <a:gd name="f4" fmla="val h"/>
                <a:gd name="f5" fmla="val 0"/>
                <a:gd name="f6" fmla="val 66"/>
                <a:gd name="f7" fmla="val 91"/>
                <a:gd name="f8" fmla="val 17"/>
                <a:gd name="f9" fmla="val 19"/>
                <a:gd name="f10" fmla="val 2"/>
                <a:gd name="f11" fmla="val 24"/>
                <a:gd name="f12" fmla="val 4"/>
                <a:gd name="f13" fmla="val 26"/>
                <a:gd name="f14" fmla="val 7"/>
                <a:gd name="f15" fmla="val 38"/>
                <a:gd name="f16" fmla="val 28"/>
                <a:gd name="f17" fmla="val 50"/>
                <a:gd name="f18" fmla="val 49"/>
                <a:gd name="f19" fmla="val 62"/>
                <a:gd name="f20" fmla="val 70"/>
                <a:gd name="f21" fmla="val 77"/>
                <a:gd name="f22" fmla="val 64"/>
                <a:gd name="f23" fmla="val 84"/>
                <a:gd name="f24" fmla="val 58"/>
                <a:gd name="f25" fmla="val 88"/>
                <a:gd name="f26" fmla="val 52"/>
                <a:gd name="f27" fmla="val 45"/>
                <a:gd name="f28" fmla="val 89"/>
                <a:gd name="f29" fmla="val 41"/>
                <a:gd name="f30" fmla="val 82"/>
                <a:gd name="f31" fmla="val 29"/>
                <a:gd name="f32" fmla="val 61"/>
                <a:gd name="f33" fmla="val 5"/>
                <a:gd name="f34" fmla="val 20"/>
                <a:gd name="f35" fmla="val 10"/>
                <a:gd name="f36" fmla="val 1"/>
                <a:gd name="f37" fmla="+- 0 0 -90"/>
                <a:gd name="f38" fmla="*/ f3 1 66"/>
                <a:gd name="f39" fmla="*/ f4 1 91"/>
                <a:gd name="f40" fmla="val f5"/>
                <a:gd name="f41" fmla="val f6"/>
                <a:gd name="f42" fmla="val f7"/>
                <a:gd name="f43" fmla="*/ f37 f0 1"/>
                <a:gd name="f44" fmla="+- f42 0 f40"/>
                <a:gd name="f45" fmla="+- f41 0 f40"/>
                <a:gd name="f46" fmla="*/ f43 1 f2"/>
                <a:gd name="f47" fmla="*/ f45 1 66"/>
                <a:gd name="f48" fmla="*/ f44 1 91"/>
                <a:gd name="f49" fmla="*/ 17 f45 1"/>
                <a:gd name="f50" fmla="*/ 0 f44 1"/>
                <a:gd name="f51" fmla="*/ 26 f45 1"/>
                <a:gd name="f52" fmla="*/ 7 f44 1"/>
                <a:gd name="f53" fmla="*/ 62 f45 1"/>
                <a:gd name="f54" fmla="*/ 70 f44 1"/>
                <a:gd name="f55" fmla="*/ 58 f45 1"/>
                <a:gd name="f56" fmla="*/ 88 f44 1"/>
                <a:gd name="f57" fmla="*/ 41 f45 1"/>
                <a:gd name="f58" fmla="*/ 82 f44 1"/>
                <a:gd name="f59" fmla="*/ 5 f45 1"/>
                <a:gd name="f60" fmla="*/ 20 f44 1"/>
                <a:gd name="f61" fmla="+- f46 0 f1"/>
                <a:gd name="f62" fmla="*/ f49 1 66"/>
                <a:gd name="f63" fmla="*/ f50 1 91"/>
                <a:gd name="f64" fmla="*/ f51 1 66"/>
                <a:gd name="f65" fmla="*/ f52 1 91"/>
                <a:gd name="f66" fmla="*/ f53 1 66"/>
                <a:gd name="f67" fmla="*/ f54 1 91"/>
                <a:gd name="f68" fmla="*/ f55 1 66"/>
                <a:gd name="f69" fmla="*/ f56 1 91"/>
                <a:gd name="f70" fmla="*/ f57 1 66"/>
                <a:gd name="f71" fmla="*/ f58 1 91"/>
                <a:gd name="f72" fmla="*/ f59 1 66"/>
                <a:gd name="f73" fmla="*/ f60 1 91"/>
                <a:gd name="f74" fmla="*/ 0 1 f47"/>
                <a:gd name="f75" fmla="*/ f41 1 f47"/>
                <a:gd name="f76" fmla="*/ 0 1 f48"/>
                <a:gd name="f77" fmla="*/ f42 1 f48"/>
                <a:gd name="f78" fmla="*/ f62 1 f47"/>
                <a:gd name="f79" fmla="*/ f63 1 f48"/>
                <a:gd name="f80" fmla="*/ f64 1 f47"/>
                <a:gd name="f81" fmla="*/ f65 1 f48"/>
                <a:gd name="f82" fmla="*/ f66 1 f47"/>
                <a:gd name="f83" fmla="*/ f67 1 f48"/>
                <a:gd name="f84" fmla="*/ f68 1 f47"/>
                <a:gd name="f85" fmla="*/ f69 1 f48"/>
                <a:gd name="f86" fmla="*/ f70 1 f47"/>
                <a:gd name="f87" fmla="*/ f71 1 f48"/>
                <a:gd name="f88" fmla="*/ f72 1 f47"/>
                <a:gd name="f89" fmla="*/ f73 1 f48"/>
                <a:gd name="f90" fmla="*/ f74 f38 1"/>
                <a:gd name="f91" fmla="*/ f75 f38 1"/>
                <a:gd name="f92" fmla="*/ f77 f39 1"/>
                <a:gd name="f93" fmla="*/ f76 f39 1"/>
                <a:gd name="f94" fmla="*/ f78 f38 1"/>
                <a:gd name="f95" fmla="*/ f79 f39 1"/>
                <a:gd name="f96" fmla="*/ f80 f38 1"/>
                <a:gd name="f97" fmla="*/ f81 f39 1"/>
                <a:gd name="f98" fmla="*/ f82 f38 1"/>
                <a:gd name="f99" fmla="*/ f83 f39 1"/>
                <a:gd name="f100" fmla="*/ f84 f38 1"/>
                <a:gd name="f101" fmla="*/ f85 f39 1"/>
                <a:gd name="f102" fmla="*/ f86 f38 1"/>
                <a:gd name="f103" fmla="*/ f87 f39 1"/>
                <a:gd name="f104" fmla="*/ f88 f38 1"/>
                <a:gd name="f105" fmla="*/ f89 f39 1"/>
              </a:gdLst>
              <a:ahLst/>
              <a:cxnLst>
                <a:cxn ang="3cd4">
                  <a:pos x="hc" y="t"/>
                </a:cxn>
                <a:cxn ang="0">
                  <a:pos x="r" y="vc"/>
                </a:cxn>
                <a:cxn ang="cd4">
                  <a:pos x="hc" y="b"/>
                </a:cxn>
                <a:cxn ang="cd2">
                  <a:pos x="l" y="vc"/>
                </a:cxn>
                <a:cxn ang="f61">
                  <a:pos x="f94" y="f95"/>
                </a:cxn>
                <a:cxn ang="f61">
                  <a:pos x="f96" y="f97"/>
                </a:cxn>
                <a:cxn ang="f61">
                  <a:pos x="f98" y="f99"/>
                </a:cxn>
                <a:cxn ang="f61">
                  <a:pos x="f100" y="f101"/>
                </a:cxn>
                <a:cxn ang="f61">
                  <a:pos x="f102" y="f103"/>
                </a:cxn>
                <a:cxn ang="f61">
                  <a:pos x="f104" y="f105"/>
                </a:cxn>
                <a:cxn ang="f61">
                  <a:pos x="f94" y="f95"/>
                </a:cxn>
              </a:cxnLst>
              <a:rect l="f90" t="f93" r="f91" b="f92"/>
              <a:pathLst>
                <a:path w="66" h="91">
                  <a:moveTo>
                    <a:pt x="f8" y="f5"/>
                  </a:moveTo>
                  <a:cubicBezTo>
                    <a:pt x="f9" y="f10"/>
                    <a:pt x="f11" y="f12"/>
                    <a:pt x="f13" y="f14"/>
                  </a:cubicBezTo>
                  <a:cubicBezTo>
                    <a:pt x="f15" y="f16"/>
                    <a:pt x="f17" y="f18"/>
                    <a:pt x="f19" y="f20"/>
                  </a:cubicBezTo>
                  <a:cubicBezTo>
                    <a:pt x="f6" y="f21"/>
                    <a:pt x="f22" y="f23"/>
                    <a:pt x="f24" y="f25"/>
                  </a:cubicBezTo>
                  <a:cubicBezTo>
                    <a:pt x="f26" y="f7"/>
                    <a:pt x="f27" y="f28"/>
                    <a:pt x="f29" y="f30"/>
                  </a:cubicBezTo>
                  <a:cubicBezTo>
                    <a:pt x="f31" y="f32"/>
                    <a:pt x="f8" y="f29"/>
                    <a:pt x="f33" y="f34"/>
                  </a:cubicBezTo>
                  <a:cubicBezTo>
                    <a:pt x="f5" y="f35"/>
                    <a:pt x="f33" y="f36"/>
                    <a:pt x="f8" y="f5"/>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8" name="Freeform 18">
              <a:extLst>
                <a:ext uri="{FF2B5EF4-FFF2-40B4-BE49-F238E27FC236}">
                  <a16:creationId xmlns:a16="http://schemas.microsoft.com/office/drawing/2014/main" id="{BE8BF607-513E-B4C2-95CE-9F6D163CB990}"/>
                </a:ext>
              </a:extLst>
            </p:cNvPr>
            <p:cNvSpPr/>
            <p:nvPr/>
          </p:nvSpPr>
          <p:spPr>
            <a:xfrm>
              <a:off x="6884042" y="1569659"/>
              <a:ext cx="159361" cy="229614"/>
            </a:xfrm>
            <a:custGeom>
              <a:avLst/>
              <a:gdLst>
                <a:gd name="f0" fmla="val 10800000"/>
                <a:gd name="f1" fmla="val 5400000"/>
                <a:gd name="f2" fmla="val 180"/>
                <a:gd name="f3" fmla="val w"/>
                <a:gd name="f4" fmla="val h"/>
                <a:gd name="f5" fmla="val 0"/>
                <a:gd name="f6" fmla="val 64"/>
                <a:gd name="f7" fmla="val 92"/>
                <a:gd name="f8" fmla="val 15"/>
                <a:gd name="f9" fmla="val 63"/>
                <a:gd name="f10" fmla="val 17"/>
                <a:gd name="f11" fmla="val 19"/>
                <a:gd name="f12" fmla="val 61"/>
                <a:gd name="f13" fmla="val 22"/>
                <a:gd name="f14" fmla="val 50"/>
                <a:gd name="f15" fmla="val 42"/>
                <a:gd name="f16" fmla="val 38"/>
                <a:gd name="f17" fmla="val 62"/>
                <a:gd name="f18" fmla="val 26"/>
                <a:gd name="f19" fmla="val 82"/>
                <a:gd name="f20" fmla="val 90"/>
                <a:gd name="f21" fmla="val 9"/>
                <a:gd name="f22" fmla="val 88"/>
                <a:gd name="f23" fmla="val 2"/>
                <a:gd name="f24" fmla="val 85"/>
                <a:gd name="f25" fmla="val 78"/>
                <a:gd name="f26" fmla="val 5"/>
                <a:gd name="f27" fmla="val 70"/>
                <a:gd name="f28" fmla="val 29"/>
                <a:gd name="f29" fmla="val 40"/>
                <a:gd name="f30" fmla="val 8"/>
                <a:gd name="f31" fmla="val 44"/>
                <a:gd name="f32" fmla="val 3"/>
                <a:gd name="f33" fmla="val 49"/>
                <a:gd name="f34" fmla="val 55"/>
                <a:gd name="f35" fmla="val 4"/>
                <a:gd name="f36" fmla="+- 0 0 -90"/>
                <a:gd name="f37" fmla="*/ f3 1 64"/>
                <a:gd name="f38" fmla="*/ f4 1 92"/>
                <a:gd name="f39" fmla="val f5"/>
                <a:gd name="f40" fmla="val f6"/>
                <a:gd name="f41" fmla="val f7"/>
                <a:gd name="f42" fmla="*/ f36 f0 1"/>
                <a:gd name="f43" fmla="+- f41 0 f39"/>
                <a:gd name="f44" fmla="+- f40 0 f39"/>
                <a:gd name="f45" fmla="*/ f42 1 f2"/>
                <a:gd name="f46" fmla="*/ f44 1 64"/>
                <a:gd name="f47" fmla="*/ f43 1 92"/>
                <a:gd name="f48" fmla="*/ 64 f44 1"/>
                <a:gd name="f49" fmla="*/ 15 f43 1"/>
                <a:gd name="f50" fmla="*/ 61 f44 1"/>
                <a:gd name="f51" fmla="*/ 22 f43 1"/>
                <a:gd name="f52" fmla="*/ 26 f44 1"/>
                <a:gd name="f53" fmla="*/ 82 f43 1"/>
                <a:gd name="f54" fmla="*/ 9 f44 1"/>
                <a:gd name="f55" fmla="*/ 88 f43 1"/>
                <a:gd name="f56" fmla="*/ 5 f44 1"/>
                <a:gd name="f57" fmla="*/ 70 f43 1"/>
                <a:gd name="f58" fmla="*/ 40 f44 1"/>
                <a:gd name="f59" fmla="*/ 8 f43 1"/>
                <a:gd name="f60" fmla="*/ 55 f44 1"/>
                <a:gd name="f61" fmla="*/ 2 f43 1"/>
                <a:gd name="f62" fmla="+- f45 0 f1"/>
                <a:gd name="f63" fmla="*/ f48 1 64"/>
                <a:gd name="f64" fmla="*/ f49 1 92"/>
                <a:gd name="f65" fmla="*/ f50 1 64"/>
                <a:gd name="f66" fmla="*/ f51 1 92"/>
                <a:gd name="f67" fmla="*/ f52 1 64"/>
                <a:gd name="f68" fmla="*/ f53 1 92"/>
                <a:gd name="f69" fmla="*/ f54 1 64"/>
                <a:gd name="f70" fmla="*/ f55 1 92"/>
                <a:gd name="f71" fmla="*/ f56 1 64"/>
                <a:gd name="f72" fmla="*/ f57 1 92"/>
                <a:gd name="f73" fmla="*/ f58 1 64"/>
                <a:gd name="f74" fmla="*/ f59 1 92"/>
                <a:gd name="f75" fmla="*/ f60 1 64"/>
                <a:gd name="f76" fmla="*/ f61 1 92"/>
                <a:gd name="f77" fmla="*/ 0 1 f46"/>
                <a:gd name="f78" fmla="*/ f40 1 f46"/>
                <a:gd name="f79" fmla="*/ 0 1 f47"/>
                <a:gd name="f80" fmla="*/ f41 1 f47"/>
                <a:gd name="f81" fmla="*/ f63 1 f46"/>
                <a:gd name="f82" fmla="*/ f64 1 f47"/>
                <a:gd name="f83" fmla="*/ f65 1 f46"/>
                <a:gd name="f84" fmla="*/ f66 1 f47"/>
                <a:gd name="f85" fmla="*/ f67 1 f46"/>
                <a:gd name="f86" fmla="*/ f68 1 f47"/>
                <a:gd name="f87" fmla="*/ f69 1 f46"/>
                <a:gd name="f88" fmla="*/ f70 1 f47"/>
                <a:gd name="f89" fmla="*/ f71 1 f46"/>
                <a:gd name="f90" fmla="*/ f72 1 f47"/>
                <a:gd name="f91" fmla="*/ f73 1 f46"/>
                <a:gd name="f92" fmla="*/ f74 1 f47"/>
                <a:gd name="f93" fmla="*/ f75 1 f46"/>
                <a:gd name="f94" fmla="*/ f76 1 f47"/>
                <a:gd name="f95" fmla="*/ f77 f37 1"/>
                <a:gd name="f96" fmla="*/ f78 f37 1"/>
                <a:gd name="f97" fmla="*/ f80 f38 1"/>
                <a:gd name="f98" fmla="*/ f79 f38 1"/>
                <a:gd name="f99" fmla="*/ f81 f37 1"/>
                <a:gd name="f100" fmla="*/ f82 f38 1"/>
                <a:gd name="f101" fmla="*/ f83 f37 1"/>
                <a:gd name="f102" fmla="*/ f84 f38 1"/>
                <a:gd name="f103" fmla="*/ f85 f37 1"/>
                <a:gd name="f104" fmla="*/ f86 f38 1"/>
                <a:gd name="f105" fmla="*/ f87 f37 1"/>
                <a:gd name="f106" fmla="*/ f88 f38 1"/>
                <a:gd name="f107" fmla="*/ f89 f37 1"/>
                <a:gd name="f108" fmla="*/ f90 f38 1"/>
                <a:gd name="f109" fmla="*/ f91 f37 1"/>
                <a:gd name="f110" fmla="*/ f92 f38 1"/>
                <a:gd name="f111" fmla="*/ f93 f37 1"/>
                <a:gd name="f112" fmla="*/ f94 f38 1"/>
              </a:gdLst>
              <a:ahLst/>
              <a:cxnLst>
                <a:cxn ang="3cd4">
                  <a:pos x="hc" y="t"/>
                </a:cxn>
                <a:cxn ang="0">
                  <a:pos x="r" y="vc"/>
                </a:cxn>
                <a:cxn ang="cd4">
                  <a:pos x="hc" y="b"/>
                </a:cxn>
                <a:cxn ang="cd2">
                  <a:pos x="l" y="vc"/>
                </a:cxn>
                <a:cxn ang="f62">
                  <a:pos x="f99" y="f100"/>
                </a:cxn>
                <a:cxn ang="f62">
                  <a:pos x="f101" y="f102"/>
                </a:cxn>
                <a:cxn ang="f62">
                  <a:pos x="f103" y="f104"/>
                </a:cxn>
                <a:cxn ang="f62">
                  <a:pos x="f105" y="f106"/>
                </a:cxn>
                <a:cxn ang="f62">
                  <a:pos x="f107" y="f108"/>
                </a:cxn>
                <a:cxn ang="f62">
                  <a:pos x="f109" y="f110"/>
                </a:cxn>
                <a:cxn ang="f62">
                  <a:pos x="f111" y="f112"/>
                </a:cxn>
                <a:cxn ang="f62">
                  <a:pos x="f99" y="f100"/>
                </a:cxn>
              </a:cxnLst>
              <a:rect l="f95" t="f98" r="f96" b="f97"/>
              <a:pathLst>
                <a:path w="64" h="92">
                  <a:moveTo>
                    <a:pt x="f6" y="f8"/>
                  </a:moveTo>
                  <a:cubicBezTo>
                    <a:pt x="f9" y="f10"/>
                    <a:pt x="f9" y="f11"/>
                    <a:pt x="f12" y="f13"/>
                  </a:cubicBezTo>
                  <a:cubicBezTo>
                    <a:pt x="f14" y="f15"/>
                    <a:pt x="f16" y="f17"/>
                    <a:pt x="f18" y="f19"/>
                  </a:cubicBezTo>
                  <a:cubicBezTo>
                    <a:pt x="f13" y="f20"/>
                    <a:pt x="f8" y="f7"/>
                    <a:pt x="f21" y="f22"/>
                  </a:cubicBezTo>
                  <a:cubicBezTo>
                    <a:pt x="f23" y="f24"/>
                    <a:pt x="f5" y="f25"/>
                    <a:pt x="f26" y="f27"/>
                  </a:cubicBezTo>
                  <a:cubicBezTo>
                    <a:pt x="f10" y="f14"/>
                    <a:pt x="f28" y="f28"/>
                    <a:pt x="f29" y="f30"/>
                  </a:cubicBezTo>
                  <a:cubicBezTo>
                    <a:pt x="f31" y="f32"/>
                    <a:pt x="f33" y="f5"/>
                    <a:pt x="f34" y="f23"/>
                  </a:cubicBezTo>
                  <a:cubicBezTo>
                    <a:pt x="f12" y="f35"/>
                    <a:pt x="f6" y="f30"/>
                    <a:pt x="f6" y="f8"/>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167067C1-8F48-7FE9-5131-9879AFCEB04E}"/>
              </a:ext>
            </a:extLst>
          </p:cNvPr>
          <p:cNvSpPr/>
          <p:nvPr/>
        </p:nvSpPr>
        <p:spPr>
          <a:xfrm>
            <a:off x="177375" y="178865"/>
            <a:ext cx="8789258" cy="4755081"/>
          </a:xfrm>
          <a:prstGeom prst="rect">
            <a:avLst/>
          </a:prstGeom>
          <a:noFill/>
          <a:ln w="25402"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Google Shape;183;p27">
            <a:extLst>
              <a:ext uri="{FF2B5EF4-FFF2-40B4-BE49-F238E27FC236}">
                <a16:creationId xmlns:a16="http://schemas.microsoft.com/office/drawing/2014/main" id="{A22DB3F2-82B6-EAB8-8EB0-59330A5120FF}"/>
              </a:ext>
            </a:extLst>
          </p:cNvPr>
          <p:cNvSpPr txBox="1">
            <a:spLocks noGrp="1"/>
          </p:cNvSpPr>
          <p:nvPr>
            <p:ph type="title"/>
          </p:nvPr>
        </p:nvSpPr>
        <p:spPr/>
        <p:txBody>
          <a:bodyPr/>
          <a:lstStyle/>
          <a:p>
            <a:pPr lvl="0"/>
            <a:r>
              <a:rPr lang="en-US"/>
              <a:t>Use charts to explain your ideas</a:t>
            </a:r>
          </a:p>
        </p:txBody>
      </p:sp>
      <p:sp>
        <p:nvSpPr>
          <p:cNvPr id="4" name="Google Shape;184;p27">
            <a:extLst>
              <a:ext uri="{FF2B5EF4-FFF2-40B4-BE49-F238E27FC236}">
                <a16:creationId xmlns:a16="http://schemas.microsoft.com/office/drawing/2014/main" id="{E1BC9AD0-8A9E-24DE-DAF0-95F06542C328}"/>
              </a:ext>
            </a:extLst>
          </p:cNvPr>
          <p:cNvSpPr/>
          <p:nvPr/>
        </p:nvSpPr>
        <p:spPr>
          <a:xfrm>
            <a:off x="2982251" y="1650299"/>
            <a:ext cx="5686799" cy="2647197"/>
          </a:xfrm>
          <a:custGeom>
            <a:avLst>
              <a:gd name="f9" fmla="val 8333"/>
            </a:avLst>
            <a:gdLst>
              <a:gd name="f1" fmla="val 10800000"/>
              <a:gd name="f2" fmla="val 5400000"/>
              <a:gd name="f3" fmla="val 16200000"/>
              <a:gd name="f4" fmla="val w"/>
              <a:gd name="f5" fmla="val h"/>
              <a:gd name="f6" fmla="val ss"/>
              <a:gd name="f7" fmla="val 0"/>
              <a:gd name="f8" fmla="+- 0 0 5400000"/>
              <a:gd name="f9" fmla="val 8333"/>
              <a:gd name="f10" fmla="abs f4"/>
              <a:gd name="f11" fmla="abs f5"/>
              <a:gd name="f12" fmla="abs f6"/>
              <a:gd name="f13" fmla="val f7"/>
              <a:gd name="f14" fmla="val f9"/>
              <a:gd name="f15" fmla="?: f10 f4 1"/>
              <a:gd name="f16" fmla="?: f11 f5 1"/>
              <a:gd name="f17" fmla="?: f12 f6 1"/>
              <a:gd name="f18" fmla="*/ f15 1 21600"/>
              <a:gd name="f19" fmla="*/ f16 1 21600"/>
              <a:gd name="f20" fmla="*/ 21600 f15 1"/>
              <a:gd name="f21" fmla="*/ 21600 f16 1"/>
              <a:gd name="f22" fmla="min f19 f18"/>
              <a:gd name="f23" fmla="*/ f20 1 f17"/>
              <a:gd name="f24" fmla="*/ f21 1 f17"/>
              <a:gd name="f25" fmla="val f23"/>
              <a:gd name="f26" fmla="val f24"/>
              <a:gd name="f27" fmla="*/ f13 f22 1"/>
              <a:gd name="f28" fmla="+- f26 0 f13"/>
              <a:gd name="f29" fmla="+- f25 0 f13"/>
              <a:gd name="f30" fmla="*/ f26 f22 1"/>
              <a:gd name="f31" fmla="*/ f28 1 2"/>
              <a:gd name="f32" fmla="min f29 f28"/>
              <a:gd name="f33" fmla="+- f13 f31 0"/>
              <a:gd name="f34" fmla="*/ f32 f14 1"/>
              <a:gd name="f35" fmla="*/ f34 1 100000"/>
              <a:gd name="f36" fmla="*/ f34 1 50000"/>
              <a:gd name="f37" fmla="+- f25 0 f36"/>
              <a:gd name="f38" fmla="+- f25 0 f35"/>
              <a:gd name="f39" fmla="+- f33 0 f35"/>
              <a:gd name="f40" fmla="+- f33 f35 0"/>
              <a:gd name="f41" fmla="+- f26 0 f35"/>
              <a:gd name="f42" fmla="*/ f35 29289 1"/>
              <a:gd name="f43" fmla="*/ f36 f22 1"/>
              <a:gd name="f44" fmla="*/ f35 f22 1"/>
              <a:gd name="f45" fmla="*/ f42 1 100000"/>
              <a:gd name="f46" fmla="*/ f40 f22 1"/>
              <a:gd name="f47" fmla="*/ f37 f22 1"/>
              <a:gd name="f48" fmla="*/ f38 f22 1"/>
              <a:gd name="f49" fmla="*/ f39 f22 1"/>
              <a:gd name="f50" fmla="*/ f41 f22 1"/>
              <a:gd name="f51" fmla="+- f35 f45 0"/>
              <a:gd name="f52" fmla="+- f26 0 f45"/>
              <a:gd name="f53" fmla="+- f25 0 f51"/>
              <a:gd name="f54" fmla="*/ f51 f22 1"/>
              <a:gd name="f55" fmla="*/ f52 f22 1"/>
              <a:gd name="f56" fmla="*/ f53 f22 1"/>
            </a:gdLst>
            <a:ahLst/>
            <a:cxnLst>
              <a:cxn ang="3cd4">
                <a:pos x="hc" y="t"/>
              </a:cxn>
              <a:cxn ang="0">
                <a:pos x="r" y="vc"/>
              </a:cxn>
              <a:cxn ang="cd4">
                <a:pos x="hc" y="b"/>
              </a:cxn>
              <a:cxn ang="cd2">
                <a:pos x="l" y="vc"/>
              </a:cxn>
            </a:cxnLst>
            <a:rect l="f54" t="f54" r="f56" b="f55"/>
            <a:pathLst>
              <a:path stroke="0">
                <a:moveTo>
                  <a:pt x="f43" y="f30"/>
                </a:moveTo>
                <a:arcTo wR="f44" hR="f44" stAng="f2" swAng="f2"/>
                <a:lnTo>
                  <a:pt x="f44" y="f46"/>
                </a:lnTo>
                <a:arcTo wR="f44" hR="f44" stAng="f7" swAng="f8"/>
                <a:arcTo wR="f44" hR="f44" stAng="f2" swAng="f8"/>
                <a:lnTo>
                  <a:pt x="f44" y="f44"/>
                </a:lnTo>
                <a:arcTo wR="f44" hR="f44" stAng="f1" swAng="f2"/>
                <a:lnTo>
                  <a:pt x="f47" y="f27"/>
                </a:lnTo>
                <a:arcTo wR="f44" hR="f44" stAng="f3" swAng="f2"/>
                <a:lnTo>
                  <a:pt x="f48" y="f49"/>
                </a:lnTo>
                <a:arcTo wR="f44" hR="f44" stAng="f1" swAng="f8"/>
                <a:arcTo wR="f44" hR="f44" stAng="f3" swAng="f8"/>
                <a:lnTo>
                  <a:pt x="f48" y="f50"/>
                </a:lnTo>
                <a:arcTo wR="f44" hR="f44" stAng="f7" swAng="f2"/>
                <a:close/>
              </a:path>
              <a:path fill="none">
                <a:moveTo>
                  <a:pt x="f43" y="f30"/>
                </a:moveTo>
                <a:arcTo wR="f44" hR="f44" stAng="f2" swAng="f2"/>
                <a:lnTo>
                  <a:pt x="f44" y="f46"/>
                </a:lnTo>
                <a:arcTo wR="f44" hR="f44" stAng="f7" swAng="f8"/>
                <a:arcTo wR="f44" hR="f44" stAng="f2" swAng="f8"/>
                <a:lnTo>
                  <a:pt x="f44" y="f44"/>
                </a:lnTo>
                <a:arcTo wR="f44" hR="f44" stAng="f1" swAng="f2"/>
                <a:moveTo>
                  <a:pt x="f47" y="f27"/>
                </a:moveTo>
                <a:arcTo wR="f44" hR="f44" stAng="f3" swAng="f2"/>
                <a:lnTo>
                  <a:pt x="f48" y="f49"/>
                </a:lnTo>
                <a:arcTo wR="f44" hR="f44" stAng="f1" swAng="f8"/>
                <a:arcTo wR="f44" hR="f44" stAng="f3" swAng="f8"/>
                <a:lnTo>
                  <a:pt x="f48" y="f50"/>
                </a:lnTo>
                <a:arcTo wR="f44" hR="f44" stAng="f7" swAng="f2"/>
              </a:path>
            </a:pathLst>
          </a:custGeom>
          <a:noFill/>
          <a:ln w="114300" cap="flat">
            <a:solidFill>
              <a:srgbClr val="FFFFFF"/>
            </a:solidFill>
            <a:prstDash val="solid"/>
            <a:bevel/>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D07576"/>
              </a:solidFill>
              <a:uFillTx/>
              <a:latin typeface="Arial"/>
              <a:ea typeface="Arial"/>
              <a:cs typeface="Arial"/>
            </a:endParaRPr>
          </a:p>
        </p:txBody>
      </p:sp>
      <p:cxnSp>
        <p:nvCxnSpPr>
          <p:cNvPr id="5" name="Google Shape;185;p27">
            <a:extLst>
              <a:ext uri="{FF2B5EF4-FFF2-40B4-BE49-F238E27FC236}">
                <a16:creationId xmlns:a16="http://schemas.microsoft.com/office/drawing/2014/main" id="{A92611EE-1B38-FBE7-09AF-FBE4C788DD04}"/>
              </a:ext>
            </a:extLst>
          </p:cNvPr>
          <p:cNvCxnSpPr/>
          <p:nvPr/>
        </p:nvCxnSpPr>
        <p:spPr>
          <a:xfrm>
            <a:off x="4747180" y="1518141"/>
            <a:ext cx="0" cy="2647207"/>
          </a:xfrm>
          <a:prstGeom prst="straightConnector1">
            <a:avLst/>
          </a:prstGeom>
          <a:noFill/>
          <a:ln w="9528" cap="flat">
            <a:solidFill>
              <a:srgbClr val="FFFFFF"/>
            </a:solidFill>
            <a:custDash>
              <a:ds d="299906" sp="299906"/>
            </a:custDash>
            <a:round/>
          </a:ln>
        </p:spPr>
      </p:cxnSp>
      <p:cxnSp>
        <p:nvCxnSpPr>
          <p:cNvPr id="6" name="Google Shape;186;p27">
            <a:extLst>
              <a:ext uri="{FF2B5EF4-FFF2-40B4-BE49-F238E27FC236}">
                <a16:creationId xmlns:a16="http://schemas.microsoft.com/office/drawing/2014/main" id="{87C12B0E-1982-293A-4809-37AD4574B9CE}"/>
              </a:ext>
            </a:extLst>
          </p:cNvPr>
          <p:cNvCxnSpPr/>
          <p:nvPr/>
        </p:nvCxnSpPr>
        <p:spPr>
          <a:xfrm>
            <a:off x="6575980" y="1518141"/>
            <a:ext cx="0" cy="2647207"/>
          </a:xfrm>
          <a:prstGeom prst="straightConnector1">
            <a:avLst/>
          </a:prstGeom>
          <a:noFill/>
          <a:ln w="9528" cap="flat">
            <a:solidFill>
              <a:srgbClr val="FFFFFF"/>
            </a:solidFill>
            <a:custDash>
              <a:ds d="299906" sp="299906"/>
            </a:custDash>
            <a:round/>
          </a:ln>
        </p:spPr>
      </p:cxnSp>
      <p:sp>
        <p:nvSpPr>
          <p:cNvPr id="7" name="Google Shape;187;p27">
            <a:extLst>
              <a:ext uri="{FF2B5EF4-FFF2-40B4-BE49-F238E27FC236}">
                <a16:creationId xmlns:a16="http://schemas.microsoft.com/office/drawing/2014/main" id="{1EAF4727-AEEB-408F-CAF1-7CA3FC60F731}"/>
              </a:ext>
            </a:extLst>
          </p:cNvPr>
          <p:cNvSpPr txBox="1"/>
          <p:nvPr/>
        </p:nvSpPr>
        <p:spPr>
          <a:xfrm>
            <a:off x="2994065" y="2811743"/>
            <a:ext cx="1695297" cy="893396"/>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0" cap="none" spc="0" baseline="0">
                <a:solidFill>
                  <a:srgbClr val="D07576"/>
                </a:solidFill>
                <a:uFillTx/>
                <a:latin typeface="Tinos"/>
                <a:ea typeface="Tinos"/>
                <a:cs typeface="Tinos"/>
              </a:rPr>
              <a:t>White</a:t>
            </a:r>
          </a:p>
        </p:txBody>
      </p:sp>
      <p:sp>
        <p:nvSpPr>
          <p:cNvPr id="8" name="Google Shape;188;p27">
            <a:extLst>
              <a:ext uri="{FF2B5EF4-FFF2-40B4-BE49-F238E27FC236}">
                <a16:creationId xmlns:a16="http://schemas.microsoft.com/office/drawing/2014/main" id="{400764BE-943F-5335-0AC4-DF357BCF24A7}"/>
              </a:ext>
            </a:extLst>
          </p:cNvPr>
          <p:cNvSpPr txBox="1"/>
          <p:nvPr/>
        </p:nvSpPr>
        <p:spPr>
          <a:xfrm>
            <a:off x="4747180" y="2811743"/>
            <a:ext cx="1695297" cy="893396"/>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0" cap="none" spc="0" baseline="0">
                <a:solidFill>
                  <a:srgbClr val="D07576"/>
                </a:solidFill>
                <a:uFillTx/>
                <a:latin typeface="Tinos"/>
                <a:ea typeface="Tinos"/>
                <a:cs typeface="Tinos"/>
              </a:rPr>
              <a:t>Gray</a:t>
            </a:r>
          </a:p>
        </p:txBody>
      </p:sp>
      <p:sp>
        <p:nvSpPr>
          <p:cNvPr id="9" name="Google Shape;189;p27">
            <a:extLst>
              <a:ext uri="{FF2B5EF4-FFF2-40B4-BE49-F238E27FC236}">
                <a16:creationId xmlns:a16="http://schemas.microsoft.com/office/drawing/2014/main" id="{11CD3BD6-5C54-D9C3-70C0-C070D21F5FA0}"/>
              </a:ext>
            </a:extLst>
          </p:cNvPr>
          <p:cNvSpPr txBox="1"/>
          <p:nvPr/>
        </p:nvSpPr>
        <p:spPr>
          <a:xfrm>
            <a:off x="6500305" y="2811743"/>
            <a:ext cx="1695297" cy="893396"/>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200" b="1" i="0" u="none" strike="noStrike" kern="0" cap="none" spc="0" baseline="0">
                <a:solidFill>
                  <a:srgbClr val="D07576"/>
                </a:solidFill>
                <a:uFillTx/>
                <a:latin typeface="Tinos"/>
                <a:ea typeface="Tinos"/>
                <a:cs typeface="Tinos"/>
              </a:rPr>
              <a:t>Black</a:t>
            </a:r>
          </a:p>
        </p:txBody>
      </p:sp>
      <p:sp>
        <p:nvSpPr>
          <p:cNvPr id="10" name="Google Shape;190;p27">
            <a:extLst>
              <a:ext uri="{FF2B5EF4-FFF2-40B4-BE49-F238E27FC236}">
                <a16:creationId xmlns:a16="http://schemas.microsoft.com/office/drawing/2014/main" id="{EFE7BB38-55A0-758B-CB4A-5A83DF4682EE}"/>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8F340D2-CBAD-4CDB-868E-AC3B56AA7D83}" type="slidenum">
              <a:t>18</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11" name="Google Shape;60;p9">
            <a:extLst>
              <a:ext uri="{FF2B5EF4-FFF2-40B4-BE49-F238E27FC236}">
                <a16:creationId xmlns:a16="http://schemas.microsoft.com/office/drawing/2014/main" id="{56A897CB-327F-3E37-3BD4-4DB8ECAB3D1D}"/>
              </a:ext>
            </a:extLst>
          </p:cNvPr>
          <p:cNvSpPr/>
          <p:nvPr/>
        </p:nvSpPr>
        <p:spPr>
          <a:xfrm>
            <a:off x="177375" y="178865"/>
            <a:ext cx="1980297" cy="4785768"/>
          </a:xfrm>
          <a:prstGeom prst="rect">
            <a:avLst/>
          </a:prstGeom>
          <a:solidFill>
            <a:srgbClr val="D07576"/>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12" name="Google Shape;161;p24">
            <a:extLst>
              <a:ext uri="{FF2B5EF4-FFF2-40B4-BE49-F238E27FC236}">
                <a16:creationId xmlns:a16="http://schemas.microsoft.com/office/drawing/2014/main" id="{E37C9739-ECBE-28D3-5F4B-65E07C0F2D56}"/>
              </a:ext>
            </a:extLst>
          </p:cNvPr>
          <p:cNvSpPr txBox="1"/>
          <p:nvPr/>
        </p:nvSpPr>
        <p:spPr>
          <a:xfrm>
            <a:off x="2472766" y="922547"/>
            <a:ext cx="1855500" cy="3289800"/>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1" i="0" u="none" strike="noStrike" kern="0" cap="none" spc="0" baseline="0">
                <a:solidFill>
                  <a:srgbClr val="000000"/>
                </a:solidFill>
                <a:uFillTx/>
                <a:latin typeface="Arial"/>
                <a:ea typeface="Arial"/>
                <a:cs typeface="Arial"/>
              </a:rPr>
              <a:t>Yellow</a:t>
            </a:r>
          </a:p>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Arial"/>
                <a:ea typeface="Arial"/>
                <a:cs typeface="Arial"/>
              </a:rPr>
              <a:t>Is the color of gold, butter and ripe lemons. In the spectrum of visible light, yellow is found between green and orange.</a:t>
            </a:r>
          </a:p>
        </p:txBody>
      </p:sp>
      <p:sp>
        <p:nvSpPr>
          <p:cNvPr id="13" name="Google Shape;162;p24">
            <a:extLst>
              <a:ext uri="{FF2B5EF4-FFF2-40B4-BE49-F238E27FC236}">
                <a16:creationId xmlns:a16="http://schemas.microsoft.com/office/drawing/2014/main" id="{6EFFD14B-8CF5-3918-CA1C-BD9B6AF44E34}"/>
              </a:ext>
            </a:extLst>
          </p:cNvPr>
          <p:cNvSpPr txBox="1"/>
          <p:nvPr/>
        </p:nvSpPr>
        <p:spPr>
          <a:xfrm>
            <a:off x="4423629" y="922547"/>
            <a:ext cx="1855500" cy="3289800"/>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1" i="0" u="none" strike="noStrike" kern="0" cap="none" spc="0" baseline="0">
                <a:solidFill>
                  <a:srgbClr val="000000"/>
                </a:solidFill>
                <a:uFillTx/>
                <a:latin typeface="Arial"/>
                <a:ea typeface="Arial"/>
                <a:cs typeface="Arial"/>
              </a:rPr>
              <a:t>Blue</a:t>
            </a:r>
          </a:p>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Arial"/>
                <a:ea typeface="Arial"/>
                <a:cs typeface="Arial"/>
              </a:rPr>
              <a:t>Is the colour of the clear sky and the deep sea. It is located between violet and green on the optical spectrum.</a:t>
            </a:r>
          </a:p>
        </p:txBody>
      </p:sp>
      <p:sp>
        <p:nvSpPr>
          <p:cNvPr id="14" name="Google Shape;163;p24">
            <a:extLst>
              <a:ext uri="{FF2B5EF4-FFF2-40B4-BE49-F238E27FC236}">
                <a16:creationId xmlns:a16="http://schemas.microsoft.com/office/drawing/2014/main" id="{70F26891-D8A8-60C7-C20F-418A4DA1D62C}"/>
              </a:ext>
            </a:extLst>
          </p:cNvPr>
          <p:cNvSpPr txBox="1"/>
          <p:nvPr/>
        </p:nvSpPr>
        <p:spPr>
          <a:xfrm>
            <a:off x="6374492" y="922547"/>
            <a:ext cx="1855500" cy="3289800"/>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1" i="0" u="none" strike="noStrike" kern="0" cap="none" spc="0" baseline="0">
                <a:solidFill>
                  <a:srgbClr val="000000"/>
                </a:solidFill>
                <a:uFillTx/>
                <a:latin typeface="Arial"/>
                <a:ea typeface="Arial"/>
                <a:cs typeface="Arial"/>
              </a:rPr>
              <a:t>Red</a:t>
            </a:r>
          </a:p>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000000"/>
                </a:solidFill>
                <a:uFillTx/>
                <a:latin typeface="Arial"/>
                <a:ea typeface="Arial"/>
                <a:cs typeface="Arial"/>
              </a:rPr>
              <a:t>Is the color of blood, and because of this it has historically been associated with sacrifice, danger and courage. </a:t>
            </a:r>
          </a:p>
          <a:p>
            <a:pPr marL="0" marR="0" lvl="0" indent="0" algn="l" defTabSz="914400" rtl="0" fontAlgn="auto" hangingPunct="1">
              <a:lnSpc>
                <a:spcPct val="100000"/>
              </a:lnSpc>
              <a:spcBef>
                <a:spcPts val="60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15" name="AutoShape 3">
            <a:extLst>
              <a:ext uri="{FF2B5EF4-FFF2-40B4-BE49-F238E27FC236}">
                <a16:creationId xmlns:a16="http://schemas.microsoft.com/office/drawing/2014/main" id="{42D991A0-6B44-CB2B-5D60-40F37A6D1D00}"/>
              </a:ext>
            </a:extLst>
          </p:cNvPr>
          <p:cNvSpPr/>
          <p:nvPr/>
        </p:nvSpPr>
        <p:spPr>
          <a:xfrm>
            <a:off x="284158" y="339727"/>
            <a:ext cx="1606545" cy="1731965"/>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6" name="Freeform 5">
            <a:extLst>
              <a:ext uri="{FF2B5EF4-FFF2-40B4-BE49-F238E27FC236}">
                <a16:creationId xmlns:a16="http://schemas.microsoft.com/office/drawing/2014/main" id="{A10B6A9C-69C2-F142-796E-614A45F6C21B}"/>
              </a:ext>
            </a:extLst>
          </p:cNvPr>
          <p:cNvSpPr/>
          <p:nvPr/>
        </p:nvSpPr>
        <p:spPr>
          <a:xfrm>
            <a:off x="306150" y="1974052"/>
            <a:ext cx="1628775" cy="1755776"/>
          </a:xfrm>
          <a:custGeom>
            <a:avLst/>
            <a:gdLst>
              <a:gd name="f0" fmla="val 10800000"/>
              <a:gd name="f1" fmla="val 5400000"/>
              <a:gd name="f2" fmla="val 180"/>
              <a:gd name="f3" fmla="val w"/>
              <a:gd name="f4" fmla="val h"/>
              <a:gd name="f5" fmla="val 0"/>
              <a:gd name="f6" fmla="val 624"/>
              <a:gd name="f7" fmla="val 672"/>
              <a:gd name="f8" fmla="val 426"/>
              <a:gd name="f9" fmla="val 565"/>
              <a:gd name="f10" fmla="val 421"/>
              <a:gd name="f11" fmla="val 589"/>
              <a:gd name="f12" fmla="val 419"/>
              <a:gd name="f13" fmla="val 612"/>
              <a:gd name="f14" fmla="val 420"/>
              <a:gd name="f15" fmla="val 636"/>
              <a:gd name="f16" fmla="val 645"/>
              <a:gd name="f17" fmla="val 418"/>
              <a:gd name="f18" fmla="val 649"/>
              <a:gd name="f19" fmla="val 411"/>
              <a:gd name="f20" fmla="val 653"/>
              <a:gd name="f21" fmla="val 377"/>
              <a:gd name="f22" fmla="val 343"/>
              <a:gd name="f23" fmla="val 669"/>
              <a:gd name="f24" fmla="val 309"/>
              <a:gd name="f25" fmla="val 654"/>
              <a:gd name="f26" fmla="val 291"/>
              <a:gd name="f27" fmla="val 647"/>
              <a:gd name="f28" fmla="val 274"/>
              <a:gd name="f29" fmla="val 635"/>
              <a:gd name="f30" fmla="val 266"/>
              <a:gd name="f31" fmla="val 616"/>
              <a:gd name="f32" fmla="val 258"/>
              <a:gd name="f33" fmla="val 597"/>
              <a:gd name="f34" fmla="val 591"/>
              <a:gd name="f35" fmla="val 271"/>
              <a:gd name="f36" fmla="val 579"/>
              <a:gd name="f37" fmla="val 280"/>
              <a:gd name="f38" fmla="val 572"/>
              <a:gd name="f39" fmla="val 286"/>
              <a:gd name="f40" fmla="val 563"/>
              <a:gd name="f41" fmla="val 292"/>
              <a:gd name="f42" fmla="val 553"/>
              <a:gd name="f43" fmla="val 315"/>
              <a:gd name="f44" fmla="val 521"/>
              <a:gd name="f45" fmla="val 331"/>
              <a:gd name="f46" fmla="val 486"/>
              <a:gd name="f47" fmla="val 342"/>
              <a:gd name="f48" fmla="val 447"/>
              <a:gd name="f49" fmla="val 329"/>
              <a:gd name="f50" fmla="val 450"/>
              <a:gd name="f51" fmla="val 319"/>
              <a:gd name="f52" fmla="val 454"/>
              <a:gd name="f53" fmla="val 307"/>
              <a:gd name="f54" fmla="val 455"/>
              <a:gd name="f55" fmla="val 262"/>
              <a:gd name="f56" fmla="val 458"/>
              <a:gd name="f57" fmla="val 227"/>
              <a:gd name="f58" fmla="val 437"/>
              <a:gd name="f59" fmla="val 200"/>
              <a:gd name="f60" fmla="val 402"/>
              <a:gd name="f61" fmla="val 163"/>
              <a:gd name="f62" fmla="val 354"/>
              <a:gd name="f63" fmla="val 149"/>
              <a:gd name="f64" fmla="val 298"/>
              <a:gd name="f65" fmla="val 150"/>
              <a:gd name="f66" fmla="val 237"/>
              <a:gd name="f67" fmla="val 232"/>
              <a:gd name="f68" fmla="val 228"/>
              <a:gd name="f69" fmla="val 223"/>
              <a:gd name="f70" fmla="val 138"/>
              <a:gd name="f71" fmla="val 126"/>
              <a:gd name="f72" fmla="val 247"/>
              <a:gd name="f73" fmla="val 109"/>
              <a:gd name="f74" fmla="val 250"/>
              <a:gd name="f75" fmla="val 101"/>
              <a:gd name="f76" fmla="val 251"/>
              <a:gd name="f77" fmla="val 93"/>
              <a:gd name="f78" fmla="val 85"/>
              <a:gd name="f79" fmla="val 252"/>
              <a:gd name="f80" fmla="val 81"/>
              <a:gd name="f81" fmla="val 76"/>
              <a:gd name="f82" fmla="val 72"/>
              <a:gd name="f83" fmla="val 249"/>
              <a:gd name="f84" fmla="val 77"/>
              <a:gd name="f85" fmla="val 82"/>
              <a:gd name="f86" fmla="val 244"/>
              <a:gd name="f87" fmla="val 86"/>
              <a:gd name="f88" fmla="val 242"/>
              <a:gd name="f89" fmla="val 94"/>
              <a:gd name="f90" fmla="val 241"/>
              <a:gd name="f91" fmla="val 99"/>
              <a:gd name="f92" fmla="val 236"/>
              <a:gd name="f93" fmla="val 104"/>
              <a:gd name="f94" fmla="val 230"/>
              <a:gd name="f95" fmla="val 106"/>
              <a:gd name="f96" fmla="val 105"/>
              <a:gd name="f97" fmla="val 225"/>
              <a:gd name="f98" fmla="val 226"/>
              <a:gd name="f99" fmla="val 229"/>
              <a:gd name="f100" fmla="val 231"/>
              <a:gd name="f101" fmla="val 98"/>
              <a:gd name="f102" fmla="val 95"/>
              <a:gd name="f103" fmla="val 92"/>
              <a:gd name="f104" fmla="val 97"/>
              <a:gd name="f105" fmla="val 217"/>
              <a:gd name="f106" fmla="val 96"/>
              <a:gd name="f107" fmla="val 212"/>
              <a:gd name="f108" fmla="val 90"/>
              <a:gd name="f109" fmla="val 208"/>
              <a:gd name="f110" fmla="val 202"/>
              <a:gd name="f111" fmla="val 79"/>
              <a:gd name="f112" fmla="val 199"/>
              <a:gd name="f113" fmla="val 196"/>
              <a:gd name="f114" fmla="val 40"/>
              <a:gd name="f115" fmla="val 18"/>
              <a:gd name="f116" fmla="val 156"/>
              <a:gd name="f117" fmla="val 11"/>
              <a:gd name="f118" fmla="val 119"/>
              <a:gd name="f119" fmla="val 62"/>
              <a:gd name="f120" fmla="val 46"/>
              <a:gd name="f121" fmla="val 4"/>
              <a:gd name="f122" fmla="val 2"/>
              <a:gd name="f123" fmla="val 167"/>
              <a:gd name="f124" fmla="val 9"/>
              <a:gd name="f125" fmla="val 192"/>
              <a:gd name="f126" fmla="val 32"/>
              <a:gd name="f127" fmla="val 42"/>
              <a:gd name="f128" fmla="val 207"/>
              <a:gd name="f129" fmla="val 51"/>
              <a:gd name="f130" fmla="val 211"/>
              <a:gd name="f131" fmla="val 63"/>
              <a:gd name="f132" fmla="val 213"/>
              <a:gd name="f133" fmla="val 69"/>
              <a:gd name="f134" fmla="val 215"/>
              <a:gd name="f135" fmla="val 68"/>
              <a:gd name="f136" fmla="val 219"/>
              <a:gd name="f137" fmla="val 65"/>
              <a:gd name="f138" fmla="val 58"/>
              <a:gd name="f139" fmla="val 234"/>
              <a:gd name="f140" fmla="val 52"/>
              <a:gd name="f141" fmla="val 243"/>
              <a:gd name="f142" fmla="val 47"/>
              <a:gd name="f143" fmla="val 303"/>
              <a:gd name="f144" fmla="val 13"/>
              <a:gd name="f145" fmla="val 367"/>
              <a:gd name="f146" fmla="val 5"/>
              <a:gd name="f147" fmla="val 435"/>
              <a:gd name="f148" fmla="val 20"/>
              <a:gd name="f149" fmla="val 466"/>
              <a:gd name="f150" fmla="val 27"/>
              <a:gd name="f151" fmla="val 496"/>
              <a:gd name="f152" fmla="val 38"/>
              <a:gd name="f153" fmla="val 519"/>
              <a:gd name="f154" fmla="val 537"/>
              <a:gd name="f155" fmla="val 540"/>
              <a:gd name="f156" fmla="val 102"/>
              <a:gd name="f157" fmla="val 526"/>
              <a:gd name="f158" fmla="val 124"/>
              <a:gd name="f159" fmla="val 523"/>
              <a:gd name="f160" fmla="val 129"/>
              <a:gd name="f161" fmla="val 524"/>
              <a:gd name="f162" fmla="val 132"/>
              <a:gd name="f163" fmla="val 528"/>
              <a:gd name="f164" fmla="val 136"/>
              <a:gd name="f165" fmla="val 546"/>
              <a:gd name="f166" fmla="val 155"/>
              <a:gd name="f167" fmla="val 559"/>
              <a:gd name="f168" fmla="val 177"/>
              <a:gd name="f169" fmla="val 567"/>
              <a:gd name="f170" fmla="val 577"/>
              <a:gd name="f171" fmla="val 233"/>
              <a:gd name="f172" fmla="val 583"/>
              <a:gd name="f173" fmla="val 267"/>
              <a:gd name="f174" fmla="val 287"/>
              <a:gd name="f175" fmla="val 290"/>
              <a:gd name="f176" fmla="val 619"/>
              <a:gd name="f177" fmla="val 299"/>
              <a:gd name="f178" fmla="val 613"/>
              <a:gd name="f179" fmla="val 306"/>
              <a:gd name="f180" fmla="val 605"/>
              <a:gd name="f181" fmla="val 310"/>
              <a:gd name="f182" fmla="val 313"/>
              <a:gd name="f183" fmla="val 318"/>
              <a:gd name="f184" fmla="val 326"/>
              <a:gd name="f185" fmla="val 600"/>
              <a:gd name="f186" fmla="val 351"/>
              <a:gd name="f187" fmla="val 376"/>
              <a:gd name="f188" fmla="val 401"/>
              <a:gd name="f189" fmla="val 594"/>
              <a:gd name="f190" fmla="val 423"/>
              <a:gd name="f191" fmla="val 590"/>
              <a:gd name="f192" fmla="val 427"/>
              <a:gd name="f193" fmla="val 568"/>
              <a:gd name="f194" fmla="val 430"/>
              <a:gd name="f195" fmla="val 433"/>
              <a:gd name="f196" fmla="val 501"/>
              <a:gd name="f197" fmla="val 487"/>
              <a:gd name="f198" fmla="val 428"/>
              <a:gd name="f199" fmla="val 475"/>
              <a:gd name="f200" fmla="val 442"/>
              <a:gd name="f201" fmla="val 452"/>
              <a:gd name="f202" fmla="val 459"/>
              <a:gd name="f203" fmla="val 449"/>
              <a:gd name="f204" fmla="val 468"/>
              <a:gd name="f205" fmla="val 438"/>
              <a:gd name="f206" fmla="val 500"/>
              <a:gd name="f207" fmla="val 532"/>
              <a:gd name="f208" fmla="+- 0 0 -90"/>
              <a:gd name="f209" fmla="*/ f3 1 624"/>
              <a:gd name="f210" fmla="*/ f4 1 672"/>
              <a:gd name="f211" fmla="val f5"/>
              <a:gd name="f212" fmla="val f6"/>
              <a:gd name="f213" fmla="val f7"/>
              <a:gd name="f214" fmla="*/ f208 f0 1"/>
              <a:gd name="f215" fmla="+- f213 0 f211"/>
              <a:gd name="f216" fmla="+- f212 0 f211"/>
              <a:gd name="f217" fmla="*/ f214 1 f2"/>
              <a:gd name="f218" fmla="*/ f216 1 624"/>
              <a:gd name="f219" fmla="*/ f215 1 672"/>
              <a:gd name="f220" fmla="*/ 426 f216 1"/>
              <a:gd name="f221" fmla="*/ 565 f215 1"/>
              <a:gd name="f222" fmla="*/ 420 f216 1"/>
              <a:gd name="f223" fmla="*/ 636 f215 1"/>
              <a:gd name="f224" fmla="*/ 411 f216 1"/>
              <a:gd name="f225" fmla="*/ 653 f215 1"/>
              <a:gd name="f226" fmla="*/ 309 f216 1"/>
              <a:gd name="f227" fmla="*/ 654 f215 1"/>
              <a:gd name="f228" fmla="*/ 266 f216 1"/>
              <a:gd name="f229" fmla="*/ 616 f215 1"/>
              <a:gd name="f230" fmla="*/ 271 f216 1"/>
              <a:gd name="f231" fmla="*/ 579 f215 1"/>
              <a:gd name="f232" fmla="*/ 292 f216 1"/>
              <a:gd name="f233" fmla="*/ 553 f215 1"/>
              <a:gd name="f234" fmla="*/ 342 f216 1"/>
              <a:gd name="f235" fmla="*/ 447 f215 1"/>
              <a:gd name="f236" fmla="*/ 307 f216 1"/>
              <a:gd name="f237" fmla="*/ 455 f215 1"/>
              <a:gd name="f238" fmla="*/ 200 f216 1"/>
              <a:gd name="f239" fmla="*/ 402 f215 1"/>
              <a:gd name="f240" fmla="*/ 150 f216 1"/>
              <a:gd name="f241" fmla="*/ 237 f215 1"/>
              <a:gd name="f242" fmla="*/ 223 f215 1"/>
              <a:gd name="f243" fmla="*/ 109 f216 1"/>
              <a:gd name="f244" fmla="*/ 250 f215 1"/>
              <a:gd name="f245" fmla="*/ 85 f216 1"/>
              <a:gd name="f246" fmla="*/ 252 f215 1"/>
              <a:gd name="f247" fmla="*/ 72 f216 1"/>
              <a:gd name="f248" fmla="*/ 249 f215 1"/>
              <a:gd name="f249" fmla="*/ 86 f216 1"/>
              <a:gd name="f250" fmla="*/ 242 f215 1"/>
              <a:gd name="f251" fmla="*/ 104 f216 1"/>
              <a:gd name="f252" fmla="*/ 230 f215 1"/>
              <a:gd name="f253" fmla="*/ 105 f216 1"/>
              <a:gd name="f254" fmla="*/ 225 f215 1"/>
              <a:gd name="f255" fmla="*/ 229 f215 1"/>
              <a:gd name="f256" fmla="*/ 95 f216 1"/>
              <a:gd name="f257" fmla="*/ 90 f216 1"/>
              <a:gd name="f258" fmla="*/ 208 f215 1"/>
              <a:gd name="f259" fmla="*/ 196 f215 1"/>
              <a:gd name="f260" fmla="*/ 11 f216 1"/>
              <a:gd name="f261" fmla="*/ 119 f215 1"/>
              <a:gd name="f262" fmla="*/ 2 f215 1"/>
              <a:gd name="f263" fmla="*/ 192 f216 1"/>
              <a:gd name="f264" fmla="*/ 32 f215 1"/>
              <a:gd name="f265" fmla="*/ 211 f216 1"/>
              <a:gd name="f266" fmla="*/ 63 f215 1"/>
              <a:gd name="f267" fmla="*/ 219 f216 1"/>
              <a:gd name="f268" fmla="*/ 65 f215 1"/>
              <a:gd name="f269" fmla="*/ 243 f216 1"/>
              <a:gd name="f270" fmla="*/ 47 f215 1"/>
              <a:gd name="f271" fmla="*/ 435 f216 1"/>
              <a:gd name="f272" fmla="*/ 20 f215 1"/>
              <a:gd name="f273" fmla="*/ 519 f216 1"/>
              <a:gd name="f274" fmla="*/ 62 f215 1"/>
              <a:gd name="f275" fmla="*/ 526 f216 1"/>
              <a:gd name="f276" fmla="*/ 124 f215 1"/>
              <a:gd name="f277" fmla="*/ 528 f216 1"/>
              <a:gd name="f278" fmla="*/ 136 f215 1"/>
              <a:gd name="f279" fmla="*/ 567 f216 1"/>
              <a:gd name="f280" fmla="*/ 202 f215 1"/>
              <a:gd name="f281" fmla="*/ 583 f216 1"/>
              <a:gd name="f282" fmla="*/ 247 f215 1"/>
              <a:gd name="f283" fmla="*/ 624 f216 1"/>
              <a:gd name="f284" fmla="*/ 290 f215 1"/>
              <a:gd name="f285" fmla="*/ 605 f216 1"/>
              <a:gd name="f286" fmla="*/ 310 f215 1"/>
              <a:gd name="f287" fmla="*/ 597 f216 1"/>
              <a:gd name="f288" fmla="*/ 326 f215 1"/>
              <a:gd name="f289" fmla="*/ 401 f215 1"/>
              <a:gd name="f290" fmla="*/ 568 f216 1"/>
              <a:gd name="f291" fmla="*/ 430 f215 1"/>
              <a:gd name="f292" fmla="*/ 501 f216 1"/>
              <a:gd name="f293" fmla="*/ 466 f216 1"/>
              <a:gd name="f294" fmla="*/ 442 f215 1"/>
              <a:gd name="f295" fmla="*/ 449 f216 1"/>
              <a:gd name="f296" fmla="*/ 468 f215 1"/>
              <a:gd name="f297" fmla="+- f217 0 f1"/>
              <a:gd name="f298" fmla="*/ f220 1 624"/>
              <a:gd name="f299" fmla="*/ f221 1 672"/>
              <a:gd name="f300" fmla="*/ f222 1 624"/>
              <a:gd name="f301" fmla="*/ f223 1 672"/>
              <a:gd name="f302" fmla="*/ f224 1 624"/>
              <a:gd name="f303" fmla="*/ f225 1 672"/>
              <a:gd name="f304" fmla="*/ f226 1 624"/>
              <a:gd name="f305" fmla="*/ f227 1 672"/>
              <a:gd name="f306" fmla="*/ f228 1 624"/>
              <a:gd name="f307" fmla="*/ f229 1 672"/>
              <a:gd name="f308" fmla="*/ f230 1 624"/>
              <a:gd name="f309" fmla="*/ f231 1 672"/>
              <a:gd name="f310" fmla="*/ f232 1 624"/>
              <a:gd name="f311" fmla="*/ f233 1 672"/>
              <a:gd name="f312" fmla="*/ f234 1 624"/>
              <a:gd name="f313" fmla="*/ f235 1 672"/>
              <a:gd name="f314" fmla="*/ f236 1 624"/>
              <a:gd name="f315" fmla="*/ f237 1 672"/>
              <a:gd name="f316" fmla="*/ f238 1 624"/>
              <a:gd name="f317" fmla="*/ f239 1 672"/>
              <a:gd name="f318" fmla="*/ f240 1 624"/>
              <a:gd name="f319" fmla="*/ f241 1 672"/>
              <a:gd name="f320" fmla="*/ f242 1 672"/>
              <a:gd name="f321" fmla="*/ f243 1 624"/>
              <a:gd name="f322" fmla="*/ f244 1 672"/>
              <a:gd name="f323" fmla="*/ f245 1 624"/>
              <a:gd name="f324" fmla="*/ f246 1 672"/>
              <a:gd name="f325" fmla="*/ f247 1 624"/>
              <a:gd name="f326" fmla="*/ f248 1 672"/>
              <a:gd name="f327" fmla="*/ f249 1 624"/>
              <a:gd name="f328" fmla="*/ f250 1 672"/>
              <a:gd name="f329" fmla="*/ f251 1 624"/>
              <a:gd name="f330" fmla="*/ f252 1 672"/>
              <a:gd name="f331" fmla="*/ f253 1 624"/>
              <a:gd name="f332" fmla="*/ f254 1 672"/>
              <a:gd name="f333" fmla="*/ f255 1 672"/>
              <a:gd name="f334" fmla="*/ f256 1 624"/>
              <a:gd name="f335" fmla="*/ f257 1 624"/>
              <a:gd name="f336" fmla="*/ f258 1 672"/>
              <a:gd name="f337" fmla="*/ f259 1 672"/>
              <a:gd name="f338" fmla="*/ f260 1 624"/>
              <a:gd name="f339" fmla="*/ f261 1 672"/>
              <a:gd name="f340" fmla="*/ f262 1 672"/>
              <a:gd name="f341" fmla="*/ f263 1 624"/>
              <a:gd name="f342" fmla="*/ f264 1 672"/>
              <a:gd name="f343" fmla="*/ f265 1 624"/>
              <a:gd name="f344" fmla="*/ f266 1 672"/>
              <a:gd name="f345" fmla="*/ f267 1 624"/>
              <a:gd name="f346" fmla="*/ f268 1 672"/>
              <a:gd name="f347" fmla="*/ f269 1 624"/>
              <a:gd name="f348" fmla="*/ f270 1 672"/>
              <a:gd name="f349" fmla="*/ f271 1 624"/>
              <a:gd name="f350" fmla="*/ f272 1 672"/>
              <a:gd name="f351" fmla="*/ f273 1 624"/>
              <a:gd name="f352" fmla="*/ f274 1 672"/>
              <a:gd name="f353" fmla="*/ f275 1 624"/>
              <a:gd name="f354" fmla="*/ f276 1 672"/>
              <a:gd name="f355" fmla="*/ f277 1 624"/>
              <a:gd name="f356" fmla="*/ f278 1 672"/>
              <a:gd name="f357" fmla="*/ f279 1 624"/>
              <a:gd name="f358" fmla="*/ f280 1 672"/>
              <a:gd name="f359" fmla="*/ f281 1 624"/>
              <a:gd name="f360" fmla="*/ f282 1 672"/>
              <a:gd name="f361" fmla="*/ f283 1 624"/>
              <a:gd name="f362" fmla="*/ f284 1 672"/>
              <a:gd name="f363" fmla="*/ f285 1 624"/>
              <a:gd name="f364" fmla="*/ f286 1 672"/>
              <a:gd name="f365" fmla="*/ f287 1 624"/>
              <a:gd name="f366" fmla="*/ f288 1 672"/>
              <a:gd name="f367" fmla="*/ f289 1 672"/>
              <a:gd name="f368" fmla="*/ f290 1 624"/>
              <a:gd name="f369" fmla="*/ f291 1 672"/>
              <a:gd name="f370" fmla="*/ f292 1 624"/>
              <a:gd name="f371" fmla="*/ f293 1 624"/>
              <a:gd name="f372" fmla="*/ f294 1 672"/>
              <a:gd name="f373" fmla="*/ f295 1 624"/>
              <a:gd name="f374" fmla="*/ f296 1 672"/>
              <a:gd name="f375" fmla="*/ 0 1 f218"/>
              <a:gd name="f376" fmla="*/ f212 1 f218"/>
              <a:gd name="f377" fmla="*/ 0 1 f219"/>
              <a:gd name="f378" fmla="*/ f213 1 f219"/>
              <a:gd name="f379" fmla="*/ f298 1 f218"/>
              <a:gd name="f380" fmla="*/ f299 1 f219"/>
              <a:gd name="f381" fmla="*/ f300 1 f218"/>
              <a:gd name="f382" fmla="*/ f301 1 f219"/>
              <a:gd name="f383" fmla="*/ f302 1 f218"/>
              <a:gd name="f384" fmla="*/ f303 1 f219"/>
              <a:gd name="f385" fmla="*/ f304 1 f218"/>
              <a:gd name="f386" fmla="*/ f305 1 f219"/>
              <a:gd name="f387" fmla="*/ f306 1 f218"/>
              <a:gd name="f388" fmla="*/ f307 1 f219"/>
              <a:gd name="f389" fmla="*/ f308 1 f218"/>
              <a:gd name="f390" fmla="*/ f309 1 f219"/>
              <a:gd name="f391" fmla="*/ f310 1 f218"/>
              <a:gd name="f392" fmla="*/ f311 1 f219"/>
              <a:gd name="f393" fmla="*/ f312 1 f218"/>
              <a:gd name="f394" fmla="*/ f313 1 f219"/>
              <a:gd name="f395" fmla="*/ f314 1 f218"/>
              <a:gd name="f396" fmla="*/ f315 1 f219"/>
              <a:gd name="f397" fmla="*/ f316 1 f218"/>
              <a:gd name="f398" fmla="*/ f317 1 f219"/>
              <a:gd name="f399" fmla="*/ f318 1 f218"/>
              <a:gd name="f400" fmla="*/ f319 1 f219"/>
              <a:gd name="f401" fmla="*/ f320 1 f219"/>
              <a:gd name="f402" fmla="*/ f321 1 f218"/>
              <a:gd name="f403" fmla="*/ f322 1 f219"/>
              <a:gd name="f404" fmla="*/ f323 1 f218"/>
              <a:gd name="f405" fmla="*/ f324 1 f219"/>
              <a:gd name="f406" fmla="*/ f325 1 f218"/>
              <a:gd name="f407" fmla="*/ f326 1 f219"/>
              <a:gd name="f408" fmla="*/ f327 1 f218"/>
              <a:gd name="f409" fmla="*/ f328 1 f219"/>
              <a:gd name="f410" fmla="*/ f329 1 f218"/>
              <a:gd name="f411" fmla="*/ f330 1 f219"/>
              <a:gd name="f412" fmla="*/ f331 1 f218"/>
              <a:gd name="f413" fmla="*/ f332 1 f219"/>
              <a:gd name="f414" fmla="*/ f333 1 f219"/>
              <a:gd name="f415" fmla="*/ f334 1 f218"/>
              <a:gd name="f416" fmla="*/ f335 1 f218"/>
              <a:gd name="f417" fmla="*/ f336 1 f219"/>
              <a:gd name="f418" fmla="*/ f337 1 f219"/>
              <a:gd name="f419" fmla="*/ f338 1 f218"/>
              <a:gd name="f420" fmla="*/ f339 1 f219"/>
              <a:gd name="f421" fmla="*/ f340 1 f219"/>
              <a:gd name="f422" fmla="*/ f341 1 f218"/>
              <a:gd name="f423" fmla="*/ f342 1 f219"/>
              <a:gd name="f424" fmla="*/ f343 1 f218"/>
              <a:gd name="f425" fmla="*/ f344 1 f219"/>
              <a:gd name="f426" fmla="*/ f345 1 f218"/>
              <a:gd name="f427" fmla="*/ f346 1 f219"/>
              <a:gd name="f428" fmla="*/ f347 1 f218"/>
              <a:gd name="f429" fmla="*/ f348 1 f219"/>
              <a:gd name="f430" fmla="*/ f349 1 f218"/>
              <a:gd name="f431" fmla="*/ f350 1 f219"/>
              <a:gd name="f432" fmla="*/ f351 1 f218"/>
              <a:gd name="f433" fmla="*/ f352 1 f219"/>
              <a:gd name="f434" fmla="*/ f353 1 f218"/>
              <a:gd name="f435" fmla="*/ f354 1 f219"/>
              <a:gd name="f436" fmla="*/ f355 1 f218"/>
              <a:gd name="f437" fmla="*/ f356 1 f219"/>
              <a:gd name="f438" fmla="*/ f357 1 f218"/>
              <a:gd name="f439" fmla="*/ f358 1 f219"/>
              <a:gd name="f440" fmla="*/ f359 1 f218"/>
              <a:gd name="f441" fmla="*/ f360 1 f219"/>
              <a:gd name="f442" fmla="*/ f361 1 f218"/>
              <a:gd name="f443" fmla="*/ f362 1 f219"/>
              <a:gd name="f444" fmla="*/ f363 1 f218"/>
              <a:gd name="f445" fmla="*/ f364 1 f219"/>
              <a:gd name="f446" fmla="*/ f365 1 f218"/>
              <a:gd name="f447" fmla="*/ f366 1 f219"/>
              <a:gd name="f448" fmla="*/ f367 1 f219"/>
              <a:gd name="f449" fmla="*/ f368 1 f218"/>
              <a:gd name="f450" fmla="*/ f369 1 f219"/>
              <a:gd name="f451" fmla="*/ f370 1 f218"/>
              <a:gd name="f452" fmla="*/ f371 1 f218"/>
              <a:gd name="f453" fmla="*/ f372 1 f219"/>
              <a:gd name="f454" fmla="*/ f373 1 f218"/>
              <a:gd name="f455" fmla="*/ f374 1 f219"/>
              <a:gd name="f456" fmla="*/ f375 f209 1"/>
              <a:gd name="f457" fmla="*/ f376 f209 1"/>
              <a:gd name="f458" fmla="*/ f378 f210 1"/>
              <a:gd name="f459" fmla="*/ f377 f210 1"/>
              <a:gd name="f460" fmla="*/ f379 f209 1"/>
              <a:gd name="f461" fmla="*/ f380 f210 1"/>
              <a:gd name="f462" fmla="*/ f381 f209 1"/>
              <a:gd name="f463" fmla="*/ f382 f210 1"/>
              <a:gd name="f464" fmla="*/ f383 f209 1"/>
              <a:gd name="f465" fmla="*/ f384 f210 1"/>
              <a:gd name="f466" fmla="*/ f385 f209 1"/>
              <a:gd name="f467" fmla="*/ f386 f210 1"/>
              <a:gd name="f468" fmla="*/ f387 f209 1"/>
              <a:gd name="f469" fmla="*/ f388 f210 1"/>
              <a:gd name="f470" fmla="*/ f389 f209 1"/>
              <a:gd name="f471" fmla="*/ f390 f210 1"/>
              <a:gd name="f472" fmla="*/ f391 f209 1"/>
              <a:gd name="f473" fmla="*/ f392 f210 1"/>
              <a:gd name="f474" fmla="*/ f393 f209 1"/>
              <a:gd name="f475" fmla="*/ f394 f210 1"/>
              <a:gd name="f476" fmla="*/ f395 f209 1"/>
              <a:gd name="f477" fmla="*/ f396 f210 1"/>
              <a:gd name="f478" fmla="*/ f397 f209 1"/>
              <a:gd name="f479" fmla="*/ f398 f210 1"/>
              <a:gd name="f480" fmla="*/ f399 f209 1"/>
              <a:gd name="f481" fmla="*/ f400 f210 1"/>
              <a:gd name="f482" fmla="*/ f401 f210 1"/>
              <a:gd name="f483" fmla="*/ f402 f209 1"/>
              <a:gd name="f484" fmla="*/ f403 f210 1"/>
              <a:gd name="f485" fmla="*/ f404 f209 1"/>
              <a:gd name="f486" fmla="*/ f405 f210 1"/>
              <a:gd name="f487" fmla="*/ f406 f209 1"/>
              <a:gd name="f488" fmla="*/ f407 f210 1"/>
              <a:gd name="f489" fmla="*/ f408 f209 1"/>
              <a:gd name="f490" fmla="*/ f409 f210 1"/>
              <a:gd name="f491" fmla="*/ f410 f209 1"/>
              <a:gd name="f492" fmla="*/ f411 f210 1"/>
              <a:gd name="f493" fmla="*/ f412 f209 1"/>
              <a:gd name="f494" fmla="*/ f413 f210 1"/>
              <a:gd name="f495" fmla="*/ f414 f210 1"/>
              <a:gd name="f496" fmla="*/ f415 f209 1"/>
              <a:gd name="f497" fmla="*/ f416 f209 1"/>
              <a:gd name="f498" fmla="*/ f417 f210 1"/>
              <a:gd name="f499" fmla="*/ f418 f210 1"/>
              <a:gd name="f500" fmla="*/ f419 f209 1"/>
              <a:gd name="f501" fmla="*/ f420 f210 1"/>
              <a:gd name="f502" fmla="*/ f421 f210 1"/>
              <a:gd name="f503" fmla="*/ f422 f209 1"/>
              <a:gd name="f504" fmla="*/ f423 f210 1"/>
              <a:gd name="f505" fmla="*/ f424 f209 1"/>
              <a:gd name="f506" fmla="*/ f425 f210 1"/>
              <a:gd name="f507" fmla="*/ f426 f209 1"/>
              <a:gd name="f508" fmla="*/ f427 f210 1"/>
              <a:gd name="f509" fmla="*/ f428 f209 1"/>
              <a:gd name="f510" fmla="*/ f429 f210 1"/>
              <a:gd name="f511" fmla="*/ f430 f209 1"/>
              <a:gd name="f512" fmla="*/ f431 f210 1"/>
              <a:gd name="f513" fmla="*/ f432 f209 1"/>
              <a:gd name="f514" fmla="*/ f433 f210 1"/>
              <a:gd name="f515" fmla="*/ f434 f209 1"/>
              <a:gd name="f516" fmla="*/ f435 f210 1"/>
              <a:gd name="f517" fmla="*/ f436 f209 1"/>
              <a:gd name="f518" fmla="*/ f437 f210 1"/>
              <a:gd name="f519" fmla="*/ f438 f209 1"/>
              <a:gd name="f520" fmla="*/ f439 f210 1"/>
              <a:gd name="f521" fmla="*/ f440 f209 1"/>
              <a:gd name="f522" fmla="*/ f441 f210 1"/>
              <a:gd name="f523" fmla="*/ f442 f209 1"/>
              <a:gd name="f524" fmla="*/ f443 f210 1"/>
              <a:gd name="f525" fmla="*/ f444 f209 1"/>
              <a:gd name="f526" fmla="*/ f445 f210 1"/>
              <a:gd name="f527" fmla="*/ f446 f209 1"/>
              <a:gd name="f528" fmla="*/ f447 f210 1"/>
              <a:gd name="f529" fmla="*/ f448 f210 1"/>
              <a:gd name="f530" fmla="*/ f449 f209 1"/>
              <a:gd name="f531" fmla="*/ f450 f210 1"/>
              <a:gd name="f532" fmla="*/ f451 f209 1"/>
              <a:gd name="f533" fmla="*/ f452 f209 1"/>
              <a:gd name="f534" fmla="*/ f453 f210 1"/>
              <a:gd name="f535" fmla="*/ f454 f209 1"/>
              <a:gd name="f536" fmla="*/ f455 f210 1"/>
            </a:gdLst>
            <a:ahLst/>
            <a:cxnLst>
              <a:cxn ang="3cd4">
                <a:pos x="hc" y="t"/>
              </a:cxn>
              <a:cxn ang="0">
                <a:pos x="r" y="vc"/>
              </a:cxn>
              <a:cxn ang="cd4">
                <a:pos x="hc" y="b"/>
              </a:cxn>
              <a:cxn ang="cd2">
                <a:pos x="l" y="vc"/>
              </a:cxn>
              <a:cxn ang="f297">
                <a:pos x="f460" y="f461"/>
              </a:cxn>
              <a:cxn ang="f297">
                <a:pos x="f462" y="f463"/>
              </a:cxn>
              <a:cxn ang="f297">
                <a:pos x="f464" y="f465"/>
              </a:cxn>
              <a:cxn ang="f297">
                <a:pos x="f466" y="f467"/>
              </a:cxn>
              <a:cxn ang="f297">
                <a:pos x="f468" y="f469"/>
              </a:cxn>
              <a:cxn ang="f297">
                <a:pos x="f470" y="f471"/>
              </a:cxn>
              <a:cxn ang="f297">
                <a:pos x="f472" y="f473"/>
              </a:cxn>
              <a:cxn ang="f297">
                <a:pos x="f474" y="f475"/>
              </a:cxn>
              <a:cxn ang="f297">
                <a:pos x="f476" y="f477"/>
              </a:cxn>
              <a:cxn ang="f297">
                <a:pos x="f478" y="f479"/>
              </a:cxn>
              <a:cxn ang="f297">
                <a:pos x="f480" y="f481"/>
              </a:cxn>
              <a:cxn ang="f297">
                <a:pos x="f480" y="f482"/>
              </a:cxn>
              <a:cxn ang="f297">
                <a:pos x="f483" y="f484"/>
              </a:cxn>
              <a:cxn ang="f297">
                <a:pos x="f485" y="f486"/>
              </a:cxn>
              <a:cxn ang="f297">
                <a:pos x="f487" y="f488"/>
              </a:cxn>
              <a:cxn ang="f297">
                <a:pos x="f489" y="f490"/>
              </a:cxn>
              <a:cxn ang="f297">
                <a:pos x="f491" y="f492"/>
              </a:cxn>
              <a:cxn ang="f297">
                <a:pos x="f493" y="f494"/>
              </a:cxn>
              <a:cxn ang="f297">
                <a:pos x="f491" y="f495"/>
              </a:cxn>
              <a:cxn ang="f297">
                <a:pos x="f496" y="f495"/>
              </a:cxn>
              <a:cxn ang="f297">
                <a:pos x="f496" y="f482"/>
              </a:cxn>
              <a:cxn ang="f297">
                <a:pos x="f497" y="f498"/>
              </a:cxn>
              <a:cxn ang="f297">
                <a:pos x="f487" y="f499"/>
              </a:cxn>
              <a:cxn ang="f297">
                <a:pos x="f500" y="f501"/>
              </a:cxn>
              <a:cxn ang="f297">
                <a:pos x="f493" y="f502"/>
              </a:cxn>
              <a:cxn ang="f297">
                <a:pos x="f503" y="f504"/>
              </a:cxn>
              <a:cxn ang="f297">
                <a:pos x="f505" y="f506"/>
              </a:cxn>
              <a:cxn ang="f297">
                <a:pos x="f507" y="f508"/>
              </a:cxn>
              <a:cxn ang="f297">
                <a:pos x="f509" y="f510"/>
              </a:cxn>
              <a:cxn ang="f297">
                <a:pos x="f511" y="f512"/>
              </a:cxn>
              <a:cxn ang="f297">
                <a:pos x="f513" y="f514"/>
              </a:cxn>
              <a:cxn ang="f297">
                <a:pos x="f515" y="f516"/>
              </a:cxn>
              <a:cxn ang="f297">
                <a:pos x="f517" y="f518"/>
              </a:cxn>
              <a:cxn ang="f297">
                <a:pos x="f519" y="f520"/>
              </a:cxn>
              <a:cxn ang="f297">
                <a:pos x="f521" y="f522"/>
              </a:cxn>
              <a:cxn ang="f297">
                <a:pos x="f523" y="f524"/>
              </a:cxn>
              <a:cxn ang="f297">
                <a:pos x="f525" y="f526"/>
              </a:cxn>
              <a:cxn ang="f297">
                <a:pos x="f527" y="f528"/>
              </a:cxn>
              <a:cxn ang="f297">
                <a:pos x="f527" y="f529"/>
              </a:cxn>
              <a:cxn ang="f297">
                <a:pos x="f530" y="f531"/>
              </a:cxn>
              <a:cxn ang="f297">
                <a:pos x="f532" y="f531"/>
              </a:cxn>
              <a:cxn ang="f297">
                <a:pos x="f533" y="f534"/>
              </a:cxn>
              <a:cxn ang="f297">
                <a:pos x="f535" y="f536"/>
              </a:cxn>
              <a:cxn ang="f297">
                <a:pos x="f460" y="f461"/>
              </a:cxn>
            </a:cxnLst>
            <a:rect l="f456" t="f459" r="f457" b="f458"/>
            <a:pathLst>
              <a:path w="624" h="672">
                <a:moveTo>
                  <a:pt x="f8" y="f9"/>
                </a:moveTo>
                <a:cubicBezTo>
                  <a:pt x="f10" y="f11"/>
                  <a:pt x="f12" y="f13"/>
                  <a:pt x="f14" y="f15"/>
                </a:cubicBezTo>
                <a:cubicBezTo>
                  <a:pt x="f10" y="f16"/>
                  <a:pt x="f17" y="f18"/>
                  <a:pt x="f19" y="f20"/>
                </a:cubicBezTo>
                <a:cubicBezTo>
                  <a:pt x="f21" y="f7"/>
                  <a:pt x="f22" y="f23"/>
                  <a:pt x="f24" y="f25"/>
                </a:cubicBezTo>
                <a:cubicBezTo>
                  <a:pt x="f26" y="f27"/>
                  <a:pt x="f28" y="f29"/>
                  <a:pt x="f30" y="f31"/>
                </a:cubicBezTo>
                <a:cubicBezTo>
                  <a:pt x="f32" y="f33"/>
                  <a:pt x="f32" y="f34"/>
                  <a:pt x="f35" y="f36"/>
                </a:cubicBezTo>
                <a:cubicBezTo>
                  <a:pt x="f37" y="f38"/>
                  <a:pt x="f39" y="f40"/>
                  <a:pt x="f41" y="f42"/>
                </a:cubicBezTo>
                <a:cubicBezTo>
                  <a:pt x="f43" y="f44"/>
                  <a:pt x="f45" y="f46"/>
                  <a:pt x="f47" y="f48"/>
                </a:cubicBezTo>
                <a:cubicBezTo>
                  <a:pt x="f49" y="f50"/>
                  <a:pt x="f51" y="f52"/>
                  <a:pt x="f53" y="f54"/>
                </a:cubicBezTo>
                <a:cubicBezTo>
                  <a:pt x="f55" y="f56"/>
                  <a:pt x="f57" y="f58"/>
                  <a:pt x="f59" y="f60"/>
                </a:cubicBezTo>
                <a:cubicBezTo>
                  <a:pt x="f61" y="f62"/>
                  <a:pt x="f63" y="f64"/>
                  <a:pt x="f65" y="f66"/>
                </a:cubicBezTo>
                <a:cubicBezTo>
                  <a:pt x="f65" y="f67"/>
                  <a:pt x="f65" y="f68"/>
                  <a:pt x="f65" y="f69"/>
                </a:cubicBezTo>
                <a:cubicBezTo>
                  <a:pt x="f70" y="f66"/>
                  <a:pt x="f71" y="f72"/>
                  <a:pt x="f73" y="f74"/>
                </a:cubicBezTo>
                <a:cubicBezTo>
                  <a:pt x="f75" y="f76"/>
                  <a:pt x="f77" y="f76"/>
                  <a:pt x="f78" y="f79"/>
                </a:cubicBezTo>
                <a:cubicBezTo>
                  <a:pt x="f80" y="f74"/>
                  <a:pt x="f81" y="f79"/>
                  <a:pt x="f82" y="f83"/>
                </a:cubicBezTo>
                <a:cubicBezTo>
                  <a:pt x="f84" y="f72"/>
                  <a:pt x="f85" y="f86"/>
                  <a:pt x="f87" y="f88"/>
                </a:cubicBezTo>
                <a:cubicBezTo>
                  <a:pt x="f89" y="f90"/>
                  <a:pt x="f91" y="f92"/>
                  <a:pt x="f93" y="f94"/>
                </a:cubicBezTo>
                <a:cubicBezTo>
                  <a:pt x="f95" y="f68"/>
                  <a:pt x="f96" y="f57"/>
                  <a:pt x="f96" y="f97"/>
                </a:cubicBezTo>
                <a:cubicBezTo>
                  <a:pt x="f96" y="f98"/>
                  <a:pt x="f93" y="f68"/>
                  <a:pt x="f93" y="f99"/>
                </a:cubicBezTo>
                <a:cubicBezTo>
                  <a:pt x="f75" y="f100"/>
                  <a:pt x="f101" y="f100"/>
                  <a:pt x="f102" y="f99"/>
                </a:cubicBezTo>
                <a:cubicBezTo>
                  <a:pt x="f103" y="f68"/>
                  <a:pt x="f89" y="f97"/>
                  <a:pt x="f102" y="f69"/>
                </a:cubicBezTo>
                <a:cubicBezTo>
                  <a:pt x="f104" y="f105"/>
                  <a:pt x="f106" y="f107"/>
                  <a:pt x="f108" y="f109"/>
                </a:cubicBezTo>
                <a:cubicBezTo>
                  <a:pt x="f87" y="f110"/>
                  <a:pt x="f111" y="f112"/>
                  <a:pt x="f82" y="f113"/>
                </a:cubicBezTo>
                <a:cubicBezTo>
                  <a:pt x="f114" y="f2"/>
                  <a:pt x="f115" y="f116"/>
                  <a:pt x="f117" y="f118"/>
                </a:cubicBezTo>
                <a:cubicBezTo>
                  <a:pt x="f5" y="f119"/>
                  <a:pt x="f120" y="f121"/>
                  <a:pt x="f96" y="f122"/>
                </a:cubicBezTo>
                <a:cubicBezTo>
                  <a:pt x="f70" y="f5"/>
                  <a:pt x="f123" y="f124"/>
                  <a:pt x="f125" y="f126"/>
                </a:cubicBezTo>
                <a:cubicBezTo>
                  <a:pt x="f112" y="f127"/>
                  <a:pt x="f128" y="f129"/>
                  <a:pt x="f130" y="f131"/>
                </a:cubicBezTo>
                <a:cubicBezTo>
                  <a:pt x="f132" y="f133"/>
                  <a:pt x="f134" y="f135"/>
                  <a:pt x="f136" y="f137"/>
                </a:cubicBezTo>
                <a:cubicBezTo>
                  <a:pt x="f57" y="f138"/>
                  <a:pt x="f139" y="f140"/>
                  <a:pt x="f141" y="f142"/>
                </a:cubicBezTo>
                <a:cubicBezTo>
                  <a:pt x="f143" y="f144"/>
                  <a:pt x="f145" y="f146"/>
                  <a:pt x="f147" y="f148"/>
                </a:cubicBezTo>
                <a:cubicBezTo>
                  <a:pt x="f149" y="f150"/>
                  <a:pt x="f151" y="f152"/>
                  <a:pt x="f153" y="f119"/>
                </a:cubicBezTo>
                <a:cubicBezTo>
                  <a:pt x="f154" y="f80"/>
                  <a:pt x="f155" y="f156"/>
                  <a:pt x="f157" y="f158"/>
                </a:cubicBezTo>
                <a:cubicBezTo>
                  <a:pt x="f159" y="f160"/>
                  <a:pt x="f161" y="f162"/>
                  <a:pt x="f163" y="f164"/>
                </a:cubicBezTo>
                <a:cubicBezTo>
                  <a:pt x="f165" y="f166"/>
                  <a:pt x="f167" y="f168"/>
                  <a:pt x="f169" y="f110"/>
                </a:cubicBezTo>
                <a:cubicBezTo>
                  <a:pt x="f38" y="f105"/>
                  <a:pt x="f170" y="f171"/>
                  <a:pt x="f172" y="f72"/>
                </a:cubicBezTo>
                <a:cubicBezTo>
                  <a:pt x="f34" y="f173"/>
                  <a:pt x="f33" y="f174"/>
                  <a:pt x="f6" y="f175"/>
                </a:cubicBezTo>
                <a:cubicBezTo>
                  <a:pt x="f176" y="f177"/>
                  <a:pt x="f178" y="f179"/>
                  <a:pt x="f180" y="f181"/>
                </a:cubicBezTo>
                <a:cubicBezTo>
                  <a:pt x="f33" y="f182"/>
                  <a:pt x="f33" y="f183"/>
                  <a:pt x="f33" y="f184"/>
                </a:cubicBezTo>
                <a:cubicBezTo>
                  <a:pt x="f185" y="f186"/>
                  <a:pt x="f185" y="f187"/>
                  <a:pt x="f33" y="f188"/>
                </a:cubicBezTo>
                <a:cubicBezTo>
                  <a:pt x="f189" y="f190"/>
                  <a:pt x="f191" y="f192"/>
                  <a:pt x="f193" y="f194"/>
                </a:cubicBezTo>
                <a:cubicBezTo>
                  <a:pt x="f165" y="f195"/>
                  <a:pt x="f159" y="f195"/>
                  <a:pt x="f196" y="f194"/>
                </a:cubicBezTo>
                <a:cubicBezTo>
                  <a:pt x="f197" y="f198"/>
                  <a:pt x="f199" y="f195"/>
                  <a:pt x="f149" y="f200"/>
                </a:cubicBezTo>
                <a:cubicBezTo>
                  <a:pt x="f56" y="f50"/>
                  <a:pt x="f201" y="f202"/>
                  <a:pt x="f203" y="f204"/>
                </a:cubicBezTo>
                <a:cubicBezTo>
                  <a:pt x="f205" y="f206"/>
                  <a:pt x="f194" y="f207"/>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7" name="Freeform 9">
            <a:extLst>
              <a:ext uri="{FF2B5EF4-FFF2-40B4-BE49-F238E27FC236}">
                <a16:creationId xmlns:a16="http://schemas.microsoft.com/office/drawing/2014/main" id="{4AB6216B-10A8-5539-F4A6-68CDB7E09961}"/>
              </a:ext>
            </a:extLst>
          </p:cNvPr>
          <p:cNvSpPr/>
          <p:nvPr/>
        </p:nvSpPr>
        <p:spPr>
          <a:xfrm>
            <a:off x="8113708" y="2309810"/>
            <a:ext cx="919164" cy="2840034"/>
          </a:xfrm>
          <a:custGeom>
            <a:avLst/>
            <a:gdLst>
              <a:gd name="f0" fmla="val 10800000"/>
              <a:gd name="f1" fmla="val 5400000"/>
              <a:gd name="f2" fmla="val 180"/>
              <a:gd name="f3" fmla="val w"/>
              <a:gd name="f4" fmla="val h"/>
              <a:gd name="f5" fmla="val 0"/>
              <a:gd name="f6" fmla="val 659"/>
              <a:gd name="f7" fmla="val 2045"/>
              <a:gd name="f8" fmla="val 171"/>
              <a:gd name="f9" fmla="val 807"/>
              <a:gd name="f10" fmla="val 131"/>
              <a:gd name="f11" fmla="val 777"/>
              <a:gd name="f12" fmla="val 91"/>
              <a:gd name="f13" fmla="val 749"/>
              <a:gd name="f14" fmla="val 53"/>
              <a:gd name="f15" fmla="val 719"/>
              <a:gd name="f16" fmla="val 3"/>
              <a:gd name="f17" fmla="val 678"/>
              <a:gd name="f18" fmla="val 645"/>
              <a:gd name="f19" fmla="val 34"/>
              <a:gd name="f20" fmla="val 592"/>
              <a:gd name="f21" fmla="val 86"/>
              <a:gd name="f22" fmla="val 510"/>
              <a:gd name="f23" fmla="val 138"/>
              <a:gd name="f24" fmla="val 429"/>
              <a:gd name="f25" fmla="val 189"/>
              <a:gd name="f26" fmla="val 347"/>
              <a:gd name="f27" fmla="val 207"/>
              <a:gd name="f28" fmla="val 317"/>
              <a:gd name="f29" fmla="val 184"/>
              <a:gd name="f30" fmla="val 274"/>
              <a:gd name="f31" fmla="val 219"/>
              <a:gd name="f32" fmla="val 247"/>
              <a:gd name="f33" fmla="val 220"/>
              <a:gd name="f34" fmla="val 246"/>
              <a:gd name="f35" fmla="val 226"/>
              <a:gd name="f36" fmla="val 203"/>
              <a:gd name="f37" fmla="val 224"/>
              <a:gd name="f38" fmla="val 239"/>
              <a:gd name="f39" fmla="val 122"/>
              <a:gd name="f40" fmla="val 266"/>
              <a:gd name="f41" fmla="val 80"/>
              <a:gd name="f42" fmla="val 284"/>
              <a:gd name="f43" fmla="val 52"/>
              <a:gd name="f44" fmla="val 315"/>
              <a:gd name="f45" fmla="val 24"/>
              <a:gd name="f46" fmla="val 346"/>
              <a:gd name="f47" fmla="val 13"/>
              <a:gd name="f48" fmla="val 382"/>
              <a:gd name="f49" fmla="val 416"/>
              <a:gd name="f50" fmla="val 25"/>
              <a:gd name="f51" fmla="val 433"/>
              <a:gd name="f52" fmla="val 59"/>
              <a:gd name="f53" fmla="val 446"/>
              <a:gd name="f54" fmla="val 85"/>
              <a:gd name="f55" fmla="val 450"/>
              <a:gd name="f56" fmla="val 116"/>
              <a:gd name="f57" fmla="val 459"/>
              <a:gd name="f58" fmla="val 144"/>
              <a:gd name="f59" fmla="val 482"/>
              <a:gd name="f60" fmla="val 214"/>
              <a:gd name="f61" fmla="val 505"/>
              <a:gd name="f62" fmla="val 529"/>
              <a:gd name="f63" fmla="val 353"/>
              <a:gd name="f64" fmla="val 456"/>
              <a:gd name="f65" fmla="val 603"/>
              <a:gd name="f66" fmla="val 607"/>
              <a:gd name="f67" fmla="val 628"/>
              <a:gd name="f68" fmla="val 738"/>
              <a:gd name="f69" fmla="val 633"/>
              <a:gd name="f70" fmla="val 764"/>
              <a:gd name="f71" fmla="val 623"/>
              <a:gd name="f72" fmla="val 799"/>
              <a:gd name="f73" fmla="val 821"/>
              <a:gd name="f74" fmla="val 551"/>
              <a:gd name="f75" fmla="val 898"/>
              <a:gd name="f76" fmla="val 532"/>
              <a:gd name="f77" fmla="val 984"/>
              <a:gd name="f78" fmla="val 521"/>
              <a:gd name="f79" fmla="val 1076"/>
              <a:gd name="f80" fmla="val 513"/>
              <a:gd name="f81" fmla="val 1136"/>
              <a:gd name="f82" fmla="val 494"/>
              <a:gd name="f83" fmla="val 1195"/>
              <a:gd name="f84" fmla="val 485"/>
              <a:gd name="f85" fmla="val 1255"/>
              <a:gd name="f86" fmla="val 480"/>
              <a:gd name="f87" fmla="val 1297"/>
              <a:gd name="f88" fmla="val 484"/>
              <a:gd name="f89" fmla="val 1340"/>
              <a:gd name="f90" fmla="val 1385"/>
              <a:gd name="f91" fmla="val 474"/>
              <a:gd name="f92" fmla="val 1388"/>
              <a:gd name="f93" fmla="val 461"/>
              <a:gd name="f94" fmla="val 1391"/>
              <a:gd name="f95" fmla="val 445"/>
              <a:gd name="f96" fmla="val 1396"/>
              <a:gd name="f97" fmla="val 1411"/>
              <a:gd name="f98" fmla="val 442"/>
              <a:gd name="f99" fmla="val 1428"/>
              <a:gd name="f100" fmla="val 1443"/>
              <a:gd name="f101" fmla="val 467"/>
              <a:gd name="f102" fmla="val 1527"/>
              <a:gd name="f103" fmla="val 1611"/>
              <a:gd name="f104" fmla="val 440"/>
              <a:gd name="f105" fmla="val 1695"/>
              <a:gd name="f106" fmla="val 1756"/>
              <a:gd name="f107" fmla="val 434"/>
              <a:gd name="f108" fmla="val 1816"/>
              <a:gd name="f109" fmla="val 1875"/>
              <a:gd name="f110" fmla="val 468"/>
              <a:gd name="f111" fmla="val 1908"/>
              <a:gd name="f112" fmla="val 478"/>
              <a:gd name="f113" fmla="val 1943"/>
              <a:gd name="f114" fmla="val 1978"/>
              <a:gd name="f115" fmla="val 483"/>
              <a:gd name="f116" fmla="val 1996"/>
              <a:gd name="f117" fmla="val 471"/>
              <a:gd name="f118" fmla="val 2027"/>
              <a:gd name="f119" fmla="val 2031"/>
              <a:gd name="f120" fmla="val 441"/>
              <a:gd name="f121" fmla="val 2037"/>
              <a:gd name="f122" fmla="val 417"/>
              <a:gd name="f123" fmla="val 2023"/>
              <a:gd name="f124" fmla="val 397"/>
              <a:gd name="f125" fmla="val 2018"/>
              <a:gd name="f126" fmla="val 375"/>
              <a:gd name="f127" fmla="val 2025"/>
              <a:gd name="f128" fmla="val 326"/>
              <a:gd name="f129" fmla="val 2039"/>
              <a:gd name="f130" fmla="val 291"/>
              <a:gd name="f131" fmla="val 2030"/>
              <a:gd name="f132" fmla="val 1990"/>
              <a:gd name="f133" fmla="val 301"/>
              <a:gd name="f134" fmla="val 1963"/>
              <a:gd name="f135" fmla="val 323"/>
              <a:gd name="f136" fmla="val 1900"/>
              <a:gd name="f137" fmla="val 306"/>
              <a:gd name="f138" fmla="val 1844"/>
              <a:gd name="f139" fmla="val 285"/>
              <a:gd name="f140" fmla="val 1785"/>
              <a:gd name="f141" fmla="val 244"/>
              <a:gd name="f142" fmla="val 1665"/>
              <a:gd name="f143" fmla="val 1540"/>
              <a:gd name="f144" fmla="val 1413"/>
              <a:gd name="f145" fmla="val 218"/>
              <a:gd name="f146" fmla="val 1397"/>
              <a:gd name="f147" fmla="val 204"/>
              <a:gd name="f148" fmla="val 1382"/>
              <a:gd name="f149" fmla="val 196"/>
              <a:gd name="f150" fmla="val 1367"/>
              <a:gd name="f151" fmla="val 191"/>
              <a:gd name="f152" fmla="val 1356"/>
              <a:gd name="f153" fmla="val 185"/>
              <a:gd name="f154" fmla="val 1344"/>
              <a:gd name="f155" fmla="val 183"/>
              <a:gd name="f156" fmla="val 1333"/>
              <a:gd name="f157" fmla="val 174"/>
              <a:gd name="f158" fmla="val 1280"/>
              <a:gd name="f159" fmla="val 170"/>
              <a:gd name="f160" fmla="val 1226"/>
              <a:gd name="f161" fmla="val 158"/>
              <a:gd name="f162" fmla="val 1175"/>
              <a:gd name="f163" fmla="val 129"/>
              <a:gd name="f164" fmla="val 1051"/>
              <a:gd name="f165" fmla="val 121"/>
              <a:gd name="f166" fmla="val 928"/>
              <a:gd name="f167" fmla="val 536"/>
              <a:gd name="f168" fmla="val 149"/>
              <a:gd name="f169" fmla="val 571"/>
              <a:gd name="f170" fmla="val 130"/>
              <a:gd name="f171" fmla="val 600"/>
              <a:gd name="f172" fmla="val 113"/>
              <a:gd name="f173" fmla="val 631"/>
              <a:gd name="f174" fmla="val 109"/>
              <a:gd name="f175" fmla="val 638"/>
              <a:gd name="f176" fmla="val 107"/>
              <a:gd name="f177" fmla="val 653"/>
              <a:gd name="f178" fmla="val 111"/>
              <a:gd name="f179" fmla="val 137"/>
              <a:gd name="f180" fmla="val 692"/>
              <a:gd name="f181" fmla="val 165"/>
              <a:gd name="f182" fmla="val 723"/>
              <a:gd name="f183" fmla="val 192"/>
              <a:gd name="f184" fmla="val 756"/>
              <a:gd name="f185" fmla="val 252"/>
              <a:gd name="f186" fmla="val 679"/>
              <a:gd name="f187" fmla="val 208"/>
              <a:gd name="f188" fmla="val 613"/>
              <a:gd name="f189" fmla="val 519"/>
              <a:gd name="f190" fmla="val 801"/>
              <a:gd name="f191" fmla="val 525"/>
              <a:gd name="f192" fmla="val 800"/>
              <a:gd name="f193" fmla="val 538"/>
              <a:gd name="f194" fmla="val 535"/>
              <a:gd name="f195" fmla="val 740"/>
              <a:gd name="f196" fmla="val 681"/>
              <a:gd name="f197" fmla="val 621"/>
              <a:gd name="f198" fmla="val 524"/>
              <a:gd name="f199" fmla="val 622"/>
              <a:gd name="f200" fmla="val 520"/>
              <a:gd name="f201" fmla="val 515"/>
              <a:gd name="f202" fmla="val 682"/>
              <a:gd name="f203" fmla="val 486"/>
              <a:gd name="f204" fmla="val 742"/>
              <a:gd name="f205" fmla="val 377"/>
              <a:gd name="f206" fmla="val 1937"/>
              <a:gd name="f207" fmla="val 387"/>
              <a:gd name="f208" fmla="val 1936"/>
              <a:gd name="f209" fmla="val 391"/>
              <a:gd name="f210" fmla="val 384"/>
              <a:gd name="f211" fmla="val 1865"/>
              <a:gd name="f212" fmla="val 1794"/>
              <a:gd name="f213" fmla="val 369"/>
              <a:gd name="f214" fmla="val 1724"/>
              <a:gd name="f215" fmla="val 364"/>
              <a:gd name="f216" fmla="val 358"/>
              <a:gd name="f217" fmla="val 1725"/>
              <a:gd name="f218" fmla="val 1726"/>
              <a:gd name="f219" fmla="val 361"/>
              <a:gd name="f220" fmla="val 1796"/>
              <a:gd name="f221" fmla="val 1867"/>
              <a:gd name="f222" fmla="+- 0 0 -90"/>
              <a:gd name="f223" fmla="*/ f3 1 659"/>
              <a:gd name="f224" fmla="*/ f4 1 2045"/>
              <a:gd name="f225" fmla="val f5"/>
              <a:gd name="f226" fmla="val f6"/>
              <a:gd name="f227" fmla="val f7"/>
              <a:gd name="f228" fmla="*/ f222 f0 1"/>
              <a:gd name="f229" fmla="+- f227 0 f225"/>
              <a:gd name="f230" fmla="+- f226 0 f225"/>
              <a:gd name="f231" fmla="*/ f228 1 f2"/>
              <a:gd name="f232" fmla="*/ f230 1 659"/>
              <a:gd name="f233" fmla="*/ f229 1 2045"/>
              <a:gd name="f234" fmla="*/ 171 f230 1"/>
              <a:gd name="f235" fmla="*/ 807 f229 1"/>
              <a:gd name="f236" fmla="*/ 53 f230 1"/>
              <a:gd name="f237" fmla="*/ 719 f229 1"/>
              <a:gd name="f238" fmla="*/ 34 f230 1"/>
              <a:gd name="f239" fmla="*/ 592 f229 1"/>
              <a:gd name="f240" fmla="*/ 189 f230 1"/>
              <a:gd name="f241" fmla="*/ 347 f229 1"/>
              <a:gd name="f242" fmla="*/ 219 f230 1"/>
              <a:gd name="f243" fmla="*/ 247 f229 1"/>
              <a:gd name="f244" fmla="*/ 203 f230 1"/>
              <a:gd name="f245" fmla="*/ 219 f229 1"/>
              <a:gd name="f246" fmla="*/ 266 f230 1"/>
              <a:gd name="f247" fmla="*/ 80 f229 1"/>
              <a:gd name="f248" fmla="*/ 346 f230 1"/>
              <a:gd name="f249" fmla="*/ 13 f229 1"/>
              <a:gd name="f250" fmla="*/ 433 f230 1"/>
              <a:gd name="f251" fmla="*/ 59 f229 1"/>
              <a:gd name="f252" fmla="*/ 459 f230 1"/>
              <a:gd name="f253" fmla="*/ 144 f229 1"/>
              <a:gd name="f254" fmla="*/ 529 f230 1"/>
              <a:gd name="f255" fmla="*/ 353 f229 1"/>
              <a:gd name="f256" fmla="*/ 628 f230 1"/>
              <a:gd name="f257" fmla="*/ 738 f229 1"/>
              <a:gd name="f258" fmla="*/ 607 f230 1"/>
              <a:gd name="f259" fmla="*/ 821 f229 1"/>
              <a:gd name="f260" fmla="*/ 521 f230 1"/>
              <a:gd name="f261" fmla="*/ 1076 f229 1"/>
              <a:gd name="f262" fmla="*/ 485 f230 1"/>
              <a:gd name="f263" fmla="*/ 1255 f229 1"/>
              <a:gd name="f264" fmla="*/ 484 f230 1"/>
              <a:gd name="f265" fmla="*/ 1385 f229 1"/>
              <a:gd name="f266" fmla="*/ 445 f230 1"/>
              <a:gd name="f267" fmla="*/ 1396 f229 1"/>
              <a:gd name="f268" fmla="*/ 1443 f229 1"/>
              <a:gd name="f269" fmla="*/ 440 f230 1"/>
              <a:gd name="f270" fmla="*/ 1695 f229 1"/>
              <a:gd name="f271" fmla="*/ 456 f230 1"/>
              <a:gd name="f272" fmla="*/ 1875 f229 1"/>
              <a:gd name="f273" fmla="*/ 482 f230 1"/>
              <a:gd name="f274" fmla="*/ 1978 f229 1"/>
              <a:gd name="f275" fmla="*/ 2031 f229 1"/>
              <a:gd name="f276" fmla="*/ 397 f230 1"/>
              <a:gd name="f277" fmla="*/ 2018 f229 1"/>
              <a:gd name="f278" fmla="*/ 326 f230 1"/>
              <a:gd name="f279" fmla="*/ 2039 f229 1"/>
              <a:gd name="f280" fmla="*/ 301 f230 1"/>
              <a:gd name="f281" fmla="*/ 1963 f229 1"/>
              <a:gd name="f282" fmla="*/ 285 f230 1"/>
              <a:gd name="f283" fmla="*/ 1785 f229 1"/>
              <a:gd name="f284" fmla="*/ 1413 f229 1"/>
              <a:gd name="f285" fmla="*/ 196 f230 1"/>
              <a:gd name="f286" fmla="*/ 1367 f229 1"/>
              <a:gd name="f287" fmla="*/ 183 f230 1"/>
              <a:gd name="f288" fmla="*/ 1333 f229 1"/>
              <a:gd name="f289" fmla="*/ 158 f230 1"/>
              <a:gd name="f290" fmla="*/ 1175 f229 1"/>
              <a:gd name="f291" fmla="*/ 170 f230 1"/>
              <a:gd name="f292" fmla="*/ 536 f229 1"/>
              <a:gd name="f293" fmla="*/ 113 f230 1"/>
              <a:gd name="f294" fmla="*/ 631 f229 1"/>
              <a:gd name="f295" fmla="*/ 111 f230 1"/>
              <a:gd name="f296" fmla="*/ 659 f229 1"/>
              <a:gd name="f297" fmla="*/ 192 f230 1"/>
              <a:gd name="f298" fmla="*/ 756 f229 1"/>
              <a:gd name="f299" fmla="*/ 519 f230 1"/>
              <a:gd name="f300" fmla="*/ 801 f229 1"/>
              <a:gd name="f301" fmla="*/ 538 f230 1"/>
              <a:gd name="f302" fmla="*/ 799 f229 1"/>
              <a:gd name="f303" fmla="*/ 621 f229 1"/>
              <a:gd name="f304" fmla="*/ 515 f230 1"/>
              <a:gd name="f305" fmla="*/ 622 f229 1"/>
              <a:gd name="f306" fmla="*/ 377 f230 1"/>
              <a:gd name="f307" fmla="*/ 1937 f229 1"/>
              <a:gd name="f308" fmla="*/ 391 f230 1"/>
              <a:gd name="f309" fmla="*/ 1936 f229 1"/>
              <a:gd name="f310" fmla="*/ 369 f230 1"/>
              <a:gd name="f311" fmla="*/ 1724 f229 1"/>
              <a:gd name="f312" fmla="*/ 353 f230 1"/>
              <a:gd name="f313" fmla="*/ 1726 f229 1"/>
              <a:gd name="f314" fmla="+- f231 0 f1"/>
              <a:gd name="f315" fmla="*/ f234 1 659"/>
              <a:gd name="f316" fmla="*/ f235 1 2045"/>
              <a:gd name="f317" fmla="*/ f236 1 659"/>
              <a:gd name="f318" fmla="*/ f237 1 2045"/>
              <a:gd name="f319" fmla="*/ f238 1 659"/>
              <a:gd name="f320" fmla="*/ f239 1 2045"/>
              <a:gd name="f321" fmla="*/ f240 1 659"/>
              <a:gd name="f322" fmla="*/ f241 1 2045"/>
              <a:gd name="f323" fmla="*/ f242 1 659"/>
              <a:gd name="f324" fmla="*/ f243 1 2045"/>
              <a:gd name="f325" fmla="*/ f244 1 659"/>
              <a:gd name="f326" fmla="*/ f245 1 2045"/>
              <a:gd name="f327" fmla="*/ f246 1 659"/>
              <a:gd name="f328" fmla="*/ f247 1 2045"/>
              <a:gd name="f329" fmla="*/ f248 1 659"/>
              <a:gd name="f330" fmla="*/ f249 1 2045"/>
              <a:gd name="f331" fmla="*/ f250 1 659"/>
              <a:gd name="f332" fmla="*/ f251 1 2045"/>
              <a:gd name="f333" fmla="*/ f252 1 659"/>
              <a:gd name="f334" fmla="*/ f253 1 2045"/>
              <a:gd name="f335" fmla="*/ f254 1 659"/>
              <a:gd name="f336" fmla="*/ f255 1 2045"/>
              <a:gd name="f337" fmla="*/ f256 1 659"/>
              <a:gd name="f338" fmla="*/ f257 1 2045"/>
              <a:gd name="f339" fmla="*/ f258 1 659"/>
              <a:gd name="f340" fmla="*/ f259 1 2045"/>
              <a:gd name="f341" fmla="*/ f260 1 659"/>
              <a:gd name="f342" fmla="*/ f261 1 2045"/>
              <a:gd name="f343" fmla="*/ f262 1 659"/>
              <a:gd name="f344" fmla="*/ f263 1 2045"/>
              <a:gd name="f345" fmla="*/ f264 1 659"/>
              <a:gd name="f346" fmla="*/ f265 1 2045"/>
              <a:gd name="f347" fmla="*/ f266 1 659"/>
              <a:gd name="f348" fmla="*/ f267 1 2045"/>
              <a:gd name="f349" fmla="*/ f268 1 2045"/>
              <a:gd name="f350" fmla="*/ f269 1 659"/>
              <a:gd name="f351" fmla="*/ f270 1 2045"/>
              <a:gd name="f352" fmla="*/ f271 1 659"/>
              <a:gd name="f353" fmla="*/ f272 1 2045"/>
              <a:gd name="f354" fmla="*/ f273 1 659"/>
              <a:gd name="f355" fmla="*/ f274 1 2045"/>
              <a:gd name="f356" fmla="*/ f275 1 2045"/>
              <a:gd name="f357" fmla="*/ f276 1 659"/>
              <a:gd name="f358" fmla="*/ f277 1 2045"/>
              <a:gd name="f359" fmla="*/ f278 1 659"/>
              <a:gd name="f360" fmla="*/ f279 1 2045"/>
              <a:gd name="f361" fmla="*/ f280 1 659"/>
              <a:gd name="f362" fmla="*/ f281 1 2045"/>
              <a:gd name="f363" fmla="*/ f282 1 659"/>
              <a:gd name="f364" fmla="*/ f283 1 2045"/>
              <a:gd name="f365" fmla="*/ f284 1 2045"/>
              <a:gd name="f366" fmla="*/ f285 1 659"/>
              <a:gd name="f367" fmla="*/ f286 1 2045"/>
              <a:gd name="f368" fmla="*/ f287 1 659"/>
              <a:gd name="f369" fmla="*/ f288 1 2045"/>
              <a:gd name="f370" fmla="*/ f289 1 659"/>
              <a:gd name="f371" fmla="*/ f290 1 2045"/>
              <a:gd name="f372" fmla="*/ f291 1 659"/>
              <a:gd name="f373" fmla="*/ f292 1 2045"/>
              <a:gd name="f374" fmla="*/ f293 1 659"/>
              <a:gd name="f375" fmla="*/ f294 1 2045"/>
              <a:gd name="f376" fmla="*/ f295 1 659"/>
              <a:gd name="f377" fmla="*/ f296 1 2045"/>
              <a:gd name="f378" fmla="*/ f297 1 659"/>
              <a:gd name="f379" fmla="*/ f298 1 2045"/>
              <a:gd name="f380" fmla="*/ f299 1 659"/>
              <a:gd name="f381" fmla="*/ f300 1 2045"/>
              <a:gd name="f382" fmla="*/ f301 1 659"/>
              <a:gd name="f383" fmla="*/ f302 1 2045"/>
              <a:gd name="f384" fmla="*/ f303 1 2045"/>
              <a:gd name="f385" fmla="*/ f304 1 659"/>
              <a:gd name="f386" fmla="*/ f305 1 2045"/>
              <a:gd name="f387" fmla="*/ f306 1 659"/>
              <a:gd name="f388" fmla="*/ f307 1 2045"/>
              <a:gd name="f389" fmla="*/ f308 1 659"/>
              <a:gd name="f390" fmla="*/ f309 1 2045"/>
              <a:gd name="f391" fmla="*/ f310 1 659"/>
              <a:gd name="f392" fmla="*/ f311 1 2045"/>
              <a:gd name="f393" fmla="*/ f312 1 659"/>
              <a:gd name="f394" fmla="*/ f313 1 2045"/>
              <a:gd name="f395" fmla="*/ 0 1 f232"/>
              <a:gd name="f396" fmla="*/ f226 1 f232"/>
              <a:gd name="f397" fmla="*/ 0 1 f233"/>
              <a:gd name="f398" fmla="*/ f227 1 f233"/>
              <a:gd name="f399" fmla="*/ f315 1 f232"/>
              <a:gd name="f400" fmla="*/ f316 1 f233"/>
              <a:gd name="f401" fmla="*/ f317 1 f232"/>
              <a:gd name="f402" fmla="*/ f318 1 f233"/>
              <a:gd name="f403" fmla="*/ f319 1 f232"/>
              <a:gd name="f404" fmla="*/ f320 1 f233"/>
              <a:gd name="f405" fmla="*/ f321 1 f232"/>
              <a:gd name="f406" fmla="*/ f322 1 f233"/>
              <a:gd name="f407" fmla="*/ f323 1 f232"/>
              <a:gd name="f408" fmla="*/ f324 1 f233"/>
              <a:gd name="f409" fmla="*/ f325 1 f232"/>
              <a:gd name="f410" fmla="*/ f326 1 f233"/>
              <a:gd name="f411" fmla="*/ f327 1 f232"/>
              <a:gd name="f412" fmla="*/ f328 1 f233"/>
              <a:gd name="f413" fmla="*/ f329 1 f232"/>
              <a:gd name="f414" fmla="*/ f330 1 f233"/>
              <a:gd name="f415" fmla="*/ f331 1 f232"/>
              <a:gd name="f416" fmla="*/ f332 1 f233"/>
              <a:gd name="f417" fmla="*/ f333 1 f232"/>
              <a:gd name="f418" fmla="*/ f334 1 f233"/>
              <a:gd name="f419" fmla="*/ f335 1 f232"/>
              <a:gd name="f420" fmla="*/ f336 1 f233"/>
              <a:gd name="f421" fmla="*/ f337 1 f232"/>
              <a:gd name="f422" fmla="*/ f338 1 f233"/>
              <a:gd name="f423" fmla="*/ f339 1 f232"/>
              <a:gd name="f424" fmla="*/ f340 1 f233"/>
              <a:gd name="f425" fmla="*/ f341 1 f232"/>
              <a:gd name="f426" fmla="*/ f342 1 f233"/>
              <a:gd name="f427" fmla="*/ f343 1 f232"/>
              <a:gd name="f428" fmla="*/ f344 1 f233"/>
              <a:gd name="f429" fmla="*/ f345 1 f232"/>
              <a:gd name="f430" fmla="*/ f346 1 f233"/>
              <a:gd name="f431" fmla="*/ f347 1 f232"/>
              <a:gd name="f432" fmla="*/ f348 1 f233"/>
              <a:gd name="f433" fmla="*/ f349 1 f233"/>
              <a:gd name="f434" fmla="*/ f350 1 f232"/>
              <a:gd name="f435" fmla="*/ f351 1 f233"/>
              <a:gd name="f436" fmla="*/ f352 1 f232"/>
              <a:gd name="f437" fmla="*/ f353 1 f233"/>
              <a:gd name="f438" fmla="*/ f354 1 f232"/>
              <a:gd name="f439" fmla="*/ f355 1 f233"/>
              <a:gd name="f440" fmla="*/ f356 1 f233"/>
              <a:gd name="f441" fmla="*/ f357 1 f232"/>
              <a:gd name="f442" fmla="*/ f358 1 f233"/>
              <a:gd name="f443" fmla="*/ f359 1 f232"/>
              <a:gd name="f444" fmla="*/ f360 1 f233"/>
              <a:gd name="f445" fmla="*/ f361 1 f232"/>
              <a:gd name="f446" fmla="*/ f362 1 f233"/>
              <a:gd name="f447" fmla="*/ f363 1 f232"/>
              <a:gd name="f448" fmla="*/ f364 1 f233"/>
              <a:gd name="f449" fmla="*/ f365 1 f233"/>
              <a:gd name="f450" fmla="*/ f366 1 f232"/>
              <a:gd name="f451" fmla="*/ f367 1 f233"/>
              <a:gd name="f452" fmla="*/ f368 1 f232"/>
              <a:gd name="f453" fmla="*/ f369 1 f233"/>
              <a:gd name="f454" fmla="*/ f370 1 f232"/>
              <a:gd name="f455" fmla="*/ f371 1 f233"/>
              <a:gd name="f456" fmla="*/ f372 1 f232"/>
              <a:gd name="f457" fmla="*/ f373 1 f233"/>
              <a:gd name="f458" fmla="*/ f374 1 f232"/>
              <a:gd name="f459" fmla="*/ f375 1 f233"/>
              <a:gd name="f460" fmla="*/ f376 1 f232"/>
              <a:gd name="f461" fmla="*/ f377 1 f233"/>
              <a:gd name="f462" fmla="*/ f378 1 f232"/>
              <a:gd name="f463" fmla="*/ f379 1 f233"/>
              <a:gd name="f464" fmla="*/ f380 1 f232"/>
              <a:gd name="f465" fmla="*/ f381 1 f233"/>
              <a:gd name="f466" fmla="*/ f382 1 f232"/>
              <a:gd name="f467" fmla="*/ f383 1 f233"/>
              <a:gd name="f468" fmla="*/ f384 1 f233"/>
              <a:gd name="f469" fmla="*/ f385 1 f232"/>
              <a:gd name="f470" fmla="*/ f386 1 f233"/>
              <a:gd name="f471" fmla="*/ f387 1 f232"/>
              <a:gd name="f472" fmla="*/ f388 1 f233"/>
              <a:gd name="f473" fmla="*/ f389 1 f232"/>
              <a:gd name="f474" fmla="*/ f390 1 f233"/>
              <a:gd name="f475" fmla="*/ f391 1 f232"/>
              <a:gd name="f476" fmla="*/ f392 1 f233"/>
              <a:gd name="f477" fmla="*/ f393 1 f232"/>
              <a:gd name="f478" fmla="*/ f394 1 f233"/>
              <a:gd name="f479" fmla="*/ f395 f223 1"/>
              <a:gd name="f480" fmla="*/ f396 f223 1"/>
              <a:gd name="f481" fmla="*/ f398 f224 1"/>
              <a:gd name="f482" fmla="*/ f397 f224 1"/>
              <a:gd name="f483" fmla="*/ f399 f223 1"/>
              <a:gd name="f484" fmla="*/ f400 f224 1"/>
              <a:gd name="f485" fmla="*/ f401 f223 1"/>
              <a:gd name="f486" fmla="*/ f402 f224 1"/>
              <a:gd name="f487" fmla="*/ f403 f223 1"/>
              <a:gd name="f488" fmla="*/ f404 f224 1"/>
              <a:gd name="f489" fmla="*/ f405 f223 1"/>
              <a:gd name="f490" fmla="*/ f406 f224 1"/>
              <a:gd name="f491" fmla="*/ f407 f223 1"/>
              <a:gd name="f492" fmla="*/ f408 f224 1"/>
              <a:gd name="f493" fmla="*/ f409 f223 1"/>
              <a:gd name="f494" fmla="*/ f410 f224 1"/>
              <a:gd name="f495" fmla="*/ f411 f223 1"/>
              <a:gd name="f496" fmla="*/ f412 f224 1"/>
              <a:gd name="f497" fmla="*/ f413 f223 1"/>
              <a:gd name="f498" fmla="*/ f414 f224 1"/>
              <a:gd name="f499" fmla="*/ f415 f223 1"/>
              <a:gd name="f500" fmla="*/ f416 f224 1"/>
              <a:gd name="f501" fmla="*/ f417 f223 1"/>
              <a:gd name="f502" fmla="*/ f418 f224 1"/>
              <a:gd name="f503" fmla="*/ f419 f223 1"/>
              <a:gd name="f504" fmla="*/ f420 f224 1"/>
              <a:gd name="f505" fmla="*/ f421 f223 1"/>
              <a:gd name="f506" fmla="*/ f422 f224 1"/>
              <a:gd name="f507" fmla="*/ f423 f223 1"/>
              <a:gd name="f508" fmla="*/ f424 f224 1"/>
              <a:gd name="f509" fmla="*/ f425 f223 1"/>
              <a:gd name="f510" fmla="*/ f426 f224 1"/>
              <a:gd name="f511" fmla="*/ f427 f223 1"/>
              <a:gd name="f512" fmla="*/ f428 f224 1"/>
              <a:gd name="f513" fmla="*/ f429 f223 1"/>
              <a:gd name="f514" fmla="*/ f430 f224 1"/>
              <a:gd name="f515" fmla="*/ f431 f223 1"/>
              <a:gd name="f516" fmla="*/ f432 f224 1"/>
              <a:gd name="f517" fmla="*/ f433 f224 1"/>
              <a:gd name="f518" fmla="*/ f434 f223 1"/>
              <a:gd name="f519" fmla="*/ f435 f224 1"/>
              <a:gd name="f520" fmla="*/ f436 f223 1"/>
              <a:gd name="f521" fmla="*/ f437 f224 1"/>
              <a:gd name="f522" fmla="*/ f438 f223 1"/>
              <a:gd name="f523" fmla="*/ f439 f224 1"/>
              <a:gd name="f524" fmla="*/ f440 f224 1"/>
              <a:gd name="f525" fmla="*/ f441 f223 1"/>
              <a:gd name="f526" fmla="*/ f442 f224 1"/>
              <a:gd name="f527" fmla="*/ f443 f223 1"/>
              <a:gd name="f528" fmla="*/ f444 f224 1"/>
              <a:gd name="f529" fmla="*/ f445 f223 1"/>
              <a:gd name="f530" fmla="*/ f446 f224 1"/>
              <a:gd name="f531" fmla="*/ f447 f223 1"/>
              <a:gd name="f532" fmla="*/ f448 f224 1"/>
              <a:gd name="f533" fmla="*/ f449 f224 1"/>
              <a:gd name="f534" fmla="*/ f450 f223 1"/>
              <a:gd name="f535" fmla="*/ f451 f224 1"/>
              <a:gd name="f536" fmla="*/ f452 f223 1"/>
              <a:gd name="f537" fmla="*/ f453 f224 1"/>
              <a:gd name="f538" fmla="*/ f454 f223 1"/>
              <a:gd name="f539" fmla="*/ f455 f224 1"/>
              <a:gd name="f540" fmla="*/ f456 f223 1"/>
              <a:gd name="f541" fmla="*/ f457 f224 1"/>
              <a:gd name="f542" fmla="*/ f458 f223 1"/>
              <a:gd name="f543" fmla="*/ f459 f224 1"/>
              <a:gd name="f544" fmla="*/ f460 f223 1"/>
              <a:gd name="f545" fmla="*/ f461 f224 1"/>
              <a:gd name="f546" fmla="*/ f462 f223 1"/>
              <a:gd name="f547" fmla="*/ f463 f224 1"/>
              <a:gd name="f548" fmla="*/ f464 f223 1"/>
              <a:gd name="f549" fmla="*/ f465 f224 1"/>
              <a:gd name="f550" fmla="*/ f466 f223 1"/>
              <a:gd name="f551" fmla="*/ f467 f224 1"/>
              <a:gd name="f552" fmla="*/ f468 f224 1"/>
              <a:gd name="f553" fmla="*/ f469 f223 1"/>
              <a:gd name="f554" fmla="*/ f470 f224 1"/>
              <a:gd name="f555" fmla="*/ f471 f223 1"/>
              <a:gd name="f556" fmla="*/ f472 f224 1"/>
              <a:gd name="f557" fmla="*/ f473 f223 1"/>
              <a:gd name="f558" fmla="*/ f474 f224 1"/>
              <a:gd name="f559" fmla="*/ f475 f223 1"/>
              <a:gd name="f560" fmla="*/ f476 f224 1"/>
              <a:gd name="f561" fmla="*/ f477 f223 1"/>
              <a:gd name="f562" fmla="*/ f478 f224 1"/>
            </a:gdLst>
            <a:ahLst/>
            <a:cxnLst>
              <a:cxn ang="3cd4">
                <a:pos x="hc" y="t"/>
              </a:cxn>
              <a:cxn ang="0">
                <a:pos x="r" y="vc"/>
              </a:cxn>
              <a:cxn ang="cd4">
                <a:pos x="hc" y="b"/>
              </a:cxn>
              <a:cxn ang="cd2">
                <a:pos x="l" y="vc"/>
              </a:cxn>
              <a:cxn ang="f314">
                <a:pos x="f483" y="f484"/>
              </a:cxn>
              <a:cxn ang="f314">
                <a:pos x="f485" y="f486"/>
              </a:cxn>
              <a:cxn ang="f314">
                <a:pos x="f487" y="f488"/>
              </a:cxn>
              <a:cxn ang="f314">
                <a:pos x="f489" y="f490"/>
              </a:cxn>
              <a:cxn ang="f314">
                <a:pos x="f491" y="f492"/>
              </a:cxn>
              <a:cxn ang="f314">
                <a:pos x="f493" y="f494"/>
              </a:cxn>
              <a:cxn ang="f314">
                <a:pos x="f495" y="f496"/>
              </a:cxn>
              <a:cxn ang="f314">
                <a:pos x="f497" y="f498"/>
              </a:cxn>
              <a:cxn ang="f314">
                <a:pos x="f499" y="f500"/>
              </a:cxn>
              <a:cxn ang="f314">
                <a:pos x="f501" y="f502"/>
              </a:cxn>
              <a:cxn ang="f314">
                <a:pos x="f503" y="f504"/>
              </a:cxn>
              <a:cxn ang="f314">
                <a:pos x="f505" y="f506"/>
              </a:cxn>
              <a:cxn ang="f314">
                <a:pos x="f507" y="f508"/>
              </a:cxn>
              <a:cxn ang="f314">
                <a:pos x="f509" y="f510"/>
              </a:cxn>
              <a:cxn ang="f314">
                <a:pos x="f511" y="f512"/>
              </a:cxn>
              <a:cxn ang="f314">
                <a:pos x="f513" y="f514"/>
              </a:cxn>
              <a:cxn ang="f314">
                <a:pos x="f515" y="f516"/>
              </a:cxn>
              <a:cxn ang="f314">
                <a:pos x="f515" y="f517"/>
              </a:cxn>
              <a:cxn ang="f314">
                <a:pos x="f518" y="f519"/>
              </a:cxn>
              <a:cxn ang="f314">
                <a:pos x="f520" y="f521"/>
              </a:cxn>
              <a:cxn ang="f314">
                <a:pos x="f522" y="f523"/>
              </a:cxn>
              <a:cxn ang="f314">
                <a:pos x="f501" y="f524"/>
              </a:cxn>
              <a:cxn ang="f314">
                <a:pos x="f525" y="f526"/>
              </a:cxn>
              <a:cxn ang="f314">
                <a:pos x="f527" y="f528"/>
              </a:cxn>
              <a:cxn ang="f314">
                <a:pos x="f529" y="f530"/>
              </a:cxn>
              <a:cxn ang="f314">
                <a:pos x="f531" y="f532"/>
              </a:cxn>
              <a:cxn ang="f314">
                <a:pos x="f491" y="f533"/>
              </a:cxn>
              <a:cxn ang="f314">
                <a:pos x="f534" y="f535"/>
              </a:cxn>
              <a:cxn ang="f314">
                <a:pos x="f536" y="f537"/>
              </a:cxn>
              <a:cxn ang="f314">
                <a:pos x="f538" y="f539"/>
              </a:cxn>
              <a:cxn ang="f314">
                <a:pos x="f483" y="f484"/>
              </a:cxn>
              <a:cxn ang="f314">
                <a:pos x="f540" y="f541"/>
              </a:cxn>
              <a:cxn ang="f314">
                <a:pos x="f542" y="f543"/>
              </a:cxn>
              <a:cxn ang="f314">
                <a:pos x="f544" y="f545"/>
              </a:cxn>
              <a:cxn ang="f314">
                <a:pos x="f546" y="f547"/>
              </a:cxn>
              <a:cxn ang="f314">
                <a:pos x="f540" y="f541"/>
              </a:cxn>
              <a:cxn ang="f314">
                <a:pos x="f548" y="f549"/>
              </a:cxn>
              <a:cxn ang="f314">
                <a:pos x="f550" y="f551"/>
              </a:cxn>
              <a:cxn ang="f314">
                <a:pos x="f503" y="f552"/>
              </a:cxn>
              <a:cxn ang="f314">
                <a:pos x="f553" y="f554"/>
              </a:cxn>
              <a:cxn ang="f314">
                <a:pos x="f548" y="f549"/>
              </a:cxn>
              <a:cxn ang="f314">
                <a:pos x="f555" y="f556"/>
              </a:cxn>
              <a:cxn ang="f314">
                <a:pos x="f557" y="f558"/>
              </a:cxn>
              <a:cxn ang="f314">
                <a:pos x="f559" y="f560"/>
              </a:cxn>
              <a:cxn ang="f314">
                <a:pos x="f561" y="f562"/>
              </a:cxn>
              <a:cxn ang="f314">
                <a:pos x="f555" y="f556"/>
              </a:cxn>
            </a:cxnLst>
            <a:rect l="f479" t="f482" r="f480" b="f481"/>
            <a:pathLst>
              <a:path w="659" h="2045">
                <a:moveTo>
                  <a:pt x="f8" y="f9"/>
                </a:moveTo>
                <a:cubicBezTo>
                  <a:pt x="f10" y="f11"/>
                  <a:pt x="f12" y="f13"/>
                  <a:pt x="f14" y="f15"/>
                </a:cubicBezTo>
                <a:cubicBezTo>
                  <a:pt x="f16" y="f17"/>
                  <a:pt x="f5" y="f18"/>
                  <a:pt x="f19" y="f20"/>
                </a:cubicBezTo>
                <a:cubicBezTo>
                  <a:pt x="f21" y="f22"/>
                  <a:pt x="f23" y="f24"/>
                  <a:pt x="f25" y="f26"/>
                </a:cubicBezTo>
                <a:cubicBezTo>
                  <a:pt x="f27" y="f28"/>
                  <a:pt x="f29" y="f30"/>
                  <a:pt x="f31" y="f32"/>
                </a:cubicBezTo>
                <a:cubicBezTo>
                  <a:pt x="f33" y="f34"/>
                  <a:pt x="f27" y="f35"/>
                  <a:pt x="f36" y="f31"/>
                </a:cubicBezTo>
                <a:cubicBezTo>
                  <a:pt x="f37" y="f8"/>
                  <a:pt x="f38" y="f39"/>
                  <a:pt x="f40" y="f41"/>
                </a:cubicBezTo>
                <a:cubicBezTo>
                  <a:pt x="f42" y="f43"/>
                  <a:pt x="f44" y="f45"/>
                  <a:pt x="f46" y="f47"/>
                </a:cubicBezTo>
                <a:cubicBezTo>
                  <a:pt x="f48" y="f5"/>
                  <a:pt x="f49" y="f50"/>
                  <a:pt x="f51" y="f52"/>
                </a:cubicBezTo>
                <a:cubicBezTo>
                  <a:pt x="f53" y="f54"/>
                  <a:pt x="f55" y="f56"/>
                  <a:pt x="f57" y="f58"/>
                </a:cubicBezTo>
                <a:cubicBezTo>
                  <a:pt x="f59" y="f60"/>
                  <a:pt x="f61" y="f42"/>
                  <a:pt x="f62" y="f63"/>
                </a:cubicBezTo>
                <a:cubicBezTo>
                  <a:pt x="f6" y="f64"/>
                  <a:pt x="f65" y="f66"/>
                  <a:pt x="f67" y="f68"/>
                </a:cubicBezTo>
                <a:cubicBezTo>
                  <a:pt x="f69" y="f70"/>
                  <a:pt x="f71" y="f72"/>
                  <a:pt x="f66" y="f73"/>
                </a:cubicBezTo>
                <a:cubicBezTo>
                  <a:pt x="f74" y="f75"/>
                  <a:pt x="f76" y="f77"/>
                  <a:pt x="f78" y="f79"/>
                </a:cubicBezTo>
                <a:cubicBezTo>
                  <a:pt x="f80" y="f81"/>
                  <a:pt x="f82" y="f83"/>
                  <a:pt x="f84" y="f85"/>
                </a:cubicBezTo>
                <a:cubicBezTo>
                  <a:pt x="f86" y="f87"/>
                  <a:pt x="f88" y="f89"/>
                  <a:pt x="f88" y="f90"/>
                </a:cubicBezTo>
                <a:cubicBezTo>
                  <a:pt x="f91" y="f92"/>
                  <a:pt x="f93" y="f94"/>
                  <a:pt x="f95" y="f96"/>
                </a:cubicBezTo>
                <a:cubicBezTo>
                  <a:pt x="f95" y="f97"/>
                  <a:pt x="f98" y="f99"/>
                  <a:pt x="f95" y="f100"/>
                </a:cubicBezTo>
                <a:cubicBezTo>
                  <a:pt x="f101" y="f102"/>
                  <a:pt x="f64" y="f103"/>
                  <a:pt x="f104" y="f105"/>
                </a:cubicBezTo>
                <a:cubicBezTo>
                  <a:pt x="f24" y="f106"/>
                  <a:pt x="f107" y="f108"/>
                  <a:pt x="f64" y="f109"/>
                </a:cubicBezTo>
                <a:cubicBezTo>
                  <a:pt x="f110" y="f111"/>
                  <a:pt x="f112" y="f113"/>
                  <a:pt x="f59" y="f114"/>
                </a:cubicBezTo>
                <a:cubicBezTo>
                  <a:pt x="f115" y="f116"/>
                  <a:pt x="f117" y="f118"/>
                  <a:pt x="f57" y="f119"/>
                </a:cubicBezTo>
                <a:cubicBezTo>
                  <a:pt x="f120" y="f121"/>
                  <a:pt x="f122" y="f123"/>
                  <a:pt x="f124" y="f125"/>
                </a:cubicBezTo>
                <a:cubicBezTo>
                  <a:pt x="f126" y="f127"/>
                  <a:pt x="f26" y="f7"/>
                  <a:pt x="f128" y="f129"/>
                </a:cubicBezTo>
                <a:cubicBezTo>
                  <a:pt x="f130" y="f131"/>
                  <a:pt x="f130" y="f132"/>
                  <a:pt x="f133" y="f134"/>
                </a:cubicBezTo>
                <a:cubicBezTo>
                  <a:pt x="f135" y="f136"/>
                  <a:pt x="f137" y="f138"/>
                  <a:pt x="f139" y="f140"/>
                </a:cubicBezTo>
                <a:cubicBezTo>
                  <a:pt x="f141" y="f142"/>
                  <a:pt x="f37" y="f143"/>
                  <a:pt x="f31" y="f144"/>
                </a:cubicBezTo>
                <a:cubicBezTo>
                  <a:pt x="f145" y="f146"/>
                  <a:pt x="f147" y="f148"/>
                  <a:pt x="f149" y="f150"/>
                </a:cubicBezTo>
                <a:cubicBezTo>
                  <a:pt x="f151" y="f152"/>
                  <a:pt x="f153" y="f154"/>
                  <a:pt x="f155" y="f156"/>
                </a:cubicBezTo>
                <a:cubicBezTo>
                  <a:pt x="f157" y="f158"/>
                  <a:pt x="f159" y="f160"/>
                  <a:pt x="f161" y="f162"/>
                </a:cubicBezTo>
                <a:cubicBezTo>
                  <a:pt x="f163" y="f164"/>
                  <a:pt x="f165" y="f166"/>
                  <a:pt x="f8" y="f9"/>
                </a:cubicBezTo>
                <a:close/>
                <a:moveTo>
                  <a:pt x="f159" y="f167"/>
                </a:moveTo>
                <a:cubicBezTo>
                  <a:pt x="f168" y="f169"/>
                  <a:pt x="f170" y="f171"/>
                  <a:pt x="f172" y="f173"/>
                </a:cubicBezTo>
                <a:cubicBezTo>
                  <a:pt x="f174" y="f175"/>
                  <a:pt x="f176" y="f177"/>
                  <a:pt x="f178" y="f6"/>
                </a:cubicBezTo>
                <a:cubicBezTo>
                  <a:pt x="f179" y="f180"/>
                  <a:pt x="f181" y="f182"/>
                  <a:pt x="f183" y="f184"/>
                </a:cubicBezTo>
                <a:cubicBezTo>
                  <a:pt x="f185" y="f186"/>
                  <a:pt x="f187" y="f188"/>
                  <a:pt x="f159" y="f167"/>
                </a:cubicBezTo>
                <a:close/>
                <a:moveTo>
                  <a:pt x="f189" y="f190"/>
                </a:moveTo>
                <a:cubicBezTo>
                  <a:pt x="f191" y="f192"/>
                  <a:pt x="f76" y="f192"/>
                  <a:pt x="f193" y="f72"/>
                </a:cubicBezTo>
                <a:cubicBezTo>
                  <a:pt x="f194" y="f195"/>
                  <a:pt x="f76" y="f196"/>
                  <a:pt x="f62" y="f197"/>
                </a:cubicBezTo>
                <a:cubicBezTo>
                  <a:pt x="f198" y="f199"/>
                  <a:pt x="f200" y="f199"/>
                  <a:pt x="f201" y="f199"/>
                </a:cubicBezTo>
                <a:cubicBezTo>
                  <a:pt x="f84" y="f202"/>
                  <a:pt x="f203" y="f204"/>
                  <a:pt x="f189" y="f190"/>
                </a:cubicBezTo>
                <a:close/>
                <a:moveTo>
                  <a:pt x="f205" y="f206"/>
                </a:moveTo>
                <a:cubicBezTo>
                  <a:pt x="f48" y="f206"/>
                  <a:pt x="f207" y="f208"/>
                  <a:pt x="f209" y="f208"/>
                </a:cubicBezTo>
                <a:cubicBezTo>
                  <a:pt x="f210" y="f211"/>
                  <a:pt x="f205" y="f212"/>
                  <a:pt x="f213" y="f214"/>
                </a:cubicBezTo>
                <a:cubicBezTo>
                  <a:pt x="f215" y="f214"/>
                  <a:pt x="f216" y="f217"/>
                  <a:pt x="f63" y="f218"/>
                </a:cubicBezTo>
                <a:cubicBezTo>
                  <a:pt x="f219" y="f220"/>
                  <a:pt x="f213" y="f221"/>
                  <a:pt x="f205" y="f20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13">
            <a:extLst>
              <a:ext uri="{FF2B5EF4-FFF2-40B4-BE49-F238E27FC236}">
                <a16:creationId xmlns:a16="http://schemas.microsoft.com/office/drawing/2014/main" id="{1348F961-BF22-AEDA-113C-95CD7BFC1D8A}"/>
              </a:ext>
            </a:extLst>
          </p:cNvPr>
          <p:cNvSpPr/>
          <p:nvPr/>
        </p:nvSpPr>
        <p:spPr>
          <a:xfrm>
            <a:off x="5202725" y="3890058"/>
            <a:ext cx="784226" cy="854077"/>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9" name="Freeform 13">
            <a:extLst>
              <a:ext uri="{FF2B5EF4-FFF2-40B4-BE49-F238E27FC236}">
                <a16:creationId xmlns:a16="http://schemas.microsoft.com/office/drawing/2014/main" id="{4B5D9A6D-7664-C7AF-AE66-1D4D8F402CBC}"/>
              </a:ext>
            </a:extLst>
          </p:cNvPr>
          <p:cNvSpPr/>
          <p:nvPr/>
        </p:nvSpPr>
        <p:spPr>
          <a:xfrm>
            <a:off x="3612821" y="3901680"/>
            <a:ext cx="784226" cy="854077"/>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0" name="Freeform 13">
            <a:extLst>
              <a:ext uri="{FF2B5EF4-FFF2-40B4-BE49-F238E27FC236}">
                <a16:creationId xmlns:a16="http://schemas.microsoft.com/office/drawing/2014/main" id="{3B0EE2E0-FB51-A835-CFF7-9C0D94C32678}"/>
              </a:ext>
            </a:extLst>
          </p:cNvPr>
          <p:cNvSpPr/>
          <p:nvPr/>
        </p:nvSpPr>
        <p:spPr>
          <a:xfrm>
            <a:off x="6952841" y="3890058"/>
            <a:ext cx="784226" cy="854077"/>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986">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AF2D70CF-D315-1E55-8F3B-C99C21066737}"/>
              </a:ext>
            </a:extLst>
          </p:cNvPr>
          <p:cNvSpPr/>
          <p:nvPr/>
        </p:nvSpPr>
        <p:spPr>
          <a:xfrm>
            <a:off x="3365933" y="4558805"/>
            <a:ext cx="2191405" cy="591315"/>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grpSp>
        <p:nvGrpSpPr>
          <p:cNvPr id="3" name="Google Shape;1227;p30">
            <a:extLst>
              <a:ext uri="{FF2B5EF4-FFF2-40B4-BE49-F238E27FC236}">
                <a16:creationId xmlns:a16="http://schemas.microsoft.com/office/drawing/2014/main" id="{79D3F988-23C8-1C69-5842-B6297925ABCA}"/>
              </a:ext>
            </a:extLst>
          </p:cNvPr>
          <p:cNvGrpSpPr/>
          <p:nvPr/>
        </p:nvGrpSpPr>
        <p:grpSpPr>
          <a:xfrm>
            <a:off x="3715947" y="1041867"/>
            <a:ext cx="1712104" cy="3741706"/>
            <a:chOff x="3715947" y="1041867"/>
            <a:chExt cx="1712104" cy="3741706"/>
          </a:xfrm>
        </p:grpSpPr>
        <p:sp>
          <p:nvSpPr>
            <p:cNvPr id="4" name="Google Shape;1228;p30">
              <a:extLst>
                <a:ext uri="{FF2B5EF4-FFF2-40B4-BE49-F238E27FC236}">
                  <a16:creationId xmlns:a16="http://schemas.microsoft.com/office/drawing/2014/main" id="{6E61B93F-D13F-AC1F-54D2-A0AD9F1448DD}"/>
                </a:ext>
              </a:extLst>
            </p:cNvPr>
            <p:cNvSpPr/>
            <p:nvPr/>
          </p:nvSpPr>
          <p:spPr>
            <a:xfrm>
              <a:off x="3715947" y="1041867"/>
              <a:ext cx="1712104" cy="1712104"/>
            </a:xfrm>
            <a:custGeom>
              <a:avLst/>
              <a:gdLst>
                <a:gd name="f0" fmla="val w"/>
                <a:gd name="f1" fmla="val h"/>
                <a:gd name="f2" fmla="val 0"/>
                <a:gd name="f3" fmla="val 21192"/>
                <a:gd name="f4" fmla="val 10596"/>
                <a:gd name="f5" fmla="val 1"/>
                <a:gd name="f6" fmla="val 9957"/>
                <a:gd name="f7" fmla="val 9382"/>
                <a:gd name="f8" fmla="val 341"/>
                <a:gd name="f9" fmla="val 9052"/>
                <a:gd name="f10" fmla="val 842"/>
                <a:gd name="f11" fmla="val 8726"/>
                <a:gd name="f12" fmla="val 583"/>
                <a:gd name="f13" fmla="val 8313"/>
                <a:gd name="f14" fmla="val 432"/>
                <a:gd name="f15" fmla="val 7884"/>
                <a:gd name="f16" fmla="val 7696"/>
                <a:gd name="f17" fmla="val 7504"/>
                <a:gd name="f18" fmla="val 461"/>
                <a:gd name="f19" fmla="val 7316"/>
                <a:gd name="f20" fmla="val 522"/>
                <a:gd name="f21" fmla="val 6709"/>
                <a:gd name="f22" fmla="val 725"/>
                <a:gd name="f23" fmla="val 6262"/>
                <a:gd name="f24" fmla="val 1214"/>
                <a:gd name="f25" fmla="val 6102"/>
                <a:gd name="f26" fmla="val 1789"/>
                <a:gd name="f27" fmla="val 5895"/>
                <a:gd name="f28" fmla="val 1710"/>
                <a:gd name="f29" fmla="val 5675"/>
                <a:gd name="f30" fmla="val 1669"/>
                <a:gd name="f31" fmla="val 5452"/>
                <a:gd name="f32" fmla="val 5079"/>
                <a:gd name="f33" fmla="val 4700"/>
                <a:gd name="f34" fmla="val 1784"/>
                <a:gd name="f35" fmla="val 4366"/>
                <a:gd name="f36" fmla="val 2024"/>
                <a:gd name="f37" fmla="val 3845"/>
                <a:gd name="f38" fmla="val 2407"/>
                <a:gd name="f39" fmla="val 3578"/>
                <a:gd name="f40" fmla="val 3014"/>
                <a:gd name="f41" fmla="val 3600"/>
                <a:gd name="f42" fmla="val 3610"/>
                <a:gd name="f43" fmla="val 3568"/>
                <a:gd name="f44" fmla="val 3609"/>
                <a:gd name="f45" fmla="val 3536"/>
                <a:gd name="f46" fmla="val 3608"/>
                <a:gd name="f47" fmla="val 3503"/>
                <a:gd name="f48" fmla="val 2940"/>
                <a:gd name="f49" fmla="val 2386"/>
                <a:gd name="f50" fmla="val 3873"/>
                <a:gd name="f51" fmla="val 1630"/>
                <a:gd name="f52" fmla="val 4888"/>
                <a:gd name="f53" fmla="val 1576"/>
                <a:gd name="f54" fmla="val 5538"/>
                <a:gd name="f55" fmla="val 1779"/>
                <a:gd name="f56" fmla="val 6113"/>
                <a:gd name="f57" fmla="val 1193"/>
                <a:gd name="f58" fmla="val 6273"/>
                <a:gd name="f59" fmla="val 714"/>
                <a:gd name="f60" fmla="val 511"/>
                <a:gd name="f61" fmla="val 7327"/>
                <a:gd name="f62" fmla="val 320"/>
                <a:gd name="f63" fmla="val 7934"/>
                <a:gd name="f64" fmla="val 448"/>
                <a:gd name="f65" fmla="val 8594"/>
                <a:gd name="f66" fmla="val 831"/>
                <a:gd name="f67" fmla="val 330"/>
                <a:gd name="f68" fmla="val 9393"/>
                <a:gd name="f69" fmla="val 11256"/>
                <a:gd name="f70" fmla="val 11810"/>
                <a:gd name="f71" fmla="val 12140"/>
                <a:gd name="f72" fmla="val 458"/>
                <a:gd name="f73" fmla="val 12609"/>
                <a:gd name="f74" fmla="val 13258"/>
                <a:gd name="f75" fmla="val 13876"/>
                <a:gd name="f76" fmla="val 14483"/>
                <a:gd name="f77" fmla="val 1204"/>
                <a:gd name="f78" fmla="val 14930"/>
                <a:gd name="f79" fmla="val 15090"/>
                <a:gd name="f80" fmla="val 1566"/>
                <a:gd name="f81" fmla="val 15644"/>
                <a:gd name="f82" fmla="val 16293"/>
                <a:gd name="f83" fmla="val 16826"/>
                <a:gd name="f84" fmla="val 2393"/>
                <a:gd name="f85" fmla="val 17328"/>
                <a:gd name="f86" fmla="val 2959"/>
                <a:gd name="f87" fmla="val 17593"/>
                <a:gd name="f88" fmla="val 3533"/>
                <a:gd name="f89" fmla="val 3555"/>
                <a:gd name="f90" fmla="val 17592"/>
                <a:gd name="f91" fmla="val 18189"/>
                <a:gd name="f92" fmla="val 18785"/>
                <a:gd name="f93" fmla="val 19168"/>
                <a:gd name="f94" fmla="val 4687"/>
                <a:gd name="f95" fmla="val 19415"/>
                <a:gd name="f96" fmla="val 5066"/>
                <a:gd name="f97" fmla="val 19529"/>
                <a:gd name="f98" fmla="val 5444"/>
                <a:gd name="f99" fmla="val 5668"/>
                <a:gd name="f100" fmla="val 5892"/>
                <a:gd name="f101" fmla="val 19489"/>
                <a:gd name="f102" fmla="val 19413"/>
                <a:gd name="f103" fmla="val 19999"/>
                <a:gd name="f104" fmla="val 20478"/>
                <a:gd name="f105" fmla="val 20680"/>
                <a:gd name="f106" fmla="val 7507"/>
                <a:gd name="f107" fmla="val 20740"/>
                <a:gd name="f108" fmla="val 7702"/>
                <a:gd name="f109" fmla="val 20768"/>
                <a:gd name="f110" fmla="val 7893"/>
                <a:gd name="f111" fmla="val 8319"/>
                <a:gd name="f112" fmla="val 8728"/>
                <a:gd name="f113" fmla="val 20626"/>
                <a:gd name="f114" fmla="val 20361"/>
                <a:gd name="f115" fmla="val 20861"/>
                <a:gd name="f116" fmla="val 11245"/>
                <a:gd name="f117" fmla="val 11799"/>
                <a:gd name="f118" fmla="val 12459"/>
                <a:gd name="f119" fmla="val 20620"/>
                <a:gd name="f120" fmla="val 12876"/>
                <a:gd name="f121" fmla="val 20766"/>
                <a:gd name="f122" fmla="val 13304"/>
                <a:gd name="f123" fmla="val 13491"/>
                <a:gd name="f124" fmla="val 13681"/>
                <a:gd name="f125" fmla="val 20739"/>
                <a:gd name="f126" fmla="val 13865"/>
                <a:gd name="f127" fmla="val 14919"/>
                <a:gd name="f128" fmla="val 19988"/>
                <a:gd name="f129" fmla="val 15079"/>
                <a:gd name="f130" fmla="val 15285"/>
                <a:gd name="f131" fmla="val 19492"/>
                <a:gd name="f132" fmla="val 15505"/>
                <a:gd name="f133" fmla="val 19533"/>
                <a:gd name="f134" fmla="val 15728"/>
                <a:gd name="f135" fmla="val 16106"/>
                <a:gd name="f136" fmla="val 16491"/>
                <a:gd name="f137" fmla="val 19416"/>
                <a:gd name="f138" fmla="val 16825"/>
                <a:gd name="f139" fmla="val 17337"/>
                <a:gd name="f140" fmla="val 17603"/>
                <a:gd name="f141" fmla="val 17582"/>
                <a:gd name="f142" fmla="val 17604"/>
                <a:gd name="f143" fmla="val 17626"/>
                <a:gd name="f144" fmla="val 17648"/>
                <a:gd name="f145" fmla="val 18222"/>
                <a:gd name="f146" fmla="val 18789"/>
                <a:gd name="f147" fmla="val 19552"/>
                <a:gd name="f148" fmla="val 16314"/>
                <a:gd name="f149" fmla="val 19605"/>
                <a:gd name="f150" fmla="val 15654"/>
                <a:gd name="f151" fmla="val 19402"/>
                <a:gd name="f152" fmla="val 20467"/>
                <a:gd name="f153" fmla="val 20670"/>
                <a:gd name="f154" fmla="val 20872"/>
                <a:gd name="f155" fmla="val 20734"/>
                <a:gd name="f156" fmla="val 20350"/>
                <a:gd name="f157" fmla="val 20851"/>
                <a:gd name="f158" fmla="val 21191"/>
                <a:gd name="f159" fmla="val 9946"/>
                <a:gd name="f160" fmla="val 20723"/>
                <a:gd name="f161" fmla="val 19978"/>
                <a:gd name="f162" fmla="val 19615"/>
                <a:gd name="f163" fmla="val 5549"/>
                <a:gd name="f164" fmla="val 4899"/>
                <a:gd name="f165" fmla="val 18795"/>
                <a:gd name="f166" fmla="val 18241"/>
                <a:gd name="f167" fmla="val 17678"/>
                <a:gd name="f168" fmla="val 17646"/>
                <a:gd name="f169" fmla="val 17614"/>
                <a:gd name="f170" fmla="val 16499"/>
                <a:gd name="f171" fmla="val 16124"/>
                <a:gd name="f172" fmla="val 1674"/>
                <a:gd name="f173" fmla="val 15747"/>
                <a:gd name="f174" fmla="val 15521"/>
                <a:gd name="f175" fmla="val 15295"/>
                <a:gd name="f176" fmla="val 1714"/>
                <a:gd name="f177" fmla="val 13677"/>
                <a:gd name="f178" fmla="val 459"/>
                <a:gd name="f179" fmla="val 13483"/>
                <a:gd name="f180" fmla="val 430"/>
                <a:gd name="f181" fmla="val 13292"/>
                <a:gd name="f182" fmla="val 12868"/>
                <a:gd name="f183" fmla="val 12456"/>
                <a:gd name="f184" fmla="val 577"/>
                <a:gd name="f185" fmla="val 11235"/>
                <a:gd name="f186" fmla="*/ f0 1 21192"/>
                <a:gd name="f187" fmla="*/ f1 1 21192"/>
                <a:gd name="f188" fmla="val f2"/>
                <a:gd name="f189" fmla="val f3"/>
                <a:gd name="f190" fmla="+- f189 0 f188"/>
                <a:gd name="f191" fmla="*/ f190 1 21192"/>
                <a:gd name="f192" fmla="*/ f188 1 f191"/>
                <a:gd name="f193" fmla="*/ f189 1 f191"/>
                <a:gd name="f194" fmla="*/ f192 f186 1"/>
                <a:gd name="f195" fmla="*/ f193 f186 1"/>
                <a:gd name="f196" fmla="*/ f193 f187 1"/>
                <a:gd name="f197" fmla="*/ f192 f187 1"/>
              </a:gdLst>
              <a:ahLst/>
              <a:cxnLst>
                <a:cxn ang="3cd4">
                  <a:pos x="hc" y="t"/>
                </a:cxn>
                <a:cxn ang="0">
                  <a:pos x="r" y="vc"/>
                </a:cxn>
                <a:cxn ang="cd4">
                  <a:pos x="hc" y="b"/>
                </a:cxn>
                <a:cxn ang="cd2">
                  <a:pos x="l" y="vc"/>
                </a:cxn>
              </a:cxnLst>
              <a:rect l="f194" t="f197" r="f195" b="f196"/>
              <a:pathLst>
                <a:path w="21192" h="21192">
                  <a:moveTo>
                    <a:pt x="f4" y="f5"/>
                  </a:moveTo>
                  <a:cubicBezTo>
                    <a:pt x="f6" y="f5"/>
                    <a:pt x="f7" y="f8"/>
                    <a:pt x="f9" y="f10"/>
                  </a:cubicBezTo>
                  <a:cubicBezTo>
                    <a:pt x="f11" y="f12"/>
                    <a:pt x="f13" y="f14"/>
                    <a:pt x="f15" y="f14"/>
                  </a:cubicBezTo>
                  <a:cubicBezTo>
                    <a:pt x="f16" y="f14"/>
                    <a:pt x="f17" y="f18"/>
                    <a:pt x="f19" y="f20"/>
                  </a:cubicBezTo>
                  <a:cubicBezTo>
                    <a:pt x="f21" y="f22"/>
                    <a:pt x="f23" y="f24"/>
                    <a:pt x="f25" y="f26"/>
                  </a:cubicBezTo>
                  <a:cubicBezTo>
                    <a:pt x="f27" y="f28"/>
                    <a:pt x="f29" y="f30"/>
                    <a:pt x="f31" y="f30"/>
                  </a:cubicBezTo>
                  <a:cubicBezTo>
                    <a:pt x="f32" y="f30"/>
                    <a:pt x="f33" y="f34"/>
                    <a:pt x="f35" y="f36"/>
                  </a:cubicBezTo>
                  <a:cubicBezTo>
                    <a:pt x="f37" y="f38"/>
                    <a:pt x="f39" y="f40"/>
                    <a:pt x="f41" y="f42"/>
                  </a:cubicBezTo>
                  <a:cubicBezTo>
                    <a:pt x="f43" y="f44"/>
                    <a:pt x="f45" y="f46"/>
                    <a:pt x="f47" y="f46"/>
                  </a:cubicBezTo>
                  <a:cubicBezTo>
                    <a:pt x="f48" y="f46"/>
                    <a:pt x="f49" y="f50"/>
                    <a:pt x="f36" y="f35"/>
                  </a:cubicBezTo>
                  <a:cubicBezTo>
                    <a:pt x="f51" y="f52"/>
                    <a:pt x="f53" y="f54"/>
                    <a:pt x="f55" y="f56"/>
                  </a:cubicBezTo>
                  <a:cubicBezTo>
                    <a:pt x="f57" y="f58"/>
                    <a:pt x="f59" y="f21"/>
                    <a:pt x="f60" y="f61"/>
                  </a:cubicBezTo>
                  <a:cubicBezTo>
                    <a:pt x="f62" y="f63"/>
                    <a:pt x="f64" y="f65"/>
                    <a:pt x="f66" y="f9"/>
                  </a:cubicBezTo>
                  <a:cubicBezTo>
                    <a:pt x="f67" y="f68"/>
                    <a:pt x="f2" y="f6"/>
                    <a:pt x="f2" y="f4"/>
                  </a:cubicBezTo>
                  <a:cubicBezTo>
                    <a:pt x="f2" y="f69"/>
                    <a:pt x="f67" y="f70"/>
                    <a:pt x="f66" y="f71"/>
                  </a:cubicBezTo>
                  <a:cubicBezTo>
                    <a:pt x="f72" y="f73"/>
                    <a:pt x="f62" y="f74"/>
                    <a:pt x="f60" y="f75"/>
                  </a:cubicBezTo>
                  <a:cubicBezTo>
                    <a:pt x="f59" y="f76"/>
                    <a:pt x="f77" y="f78"/>
                    <a:pt x="f55" y="f79"/>
                  </a:cubicBezTo>
                  <a:cubicBezTo>
                    <a:pt x="f80" y="f81"/>
                    <a:pt x="f51" y="f82"/>
                    <a:pt x="f36" y="f83"/>
                  </a:cubicBezTo>
                  <a:cubicBezTo>
                    <a:pt x="f84" y="f85"/>
                    <a:pt x="f86" y="f87"/>
                    <a:pt x="f88" y="f87"/>
                  </a:cubicBezTo>
                  <a:cubicBezTo>
                    <a:pt x="f89" y="f87"/>
                    <a:pt x="f39" y="f87"/>
                    <a:pt x="f41" y="f90"/>
                  </a:cubicBezTo>
                  <a:lnTo>
                    <a:pt x="f41" y="f90"/>
                  </a:lnTo>
                  <a:cubicBezTo>
                    <a:pt x="f39" y="f91"/>
                    <a:pt x="f37" y="f92"/>
                    <a:pt x="f35" y="f93"/>
                  </a:cubicBezTo>
                  <a:cubicBezTo>
                    <a:pt x="f94" y="f95"/>
                    <a:pt x="f96" y="f97"/>
                    <a:pt x="f98" y="f97"/>
                  </a:cubicBezTo>
                  <a:cubicBezTo>
                    <a:pt x="f99" y="f97"/>
                    <a:pt x="f100" y="f101"/>
                    <a:pt x="f25" y="f102"/>
                  </a:cubicBezTo>
                  <a:cubicBezTo>
                    <a:pt x="f23" y="f103"/>
                    <a:pt x="f21" y="f104"/>
                    <a:pt x="f19" y="f105"/>
                  </a:cubicBezTo>
                  <a:cubicBezTo>
                    <a:pt x="f106" y="f107"/>
                    <a:pt x="f108" y="f109"/>
                    <a:pt x="f110" y="f109"/>
                  </a:cubicBezTo>
                  <a:cubicBezTo>
                    <a:pt x="f111" y="f109"/>
                    <a:pt x="f112" y="f113"/>
                    <a:pt x="f9" y="f114"/>
                  </a:cubicBezTo>
                  <a:cubicBezTo>
                    <a:pt x="f7" y="f115"/>
                    <a:pt x="f6" y="f3"/>
                    <a:pt x="f4" y="f3"/>
                  </a:cubicBezTo>
                  <a:cubicBezTo>
                    <a:pt x="f116" y="f3"/>
                    <a:pt x="f117" y="f115"/>
                    <a:pt x="f71" y="f114"/>
                  </a:cubicBezTo>
                  <a:cubicBezTo>
                    <a:pt x="f118" y="f119"/>
                    <a:pt x="f120" y="f121"/>
                    <a:pt x="f122" y="f121"/>
                  </a:cubicBezTo>
                  <a:cubicBezTo>
                    <a:pt x="f123" y="f121"/>
                    <a:pt x="f124" y="f125"/>
                    <a:pt x="f126" y="f105"/>
                  </a:cubicBezTo>
                  <a:cubicBezTo>
                    <a:pt x="f76" y="f104"/>
                    <a:pt x="f127" y="f128"/>
                    <a:pt x="f129" y="f102"/>
                  </a:cubicBezTo>
                  <a:cubicBezTo>
                    <a:pt x="f130" y="f131"/>
                    <a:pt x="f132" y="f133"/>
                    <a:pt x="f134" y="f133"/>
                  </a:cubicBezTo>
                  <a:cubicBezTo>
                    <a:pt x="f135" y="f133"/>
                    <a:pt x="f136" y="f137"/>
                    <a:pt x="f138" y="f93"/>
                  </a:cubicBezTo>
                  <a:cubicBezTo>
                    <a:pt x="f139" y="f92"/>
                    <a:pt x="f140" y="f91"/>
                    <a:pt x="f141" y="f90"/>
                  </a:cubicBezTo>
                  <a:lnTo>
                    <a:pt x="f141" y="f90"/>
                  </a:lnTo>
                  <a:cubicBezTo>
                    <a:pt x="f142" y="f87"/>
                    <a:pt x="f143" y="f87"/>
                    <a:pt x="f144" y="f87"/>
                  </a:cubicBezTo>
                  <a:cubicBezTo>
                    <a:pt x="f145" y="f87"/>
                    <a:pt x="f146" y="f85"/>
                    <a:pt x="f93" y="f83"/>
                  </a:cubicBezTo>
                  <a:cubicBezTo>
                    <a:pt x="f147" y="f148"/>
                    <a:pt x="f149" y="f150"/>
                    <a:pt x="f151" y="f79"/>
                  </a:cubicBezTo>
                  <a:cubicBezTo>
                    <a:pt x="f128" y="f78"/>
                    <a:pt x="f152" y="f76"/>
                    <a:pt x="f153" y="f75"/>
                  </a:cubicBezTo>
                  <a:cubicBezTo>
                    <a:pt x="f154" y="f74"/>
                    <a:pt x="f155" y="f73"/>
                    <a:pt x="f156" y="f71"/>
                  </a:cubicBezTo>
                  <a:cubicBezTo>
                    <a:pt x="f157" y="f70"/>
                    <a:pt x="f158" y="f69"/>
                    <a:pt x="f158" y="f4"/>
                  </a:cubicBezTo>
                  <a:cubicBezTo>
                    <a:pt x="f158" y="f159"/>
                    <a:pt x="f157" y="f68"/>
                    <a:pt x="f156" y="f9"/>
                  </a:cubicBezTo>
                  <a:cubicBezTo>
                    <a:pt x="f160" y="f65"/>
                    <a:pt x="f154" y="f63"/>
                    <a:pt x="f153" y="f61"/>
                  </a:cubicBezTo>
                  <a:cubicBezTo>
                    <a:pt x="f152" y="f21"/>
                    <a:pt x="f161" y="f58"/>
                    <a:pt x="f151" y="f56"/>
                  </a:cubicBezTo>
                  <a:cubicBezTo>
                    <a:pt x="f162" y="f163"/>
                    <a:pt x="f147" y="f164"/>
                    <a:pt x="f93" y="f35"/>
                  </a:cubicBezTo>
                  <a:cubicBezTo>
                    <a:pt x="f165" y="f50"/>
                    <a:pt x="f166" y="f46"/>
                    <a:pt x="f167" y="f46"/>
                  </a:cubicBezTo>
                  <a:cubicBezTo>
                    <a:pt x="f168" y="f46"/>
                    <a:pt x="f169" y="f44"/>
                    <a:pt x="f141" y="f42"/>
                  </a:cubicBezTo>
                  <a:cubicBezTo>
                    <a:pt x="f140" y="f40"/>
                    <a:pt x="f139" y="f38"/>
                    <a:pt x="f138" y="f36"/>
                  </a:cubicBezTo>
                  <a:cubicBezTo>
                    <a:pt x="f170" y="f34"/>
                    <a:pt x="f171" y="f172"/>
                    <a:pt x="f173" y="f172"/>
                  </a:cubicBezTo>
                  <a:cubicBezTo>
                    <a:pt x="f174" y="f172"/>
                    <a:pt x="f175" y="f176"/>
                    <a:pt x="f129" y="f26"/>
                  </a:cubicBezTo>
                  <a:cubicBezTo>
                    <a:pt x="f127" y="f77"/>
                    <a:pt x="f76" y="f22"/>
                    <a:pt x="f126" y="f20"/>
                  </a:cubicBezTo>
                  <a:cubicBezTo>
                    <a:pt x="f177" y="f178"/>
                    <a:pt x="f179" y="f180"/>
                    <a:pt x="f181" y="f180"/>
                  </a:cubicBezTo>
                  <a:cubicBezTo>
                    <a:pt x="f182" y="f180"/>
                    <a:pt x="f183" y="f184"/>
                    <a:pt x="f71" y="f10"/>
                  </a:cubicBezTo>
                  <a:cubicBezTo>
                    <a:pt x="f117" y="f8"/>
                    <a:pt x="f185" y="f5"/>
                    <a:pt x="f4" y="f5"/>
                  </a:cubicBez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5" name="Google Shape;1229;p30">
              <a:extLst>
                <a:ext uri="{FF2B5EF4-FFF2-40B4-BE49-F238E27FC236}">
                  <a16:creationId xmlns:a16="http://schemas.microsoft.com/office/drawing/2014/main" id="{E95FBEE4-4A1A-71BE-4753-1B50F544BEFC}"/>
                </a:ext>
              </a:extLst>
            </p:cNvPr>
            <p:cNvSpPr/>
            <p:nvPr/>
          </p:nvSpPr>
          <p:spPr>
            <a:xfrm>
              <a:off x="4015349" y="2130195"/>
              <a:ext cx="1406630" cy="2428609"/>
            </a:xfrm>
            <a:custGeom>
              <a:avLst/>
              <a:gdLst>
                <a:gd name="f0" fmla="val w"/>
                <a:gd name="f1" fmla="val h"/>
                <a:gd name="f2" fmla="val 0"/>
                <a:gd name="f3" fmla="val 17411"/>
                <a:gd name="f4" fmla="val 29241"/>
                <a:gd name="f5" fmla="val 10745"/>
                <a:gd name="f6" fmla="val 4984"/>
                <a:gd name="f7" fmla="val 6698"/>
                <a:gd name="f8" fmla="val 5633"/>
                <a:gd name="f9" fmla="val 10628"/>
                <a:gd name="f10" fmla="val 4600"/>
                <a:gd name="f11" fmla="val 11554"/>
                <a:gd name="f12" fmla="val 3866"/>
                <a:gd name="f13" fmla="val 12789"/>
                <a:gd name="f14" fmla="val 3546"/>
                <a:gd name="f15" fmla="val 14152"/>
                <a:gd name="f16" fmla="val 29242"/>
                <a:gd name="f17" fmla="val 14802"/>
                <a:gd name="f18" fmla="val 17006"/>
                <a:gd name="f19" fmla="val 16751"/>
                <a:gd name="f20" fmla="val 14419"/>
                <a:gd name="f21" fmla="val 16591"/>
                <a:gd name="f22" fmla="val 12033"/>
                <a:gd name="f23" fmla="val 14834"/>
                <a:gd name="f24" fmla="val 10436"/>
                <a:gd name="f25" fmla="val 14163"/>
                <a:gd name="f26" fmla="val 9840"/>
                <a:gd name="f27" fmla="val 13311"/>
                <a:gd name="f28" fmla="val 9073"/>
                <a:gd name="f29" fmla="val 12704"/>
                <a:gd name="f30" fmla="val 8061"/>
                <a:gd name="f31" fmla="val 12438"/>
                <a:gd name="f32" fmla="val 6943"/>
                <a:gd name="f33" fmla="*/ f0 1 17411"/>
                <a:gd name="f34" fmla="*/ f1 1 29241"/>
                <a:gd name="f35" fmla="val f2"/>
                <a:gd name="f36" fmla="val f3"/>
                <a:gd name="f37" fmla="val f4"/>
                <a:gd name="f38" fmla="+- f37 0 f35"/>
                <a:gd name="f39" fmla="+- f36 0 f35"/>
                <a:gd name="f40" fmla="*/ f39 1 17411"/>
                <a:gd name="f41" fmla="*/ f38 1 29241"/>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17411" h="29241">
                  <a:moveTo>
                    <a:pt x="f5" y="f2"/>
                  </a:moveTo>
                  <a:lnTo>
                    <a:pt x="f6" y="f7"/>
                  </a:lnTo>
                  <a:lnTo>
                    <a:pt x="f8" y="f9"/>
                  </a:lnTo>
                  <a:cubicBezTo>
                    <a:pt x="f10" y="f11"/>
                    <a:pt x="f12" y="f13"/>
                    <a:pt x="f14" y="f15"/>
                  </a:cubicBezTo>
                  <a:lnTo>
                    <a:pt x="f2" y="f16"/>
                  </a:lnTo>
                  <a:lnTo>
                    <a:pt x="f17" y="f16"/>
                  </a:lnTo>
                  <a:lnTo>
                    <a:pt x="f18" y="f19"/>
                  </a:lnTo>
                  <a:cubicBezTo>
                    <a:pt x="f3" y="f20"/>
                    <a:pt x="f21" y="f22"/>
                    <a:pt x="f23" y="f24"/>
                  </a:cubicBezTo>
                  <a:lnTo>
                    <a:pt x="f25" y="f26"/>
                  </a:lnTo>
                  <a:cubicBezTo>
                    <a:pt x="f27" y="f28"/>
                    <a:pt x="f29" y="f30"/>
                    <a:pt x="f31" y="f32"/>
                  </a:cubicBezTo>
                  <a:lnTo>
                    <a:pt x="f5" y="f2"/>
                  </a:lnTo>
                  <a:close/>
                </a:path>
              </a:pathLst>
            </a:custGeom>
            <a:solidFill>
              <a:srgbClr val="67463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6" name="Google Shape;1230;p30">
              <a:extLst>
                <a:ext uri="{FF2B5EF4-FFF2-40B4-BE49-F238E27FC236}">
                  <a16:creationId xmlns:a16="http://schemas.microsoft.com/office/drawing/2014/main" id="{47C6C406-2EF6-2040-978E-2B7DDFA40802}"/>
                </a:ext>
              </a:extLst>
            </p:cNvPr>
            <p:cNvSpPr/>
            <p:nvPr/>
          </p:nvSpPr>
          <p:spPr>
            <a:xfrm>
              <a:off x="4681225" y="3480023"/>
              <a:ext cx="645273" cy="1078873"/>
            </a:xfrm>
            <a:custGeom>
              <a:avLst/>
              <a:gdLst>
                <a:gd name="f0" fmla="val w"/>
                <a:gd name="f1" fmla="val h"/>
                <a:gd name="f2" fmla="val 0"/>
                <a:gd name="f3" fmla="val 7987"/>
                <a:gd name="f4" fmla="val 13354"/>
                <a:gd name="f5" fmla="val 4899"/>
                <a:gd name="f6" fmla="*/ f0 1 7987"/>
                <a:gd name="f7" fmla="*/ f1 1 13354"/>
                <a:gd name="f8" fmla="val f2"/>
                <a:gd name="f9" fmla="val f3"/>
                <a:gd name="f10" fmla="val f4"/>
                <a:gd name="f11" fmla="+- f10 0 f8"/>
                <a:gd name="f12" fmla="+- f9 0 f8"/>
                <a:gd name="f13" fmla="*/ f12 1 7987"/>
                <a:gd name="f14" fmla="*/ f11 1 13354"/>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7987" h="13354">
                  <a:moveTo>
                    <a:pt x="f3" y="f2"/>
                  </a:moveTo>
                  <a:lnTo>
                    <a:pt x="f2" y="f4"/>
                  </a:lnTo>
                  <a:lnTo>
                    <a:pt x="f5" y="f4"/>
                  </a:lnTo>
                  <a:lnTo>
                    <a:pt x="f3" y="f2"/>
                  </a:ln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7" name="Google Shape;1231;p30">
              <a:extLst>
                <a:ext uri="{FF2B5EF4-FFF2-40B4-BE49-F238E27FC236}">
                  <a16:creationId xmlns:a16="http://schemas.microsoft.com/office/drawing/2014/main" id="{F6088CCB-04EB-9FBD-B2CF-4E50167E8094}"/>
                </a:ext>
              </a:extLst>
            </p:cNvPr>
            <p:cNvSpPr/>
            <p:nvPr/>
          </p:nvSpPr>
          <p:spPr>
            <a:xfrm>
              <a:off x="4448958" y="2195547"/>
              <a:ext cx="494754" cy="741651"/>
            </a:xfrm>
            <a:custGeom>
              <a:avLst/>
              <a:gdLst>
                <a:gd name="f0" fmla="val w"/>
                <a:gd name="f1" fmla="val h"/>
                <a:gd name="f2" fmla="val 0"/>
                <a:gd name="f3" fmla="val 6124"/>
                <a:gd name="f4" fmla="val 9180"/>
                <a:gd name="f5" fmla="val 5271"/>
                <a:gd name="f6" fmla="val 1"/>
                <a:gd name="f7" fmla="val 6113"/>
                <a:gd name="f8" fmla="val 522"/>
                <a:gd name="f9" fmla="val 639"/>
                <a:gd name="f10" fmla="val 9169"/>
                <a:gd name="f11" fmla="val 756"/>
                <a:gd name="f12" fmla="val 9126"/>
                <a:gd name="f13" fmla="val 884"/>
                <a:gd name="f14" fmla="val 9095"/>
                <a:gd name="f15" fmla="val 2598"/>
                <a:gd name="f16" fmla="val 8583"/>
                <a:gd name="f17" fmla="val 4750"/>
                <a:gd name="f18" fmla="val 7923"/>
                <a:gd name="f19" fmla="val 6123"/>
                <a:gd name="f20" fmla="val 5517"/>
                <a:gd name="f21" fmla="val 5836"/>
                <a:gd name="f22" fmla="val 2908"/>
                <a:gd name="f23" fmla="val 5708"/>
                <a:gd name="f24" fmla="val 1832"/>
                <a:gd name="f25" fmla="*/ f0 1 6124"/>
                <a:gd name="f26" fmla="*/ f1 1 9180"/>
                <a:gd name="f27" fmla="val f2"/>
                <a:gd name="f28" fmla="val f3"/>
                <a:gd name="f29" fmla="val f4"/>
                <a:gd name="f30" fmla="+- f29 0 f27"/>
                <a:gd name="f31" fmla="+- f28 0 f27"/>
                <a:gd name="f32" fmla="*/ f31 1 6124"/>
                <a:gd name="f33" fmla="*/ f30 1 9180"/>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6124" h="9180">
                  <a:moveTo>
                    <a:pt x="f5" y="f6"/>
                  </a:moveTo>
                  <a:lnTo>
                    <a:pt x="f2" y="f7"/>
                  </a:lnTo>
                  <a:lnTo>
                    <a:pt x="f8" y="f4"/>
                  </a:lnTo>
                  <a:cubicBezTo>
                    <a:pt x="f9" y="f10"/>
                    <a:pt x="f11" y="f12"/>
                    <a:pt x="f13" y="f14"/>
                  </a:cubicBezTo>
                  <a:lnTo>
                    <a:pt x="f15" y="f16"/>
                  </a:lnTo>
                  <a:cubicBezTo>
                    <a:pt x="f17" y="f18"/>
                    <a:pt x="f19" y="f20"/>
                    <a:pt x="f21" y="f22"/>
                  </a:cubicBezTo>
                  <a:lnTo>
                    <a:pt x="f23" y="f24"/>
                  </a:lnTo>
                  <a:lnTo>
                    <a:pt x="f5" y="f6"/>
                  </a:ln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8" name="Google Shape;1232;p30">
              <a:extLst>
                <a:ext uri="{FF2B5EF4-FFF2-40B4-BE49-F238E27FC236}">
                  <a16:creationId xmlns:a16="http://schemas.microsoft.com/office/drawing/2014/main" id="{B1041433-3A9E-DF8B-F2D4-4ABBEF314F2E}"/>
                </a:ext>
              </a:extLst>
            </p:cNvPr>
            <p:cNvSpPr/>
            <p:nvPr/>
          </p:nvSpPr>
          <p:spPr>
            <a:xfrm>
              <a:off x="4060036" y="1710403"/>
              <a:ext cx="850071" cy="1103022"/>
            </a:xfrm>
            <a:custGeom>
              <a:avLst/>
              <a:gdLst>
                <a:gd name="f0" fmla="val w"/>
                <a:gd name="f1" fmla="val h"/>
                <a:gd name="f2" fmla="val 0"/>
                <a:gd name="f3" fmla="val 10522"/>
                <a:gd name="f4" fmla="val 13653"/>
                <a:gd name="f5" fmla="val 5393"/>
                <a:gd name="f6" fmla="val 1"/>
                <a:gd name="f7" fmla="val 5109"/>
                <a:gd name="f8" fmla="val 4820"/>
                <a:gd name="f9" fmla="val 18"/>
                <a:gd name="f10" fmla="val 4527"/>
                <a:gd name="f11" fmla="val 53"/>
                <a:gd name="f12" fmla="val 1896"/>
                <a:gd name="f13" fmla="val 351"/>
                <a:gd name="f14" fmla="val 1884"/>
                <a:gd name="f15" fmla="val 342"/>
                <a:gd name="f16" fmla="val 4951"/>
                <a:gd name="f17" fmla="val 927"/>
                <a:gd name="f18" fmla="val 10084"/>
                <a:gd name="f19" fmla="val 1044"/>
                <a:gd name="f20" fmla="val 11181"/>
                <a:gd name="f21" fmla="val 1577"/>
                <a:gd name="f22" fmla="val 12192"/>
                <a:gd name="f23" fmla="val 2450"/>
                <a:gd name="f24" fmla="val 12885"/>
                <a:gd name="f25" fmla="val 3067"/>
                <a:gd name="f26" fmla="val 13386"/>
                <a:gd name="f27" fmla="val 3773"/>
                <a:gd name="f28" fmla="val 13652"/>
                <a:gd name="f29" fmla="val 4479"/>
                <a:gd name="f30" fmla="val 4749"/>
                <a:gd name="f31" fmla="val 5018"/>
                <a:gd name="f32" fmla="val 13614"/>
                <a:gd name="f33" fmla="val 5283"/>
                <a:gd name="f34" fmla="val 13534"/>
                <a:gd name="f35" fmla="val 6997"/>
                <a:gd name="f36" fmla="val 13012"/>
                <a:gd name="f37" fmla="val 9159"/>
                <a:gd name="f38" fmla="val 12352"/>
                <a:gd name="f39" fmla="val 9956"/>
                <a:gd name="f40" fmla="val 10245"/>
                <a:gd name="f41" fmla="val 7347"/>
                <a:gd name="f42" fmla="val 9851"/>
                <a:gd name="f43" fmla="val 3854"/>
                <a:gd name="f44" fmla="val 9529"/>
                <a:gd name="f45" fmla="val 1121"/>
                <a:gd name="f46" fmla="val 7645"/>
                <a:gd name="f47" fmla="*/ f0 1 10522"/>
                <a:gd name="f48" fmla="*/ f1 1 13653"/>
                <a:gd name="f49" fmla="val f2"/>
                <a:gd name="f50" fmla="val f3"/>
                <a:gd name="f51" fmla="val f4"/>
                <a:gd name="f52" fmla="+- f51 0 f49"/>
                <a:gd name="f53" fmla="+- f50 0 f49"/>
                <a:gd name="f54" fmla="*/ f53 1 10522"/>
                <a:gd name="f55" fmla="*/ f52 1 13653"/>
                <a:gd name="f56" fmla="*/ f49 1 f54"/>
                <a:gd name="f57" fmla="*/ f50 1 f54"/>
                <a:gd name="f58" fmla="*/ f49 1 f55"/>
                <a:gd name="f59" fmla="*/ f51 1 f55"/>
                <a:gd name="f60" fmla="*/ f56 f47 1"/>
                <a:gd name="f61" fmla="*/ f57 f47 1"/>
                <a:gd name="f62" fmla="*/ f59 f48 1"/>
                <a:gd name="f63" fmla="*/ f58 f48 1"/>
              </a:gdLst>
              <a:ahLst/>
              <a:cxnLst>
                <a:cxn ang="3cd4">
                  <a:pos x="hc" y="t"/>
                </a:cxn>
                <a:cxn ang="0">
                  <a:pos x="r" y="vc"/>
                </a:cxn>
                <a:cxn ang="cd4">
                  <a:pos x="hc" y="b"/>
                </a:cxn>
                <a:cxn ang="cd2">
                  <a:pos x="l" y="vc"/>
                </a:cxn>
              </a:cxnLst>
              <a:rect l="f60" t="f63" r="f61" b="f62"/>
              <a:pathLst>
                <a:path w="10522" h="13653">
                  <a:moveTo>
                    <a:pt x="f5" y="f6"/>
                  </a:moveTo>
                  <a:cubicBezTo>
                    <a:pt x="f7" y="f6"/>
                    <a:pt x="f8" y="f9"/>
                    <a:pt x="f10" y="f11"/>
                  </a:cubicBezTo>
                  <a:cubicBezTo>
                    <a:pt x="f12" y="f13"/>
                    <a:pt x="f6" y="f14"/>
                    <a:pt x="f15" y="f16"/>
                  </a:cubicBezTo>
                  <a:lnTo>
                    <a:pt x="f17" y="f18"/>
                  </a:lnTo>
                  <a:cubicBezTo>
                    <a:pt x="f19" y="f20"/>
                    <a:pt x="f21" y="f22"/>
                    <a:pt x="f23" y="f24"/>
                  </a:cubicBezTo>
                  <a:cubicBezTo>
                    <a:pt x="f25" y="f26"/>
                    <a:pt x="f27" y="f28"/>
                    <a:pt x="f29" y="f28"/>
                  </a:cubicBezTo>
                  <a:cubicBezTo>
                    <a:pt x="f30" y="f28"/>
                    <a:pt x="f31" y="f32"/>
                    <a:pt x="f33" y="f34"/>
                  </a:cubicBezTo>
                  <a:lnTo>
                    <a:pt x="f35" y="f36"/>
                  </a:lnTo>
                  <a:cubicBezTo>
                    <a:pt x="f37" y="f38"/>
                    <a:pt x="f3" y="f39"/>
                    <a:pt x="f40" y="f41"/>
                  </a:cubicBezTo>
                  <a:lnTo>
                    <a:pt x="f42" y="f43"/>
                  </a:lnTo>
                  <a:cubicBezTo>
                    <a:pt x="f44" y="f45"/>
                    <a:pt x="f46" y="f6"/>
                    <a:pt x="f5" y="f6"/>
                  </a:cubicBez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9" name="Google Shape;1233;p30">
              <a:extLst>
                <a:ext uri="{FF2B5EF4-FFF2-40B4-BE49-F238E27FC236}">
                  <a16:creationId xmlns:a16="http://schemas.microsoft.com/office/drawing/2014/main" id="{D72B0E8F-5E8E-422B-5C58-8DCB85BD4710}"/>
                </a:ext>
              </a:extLst>
            </p:cNvPr>
            <p:cNvSpPr/>
            <p:nvPr/>
          </p:nvSpPr>
          <p:spPr>
            <a:xfrm>
              <a:off x="4841190" y="2046966"/>
              <a:ext cx="173937" cy="211427"/>
            </a:xfrm>
            <a:custGeom>
              <a:avLst/>
              <a:gdLst>
                <a:gd name="f0" fmla="val w"/>
                <a:gd name="f1" fmla="val h"/>
                <a:gd name="f2" fmla="val 0"/>
                <a:gd name="f3" fmla="val 2153"/>
                <a:gd name="f4" fmla="val 2617"/>
                <a:gd name="f5" fmla="val 798"/>
                <a:gd name="f6" fmla="val 1"/>
                <a:gd name="f7" fmla="val 753"/>
                <a:gd name="f8" fmla="val 707"/>
                <a:gd name="f9" fmla="val 3"/>
                <a:gd name="f10" fmla="val 661"/>
                <a:gd name="f11" fmla="val 8"/>
                <a:gd name="f12" fmla="val 93"/>
                <a:gd name="f13" fmla="val 299"/>
                <a:gd name="f14" fmla="val 949"/>
                <a:gd name="f15" fmla="val 2542"/>
                <a:gd name="f16" fmla="val 1641"/>
                <a:gd name="f17" fmla="val 2457"/>
                <a:gd name="f18" fmla="val 2152"/>
                <a:gd name="f19" fmla="val 1818"/>
                <a:gd name="f20" fmla="val 2067"/>
                <a:gd name="f21" fmla="val 1126"/>
                <a:gd name="f22" fmla="val 1997"/>
                <a:gd name="f23" fmla="val 480"/>
                <a:gd name="f24" fmla="val 1436"/>
                <a:gd name="f25" fmla="*/ f0 1 2153"/>
                <a:gd name="f26" fmla="*/ f1 1 2617"/>
                <a:gd name="f27" fmla="val f2"/>
                <a:gd name="f28" fmla="val f3"/>
                <a:gd name="f29" fmla="val f4"/>
                <a:gd name="f30" fmla="+- f29 0 f27"/>
                <a:gd name="f31" fmla="+- f28 0 f27"/>
                <a:gd name="f32" fmla="*/ f31 1 2153"/>
                <a:gd name="f33" fmla="*/ f30 1 2617"/>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2153" h="2617">
                  <a:moveTo>
                    <a:pt x="f5" y="f6"/>
                  </a:moveTo>
                  <a:cubicBezTo>
                    <a:pt x="f7" y="f6"/>
                    <a:pt x="f8" y="f9"/>
                    <a:pt x="f10" y="f11"/>
                  </a:cubicBezTo>
                  <a:lnTo>
                    <a:pt x="f6" y="f12"/>
                  </a:lnTo>
                  <a:lnTo>
                    <a:pt x="f13" y="f4"/>
                  </a:lnTo>
                  <a:lnTo>
                    <a:pt x="f14" y="f15"/>
                  </a:lnTo>
                  <a:cubicBezTo>
                    <a:pt x="f16" y="f17"/>
                    <a:pt x="f18" y="f19"/>
                    <a:pt x="f20" y="f21"/>
                  </a:cubicBezTo>
                  <a:cubicBezTo>
                    <a:pt x="f22" y="f23"/>
                    <a:pt x="f24" y="f6"/>
                    <a:pt x="f5" y="f6"/>
                  </a:cubicBez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0" name="Google Shape;1234;p30">
              <a:extLst>
                <a:ext uri="{FF2B5EF4-FFF2-40B4-BE49-F238E27FC236}">
                  <a16:creationId xmlns:a16="http://schemas.microsoft.com/office/drawing/2014/main" id="{20F1A8DD-8584-8D6F-DF92-CADEBD0F611A}"/>
                </a:ext>
              </a:extLst>
            </p:cNvPr>
            <p:cNvSpPr/>
            <p:nvPr/>
          </p:nvSpPr>
          <p:spPr>
            <a:xfrm>
              <a:off x="4219187" y="2155149"/>
              <a:ext cx="111977" cy="276706"/>
            </a:xfrm>
            <a:custGeom>
              <a:avLst/>
              <a:gdLst>
                <a:gd name="f0" fmla="val w"/>
                <a:gd name="f1" fmla="val h"/>
                <a:gd name="f2" fmla="val 0"/>
                <a:gd name="f3" fmla="val 1386"/>
                <a:gd name="f4" fmla="val 3425"/>
                <a:gd name="f5" fmla="val 981"/>
                <a:gd name="f6" fmla="val 608"/>
                <a:gd name="f7" fmla="val 2715"/>
                <a:gd name="f8" fmla="val 1"/>
                <a:gd name="f9" fmla="val 2236"/>
                <a:gd name="f10" fmla="val 33"/>
                <a:gd name="f11" fmla="val 2928"/>
                <a:gd name="f12" fmla="val 65"/>
                <a:gd name="f13" fmla="val 3341"/>
                <a:gd name="f14" fmla="val 539"/>
                <a:gd name="f15" fmla="val 3424"/>
                <a:gd name="f16" fmla="val 918"/>
                <a:gd name="f17" fmla="val 1174"/>
                <a:gd name="f18" fmla="val 1385"/>
                <a:gd name="f19" fmla="val 3386"/>
                <a:gd name="f20" fmla="*/ f0 1 1386"/>
                <a:gd name="f21" fmla="*/ f1 1 3425"/>
                <a:gd name="f22" fmla="val f2"/>
                <a:gd name="f23" fmla="val f3"/>
                <a:gd name="f24" fmla="val f4"/>
                <a:gd name="f25" fmla="+- f24 0 f22"/>
                <a:gd name="f26" fmla="+- f23 0 f22"/>
                <a:gd name="f27" fmla="*/ f26 1 1386"/>
                <a:gd name="f28" fmla="*/ f25 1 3425"/>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1386" h="3425">
                  <a:moveTo>
                    <a:pt x="f5" y="f2"/>
                  </a:moveTo>
                  <a:cubicBezTo>
                    <a:pt x="f6" y="f7"/>
                    <a:pt x="f8" y="f9"/>
                    <a:pt x="f10" y="f11"/>
                  </a:cubicBezTo>
                  <a:cubicBezTo>
                    <a:pt x="f12" y="f13"/>
                    <a:pt x="f14" y="f15"/>
                    <a:pt x="f16" y="f15"/>
                  </a:cubicBezTo>
                  <a:cubicBezTo>
                    <a:pt x="f17" y="f15"/>
                    <a:pt x="f18" y="f19"/>
                    <a:pt x="f18" y="f19"/>
                  </a:cubicBezTo>
                  <a:lnTo>
                    <a:pt x="f5" y="f2"/>
                  </a:lnTo>
                  <a:close/>
                </a:path>
              </a:pathLst>
            </a:custGeom>
            <a:solidFill>
              <a:srgbClr val="67463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1" name="Google Shape;1235;p30">
              <a:extLst>
                <a:ext uri="{FF2B5EF4-FFF2-40B4-BE49-F238E27FC236}">
                  <a16:creationId xmlns:a16="http://schemas.microsoft.com/office/drawing/2014/main" id="{FDCBF93F-4F7D-46BB-29B6-C9B1221DD072}"/>
                </a:ext>
              </a:extLst>
            </p:cNvPr>
            <p:cNvSpPr/>
            <p:nvPr/>
          </p:nvSpPr>
          <p:spPr>
            <a:xfrm>
              <a:off x="4276877" y="2510384"/>
              <a:ext cx="222007" cy="49121"/>
            </a:xfrm>
            <a:custGeom>
              <a:avLst/>
              <a:gdLst>
                <a:gd name="f0" fmla="val w"/>
                <a:gd name="f1" fmla="val h"/>
                <a:gd name="f2" fmla="val 0"/>
                <a:gd name="f3" fmla="val 2748"/>
                <a:gd name="f4" fmla="val 608"/>
                <a:gd name="f5" fmla="val 395"/>
                <a:gd name="f6" fmla="val 1491"/>
                <a:gd name="f7" fmla="val 1"/>
                <a:gd name="f8" fmla="*/ f0 1 2748"/>
                <a:gd name="f9" fmla="*/ f1 1 608"/>
                <a:gd name="f10" fmla="val f2"/>
                <a:gd name="f11" fmla="val f3"/>
                <a:gd name="f12" fmla="val f4"/>
                <a:gd name="f13" fmla="+- f12 0 f10"/>
                <a:gd name="f14" fmla="+- f11 0 f10"/>
                <a:gd name="f15" fmla="*/ f14 1 2748"/>
                <a:gd name="f16" fmla="*/ f13 1 608"/>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2748" h="608" fill="none">
                  <a:moveTo>
                    <a:pt x="f2" y="f5"/>
                  </a:moveTo>
                  <a:cubicBezTo>
                    <a:pt x="f2" y="f5"/>
                    <a:pt x="f6" y="f4"/>
                    <a:pt x="f3" y="f7"/>
                  </a:cubicBezTo>
                </a:path>
              </a:pathLst>
            </a:custGeom>
            <a:noFill/>
            <a:ln w="28575" cap="rnd">
              <a:solidFill>
                <a:srgbClr val="67463A"/>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2" name="Google Shape;1236;p30">
              <a:extLst>
                <a:ext uri="{FF2B5EF4-FFF2-40B4-BE49-F238E27FC236}">
                  <a16:creationId xmlns:a16="http://schemas.microsoft.com/office/drawing/2014/main" id="{C57324AA-FF2D-8ECC-45F9-27E16C709DBD}"/>
                </a:ext>
              </a:extLst>
            </p:cNvPr>
            <p:cNvSpPr/>
            <p:nvPr/>
          </p:nvSpPr>
          <p:spPr>
            <a:xfrm>
              <a:off x="4415344" y="2115564"/>
              <a:ext cx="187671" cy="61968"/>
            </a:xfrm>
            <a:custGeom>
              <a:avLst/>
              <a:gdLst>
                <a:gd name="f0" fmla="val w"/>
                <a:gd name="f1" fmla="val h"/>
                <a:gd name="f2" fmla="val 0"/>
                <a:gd name="f3" fmla="val 2323"/>
                <a:gd name="f4" fmla="val 767"/>
                <a:gd name="f5" fmla="val 1"/>
                <a:gd name="f6" fmla="val 415"/>
                <a:gd name="f7" fmla="val 1119"/>
                <a:gd name="f8" fmla="val 2322"/>
                <a:gd name="f9" fmla="*/ f0 1 2323"/>
                <a:gd name="f10" fmla="*/ f1 1 767"/>
                <a:gd name="f11" fmla="val f2"/>
                <a:gd name="f12" fmla="val f3"/>
                <a:gd name="f13" fmla="val f4"/>
                <a:gd name="f14" fmla="+- f13 0 f11"/>
                <a:gd name="f15" fmla="+- f12 0 f11"/>
                <a:gd name="f16" fmla="*/ f15 1 2323"/>
                <a:gd name="f17" fmla="*/ f14 1 767"/>
                <a:gd name="f18" fmla="*/ f11 1 f16"/>
                <a:gd name="f19" fmla="*/ f12 1 f16"/>
                <a:gd name="f20" fmla="*/ f11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2323" h="767" fill="none">
                  <a:moveTo>
                    <a:pt x="f5" y="f6"/>
                  </a:moveTo>
                  <a:cubicBezTo>
                    <a:pt x="f5" y="f6"/>
                    <a:pt x="f7" y="f4"/>
                    <a:pt x="f8" y="f2"/>
                  </a:cubicBezTo>
                </a:path>
              </a:pathLst>
            </a:custGeom>
            <a:noFill/>
            <a:ln w="28575"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3" name="Google Shape;1237;p30">
              <a:extLst>
                <a:ext uri="{FF2B5EF4-FFF2-40B4-BE49-F238E27FC236}">
                  <a16:creationId xmlns:a16="http://schemas.microsoft.com/office/drawing/2014/main" id="{F39D62A2-9F14-5E5B-7CF6-ED334DB79E37}"/>
                </a:ext>
              </a:extLst>
            </p:cNvPr>
            <p:cNvSpPr/>
            <p:nvPr/>
          </p:nvSpPr>
          <p:spPr>
            <a:xfrm>
              <a:off x="4380122" y="1914232"/>
              <a:ext cx="235741" cy="68022"/>
            </a:xfrm>
            <a:custGeom>
              <a:avLst/>
              <a:gdLst>
                <a:gd name="f0" fmla="val w"/>
                <a:gd name="f1" fmla="val h"/>
                <a:gd name="f2" fmla="val 0"/>
                <a:gd name="f3" fmla="val 2918"/>
                <a:gd name="f4" fmla="val 842"/>
                <a:gd name="f5" fmla="val 1480"/>
                <a:gd name="f6" fmla="val 511"/>
                <a:gd name="f7" fmla="*/ f0 1 2918"/>
                <a:gd name="f8" fmla="*/ f1 1 842"/>
                <a:gd name="f9" fmla="val f2"/>
                <a:gd name="f10" fmla="val f3"/>
                <a:gd name="f11" fmla="val f4"/>
                <a:gd name="f12" fmla="+- f11 0 f9"/>
                <a:gd name="f13" fmla="+- f10 0 f9"/>
                <a:gd name="f14" fmla="*/ f13 1 2918"/>
                <a:gd name="f15" fmla="*/ f12 1 842"/>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2918" h="842" fill="none">
                  <a:moveTo>
                    <a:pt x="f2" y="f4"/>
                  </a:moveTo>
                  <a:cubicBezTo>
                    <a:pt x="f2" y="f4"/>
                    <a:pt x="f5" y="f2"/>
                    <a:pt x="f3" y="f6"/>
                  </a:cubicBezTo>
                </a:path>
              </a:pathLst>
            </a:custGeom>
            <a:noFill/>
            <a:ln w="13853"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4" name="Google Shape;1238;p30">
              <a:extLst>
                <a:ext uri="{FF2B5EF4-FFF2-40B4-BE49-F238E27FC236}">
                  <a16:creationId xmlns:a16="http://schemas.microsoft.com/office/drawing/2014/main" id="{49311902-55A5-8BCC-E7BB-32C74C84058D}"/>
                </a:ext>
              </a:extLst>
            </p:cNvPr>
            <p:cNvSpPr/>
            <p:nvPr/>
          </p:nvSpPr>
          <p:spPr>
            <a:xfrm>
              <a:off x="4030784" y="2171471"/>
              <a:ext cx="190259" cy="49121"/>
            </a:xfrm>
            <a:custGeom>
              <a:avLst/>
              <a:gdLst>
                <a:gd name="f0" fmla="val w"/>
                <a:gd name="f1" fmla="val h"/>
                <a:gd name="f2" fmla="val 0"/>
                <a:gd name="f3" fmla="val 2355"/>
                <a:gd name="f4" fmla="val 608"/>
                <a:gd name="f5" fmla="val 2354"/>
                <a:gd name="f6" fmla="val 1343"/>
                <a:gd name="f7" fmla="val 607"/>
                <a:gd name="f8" fmla="val 1"/>
                <a:gd name="f9" fmla="val 128"/>
                <a:gd name="f10" fmla="*/ f0 1 2355"/>
                <a:gd name="f11" fmla="*/ f1 1 608"/>
                <a:gd name="f12" fmla="val f2"/>
                <a:gd name="f13" fmla="val f3"/>
                <a:gd name="f14" fmla="val f4"/>
                <a:gd name="f15" fmla="+- f14 0 f12"/>
                <a:gd name="f16" fmla="+- f13 0 f12"/>
                <a:gd name="f17" fmla="*/ f16 1 2355"/>
                <a:gd name="f18" fmla="*/ f15 1 608"/>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2355" h="608" fill="none">
                  <a:moveTo>
                    <a:pt x="f5" y="f2"/>
                  </a:moveTo>
                  <a:cubicBezTo>
                    <a:pt x="f5" y="f2"/>
                    <a:pt x="f6" y="f7"/>
                    <a:pt x="f8" y="f9"/>
                  </a:cubicBezTo>
                </a:path>
              </a:pathLst>
            </a:custGeom>
            <a:noFill/>
            <a:ln w="28575"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5" name="Google Shape;1239;p30">
              <a:extLst>
                <a:ext uri="{FF2B5EF4-FFF2-40B4-BE49-F238E27FC236}">
                  <a16:creationId xmlns:a16="http://schemas.microsoft.com/office/drawing/2014/main" id="{DCA46FBF-8704-9C78-2292-EF218463016A}"/>
                </a:ext>
              </a:extLst>
            </p:cNvPr>
            <p:cNvSpPr/>
            <p:nvPr/>
          </p:nvSpPr>
          <p:spPr>
            <a:xfrm>
              <a:off x="3982641" y="1961580"/>
              <a:ext cx="234936" cy="65443"/>
            </a:xfrm>
            <a:custGeom>
              <a:avLst/>
              <a:gdLst>
                <a:gd name="f0" fmla="val w"/>
                <a:gd name="f1" fmla="val h"/>
                <a:gd name="f2" fmla="val 0"/>
                <a:gd name="f3" fmla="val 2908"/>
                <a:gd name="f4" fmla="val 810"/>
                <a:gd name="f5" fmla="val 479"/>
                <a:gd name="f6" fmla="val 1278"/>
                <a:gd name="f7" fmla="val 809"/>
                <a:gd name="f8" fmla="*/ f0 1 2908"/>
                <a:gd name="f9" fmla="*/ f1 1 810"/>
                <a:gd name="f10" fmla="val f2"/>
                <a:gd name="f11" fmla="val f3"/>
                <a:gd name="f12" fmla="val f4"/>
                <a:gd name="f13" fmla="+- f12 0 f10"/>
                <a:gd name="f14" fmla="+- f11 0 f10"/>
                <a:gd name="f15" fmla="*/ f14 1 2908"/>
                <a:gd name="f16" fmla="*/ f13 1 810"/>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2908" h="810" fill="none">
                  <a:moveTo>
                    <a:pt x="f3" y="f5"/>
                  </a:moveTo>
                  <a:cubicBezTo>
                    <a:pt x="f3" y="f5"/>
                    <a:pt x="f6" y="f2"/>
                    <a:pt x="f2" y="f7"/>
                  </a:cubicBezTo>
                </a:path>
              </a:pathLst>
            </a:custGeom>
            <a:noFill/>
            <a:ln w="13853"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6" name="Google Shape;1240;p30">
              <a:extLst>
                <a:ext uri="{FF2B5EF4-FFF2-40B4-BE49-F238E27FC236}">
                  <a16:creationId xmlns:a16="http://schemas.microsoft.com/office/drawing/2014/main" id="{82DFF8BD-9DA7-415F-D792-301931792FC9}"/>
                </a:ext>
              </a:extLst>
            </p:cNvPr>
            <p:cNvSpPr/>
            <p:nvPr/>
          </p:nvSpPr>
          <p:spPr>
            <a:xfrm>
              <a:off x="3795125" y="3374995"/>
              <a:ext cx="1063355" cy="1183873"/>
            </a:xfrm>
            <a:custGeom>
              <a:avLst/>
              <a:gdLst>
                <a:gd name="f0" fmla="val w"/>
                <a:gd name="f1" fmla="val h"/>
                <a:gd name="f2" fmla="val 0"/>
                <a:gd name="f3" fmla="val 13162"/>
                <a:gd name="f4" fmla="val 12546"/>
                <a:gd name="f5" fmla="val 5271"/>
                <a:gd name="f6" fmla="val 1"/>
                <a:gd name="f7" fmla="val 3951"/>
                <a:gd name="f8" fmla="val 1620"/>
                <a:gd name="f9" fmla="val 2375"/>
                <a:gd name="f10" fmla="val 4985"/>
                <a:gd name="f11" fmla="val 799"/>
                <a:gd name="f12" fmla="val 8360"/>
                <a:gd name="f13" fmla="val 12545"/>
                <a:gd name="f14" fmla="val 10968"/>
                <a:gd name="f15" fmla="val 1652"/>
                <a:gd name="f16" fmla="*/ f0 1 13162"/>
                <a:gd name="f17" fmla="*/ f1 1 12546"/>
                <a:gd name="f18" fmla="val f2"/>
                <a:gd name="f19" fmla="val f3"/>
                <a:gd name="f20" fmla="val f4"/>
                <a:gd name="f21" fmla="+- f20 0 f18"/>
                <a:gd name="f22" fmla="+- f19 0 f18"/>
                <a:gd name="f23" fmla="*/ f22 1 13162"/>
                <a:gd name="f24" fmla="*/ f21 1 12546"/>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3162" h="12546">
                  <a:moveTo>
                    <a:pt x="f5" y="f6"/>
                  </a:moveTo>
                  <a:cubicBezTo>
                    <a:pt x="f5" y="f6"/>
                    <a:pt x="f7" y="f8"/>
                    <a:pt x="f9" y="f10"/>
                  </a:cubicBezTo>
                  <a:cubicBezTo>
                    <a:pt x="f11" y="f12"/>
                    <a:pt x="f2" y="f13"/>
                    <a:pt x="f2" y="f13"/>
                  </a:cubicBezTo>
                  <a:lnTo>
                    <a:pt x="f14" y="f13"/>
                  </a:lnTo>
                  <a:lnTo>
                    <a:pt x="f3" y="f15"/>
                  </a:lnTo>
                  <a:lnTo>
                    <a:pt x="f5" y="f6"/>
                  </a:ln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7" name="Google Shape;1241;p30">
              <a:extLst>
                <a:ext uri="{FF2B5EF4-FFF2-40B4-BE49-F238E27FC236}">
                  <a16:creationId xmlns:a16="http://schemas.microsoft.com/office/drawing/2014/main" id="{7FBC96F4-341E-866E-1874-379F37CBD291}"/>
                </a:ext>
              </a:extLst>
            </p:cNvPr>
            <p:cNvSpPr/>
            <p:nvPr/>
          </p:nvSpPr>
          <p:spPr>
            <a:xfrm>
              <a:off x="4072957" y="3824112"/>
              <a:ext cx="488783" cy="706428"/>
            </a:xfrm>
            <a:custGeom>
              <a:avLst/>
              <a:gdLst>
                <a:gd name="f0" fmla="val w"/>
                <a:gd name="f1" fmla="val h"/>
                <a:gd name="f2" fmla="val 0"/>
                <a:gd name="f3" fmla="val 6050"/>
                <a:gd name="f4" fmla="val 8744"/>
                <a:gd name="f5" fmla="val 1"/>
                <a:gd name="f6" fmla="val 2035"/>
                <a:gd name="f7" fmla="val 8743"/>
                <a:gd name="f8" fmla="val 6049"/>
                <a:gd name="f9" fmla="val 7678"/>
                <a:gd name="f10" fmla="*/ f0 1 6050"/>
                <a:gd name="f11" fmla="*/ f1 1 8744"/>
                <a:gd name="f12" fmla="val f2"/>
                <a:gd name="f13" fmla="val f3"/>
                <a:gd name="f14" fmla="val f4"/>
                <a:gd name="f15" fmla="+- f14 0 f12"/>
                <a:gd name="f16" fmla="+- f13 0 f12"/>
                <a:gd name="f17" fmla="*/ f16 1 6050"/>
                <a:gd name="f18" fmla="*/ f15 1 8744"/>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6050" h="8744">
                  <a:moveTo>
                    <a:pt x="f5" y="f5"/>
                  </a:moveTo>
                  <a:lnTo>
                    <a:pt x="f6" y="f7"/>
                  </a:lnTo>
                  <a:lnTo>
                    <a:pt x="f8" y="f9"/>
                  </a:lnTo>
                  <a:lnTo>
                    <a:pt x="f5" y="f5"/>
                  </a:ln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8" name="Google Shape;1242;p30">
              <a:extLst>
                <a:ext uri="{FF2B5EF4-FFF2-40B4-BE49-F238E27FC236}">
                  <a16:creationId xmlns:a16="http://schemas.microsoft.com/office/drawing/2014/main" id="{D9AB75D6-BF77-7A53-B609-7B41A7DF7B18}"/>
                </a:ext>
              </a:extLst>
            </p:cNvPr>
            <p:cNvSpPr/>
            <p:nvPr/>
          </p:nvSpPr>
          <p:spPr>
            <a:xfrm>
              <a:off x="4019638" y="2562413"/>
              <a:ext cx="1061664" cy="1053498"/>
            </a:xfrm>
            <a:custGeom>
              <a:avLst/>
              <a:gdLst>
                <a:gd name="f0" fmla="val w"/>
                <a:gd name="f1" fmla="val h"/>
                <a:gd name="f2" fmla="val 0"/>
                <a:gd name="f3" fmla="val 13141"/>
                <a:gd name="f4" fmla="val 13040"/>
                <a:gd name="f5" fmla="val 5979"/>
                <a:gd name="f6" fmla="val 1"/>
                <a:gd name="f7" fmla="val 5901"/>
                <a:gd name="f8" fmla="val 5821"/>
                <a:gd name="f9" fmla="val 6"/>
                <a:gd name="f10" fmla="val 5740"/>
                <a:gd name="f11" fmla="val 17"/>
                <a:gd name="f12" fmla="val 5272"/>
                <a:gd name="f13" fmla="val 70"/>
                <a:gd name="f14" fmla="val 4878"/>
                <a:gd name="f15" fmla="val 315"/>
                <a:gd name="f16" fmla="val 4601"/>
                <a:gd name="f17" fmla="val 635"/>
                <a:gd name="f18" fmla="val 4468"/>
                <a:gd name="f19" fmla="val 605"/>
                <a:gd name="f20" fmla="val 4333"/>
                <a:gd name="f21" fmla="val 590"/>
                <a:gd name="f22" fmla="val 4197"/>
                <a:gd name="f23" fmla="val 3896"/>
                <a:gd name="f24" fmla="val 3594"/>
                <a:gd name="f25" fmla="val 665"/>
                <a:gd name="f26" fmla="val 3323"/>
                <a:gd name="f27" fmla="val 826"/>
                <a:gd name="f28" fmla="val 2918"/>
                <a:gd name="f29" fmla="val 1061"/>
                <a:gd name="f30" fmla="val 2641"/>
                <a:gd name="f31" fmla="val 1433"/>
                <a:gd name="f32" fmla="val 2492"/>
                <a:gd name="f33" fmla="val 1827"/>
                <a:gd name="f34" fmla="val 2066"/>
                <a:gd name="f35" fmla="val 1913"/>
                <a:gd name="f36" fmla="val 1672"/>
                <a:gd name="f37" fmla="val 2136"/>
                <a:gd name="f38" fmla="val 1385"/>
                <a:gd name="f39" fmla="val 2509"/>
                <a:gd name="f40" fmla="val 1108"/>
                <a:gd name="f41" fmla="val 2882"/>
                <a:gd name="f42" fmla="val 991"/>
                <a:gd name="f43" fmla="val 3318"/>
                <a:gd name="f44" fmla="val 1012"/>
                <a:gd name="f45" fmla="val 3744"/>
                <a:gd name="f46" fmla="val 661"/>
                <a:gd name="f47" fmla="val 3989"/>
                <a:gd name="f48" fmla="val 373"/>
                <a:gd name="f49" fmla="val 4341"/>
                <a:gd name="f50" fmla="val 245"/>
                <a:gd name="f51" fmla="val 4798"/>
                <a:gd name="f52" fmla="val 128"/>
                <a:gd name="f53" fmla="val 5246"/>
                <a:gd name="f54" fmla="val 181"/>
                <a:gd name="f55" fmla="val 5704"/>
                <a:gd name="f56" fmla="val 6087"/>
                <a:gd name="f57" fmla="val 139"/>
                <a:gd name="f58" fmla="val 6449"/>
                <a:gd name="f59" fmla="val 6886"/>
                <a:gd name="f60" fmla="val 75"/>
                <a:gd name="f61" fmla="val 7354"/>
                <a:gd name="f62" fmla="val 7823"/>
                <a:gd name="f63" fmla="val 362"/>
                <a:gd name="f64" fmla="val 8217"/>
                <a:gd name="f65" fmla="val 682"/>
                <a:gd name="f66" fmla="val 8494"/>
                <a:gd name="f67" fmla="val 586"/>
                <a:gd name="f68" fmla="val 8920"/>
                <a:gd name="f69" fmla="val 639"/>
                <a:gd name="f70" fmla="val 9377"/>
                <a:gd name="f71" fmla="val 884"/>
                <a:gd name="f72" fmla="val 9771"/>
                <a:gd name="f73" fmla="val 10176"/>
                <a:gd name="f74" fmla="val 1481"/>
                <a:gd name="f75" fmla="val 10453"/>
                <a:gd name="f76" fmla="val 1885"/>
                <a:gd name="f77" fmla="val 10602"/>
                <a:gd name="f78" fmla="val 1960"/>
                <a:gd name="f79" fmla="val 11028"/>
                <a:gd name="f80" fmla="val 2183"/>
                <a:gd name="f81" fmla="val 11422"/>
                <a:gd name="f82" fmla="val 2556"/>
                <a:gd name="f83" fmla="val 11710"/>
                <a:gd name="f84" fmla="val 2900"/>
                <a:gd name="f85" fmla="val 11965"/>
                <a:gd name="f86" fmla="val 3308"/>
                <a:gd name="f87" fmla="val 12085"/>
                <a:gd name="f88" fmla="val 3704"/>
                <a:gd name="f89" fmla="val 3737"/>
                <a:gd name="f90" fmla="val 3769"/>
                <a:gd name="f91" fmla="val 12084"/>
                <a:gd name="f92" fmla="val 3802"/>
                <a:gd name="f93" fmla="val 12082"/>
                <a:gd name="f94" fmla="val 4036"/>
                <a:gd name="f95" fmla="val 12434"/>
                <a:gd name="f96" fmla="val 4398"/>
                <a:gd name="f97" fmla="val 12721"/>
                <a:gd name="f98" fmla="val 4846"/>
                <a:gd name="f99" fmla="val 12849"/>
                <a:gd name="f100" fmla="val 5008"/>
                <a:gd name="f101" fmla="val 12891"/>
                <a:gd name="f102" fmla="val 5170"/>
                <a:gd name="f103" fmla="val 12911"/>
                <a:gd name="f104" fmla="val 5328"/>
                <a:gd name="f105" fmla="val 5615"/>
                <a:gd name="f106" fmla="val 5891"/>
                <a:gd name="f107" fmla="val 12845"/>
                <a:gd name="f108" fmla="val 6145"/>
                <a:gd name="f109" fmla="val 6431"/>
                <a:gd name="f110" fmla="val 12912"/>
                <a:gd name="f111" fmla="val 6782"/>
                <a:gd name="f112" fmla="val 7150"/>
                <a:gd name="f113" fmla="val 7233"/>
                <a:gd name="f114" fmla="val 7317"/>
                <a:gd name="f115" fmla="val 13033"/>
                <a:gd name="f116" fmla="val 7401"/>
                <a:gd name="f117" fmla="val 13019"/>
                <a:gd name="f118" fmla="val 7870"/>
                <a:gd name="f119" fmla="val 12966"/>
                <a:gd name="f120" fmla="val 8275"/>
                <a:gd name="f121" fmla="val 12732"/>
                <a:gd name="f122" fmla="val 8551"/>
                <a:gd name="f123" fmla="val 12412"/>
                <a:gd name="f124" fmla="val 8678"/>
                <a:gd name="f125" fmla="val 12441"/>
                <a:gd name="f126" fmla="val 8806"/>
                <a:gd name="f127" fmla="val 12455"/>
                <a:gd name="f128" fmla="val 8935"/>
                <a:gd name="f129" fmla="val 9239"/>
                <a:gd name="f130" fmla="val 9545"/>
                <a:gd name="f131" fmla="val 12375"/>
                <a:gd name="f132" fmla="val 9829"/>
                <a:gd name="f133" fmla="val 12210"/>
                <a:gd name="f134" fmla="val 10223"/>
                <a:gd name="f135" fmla="val 11986"/>
                <a:gd name="f136" fmla="val 10511"/>
                <a:gd name="f137" fmla="val 11614"/>
                <a:gd name="f138" fmla="val 10649"/>
                <a:gd name="f139" fmla="val 11209"/>
                <a:gd name="f140" fmla="val 11075"/>
                <a:gd name="f141" fmla="val 11134"/>
                <a:gd name="f142" fmla="val 11480"/>
                <a:gd name="f143" fmla="val 10911"/>
                <a:gd name="f144" fmla="val 11757"/>
                <a:gd name="f145" fmla="val 10538"/>
                <a:gd name="f146" fmla="val 12034"/>
                <a:gd name="f147" fmla="val 10165"/>
                <a:gd name="f148" fmla="val 12161"/>
                <a:gd name="f149" fmla="val 9718"/>
                <a:gd name="f150" fmla="val 12129"/>
                <a:gd name="f151" fmla="val 9292"/>
                <a:gd name="f152" fmla="val 12491"/>
                <a:gd name="f153" fmla="val 9058"/>
                <a:gd name="f154" fmla="val 12768"/>
                <a:gd name="f155" fmla="val 8685"/>
                <a:gd name="f156" fmla="val 12907"/>
                <a:gd name="f157" fmla="val 8249"/>
                <a:gd name="f158" fmla="val 13024"/>
                <a:gd name="f159" fmla="val 7791"/>
                <a:gd name="f160" fmla="val 12971"/>
                <a:gd name="f161" fmla="val 7344"/>
                <a:gd name="f162" fmla="val 6950"/>
                <a:gd name="f163" fmla="val 13013"/>
                <a:gd name="f164" fmla="val 6587"/>
                <a:gd name="f165" fmla="val 6151"/>
                <a:gd name="f166" fmla="val 13077"/>
                <a:gd name="f167" fmla="val 5693"/>
                <a:gd name="f168" fmla="val 5224"/>
                <a:gd name="f169" fmla="val 12779"/>
                <a:gd name="f170" fmla="val 4820"/>
                <a:gd name="f171" fmla="val 12459"/>
                <a:gd name="f172" fmla="val 4543"/>
                <a:gd name="f173" fmla="val 12555"/>
                <a:gd name="f174" fmla="val 4117"/>
                <a:gd name="f175" fmla="val 12502"/>
                <a:gd name="f176" fmla="val 3659"/>
                <a:gd name="f177" fmla="val 12268"/>
                <a:gd name="f178" fmla="val 3265"/>
                <a:gd name="f179" fmla="val 2860"/>
                <a:gd name="f180" fmla="val 11661"/>
                <a:gd name="f181" fmla="val 2584"/>
                <a:gd name="f182" fmla="val 11267"/>
                <a:gd name="f183" fmla="val 2434"/>
                <a:gd name="f184" fmla="val 11182"/>
                <a:gd name="f185" fmla="val 2008"/>
                <a:gd name="f186" fmla="val 10958"/>
                <a:gd name="f187" fmla="val 1614"/>
                <a:gd name="f188" fmla="val 10585"/>
                <a:gd name="f189" fmla="val 1338"/>
                <a:gd name="f190" fmla="val 10252"/>
                <a:gd name="f191" fmla="val 1081"/>
                <a:gd name="f192" fmla="val 9868"/>
                <a:gd name="f193" fmla="val 960"/>
                <a:gd name="f194" fmla="val 9486"/>
                <a:gd name="f195" fmla="val 9441"/>
                <a:gd name="f196" fmla="val 9395"/>
                <a:gd name="f197" fmla="val 962"/>
                <a:gd name="f198" fmla="val 9350"/>
                <a:gd name="f199" fmla="val 965"/>
                <a:gd name="f200" fmla="val 9105"/>
                <a:gd name="f201" fmla="val 603"/>
                <a:gd name="f202" fmla="val 8754"/>
                <a:gd name="f203" fmla="val 326"/>
                <a:gd name="f204" fmla="val 8296"/>
                <a:gd name="f205" fmla="val 188"/>
                <a:gd name="f206" fmla="val 8139"/>
                <a:gd name="f207" fmla="val 146"/>
                <a:gd name="f208" fmla="val 7980"/>
                <a:gd name="f209" fmla="val 126"/>
                <a:gd name="f210" fmla="val 7824"/>
                <a:gd name="f211" fmla="val 7536"/>
                <a:gd name="f212" fmla="val 7256"/>
                <a:gd name="f213" fmla="val 195"/>
                <a:gd name="f214" fmla="val 7007"/>
                <a:gd name="f215" fmla="val 6708"/>
                <a:gd name="f216" fmla="val 123"/>
                <a:gd name="f217" fmla="val 6357"/>
                <a:gd name="f218" fmla="*/ f0 1 13141"/>
                <a:gd name="f219" fmla="*/ f1 1 13040"/>
                <a:gd name="f220" fmla="val f2"/>
                <a:gd name="f221" fmla="val f3"/>
                <a:gd name="f222" fmla="val f4"/>
                <a:gd name="f223" fmla="+- f222 0 f220"/>
                <a:gd name="f224" fmla="+- f221 0 f220"/>
                <a:gd name="f225" fmla="*/ f224 1 13141"/>
                <a:gd name="f226" fmla="*/ f223 1 13040"/>
                <a:gd name="f227" fmla="*/ f220 1 f225"/>
                <a:gd name="f228" fmla="*/ f221 1 f225"/>
                <a:gd name="f229" fmla="*/ f220 1 f226"/>
                <a:gd name="f230" fmla="*/ f222 1 f226"/>
                <a:gd name="f231" fmla="*/ f227 f218 1"/>
                <a:gd name="f232" fmla="*/ f228 f218 1"/>
                <a:gd name="f233" fmla="*/ f230 f219 1"/>
                <a:gd name="f234" fmla="*/ f229 f219 1"/>
              </a:gdLst>
              <a:ahLst/>
              <a:cxnLst>
                <a:cxn ang="3cd4">
                  <a:pos x="hc" y="t"/>
                </a:cxn>
                <a:cxn ang="0">
                  <a:pos x="r" y="vc"/>
                </a:cxn>
                <a:cxn ang="cd4">
                  <a:pos x="hc" y="b"/>
                </a:cxn>
                <a:cxn ang="cd2">
                  <a:pos x="l" y="vc"/>
                </a:cxn>
              </a:cxnLst>
              <a:rect l="f231" t="f234" r="f232" b="f233"/>
              <a:pathLst>
                <a:path w="13141" h="13040">
                  <a:moveTo>
                    <a:pt x="f5" y="f6"/>
                  </a:moveTo>
                  <a:cubicBezTo>
                    <a:pt x="f7" y="f6"/>
                    <a:pt x="f8" y="f9"/>
                    <a:pt x="f10" y="f11"/>
                  </a:cubicBezTo>
                  <a:cubicBezTo>
                    <a:pt x="f12" y="f13"/>
                    <a:pt x="f14" y="f15"/>
                    <a:pt x="f16" y="f17"/>
                  </a:cubicBezTo>
                  <a:cubicBezTo>
                    <a:pt x="f18" y="f19"/>
                    <a:pt x="f20" y="f21"/>
                    <a:pt x="f22" y="f21"/>
                  </a:cubicBezTo>
                  <a:cubicBezTo>
                    <a:pt x="f23" y="f21"/>
                    <a:pt x="f24" y="f25"/>
                    <a:pt x="f26" y="f27"/>
                  </a:cubicBezTo>
                  <a:cubicBezTo>
                    <a:pt x="f28" y="f29"/>
                    <a:pt x="f30" y="f31"/>
                    <a:pt x="f32" y="f33"/>
                  </a:cubicBezTo>
                  <a:cubicBezTo>
                    <a:pt x="f34" y="f35"/>
                    <a:pt x="f36" y="f37"/>
                    <a:pt x="f38" y="f39"/>
                  </a:cubicBezTo>
                  <a:cubicBezTo>
                    <a:pt x="f40" y="f41"/>
                    <a:pt x="f42" y="f43"/>
                    <a:pt x="f44" y="f45"/>
                  </a:cubicBezTo>
                  <a:cubicBezTo>
                    <a:pt x="f46" y="f47"/>
                    <a:pt x="f48" y="f49"/>
                    <a:pt x="f50" y="f51"/>
                  </a:cubicBezTo>
                  <a:cubicBezTo>
                    <a:pt x="f52" y="f53"/>
                    <a:pt x="f54" y="f55"/>
                    <a:pt x="f48" y="f56"/>
                  </a:cubicBezTo>
                  <a:cubicBezTo>
                    <a:pt x="f57" y="f58"/>
                    <a:pt x="f2" y="f59"/>
                    <a:pt x="f60" y="f61"/>
                  </a:cubicBezTo>
                  <a:cubicBezTo>
                    <a:pt x="f52" y="f62"/>
                    <a:pt x="f63" y="f64"/>
                    <a:pt x="f65" y="f66"/>
                  </a:cubicBezTo>
                  <a:cubicBezTo>
                    <a:pt x="f67" y="f68"/>
                    <a:pt x="f69" y="f70"/>
                    <a:pt x="f71" y="f72"/>
                  </a:cubicBezTo>
                  <a:cubicBezTo>
                    <a:pt x="f40" y="f73"/>
                    <a:pt x="f74" y="f75"/>
                    <a:pt x="f76" y="f77"/>
                  </a:cubicBezTo>
                  <a:cubicBezTo>
                    <a:pt x="f78" y="f79"/>
                    <a:pt x="f80" y="f81"/>
                    <a:pt x="f82" y="f83"/>
                  </a:cubicBezTo>
                  <a:cubicBezTo>
                    <a:pt x="f84" y="f85"/>
                    <a:pt x="f86" y="f87"/>
                    <a:pt x="f88" y="f87"/>
                  </a:cubicBezTo>
                  <a:cubicBezTo>
                    <a:pt x="f89" y="f87"/>
                    <a:pt x="f90" y="f91"/>
                    <a:pt x="f92" y="f93"/>
                  </a:cubicBezTo>
                  <a:cubicBezTo>
                    <a:pt x="f94" y="f95"/>
                    <a:pt x="f96" y="f97"/>
                    <a:pt x="f98" y="f99"/>
                  </a:cubicBezTo>
                  <a:cubicBezTo>
                    <a:pt x="f100" y="f101"/>
                    <a:pt x="f102" y="f103"/>
                    <a:pt x="f104" y="f103"/>
                  </a:cubicBezTo>
                  <a:cubicBezTo>
                    <a:pt x="f105" y="f103"/>
                    <a:pt x="f106" y="f107"/>
                    <a:pt x="f108" y="f97"/>
                  </a:cubicBezTo>
                  <a:cubicBezTo>
                    <a:pt x="f109" y="f110"/>
                    <a:pt x="f111" y="f4"/>
                    <a:pt x="f112" y="f4"/>
                  </a:cubicBezTo>
                  <a:cubicBezTo>
                    <a:pt x="f113" y="f4"/>
                    <a:pt x="f114" y="f115"/>
                    <a:pt x="f116" y="f117"/>
                  </a:cubicBezTo>
                  <a:cubicBezTo>
                    <a:pt x="f118" y="f119"/>
                    <a:pt x="f120" y="f121"/>
                    <a:pt x="f122" y="f123"/>
                  </a:cubicBezTo>
                  <a:cubicBezTo>
                    <a:pt x="f124" y="f125"/>
                    <a:pt x="f126" y="f127"/>
                    <a:pt x="f128" y="f127"/>
                  </a:cubicBezTo>
                  <a:cubicBezTo>
                    <a:pt x="f129" y="f127"/>
                    <a:pt x="f130" y="f131"/>
                    <a:pt x="f132" y="f133"/>
                  </a:cubicBezTo>
                  <a:cubicBezTo>
                    <a:pt x="f134" y="f135"/>
                    <a:pt x="f136" y="f137"/>
                    <a:pt x="f138" y="f139"/>
                  </a:cubicBezTo>
                  <a:cubicBezTo>
                    <a:pt x="f140" y="f141"/>
                    <a:pt x="f142" y="f143"/>
                    <a:pt x="f144" y="f145"/>
                  </a:cubicBezTo>
                  <a:cubicBezTo>
                    <a:pt x="f146" y="f147"/>
                    <a:pt x="f148" y="f149"/>
                    <a:pt x="f150" y="f151"/>
                  </a:cubicBezTo>
                  <a:cubicBezTo>
                    <a:pt x="f152" y="f153"/>
                    <a:pt x="f154" y="f155"/>
                    <a:pt x="f156" y="f157"/>
                  </a:cubicBezTo>
                  <a:cubicBezTo>
                    <a:pt x="f158" y="f159"/>
                    <a:pt x="f160" y="f161"/>
                    <a:pt x="f154" y="f162"/>
                  </a:cubicBezTo>
                  <a:cubicBezTo>
                    <a:pt x="f163" y="f164"/>
                    <a:pt x="f3" y="f165"/>
                    <a:pt x="f166" y="f167"/>
                  </a:cubicBezTo>
                  <a:cubicBezTo>
                    <a:pt x="f158" y="f168"/>
                    <a:pt x="f169" y="f170"/>
                    <a:pt x="f171" y="f172"/>
                  </a:cubicBezTo>
                  <a:cubicBezTo>
                    <a:pt x="f173" y="f174"/>
                    <a:pt x="f175" y="f176"/>
                    <a:pt x="f177" y="f178"/>
                  </a:cubicBezTo>
                  <a:cubicBezTo>
                    <a:pt x="f146" y="f179"/>
                    <a:pt x="f180" y="f181"/>
                    <a:pt x="f182" y="f183"/>
                  </a:cubicBezTo>
                  <a:cubicBezTo>
                    <a:pt x="f184" y="f185"/>
                    <a:pt x="f186" y="f187"/>
                    <a:pt x="f188" y="f189"/>
                  </a:cubicBezTo>
                  <a:cubicBezTo>
                    <a:pt x="f190" y="f191"/>
                    <a:pt x="f192" y="f193"/>
                    <a:pt x="f194" y="f193"/>
                  </a:cubicBezTo>
                  <a:cubicBezTo>
                    <a:pt x="f195" y="f193"/>
                    <a:pt x="f196" y="f197"/>
                    <a:pt x="f198" y="f199"/>
                  </a:cubicBezTo>
                  <a:cubicBezTo>
                    <a:pt x="f200" y="f201"/>
                    <a:pt x="f202" y="f203"/>
                    <a:pt x="f204" y="f205"/>
                  </a:cubicBezTo>
                  <a:cubicBezTo>
                    <a:pt x="f206" y="f207"/>
                    <a:pt x="f208" y="f209"/>
                    <a:pt x="f210" y="f209"/>
                  </a:cubicBezTo>
                  <a:cubicBezTo>
                    <a:pt x="f211" y="f209"/>
                    <a:pt x="f212" y="f213"/>
                    <a:pt x="f214" y="f203"/>
                  </a:cubicBezTo>
                  <a:cubicBezTo>
                    <a:pt x="f215" y="f216"/>
                    <a:pt x="f217" y="f6"/>
                    <a:pt x="f5" y="f6"/>
                  </a:cubicBez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9" name="Google Shape;1243;p30">
              <a:extLst>
                <a:ext uri="{FF2B5EF4-FFF2-40B4-BE49-F238E27FC236}">
                  <a16:creationId xmlns:a16="http://schemas.microsoft.com/office/drawing/2014/main" id="{F22A15D1-CE06-95E7-CF44-41D658D2EC17}"/>
                </a:ext>
              </a:extLst>
            </p:cNvPr>
            <p:cNvSpPr/>
            <p:nvPr/>
          </p:nvSpPr>
          <p:spPr>
            <a:xfrm>
              <a:off x="4131451" y="3374995"/>
              <a:ext cx="727030" cy="431258"/>
            </a:xfrm>
            <a:custGeom>
              <a:avLst/>
              <a:gdLst>
                <a:gd name="f0" fmla="val w"/>
                <a:gd name="f1" fmla="val h"/>
                <a:gd name="f2" fmla="val 0"/>
                <a:gd name="f3" fmla="val 8999"/>
                <a:gd name="f4" fmla="val 5338"/>
                <a:gd name="f5" fmla="val 1108"/>
                <a:gd name="f6" fmla="val 1"/>
                <a:gd name="f7" fmla="val 672"/>
                <a:gd name="f8" fmla="val 544"/>
                <a:gd name="f9" fmla="val 1630"/>
                <a:gd name="f10" fmla="val 160"/>
                <a:gd name="f11" fmla="val 1758"/>
                <a:gd name="f12" fmla="val 341"/>
                <a:gd name="f13" fmla="val 1843"/>
                <a:gd name="f14" fmla="val 512"/>
                <a:gd name="f15" fmla="val 1896"/>
                <a:gd name="f16" fmla="val 576"/>
                <a:gd name="f17" fmla="val 2290"/>
                <a:gd name="f18" fmla="val 778"/>
                <a:gd name="f19" fmla="val 2642"/>
                <a:gd name="f20" fmla="val 1087"/>
                <a:gd name="f21" fmla="val 2929"/>
                <a:gd name="f22" fmla="val 1524"/>
                <a:gd name="f23" fmla="val 3781"/>
                <a:gd name="f24" fmla="val 4441"/>
                <a:gd name="f25" fmla="val 3291"/>
                <a:gd name="f26" fmla="val 4718"/>
                <a:gd name="f27" fmla="val 5187"/>
                <a:gd name="f28" fmla="val 5240"/>
                <a:gd name="f29" fmla="val 5432"/>
                <a:gd name="f30" fmla="val 5306"/>
                <a:gd name="f31" fmla="val 5679"/>
                <a:gd name="f32" fmla="val 5922"/>
                <a:gd name="f33" fmla="val 7090"/>
                <a:gd name="f34" fmla="val 8166"/>
                <a:gd name="f35" fmla="val 4608"/>
                <a:gd name="f36" fmla="val 8562"/>
                <a:gd name="f37" fmla="val 3462"/>
                <a:gd name="f38" fmla="val 8594"/>
                <a:gd name="f39" fmla="val 3430"/>
                <a:gd name="f40" fmla="val 8626"/>
                <a:gd name="f41" fmla="val 3419"/>
                <a:gd name="f42" fmla="val 8658"/>
                <a:gd name="f43" fmla="val 3387"/>
                <a:gd name="f44" fmla="val 1662"/>
                <a:gd name="f45" fmla="*/ f0 1 8999"/>
                <a:gd name="f46" fmla="*/ f1 1 5338"/>
                <a:gd name="f47" fmla="val f2"/>
                <a:gd name="f48" fmla="val f3"/>
                <a:gd name="f49" fmla="val f4"/>
                <a:gd name="f50" fmla="+- f49 0 f47"/>
                <a:gd name="f51" fmla="+- f48 0 f47"/>
                <a:gd name="f52" fmla="*/ f51 1 8999"/>
                <a:gd name="f53" fmla="*/ f50 1 5338"/>
                <a:gd name="f54" fmla="*/ f47 1 f52"/>
                <a:gd name="f55" fmla="*/ f48 1 f52"/>
                <a:gd name="f56" fmla="*/ f47 1 f53"/>
                <a:gd name="f57" fmla="*/ f49 1 f53"/>
                <a:gd name="f58" fmla="*/ f54 f45 1"/>
                <a:gd name="f59" fmla="*/ f55 f45 1"/>
                <a:gd name="f60" fmla="*/ f57 f46 1"/>
                <a:gd name="f61" fmla="*/ f56 f46 1"/>
              </a:gdLst>
              <a:ahLst/>
              <a:cxnLst>
                <a:cxn ang="3cd4">
                  <a:pos x="hc" y="t"/>
                </a:cxn>
                <a:cxn ang="0">
                  <a:pos x="r" y="vc"/>
                </a:cxn>
                <a:cxn ang="cd4">
                  <a:pos x="hc" y="b"/>
                </a:cxn>
                <a:cxn ang="cd2">
                  <a:pos x="l" y="vc"/>
                </a:cxn>
              </a:cxnLst>
              <a:rect l="f58" t="f61" r="f59" b="f60"/>
              <a:pathLst>
                <a:path w="8999" h="5338">
                  <a:moveTo>
                    <a:pt x="f5" y="f6"/>
                  </a:moveTo>
                  <a:cubicBezTo>
                    <a:pt x="f5" y="f6"/>
                    <a:pt x="f7" y="f8"/>
                    <a:pt x="f6" y="f9"/>
                  </a:cubicBezTo>
                  <a:cubicBezTo>
                    <a:pt x="f10" y="f11"/>
                    <a:pt x="f12" y="f13"/>
                    <a:pt x="f14" y="f15"/>
                  </a:cubicBezTo>
                  <a:cubicBezTo>
                    <a:pt x="f16" y="f17"/>
                    <a:pt x="f18" y="f19"/>
                    <a:pt x="f20" y="f21"/>
                  </a:cubicBezTo>
                  <a:cubicBezTo>
                    <a:pt x="f22" y="f23"/>
                    <a:pt x="f17" y="f24"/>
                    <a:pt x="f25" y="f26"/>
                  </a:cubicBezTo>
                  <a:lnTo>
                    <a:pt x="f27" y="f28"/>
                  </a:lnTo>
                  <a:cubicBezTo>
                    <a:pt x="f29" y="f30"/>
                    <a:pt x="f31" y="f4"/>
                    <a:pt x="f32" y="f4"/>
                  </a:cubicBezTo>
                  <a:cubicBezTo>
                    <a:pt x="f33" y="f4"/>
                    <a:pt x="f34" y="f35"/>
                    <a:pt x="f36" y="f37"/>
                  </a:cubicBezTo>
                  <a:cubicBezTo>
                    <a:pt x="f38" y="f39"/>
                    <a:pt x="f40" y="f41"/>
                    <a:pt x="f42" y="f43"/>
                  </a:cubicBezTo>
                  <a:lnTo>
                    <a:pt x="f3" y="f44"/>
                  </a:lnTo>
                  <a:lnTo>
                    <a:pt x="f5" y="f6"/>
                  </a:lnTo>
                  <a:close/>
                </a:path>
              </a:pathLst>
            </a:custGeom>
            <a:solidFill>
              <a:srgbClr val="4D352C"/>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0" name="Google Shape;1244;p30">
              <a:extLst>
                <a:ext uri="{FF2B5EF4-FFF2-40B4-BE49-F238E27FC236}">
                  <a16:creationId xmlns:a16="http://schemas.microsoft.com/office/drawing/2014/main" id="{B506F37C-6FF4-C633-BA00-29D72A74DB00}"/>
                </a:ext>
              </a:extLst>
            </p:cNvPr>
            <p:cNvSpPr/>
            <p:nvPr/>
          </p:nvSpPr>
          <p:spPr>
            <a:xfrm>
              <a:off x="4155527" y="2902863"/>
              <a:ext cx="788999" cy="791906"/>
            </a:xfrm>
            <a:custGeom>
              <a:avLst/>
              <a:gdLst>
                <a:gd name="f0" fmla="val w"/>
                <a:gd name="f1" fmla="val h"/>
                <a:gd name="f2" fmla="val 0"/>
                <a:gd name="f3" fmla="val 9766"/>
                <a:gd name="f4" fmla="val 9802"/>
                <a:gd name="f5" fmla="val 4031"/>
                <a:gd name="f6" fmla="val 2761"/>
                <a:gd name="f7" fmla="val 1602"/>
                <a:gd name="f8" fmla="val 843"/>
                <a:gd name="f9" fmla="val 1247"/>
                <a:gd name="f10" fmla="val 2129"/>
                <a:gd name="f11" fmla="val 501"/>
                <a:gd name="f12" fmla="val 4855"/>
                <a:gd name="f13" fmla="val 1"/>
                <a:gd name="f14" fmla="val 6729"/>
                <a:gd name="f15" fmla="val 1108"/>
                <a:gd name="f16" fmla="val 8667"/>
                <a:gd name="f17" fmla="val 2983"/>
                <a:gd name="f18" fmla="val 9178"/>
                <a:gd name="f19" fmla="val 4867"/>
                <a:gd name="f20" fmla="val 9700"/>
                <a:gd name="f21" fmla="val 5115"/>
                <a:gd name="f22" fmla="val 9769"/>
                <a:gd name="f23" fmla="val 5364"/>
                <a:gd name="f24" fmla="val 5610"/>
                <a:gd name="f25" fmla="val 6840"/>
                <a:gd name="f26" fmla="val 7970"/>
                <a:gd name="f27" fmla="val 8975"/>
                <a:gd name="f28" fmla="val 8307"/>
                <a:gd name="f29" fmla="val 7740"/>
                <a:gd name="f30" fmla="val 9468"/>
                <a:gd name="f31" fmla="val 3502"/>
                <a:gd name="f32" fmla="val 2416"/>
                <a:gd name="f33" fmla="val 9127"/>
                <a:gd name="f34" fmla="val 1287"/>
                <a:gd name="f35" fmla="val 8041"/>
                <a:gd name="f36" fmla="val 1000"/>
                <a:gd name="f37" fmla="val 4804"/>
                <a:gd name="f38" fmla="val 105"/>
                <a:gd name="f39" fmla="val 4545"/>
                <a:gd name="f40" fmla="val 34"/>
                <a:gd name="f41" fmla="val 4286"/>
                <a:gd name="f42" fmla="*/ f0 1 9766"/>
                <a:gd name="f43" fmla="*/ f1 1 9802"/>
                <a:gd name="f44" fmla="val f2"/>
                <a:gd name="f45" fmla="val f3"/>
                <a:gd name="f46" fmla="val f4"/>
                <a:gd name="f47" fmla="+- f46 0 f44"/>
                <a:gd name="f48" fmla="+- f45 0 f44"/>
                <a:gd name="f49" fmla="*/ f48 1 9766"/>
                <a:gd name="f50" fmla="*/ f47 1 9802"/>
                <a:gd name="f51" fmla="*/ f44 1 f49"/>
                <a:gd name="f52" fmla="*/ f45 1 f49"/>
                <a:gd name="f53" fmla="*/ f44 1 f50"/>
                <a:gd name="f54" fmla="*/ f46 1 f50"/>
                <a:gd name="f55" fmla="*/ f51 f42 1"/>
                <a:gd name="f56" fmla="*/ f52 f42 1"/>
                <a:gd name="f57" fmla="*/ f54 f43 1"/>
                <a:gd name="f58" fmla="*/ f53 f43 1"/>
              </a:gdLst>
              <a:ahLst/>
              <a:cxnLst>
                <a:cxn ang="3cd4">
                  <a:pos x="hc" y="t"/>
                </a:cxn>
                <a:cxn ang="0">
                  <a:pos x="r" y="vc"/>
                </a:cxn>
                <a:cxn ang="cd4">
                  <a:pos x="hc" y="b"/>
                </a:cxn>
                <a:cxn ang="cd2">
                  <a:pos x="l" y="vc"/>
                </a:cxn>
              </a:cxnLst>
              <a:rect l="f55" t="f58" r="f56" b="f57"/>
              <a:pathLst>
                <a:path w="9766" h="9802">
                  <a:moveTo>
                    <a:pt x="f5" y="f2"/>
                  </a:moveTo>
                  <a:cubicBezTo>
                    <a:pt x="f6" y="f2"/>
                    <a:pt x="f7" y="f8"/>
                    <a:pt x="f9" y="f10"/>
                  </a:cubicBezTo>
                  <a:lnTo>
                    <a:pt x="f11" y="f12"/>
                  </a:lnTo>
                  <a:cubicBezTo>
                    <a:pt x="f13" y="f14"/>
                    <a:pt x="f15" y="f16"/>
                    <a:pt x="f17" y="f18"/>
                  </a:cubicBezTo>
                  <a:lnTo>
                    <a:pt x="f19" y="f20"/>
                  </a:lnTo>
                  <a:cubicBezTo>
                    <a:pt x="f21" y="f22"/>
                    <a:pt x="f23" y="f4"/>
                    <a:pt x="f24" y="f4"/>
                  </a:cubicBezTo>
                  <a:cubicBezTo>
                    <a:pt x="f25" y="f4"/>
                    <a:pt x="f26" y="f27"/>
                    <a:pt x="f28" y="f29"/>
                  </a:cubicBezTo>
                  <a:lnTo>
                    <a:pt x="f30" y="f31"/>
                  </a:lnTo>
                  <a:cubicBezTo>
                    <a:pt x="f3" y="f32"/>
                    <a:pt x="f33" y="f34"/>
                    <a:pt x="f35" y="f36"/>
                  </a:cubicBezTo>
                  <a:lnTo>
                    <a:pt x="f37" y="f38"/>
                  </a:lnTo>
                  <a:cubicBezTo>
                    <a:pt x="f39" y="f40"/>
                    <a:pt x="f41" y="f2"/>
                    <a:pt x="f5" y="f2"/>
                  </a:cubicBez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1" name="Google Shape;1245;p30">
              <a:extLst>
                <a:ext uri="{FF2B5EF4-FFF2-40B4-BE49-F238E27FC236}">
                  <a16:creationId xmlns:a16="http://schemas.microsoft.com/office/drawing/2014/main" id="{BBBDDD9A-AAB2-59BA-8E8F-BE4E346B00BC}"/>
                </a:ext>
              </a:extLst>
            </p:cNvPr>
            <p:cNvSpPr/>
            <p:nvPr/>
          </p:nvSpPr>
          <p:spPr>
            <a:xfrm>
              <a:off x="4094454" y="3171568"/>
              <a:ext cx="168688" cy="170873"/>
            </a:xfrm>
            <a:custGeom>
              <a:avLst/>
              <a:gdLst>
                <a:gd name="f0" fmla="val w"/>
                <a:gd name="f1" fmla="val h"/>
                <a:gd name="f2" fmla="val 0"/>
                <a:gd name="f3" fmla="val 2088"/>
                <a:gd name="f4" fmla="val 2115"/>
                <a:gd name="f5" fmla="val 1077"/>
                <a:gd name="f6" fmla="val 650"/>
                <a:gd name="f7" fmla="val 263"/>
                <a:gd name="f8" fmla="val 287"/>
                <a:gd name="f9" fmla="val 139"/>
                <a:gd name="f10" fmla="val 719"/>
                <a:gd name="f11" fmla="val 1"/>
                <a:gd name="f12" fmla="val 1241"/>
                <a:gd name="f13" fmla="val 299"/>
                <a:gd name="f14" fmla="val 1774"/>
                <a:gd name="f15" fmla="val 821"/>
                <a:gd name="f16" fmla="val 1912"/>
                <a:gd name="f17" fmla="val 1566"/>
                <a:gd name="f18" fmla="val 2114"/>
                <a:gd name="f19" fmla="val 240"/>
                <a:gd name="f20" fmla="val 1343"/>
                <a:gd name="f21" fmla="val 38"/>
                <a:gd name="f22" fmla="val 1254"/>
                <a:gd name="f23" fmla="val 12"/>
                <a:gd name="f24" fmla="val 1164"/>
                <a:gd name="f25" fmla="*/ f0 1 2088"/>
                <a:gd name="f26" fmla="*/ f1 1 2115"/>
                <a:gd name="f27" fmla="val f2"/>
                <a:gd name="f28" fmla="val f3"/>
                <a:gd name="f29" fmla="val f4"/>
                <a:gd name="f30" fmla="+- f29 0 f27"/>
                <a:gd name="f31" fmla="+- f28 0 f27"/>
                <a:gd name="f32" fmla="*/ f31 1 2088"/>
                <a:gd name="f33" fmla="*/ f30 1 2115"/>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2088" h="2115">
                  <a:moveTo>
                    <a:pt x="f5" y="f2"/>
                  </a:moveTo>
                  <a:cubicBezTo>
                    <a:pt x="f6" y="f2"/>
                    <a:pt x="f7" y="f8"/>
                    <a:pt x="f9" y="f10"/>
                  </a:cubicBezTo>
                  <a:cubicBezTo>
                    <a:pt x="f11" y="f12"/>
                    <a:pt x="f13" y="f14"/>
                    <a:pt x="f15" y="f16"/>
                  </a:cubicBezTo>
                  <a:lnTo>
                    <a:pt x="f17" y="f18"/>
                  </a:lnTo>
                  <a:lnTo>
                    <a:pt x="f3" y="f19"/>
                  </a:lnTo>
                  <a:lnTo>
                    <a:pt x="f20" y="f21"/>
                  </a:lnTo>
                  <a:cubicBezTo>
                    <a:pt x="f22" y="f23"/>
                    <a:pt x="f24" y="f2"/>
                    <a:pt x="f5" y="f2"/>
                  </a:cubicBez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2" name="Google Shape;1246;p30">
              <a:extLst>
                <a:ext uri="{FF2B5EF4-FFF2-40B4-BE49-F238E27FC236}">
                  <a16:creationId xmlns:a16="http://schemas.microsoft.com/office/drawing/2014/main" id="{92EB513D-E6EE-5157-A7AD-EBD4607084C0}"/>
                </a:ext>
              </a:extLst>
            </p:cNvPr>
            <p:cNvSpPr/>
            <p:nvPr/>
          </p:nvSpPr>
          <p:spPr>
            <a:xfrm>
              <a:off x="4366305" y="3187479"/>
              <a:ext cx="128299" cy="50813"/>
            </a:xfrm>
            <a:custGeom>
              <a:avLst/>
              <a:gdLst>
                <a:gd name="f0" fmla="val w"/>
                <a:gd name="f1" fmla="val h"/>
                <a:gd name="f2" fmla="val 0"/>
                <a:gd name="f3" fmla="val 1588"/>
                <a:gd name="f4" fmla="val 629"/>
                <a:gd name="f5" fmla="val 1"/>
                <a:gd name="f6" fmla="val 608"/>
                <a:gd name="f7" fmla="val 437"/>
                <a:gd name="f8" fmla="*/ f0 1 1588"/>
                <a:gd name="f9" fmla="*/ f1 1 629"/>
                <a:gd name="f10" fmla="val f2"/>
                <a:gd name="f11" fmla="val f3"/>
                <a:gd name="f12" fmla="val f4"/>
                <a:gd name="f13" fmla="+- f12 0 f10"/>
                <a:gd name="f14" fmla="+- f11 0 f10"/>
                <a:gd name="f15" fmla="*/ f14 1 1588"/>
                <a:gd name="f16" fmla="*/ f13 1 629"/>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1588" h="629" fill="none">
                  <a:moveTo>
                    <a:pt x="f5" y="f5"/>
                  </a:moveTo>
                  <a:cubicBezTo>
                    <a:pt x="f5" y="f5"/>
                    <a:pt x="f6" y="f4"/>
                    <a:pt x="f3" y="f7"/>
                  </a:cubicBezTo>
                </a:path>
              </a:pathLst>
            </a:custGeom>
            <a:noFill/>
            <a:ln w="28575"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3" name="Google Shape;1247;p30">
              <a:extLst>
                <a:ext uri="{FF2B5EF4-FFF2-40B4-BE49-F238E27FC236}">
                  <a16:creationId xmlns:a16="http://schemas.microsoft.com/office/drawing/2014/main" id="{E0D0D8B9-52C6-8331-239C-5247185FB8BB}"/>
                </a:ext>
              </a:extLst>
            </p:cNvPr>
            <p:cNvSpPr/>
            <p:nvPr/>
          </p:nvSpPr>
          <p:spPr>
            <a:xfrm>
              <a:off x="4681225" y="3273524"/>
              <a:ext cx="123928" cy="48234"/>
            </a:xfrm>
            <a:custGeom>
              <a:avLst/>
              <a:gdLst>
                <a:gd name="f0" fmla="val w"/>
                <a:gd name="f1" fmla="val h"/>
                <a:gd name="f2" fmla="val 0"/>
                <a:gd name="f3" fmla="val 1534"/>
                <a:gd name="f4" fmla="val 597"/>
                <a:gd name="f5" fmla="val 778"/>
                <a:gd name="f6" fmla="val 426"/>
                <a:gd name="f7" fmla="*/ f0 1 1534"/>
                <a:gd name="f8" fmla="*/ f1 1 597"/>
                <a:gd name="f9" fmla="val f2"/>
                <a:gd name="f10" fmla="val f3"/>
                <a:gd name="f11" fmla="val f4"/>
                <a:gd name="f12" fmla="+- f11 0 f9"/>
                <a:gd name="f13" fmla="+- f10 0 f9"/>
                <a:gd name="f14" fmla="*/ f13 1 1534"/>
                <a:gd name="f15" fmla="*/ f12 1 597"/>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1534" h="597" fill="none">
                  <a:moveTo>
                    <a:pt x="f2" y="f2"/>
                  </a:moveTo>
                  <a:cubicBezTo>
                    <a:pt x="f2" y="f2"/>
                    <a:pt x="f5" y="f4"/>
                    <a:pt x="f3" y="f6"/>
                  </a:cubicBezTo>
                </a:path>
              </a:pathLst>
            </a:custGeom>
            <a:noFill/>
            <a:ln w="28575"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4" name="Google Shape;1248;p30">
              <a:extLst>
                <a:ext uri="{FF2B5EF4-FFF2-40B4-BE49-F238E27FC236}">
                  <a16:creationId xmlns:a16="http://schemas.microsoft.com/office/drawing/2014/main" id="{B82C6A34-4591-54DB-DB4D-9878C37284C0}"/>
                </a:ext>
              </a:extLst>
            </p:cNvPr>
            <p:cNvSpPr/>
            <p:nvPr/>
          </p:nvSpPr>
          <p:spPr>
            <a:xfrm>
              <a:off x="4533220" y="3264883"/>
              <a:ext cx="112782" cy="181371"/>
            </a:xfrm>
            <a:custGeom>
              <a:avLst/>
              <a:gdLst>
                <a:gd name="f0" fmla="val w"/>
                <a:gd name="f1" fmla="val h"/>
                <a:gd name="f2" fmla="val 0"/>
                <a:gd name="f3" fmla="val 1396"/>
                <a:gd name="f4" fmla="val 2245"/>
                <a:gd name="f5" fmla="val 608"/>
                <a:gd name="f6" fmla="val 1"/>
                <a:gd name="f7" fmla="val 2216"/>
                <a:gd name="f8" fmla="val 182"/>
                <a:gd name="f9" fmla="val 406"/>
                <a:gd name="f10" fmla="val 729"/>
                <a:gd name="f11" fmla="val 1142"/>
                <a:gd name="f12" fmla="val 2185"/>
                <a:gd name="f13" fmla="val 1236"/>
                <a:gd name="f14" fmla="val 1896"/>
                <a:gd name="f15" fmla="val 512"/>
                <a:gd name="f16" fmla="val 1023"/>
                <a:gd name="f17" fmla="*/ f0 1 1396"/>
                <a:gd name="f18" fmla="*/ f1 1 2245"/>
                <a:gd name="f19" fmla="val f2"/>
                <a:gd name="f20" fmla="val f3"/>
                <a:gd name="f21" fmla="val f4"/>
                <a:gd name="f22" fmla="+- f21 0 f19"/>
                <a:gd name="f23" fmla="+- f20 0 f19"/>
                <a:gd name="f24" fmla="*/ f23 1 1396"/>
                <a:gd name="f25" fmla="*/ f22 1 2245"/>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1396" h="2245">
                  <a:moveTo>
                    <a:pt x="f5" y="f6"/>
                  </a:moveTo>
                  <a:lnTo>
                    <a:pt x="f6" y="f7"/>
                  </a:lnTo>
                  <a:cubicBezTo>
                    <a:pt x="f6" y="f7"/>
                    <a:pt x="f8" y="f4"/>
                    <a:pt x="f9" y="f4"/>
                  </a:cubicBezTo>
                  <a:cubicBezTo>
                    <a:pt x="f10" y="f4"/>
                    <a:pt x="f11" y="f12"/>
                    <a:pt x="f13" y="f14"/>
                  </a:cubicBezTo>
                  <a:cubicBezTo>
                    <a:pt x="f3" y="f3"/>
                    <a:pt x="f15" y="f16"/>
                    <a:pt x="f5" y="f6"/>
                  </a:cubicBezTo>
                  <a:close/>
                </a:path>
              </a:pathLst>
            </a:custGeom>
            <a:solidFill>
              <a:srgbClr val="67463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5" name="Google Shape;1249;p30">
              <a:extLst>
                <a:ext uri="{FF2B5EF4-FFF2-40B4-BE49-F238E27FC236}">
                  <a16:creationId xmlns:a16="http://schemas.microsoft.com/office/drawing/2014/main" id="{BB1EC59D-CA1D-3D30-05AE-CC3578D7D8AF}"/>
                </a:ext>
              </a:extLst>
            </p:cNvPr>
            <p:cNvSpPr/>
            <p:nvPr/>
          </p:nvSpPr>
          <p:spPr>
            <a:xfrm>
              <a:off x="4389577" y="3036082"/>
              <a:ext cx="141137" cy="76672"/>
            </a:xfrm>
            <a:custGeom>
              <a:avLst/>
              <a:gdLst>
                <a:gd name="f0" fmla="val w"/>
                <a:gd name="f1" fmla="val h"/>
                <a:gd name="f2" fmla="val 0"/>
                <a:gd name="f3" fmla="val 1747"/>
                <a:gd name="f4" fmla="val 949"/>
                <a:gd name="f5" fmla="val 948"/>
                <a:gd name="f6" fmla="val 1065"/>
                <a:gd name="f7" fmla="val 469"/>
                <a:gd name="f8" fmla="*/ f0 1 1747"/>
                <a:gd name="f9" fmla="*/ f1 1 949"/>
                <a:gd name="f10" fmla="val f2"/>
                <a:gd name="f11" fmla="val f3"/>
                <a:gd name="f12" fmla="val f4"/>
                <a:gd name="f13" fmla="+- f12 0 f10"/>
                <a:gd name="f14" fmla="+- f11 0 f10"/>
                <a:gd name="f15" fmla="*/ f14 1 1747"/>
                <a:gd name="f16" fmla="*/ f13 1 949"/>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1747" h="949" fill="none">
                  <a:moveTo>
                    <a:pt x="f3" y="f5"/>
                  </a:moveTo>
                  <a:cubicBezTo>
                    <a:pt x="f3" y="f5"/>
                    <a:pt x="f6" y="f2"/>
                    <a:pt x="f2" y="f7"/>
                  </a:cubicBezTo>
                </a:path>
              </a:pathLst>
            </a:custGeom>
            <a:noFill/>
            <a:ln w="13048"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6" name="Google Shape;1250;p30">
              <a:extLst>
                <a:ext uri="{FF2B5EF4-FFF2-40B4-BE49-F238E27FC236}">
                  <a16:creationId xmlns:a16="http://schemas.microsoft.com/office/drawing/2014/main" id="{271E01C3-D57B-F6A5-19E3-81D4923094AD}"/>
                </a:ext>
              </a:extLst>
            </p:cNvPr>
            <p:cNvSpPr/>
            <p:nvPr/>
          </p:nvSpPr>
          <p:spPr>
            <a:xfrm>
              <a:off x="4715643" y="3131573"/>
              <a:ext cx="142838" cy="69723"/>
            </a:xfrm>
            <a:custGeom>
              <a:avLst/>
              <a:gdLst>
                <a:gd name="f0" fmla="val w"/>
                <a:gd name="f1" fmla="val h"/>
                <a:gd name="f2" fmla="val 0"/>
                <a:gd name="f3" fmla="val 1768"/>
                <a:gd name="f4" fmla="val 863"/>
                <a:gd name="f5" fmla="val 213"/>
                <a:gd name="f6" fmla="val 1065"/>
                <a:gd name="f7" fmla="*/ f0 1 1768"/>
                <a:gd name="f8" fmla="*/ f1 1 863"/>
                <a:gd name="f9" fmla="val f2"/>
                <a:gd name="f10" fmla="val f3"/>
                <a:gd name="f11" fmla="val f4"/>
                <a:gd name="f12" fmla="+- f11 0 f9"/>
                <a:gd name="f13" fmla="+- f10 0 f9"/>
                <a:gd name="f14" fmla="*/ f13 1 1768"/>
                <a:gd name="f15" fmla="*/ f12 1 863"/>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1768" h="863" fill="none">
                  <a:moveTo>
                    <a:pt x="f2" y="f5"/>
                  </a:moveTo>
                  <a:cubicBezTo>
                    <a:pt x="f2" y="f5"/>
                    <a:pt x="f6" y="f2"/>
                    <a:pt x="f3" y="f4"/>
                  </a:cubicBezTo>
                </a:path>
              </a:pathLst>
            </a:custGeom>
            <a:noFill/>
            <a:ln w="13048" cap="rnd">
              <a:solidFill>
                <a:srgbClr val="4D352C"/>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7" name="Google Shape;1251;p30">
              <a:extLst>
                <a:ext uri="{FF2B5EF4-FFF2-40B4-BE49-F238E27FC236}">
                  <a16:creationId xmlns:a16="http://schemas.microsoft.com/office/drawing/2014/main" id="{7064E116-CF39-C571-7228-B77587EB7E7B}"/>
                </a:ext>
              </a:extLst>
            </p:cNvPr>
            <p:cNvSpPr/>
            <p:nvPr/>
          </p:nvSpPr>
          <p:spPr>
            <a:xfrm>
              <a:off x="4368088" y="3416362"/>
              <a:ext cx="192764" cy="94686"/>
            </a:xfrm>
            <a:custGeom>
              <a:avLst/>
              <a:gdLst>
                <a:gd name="f0" fmla="val w"/>
                <a:gd name="f1" fmla="val h"/>
                <a:gd name="f2" fmla="val 0"/>
                <a:gd name="f3" fmla="val 2386"/>
                <a:gd name="f4" fmla="val 1172"/>
                <a:gd name="f5" fmla="val 831"/>
                <a:gd name="f6" fmla="val 980"/>
                <a:gd name="f7" fmla="val 2385"/>
                <a:gd name="f8" fmla="val 1171"/>
                <a:gd name="f9" fmla="*/ f0 1 2386"/>
                <a:gd name="f10" fmla="*/ f1 1 1172"/>
                <a:gd name="f11" fmla="val f2"/>
                <a:gd name="f12" fmla="val f3"/>
                <a:gd name="f13" fmla="val f4"/>
                <a:gd name="f14" fmla="+- f13 0 f11"/>
                <a:gd name="f15" fmla="+- f12 0 f11"/>
                <a:gd name="f16" fmla="*/ f15 1 2386"/>
                <a:gd name="f17" fmla="*/ f14 1 1172"/>
                <a:gd name="f18" fmla="*/ f11 1 f16"/>
                <a:gd name="f19" fmla="*/ f12 1 f16"/>
                <a:gd name="f20" fmla="*/ f11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2386" h="1172" fill="none">
                  <a:moveTo>
                    <a:pt x="f2" y="f2"/>
                  </a:moveTo>
                  <a:cubicBezTo>
                    <a:pt x="f2" y="f2"/>
                    <a:pt x="f5" y="f6"/>
                    <a:pt x="f7" y="f8"/>
                  </a:cubicBezTo>
                </a:path>
              </a:pathLst>
            </a:custGeom>
            <a:noFill/>
            <a:ln w="28575" cap="rnd">
              <a:solidFill>
                <a:srgbClr val="67463A"/>
              </a:solidFill>
              <a:prstDash val="solid"/>
              <a:miter/>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8" name="Google Shape;1252;p30">
              <a:extLst>
                <a:ext uri="{FF2B5EF4-FFF2-40B4-BE49-F238E27FC236}">
                  <a16:creationId xmlns:a16="http://schemas.microsoft.com/office/drawing/2014/main" id="{E6504A78-9F63-A191-0ABF-7843F3E662BF}"/>
                </a:ext>
              </a:extLst>
            </p:cNvPr>
            <p:cNvSpPr/>
            <p:nvPr/>
          </p:nvSpPr>
          <p:spPr>
            <a:xfrm>
              <a:off x="4035146" y="3613242"/>
              <a:ext cx="603092" cy="814766"/>
            </a:xfrm>
            <a:custGeom>
              <a:avLst/>
              <a:gdLst>
                <a:gd name="f0" fmla="val w"/>
                <a:gd name="f1" fmla="val h"/>
                <a:gd name="f2" fmla="val 0"/>
                <a:gd name="f3" fmla="val 7465"/>
                <a:gd name="f4" fmla="val 10085"/>
                <a:gd name="f5" fmla="val 2349"/>
                <a:gd name="f6" fmla="val 1"/>
                <a:gd name="f7" fmla="val 2058"/>
                <a:gd name="f8" fmla="val 1762"/>
                <a:gd name="f9" fmla="val 63"/>
                <a:gd name="f10" fmla="val 1480"/>
                <a:gd name="f11" fmla="val 193"/>
                <a:gd name="f12" fmla="val 447"/>
                <a:gd name="f13" fmla="val 673"/>
                <a:gd name="f14" fmla="val 1897"/>
                <a:gd name="f15" fmla="val 479"/>
                <a:gd name="f16" fmla="val 2930"/>
                <a:gd name="f17" fmla="val 3248"/>
                <a:gd name="f18" fmla="val 8893"/>
                <a:gd name="f19" fmla="val 3598"/>
                <a:gd name="f20" fmla="val 9639"/>
                <a:gd name="f21" fmla="val 4344"/>
                <a:gd name="f22" fmla="val 5124"/>
                <a:gd name="f23" fmla="val 5412"/>
                <a:gd name="f24" fmla="val 5706"/>
                <a:gd name="f25" fmla="val 10024"/>
                <a:gd name="f26" fmla="val 5985"/>
                <a:gd name="f27" fmla="val 9894"/>
                <a:gd name="f28" fmla="val 7018"/>
                <a:gd name="f29" fmla="val 9415"/>
                <a:gd name="f30" fmla="val 8191"/>
                <a:gd name="f31" fmla="val 6986"/>
                <a:gd name="f32" fmla="val 7147"/>
                <a:gd name="f33" fmla="val 4217"/>
                <a:gd name="f34" fmla="val 1184"/>
                <a:gd name="f35" fmla="val 3868"/>
                <a:gd name="f36" fmla="val 440"/>
                <a:gd name="f37" fmla="val 3126"/>
                <a:gd name="f38" fmla="*/ f0 1 7465"/>
                <a:gd name="f39" fmla="*/ f1 1 10085"/>
                <a:gd name="f40" fmla="val f2"/>
                <a:gd name="f41" fmla="val f3"/>
                <a:gd name="f42" fmla="val f4"/>
                <a:gd name="f43" fmla="+- f42 0 f40"/>
                <a:gd name="f44" fmla="+- f41 0 f40"/>
                <a:gd name="f45" fmla="*/ f44 1 7465"/>
                <a:gd name="f46" fmla="*/ f43 1 10085"/>
                <a:gd name="f47" fmla="*/ f40 1 f45"/>
                <a:gd name="f48" fmla="*/ f41 1 f45"/>
                <a:gd name="f49" fmla="*/ f40 1 f46"/>
                <a:gd name="f50" fmla="*/ f42 1 f46"/>
                <a:gd name="f51" fmla="*/ f47 f38 1"/>
                <a:gd name="f52" fmla="*/ f48 f38 1"/>
                <a:gd name="f53" fmla="*/ f50 f39 1"/>
                <a:gd name="f54" fmla="*/ f49 f39 1"/>
              </a:gdLst>
              <a:ahLst/>
              <a:cxnLst>
                <a:cxn ang="3cd4">
                  <a:pos x="hc" y="t"/>
                </a:cxn>
                <a:cxn ang="0">
                  <a:pos x="r" y="vc"/>
                </a:cxn>
                <a:cxn ang="cd4">
                  <a:pos x="hc" y="b"/>
                </a:cxn>
                <a:cxn ang="cd2">
                  <a:pos x="l" y="vc"/>
                </a:cxn>
              </a:cxnLst>
              <a:rect l="f51" t="f54" r="f52" b="f53"/>
              <a:pathLst>
                <a:path w="7465" h="10085">
                  <a:moveTo>
                    <a:pt x="f5" y="f6"/>
                  </a:moveTo>
                  <a:cubicBezTo>
                    <a:pt x="f7" y="f6"/>
                    <a:pt x="f8" y="f9"/>
                    <a:pt x="f10" y="f11"/>
                  </a:cubicBezTo>
                  <a:cubicBezTo>
                    <a:pt x="f12" y="f13"/>
                    <a:pt x="f2" y="f14"/>
                    <a:pt x="f15" y="f16"/>
                  </a:cubicBezTo>
                  <a:lnTo>
                    <a:pt x="f17" y="f18"/>
                  </a:lnTo>
                  <a:cubicBezTo>
                    <a:pt x="f19" y="f20"/>
                    <a:pt x="f21" y="f4"/>
                    <a:pt x="f22" y="f4"/>
                  </a:cubicBezTo>
                  <a:cubicBezTo>
                    <a:pt x="f23" y="f4"/>
                    <a:pt x="f24" y="f25"/>
                    <a:pt x="f26" y="f27"/>
                  </a:cubicBezTo>
                  <a:cubicBezTo>
                    <a:pt x="f28" y="f29"/>
                    <a:pt x="f3" y="f30"/>
                    <a:pt x="f31" y="f32"/>
                  </a:cubicBezTo>
                  <a:lnTo>
                    <a:pt x="f33" y="f34"/>
                  </a:lnTo>
                  <a:cubicBezTo>
                    <a:pt x="f35" y="f36"/>
                    <a:pt x="f37" y="f6"/>
                    <a:pt x="f5" y="f6"/>
                  </a:cubicBezTo>
                  <a:close/>
                </a:path>
              </a:pathLst>
            </a:custGeom>
            <a:solidFill>
              <a:srgbClr val="67463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29" name="Google Shape;1253;p30">
              <a:extLst>
                <a:ext uri="{FF2B5EF4-FFF2-40B4-BE49-F238E27FC236}">
                  <a16:creationId xmlns:a16="http://schemas.microsoft.com/office/drawing/2014/main" id="{37B0DA35-AC50-1BC5-BF4D-97708D11D503}"/>
                </a:ext>
              </a:extLst>
            </p:cNvPr>
            <p:cNvSpPr/>
            <p:nvPr/>
          </p:nvSpPr>
          <p:spPr>
            <a:xfrm>
              <a:off x="4255389" y="3684748"/>
              <a:ext cx="574736" cy="743754"/>
            </a:xfrm>
            <a:custGeom>
              <a:avLst/>
              <a:gdLst>
                <a:gd name="f0" fmla="val w"/>
                <a:gd name="f1" fmla="val h"/>
                <a:gd name="f2" fmla="val 0"/>
                <a:gd name="f3" fmla="val 7114"/>
                <a:gd name="f4" fmla="val 9206"/>
                <a:gd name="f5" fmla="val 6039"/>
                <a:gd name="f6" fmla="val 5888"/>
                <a:gd name="f7" fmla="val 4042"/>
                <a:gd name="f8" fmla="val 49"/>
                <a:gd name="f9" fmla="val 3184"/>
                <a:gd name="f10" fmla="val 2428"/>
                <a:gd name="f11" fmla="val 405"/>
                <a:gd name="f12" fmla="val 6411"/>
                <a:gd name="f13" fmla="val 7487"/>
                <a:gd name="f14" fmla="val 543"/>
                <a:gd name="f15" fmla="val 8679"/>
                <a:gd name="f16" fmla="val 1608"/>
                <a:gd name="f17" fmla="val 9073"/>
                <a:gd name="f18" fmla="val 1850"/>
                <a:gd name="f19" fmla="val 9163"/>
                <a:gd name="f20" fmla="val 2097"/>
                <a:gd name="f21" fmla="val 2338"/>
                <a:gd name="f22" fmla="val 3182"/>
                <a:gd name="f23" fmla="val 3964"/>
                <a:gd name="f24" fmla="val 8687"/>
                <a:gd name="f25" fmla="val 4270"/>
                <a:gd name="f26" fmla="val 7859"/>
                <a:gd name="f27" fmla="val 6102"/>
                <a:gd name="f28" fmla="val 2982"/>
                <a:gd name="f29" fmla="val 6496"/>
                <a:gd name="f30" fmla="val 1896"/>
                <a:gd name="f31" fmla="val 395"/>
                <a:gd name="f32" fmla="val 6049"/>
                <a:gd name="f33" fmla="val 1"/>
                <a:gd name="f34" fmla="val 6045"/>
                <a:gd name="f35" fmla="*/ f0 1 7114"/>
                <a:gd name="f36" fmla="*/ f1 1 9206"/>
                <a:gd name="f37" fmla="val f2"/>
                <a:gd name="f38" fmla="val f3"/>
                <a:gd name="f39" fmla="val f4"/>
                <a:gd name="f40" fmla="+- f39 0 f37"/>
                <a:gd name="f41" fmla="+- f38 0 f37"/>
                <a:gd name="f42" fmla="*/ f41 1 7114"/>
                <a:gd name="f43" fmla="*/ f40 1 9206"/>
                <a:gd name="f44" fmla="*/ f37 1 f42"/>
                <a:gd name="f45" fmla="*/ f38 1 f42"/>
                <a:gd name="f46" fmla="*/ f37 1 f43"/>
                <a:gd name="f47" fmla="*/ f39 1 f43"/>
                <a:gd name="f48" fmla="*/ f44 f35 1"/>
                <a:gd name="f49" fmla="*/ f45 f35 1"/>
                <a:gd name="f50" fmla="*/ f47 f36 1"/>
                <a:gd name="f51" fmla="*/ f46 f36 1"/>
              </a:gdLst>
              <a:ahLst/>
              <a:cxnLst>
                <a:cxn ang="3cd4">
                  <a:pos x="hc" y="t"/>
                </a:cxn>
                <a:cxn ang="0">
                  <a:pos x="r" y="vc"/>
                </a:cxn>
                <a:cxn ang="cd4">
                  <a:pos x="hc" y="b"/>
                </a:cxn>
                <a:cxn ang="cd2">
                  <a:pos x="l" y="vc"/>
                </a:cxn>
              </a:cxnLst>
              <a:rect l="f48" t="f51" r="f49" b="f50"/>
              <a:pathLst>
                <a:path w="7114" h="9206">
                  <a:moveTo>
                    <a:pt x="f5" y="f2"/>
                  </a:moveTo>
                  <a:cubicBezTo>
                    <a:pt x="f6" y="f2"/>
                    <a:pt x="f7" y="f8"/>
                    <a:pt x="f9" y="f10"/>
                  </a:cubicBezTo>
                  <a:lnTo>
                    <a:pt x="f11" y="f12"/>
                  </a:lnTo>
                  <a:cubicBezTo>
                    <a:pt x="f2" y="f13"/>
                    <a:pt x="f14" y="f15"/>
                    <a:pt x="f16" y="f17"/>
                  </a:cubicBezTo>
                  <a:cubicBezTo>
                    <a:pt x="f18" y="f19"/>
                    <a:pt x="f20" y="f4"/>
                    <a:pt x="f21" y="f4"/>
                  </a:cubicBezTo>
                  <a:cubicBezTo>
                    <a:pt x="f22" y="f4"/>
                    <a:pt x="f23" y="f24"/>
                    <a:pt x="f25" y="f26"/>
                  </a:cubicBezTo>
                  <a:lnTo>
                    <a:pt x="f27" y="f28"/>
                  </a:lnTo>
                  <a:cubicBezTo>
                    <a:pt x="f29" y="f30"/>
                    <a:pt x="f3" y="f31"/>
                    <a:pt x="f32" y="f33"/>
                  </a:cubicBezTo>
                  <a:cubicBezTo>
                    <a:pt x="f32" y="f33"/>
                    <a:pt x="f34" y="f2"/>
                    <a:pt x="f5" y="f2"/>
                  </a:cubicBezTo>
                  <a:close/>
                </a:path>
              </a:pathLst>
            </a:custGeom>
            <a:solidFill>
              <a:srgbClr val="80574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30" name="Google Shape;1254;p30">
              <a:extLst>
                <a:ext uri="{FF2B5EF4-FFF2-40B4-BE49-F238E27FC236}">
                  <a16:creationId xmlns:a16="http://schemas.microsoft.com/office/drawing/2014/main" id="{ECDCDA73-A0C4-6CB3-9472-D417DDDA64B9}"/>
                </a:ext>
              </a:extLst>
            </p:cNvPr>
            <p:cNvSpPr/>
            <p:nvPr/>
          </p:nvSpPr>
          <p:spPr>
            <a:xfrm>
              <a:off x="4251018" y="3112105"/>
              <a:ext cx="1157237" cy="1671468"/>
            </a:xfrm>
            <a:custGeom>
              <a:avLst/>
              <a:gdLst>
                <a:gd name="f0" fmla="val w"/>
                <a:gd name="f1" fmla="val h"/>
                <a:gd name="f2" fmla="val 0"/>
                <a:gd name="f3" fmla="val 14324"/>
                <a:gd name="f4" fmla="val 20689"/>
                <a:gd name="f5" fmla="val 10541"/>
                <a:gd name="f6" fmla="val 1"/>
                <a:gd name="f7" fmla="val 9296"/>
                <a:gd name="f8" fmla="val 8127"/>
                <a:gd name="f9" fmla="val 659"/>
                <a:gd name="f10" fmla="val 7604"/>
                <a:gd name="f11" fmla="val 1775"/>
                <a:gd name="f12" fmla="val 725"/>
                <a:gd name="f13" fmla="val 16406"/>
                <a:gd name="f14" fmla="val 17929"/>
                <a:gd name="f15" fmla="val 757"/>
                <a:gd name="f16" fmla="val 19718"/>
                <a:gd name="f17" fmla="val 2429"/>
                <a:gd name="f18" fmla="val 20410"/>
                <a:gd name="f19" fmla="val 2727"/>
                <a:gd name="f20" fmla="val 20538"/>
                <a:gd name="f21" fmla="val 3068"/>
                <a:gd name="f22" fmla="val 20623"/>
                <a:gd name="f23" fmla="val 3387"/>
                <a:gd name="f24" fmla="val 20666"/>
                <a:gd name="f25" fmla="val 3521"/>
                <a:gd name="f26" fmla="val 20681"/>
                <a:gd name="f27" fmla="val 3654"/>
                <a:gd name="f28" fmla="val 3787"/>
                <a:gd name="f29" fmla="val 5027"/>
                <a:gd name="f30" fmla="val 6191"/>
                <a:gd name="f31" fmla="val 20025"/>
                <a:gd name="f32" fmla="val 6720"/>
                <a:gd name="f33" fmla="val 18909"/>
                <a:gd name="f34" fmla="val 13610"/>
                <a:gd name="f35" fmla="val 4277"/>
                <a:gd name="f36" fmla="val 2744"/>
                <a:gd name="f37" fmla="val 13567"/>
                <a:gd name="f38" fmla="val 965"/>
                <a:gd name="f39" fmla="val 11906"/>
                <a:gd name="f40" fmla="val 273"/>
                <a:gd name="f41" fmla="val 11459"/>
                <a:gd name="f42" fmla="val 88"/>
                <a:gd name="f43" fmla="val 10995"/>
                <a:gd name="f44" fmla="*/ f0 1 14324"/>
                <a:gd name="f45" fmla="*/ f1 1 20689"/>
                <a:gd name="f46" fmla="val f2"/>
                <a:gd name="f47" fmla="val f3"/>
                <a:gd name="f48" fmla="val f4"/>
                <a:gd name="f49" fmla="+- f48 0 f46"/>
                <a:gd name="f50" fmla="+- f47 0 f46"/>
                <a:gd name="f51" fmla="*/ f50 1 14324"/>
                <a:gd name="f52" fmla="*/ f49 1 20689"/>
                <a:gd name="f53" fmla="*/ f46 1 f51"/>
                <a:gd name="f54" fmla="*/ f47 1 f51"/>
                <a:gd name="f55" fmla="*/ f46 1 f52"/>
                <a:gd name="f56" fmla="*/ f48 1 f52"/>
                <a:gd name="f57" fmla="*/ f53 f44 1"/>
                <a:gd name="f58" fmla="*/ f54 f44 1"/>
                <a:gd name="f59" fmla="*/ f56 f45 1"/>
                <a:gd name="f60" fmla="*/ f55 f45 1"/>
              </a:gdLst>
              <a:ahLst/>
              <a:cxnLst>
                <a:cxn ang="3cd4">
                  <a:pos x="hc" y="t"/>
                </a:cxn>
                <a:cxn ang="0">
                  <a:pos x="r" y="vc"/>
                </a:cxn>
                <a:cxn ang="cd4">
                  <a:pos x="hc" y="b"/>
                </a:cxn>
                <a:cxn ang="cd2">
                  <a:pos x="l" y="vc"/>
                </a:cxn>
              </a:cxnLst>
              <a:rect l="f57" t="f60" r="f58" b="f59"/>
              <a:pathLst>
                <a:path w="14324" h="20689">
                  <a:moveTo>
                    <a:pt x="f5" y="f6"/>
                  </a:moveTo>
                  <a:cubicBezTo>
                    <a:pt x="f7" y="f6"/>
                    <a:pt x="f8" y="f9"/>
                    <a:pt x="f10" y="f11"/>
                  </a:cubicBezTo>
                  <a:lnTo>
                    <a:pt x="f12" y="f13"/>
                  </a:lnTo>
                  <a:cubicBezTo>
                    <a:pt x="f6" y="f14"/>
                    <a:pt x="f15" y="f16"/>
                    <a:pt x="f17" y="f18"/>
                  </a:cubicBezTo>
                  <a:cubicBezTo>
                    <a:pt x="f19" y="f20"/>
                    <a:pt x="f21" y="f22"/>
                    <a:pt x="f23" y="f24"/>
                  </a:cubicBezTo>
                  <a:cubicBezTo>
                    <a:pt x="f25" y="f26"/>
                    <a:pt x="f27" y="f4"/>
                    <a:pt x="f28" y="f4"/>
                  </a:cubicBezTo>
                  <a:cubicBezTo>
                    <a:pt x="f29" y="f4"/>
                    <a:pt x="f30" y="f31"/>
                    <a:pt x="f32" y="f33"/>
                  </a:cubicBezTo>
                  <a:lnTo>
                    <a:pt x="f34" y="f35"/>
                  </a:lnTo>
                  <a:cubicBezTo>
                    <a:pt x="f3" y="f36"/>
                    <a:pt x="f37" y="f38"/>
                    <a:pt x="f39" y="f40"/>
                  </a:cubicBezTo>
                  <a:cubicBezTo>
                    <a:pt x="f41" y="f42"/>
                    <a:pt x="f43" y="f6"/>
                    <a:pt x="f5" y="f6"/>
                  </a:cubicBezTo>
                  <a:close/>
                </a:path>
              </a:pathLst>
            </a:custGeom>
            <a:solidFill>
              <a:srgbClr val="67463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sp>
        <p:nvSpPr>
          <p:cNvPr id="31" name="Google Shape;1255;p30">
            <a:extLst>
              <a:ext uri="{FF2B5EF4-FFF2-40B4-BE49-F238E27FC236}">
                <a16:creationId xmlns:a16="http://schemas.microsoft.com/office/drawing/2014/main" id="{B944B1BE-D6F6-9C83-2DDC-E10229C8C871}"/>
              </a:ext>
            </a:extLst>
          </p:cNvPr>
          <p:cNvSpPr txBox="1">
            <a:spLocks noGrp="1"/>
          </p:cNvSpPr>
          <p:nvPr>
            <p:ph type="title"/>
          </p:nvPr>
        </p:nvSpPr>
        <p:spPr>
          <a:xfrm>
            <a:off x="448979" y="410346"/>
            <a:ext cx="8237701" cy="246897"/>
          </a:xfrm>
        </p:spPr>
        <p:txBody>
          <a:bodyPr anchor="ctr" anchorCtr="1"/>
          <a:lstStyle/>
          <a:p>
            <a:pPr lvl="0" algn="ctr"/>
            <a:r>
              <a:rPr lang="en-US" i="0">
                <a:solidFill>
                  <a:srgbClr val="D07576"/>
                </a:solidFill>
                <a:latin typeface="Rubik"/>
              </a:rPr>
              <a:t>Mother and Baby Infographics</a:t>
            </a:r>
          </a:p>
        </p:txBody>
      </p:sp>
      <p:grpSp>
        <p:nvGrpSpPr>
          <p:cNvPr id="32" name="Google Shape;1257;p30">
            <a:extLst>
              <a:ext uri="{FF2B5EF4-FFF2-40B4-BE49-F238E27FC236}">
                <a16:creationId xmlns:a16="http://schemas.microsoft.com/office/drawing/2014/main" id="{6D91F5B1-1E36-B4CD-F17C-D74BA1D57F51}"/>
              </a:ext>
            </a:extLst>
          </p:cNvPr>
          <p:cNvGrpSpPr/>
          <p:nvPr/>
        </p:nvGrpSpPr>
        <p:grpSpPr>
          <a:xfrm>
            <a:off x="457200" y="926049"/>
            <a:ext cx="749698" cy="749698"/>
            <a:chOff x="457200" y="926049"/>
            <a:chExt cx="749698" cy="749698"/>
          </a:xfrm>
        </p:grpSpPr>
        <p:sp>
          <p:nvSpPr>
            <p:cNvPr id="33" name="Google Shape;1258;p30">
              <a:extLst>
                <a:ext uri="{FF2B5EF4-FFF2-40B4-BE49-F238E27FC236}">
                  <a16:creationId xmlns:a16="http://schemas.microsoft.com/office/drawing/2014/main" id="{F9612D0E-C3BF-E306-4DC5-35CD7E672503}"/>
                </a:ext>
              </a:extLst>
            </p:cNvPr>
            <p:cNvSpPr/>
            <p:nvPr/>
          </p:nvSpPr>
          <p:spPr>
            <a:xfrm>
              <a:off x="457200" y="926049"/>
              <a:ext cx="749698" cy="74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3334"/>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34" name="Google Shape;1259;p30">
              <a:extLst>
                <a:ext uri="{FF2B5EF4-FFF2-40B4-BE49-F238E27FC236}">
                  <a16:creationId xmlns:a16="http://schemas.microsoft.com/office/drawing/2014/main" id="{F89E1957-F82E-ED69-B9A4-BEC8D00EED9F}"/>
                </a:ext>
              </a:extLst>
            </p:cNvPr>
            <p:cNvSpPr/>
            <p:nvPr/>
          </p:nvSpPr>
          <p:spPr>
            <a:xfrm>
              <a:off x="457200" y="926049"/>
              <a:ext cx="749698" cy="749698"/>
            </a:xfrm>
            <a:custGeom>
              <a:avLst>
                <a:gd name="f11" fmla="val 13"/>
                <a:gd name="f12" fmla="val 180"/>
              </a:avLst>
              <a:gdLst>
                <a:gd name="f2" fmla="val 10800000"/>
                <a:gd name="f3" fmla="val 5400000"/>
                <a:gd name="f4" fmla="val 180"/>
                <a:gd name="f5" fmla="val w"/>
                <a:gd name="f6" fmla="val h"/>
                <a:gd name="f7" fmla="val ss"/>
                <a:gd name="f8" fmla="val 0"/>
                <a:gd name="f9" fmla="*/ 5419351 1 1725033"/>
                <a:gd name="f10" fmla="+- 0 0 1"/>
                <a:gd name="f11" fmla="val 13"/>
                <a:gd name="f12" fmla="val 180"/>
                <a:gd name="f13" fmla="abs f5"/>
                <a:gd name="f14" fmla="abs f6"/>
                <a:gd name="f15" fmla="abs f7"/>
                <a:gd name="f16" fmla="val f8"/>
                <a:gd name="f17" fmla="+- 2700000 f3 0"/>
                <a:gd name="f18" fmla="+- 0 0 f11"/>
                <a:gd name="f19" fmla="+- 0 0 f12"/>
                <a:gd name="f20" fmla="?: f13 f5 1"/>
                <a:gd name="f21" fmla="?: f14 f6 1"/>
                <a:gd name="f22" fmla="?: f15 f7 1"/>
                <a:gd name="f23" fmla="*/ f17 f9 1"/>
                <a:gd name="f24" fmla="*/ f18 f2 1"/>
                <a:gd name="f25" fmla="*/ f19 f2 1"/>
                <a:gd name="f26" fmla="*/ f20 1 21600"/>
                <a:gd name="f27" fmla="*/ f21 1 21600"/>
                <a:gd name="f28" fmla="*/ 21600 f20 1"/>
                <a:gd name="f29" fmla="*/ 21600 f21 1"/>
                <a:gd name="f30" fmla="*/ f23 1 f2"/>
                <a:gd name="f31" fmla="*/ f24 1 f4"/>
                <a:gd name="f32" fmla="*/ f25 1 f4"/>
                <a:gd name="f33" fmla="min f27 f26"/>
                <a:gd name="f34" fmla="*/ f28 1 f22"/>
                <a:gd name="f35" fmla="*/ f29 1 f22"/>
                <a:gd name="f36" fmla="+- 0 0 f30"/>
                <a:gd name="f37" fmla="+- f31 0 f3"/>
                <a:gd name="f38" fmla="+- f32 0 f3"/>
                <a:gd name="f39" fmla="val f34"/>
                <a:gd name="f40" fmla="val f35"/>
                <a:gd name="f41" fmla="+- 0 0 f36"/>
                <a:gd name="f42" fmla="+- 0 0 f37"/>
                <a:gd name="f43" fmla="+- 0 0 f38"/>
                <a:gd name="f44" fmla="+- f40 0 f16"/>
                <a:gd name="f45" fmla="+- f39 0 f16"/>
                <a:gd name="f46" fmla="val f42"/>
                <a:gd name="f47" fmla="val f43"/>
                <a:gd name="f48" fmla="*/ f41 f2 1"/>
                <a:gd name="f49" fmla="*/ f44 1 2"/>
                <a:gd name="f50" fmla="*/ f45 1 2"/>
                <a:gd name="f51" fmla="+- f47 0 f46"/>
                <a:gd name="f52" fmla="+- f46 f3 0"/>
                <a:gd name="f53" fmla="*/ f48 1 f9"/>
                <a:gd name="f54" fmla="+- f16 f49 0"/>
                <a:gd name="f55" fmla="+- f16 f50 0"/>
                <a:gd name="f56" fmla="+- f51 21600000 0"/>
                <a:gd name="f57" fmla="*/ f52 f9 1"/>
                <a:gd name="f58" fmla="+- f53 0 f3"/>
                <a:gd name="f59" fmla="*/ f50 f33 1"/>
                <a:gd name="f60" fmla="*/ f49 f33 1"/>
                <a:gd name="f61" fmla="?: f51 f51 f56"/>
                <a:gd name="f62" fmla="*/ f57 1 f2"/>
                <a:gd name="f63" fmla="cos 1 f58"/>
                <a:gd name="f64" fmla="sin 1 f58"/>
                <a:gd name="f65" fmla="*/ f55 f33 1"/>
                <a:gd name="f66" fmla="*/ f54 f33 1"/>
                <a:gd name="f67" fmla="+- 0 0 f62"/>
                <a:gd name="f68" fmla="+- 0 0 f63"/>
                <a:gd name="f69" fmla="+- 0 0 f64"/>
                <a:gd name="f70" fmla="+- 0 0 f67"/>
                <a:gd name="f71" fmla="+- 0 0 f68"/>
                <a:gd name="f72" fmla="+- 0 0 f69"/>
                <a:gd name="f73" fmla="*/ f70 f2 1"/>
                <a:gd name="f74" fmla="*/ f71 f50 1"/>
                <a:gd name="f75" fmla="*/ f72 f49 1"/>
                <a:gd name="f76" fmla="*/ f73 1 f9"/>
                <a:gd name="f77" fmla="+- f55 0 f74"/>
                <a:gd name="f78" fmla="+- f55 f74 0"/>
                <a:gd name="f79" fmla="+- f54 0 f75"/>
                <a:gd name="f80" fmla="+- f54 f75 0"/>
                <a:gd name="f81" fmla="+- f76 0 f3"/>
                <a:gd name="f82" fmla="*/ f77 f33 1"/>
                <a:gd name="f83" fmla="*/ f79 f33 1"/>
                <a:gd name="f84" fmla="*/ f78 f33 1"/>
                <a:gd name="f85" fmla="*/ f80 f33 1"/>
                <a:gd name="f86" fmla="sin 1 f81"/>
                <a:gd name="f87" fmla="cos 1 f81"/>
                <a:gd name="f88" fmla="+- 0 0 f86"/>
                <a:gd name="f89" fmla="+- 0 0 f87"/>
                <a:gd name="f90" fmla="+- 0 0 f88"/>
                <a:gd name="f91" fmla="+- 0 0 f89"/>
                <a:gd name="f92" fmla="*/ f90 f50 1"/>
                <a:gd name="f93" fmla="*/ f91 f49 1"/>
                <a:gd name="f94" fmla="+- 0 0 f93"/>
                <a:gd name="f95" fmla="+- 0 0 f92"/>
                <a:gd name="f96" fmla="+- 0 0 f94"/>
                <a:gd name="f97" fmla="+- 0 0 f95"/>
                <a:gd name="f98" fmla="at2 f96 f97"/>
                <a:gd name="f99" fmla="+- f98 f3 0"/>
                <a:gd name="f100" fmla="*/ f99 f9 1"/>
                <a:gd name="f101" fmla="*/ f100 1 f2"/>
                <a:gd name="f102" fmla="+- 0 0 f101"/>
                <a:gd name="f103" fmla="val f102"/>
                <a:gd name="f104" fmla="+- 0 0 f103"/>
                <a:gd name="f105" fmla="*/ f104 f2 1"/>
                <a:gd name="f106" fmla="*/ f105 1 f9"/>
                <a:gd name="f107" fmla="+- f106 0 f3"/>
                <a:gd name="f108" fmla="cos 1 f107"/>
                <a:gd name="f109" fmla="sin 1 f107"/>
                <a:gd name="f110" fmla="+- 0 0 f108"/>
                <a:gd name="f111" fmla="+- 0 0 f109"/>
                <a:gd name="f112" fmla="*/ f10 f110 1"/>
                <a:gd name="f113" fmla="*/ f10 f111 1"/>
                <a:gd name="f114" fmla="*/ f112 f50 1"/>
                <a:gd name="f115" fmla="*/ f113 f49 1"/>
                <a:gd name="f116" fmla="+- f55 f114 0"/>
                <a:gd name="f117" fmla="+- f54 f115 0"/>
                <a:gd name="f118" fmla="*/ f116 f33 1"/>
                <a:gd name="f119" fmla="*/ f117 f33 1"/>
              </a:gdLst>
              <a:ahLst/>
              <a:cxnLst>
                <a:cxn ang="3cd4">
                  <a:pos x="hc" y="t"/>
                </a:cxn>
                <a:cxn ang="0">
                  <a:pos x="r" y="vc"/>
                </a:cxn>
                <a:cxn ang="cd4">
                  <a:pos x="hc" y="b"/>
                </a:cxn>
                <a:cxn ang="cd2">
                  <a:pos x="l" y="vc"/>
                </a:cxn>
              </a:cxnLst>
              <a:rect l="f82" t="f83" r="f84" b="f85"/>
              <a:pathLst>
                <a:path>
                  <a:moveTo>
                    <a:pt x="f118" y="f119"/>
                  </a:moveTo>
                  <a:arcTo wR="f59" hR="f60" stAng="f46" swAng="f61"/>
                  <a:lnTo>
                    <a:pt x="f65" y="f66"/>
                  </a:lnTo>
                  <a:close/>
                </a:path>
              </a:pathLst>
            </a:custGeom>
            <a:solidFill>
              <a:srgbClr val="17B6FF"/>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sp>
        <p:nvSpPr>
          <p:cNvPr id="35" name="Google Shape;1260;p30">
            <a:extLst>
              <a:ext uri="{FF2B5EF4-FFF2-40B4-BE49-F238E27FC236}">
                <a16:creationId xmlns:a16="http://schemas.microsoft.com/office/drawing/2014/main" id="{ED2C4C38-B32B-3E88-5C0F-09483462A199}"/>
              </a:ext>
            </a:extLst>
          </p:cNvPr>
          <p:cNvSpPr txBox="1"/>
          <p:nvPr/>
        </p:nvSpPr>
        <p:spPr>
          <a:xfrm>
            <a:off x="1306275" y="1054449"/>
            <a:ext cx="855302" cy="492898"/>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666666"/>
                </a:solidFill>
                <a:uFillTx/>
                <a:latin typeface="Fira Sans Extra Condensed Medium"/>
                <a:ea typeface="Fira Sans Extra Condensed Medium"/>
                <a:cs typeface="Fira Sans Extra Condensed Medium"/>
              </a:rPr>
              <a:t>40 %</a:t>
            </a:r>
          </a:p>
        </p:txBody>
      </p:sp>
      <p:grpSp>
        <p:nvGrpSpPr>
          <p:cNvPr id="36" name="Google Shape;1262;p30">
            <a:extLst>
              <a:ext uri="{FF2B5EF4-FFF2-40B4-BE49-F238E27FC236}">
                <a16:creationId xmlns:a16="http://schemas.microsoft.com/office/drawing/2014/main" id="{509CFFE1-C818-7081-6FFF-E77552E08DBB}"/>
              </a:ext>
            </a:extLst>
          </p:cNvPr>
          <p:cNvGrpSpPr/>
          <p:nvPr/>
        </p:nvGrpSpPr>
        <p:grpSpPr>
          <a:xfrm>
            <a:off x="457200" y="3049203"/>
            <a:ext cx="749698" cy="749698"/>
            <a:chOff x="457200" y="3049203"/>
            <a:chExt cx="749698" cy="749698"/>
          </a:xfrm>
        </p:grpSpPr>
        <p:sp>
          <p:nvSpPr>
            <p:cNvPr id="37" name="Google Shape;1263;p30">
              <a:extLst>
                <a:ext uri="{FF2B5EF4-FFF2-40B4-BE49-F238E27FC236}">
                  <a16:creationId xmlns:a16="http://schemas.microsoft.com/office/drawing/2014/main" id="{22F60E7A-EDE1-7BAC-BB3C-0AEACDADAE6B}"/>
                </a:ext>
              </a:extLst>
            </p:cNvPr>
            <p:cNvSpPr/>
            <p:nvPr/>
          </p:nvSpPr>
          <p:spPr>
            <a:xfrm>
              <a:off x="457200" y="3049203"/>
              <a:ext cx="749698" cy="74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3334"/>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38" name="Google Shape;1264;p30">
              <a:extLst>
                <a:ext uri="{FF2B5EF4-FFF2-40B4-BE49-F238E27FC236}">
                  <a16:creationId xmlns:a16="http://schemas.microsoft.com/office/drawing/2014/main" id="{7A496F14-9EB6-E382-47F2-541FC42B5911}"/>
                </a:ext>
              </a:extLst>
            </p:cNvPr>
            <p:cNvSpPr/>
            <p:nvPr/>
          </p:nvSpPr>
          <p:spPr>
            <a:xfrm>
              <a:off x="457200" y="3049203"/>
              <a:ext cx="749698" cy="749698"/>
            </a:xfrm>
            <a:custGeom>
              <a:avLst>
                <a:gd name="f11" fmla="val 54"/>
                <a:gd name="f12" fmla="val 180"/>
              </a:avLst>
              <a:gdLst>
                <a:gd name="f2" fmla="val 10800000"/>
                <a:gd name="f3" fmla="val 5400000"/>
                <a:gd name="f4" fmla="val 180"/>
                <a:gd name="f5" fmla="val w"/>
                <a:gd name="f6" fmla="val h"/>
                <a:gd name="f7" fmla="val ss"/>
                <a:gd name="f8" fmla="val 0"/>
                <a:gd name="f9" fmla="*/ 5419351 1 1725033"/>
                <a:gd name="f10" fmla="+- 0 0 1"/>
                <a:gd name="f11" fmla="val 54"/>
                <a:gd name="f12" fmla="val 180"/>
                <a:gd name="f13" fmla="abs f5"/>
                <a:gd name="f14" fmla="abs f6"/>
                <a:gd name="f15" fmla="abs f7"/>
                <a:gd name="f16" fmla="val f8"/>
                <a:gd name="f17" fmla="+- 2700000 f3 0"/>
                <a:gd name="f18" fmla="+- 0 0 f11"/>
                <a:gd name="f19" fmla="+- 0 0 f12"/>
                <a:gd name="f20" fmla="?: f13 f5 1"/>
                <a:gd name="f21" fmla="?: f14 f6 1"/>
                <a:gd name="f22" fmla="?: f15 f7 1"/>
                <a:gd name="f23" fmla="*/ f17 f9 1"/>
                <a:gd name="f24" fmla="*/ f18 f2 1"/>
                <a:gd name="f25" fmla="*/ f19 f2 1"/>
                <a:gd name="f26" fmla="*/ f20 1 21600"/>
                <a:gd name="f27" fmla="*/ f21 1 21600"/>
                <a:gd name="f28" fmla="*/ 21600 f20 1"/>
                <a:gd name="f29" fmla="*/ 21600 f21 1"/>
                <a:gd name="f30" fmla="*/ f23 1 f2"/>
                <a:gd name="f31" fmla="*/ f24 1 f4"/>
                <a:gd name="f32" fmla="*/ f25 1 f4"/>
                <a:gd name="f33" fmla="min f27 f26"/>
                <a:gd name="f34" fmla="*/ f28 1 f22"/>
                <a:gd name="f35" fmla="*/ f29 1 f22"/>
                <a:gd name="f36" fmla="+- 0 0 f30"/>
                <a:gd name="f37" fmla="+- f31 0 f3"/>
                <a:gd name="f38" fmla="+- f32 0 f3"/>
                <a:gd name="f39" fmla="val f34"/>
                <a:gd name="f40" fmla="val f35"/>
                <a:gd name="f41" fmla="+- 0 0 f36"/>
                <a:gd name="f42" fmla="+- 0 0 f37"/>
                <a:gd name="f43" fmla="+- 0 0 f38"/>
                <a:gd name="f44" fmla="+- f40 0 f16"/>
                <a:gd name="f45" fmla="+- f39 0 f16"/>
                <a:gd name="f46" fmla="val f42"/>
                <a:gd name="f47" fmla="val f43"/>
                <a:gd name="f48" fmla="*/ f41 f2 1"/>
                <a:gd name="f49" fmla="*/ f44 1 2"/>
                <a:gd name="f50" fmla="*/ f45 1 2"/>
                <a:gd name="f51" fmla="+- f47 0 f46"/>
                <a:gd name="f52" fmla="+- f46 f3 0"/>
                <a:gd name="f53" fmla="*/ f48 1 f9"/>
                <a:gd name="f54" fmla="+- f16 f49 0"/>
                <a:gd name="f55" fmla="+- f16 f50 0"/>
                <a:gd name="f56" fmla="+- f51 21600000 0"/>
                <a:gd name="f57" fmla="*/ f52 f9 1"/>
                <a:gd name="f58" fmla="+- f53 0 f3"/>
                <a:gd name="f59" fmla="*/ f50 f33 1"/>
                <a:gd name="f60" fmla="*/ f49 f33 1"/>
                <a:gd name="f61" fmla="?: f51 f51 f56"/>
                <a:gd name="f62" fmla="*/ f57 1 f2"/>
                <a:gd name="f63" fmla="cos 1 f58"/>
                <a:gd name="f64" fmla="sin 1 f58"/>
                <a:gd name="f65" fmla="*/ f55 f33 1"/>
                <a:gd name="f66" fmla="*/ f54 f33 1"/>
                <a:gd name="f67" fmla="+- 0 0 f62"/>
                <a:gd name="f68" fmla="+- 0 0 f63"/>
                <a:gd name="f69" fmla="+- 0 0 f64"/>
                <a:gd name="f70" fmla="+- 0 0 f67"/>
                <a:gd name="f71" fmla="+- 0 0 f68"/>
                <a:gd name="f72" fmla="+- 0 0 f69"/>
                <a:gd name="f73" fmla="*/ f70 f2 1"/>
                <a:gd name="f74" fmla="*/ f71 f50 1"/>
                <a:gd name="f75" fmla="*/ f72 f49 1"/>
                <a:gd name="f76" fmla="*/ f73 1 f9"/>
                <a:gd name="f77" fmla="+- f55 0 f74"/>
                <a:gd name="f78" fmla="+- f55 f74 0"/>
                <a:gd name="f79" fmla="+- f54 0 f75"/>
                <a:gd name="f80" fmla="+- f54 f75 0"/>
                <a:gd name="f81" fmla="+- f76 0 f3"/>
                <a:gd name="f82" fmla="*/ f77 f33 1"/>
                <a:gd name="f83" fmla="*/ f79 f33 1"/>
                <a:gd name="f84" fmla="*/ f78 f33 1"/>
                <a:gd name="f85" fmla="*/ f80 f33 1"/>
                <a:gd name="f86" fmla="sin 1 f81"/>
                <a:gd name="f87" fmla="cos 1 f81"/>
                <a:gd name="f88" fmla="+- 0 0 f86"/>
                <a:gd name="f89" fmla="+- 0 0 f87"/>
                <a:gd name="f90" fmla="+- 0 0 f88"/>
                <a:gd name="f91" fmla="+- 0 0 f89"/>
                <a:gd name="f92" fmla="*/ f90 f50 1"/>
                <a:gd name="f93" fmla="*/ f91 f49 1"/>
                <a:gd name="f94" fmla="+- 0 0 f93"/>
                <a:gd name="f95" fmla="+- 0 0 f92"/>
                <a:gd name="f96" fmla="+- 0 0 f94"/>
                <a:gd name="f97" fmla="+- 0 0 f95"/>
                <a:gd name="f98" fmla="at2 f96 f97"/>
                <a:gd name="f99" fmla="+- f98 f3 0"/>
                <a:gd name="f100" fmla="*/ f99 f9 1"/>
                <a:gd name="f101" fmla="*/ f100 1 f2"/>
                <a:gd name="f102" fmla="+- 0 0 f101"/>
                <a:gd name="f103" fmla="val f102"/>
                <a:gd name="f104" fmla="+- 0 0 f103"/>
                <a:gd name="f105" fmla="*/ f104 f2 1"/>
                <a:gd name="f106" fmla="*/ f105 1 f9"/>
                <a:gd name="f107" fmla="+- f106 0 f3"/>
                <a:gd name="f108" fmla="cos 1 f107"/>
                <a:gd name="f109" fmla="sin 1 f107"/>
                <a:gd name="f110" fmla="+- 0 0 f108"/>
                <a:gd name="f111" fmla="+- 0 0 f109"/>
                <a:gd name="f112" fmla="*/ f10 f110 1"/>
                <a:gd name="f113" fmla="*/ f10 f111 1"/>
                <a:gd name="f114" fmla="*/ f112 f50 1"/>
                <a:gd name="f115" fmla="*/ f113 f49 1"/>
                <a:gd name="f116" fmla="+- f55 f114 0"/>
                <a:gd name="f117" fmla="+- f54 f115 0"/>
                <a:gd name="f118" fmla="*/ f116 f33 1"/>
                <a:gd name="f119" fmla="*/ f117 f33 1"/>
              </a:gdLst>
              <a:ahLst/>
              <a:cxnLst>
                <a:cxn ang="3cd4">
                  <a:pos x="hc" y="t"/>
                </a:cxn>
                <a:cxn ang="0">
                  <a:pos x="r" y="vc"/>
                </a:cxn>
                <a:cxn ang="cd4">
                  <a:pos x="hc" y="b"/>
                </a:cxn>
                <a:cxn ang="cd2">
                  <a:pos x="l" y="vc"/>
                </a:cxn>
              </a:cxnLst>
              <a:rect l="f82" t="f83" r="f84" b="f85"/>
              <a:pathLst>
                <a:path>
                  <a:moveTo>
                    <a:pt x="f118" y="f119"/>
                  </a:moveTo>
                  <a:arcTo wR="f59" hR="f60" stAng="f46" swAng="f61"/>
                  <a:lnTo>
                    <a:pt x="f65" y="f66"/>
                  </a:lnTo>
                  <a:close/>
                </a:path>
              </a:pathLst>
            </a:custGeom>
            <a:solidFill>
              <a:srgbClr val="D89F3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sp>
        <p:nvSpPr>
          <p:cNvPr id="39" name="Google Shape;1265;p30">
            <a:extLst>
              <a:ext uri="{FF2B5EF4-FFF2-40B4-BE49-F238E27FC236}">
                <a16:creationId xmlns:a16="http://schemas.microsoft.com/office/drawing/2014/main" id="{8C388484-7AF9-82EA-64DB-F383F6F05AF7}"/>
              </a:ext>
            </a:extLst>
          </p:cNvPr>
          <p:cNvSpPr txBox="1"/>
          <p:nvPr/>
        </p:nvSpPr>
        <p:spPr>
          <a:xfrm>
            <a:off x="1306275" y="3177604"/>
            <a:ext cx="855302" cy="492898"/>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D89F39"/>
                </a:solidFill>
                <a:uFillTx/>
                <a:latin typeface="Fira Sans Extra Condensed Medium"/>
                <a:ea typeface="Fira Sans Extra Condensed Medium"/>
                <a:cs typeface="Fira Sans Extra Condensed Medium"/>
              </a:rPr>
              <a:t>30 %</a:t>
            </a:r>
          </a:p>
        </p:txBody>
      </p:sp>
      <p:cxnSp>
        <p:nvCxnSpPr>
          <p:cNvPr id="40" name="Google Shape;1266;p30">
            <a:extLst>
              <a:ext uri="{FF2B5EF4-FFF2-40B4-BE49-F238E27FC236}">
                <a16:creationId xmlns:a16="http://schemas.microsoft.com/office/drawing/2014/main" id="{70EA95DD-9194-B5B8-8BB3-5B96A6017EFA}"/>
              </a:ext>
            </a:extLst>
          </p:cNvPr>
          <p:cNvCxnSpPr/>
          <p:nvPr/>
        </p:nvCxnSpPr>
        <p:spPr>
          <a:xfrm>
            <a:off x="2260799" y="1301054"/>
            <a:ext cx="1987503" cy="584996"/>
          </a:xfrm>
          <a:prstGeom prst="curvedConnector3">
            <a:avLst/>
          </a:prstGeom>
          <a:noFill/>
          <a:ln w="19046" cap="flat">
            <a:solidFill>
              <a:srgbClr val="D07576"/>
            </a:solidFill>
            <a:prstDash val="solid"/>
            <a:round/>
            <a:tailEnd type="arrow"/>
          </a:ln>
        </p:spPr>
      </p:cxnSp>
      <p:cxnSp>
        <p:nvCxnSpPr>
          <p:cNvPr id="41" name="Google Shape;1268;p30">
            <a:extLst>
              <a:ext uri="{FF2B5EF4-FFF2-40B4-BE49-F238E27FC236}">
                <a16:creationId xmlns:a16="http://schemas.microsoft.com/office/drawing/2014/main" id="{DB2FACB6-5D9A-F8B9-3DD5-0B73C68ACE71}"/>
              </a:ext>
            </a:extLst>
          </p:cNvPr>
          <p:cNvCxnSpPr/>
          <p:nvPr/>
        </p:nvCxnSpPr>
        <p:spPr>
          <a:xfrm>
            <a:off x="2260799" y="3424199"/>
            <a:ext cx="1758903" cy="890699"/>
          </a:xfrm>
          <a:prstGeom prst="curvedConnector3">
            <a:avLst/>
          </a:prstGeom>
          <a:noFill/>
          <a:ln w="19046" cap="flat">
            <a:solidFill>
              <a:srgbClr val="D07576"/>
            </a:solidFill>
            <a:prstDash val="solid"/>
            <a:round/>
            <a:tailEnd type="arrow"/>
          </a:ln>
        </p:spPr>
      </p:cxnSp>
      <p:sp>
        <p:nvSpPr>
          <p:cNvPr id="42" name="Google Shape;1271;p30">
            <a:extLst>
              <a:ext uri="{FF2B5EF4-FFF2-40B4-BE49-F238E27FC236}">
                <a16:creationId xmlns:a16="http://schemas.microsoft.com/office/drawing/2014/main" id="{80FFBBC3-A95C-08E7-86FD-5B83DB7E88B8}"/>
              </a:ext>
            </a:extLst>
          </p:cNvPr>
          <p:cNvSpPr txBox="1"/>
          <p:nvPr/>
        </p:nvSpPr>
        <p:spPr>
          <a:xfrm>
            <a:off x="7005501" y="1054449"/>
            <a:ext cx="855302" cy="492898"/>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FF51EF"/>
                </a:solidFill>
                <a:uFillTx/>
                <a:latin typeface="Fira Sans Extra Condensed Medium"/>
                <a:ea typeface="Fira Sans Extra Condensed Medium"/>
                <a:cs typeface="Fira Sans Extra Condensed Medium"/>
              </a:rPr>
              <a:t>20 %</a:t>
            </a:r>
          </a:p>
        </p:txBody>
      </p:sp>
      <p:grpSp>
        <p:nvGrpSpPr>
          <p:cNvPr id="43" name="Google Shape;1272;p30">
            <a:extLst>
              <a:ext uri="{FF2B5EF4-FFF2-40B4-BE49-F238E27FC236}">
                <a16:creationId xmlns:a16="http://schemas.microsoft.com/office/drawing/2014/main" id="{BCAE1BA1-0419-75BA-7FE5-E8F833764A52}"/>
              </a:ext>
            </a:extLst>
          </p:cNvPr>
          <p:cNvGrpSpPr/>
          <p:nvPr/>
        </p:nvGrpSpPr>
        <p:grpSpPr>
          <a:xfrm>
            <a:off x="7937001" y="926049"/>
            <a:ext cx="749698" cy="749698"/>
            <a:chOff x="7937001" y="926049"/>
            <a:chExt cx="749698" cy="749698"/>
          </a:xfrm>
        </p:grpSpPr>
        <p:sp>
          <p:nvSpPr>
            <p:cNvPr id="44" name="Google Shape;1273;p30">
              <a:extLst>
                <a:ext uri="{FF2B5EF4-FFF2-40B4-BE49-F238E27FC236}">
                  <a16:creationId xmlns:a16="http://schemas.microsoft.com/office/drawing/2014/main" id="{58176510-CA40-76B3-14D2-4F909317A51E}"/>
                </a:ext>
              </a:extLst>
            </p:cNvPr>
            <p:cNvSpPr/>
            <p:nvPr/>
          </p:nvSpPr>
          <p:spPr>
            <a:xfrm>
              <a:off x="7937001" y="926049"/>
              <a:ext cx="749698" cy="74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3334"/>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45" name="Google Shape;1274;p30">
              <a:extLst>
                <a:ext uri="{FF2B5EF4-FFF2-40B4-BE49-F238E27FC236}">
                  <a16:creationId xmlns:a16="http://schemas.microsoft.com/office/drawing/2014/main" id="{D3E8B9EE-E62E-D0A0-8AC6-E723475DB544}"/>
                </a:ext>
              </a:extLst>
            </p:cNvPr>
            <p:cNvSpPr/>
            <p:nvPr/>
          </p:nvSpPr>
          <p:spPr>
            <a:xfrm>
              <a:off x="7937001" y="926049"/>
              <a:ext cx="749698" cy="749698"/>
            </a:xfrm>
            <a:custGeom>
              <a:avLst>
                <a:gd name="f11" fmla="val 108"/>
                <a:gd name="f12" fmla="val 180"/>
              </a:avLst>
              <a:gdLst>
                <a:gd name="f2" fmla="val 10800000"/>
                <a:gd name="f3" fmla="val 5400000"/>
                <a:gd name="f4" fmla="val 180"/>
                <a:gd name="f5" fmla="val w"/>
                <a:gd name="f6" fmla="val h"/>
                <a:gd name="f7" fmla="val ss"/>
                <a:gd name="f8" fmla="val 0"/>
                <a:gd name="f9" fmla="*/ 5419351 1 1725033"/>
                <a:gd name="f10" fmla="+- 0 0 1"/>
                <a:gd name="f11" fmla="val 108"/>
                <a:gd name="f12" fmla="val 180"/>
                <a:gd name="f13" fmla="abs f5"/>
                <a:gd name="f14" fmla="abs f6"/>
                <a:gd name="f15" fmla="abs f7"/>
                <a:gd name="f16" fmla="val f8"/>
                <a:gd name="f17" fmla="+- 2700000 f3 0"/>
                <a:gd name="f18" fmla="+- 0 0 f11"/>
                <a:gd name="f19" fmla="+- 0 0 f12"/>
                <a:gd name="f20" fmla="?: f13 f5 1"/>
                <a:gd name="f21" fmla="?: f14 f6 1"/>
                <a:gd name="f22" fmla="?: f15 f7 1"/>
                <a:gd name="f23" fmla="*/ f17 f9 1"/>
                <a:gd name="f24" fmla="*/ f18 f2 1"/>
                <a:gd name="f25" fmla="*/ f19 f2 1"/>
                <a:gd name="f26" fmla="*/ f20 1 21600"/>
                <a:gd name="f27" fmla="*/ f21 1 21600"/>
                <a:gd name="f28" fmla="*/ 21600 f20 1"/>
                <a:gd name="f29" fmla="*/ 21600 f21 1"/>
                <a:gd name="f30" fmla="*/ f23 1 f2"/>
                <a:gd name="f31" fmla="*/ f24 1 f4"/>
                <a:gd name="f32" fmla="*/ f25 1 f4"/>
                <a:gd name="f33" fmla="min f27 f26"/>
                <a:gd name="f34" fmla="*/ f28 1 f22"/>
                <a:gd name="f35" fmla="*/ f29 1 f22"/>
                <a:gd name="f36" fmla="+- 0 0 f30"/>
                <a:gd name="f37" fmla="+- f31 0 f3"/>
                <a:gd name="f38" fmla="+- f32 0 f3"/>
                <a:gd name="f39" fmla="val f34"/>
                <a:gd name="f40" fmla="val f35"/>
                <a:gd name="f41" fmla="+- 0 0 f36"/>
                <a:gd name="f42" fmla="+- 0 0 f37"/>
                <a:gd name="f43" fmla="+- 0 0 f38"/>
                <a:gd name="f44" fmla="+- f40 0 f16"/>
                <a:gd name="f45" fmla="+- f39 0 f16"/>
                <a:gd name="f46" fmla="val f42"/>
                <a:gd name="f47" fmla="val f43"/>
                <a:gd name="f48" fmla="*/ f41 f2 1"/>
                <a:gd name="f49" fmla="*/ f44 1 2"/>
                <a:gd name="f50" fmla="*/ f45 1 2"/>
                <a:gd name="f51" fmla="+- f47 0 f46"/>
                <a:gd name="f52" fmla="+- f46 f3 0"/>
                <a:gd name="f53" fmla="*/ f48 1 f9"/>
                <a:gd name="f54" fmla="+- f16 f49 0"/>
                <a:gd name="f55" fmla="+- f16 f50 0"/>
                <a:gd name="f56" fmla="+- f51 21600000 0"/>
                <a:gd name="f57" fmla="*/ f52 f9 1"/>
                <a:gd name="f58" fmla="+- f53 0 f3"/>
                <a:gd name="f59" fmla="*/ f50 f33 1"/>
                <a:gd name="f60" fmla="*/ f49 f33 1"/>
                <a:gd name="f61" fmla="?: f51 f51 f56"/>
                <a:gd name="f62" fmla="*/ f57 1 f2"/>
                <a:gd name="f63" fmla="cos 1 f58"/>
                <a:gd name="f64" fmla="sin 1 f58"/>
                <a:gd name="f65" fmla="*/ f55 f33 1"/>
                <a:gd name="f66" fmla="*/ f54 f33 1"/>
                <a:gd name="f67" fmla="+- 0 0 f62"/>
                <a:gd name="f68" fmla="+- 0 0 f63"/>
                <a:gd name="f69" fmla="+- 0 0 f64"/>
                <a:gd name="f70" fmla="+- 0 0 f67"/>
                <a:gd name="f71" fmla="+- 0 0 f68"/>
                <a:gd name="f72" fmla="+- 0 0 f69"/>
                <a:gd name="f73" fmla="*/ f70 f2 1"/>
                <a:gd name="f74" fmla="*/ f71 f50 1"/>
                <a:gd name="f75" fmla="*/ f72 f49 1"/>
                <a:gd name="f76" fmla="*/ f73 1 f9"/>
                <a:gd name="f77" fmla="+- f55 0 f74"/>
                <a:gd name="f78" fmla="+- f55 f74 0"/>
                <a:gd name="f79" fmla="+- f54 0 f75"/>
                <a:gd name="f80" fmla="+- f54 f75 0"/>
                <a:gd name="f81" fmla="+- f76 0 f3"/>
                <a:gd name="f82" fmla="*/ f77 f33 1"/>
                <a:gd name="f83" fmla="*/ f79 f33 1"/>
                <a:gd name="f84" fmla="*/ f78 f33 1"/>
                <a:gd name="f85" fmla="*/ f80 f33 1"/>
                <a:gd name="f86" fmla="sin 1 f81"/>
                <a:gd name="f87" fmla="cos 1 f81"/>
                <a:gd name="f88" fmla="+- 0 0 f86"/>
                <a:gd name="f89" fmla="+- 0 0 f87"/>
                <a:gd name="f90" fmla="+- 0 0 f88"/>
                <a:gd name="f91" fmla="+- 0 0 f89"/>
                <a:gd name="f92" fmla="*/ f90 f50 1"/>
                <a:gd name="f93" fmla="*/ f91 f49 1"/>
                <a:gd name="f94" fmla="+- 0 0 f93"/>
                <a:gd name="f95" fmla="+- 0 0 f92"/>
                <a:gd name="f96" fmla="+- 0 0 f94"/>
                <a:gd name="f97" fmla="+- 0 0 f95"/>
                <a:gd name="f98" fmla="at2 f96 f97"/>
                <a:gd name="f99" fmla="+- f98 f3 0"/>
                <a:gd name="f100" fmla="*/ f99 f9 1"/>
                <a:gd name="f101" fmla="*/ f100 1 f2"/>
                <a:gd name="f102" fmla="+- 0 0 f101"/>
                <a:gd name="f103" fmla="val f102"/>
                <a:gd name="f104" fmla="+- 0 0 f103"/>
                <a:gd name="f105" fmla="*/ f104 f2 1"/>
                <a:gd name="f106" fmla="*/ f105 1 f9"/>
                <a:gd name="f107" fmla="+- f106 0 f3"/>
                <a:gd name="f108" fmla="cos 1 f107"/>
                <a:gd name="f109" fmla="sin 1 f107"/>
                <a:gd name="f110" fmla="+- 0 0 f108"/>
                <a:gd name="f111" fmla="+- 0 0 f109"/>
                <a:gd name="f112" fmla="*/ f10 f110 1"/>
                <a:gd name="f113" fmla="*/ f10 f111 1"/>
                <a:gd name="f114" fmla="*/ f112 f50 1"/>
                <a:gd name="f115" fmla="*/ f113 f49 1"/>
                <a:gd name="f116" fmla="+- f55 f114 0"/>
                <a:gd name="f117" fmla="+- f54 f115 0"/>
                <a:gd name="f118" fmla="*/ f116 f33 1"/>
                <a:gd name="f119" fmla="*/ f117 f33 1"/>
              </a:gdLst>
              <a:ahLst/>
              <a:cxnLst>
                <a:cxn ang="3cd4">
                  <a:pos x="hc" y="t"/>
                </a:cxn>
                <a:cxn ang="0">
                  <a:pos x="r" y="vc"/>
                </a:cxn>
                <a:cxn ang="cd4">
                  <a:pos x="hc" y="b"/>
                </a:cxn>
                <a:cxn ang="cd2">
                  <a:pos x="l" y="vc"/>
                </a:cxn>
              </a:cxnLst>
              <a:rect l="f82" t="f83" r="f84" b="f85"/>
              <a:pathLst>
                <a:path>
                  <a:moveTo>
                    <a:pt x="f118" y="f119"/>
                  </a:moveTo>
                  <a:arcTo wR="f59" hR="f60" stAng="f46" swAng="f61"/>
                  <a:lnTo>
                    <a:pt x="f65" y="f66"/>
                  </a:lnTo>
                  <a:close/>
                </a:path>
              </a:pathLst>
            </a:custGeom>
            <a:solidFill>
              <a:srgbClr val="FF51EF"/>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sp>
        <p:nvSpPr>
          <p:cNvPr id="46" name="Google Shape;1276;p30">
            <a:extLst>
              <a:ext uri="{FF2B5EF4-FFF2-40B4-BE49-F238E27FC236}">
                <a16:creationId xmlns:a16="http://schemas.microsoft.com/office/drawing/2014/main" id="{133C0A34-4896-790E-45D4-EF111F9BD36A}"/>
              </a:ext>
            </a:extLst>
          </p:cNvPr>
          <p:cNvSpPr txBox="1"/>
          <p:nvPr/>
        </p:nvSpPr>
        <p:spPr>
          <a:xfrm>
            <a:off x="7005501" y="3177604"/>
            <a:ext cx="855302" cy="492898"/>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3A81BA"/>
                </a:solidFill>
                <a:uFillTx/>
                <a:latin typeface="Fira Sans Extra Condensed Medium"/>
                <a:ea typeface="Fira Sans Extra Condensed Medium"/>
                <a:cs typeface="Fira Sans Extra Condensed Medium"/>
              </a:rPr>
              <a:t>10 %</a:t>
            </a:r>
          </a:p>
        </p:txBody>
      </p:sp>
      <p:sp>
        <p:nvSpPr>
          <p:cNvPr id="47" name="Google Shape;1277;p30">
            <a:extLst>
              <a:ext uri="{FF2B5EF4-FFF2-40B4-BE49-F238E27FC236}">
                <a16:creationId xmlns:a16="http://schemas.microsoft.com/office/drawing/2014/main" id="{273065A0-28EF-6558-CCA3-D3AB47A0A50F}"/>
              </a:ext>
            </a:extLst>
          </p:cNvPr>
          <p:cNvSpPr/>
          <p:nvPr/>
        </p:nvSpPr>
        <p:spPr>
          <a:xfrm>
            <a:off x="7937001" y="3049203"/>
            <a:ext cx="749698" cy="74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963334"/>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48" name="Google Shape;1278;p30">
            <a:extLst>
              <a:ext uri="{FF2B5EF4-FFF2-40B4-BE49-F238E27FC236}">
                <a16:creationId xmlns:a16="http://schemas.microsoft.com/office/drawing/2014/main" id="{8BE50831-885B-467F-A129-1B71282ED6EA}"/>
              </a:ext>
            </a:extLst>
          </p:cNvPr>
          <p:cNvSpPr/>
          <p:nvPr/>
        </p:nvSpPr>
        <p:spPr>
          <a:xfrm>
            <a:off x="7937001" y="3049203"/>
            <a:ext cx="749698" cy="749698"/>
          </a:xfrm>
          <a:custGeom>
            <a:avLst>
              <a:gd name="f11" fmla="val 137"/>
              <a:gd name="f12" fmla="val 180"/>
            </a:avLst>
            <a:gdLst>
              <a:gd name="f2" fmla="val 10800000"/>
              <a:gd name="f3" fmla="val 5400000"/>
              <a:gd name="f4" fmla="val 180"/>
              <a:gd name="f5" fmla="val w"/>
              <a:gd name="f6" fmla="val h"/>
              <a:gd name="f7" fmla="val ss"/>
              <a:gd name="f8" fmla="val 0"/>
              <a:gd name="f9" fmla="*/ 5419351 1 1725033"/>
              <a:gd name="f10" fmla="+- 0 0 1"/>
              <a:gd name="f11" fmla="val 137"/>
              <a:gd name="f12" fmla="val 180"/>
              <a:gd name="f13" fmla="abs f5"/>
              <a:gd name="f14" fmla="abs f6"/>
              <a:gd name="f15" fmla="abs f7"/>
              <a:gd name="f16" fmla="val f8"/>
              <a:gd name="f17" fmla="+- 2700000 f3 0"/>
              <a:gd name="f18" fmla="+- 0 0 f11"/>
              <a:gd name="f19" fmla="+- 0 0 f12"/>
              <a:gd name="f20" fmla="?: f13 f5 1"/>
              <a:gd name="f21" fmla="?: f14 f6 1"/>
              <a:gd name="f22" fmla="?: f15 f7 1"/>
              <a:gd name="f23" fmla="*/ f17 f9 1"/>
              <a:gd name="f24" fmla="*/ f18 f2 1"/>
              <a:gd name="f25" fmla="*/ f19 f2 1"/>
              <a:gd name="f26" fmla="*/ f20 1 21600"/>
              <a:gd name="f27" fmla="*/ f21 1 21600"/>
              <a:gd name="f28" fmla="*/ 21600 f20 1"/>
              <a:gd name="f29" fmla="*/ 21600 f21 1"/>
              <a:gd name="f30" fmla="*/ f23 1 f2"/>
              <a:gd name="f31" fmla="*/ f24 1 f4"/>
              <a:gd name="f32" fmla="*/ f25 1 f4"/>
              <a:gd name="f33" fmla="min f27 f26"/>
              <a:gd name="f34" fmla="*/ f28 1 f22"/>
              <a:gd name="f35" fmla="*/ f29 1 f22"/>
              <a:gd name="f36" fmla="+- 0 0 f30"/>
              <a:gd name="f37" fmla="+- f31 0 f3"/>
              <a:gd name="f38" fmla="+- f32 0 f3"/>
              <a:gd name="f39" fmla="val f34"/>
              <a:gd name="f40" fmla="val f35"/>
              <a:gd name="f41" fmla="+- 0 0 f36"/>
              <a:gd name="f42" fmla="+- 0 0 f37"/>
              <a:gd name="f43" fmla="+- 0 0 f38"/>
              <a:gd name="f44" fmla="+- f40 0 f16"/>
              <a:gd name="f45" fmla="+- f39 0 f16"/>
              <a:gd name="f46" fmla="val f42"/>
              <a:gd name="f47" fmla="val f43"/>
              <a:gd name="f48" fmla="*/ f41 f2 1"/>
              <a:gd name="f49" fmla="*/ f44 1 2"/>
              <a:gd name="f50" fmla="*/ f45 1 2"/>
              <a:gd name="f51" fmla="+- f47 0 f46"/>
              <a:gd name="f52" fmla="+- f46 f3 0"/>
              <a:gd name="f53" fmla="*/ f48 1 f9"/>
              <a:gd name="f54" fmla="+- f16 f49 0"/>
              <a:gd name="f55" fmla="+- f16 f50 0"/>
              <a:gd name="f56" fmla="+- f51 21600000 0"/>
              <a:gd name="f57" fmla="*/ f52 f9 1"/>
              <a:gd name="f58" fmla="+- f53 0 f3"/>
              <a:gd name="f59" fmla="*/ f50 f33 1"/>
              <a:gd name="f60" fmla="*/ f49 f33 1"/>
              <a:gd name="f61" fmla="?: f51 f51 f56"/>
              <a:gd name="f62" fmla="*/ f57 1 f2"/>
              <a:gd name="f63" fmla="cos 1 f58"/>
              <a:gd name="f64" fmla="sin 1 f58"/>
              <a:gd name="f65" fmla="*/ f55 f33 1"/>
              <a:gd name="f66" fmla="*/ f54 f33 1"/>
              <a:gd name="f67" fmla="+- 0 0 f62"/>
              <a:gd name="f68" fmla="+- 0 0 f63"/>
              <a:gd name="f69" fmla="+- 0 0 f64"/>
              <a:gd name="f70" fmla="+- 0 0 f67"/>
              <a:gd name="f71" fmla="+- 0 0 f68"/>
              <a:gd name="f72" fmla="+- 0 0 f69"/>
              <a:gd name="f73" fmla="*/ f70 f2 1"/>
              <a:gd name="f74" fmla="*/ f71 f50 1"/>
              <a:gd name="f75" fmla="*/ f72 f49 1"/>
              <a:gd name="f76" fmla="*/ f73 1 f9"/>
              <a:gd name="f77" fmla="+- f55 0 f74"/>
              <a:gd name="f78" fmla="+- f55 f74 0"/>
              <a:gd name="f79" fmla="+- f54 0 f75"/>
              <a:gd name="f80" fmla="+- f54 f75 0"/>
              <a:gd name="f81" fmla="+- f76 0 f3"/>
              <a:gd name="f82" fmla="*/ f77 f33 1"/>
              <a:gd name="f83" fmla="*/ f79 f33 1"/>
              <a:gd name="f84" fmla="*/ f78 f33 1"/>
              <a:gd name="f85" fmla="*/ f80 f33 1"/>
              <a:gd name="f86" fmla="sin 1 f81"/>
              <a:gd name="f87" fmla="cos 1 f81"/>
              <a:gd name="f88" fmla="+- 0 0 f86"/>
              <a:gd name="f89" fmla="+- 0 0 f87"/>
              <a:gd name="f90" fmla="+- 0 0 f88"/>
              <a:gd name="f91" fmla="+- 0 0 f89"/>
              <a:gd name="f92" fmla="*/ f90 f50 1"/>
              <a:gd name="f93" fmla="*/ f91 f49 1"/>
              <a:gd name="f94" fmla="+- 0 0 f93"/>
              <a:gd name="f95" fmla="+- 0 0 f92"/>
              <a:gd name="f96" fmla="+- 0 0 f94"/>
              <a:gd name="f97" fmla="+- 0 0 f95"/>
              <a:gd name="f98" fmla="at2 f96 f97"/>
              <a:gd name="f99" fmla="+- f98 f3 0"/>
              <a:gd name="f100" fmla="*/ f99 f9 1"/>
              <a:gd name="f101" fmla="*/ f100 1 f2"/>
              <a:gd name="f102" fmla="+- 0 0 f101"/>
              <a:gd name="f103" fmla="val f102"/>
              <a:gd name="f104" fmla="+- 0 0 f103"/>
              <a:gd name="f105" fmla="*/ f104 f2 1"/>
              <a:gd name="f106" fmla="*/ f105 1 f9"/>
              <a:gd name="f107" fmla="+- f106 0 f3"/>
              <a:gd name="f108" fmla="cos 1 f107"/>
              <a:gd name="f109" fmla="sin 1 f107"/>
              <a:gd name="f110" fmla="+- 0 0 f108"/>
              <a:gd name="f111" fmla="+- 0 0 f109"/>
              <a:gd name="f112" fmla="*/ f10 f110 1"/>
              <a:gd name="f113" fmla="*/ f10 f111 1"/>
              <a:gd name="f114" fmla="*/ f112 f50 1"/>
              <a:gd name="f115" fmla="*/ f113 f49 1"/>
              <a:gd name="f116" fmla="+- f55 f114 0"/>
              <a:gd name="f117" fmla="+- f54 f115 0"/>
              <a:gd name="f118" fmla="*/ f116 f33 1"/>
              <a:gd name="f119" fmla="*/ f117 f33 1"/>
            </a:gdLst>
            <a:ahLst/>
            <a:cxnLst>
              <a:cxn ang="3cd4">
                <a:pos x="hc" y="t"/>
              </a:cxn>
              <a:cxn ang="0">
                <a:pos x="r" y="vc"/>
              </a:cxn>
              <a:cxn ang="cd4">
                <a:pos x="hc" y="b"/>
              </a:cxn>
              <a:cxn ang="cd2">
                <a:pos x="l" y="vc"/>
              </a:cxn>
            </a:cxnLst>
            <a:rect l="f82" t="f83" r="f84" b="f85"/>
            <a:pathLst>
              <a:path>
                <a:moveTo>
                  <a:pt x="f118" y="f119"/>
                </a:moveTo>
                <a:arcTo wR="f59" hR="f60" stAng="f46" swAng="f61"/>
                <a:lnTo>
                  <a:pt x="f65" y="f66"/>
                </a:lnTo>
                <a:close/>
              </a:path>
            </a:pathLst>
          </a:custGeom>
          <a:solidFill>
            <a:srgbClr val="3A81BA"/>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cxnSp>
        <p:nvCxnSpPr>
          <p:cNvPr id="49" name="Google Shape;1279;p30">
            <a:extLst>
              <a:ext uri="{FF2B5EF4-FFF2-40B4-BE49-F238E27FC236}">
                <a16:creationId xmlns:a16="http://schemas.microsoft.com/office/drawing/2014/main" id="{720F69FD-4405-750B-EBF5-0FB3CCCC79EC}"/>
              </a:ext>
            </a:extLst>
          </p:cNvPr>
          <p:cNvCxnSpPr/>
          <p:nvPr/>
        </p:nvCxnSpPr>
        <p:spPr>
          <a:xfrm flipH="1">
            <a:off x="4619603" y="1301054"/>
            <a:ext cx="2263497" cy="1156496"/>
          </a:xfrm>
          <a:prstGeom prst="curvedConnector3">
            <a:avLst/>
          </a:prstGeom>
          <a:noFill/>
          <a:ln w="19046" cap="flat">
            <a:solidFill>
              <a:srgbClr val="D07576"/>
            </a:solidFill>
            <a:prstDash val="solid"/>
            <a:round/>
            <a:tailEnd type="arrow"/>
          </a:ln>
        </p:spPr>
      </p:cxnSp>
      <p:cxnSp>
        <p:nvCxnSpPr>
          <p:cNvPr id="50" name="Google Shape;1281;p30">
            <a:extLst>
              <a:ext uri="{FF2B5EF4-FFF2-40B4-BE49-F238E27FC236}">
                <a16:creationId xmlns:a16="http://schemas.microsoft.com/office/drawing/2014/main" id="{965113DF-54CA-6385-902F-6B6DC657CBBC}"/>
              </a:ext>
            </a:extLst>
          </p:cNvPr>
          <p:cNvCxnSpPr/>
          <p:nvPr/>
        </p:nvCxnSpPr>
        <p:spPr>
          <a:xfrm flipH="1">
            <a:off x="4886297" y="3424199"/>
            <a:ext cx="1996803" cy="547799"/>
          </a:xfrm>
          <a:prstGeom prst="curvedConnector3">
            <a:avLst/>
          </a:prstGeom>
          <a:noFill/>
          <a:ln w="19046" cap="flat">
            <a:solidFill>
              <a:srgbClr val="D07576"/>
            </a:solidFill>
            <a:prstDash val="solid"/>
            <a:round/>
            <a:tailEnd type="arrow"/>
          </a:ln>
        </p:spPr>
      </p:cxnSp>
      <p:grpSp>
        <p:nvGrpSpPr>
          <p:cNvPr id="51" name="Google Shape;1283;p30">
            <a:extLst>
              <a:ext uri="{FF2B5EF4-FFF2-40B4-BE49-F238E27FC236}">
                <a16:creationId xmlns:a16="http://schemas.microsoft.com/office/drawing/2014/main" id="{B9A4E08F-1916-8385-05D2-2C8DD5F1EF35}"/>
              </a:ext>
            </a:extLst>
          </p:cNvPr>
          <p:cNvGrpSpPr/>
          <p:nvPr/>
        </p:nvGrpSpPr>
        <p:grpSpPr>
          <a:xfrm>
            <a:off x="457200" y="1760924"/>
            <a:ext cx="1940704" cy="885157"/>
            <a:chOff x="457200" y="1760924"/>
            <a:chExt cx="1940704" cy="885157"/>
          </a:xfrm>
        </p:grpSpPr>
        <p:sp>
          <p:nvSpPr>
            <p:cNvPr id="52" name="Google Shape;1284;p30">
              <a:extLst>
                <a:ext uri="{FF2B5EF4-FFF2-40B4-BE49-F238E27FC236}">
                  <a16:creationId xmlns:a16="http://schemas.microsoft.com/office/drawing/2014/main" id="{D05399D0-3826-57FC-142E-AFDD0F184E7C}"/>
                </a:ext>
              </a:extLst>
            </p:cNvPr>
            <p:cNvSpPr txBox="1"/>
            <p:nvPr/>
          </p:nvSpPr>
          <p:spPr>
            <a:xfrm>
              <a:off x="457227" y="1760924"/>
              <a:ext cx="1242303" cy="348596"/>
            </a:xfrm>
            <a:prstGeom prst="rect">
              <a:avLst/>
            </a:prstGeom>
            <a:noFill/>
            <a:ln cap="flat">
              <a:noFill/>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D07576"/>
                  </a:solidFill>
                  <a:uFillTx/>
                  <a:latin typeface="Fira Sans Extra Condensed Medium"/>
                  <a:ea typeface="Fira Sans Extra Condensed Medium"/>
                  <a:cs typeface="Fira Sans Extra Condensed Medium"/>
                </a:rPr>
                <a:t>Mercury</a:t>
              </a:r>
            </a:p>
          </p:txBody>
        </p:sp>
        <p:sp>
          <p:nvSpPr>
            <p:cNvPr id="53" name="Google Shape;1285;p30">
              <a:extLst>
                <a:ext uri="{FF2B5EF4-FFF2-40B4-BE49-F238E27FC236}">
                  <a16:creationId xmlns:a16="http://schemas.microsoft.com/office/drawing/2014/main" id="{1E6D0DE5-65C5-0548-D71D-50614244273E}"/>
                </a:ext>
              </a:extLst>
            </p:cNvPr>
            <p:cNvSpPr txBox="1"/>
            <p:nvPr/>
          </p:nvSpPr>
          <p:spPr>
            <a:xfrm>
              <a:off x="457200" y="2039779"/>
              <a:ext cx="1940704" cy="606302"/>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0" cap="none" spc="0" baseline="0">
                  <a:solidFill>
                    <a:srgbClr val="000000"/>
                  </a:solidFill>
                  <a:uFillTx/>
                  <a:latin typeface="Roboto"/>
                  <a:ea typeface="Roboto"/>
                  <a:cs typeface="Roboto"/>
                </a:rPr>
                <a:t>Mercury is the closest planet to the Sun</a:t>
              </a:r>
            </a:p>
          </p:txBody>
        </p:sp>
      </p:grpSp>
      <p:grpSp>
        <p:nvGrpSpPr>
          <p:cNvPr id="54" name="Google Shape;1286;p30">
            <a:extLst>
              <a:ext uri="{FF2B5EF4-FFF2-40B4-BE49-F238E27FC236}">
                <a16:creationId xmlns:a16="http://schemas.microsoft.com/office/drawing/2014/main" id="{71415716-70AA-D49D-0912-5CE1B4C6B08A}"/>
              </a:ext>
            </a:extLst>
          </p:cNvPr>
          <p:cNvGrpSpPr/>
          <p:nvPr/>
        </p:nvGrpSpPr>
        <p:grpSpPr>
          <a:xfrm>
            <a:off x="6746077" y="1760924"/>
            <a:ext cx="1940722" cy="885157"/>
            <a:chOff x="6746077" y="1760924"/>
            <a:chExt cx="1940722" cy="885157"/>
          </a:xfrm>
        </p:grpSpPr>
        <p:sp>
          <p:nvSpPr>
            <p:cNvPr id="55" name="Google Shape;1287;p30">
              <a:extLst>
                <a:ext uri="{FF2B5EF4-FFF2-40B4-BE49-F238E27FC236}">
                  <a16:creationId xmlns:a16="http://schemas.microsoft.com/office/drawing/2014/main" id="{561EA302-5C59-8701-66F5-B8F3C02AC859}"/>
                </a:ext>
              </a:extLst>
            </p:cNvPr>
            <p:cNvSpPr txBox="1"/>
            <p:nvPr/>
          </p:nvSpPr>
          <p:spPr>
            <a:xfrm>
              <a:off x="7444496" y="1760924"/>
              <a:ext cx="1242303" cy="348596"/>
            </a:xfrm>
            <a:prstGeom prst="rect">
              <a:avLst/>
            </a:prstGeom>
            <a:noFill/>
            <a:ln cap="flat">
              <a:noFill/>
            </a:ln>
          </p:spPr>
          <p:txBody>
            <a:bodyPr vert="horz" wrap="square" lIns="91421" tIns="91421" rIns="91421" bIns="91421"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D07576"/>
                  </a:solidFill>
                  <a:uFillTx/>
                  <a:latin typeface="Fira Sans Extra Condensed Medium"/>
                  <a:ea typeface="Fira Sans Extra Condensed Medium"/>
                  <a:cs typeface="Fira Sans Extra Condensed Medium"/>
                </a:rPr>
                <a:t>Venus</a:t>
              </a:r>
            </a:p>
          </p:txBody>
        </p:sp>
        <p:sp>
          <p:nvSpPr>
            <p:cNvPr id="56" name="Google Shape;1288;p30">
              <a:extLst>
                <a:ext uri="{FF2B5EF4-FFF2-40B4-BE49-F238E27FC236}">
                  <a16:creationId xmlns:a16="http://schemas.microsoft.com/office/drawing/2014/main" id="{F3C0E1F1-E94E-10AE-FEDB-C768A2978617}"/>
                </a:ext>
              </a:extLst>
            </p:cNvPr>
            <p:cNvSpPr txBox="1"/>
            <p:nvPr/>
          </p:nvSpPr>
          <p:spPr>
            <a:xfrm>
              <a:off x="6746077" y="2039779"/>
              <a:ext cx="1940704" cy="606302"/>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0" cap="none" spc="0" baseline="0">
                  <a:solidFill>
                    <a:srgbClr val="000000"/>
                  </a:solidFill>
                  <a:uFillTx/>
                  <a:latin typeface="Roboto"/>
                  <a:ea typeface="Roboto"/>
                  <a:cs typeface="Roboto"/>
                </a:rPr>
                <a:t>It’s the second planet from the Sun</a:t>
              </a:r>
            </a:p>
          </p:txBody>
        </p:sp>
      </p:grpSp>
      <p:grpSp>
        <p:nvGrpSpPr>
          <p:cNvPr id="57" name="Google Shape;1289;p30">
            <a:extLst>
              <a:ext uri="{FF2B5EF4-FFF2-40B4-BE49-F238E27FC236}">
                <a16:creationId xmlns:a16="http://schemas.microsoft.com/office/drawing/2014/main" id="{E34CCBE5-EA2D-29D2-E4D1-1474316FD5A3}"/>
              </a:ext>
            </a:extLst>
          </p:cNvPr>
          <p:cNvGrpSpPr/>
          <p:nvPr/>
        </p:nvGrpSpPr>
        <p:grpSpPr>
          <a:xfrm>
            <a:off x="457200" y="3860331"/>
            <a:ext cx="1940704" cy="885158"/>
            <a:chOff x="457200" y="3860331"/>
            <a:chExt cx="1940704" cy="885158"/>
          </a:xfrm>
        </p:grpSpPr>
        <p:sp>
          <p:nvSpPr>
            <p:cNvPr id="58" name="Google Shape;1290;p30">
              <a:extLst>
                <a:ext uri="{FF2B5EF4-FFF2-40B4-BE49-F238E27FC236}">
                  <a16:creationId xmlns:a16="http://schemas.microsoft.com/office/drawing/2014/main" id="{CC5BD52C-0D7B-7309-D862-FC7F799A96E4}"/>
                </a:ext>
              </a:extLst>
            </p:cNvPr>
            <p:cNvSpPr txBox="1"/>
            <p:nvPr/>
          </p:nvSpPr>
          <p:spPr>
            <a:xfrm>
              <a:off x="457227" y="3860331"/>
              <a:ext cx="1242303" cy="348596"/>
            </a:xfrm>
            <a:prstGeom prst="rect">
              <a:avLst/>
            </a:prstGeom>
            <a:noFill/>
            <a:ln cap="flat">
              <a:noFill/>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D07576"/>
                  </a:solidFill>
                  <a:uFillTx/>
                  <a:latin typeface="Fira Sans Extra Condensed Medium"/>
                  <a:ea typeface="Fira Sans Extra Condensed Medium"/>
                  <a:cs typeface="Fira Sans Extra Condensed Medium"/>
                </a:rPr>
                <a:t>Saturn</a:t>
              </a:r>
            </a:p>
          </p:txBody>
        </p:sp>
        <p:sp>
          <p:nvSpPr>
            <p:cNvPr id="59" name="Google Shape;1291;p30">
              <a:extLst>
                <a:ext uri="{FF2B5EF4-FFF2-40B4-BE49-F238E27FC236}">
                  <a16:creationId xmlns:a16="http://schemas.microsoft.com/office/drawing/2014/main" id="{7B6736DB-142E-7F88-6C6E-AE2DF7459805}"/>
                </a:ext>
              </a:extLst>
            </p:cNvPr>
            <p:cNvSpPr txBox="1"/>
            <p:nvPr/>
          </p:nvSpPr>
          <p:spPr>
            <a:xfrm>
              <a:off x="457200" y="4139187"/>
              <a:ext cx="1940704" cy="606302"/>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0" cap="none" spc="0" baseline="0">
                  <a:solidFill>
                    <a:srgbClr val="000000"/>
                  </a:solidFill>
                  <a:uFillTx/>
                  <a:latin typeface="Roboto"/>
                  <a:ea typeface="Roboto"/>
                  <a:cs typeface="Roboto"/>
                </a:rPr>
                <a:t>It’s composed mostly of hydrogen and helium</a:t>
              </a:r>
            </a:p>
          </p:txBody>
        </p:sp>
      </p:grpSp>
      <p:grpSp>
        <p:nvGrpSpPr>
          <p:cNvPr id="60" name="Google Shape;1292;p30">
            <a:extLst>
              <a:ext uri="{FF2B5EF4-FFF2-40B4-BE49-F238E27FC236}">
                <a16:creationId xmlns:a16="http://schemas.microsoft.com/office/drawing/2014/main" id="{60738F5A-6402-CCDF-B29F-DF79121E694F}"/>
              </a:ext>
            </a:extLst>
          </p:cNvPr>
          <p:cNvGrpSpPr/>
          <p:nvPr/>
        </p:nvGrpSpPr>
        <p:grpSpPr>
          <a:xfrm>
            <a:off x="6746077" y="3860331"/>
            <a:ext cx="1940722" cy="885158"/>
            <a:chOff x="6746077" y="3860331"/>
            <a:chExt cx="1940722" cy="885158"/>
          </a:xfrm>
        </p:grpSpPr>
        <p:sp>
          <p:nvSpPr>
            <p:cNvPr id="61" name="Google Shape;1293;p30">
              <a:extLst>
                <a:ext uri="{FF2B5EF4-FFF2-40B4-BE49-F238E27FC236}">
                  <a16:creationId xmlns:a16="http://schemas.microsoft.com/office/drawing/2014/main" id="{353ADE6E-F05C-C9C1-F1F9-50BDE5A4B904}"/>
                </a:ext>
              </a:extLst>
            </p:cNvPr>
            <p:cNvSpPr txBox="1"/>
            <p:nvPr/>
          </p:nvSpPr>
          <p:spPr>
            <a:xfrm>
              <a:off x="7444496" y="3860331"/>
              <a:ext cx="1242303" cy="348596"/>
            </a:xfrm>
            <a:prstGeom prst="rect">
              <a:avLst/>
            </a:prstGeom>
            <a:noFill/>
            <a:ln cap="flat">
              <a:noFill/>
            </a:ln>
          </p:spPr>
          <p:txBody>
            <a:bodyPr vert="horz" wrap="square" lIns="91421" tIns="91421" rIns="91421" bIns="91421"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D07576"/>
                  </a:solidFill>
                  <a:uFillTx/>
                  <a:latin typeface="Fira Sans Extra Condensed Medium"/>
                  <a:ea typeface="Fira Sans Extra Condensed Medium"/>
                  <a:cs typeface="Fira Sans Extra Condensed Medium"/>
                </a:rPr>
                <a:t>Mars</a:t>
              </a:r>
            </a:p>
          </p:txBody>
        </p:sp>
        <p:sp>
          <p:nvSpPr>
            <p:cNvPr id="62" name="Google Shape;1294;p30">
              <a:extLst>
                <a:ext uri="{FF2B5EF4-FFF2-40B4-BE49-F238E27FC236}">
                  <a16:creationId xmlns:a16="http://schemas.microsoft.com/office/drawing/2014/main" id="{9F67345D-DC9D-D817-DD31-6ECD7481A8C0}"/>
                </a:ext>
              </a:extLst>
            </p:cNvPr>
            <p:cNvSpPr txBox="1"/>
            <p:nvPr/>
          </p:nvSpPr>
          <p:spPr>
            <a:xfrm>
              <a:off x="6746077" y="4139187"/>
              <a:ext cx="1940704" cy="606302"/>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200" b="0" i="0" u="none" strike="noStrike" kern="0" cap="none" spc="0" baseline="0">
                  <a:solidFill>
                    <a:srgbClr val="000000"/>
                  </a:solidFill>
                  <a:uFillTx/>
                  <a:latin typeface="Roboto"/>
                  <a:ea typeface="Roboto"/>
                  <a:cs typeface="Roboto"/>
                </a:rPr>
                <a:t>Despite being red, Mars is actually a cold place</a:t>
              </a:r>
            </a:p>
          </p:txBody>
        </p:sp>
      </p:grpSp>
      <p:sp>
        <p:nvSpPr>
          <p:cNvPr id="63" name="Rectángulo 70">
            <a:extLst>
              <a:ext uri="{FF2B5EF4-FFF2-40B4-BE49-F238E27FC236}">
                <a16:creationId xmlns:a16="http://schemas.microsoft.com/office/drawing/2014/main" id="{EFD1543B-9676-CA47-D45A-C0F158444EA6}"/>
              </a:ext>
            </a:extLst>
          </p:cNvPr>
          <p:cNvSpPr/>
          <p:nvPr/>
        </p:nvSpPr>
        <p:spPr>
          <a:xfrm>
            <a:off x="2506553" y="4746723"/>
            <a:ext cx="3823298" cy="403387"/>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
        <p:nvSpPr>
          <p:cNvPr id="64" name="Rectángulo 71">
            <a:extLst>
              <a:ext uri="{FF2B5EF4-FFF2-40B4-BE49-F238E27FC236}">
                <a16:creationId xmlns:a16="http://schemas.microsoft.com/office/drawing/2014/main" id="{28BB272B-8838-0471-2C98-6C8E2F6CB387}"/>
              </a:ext>
            </a:extLst>
          </p:cNvPr>
          <p:cNvSpPr/>
          <p:nvPr/>
        </p:nvSpPr>
        <p:spPr>
          <a:xfrm>
            <a:off x="0" y="5013152"/>
            <a:ext cx="9144000" cy="130347"/>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1025">
    <p:spTree>
      <p:nvGrpSpPr>
        <p:cNvPr id="1" name=""/>
        <p:cNvGrpSpPr/>
        <p:nvPr/>
      </p:nvGrpSpPr>
      <p:grpSpPr>
        <a:xfrm>
          <a:off x="0" y="0"/>
          <a:ext cx="0" cy="0"/>
          <a:chOff x="0" y="0"/>
          <a:chExt cx="0" cy="0"/>
        </a:xfrm>
      </p:grpSpPr>
      <p:sp>
        <p:nvSpPr>
          <p:cNvPr id="2" name="Google Shape;160;p7">
            <a:extLst>
              <a:ext uri="{FF2B5EF4-FFF2-40B4-BE49-F238E27FC236}">
                <a16:creationId xmlns:a16="http://schemas.microsoft.com/office/drawing/2014/main" id="{D8203D06-178B-B16F-3839-2909F0DF4233}"/>
              </a:ext>
            </a:extLst>
          </p:cNvPr>
          <p:cNvSpPr/>
          <p:nvPr/>
        </p:nvSpPr>
        <p:spPr>
          <a:xfrm>
            <a:off x="6534146" y="0"/>
            <a:ext cx="2609853" cy="5143499"/>
          </a:xfrm>
          <a:prstGeom prst="rect">
            <a:avLst/>
          </a:pr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350" b="0" i="0" u="none" strike="noStrike" kern="0" cap="none" spc="0" baseline="0">
              <a:solidFill>
                <a:srgbClr val="FFFFFF"/>
              </a:solidFill>
              <a:uFillTx/>
              <a:latin typeface="Rubik"/>
              <a:ea typeface="Rubik"/>
              <a:cs typeface="Rubik"/>
            </a:endParaRPr>
          </a:p>
        </p:txBody>
      </p:sp>
      <p:sp>
        <p:nvSpPr>
          <p:cNvPr id="3" name="Google Shape;162;p7">
            <a:extLst>
              <a:ext uri="{FF2B5EF4-FFF2-40B4-BE49-F238E27FC236}">
                <a16:creationId xmlns:a16="http://schemas.microsoft.com/office/drawing/2014/main" id="{9CCB12F4-8AA6-778D-A0E2-8A2390BEBDC3}"/>
              </a:ext>
            </a:extLst>
          </p:cNvPr>
          <p:cNvSpPr/>
          <p:nvPr/>
        </p:nvSpPr>
        <p:spPr>
          <a:xfrm>
            <a:off x="807323" y="899815"/>
            <a:ext cx="1129997" cy="1145331"/>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cap="flat">
            <a:noFill/>
            <a:prstDash val="solid"/>
          </a:ln>
        </p:spPr>
        <p:txBody>
          <a:bodyPr vert="horz" wrap="square" lIns="68570" tIns="34271" rIns="68570" bIns="3427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FFFFFF"/>
                </a:solidFill>
                <a:uFillTx/>
                <a:latin typeface="Rubik"/>
                <a:ea typeface="Rubik"/>
                <a:cs typeface="Rubik"/>
              </a:rPr>
              <a:t>03</a:t>
            </a:r>
            <a:endParaRPr lang="es-ES" sz="1350" b="0" i="0" u="none" strike="noStrike" kern="0" cap="none" spc="0" baseline="0">
              <a:solidFill>
                <a:srgbClr val="FFFFFF"/>
              </a:solidFill>
              <a:uFillTx/>
              <a:latin typeface="Rubik"/>
              <a:ea typeface="Rubik"/>
              <a:cs typeface="Rubik"/>
            </a:endParaRPr>
          </a:p>
        </p:txBody>
      </p:sp>
      <p:sp>
        <p:nvSpPr>
          <p:cNvPr id="4" name="Google Shape;163;p7">
            <a:extLst>
              <a:ext uri="{FF2B5EF4-FFF2-40B4-BE49-F238E27FC236}">
                <a16:creationId xmlns:a16="http://schemas.microsoft.com/office/drawing/2014/main" id="{3920D581-4654-047A-CAB7-9EC64566E2B1}"/>
              </a:ext>
            </a:extLst>
          </p:cNvPr>
          <p:cNvSpPr/>
          <p:nvPr/>
        </p:nvSpPr>
        <p:spPr>
          <a:xfrm>
            <a:off x="807323" y="2152177"/>
            <a:ext cx="3424080" cy="623218"/>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3600" b="0" i="0" u="none" strike="noStrike" kern="0" cap="none" spc="0" baseline="0">
                <a:solidFill>
                  <a:srgbClr val="3F3F3F"/>
                </a:solidFill>
                <a:uFillTx/>
                <a:latin typeface="Rubik"/>
                <a:ea typeface="Rubik"/>
                <a:cs typeface="Rubik"/>
              </a:rPr>
              <a:t>Best Practices</a:t>
            </a:r>
          </a:p>
        </p:txBody>
      </p:sp>
      <p:sp>
        <p:nvSpPr>
          <p:cNvPr id="5" name="Google Shape;164;p7">
            <a:extLst>
              <a:ext uri="{FF2B5EF4-FFF2-40B4-BE49-F238E27FC236}">
                <a16:creationId xmlns:a16="http://schemas.microsoft.com/office/drawing/2014/main" id="{DD244E17-094A-C014-0F47-333DFBABF8BD}"/>
              </a:ext>
            </a:extLst>
          </p:cNvPr>
          <p:cNvSpPr/>
          <p:nvPr/>
        </p:nvSpPr>
        <p:spPr>
          <a:xfrm>
            <a:off x="807323" y="2882426"/>
            <a:ext cx="2983632" cy="900217"/>
          </a:xfrm>
          <a:prstGeom prst="rect">
            <a:avLst/>
          </a:prstGeom>
          <a:noFill/>
          <a:ln cap="flat">
            <a:noFill/>
            <a:prstDash val="solid"/>
          </a:ln>
        </p:spPr>
        <p:txBody>
          <a:bodyPr vert="horz" wrap="square" lIns="68570" tIns="34271" rIns="68570" bIns="34271"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900" b="0" i="0" u="none" strike="noStrike" kern="0" cap="none" spc="0" baseline="0">
                <a:solidFill>
                  <a:srgbClr val="7F7F7F"/>
                </a:solidFill>
                <a:uFillTx/>
                <a:latin typeface="Rubik"/>
                <a:ea typeface="Rubik"/>
                <a:cs typeface="Rubik"/>
              </a:rPr>
              <a:t>Write a small intro about the chapter. Cras nec quam eu neque tempus bibendum. Vestibulum porta metus odio, convallis interdum magna pellentesque tincidunt. Vivamus pellentesque.</a:t>
            </a:r>
            <a:endParaRPr lang="es-ES" sz="1050" b="0" i="0" u="none" strike="noStrike" kern="0" cap="none" spc="0" baseline="0">
              <a:solidFill>
                <a:srgbClr val="000000"/>
              </a:solidFill>
              <a:uFillTx/>
              <a:latin typeface="Arial"/>
              <a:ea typeface="Arial"/>
              <a:cs typeface="Arial"/>
            </a:endParaRPr>
          </a:p>
        </p:txBody>
      </p:sp>
      <p:sp>
        <p:nvSpPr>
          <p:cNvPr id="6" name="Elipse 3">
            <a:extLst>
              <a:ext uri="{FF2B5EF4-FFF2-40B4-BE49-F238E27FC236}">
                <a16:creationId xmlns:a16="http://schemas.microsoft.com/office/drawing/2014/main" id="{BC3F2358-2400-775E-7917-726CDF8B0DC0}"/>
              </a:ext>
            </a:extLst>
          </p:cNvPr>
          <p:cNvSpPr/>
          <p:nvPr/>
        </p:nvSpPr>
        <p:spPr>
          <a:xfrm>
            <a:off x="4539547" y="659675"/>
            <a:ext cx="3989198" cy="39891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w="25402" cap="flat">
            <a:solidFill>
              <a:srgbClr val="FFFFFF"/>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7" name="Freeform 5">
            <a:extLst>
              <a:ext uri="{FF2B5EF4-FFF2-40B4-BE49-F238E27FC236}">
                <a16:creationId xmlns:a16="http://schemas.microsoft.com/office/drawing/2014/main" id="{E66329A1-1F70-6690-9FBF-E054E124DC9A}"/>
              </a:ext>
            </a:extLst>
          </p:cNvPr>
          <p:cNvSpPr/>
          <p:nvPr/>
        </p:nvSpPr>
        <p:spPr>
          <a:xfrm>
            <a:off x="5037136" y="1185867"/>
            <a:ext cx="2955926" cy="3187698"/>
          </a:xfrm>
          <a:custGeom>
            <a:avLst/>
            <a:gdLst>
              <a:gd name="f0" fmla="val 10800000"/>
              <a:gd name="f1" fmla="val 5400000"/>
              <a:gd name="f2" fmla="val 180"/>
              <a:gd name="f3" fmla="val w"/>
              <a:gd name="f4" fmla="val h"/>
              <a:gd name="f5" fmla="val 0"/>
              <a:gd name="f6" fmla="val 623"/>
              <a:gd name="f7" fmla="val 672"/>
              <a:gd name="f8" fmla="val 425"/>
              <a:gd name="f9" fmla="val 565"/>
              <a:gd name="f10" fmla="val 420"/>
              <a:gd name="f11" fmla="val 589"/>
              <a:gd name="f12" fmla="val 418"/>
              <a:gd name="f13" fmla="val 612"/>
              <a:gd name="f14" fmla="val 636"/>
              <a:gd name="f15" fmla="val 645"/>
              <a:gd name="f16" fmla="val 417"/>
              <a:gd name="f17" fmla="val 650"/>
              <a:gd name="f18" fmla="val 410"/>
              <a:gd name="f19" fmla="val 654"/>
              <a:gd name="f20" fmla="val 376"/>
              <a:gd name="f21" fmla="val 342"/>
              <a:gd name="f22" fmla="val 669"/>
              <a:gd name="f23" fmla="val 308"/>
              <a:gd name="f24" fmla="val 655"/>
              <a:gd name="f25" fmla="val 290"/>
              <a:gd name="f26" fmla="val 647"/>
              <a:gd name="f27" fmla="val 274"/>
              <a:gd name="f28" fmla="val 635"/>
              <a:gd name="f29" fmla="val 266"/>
              <a:gd name="f30" fmla="val 616"/>
              <a:gd name="f31" fmla="val 258"/>
              <a:gd name="f32" fmla="val 597"/>
              <a:gd name="f33" fmla="val 257"/>
              <a:gd name="f34" fmla="val 591"/>
              <a:gd name="f35" fmla="val 271"/>
              <a:gd name="f36" fmla="val 579"/>
              <a:gd name="f37" fmla="val 279"/>
              <a:gd name="f38" fmla="val 572"/>
              <a:gd name="f39" fmla="val 286"/>
              <a:gd name="f40" fmla="val 563"/>
              <a:gd name="f41" fmla="val 291"/>
              <a:gd name="f42" fmla="val 553"/>
              <a:gd name="f43" fmla="val 315"/>
              <a:gd name="f44" fmla="val 522"/>
              <a:gd name="f45" fmla="val 330"/>
              <a:gd name="f46" fmla="val 486"/>
              <a:gd name="f47" fmla="val 447"/>
              <a:gd name="f48" fmla="val 329"/>
              <a:gd name="f49" fmla="val 451"/>
              <a:gd name="f50" fmla="val 318"/>
              <a:gd name="f51" fmla="val 455"/>
              <a:gd name="f52" fmla="val 307"/>
              <a:gd name="f53" fmla="val 261"/>
              <a:gd name="f54" fmla="val 458"/>
              <a:gd name="f55" fmla="val 227"/>
              <a:gd name="f56" fmla="val 437"/>
              <a:gd name="f57" fmla="val 200"/>
              <a:gd name="f58" fmla="val 403"/>
              <a:gd name="f59" fmla="val 162"/>
              <a:gd name="f60" fmla="val 354"/>
              <a:gd name="f61" fmla="val 148"/>
              <a:gd name="f62" fmla="val 298"/>
              <a:gd name="f63" fmla="val 149"/>
              <a:gd name="f64" fmla="val 237"/>
              <a:gd name="f65" fmla="val 233"/>
              <a:gd name="f66" fmla="val 228"/>
              <a:gd name="f67" fmla="val 224"/>
              <a:gd name="f68" fmla="val 138"/>
              <a:gd name="f69" fmla="val 125"/>
              <a:gd name="f70" fmla="val 247"/>
              <a:gd name="f71" fmla="val 108"/>
              <a:gd name="f72" fmla="val 250"/>
              <a:gd name="f73" fmla="val 101"/>
              <a:gd name="f74" fmla="val 251"/>
              <a:gd name="f75" fmla="val 92"/>
              <a:gd name="f76" fmla="val 252"/>
              <a:gd name="f77" fmla="val 85"/>
              <a:gd name="f78" fmla="val 81"/>
              <a:gd name="f79" fmla="val 76"/>
              <a:gd name="f80" fmla="val 253"/>
              <a:gd name="f81" fmla="val 71"/>
              <a:gd name="f82" fmla="val 249"/>
              <a:gd name="f83" fmla="val 245"/>
              <a:gd name="f84" fmla="val 86"/>
              <a:gd name="f85" fmla="val 243"/>
              <a:gd name="f86" fmla="val 94"/>
              <a:gd name="f87" fmla="val 241"/>
              <a:gd name="f88" fmla="val 99"/>
              <a:gd name="f89" fmla="val 236"/>
              <a:gd name="f90" fmla="val 104"/>
              <a:gd name="f91" fmla="val 230"/>
              <a:gd name="f92" fmla="val 105"/>
              <a:gd name="f93" fmla="val 226"/>
              <a:gd name="f94" fmla="val 103"/>
              <a:gd name="f95" fmla="val 229"/>
              <a:gd name="f96" fmla="val 100"/>
              <a:gd name="f97" fmla="val 231"/>
              <a:gd name="f98" fmla="val 97"/>
              <a:gd name="f99" fmla="val 223"/>
              <a:gd name="f100" fmla="val 96"/>
              <a:gd name="f101" fmla="val 217"/>
              <a:gd name="f102" fmla="val 212"/>
              <a:gd name="f103" fmla="val 90"/>
              <a:gd name="f104" fmla="val 208"/>
              <a:gd name="f105" fmla="val 202"/>
              <a:gd name="f106" fmla="val 78"/>
              <a:gd name="f107" fmla="val 72"/>
              <a:gd name="f108" fmla="val 196"/>
              <a:gd name="f109" fmla="val 39"/>
              <a:gd name="f110" fmla="val 17"/>
              <a:gd name="f111" fmla="val 156"/>
              <a:gd name="f112" fmla="val 10"/>
              <a:gd name="f113" fmla="val 119"/>
              <a:gd name="f114" fmla="val 62"/>
              <a:gd name="f115" fmla="val 46"/>
              <a:gd name="f116" fmla="val 4"/>
              <a:gd name="f117" fmla="val 2"/>
              <a:gd name="f118" fmla="val 137"/>
              <a:gd name="f119" fmla="val 167"/>
              <a:gd name="f120" fmla="val 9"/>
              <a:gd name="f121" fmla="val 192"/>
              <a:gd name="f122" fmla="val 32"/>
              <a:gd name="f123" fmla="val 198"/>
              <a:gd name="f124" fmla="val 42"/>
              <a:gd name="f125" fmla="val 206"/>
              <a:gd name="f126" fmla="val 51"/>
              <a:gd name="f127" fmla="val 210"/>
              <a:gd name="f128" fmla="val 63"/>
              <a:gd name="f129" fmla="val 69"/>
              <a:gd name="f130" fmla="val 214"/>
              <a:gd name="f131" fmla="val 68"/>
              <a:gd name="f132" fmla="val 219"/>
              <a:gd name="f133" fmla="val 65"/>
              <a:gd name="f134" fmla="val 59"/>
              <a:gd name="f135" fmla="val 234"/>
              <a:gd name="f136" fmla="val 52"/>
              <a:gd name="f137" fmla="val 242"/>
              <a:gd name="f138" fmla="val 48"/>
              <a:gd name="f139" fmla="val 302"/>
              <a:gd name="f140" fmla="val 14"/>
              <a:gd name="f141" fmla="val 367"/>
              <a:gd name="f142" fmla="val 6"/>
              <a:gd name="f143" fmla="val 434"/>
              <a:gd name="f144" fmla="val 20"/>
              <a:gd name="f145" fmla="val 465"/>
              <a:gd name="f146" fmla="val 27"/>
              <a:gd name="f147" fmla="val 495"/>
              <a:gd name="f148" fmla="val 38"/>
              <a:gd name="f149" fmla="val 518"/>
              <a:gd name="f150" fmla="val 536"/>
              <a:gd name="f151" fmla="val 539"/>
              <a:gd name="f152" fmla="val 102"/>
              <a:gd name="f153" fmla="val 526"/>
              <a:gd name="f154" fmla="val 124"/>
              <a:gd name="f155" fmla="val 523"/>
              <a:gd name="f156" fmla="val 129"/>
              <a:gd name="f157" fmla="val 524"/>
              <a:gd name="f158" fmla="val 132"/>
              <a:gd name="f159" fmla="val 527"/>
              <a:gd name="f160" fmla="val 136"/>
              <a:gd name="f161" fmla="val 545"/>
              <a:gd name="f162" fmla="val 155"/>
              <a:gd name="f163" fmla="val 559"/>
              <a:gd name="f164" fmla="val 177"/>
              <a:gd name="f165" fmla="val 567"/>
              <a:gd name="f166" fmla="val 576"/>
              <a:gd name="f167" fmla="val 582"/>
              <a:gd name="f168" fmla="val 248"/>
              <a:gd name="f169" fmla="val 590"/>
              <a:gd name="f170" fmla="val 267"/>
              <a:gd name="f171" fmla="val 288"/>
              <a:gd name="f172" fmla="val 618"/>
              <a:gd name="f173" fmla="val 299"/>
              <a:gd name="f174" fmla="val 306"/>
              <a:gd name="f175" fmla="val 604"/>
              <a:gd name="f176" fmla="val 310"/>
              <a:gd name="f177" fmla="val 314"/>
              <a:gd name="f178" fmla="val 596"/>
              <a:gd name="f179" fmla="val 326"/>
              <a:gd name="f180" fmla="val 599"/>
              <a:gd name="f181" fmla="val 351"/>
              <a:gd name="f182" fmla="val 600"/>
              <a:gd name="f183" fmla="val 401"/>
              <a:gd name="f184" fmla="val 594"/>
              <a:gd name="f185" fmla="val 423"/>
              <a:gd name="f186" fmla="val 428"/>
              <a:gd name="f187" fmla="val 430"/>
              <a:gd name="f188" fmla="val 433"/>
              <a:gd name="f189" fmla="val 500"/>
              <a:gd name="f190" fmla="val 429"/>
              <a:gd name="f191" fmla="val 475"/>
              <a:gd name="f192" fmla="val 443"/>
              <a:gd name="f193" fmla="val 457"/>
              <a:gd name="f194" fmla="val 450"/>
              <a:gd name="f195" fmla="val 452"/>
              <a:gd name="f196" fmla="val 459"/>
              <a:gd name="f197" fmla="val 448"/>
              <a:gd name="f198" fmla="val 469"/>
              <a:gd name="f199" fmla="val 532"/>
              <a:gd name="f200" fmla="+- 0 0 -90"/>
              <a:gd name="f201" fmla="*/ f3 1 623"/>
              <a:gd name="f202" fmla="*/ f4 1 672"/>
              <a:gd name="f203" fmla="val f5"/>
              <a:gd name="f204" fmla="val f6"/>
              <a:gd name="f205" fmla="val f7"/>
              <a:gd name="f206" fmla="*/ f200 f0 1"/>
              <a:gd name="f207" fmla="+- f205 0 f203"/>
              <a:gd name="f208" fmla="+- f204 0 f203"/>
              <a:gd name="f209" fmla="*/ f206 1 f2"/>
              <a:gd name="f210" fmla="*/ f208 1 623"/>
              <a:gd name="f211" fmla="*/ f207 1 672"/>
              <a:gd name="f212" fmla="*/ 425 f208 1"/>
              <a:gd name="f213" fmla="*/ 565 f207 1"/>
              <a:gd name="f214" fmla="*/ 420 f208 1"/>
              <a:gd name="f215" fmla="*/ 636 f207 1"/>
              <a:gd name="f216" fmla="*/ 410 f208 1"/>
              <a:gd name="f217" fmla="*/ 654 f207 1"/>
              <a:gd name="f218" fmla="*/ 308 f208 1"/>
              <a:gd name="f219" fmla="*/ 655 f207 1"/>
              <a:gd name="f220" fmla="*/ 266 f208 1"/>
              <a:gd name="f221" fmla="*/ 616 f207 1"/>
              <a:gd name="f222" fmla="*/ 271 f208 1"/>
              <a:gd name="f223" fmla="*/ 579 f207 1"/>
              <a:gd name="f224" fmla="*/ 291 f208 1"/>
              <a:gd name="f225" fmla="*/ 553 f207 1"/>
              <a:gd name="f226" fmla="*/ 342 f208 1"/>
              <a:gd name="f227" fmla="*/ 447 f207 1"/>
              <a:gd name="f228" fmla="*/ 307 f208 1"/>
              <a:gd name="f229" fmla="*/ 455 f207 1"/>
              <a:gd name="f230" fmla="*/ 200 f208 1"/>
              <a:gd name="f231" fmla="*/ 403 f207 1"/>
              <a:gd name="f232" fmla="*/ 149 f208 1"/>
              <a:gd name="f233" fmla="*/ 237 f207 1"/>
              <a:gd name="f234" fmla="*/ 224 f207 1"/>
              <a:gd name="f235" fmla="*/ 108 f208 1"/>
              <a:gd name="f236" fmla="*/ 250 f207 1"/>
              <a:gd name="f237" fmla="*/ 85 f208 1"/>
              <a:gd name="f238" fmla="*/ 252 f207 1"/>
              <a:gd name="f239" fmla="*/ 71 f208 1"/>
              <a:gd name="f240" fmla="*/ 249 f207 1"/>
              <a:gd name="f241" fmla="*/ 86 f208 1"/>
              <a:gd name="f242" fmla="*/ 243 f207 1"/>
              <a:gd name="f243" fmla="*/ 104 f208 1"/>
              <a:gd name="f244" fmla="*/ 230 f207 1"/>
              <a:gd name="f245" fmla="*/ 105 f208 1"/>
              <a:gd name="f246" fmla="*/ 226 f207 1"/>
              <a:gd name="f247" fmla="*/ 103 f208 1"/>
              <a:gd name="f248" fmla="*/ 229 f207 1"/>
              <a:gd name="f249" fmla="*/ 94 f208 1"/>
              <a:gd name="f250" fmla="*/ 223 f207 1"/>
              <a:gd name="f251" fmla="*/ 90 f208 1"/>
              <a:gd name="f252" fmla="*/ 208 f207 1"/>
              <a:gd name="f253" fmla="*/ 72 f208 1"/>
              <a:gd name="f254" fmla="*/ 196 f207 1"/>
              <a:gd name="f255" fmla="*/ 10 f208 1"/>
              <a:gd name="f256" fmla="*/ 119 f207 1"/>
              <a:gd name="f257" fmla="*/ 2 f207 1"/>
              <a:gd name="f258" fmla="*/ 192 f208 1"/>
              <a:gd name="f259" fmla="*/ 32 f207 1"/>
              <a:gd name="f260" fmla="*/ 210 f208 1"/>
              <a:gd name="f261" fmla="*/ 63 f207 1"/>
              <a:gd name="f262" fmla="*/ 219 f208 1"/>
              <a:gd name="f263" fmla="*/ 65 f207 1"/>
              <a:gd name="f264" fmla="*/ 242 f208 1"/>
              <a:gd name="f265" fmla="*/ 48 f207 1"/>
              <a:gd name="f266" fmla="*/ 434 f208 1"/>
              <a:gd name="f267" fmla="*/ 20 f207 1"/>
              <a:gd name="f268" fmla="*/ 518 f208 1"/>
              <a:gd name="f269" fmla="*/ 62 f207 1"/>
              <a:gd name="f270" fmla="*/ 526 f208 1"/>
              <a:gd name="f271" fmla="*/ 124 f207 1"/>
              <a:gd name="f272" fmla="*/ 527 f208 1"/>
              <a:gd name="f273" fmla="*/ 136 f207 1"/>
              <a:gd name="f274" fmla="*/ 567 f208 1"/>
              <a:gd name="f275" fmla="*/ 202 f207 1"/>
              <a:gd name="f276" fmla="*/ 582 f208 1"/>
              <a:gd name="f277" fmla="*/ 248 f207 1"/>
              <a:gd name="f278" fmla="*/ 623 f208 1"/>
              <a:gd name="f279" fmla="*/ 291 f207 1"/>
              <a:gd name="f280" fmla="*/ 604 f208 1"/>
              <a:gd name="f281" fmla="*/ 310 f207 1"/>
              <a:gd name="f282" fmla="*/ 597 f208 1"/>
              <a:gd name="f283" fmla="*/ 326 f207 1"/>
              <a:gd name="f284" fmla="*/ 596 f208 1"/>
              <a:gd name="f285" fmla="*/ 401 f207 1"/>
              <a:gd name="f286" fmla="*/ 430 f207 1"/>
              <a:gd name="f287" fmla="*/ 500 f208 1"/>
              <a:gd name="f288" fmla="*/ 465 f208 1"/>
              <a:gd name="f289" fmla="*/ 443 f207 1"/>
              <a:gd name="f290" fmla="*/ 448 f208 1"/>
              <a:gd name="f291" fmla="*/ 469 f207 1"/>
              <a:gd name="f292" fmla="+- f209 0 f1"/>
              <a:gd name="f293" fmla="*/ f212 1 623"/>
              <a:gd name="f294" fmla="*/ f213 1 672"/>
              <a:gd name="f295" fmla="*/ f214 1 623"/>
              <a:gd name="f296" fmla="*/ f215 1 672"/>
              <a:gd name="f297" fmla="*/ f216 1 623"/>
              <a:gd name="f298" fmla="*/ f217 1 672"/>
              <a:gd name="f299" fmla="*/ f218 1 623"/>
              <a:gd name="f300" fmla="*/ f219 1 672"/>
              <a:gd name="f301" fmla="*/ f220 1 623"/>
              <a:gd name="f302" fmla="*/ f221 1 672"/>
              <a:gd name="f303" fmla="*/ f222 1 623"/>
              <a:gd name="f304" fmla="*/ f223 1 672"/>
              <a:gd name="f305" fmla="*/ f224 1 623"/>
              <a:gd name="f306" fmla="*/ f225 1 672"/>
              <a:gd name="f307" fmla="*/ f226 1 623"/>
              <a:gd name="f308" fmla="*/ f227 1 672"/>
              <a:gd name="f309" fmla="*/ f228 1 623"/>
              <a:gd name="f310" fmla="*/ f229 1 672"/>
              <a:gd name="f311" fmla="*/ f230 1 623"/>
              <a:gd name="f312" fmla="*/ f231 1 672"/>
              <a:gd name="f313" fmla="*/ f232 1 623"/>
              <a:gd name="f314" fmla="*/ f233 1 672"/>
              <a:gd name="f315" fmla="*/ f234 1 672"/>
              <a:gd name="f316" fmla="*/ f235 1 623"/>
              <a:gd name="f317" fmla="*/ f236 1 672"/>
              <a:gd name="f318" fmla="*/ f237 1 623"/>
              <a:gd name="f319" fmla="*/ f238 1 672"/>
              <a:gd name="f320" fmla="*/ f239 1 623"/>
              <a:gd name="f321" fmla="*/ f240 1 672"/>
              <a:gd name="f322" fmla="*/ f241 1 623"/>
              <a:gd name="f323" fmla="*/ f242 1 672"/>
              <a:gd name="f324" fmla="*/ f243 1 623"/>
              <a:gd name="f325" fmla="*/ f244 1 672"/>
              <a:gd name="f326" fmla="*/ f245 1 623"/>
              <a:gd name="f327" fmla="*/ f246 1 672"/>
              <a:gd name="f328" fmla="*/ f247 1 623"/>
              <a:gd name="f329" fmla="*/ f248 1 672"/>
              <a:gd name="f330" fmla="*/ f249 1 623"/>
              <a:gd name="f331" fmla="*/ f250 1 672"/>
              <a:gd name="f332" fmla="*/ f251 1 623"/>
              <a:gd name="f333" fmla="*/ f252 1 672"/>
              <a:gd name="f334" fmla="*/ f253 1 623"/>
              <a:gd name="f335" fmla="*/ f254 1 672"/>
              <a:gd name="f336" fmla="*/ f255 1 623"/>
              <a:gd name="f337" fmla="*/ f256 1 672"/>
              <a:gd name="f338" fmla="*/ f257 1 672"/>
              <a:gd name="f339" fmla="*/ f258 1 623"/>
              <a:gd name="f340" fmla="*/ f259 1 672"/>
              <a:gd name="f341" fmla="*/ f260 1 623"/>
              <a:gd name="f342" fmla="*/ f261 1 672"/>
              <a:gd name="f343" fmla="*/ f262 1 623"/>
              <a:gd name="f344" fmla="*/ f263 1 672"/>
              <a:gd name="f345" fmla="*/ f264 1 623"/>
              <a:gd name="f346" fmla="*/ f265 1 672"/>
              <a:gd name="f347" fmla="*/ f266 1 623"/>
              <a:gd name="f348" fmla="*/ f267 1 672"/>
              <a:gd name="f349" fmla="*/ f268 1 623"/>
              <a:gd name="f350" fmla="*/ f269 1 672"/>
              <a:gd name="f351" fmla="*/ f270 1 623"/>
              <a:gd name="f352" fmla="*/ f271 1 672"/>
              <a:gd name="f353" fmla="*/ f272 1 623"/>
              <a:gd name="f354" fmla="*/ f273 1 672"/>
              <a:gd name="f355" fmla="*/ f274 1 623"/>
              <a:gd name="f356" fmla="*/ f275 1 672"/>
              <a:gd name="f357" fmla="*/ f276 1 623"/>
              <a:gd name="f358" fmla="*/ f277 1 672"/>
              <a:gd name="f359" fmla="*/ f278 1 623"/>
              <a:gd name="f360" fmla="*/ f279 1 672"/>
              <a:gd name="f361" fmla="*/ f280 1 623"/>
              <a:gd name="f362" fmla="*/ f281 1 672"/>
              <a:gd name="f363" fmla="*/ f282 1 623"/>
              <a:gd name="f364" fmla="*/ f283 1 672"/>
              <a:gd name="f365" fmla="*/ f284 1 623"/>
              <a:gd name="f366" fmla="*/ f285 1 672"/>
              <a:gd name="f367" fmla="*/ f286 1 672"/>
              <a:gd name="f368" fmla="*/ f287 1 623"/>
              <a:gd name="f369" fmla="*/ f288 1 623"/>
              <a:gd name="f370" fmla="*/ f289 1 672"/>
              <a:gd name="f371" fmla="*/ f290 1 623"/>
              <a:gd name="f372" fmla="*/ f291 1 672"/>
              <a:gd name="f373" fmla="*/ 0 1 f210"/>
              <a:gd name="f374" fmla="*/ f204 1 f210"/>
              <a:gd name="f375" fmla="*/ 0 1 f211"/>
              <a:gd name="f376" fmla="*/ f205 1 f211"/>
              <a:gd name="f377" fmla="*/ f293 1 f210"/>
              <a:gd name="f378" fmla="*/ f294 1 f211"/>
              <a:gd name="f379" fmla="*/ f295 1 f210"/>
              <a:gd name="f380" fmla="*/ f296 1 f211"/>
              <a:gd name="f381" fmla="*/ f297 1 f210"/>
              <a:gd name="f382" fmla="*/ f298 1 f211"/>
              <a:gd name="f383" fmla="*/ f299 1 f210"/>
              <a:gd name="f384" fmla="*/ f300 1 f211"/>
              <a:gd name="f385" fmla="*/ f301 1 f210"/>
              <a:gd name="f386" fmla="*/ f302 1 f211"/>
              <a:gd name="f387" fmla="*/ f303 1 f210"/>
              <a:gd name="f388" fmla="*/ f304 1 f211"/>
              <a:gd name="f389" fmla="*/ f305 1 f210"/>
              <a:gd name="f390" fmla="*/ f306 1 f211"/>
              <a:gd name="f391" fmla="*/ f307 1 f210"/>
              <a:gd name="f392" fmla="*/ f308 1 f211"/>
              <a:gd name="f393" fmla="*/ f309 1 f210"/>
              <a:gd name="f394" fmla="*/ f310 1 f211"/>
              <a:gd name="f395" fmla="*/ f311 1 f210"/>
              <a:gd name="f396" fmla="*/ f312 1 f211"/>
              <a:gd name="f397" fmla="*/ f313 1 f210"/>
              <a:gd name="f398" fmla="*/ f314 1 f211"/>
              <a:gd name="f399" fmla="*/ f315 1 f211"/>
              <a:gd name="f400" fmla="*/ f316 1 f210"/>
              <a:gd name="f401" fmla="*/ f317 1 f211"/>
              <a:gd name="f402" fmla="*/ f318 1 f210"/>
              <a:gd name="f403" fmla="*/ f319 1 f211"/>
              <a:gd name="f404" fmla="*/ f320 1 f210"/>
              <a:gd name="f405" fmla="*/ f321 1 f211"/>
              <a:gd name="f406" fmla="*/ f322 1 f210"/>
              <a:gd name="f407" fmla="*/ f323 1 f211"/>
              <a:gd name="f408" fmla="*/ f324 1 f210"/>
              <a:gd name="f409" fmla="*/ f325 1 f211"/>
              <a:gd name="f410" fmla="*/ f326 1 f210"/>
              <a:gd name="f411" fmla="*/ f327 1 f211"/>
              <a:gd name="f412" fmla="*/ f328 1 f210"/>
              <a:gd name="f413" fmla="*/ f329 1 f211"/>
              <a:gd name="f414" fmla="*/ f330 1 f210"/>
              <a:gd name="f415" fmla="*/ f331 1 f211"/>
              <a:gd name="f416" fmla="*/ f332 1 f210"/>
              <a:gd name="f417" fmla="*/ f333 1 f211"/>
              <a:gd name="f418" fmla="*/ f334 1 f210"/>
              <a:gd name="f419" fmla="*/ f335 1 f211"/>
              <a:gd name="f420" fmla="*/ f336 1 f210"/>
              <a:gd name="f421" fmla="*/ f337 1 f211"/>
              <a:gd name="f422" fmla="*/ f338 1 f211"/>
              <a:gd name="f423" fmla="*/ f339 1 f210"/>
              <a:gd name="f424" fmla="*/ f340 1 f211"/>
              <a:gd name="f425" fmla="*/ f341 1 f210"/>
              <a:gd name="f426" fmla="*/ f342 1 f211"/>
              <a:gd name="f427" fmla="*/ f343 1 f210"/>
              <a:gd name="f428" fmla="*/ f344 1 f211"/>
              <a:gd name="f429" fmla="*/ f345 1 f210"/>
              <a:gd name="f430" fmla="*/ f346 1 f211"/>
              <a:gd name="f431" fmla="*/ f347 1 f210"/>
              <a:gd name="f432" fmla="*/ f348 1 f211"/>
              <a:gd name="f433" fmla="*/ f349 1 f210"/>
              <a:gd name="f434" fmla="*/ f350 1 f211"/>
              <a:gd name="f435" fmla="*/ f351 1 f210"/>
              <a:gd name="f436" fmla="*/ f352 1 f211"/>
              <a:gd name="f437" fmla="*/ f353 1 f210"/>
              <a:gd name="f438" fmla="*/ f354 1 f211"/>
              <a:gd name="f439" fmla="*/ f355 1 f210"/>
              <a:gd name="f440" fmla="*/ f356 1 f211"/>
              <a:gd name="f441" fmla="*/ f357 1 f210"/>
              <a:gd name="f442" fmla="*/ f358 1 f211"/>
              <a:gd name="f443" fmla="*/ f359 1 f210"/>
              <a:gd name="f444" fmla="*/ f360 1 f211"/>
              <a:gd name="f445" fmla="*/ f361 1 f210"/>
              <a:gd name="f446" fmla="*/ f362 1 f211"/>
              <a:gd name="f447" fmla="*/ f363 1 f210"/>
              <a:gd name="f448" fmla="*/ f364 1 f211"/>
              <a:gd name="f449" fmla="*/ f365 1 f210"/>
              <a:gd name="f450" fmla="*/ f366 1 f211"/>
              <a:gd name="f451" fmla="*/ f367 1 f211"/>
              <a:gd name="f452" fmla="*/ f368 1 f210"/>
              <a:gd name="f453" fmla="*/ f369 1 f210"/>
              <a:gd name="f454" fmla="*/ f370 1 f211"/>
              <a:gd name="f455" fmla="*/ f371 1 f210"/>
              <a:gd name="f456" fmla="*/ f372 1 f211"/>
              <a:gd name="f457" fmla="*/ f373 f201 1"/>
              <a:gd name="f458" fmla="*/ f374 f201 1"/>
              <a:gd name="f459" fmla="*/ f376 f202 1"/>
              <a:gd name="f460" fmla="*/ f375 f202 1"/>
              <a:gd name="f461" fmla="*/ f377 f201 1"/>
              <a:gd name="f462" fmla="*/ f378 f202 1"/>
              <a:gd name="f463" fmla="*/ f379 f201 1"/>
              <a:gd name="f464" fmla="*/ f380 f202 1"/>
              <a:gd name="f465" fmla="*/ f381 f201 1"/>
              <a:gd name="f466" fmla="*/ f382 f202 1"/>
              <a:gd name="f467" fmla="*/ f383 f201 1"/>
              <a:gd name="f468" fmla="*/ f384 f202 1"/>
              <a:gd name="f469" fmla="*/ f385 f201 1"/>
              <a:gd name="f470" fmla="*/ f386 f202 1"/>
              <a:gd name="f471" fmla="*/ f387 f201 1"/>
              <a:gd name="f472" fmla="*/ f388 f202 1"/>
              <a:gd name="f473" fmla="*/ f389 f201 1"/>
              <a:gd name="f474" fmla="*/ f390 f202 1"/>
              <a:gd name="f475" fmla="*/ f391 f201 1"/>
              <a:gd name="f476" fmla="*/ f392 f202 1"/>
              <a:gd name="f477" fmla="*/ f393 f201 1"/>
              <a:gd name="f478" fmla="*/ f394 f202 1"/>
              <a:gd name="f479" fmla="*/ f395 f201 1"/>
              <a:gd name="f480" fmla="*/ f396 f202 1"/>
              <a:gd name="f481" fmla="*/ f397 f201 1"/>
              <a:gd name="f482" fmla="*/ f398 f202 1"/>
              <a:gd name="f483" fmla="*/ f399 f202 1"/>
              <a:gd name="f484" fmla="*/ f400 f201 1"/>
              <a:gd name="f485" fmla="*/ f401 f202 1"/>
              <a:gd name="f486" fmla="*/ f402 f201 1"/>
              <a:gd name="f487" fmla="*/ f403 f202 1"/>
              <a:gd name="f488" fmla="*/ f404 f201 1"/>
              <a:gd name="f489" fmla="*/ f405 f202 1"/>
              <a:gd name="f490" fmla="*/ f406 f201 1"/>
              <a:gd name="f491" fmla="*/ f407 f202 1"/>
              <a:gd name="f492" fmla="*/ f408 f201 1"/>
              <a:gd name="f493" fmla="*/ f409 f202 1"/>
              <a:gd name="f494" fmla="*/ f410 f201 1"/>
              <a:gd name="f495" fmla="*/ f411 f202 1"/>
              <a:gd name="f496" fmla="*/ f412 f201 1"/>
              <a:gd name="f497" fmla="*/ f413 f202 1"/>
              <a:gd name="f498" fmla="*/ f414 f201 1"/>
              <a:gd name="f499" fmla="*/ f415 f202 1"/>
              <a:gd name="f500" fmla="*/ f416 f201 1"/>
              <a:gd name="f501" fmla="*/ f417 f202 1"/>
              <a:gd name="f502" fmla="*/ f418 f201 1"/>
              <a:gd name="f503" fmla="*/ f419 f202 1"/>
              <a:gd name="f504" fmla="*/ f420 f201 1"/>
              <a:gd name="f505" fmla="*/ f421 f202 1"/>
              <a:gd name="f506" fmla="*/ f422 f202 1"/>
              <a:gd name="f507" fmla="*/ f423 f201 1"/>
              <a:gd name="f508" fmla="*/ f424 f202 1"/>
              <a:gd name="f509" fmla="*/ f425 f201 1"/>
              <a:gd name="f510" fmla="*/ f426 f202 1"/>
              <a:gd name="f511" fmla="*/ f427 f201 1"/>
              <a:gd name="f512" fmla="*/ f428 f202 1"/>
              <a:gd name="f513" fmla="*/ f429 f201 1"/>
              <a:gd name="f514" fmla="*/ f430 f202 1"/>
              <a:gd name="f515" fmla="*/ f431 f201 1"/>
              <a:gd name="f516" fmla="*/ f432 f202 1"/>
              <a:gd name="f517" fmla="*/ f433 f201 1"/>
              <a:gd name="f518" fmla="*/ f434 f202 1"/>
              <a:gd name="f519" fmla="*/ f435 f201 1"/>
              <a:gd name="f520" fmla="*/ f436 f202 1"/>
              <a:gd name="f521" fmla="*/ f437 f201 1"/>
              <a:gd name="f522" fmla="*/ f438 f202 1"/>
              <a:gd name="f523" fmla="*/ f439 f201 1"/>
              <a:gd name="f524" fmla="*/ f440 f202 1"/>
              <a:gd name="f525" fmla="*/ f441 f201 1"/>
              <a:gd name="f526" fmla="*/ f442 f202 1"/>
              <a:gd name="f527" fmla="*/ f443 f201 1"/>
              <a:gd name="f528" fmla="*/ f444 f202 1"/>
              <a:gd name="f529" fmla="*/ f445 f201 1"/>
              <a:gd name="f530" fmla="*/ f446 f202 1"/>
              <a:gd name="f531" fmla="*/ f447 f201 1"/>
              <a:gd name="f532" fmla="*/ f448 f202 1"/>
              <a:gd name="f533" fmla="*/ f449 f201 1"/>
              <a:gd name="f534" fmla="*/ f450 f202 1"/>
              <a:gd name="f535" fmla="*/ f451 f202 1"/>
              <a:gd name="f536" fmla="*/ f452 f201 1"/>
              <a:gd name="f537" fmla="*/ f453 f201 1"/>
              <a:gd name="f538" fmla="*/ f454 f202 1"/>
              <a:gd name="f539" fmla="*/ f455 f201 1"/>
              <a:gd name="f540" fmla="*/ f456 f202 1"/>
            </a:gdLst>
            <a:ahLst/>
            <a:cxnLst>
              <a:cxn ang="3cd4">
                <a:pos x="hc" y="t"/>
              </a:cxn>
              <a:cxn ang="0">
                <a:pos x="r" y="vc"/>
              </a:cxn>
              <a:cxn ang="cd4">
                <a:pos x="hc" y="b"/>
              </a:cxn>
              <a:cxn ang="cd2">
                <a:pos x="l" y="vc"/>
              </a:cxn>
              <a:cxn ang="f292">
                <a:pos x="f461" y="f462"/>
              </a:cxn>
              <a:cxn ang="f292">
                <a:pos x="f463" y="f464"/>
              </a:cxn>
              <a:cxn ang="f292">
                <a:pos x="f465" y="f466"/>
              </a:cxn>
              <a:cxn ang="f292">
                <a:pos x="f467" y="f468"/>
              </a:cxn>
              <a:cxn ang="f292">
                <a:pos x="f469" y="f470"/>
              </a:cxn>
              <a:cxn ang="f292">
                <a:pos x="f471" y="f472"/>
              </a:cxn>
              <a:cxn ang="f292">
                <a:pos x="f473" y="f474"/>
              </a:cxn>
              <a:cxn ang="f292">
                <a:pos x="f475" y="f476"/>
              </a:cxn>
              <a:cxn ang="f292">
                <a:pos x="f477" y="f478"/>
              </a:cxn>
              <a:cxn ang="f292">
                <a:pos x="f479" y="f480"/>
              </a:cxn>
              <a:cxn ang="f292">
                <a:pos x="f481" y="f482"/>
              </a:cxn>
              <a:cxn ang="f292">
                <a:pos x="f481" y="f483"/>
              </a:cxn>
              <a:cxn ang="f292">
                <a:pos x="f484" y="f485"/>
              </a:cxn>
              <a:cxn ang="f292">
                <a:pos x="f486" y="f487"/>
              </a:cxn>
              <a:cxn ang="f292">
                <a:pos x="f488" y="f489"/>
              </a:cxn>
              <a:cxn ang="f292">
                <a:pos x="f490" y="f491"/>
              </a:cxn>
              <a:cxn ang="f292">
                <a:pos x="f492" y="f493"/>
              </a:cxn>
              <a:cxn ang="f292">
                <a:pos x="f494" y="f495"/>
              </a:cxn>
              <a:cxn ang="f292">
                <a:pos x="f496" y="f497"/>
              </a:cxn>
              <a:cxn ang="f292">
                <a:pos x="f498" y="f493"/>
              </a:cxn>
              <a:cxn ang="f292">
                <a:pos x="f498" y="f499"/>
              </a:cxn>
              <a:cxn ang="f292">
                <a:pos x="f500" y="f501"/>
              </a:cxn>
              <a:cxn ang="f292">
                <a:pos x="f502" y="f503"/>
              </a:cxn>
              <a:cxn ang="f292">
                <a:pos x="f504" y="f505"/>
              </a:cxn>
              <a:cxn ang="f292">
                <a:pos x="f492" y="f506"/>
              </a:cxn>
              <a:cxn ang="f292">
                <a:pos x="f507" y="f508"/>
              </a:cxn>
              <a:cxn ang="f292">
                <a:pos x="f509" y="f510"/>
              </a:cxn>
              <a:cxn ang="f292">
                <a:pos x="f511" y="f512"/>
              </a:cxn>
              <a:cxn ang="f292">
                <a:pos x="f513" y="f514"/>
              </a:cxn>
              <a:cxn ang="f292">
                <a:pos x="f515" y="f516"/>
              </a:cxn>
              <a:cxn ang="f292">
                <a:pos x="f517" y="f518"/>
              </a:cxn>
              <a:cxn ang="f292">
                <a:pos x="f519" y="f520"/>
              </a:cxn>
              <a:cxn ang="f292">
                <a:pos x="f521" y="f522"/>
              </a:cxn>
              <a:cxn ang="f292">
                <a:pos x="f523" y="f524"/>
              </a:cxn>
              <a:cxn ang="f292">
                <a:pos x="f525" y="f526"/>
              </a:cxn>
              <a:cxn ang="f292">
                <a:pos x="f527" y="f528"/>
              </a:cxn>
              <a:cxn ang="f292">
                <a:pos x="f529" y="f530"/>
              </a:cxn>
              <a:cxn ang="f292">
                <a:pos x="f531" y="f532"/>
              </a:cxn>
              <a:cxn ang="f292">
                <a:pos x="f533" y="f534"/>
              </a:cxn>
              <a:cxn ang="f292">
                <a:pos x="f523" y="f535"/>
              </a:cxn>
              <a:cxn ang="f292">
                <a:pos x="f536" y="f535"/>
              </a:cxn>
              <a:cxn ang="f292">
                <a:pos x="f537" y="f538"/>
              </a:cxn>
              <a:cxn ang="f292">
                <a:pos x="f539" y="f540"/>
              </a:cxn>
              <a:cxn ang="f292">
                <a:pos x="f461" y="f462"/>
              </a:cxn>
            </a:cxnLst>
            <a:rect l="f457" t="f460" r="f458" b="f459"/>
            <a:pathLst>
              <a:path w="623" h="672">
                <a:moveTo>
                  <a:pt x="f8" y="f9"/>
                </a:moveTo>
                <a:cubicBezTo>
                  <a:pt x="f10" y="f11"/>
                  <a:pt x="f12" y="f13"/>
                  <a:pt x="f10" y="f14"/>
                </a:cubicBezTo>
                <a:cubicBezTo>
                  <a:pt x="f10" y="f15"/>
                  <a:pt x="f16" y="f17"/>
                  <a:pt x="f18" y="f19"/>
                </a:cubicBezTo>
                <a:cubicBezTo>
                  <a:pt x="f20" y="f7"/>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21" y="f47"/>
                </a:cubicBezTo>
                <a:cubicBezTo>
                  <a:pt x="f48" y="f49"/>
                  <a:pt x="f50" y="f51"/>
                  <a:pt x="f52" y="f51"/>
                </a:cubicBezTo>
                <a:cubicBezTo>
                  <a:pt x="f53" y="f54"/>
                  <a:pt x="f55" y="f56"/>
                  <a:pt x="f57" y="f58"/>
                </a:cubicBezTo>
                <a:cubicBezTo>
                  <a:pt x="f59" y="f60"/>
                  <a:pt x="f61" y="f62"/>
                  <a:pt x="f63" y="f64"/>
                </a:cubicBezTo>
                <a:cubicBezTo>
                  <a:pt x="f63" y="f65"/>
                  <a:pt x="f63" y="f66"/>
                  <a:pt x="f63" y="f67"/>
                </a:cubicBezTo>
                <a:cubicBezTo>
                  <a:pt x="f68" y="f64"/>
                  <a:pt x="f69" y="f70"/>
                  <a:pt x="f71" y="f72"/>
                </a:cubicBezTo>
                <a:cubicBezTo>
                  <a:pt x="f73" y="f74"/>
                  <a:pt x="f75" y="f76"/>
                  <a:pt x="f77" y="f76"/>
                </a:cubicBezTo>
                <a:cubicBezTo>
                  <a:pt x="f78" y="f74"/>
                  <a:pt x="f79" y="f80"/>
                  <a:pt x="f81" y="f82"/>
                </a:cubicBezTo>
                <a:cubicBezTo>
                  <a:pt x="f79" y="f70"/>
                  <a:pt x="f78" y="f83"/>
                  <a:pt x="f84" y="f85"/>
                </a:cubicBezTo>
                <a:cubicBezTo>
                  <a:pt x="f86" y="f87"/>
                  <a:pt x="f88" y="f89"/>
                  <a:pt x="f90" y="f91"/>
                </a:cubicBezTo>
                <a:cubicBezTo>
                  <a:pt x="f92" y="f66"/>
                  <a:pt x="f90" y="f55"/>
                  <a:pt x="f92" y="f93"/>
                </a:cubicBezTo>
                <a:cubicBezTo>
                  <a:pt x="f90" y="f55"/>
                  <a:pt x="f90" y="f66"/>
                  <a:pt x="f94" y="f95"/>
                </a:cubicBezTo>
                <a:cubicBezTo>
                  <a:pt x="f96" y="f97"/>
                  <a:pt x="f98" y="f97"/>
                  <a:pt x="f86" y="f91"/>
                </a:cubicBezTo>
                <a:cubicBezTo>
                  <a:pt x="f75" y="f66"/>
                  <a:pt x="f86" y="f93"/>
                  <a:pt x="f86" y="f99"/>
                </a:cubicBezTo>
                <a:cubicBezTo>
                  <a:pt x="f100" y="f101"/>
                  <a:pt x="f100" y="f102"/>
                  <a:pt x="f103" y="f104"/>
                </a:cubicBezTo>
                <a:cubicBezTo>
                  <a:pt x="f77" y="f105"/>
                  <a:pt x="f106" y="f57"/>
                  <a:pt x="f107" y="f108"/>
                </a:cubicBezTo>
                <a:cubicBezTo>
                  <a:pt x="f109" y="f2"/>
                  <a:pt x="f110" y="f111"/>
                  <a:pt x="f112" y="f113"/>
                </a:cubicBezTo>
                <a:cubicBezTo>
                  <a:pt x="f5" y="f114"/>
                  <a:pt x="f115" y="f116"/>
                  <a:pt x="f90" y="f117"/>
                </a:cubicBezTo>
                <a:cubicBezTo>
                  <a:pt x="f118" y="f5"/>
                  <a:pt x="f119" y="f120"/>
                  <a:pt x="f121" y="f122"/>
                </a:cubicBezTo>
                <a:cubicBezTo>
                  <a:pt x="f123" y="f124"/>
                  <a:pt x="f125" y="f126"/>
                  <a:pt x="f127" y="f128"/>
                </a:cubicBezTo>
                <a:cubicBezTo>
                  <a:pt x="f102" y="f129"/>
                  <a:pt x="f130" y="f131"/>
                  <a:pt x="f132" y="f133"/>
                </a:cubicBezTo>
                <a:cubicBezTo>
                  <a:pt x="f93" y="f134"/>
                  <a:pt x="f135" y="f136"/>
                  <a:pt x="f137" y="f138"/>
                </a:cubicBezTo>
                <a:cubicBezTo>
                  <a:pt x="f139" y="f140"/>
                  <a:pt x="f141" y="f142"/>
                  <a:pt x="f143" y="f144"/>
                </a:cubicBezTo>
                <a:cubicBezTo>
                  <a:pt x="f145" y="f146"/>
                  <a:pt x="f147" y="f148"/>
                  <a:pt x="f149" y="f114"/>
                </a:cubicBezTo>
                <a:cubicBezTo>
                  <a:pt x="f150" y="f78"/>
                  <a:pt x="f151" y="f152"/>
                  <a:pt x="f153" y="f154"/>
                </a:cubicBezTo>
                <a:cubicBezTo>
                  <a:pt x="f155" y="f156"/>
                  <a:pt x="f157" y="f158"/>
                  <a:pt x="f159" y="f160"/>
                </a:cubicBezTo>
                <a:cubicBezTo>
                  <a:pt x="f161" y="f162"/>
                  <a:pt x="f163" y="f164"/>
                  <a:pt x="f165" y="f105"/>
                </a:cubicBezTo>
                <a:cubicBezTo>
                  <a:pt x="f38" y="f101"/>
                  <a:pt x="f166" y="f65"/>
                  <a:pt x="f167" y="f168"/>
                </a:cubicBezTo>
                <a:cubicBezTo>
                  <a:pt x="f169" y="f170"/>
                  <a:pt x="f32" y="f171"/>
                  <a:pt x="f6" y="f41"/>
                </a:cubicBezTo>
                <a:cubicBezTo>
                  <a:pt x="f172" y="f173"/>
                  <a:pt x="f13" y="f174"/>
                  <a:pt x="f175" y="f176"/>
                </a:cubicBezTo>
                <a:cubicBezTo>
                  <a:pt x="f32" y="f177"/>
                  <a:pt x="f178" y="f50"/>
                  <a:pt x="f32" y="f179"/>
                </a:cubicBezTo>
                <a:cubicBezTo>
                  <a:pt x="f180" y="f181"/>
                  <a:pt x="f182" y="f20"/>
                  <a:pt x="f178" y="f183"/>
                </a:cubicBezTo>
                <a:cubicBezTo>
                  <a:pt x="f184" y="f185"/>
                  <a:pt x="f11" y="f186"/>
                  <a:pt x="f165" y="f187"/>
                </a:cubicBezTo>
                <a:cubicBezTo>
                  <a:pt x="f161" y="f188"/>
                  <a:pt x="f155" y="f188"/>
                  <a:pt x="f189" y="f187"/>
                </a:cubicBezTo>
                <a:cubicBezTo>
                  <a:pt x="f46" y="f190"/>
                  <a:pt x="f191" y="f188"/>
                  <a:pt x="f145" y="f192"/>
                </a:cubicBezTo>
                <a:cubicBezTo>
                  <a:pt x="f193" y="f194"/>
                  <a:pt x="f195" y="f196"/>
                  <a:pt x="f197" y="f198"/>
                </a:cubicBezTo>
                <a:cubicBezTo>
                  <a:pt x="f56" y="f189"/>
                  <a:pt x="f187" y="f199"/>
                  <a:pt x="f8" y="f9"/>
                </a:cubicBezTo>
                <a:close/>
              </a:path>
            </a:pathLst>
          </a:custGeom>
          <a:solidFill>
            <a:srgbClr val="FFFFFF"/>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name="Slide14">
    <p:bg>
      <p:bgPr>
        <a:solidFill>
          <a:srgbClr val="D07576"/>
        </a:solidFill>
        <a:effectLst/>
      </p:bgPr>
    </p:bg>
    <p:spTree>
      <p:nvGrpSpPr>
        <p:cNvPr id="1" name=""/>
        <p:cNvGrpSpPr/>
        <p:nvPr/>
      </p:nvGrpSpPr>
      <p:grpSpPr>
        <a:xfrm>
          <a:off x="0" y="0"/>
          <a:ext cx="0" cy="0"/>
          <a:chOff x="0" y="0"/>
          <a:chExt cx="0" cy="0"/>
        </a:xfrm>
      </p:grpSpPr>
      <p:sp>
        <p:nvSpPr>
          <p:cNvPr id="2" name="Google Shape;65;p10">
            <a:extLst>
              <a:ext uri="{FF2B5EF4-FFF2-40B4-BE49-F238E27FC236}">
                <a16:creationId xmlns:a16="http://schemas.microsoft.com/office/drawing/2014/main" id="{2646DD4A-2F63-1D98-A53C-46F587E89D8D}"/>
              </a:ext>
            </a:extLst>
          </p:cNvPr>
          <p:cNvSpPr/>
          <p:nvPr/>
        </p:nvSpPr>
        <p:spPr>
          <a:xfrm>
            <a:off x="404978" y="441143"/>
            <a:ext cx="1980297" cy="671699"/>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pic>
        <p:nvPicPr>
          <p:cNvPr id="3" name="Google Shape;202;p29" descr="mapa_linea_b-01.png">
            <a:extLst>
              <a:ext uri="{FF2B5EF4-FFF2-40B4-BE49-F238E27FC236}">
                <a16:creationId xmlns:a16="http://schemas.microsoft.com/office/drawing/2014/main" id="{43C5F37B-4AFC-597E-E445-E53849A84CBD}"/>
              </a:ext>
            </a:extLst>
          </p:cNvPr>
          <p:cNvPicPr>
            <a:picLocks noChangeAspect="1"/>
          </p:cNvPicPr>
          <p:nvPr/>
        </p:nvPicPr>
        <p:blipFill>
          <a:blip r:embed="rId3">
            <a:alphaModFix/>
          </a:blip>
          <a:stretch>
            <a:fillRect/>
          </a:stretch>
        </p:blipFill>
        <p:spPr>
          <a:xfrm>
            <a:off x="1107512" y="1003755"/>
            <a:ext cx="8192027" cy="4139699"/>
          </a:xfrm>
          <a:prstGeom prst="rect">
            <a:avLst/>
          </a:prstGeom>
          <a:noFill/>
          <a:ln cap="flat">
            <a:noFill/>
          </a:ln>
        </p:spPr>
      </p:pic>
      <p:sp>
        <p:nvSpPr>
          <p:cNvPr id="4" name="Google Shape;203;p29">
            <a:extLst>
              <a:ext uri="{FF2B5EF4-FFF2-40B4-BE49-F238E27FC236}">
                <a16:creationId xmlns:a16="http://schemas.microsoft.com/office/drawing/2014/main" id="{908B9713-D87C-49BD-C44F-0851BD7001EB}"/>
              </a:ext>
            </a:extLst>
          </p:cNvPr>
          <p:cNvSpPr txBox="1">
            <a:spLocks noGrp="1"/>
          </p:cNvSpPr>
          <p:nvPr>
            <p:ph type="title"/>
          </p:nvPr>
        </p:nvSpPr>
        <p:spPr/>
        <p:txBody>
          <a:bodyPr/>
          <a:lstStyle/>
          <a:p>
            <a:pPr lvl="0"/>
            <a:r>
              <a:rPr lang="en-US">
                <a:solidFill>
                  <a:srgbClr val="D07576"/>
                </a:solidFill>
              </a:rPr>
              <a:t>Maps</a:t>
            </a:r>
          </a:p>
        </p:txBody>
      </p:sp>
      <p:sp>
        <p:nvSpPr>
          <p:cNvPr id="5" name="Google Shape;204;p29">
            <a:extLst>
              <a:ext uri="{FF2B5EF4-FFF2-40B4-BE49-F238E27FC236}">
                <a16:creationId xmlns:a16="http://schemas.microsoft.com/office/drawing/2014/main" id="{BE702846-0C9F-9A8A-9004-68A446AF04C6}"/>
              </a:ext>
            </a:extLst>
          </p:cNvPr>
          <p:cNvSpPr/>
          <p:nvPr/>
        </p:nvSpPr>
        <p:spPr>
          <a:xfrm>
            <a:off x="2455621" y="2043427"/>
            <a:ext cx="702003" cy="202503"/>
          </a:xfrm>
          <a:custGeom>
            <a:avLst>
              <a:gd name="f0" fmla="val 6172"/>
              <a:gd name="f1" fmla="val 29006"/>
            </a:avLst>
            <a:gdLst>
              <a:gd name="f2" fmla="val 10800000"/>
              <a:gd name="f3" fmla="val 5400000"/>
              <a:gd name="f4" fmla="val 180"/>
              <a:gd name="f5" fmla="val w"/>
              <a:gd name="f6" fmla="val h"/>
              <a:gd name="f7" fmla="val 0"/>
              <a:gd name="f8" fmla="val 21600"/>
              <a:gd name="f9" fmla="+- 0 0 1"/>
              <a:gd name="f10" fmla="val -2147483647"/>
              <a:gd name="f11" fmla="val 2147483647"/>
              <a:gd name="f12" fmla="val 3590"/>
              <a:gd name="f13" fmla="val 8970"/>
              <a:gd name="f14" fmla="val 12630"/>
              <a:gd name="f15" fmla="val 18010"/>
              <a:gd name="f16" fmla="+- 0 0 180"/>
              <a:gd name="f17" fmla="*/ f5 1 21600"/>
              <a:gd name="f18" fmla="*/ f6 1 21600"/>
              <a:gd name="f19" fmla="pin -2147483647 f0 2147483647"/>
              <a:gd name="f20" fmla="pin -2147483647 f1 2147483647"/>
              <a:gd name="f21" fmla="*/ f16 f2 1"/>
              <a:gd name="f22" fmla="+- f19 0 10800"/>
              <a:gd name="f23" fmla="+- f20 0 10800"/>
              <a:gd name="f24" fmla="+- f20 0 21600"/>
              <a:gd name="f25" fmla="+- f19 0 21600"/>
              <a:gd name="f26" fmla="val f19"/>
              <a:gd name="f27" fmla="val f20"/>
              <a:gd name="f28" fmla="*/ f19 f17 1"/>
              <a:gd name="f29" fmla="*/ f20 f18 1"/>
              <a:gd name="f30" fmla="*/ 0 f17 1"/>
              <a:gd name="f31" fmla="*/ 21600 f17 1"/>
              <a:gd name="f32" fmla="*/ 21600 f18 1"/>
              <a:gd name="f33" fmla="*/ 0 f18 1"/>
              <a:gd name="f34" fmla="*/ f21 1 f4"/>
              <a:gd name="f35" fmla="abs f22"/>
              <a:gd name="f36" fmla="abs f23"/>
              <a:gd name="f37" fmla="*/ f26 f17 1"/>
              <a:gd name="f38" fmla="*/ f27 f18 1"/>
              <a:gd name="f39" fmla="+- f34 0 f3"/>
              <a:gd name="f40" fmla="+- f35 0 f36"/>
              <a:gd name="f41" fmla="+- f36 0 f35"/>
              <a:gd name="f42" fmla="?: f23 f9 f40"/>
              <a:gd name="f43" fmla="?: f23 f40 f9"/>
              <a:gd name="f44" fmla="?: f22 f9 f41"/>
              <a:gd name="f45" fmla="?: f22 f41 f9"/>
              <a:gd name="f46" fmla="?: f19 f9 f42"/>
              <a:gd name="f47" fmla="?: f19 f9 f43"/>
              <a:gd name="f48" fmla="?: f24 f44 f9"/>
              <a:gd name="f49" fmla="?: f24 f45 f9"/>
              <a:gd name="f50" fmla="?: f25 f43 f9"/>
              <a:gd name="f51" fmla="?: f25 f42 f9"/>
              <a:gd name="f52" fmla="?: f20 f9 f45"/>
              <a:gd name="f53" fmla="?: f20 f9 f44"/>
              <a:gd name="f54" fmla="?: f46 f19 0"/>
              <a:gd name="f55" fmla="?: f46 f20 6280"/>
              <a:gd name="f56" fmla="?: f47 f19 0"/>
              <a:gd name="f57" fmla="?: f47 f20 15320"/>
              <a:gd name="f58" fmla="?: f48 f19 6280"/>
              <a:gd name="f59" fmla="?: f48 f20 21600"/>
              <a:gd name="f60" fmla="?: f49 f19 15320"/>
              <a:gd name="f61" fmla="?: f49 f20 21600"/>
              <a:gd name="f62" fmla="?: f50 f19 21600"/>
              <a:gd name="f63" fmla="?: f50 f20 15320"/>
              <a:gd name="f64" fmla="?: f51 f19 21600"/>
              <a:gd name="f65" fmla="?: f51 f20 6280"/>
              <a:gd name="f66" fmla="?: f52 f19 15320"/>
              <a:gd name="f67" fmla="?: f52 f20 0"/>
              <a:gd name="f68" fmla="?: f53 f19 6280"/>
              <a:gd name="f69" fmla="?: f53 f20 0"/>
            </a:gdLst>
            <a:ahLst>
              <a:ahXY gdRefX="f0" minX="f10" maxX="f11" gdRefY="f1" minY="f10" maxY="f11">
                <a:pos x="f28" y="f29"/>
              </a:ahXY>
            </a:ahLst>
            <a:cxnLst>
              <a:cxn ang="3cd4">
                <a:pos x="hc" y="t"/>
              </a:cxn>
              <a:cxn ang="0">
                <a:pos x="r" y="vc"/>
              </a:cxn>
              <a:cxn ang="cd4">
                <a:pos x="hc" y="b"/>
              </a:cxn>
              <a:cxn ang="cd2">
                <a:pos x="l" y="vc"/>
              </a:cxn>
              <a:cxn ang="f39">
                <a:pos x="f37" y="f38"/>
              </a:cxn>
            </a:cxnLst>
            <a:rect l="f30" t="f33" r="f31" b="f32"/>
            <a:pathLst>
              <a:path w="21600" h="21600">
                <a:moveTo>
                  <a:pt x="f7" y="f7"/>
                </a:moveTo>
                <a:lnTo>
                  <a:pt x="f7" y="f12"/>
                </a:lnTo>
                <a:lnTo>
                  <a:pt x="f54" y="f55"/>
                </a:lnTo>
                <a:lnTo>
                  <a:pt x="f7" y="f13"/>
                </a:lnTo>
                <a:lnTo>
                  <a:pt x="f7" y="f14"/>
                </a:lnTo>
                <a:lnTo>
                  <a:pt x="f56" y="f57"/>
                </a:lnTo>
                <a:lnTo>
                  <a:pt x="f7" y="f15"/>
                </a:lnTo>
                <a:lnTo>
                  <a:pt x="f7" y="f8"/>
                </a:lnTo>
                <a:lnTo>
                  <a:pt x="f12" y="f8"/>
                </a:lnTo>
                <a:lnTo>
                  <a:pt x="f58" y="f59"/>
                </a:lnTo>
                <a:lnTo>
                  <a:pt x="f13" y="f8"/>
                </a:lnTo>
                <a:lnTo>
                  <a:pt x="f14" y="f8"/>
                </a:lnTo>
                <a:lnTo>
                  <a:pt x="f60" y="f61"/>
                </a:lnTo>
                <a:lnTo>
                  <a:pt x="f15" y="f8"/>
                </a:lnTo>
                <a:lnTo>
                  <a:pt x="f8" y="f8"/>
                </a:lnTo>
                <a:lnTo>
                  <a:pt x="f8" y="f15"/>
                </a:lnTo>
                <a:lnTo>
                  <a:pt x="f62" y="f63"/>
                </a:lnTo>
                <a:lnTo>
                  <a:pt x="f8" y="f14"/>
                </a:lnTo>
                <a:lnTo>
                  <a:pt x="f8" y="f13"/>
                </a:lnTo>
                <a:lnTo>
                  <a:pt x="f64" y="f65"/>
                </a:lnTo>
                <a:lnTo>
                  <a:pt x="f8" y="f12"/>
                </a:lnTo>
                <a:lnTo>
                  <a:pt x="f8" y="f7"/>
                </a:lnTo>
                <a:lnTo>
                  <a:pt x="f15" y="f7"/>
                </a:lnTo>
                <a:lnTo>
                  <a:pt x="f66" y="f67"/>
                </a:lnTo>
                <a:lnTo>
                  <a:pt x="f14" y="f7"/>
                </a:lnTo>
                <a:lnTo>
                  <a:pt x="f13" y="f7"/>
                </a:lnTo>
                <a:lnTo>
                  <a:pt x="f68" y="f69"/>
                </a:lnTo>
                <a:lnTo>
                  <a:pt x="f12" y="f7"/>
                </a:lnTo>
                <a:lnTo>
                  <a:pt x="f7" y="f7"/>
                </a:lnTo>
                <a:close/>
              </a:path>
            </a:pathLst>
          </a:custGeom>
          <a:solidFill>
            <a:srgbClr val="ECC1C8"/>
          </a:solidFill>
          <a:ln cap="flat">
            <a:noFill/>
            <a:prstDash val="soli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900" b="1" i="0" u="none" strike="noStrike" kern="0" cap="none" spc="0" baseline="0">
                <a:solidFill>
                  <a:srgbClr val="4D4A56"/>
                </a:solidFill>
                <a:uFillTx/>
                <a:latin typeface="Playfair Display"/>
                <a:ea typeface="Playfair Display"/>
                <a:cs typeface="Playfair Display"/>
              </a:rPr>
              <a:t>our office</a:t>
            </a:r>
          </a:p>
        </p:txBody>
      </p:sp>
      <p:sp>
        <p:nvSpPr>
          <p:cNvPr id="6" name="Google Shape;205;p29">
            <a:extLst>
              <a:ext uri="{FF2B5EF4-FFF2-40B4-BE49-F238E27FC236}">
                <a16:creationId xmlns:a16="http://schemas.microsoft.com/office/drawing/2014/main" id="{785FD992-2FBD-3FEC-01C4-367F7865A638}"/>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BD79370-4BDE-4963-B783-E48C20FA6C67}" type="slidenum">
              <a:t>21</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7" name="Google Shape;206;p29">
            <a:extLst>
              <a:ext uri="{FF2B5EF4-FFF2-40B4-BE49-F238E27FC236}">
                <a16:creationId xmlns:a16="http://schemas.microsoft.com/office/drawing/2014/main" id="{1C94D4D8-90A3-C846-C33C-A8BAAD4315A9}"/>
              </a:ext>
            </a:extLst>
          </p:cNvPr>
          <p:cNvSpPr/>
          <p:nvPr/>
        </p:nvSpPr>
        <p:spPr>
          <a:xfrm>
            <a:off x="1620024" y="2296451"/>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8" name="Google Shape;207;p29">
            <a:extLst>
              <a:ext uri="{FF2B5EF4-FFF2-40B4-BE49-F238E27FC236}">
                <a16:creationId xmlns:a16="http://schemas.microsoft.com/office/drawing/2014/main" id="{B7CCFAD6-7484-97B8-A554-80998A6983AB}"/>
              </a:ext>
            </a:extLst>
          </p:cNvPr>
          <p:cNvSpPr/>
          <p:nvPr/>
        </p:nvSpPr>
        <p:spPr>
          <a:xfrm>
            <a:off x="3405847" y="3860898"/>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9" name="Google Shape;208;p29">
            <a:extLst>
              <a:ext uri="{FF2B5EF4-FFF2-40B4-BE49-F238E27FC236}">
                <a16:creationId xmlns:a16="http://schemas.microsoft.com/office/drawing/2014/main" id="{3CD10782-3588-22FE-51CB-50A374009DA8}"/>
              </a:ext>
            </a:extLst>
          </p:cNvPr>
          <p:cNvSpPr/>
          <p:nvPr/>
        </p:nvSpPr>
        <p:spPr>
          <a:xfrm>
            <a:off x="4352050" y="2159172"/>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10" name="Google Shape;209;p29">
            <a:extLst>
              <a:ext uri="{FF2B5EF4-FFF2-40B4-BE49-F238E27FC236}">
                <a16:creationId xmlns:a16="http://schemas.microsoft.com/office/drawing/2014/main" id="{8A1A48E9-4D54-3672-9BDF-3B8EB2258818}"/>
              </a:ext>
            </a:extLst>
          </p:cNvPr>
          <p:cNvSpPr/>
          <p:nvPr/>
        </p:nvSpPr>
        <p:spPr>
          <a:xfrm>
            <a:off x="5061624" y="4223375"/>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11" name="Google Shape;210;p29">
            <a:extLst>
              <a:ext uri="{FF2B5EF4-FFF2-40B4-BE49-F238E27FC236}">
                <a16:creationId xmlns:a16="http://schemas.microsoft.com/office/drawing/2014/main" id="{97951BE8-0226-5549-9248-860C1F0FAD58}"/>
              </a:ext>
            </a:extLst>
          </p:cNvPr>
          <p:cNvSpPr/>
          <p:nvPr/>
        </p:nvSpPr>
        <p:spPr>
          <a:xfrm>
            <a:off x="7145103" y="2669426"/>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12" name="Google Shape;211;p29">
            <a:extLst>
              <a:ext uri="{FF2B5EF4-FFF2-40B4-BE49-F238E27FC236}">
                <a16:creationId xmlns:a16="http://schemas.microsoft.com/office/drawing/2014/main" id="{00ED757A-E269-E56D-B462-1186737BBF03}"/>
              </a:ext>
            </a:extLst>
          </p:cNvPr>
          <p:cNvSpPr/>
          <p:nvPr/>
        </p:nvSpPr>
        <p:spPr>
          <a:xfrm>
            <a:off x="7778352" y="4279675"/>
            <a:ext cx="141896" cy="141896"/>
          </a:xfrm>
          <a:custGeom>
            <a:avLst/>
            <a:gdLst>
              <a:gd name="f0" fmla="val w"/>
              <a:gd name="f1" fmla="val h"/>
              <a:gd name="f2" fmla="val ss"/>
              <a:gd name="f3" fmla="val 0"/>
              <a:gd name="f4" fmla="abs f0"/>
              <a:gd name="f5" fmla="abs f1"/>
              <a:gd name="f6" fmla="abs f2"/>
              <a:gd name="f7" fmla="val f3"/>
              <a:gd name="f8" fmla="?: f4 f0 1"/>
              <a:gd name="f9" fmla="?: f5 f1 1"/>
              <a:gd name="f10" fmla="?: f6 f2 1"/>
              <a:gd name="f11" fmla="*/ f8 1 21600"/>
              <a:gd name="f12" fmla="*/ f9 1 21600"/>
              <a:gd name="f13" fmla="*/ 21600 f8 1"/>
              <a:gd name="f14" fmla="*/ 21600 f9 1"/>
              <a:gd name="f15" fmla="min f12 f11"/>
              <a:gd name="f16" fmla="*/ f13 1 f10"/>
              <a:gd name="f17" fmla="*/ f14 1 f10"/>
              <a:gd name="f18" fmla="val f16"/>
              <a:gd name="f19" fmla="val f17"/>
              <a:gd name="f20" fmla="*/ f7 f15 1"/>
              <a:gd name="f21" fmla="+- f19 0 f7"/>
              <a:gd name="f22" fmla="+- f18 0 f7"/>
              <a:gd name="f23" fmla="*/ f18 f15 1"/>
              <a:gd name="f24" fmla="*/ f19 f15 1"/>
              <a:gd name="f25" fmla="*/ f21 1 2"/>
              <a:gd name="f26" fmla="*/ f21 1 4"/>
              <a:gd name="f27" fmla="*/ f22 1 2"/>
              <a:gd name="f28" fmla="*/ f22 1 4"/>
              <a:gd name="f29" fmla="*/ f22 3 1"/>
              <a:gd name="f30" fmla="*/ f21 3 1"/>
              <a:gd name="f31" fmla="+- f7 f25 0"/>
              <a:gd name="f32" fmla="+- f7 f27 0"/>
              <a:gd name="f33" fmla="*/ f29 1 4"/>
              <a:gd name="f34" fmla="*/ f30 1 4"/>
              <a:gd name="f35" fmla="*/ f28 f15 1"/>
              <a:gd name="f36" fmla="*/ f26 f15 1"/>
              <a:gd name="f37" fmla="*/ f33 f15 1"/>
              <a:gd name="f38" fmla="*/ f34 f15 1"/>
              <a:gd name="f39" fmla="*/ f31 f15 1"/>
              <a:gd name="f40" fmla="*/ f32 f15 1"/>
            </a:gdLst>
            <a:ahLst/>
            <a:cxnLst>
              <a:cxn ang="3cd4">
                <a:pos x="hc" y="t"/>
              </a:cxn>
              <a:cxn ang="0">
                <a:pos x="r" y="vc"/>
              </a:cxn>
              <a:cxn ang="cd4">
                <a:pos x="hc" y="b"/>
              </a:cxn>
              <a:cxn ang="cd2">
                <a:pos x="l" y="vc"/>
              </a:cxn>
            </a:cxnLst>
            <a:rect l="f35" t="f36" r="f37" b="f38"/>
            <a:pathLst>
              <a:path>
                <a:moveTo>
                  <a:pt x="f20" y="f39"/>
                </a:moveTo>
                <a:lnTo>
                  <a:pt x="f40" y="f20"/>
                </a:lnTo>
                <a:lnTo>
                  <a:pt x="f23" y="f39"/>
                </a:lnTo>
                <a:lnTo>
                  <a:pt x="f40" y="f24"/>
                </a:lnTo>
                <a:close/>
              </a:path>
            </a:pathLst>
          </a:custGeom>
          <a:solidFill>
            <a:srgbClr val="ECC1C8"/>
          </a:solidFill>
          <a:ln w="9528" cap="flat">
            <a:solidFill>
              <a:srgbClr val="FFFFFF"/>
            </a:solidFill>
            <a:prstDash val="solid"/>
            <a:round/>
          </a:ln>
          <a:effectLst>
            <a:outerShdw dist="38096" dir="2700000" algn="tl">
              <a:srgbClr val="20124D">
                <a:alpha val="20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987">
    <p:spTree>
      <p:nvGrpSpPr>
        <p:cNvPr id="1" name=""/>
        <p:cNvGrpSpPr/>
        <p:nvPr/>
      </p:nvGrpSpPr>
      <p:grpSpPr>
        <a:xfrm>
          <a:off x="0" y="0"/>
          <a:ext cx="0" cy="0"/>
          <a:chOff x="0" y="0"/>
          <a:chExt cx="0" cy="0"/>
        </a:xfrm>
      </p:grpSpPr>
      <p:sp>
        <p:nvSpPr>
          <p:cNvPr id="2" name="Elipse 7">
            <a:extLst>
              <a:ext uri="{FF2B5EF4-FFF2-40B4-BE49-F238E27FC236}">
                <a16:creationId xmlns:a16="http://schemas.microsoft.com/office/drawing/2014/main" id="{1E68433A-DD2A-DF80-8F5F-FCB17F4B4960}"/>
              </a:ext>
            </a:extLst>
          </p:cNvPr>
          <p:cNvSpPr/>
          <p:nvPr/>
        </p:nvSpPr>
        <p:spPr>
          <a:xfrm>
            <a:off x="4193923" y="4607643"/>
            <a:ext cx="2964777" cy="38345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Rectángulo 130">
            <a:extLst>
              <a:ext uri="{FF2B5EF4-FFF2-40B4-BE49-F238E27FC236}">
                <a16:creationId xmlns:a16="http://schemas.microsoft.com/office/drawing/2014/main" id="{3023A98A-82BF-DF21-3F22-581D71BFFD14}"/>
              </a:ext>
            </a:extLst>
          </p:cNvPr>
          <p:cNvSpPr/>
          <p:nvPr/>
        </p:nvSpPr>
        <p:spPr>
          <a:xfrm rot="10799991">
            <a:off x="7323365" y="3290377"/>
            <a:ext cx="1819656" cy="1872892"/>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4" name="Rectángulo 130">
            <a:extLst>
              <a:ext uri="{FF2B5EF4-FFF2-40B4-BE49-F238E27FC236}">
                <a16:creationId xmlns:a16="http://schemas.microsoft.com/office/drawing/2014/main" id="{52948B49-98C2-E960-1999-40FAEBB28340}"/>
              </a:ext>
            </a:extLst>
          </p:cNvPr>
          <p:cNvSpPr/>
          <p:nvPr/>
        </p:nvSpPr>
        <p:spPr>
          <a:xfrm>
            <a:off x="-3538" y="-137"/>
            <a:ext cx="1754514" cy="1805848"/>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5" name="Título 1">
            <a:extLst>
              <a:ext uri="{FF2B5EF4-FFF2-40B4-BE49-F238E27FC236}">
                <a16:creationId xmlns:a16="http://schemas.microsoft.com/office/drawing/2014/main" id="{96E53EA7-06CC-E1A5-A69B-546972C6D7E5}"/>
              </a:ext>
            </a:extLst>
          </p:cNvPr>
          <p:cNvSpPr txBox="1">
            <a:spLocks noGrp="1"/>
          </p:cNvSpPr>
          <p:nvPr>
            <p:ph type="title"/>
          </p:nvPr>
        </p:nvSpPr>
        <p:spPr>
          <a:xfrm>
            <a:off x="648748" y="477929"/>
            <a:ext cx="4244690" cy="994172"/>
          </a:xfrm>
        </p:spPr>
        <p:txBody>
          <a:bodyPr>
            <a:normAutofit/>
          </a:bodyPr>
          <a:lstStyle/>
          <a:p>
            <a:pPr lvl="0"/>
            <a:r>
              <a:rPr lang="es-ES"/>
              <a:t>What’s the difference between benchmarks and KPIs?</a:t>
            </a:r>
          </a:p>
        </p:txBody>
      </p:sp>
      <p:sp>
        <p:nvSpPr>
          <p:cNvPr id="6" name="Marcador de contenido 2">
            <a:extLst>
              <a:ext uri="{FF2B5EF4-FFF2-40B4-BE49-F238E27FC236}">
                <a16:creationId xmlns:a16="http://schemas.microsoft.com/office/drawing/2014/main" id="{CE5EF026-EFC1-A841-D23B-2DC9625ABB93}"/>
              </a:ext>
            </a:extLst>
          </p:cNvPr>
          <p:cNvSpPr txBox="1">
            <a:spLocks noGrp="1"/>
          </p:cNvSpPr>
          <p:nvPr>
            <p:ph idx="1"/>
          </p:nvPr>
        </p:nvSpPr>
        <p:spPr>
          <a:xfrm>
            <a:off x="628650" y="2496238"/>
            <a:ext cx="2964777" cy="2111404"/>
          </a:xfrm>
        </p:spPr>
        <p:txBody>
          <a:bodyPr/>
          <a:lstStyle/>
          <a:p>
            <a:pPr marL="0" lvl="0" indent="0">
              <a:lnSpc>
                <a:spcPct val="150000"/>
              </a:lnSpc>
              <a:buNone/>
            </a:pPr>
            <a:r>
              <a:rPr lang="es-ES" sz="975"/>
              <a:t>Benchmarks are </a:t>
            </a:r>
            <a:r>
              <a:rPr lang="es-ES" sz="975" b="1"/>
              <a:t>reference points </a:t>
            </a:r>
            <a:r>
              <a:rPr lang="es-ES" sz="975"/>
              <a:t>that you use to compare your performance against the performance of others. These benchmarks can be comparing processes, products or operations, and the comparisons can be against other parts of the business, external companies (such as competitors) or industry best practises. Benchmarking is commonly used to compare </a:t>
            </a:r>
            <a:r>
              <a:rPr lang="es-ES" sz="975" b="1"/>
              <a:t>customer satisfaction</a:t>
            </a:r>
            <a:r>
              <a:rPr lang="es-ES" sz="975"/>
              <a:t>, </a:t>
            </a:r>
            <a:r>
              <a:rPr lang="es-ES" sz="975" b="1"/>
              <a:t>costs</a:t>
            </a:r>
            <a:r>
              <a:rPr lang="es-ES" sz="975"/>
              <a:t> and </a:t>
            </a:r>
            <a:r>
              <a:rPr lang="es-ES" sz="975" b="1"/>
              <a:t>quality</a:t>
            </a:r>
            <a:r>
              <a:rPr lang="es-ES" sz="975"/>
              <a:t>.</a:t>
            </a:r>
          </a:p>
          <a:p>
            <a:pPr marL="0" lvl="0" indent="0">
              <a:lnSpc>
                <a:spcPct val="150000"/>
              </a:lnSpc>
              <a:buNone/>
            </a:pPr>
            <a:r>
              <a:rPr lang="es-ES" sz="975"/>
              <a:t/>
            </a:r>
            <a:br>
              <a:rPr lang="es-ES" sz="975"/>
            </a:br>
            <a:endParaRPr lang="es-ES" sz="975"/>
          </a:p>
        </p:txBody>
      </p:sp>
      <p:sp>
        <p:nvSpPr>
          <p:cNvPr id="7" name="Rectángulo 4">
            <a:extLst>
              <a:ext uri="{FF2B5EF4-FFF2-40B4-BE49-F238E27FC236}">
                <a16:creationId xmlns:a16="http://schemas.microsoft.com/office/drawing/2014/main" id="{F1D12CA3-EF33-C825-D614-6F1F898603F5}"/>
              </a:ext>
            </a:extLst>
          </p:cNvPr>
          <p:cNvSpPr/>
          <p:nvPr/>
        </p:nvSpPr>
        <p:spPr>
          <a:xfrm>
            <a:off x="695666" y="2247266"/>
            <a:ext cx="472461" cy="52788"/>
          </a:xfrm>
          <a:prstGeom prst="rect">
            <a:avLst/>
          </a:pr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8" name="Rectángulo 6">
            <a:extLst>
              <a:ext uri="{FF2B5EF4-FFF2-40B4-BE49-F238E27FC236}">
                <a16:creationId xmlns:a16="http://schemas.microsoft.com/office/drawing/2014/main" id="{8FB01D7C-8764-FB9E-4788-7C11AE40B931}"/>
              </a:ext>
            </a:extLst>
          </p:cNvPr>
          <p:cNvSpPr/>
          <p:nvPr/>
        </p:nvSpPr>
        <p:spPr>
          <a:xfrm>
            <a:off x="628650" y="1774082"/>
            <a:ext cx="1087157" cy="323167"/>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ES" sz="1500" b="1" i="0" u="none" strike="noStrike" kern="0" cap="none" spc="0" baseline="0">
                <a:solidFill>
                  <a:srgbClr val="000000"/>
                </a:solidFill>
                <a:uFillTx/>
                <a:latin typeface="Quicksand" pitchFamily="2"/>
                <a:ea typeface="Arial"/>
                <a:cs typeface="Arial"/>
              </a:rPr>
              <a:t>Benchmark</a:t>
            </a:r>
            <a:endParaRPr lang="es-ES" sz="1500" b="0" i="0" u="none" strike="noStrike" kern="0" cap="none" spc="0" baseline="0">
              <a:solidFill>
                <a:srgbClr val="000000"/>
              </a:solidFill>
              <a:uFillTx/>
              <a:latin typeface="Quicksand" pitchFamily="2"/>
              <a:ea typeface="Arial"/>
              <a:cs typeface="Arial"/>
            </a:endParaRPr>
          </a:p>
        </p:txBody>
      </p:sp>
      <p:grpSp>
        <p:nvGrpSpPr>
          <p:cNvPr id="9" name="Grupo 41">
            <a:extLst>
              <a:ext uri="{FF2B5EF4-FFF2-40B4-BE49-F238E27FC236}">
                <a16:creationId xmlns:a16="http://schemas.microsoft.com/office/drawing/2014/main" id="{F642BFD2-EA70-FADB-DD5E-4B03C8115A17}"/>
              </a:ext>
            </a:extLst>
          </p:cNvPr>
          <p:cNvGrpSpPr/>
          <p:nvPr/>
        </p:nvGrpSpPr>
        <p:grpSpPr>
          <a:xfrm>
            <a:off x="79516" y="77312"/>
            <a:ext cx="1722729" cy="633853"/>
            <a:chOff x="79516" y="77312"/>
            <a:chExt cx="1722729" cy="633853"/>
          </a:xfrm>
        </p:grpSpPr>
        <p:sp>
          <p:nvSpPr>
            <p:cNvPr id="10" name="Rectángulo: esquinas redondeadas 42">
              <a:extLst>
                <a:ext uri="{FF2B5EF4-FFF2-40B4-BE49-F238E27FC236}">
                  <a16:creationId xmlns:a16="http://schemas.microsoft.com/office/drawing/2014/main" id="{BA06D881-DCE8-4361-A26D-FB1D3E97D4E9}"/>
                </a:ext>
              </a:extLst>
            </p:cNvPr>
            <p:cNvSpPr/>
            <p:nvPr/>
          </p:nvSpPr>
          <p:spPr>
            <a:xfrm>
              <a:off x="79516" y="77312"/>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1" name="Conector recto 43">
              <a:extLst>
                <a:ext uri="{FF2B5EF4-FFF2-40B4-BE49-F238E27FC236}">
                  <a16:creationId xmlns:a16="http://schemas.microsoft.com/office/drawing/2014/main" id="{51901834-7867-7FEB-5EF8-2F4FF6C069EF}"/>
                </a:ext>
              </a:extLst>
            </p:cNvPr>
            <p:cNvCxnSpPr/>
            <p:nvPr/>
          </p:nvCxnSpPr>
          <p:spPr>
            <a:xfrm>
              <a:off x="609456" y="77312"/>
              <a:ext cx="0" cy="633853"/>
            </a:xfrm>
            <a:prstGeom prst="straightConnector1">
              <a:avLst/>
            </a:prstGeom>
            <a:noFill/>
            <a:ln w="28575" cap="flat">
              <a:solidFill>
                <a:srgbClr val="FFFFFF"/>
              </a:solidFill>
              <a:prstDash val="solid"/>
            </a:ln>
          </p:spPr>
        </p:cxnSp>
        <p:cxnSp>
          <p:nvCxnSpPr>
            <p:cNvPr id="12" name="Conector recto 44">
              <a:extLst>
                <a:ext uri="{FF2B5EF4-FFF2-40B4-BE49-F238E27FC236}">
                  <a16:creationId xmlns:a16="http://schemas.microsoft.com/office/drawing/2014/main" id="{349BF429-01B4-BF7C-4FF8-1E85AE8D4961}"/>
                </a:ext>
              </a:extLst>
            </p:cNvPr>
            <p:cNvCxnSpPr/>
            <p:nvPr/>
          </p:nvCxnSpPr>
          <p:spPr>
            <a:xfrm>
              <a:off x="79516" y="554016"/>
              <a:ext cx="1722729" cy="0"/>
            </a:xfrm>
            <a:prstGeom prst="straightConnector1">
              <a:avLst/>
            </a:prstGeom>
            <a:noFill/>
            <a:ln w="28575" cap="flat">
              <a:solidFill>
                <a:srgbClr val="FFFFFF"/>
              </a:solidFill>
              <a:prstDash val="solid"/>
            </a:ln>
          </p:spPr>
        </p:cxnSp>
      </p:grpSp>
      <p:sp>
        <p:nvSpPr>
          <p:cNvPr id="13" name="Freeform 5">
            <a:extLst>
              <a:ext uri="{FF2B5EF4-FFF2-40B4-BE49-F238E27FC236}">
                <a16:creationId xmlns:a16="http://schemas.microsoft.com/office/drawing/2014/main" id="{E5FD1C15-54A1-2493-97D9-ED8AE966D6AE}"/>
              </a:ext>
            </a:extLst>
          </p:cNvPr>
          <p:cNvSpPr/>
          <p:nvPr/>
        </p:nvSpPr>
        <p:spPr>
          <a:xfrm>
            <a:off x="4572000" y="146047"/>
            <a:ext cx="1825627" cy="4795835"/>
          </a:xfrm>
          <a:custGeom>
            <a:avLst/>
            <a:gdLst>
              <a:gd name="f0" fmla="val 10800000"/>
              <a:gd name="f1" fmla="val 5400000"/>
              <a:gd name="f2" fmla="val 360"/>
              <a:gd name="f3" fmla="val 180"/>
              <a:gd name="f4" fmla="val w"/>
              <a:gd name="f5" fmla="val h"/>
              <a:gd name="f6" fmla="val 0"/>
              <a:gd name="f7" fmla="val 482"/>
              <a:gd name="f8" fmla="val 1271"/>
              <a:gd name="f9" fmla="val 479"/>
              <a:gd name="f10" fmla="val 693"/>
              <a:gd name="f11" fmla="val 692"/>
              <a:gd name="f12" fmla="val 690"/>
              <a:gd name="f13" fmla="val 689"/>
              <a:gd name="f14" fmla="val 688"/>
              <a:gd name="f15" fmla="val 687"/>
              <a:gd name="f16" fmla="val 685"/>
              <a:gd name="f17" fmla="val 478"/>
              <a:gd name="f18" fmla="val 683"/>
              <a:gd name="f19" fmla="val 477"/>
              <a:gd name="f20" fmla="val 680"/>
              <a:gd name="f21" fmla="val 677"/>
              <a:gd name="f22" fmla="val 686"/>
              <a:gd name="f23" fmla="val 480"/>
              <a:gd name="f24" fmla="val 675"/>
              <a:gd name="f25" fmla="val 661"/>
              <a:gd name="f26" fmla="val 649"/>
              <a:gd name="f27" fmla="val 648"/>
              <a:gd name="f28" fmla="val 647"/>
              <a:gd name="f29" fmla="val 644"/>
              <a:gd name="f30" fmla="val 641"/>
              <a:gd name="f31" fmla="val 638"/>
              <a:gd name="f32" fmla="val 639"/>
              <a:gd name="f33" fmla="val 476"/>
              <a:gd name="f34" fmla="val 468"/>
              <a:gd name="f35" fmla="val 609"/>
              <a:gd name="f36" fmla="val 459"/>
              <a:gd name="f37" fmla="val 583"/>
              <a:gd name="f38" fmla="val 453"/>
              <a:gd name="f39" fmla="val 556"/>
              <a:gd name="f40" fmla="val 448"/>
              <a:gd name="f41" fmla="val 534"/>
              <a:gd name="f42" fmla="val 445"/>
              <a:gd name="f43" fmla="val 511"/>
              <a:gd name="f44" fmla="val 441"/>
              <a:gd name="f45" fmla="val 489"/>
              <a:gd name="f46" fmla="val 438"/>
              <a:gd name="f47" fmla="val 465"/>
              <a:gd name="f48" fmla="val 439"/>
              <a:gd name="f49" fmla="val 430"/>
              <a:gd name="f50" fmla="val 417"/>
              <a:gd name="f51" fmla="val 418"/>
              <a:gd name="f52" fmla="val 380"/>
              <a:gd name="f53" fmla="val 406"/>
              <a:gd name="f54" fmla="val 344"/>
              <a:gd name="f55" fmla="val 407"/>
              <a:gd name="f56" fmla="val 304"/>
              <a:gd name="f57" fmla="val 408"/>
              <a:gd name="f58" fmla="val 285"/>
              <a:gd name="f59" fmla="val 405"/>
              <a:gd name="f60" fmla="val 264"/>
              <a:gd name="f61" fmla="val 398"/>
              <a:gd name="f62" fmla="val 245"/>
              <a:gd name="f63" fmla="val 393"/>
              <a:gd name="f64" fmla="val 231"/>
              <a:gd name="f65" fmla="val 395"/>
              <a:gd name="f66" fmla="val 209"/>
              <a:gd name="f67" fmla="val 371"/>
              <a:gd name="f68" fmla="val 204"/>
              <a:gd name="f69" fmla="val 202"/>
              <a:gd name="f70" fmla="val 347"/>
              <a:gd name="f71" fmla="val 201"/>
              <a:gd name="f72" fmla="val 348"/>
              <a:gd name="f73" fmla="val 183"/>
              <a:gd name="f74" fmla="val 177"/>
              <a:gd name="f75" fmla="val 343"/>
              <a:gd name="f76" fmla="val 169"/>
              <a:gd name="f77" fmla="val 338"/>
              <a:gd name="f78" fmla="val 163"/>
              <a:gd name="f79" fmla="val 320"/>
              <a:gd name="f80" fmla="val 137"/>
              <a:gd name="f81" fmla="val 307"/>
              <a:gd name="f82" fmla="val 110"/>
              <a:gd name="f83" fmla="val 303"/>
              <a:gd name="f84" fmla="val 78"/>
              <a:gd name="f85" fmla="val 301"/>
              <a:gd name="f86" fmla="val 68"/>
              <a:gd name="f87" fmla="val 297"/>
              <a:gd name="f88" fmla="val 57"/>
              <a:gd name="f89" fmla="val 290"/>
              <a:gd name="f90" fmla="val 49"/>
              <a:gd name="f91" fmla="val 250"/>
              <a:gd name="f92" fmla="val 5"/>
              <a:gd name="f93" fmla="val 211"/>
              <a:gd name="f94" fmla="val 186"/>
              <a:gd name="f95" fmla="val 65"/>
              <a:gd name="f96" fmla="val 172"/>
              <a:gd name="f97" fmla="val 103"/>
              <a:gd name="f98" fmla="val 178"/>
              <a:gd name="f99" fmla="val 146"/>
              <a:gd name="f100" fmla="val 154"/>
              <a:gd name="f101" fmla="val 182"/>
              <a:gd name="f102" fmla="val 150"/>
              <a:gd name="f103" fmla="val 189"/>
              <a:gd name="f104" fmla="val 152"/>
              <a:gd name="f105" fmla="val 122"/>
              <a:gd name="f106" fmla="val 217"/>
              <a:gd name="f107" fmla="val 106"/>
              <a:gd name="f108" fmla="val 235"/>
              <a:gd name="f109" fmla="val 265"/>
              <a:gd name="f110" fmla="val 101"/>
              <a:gd name="f111" fmla="val 288"/>
              <a:gd name="f112" fmla="val 100"/>
              <a:gd name="f113" fmla="val 310"/>
              <a:gd name="f114" fmla="val 97"/>
              <a:gd name="f115" fmla="val 333"/>
              <a:gd name="f116" fmla="val 93"/>
              <a:gd name="f117" fmla="val 368"/>
              <a:gd name="f118" fmla="val 87"/>
              <a:gd name="f119" fmla="val 404"/>
              <a:gd name="f120" fmla="val 83"/>
              <a:gd name="f121" fmla="val 82"/>
              <a:gd name="f122" fmla="val 446"/>
              <a:gd name="f123" fmla="val 85"/>
              <a:gd name="f124" fmla="val 86"/>
              <a:gd name="f125" fmla="val 460"/>
              <a:gd name="f126" fmla="val 88"/>
              <a:gd name="f127" fmla="val 467"/>
              <a:gd name="f128" fmla="val 91"/>
              <a:gd name="f129" fmla="val 473"/>
              <a:gd name="f130" fmla="val 95"/>
              <a:gd name="f131" fmla="val 510"/>
              <a:gd name="f132" fmla="val 540"/>
              <a:gd name="f133" fmla="val 570"/>
              <a:gd name="f134" fmla="val 104"/>
              <a:gd name="f135" fmla="val 591"/>
              <a:gd name="f136" fmla="val 601"/>
              <a:gd name="f137" fmla="val 75"/>
              <a:gd name="f138" fmla="val 605"/>
              <a:gd name="f139" fmla="val 58"/>
              <a:gd name="f140" fmla="val 608"/>
              <a:gd name="f141" fmla="val 41"/>
              <a:gd name="f142" fmla="val 617"/>
              <a:gd name="f143" fmla="val 25"/>
              <a:gd name="f144" fmla="val 625"/>
              <a:gd name="f145" fmla="val 21"/>
              <a:gd name="f146" fmla="val 626"/>
              <a:gd name="f147" fmla="val 18"/>
              <a:gd name="f148" fmla="val 635"/>
              <a:gd name="f149" fmla="val 20"/>
              <a:gd name="f150" fmla="val 27"/>
              <a:gd name="f151" fmla="val 650"/>
              <a:gd name="f152" fmla="val 35"/>
              <a:gd name="f153" fmla="val 660"/>
              <a:gd name="f154" fmla="val 43"/>
              <a:gd name="f155" fmla="val 671"/>
              <a:gd name="f156" fmla="val 30"/>
              <a:gd name="f157" fmla="val 3"/>
              <a:gd name="f158" fmla="val 705"/>
              <a:gd name="f159" fmla="val 735"/>
              <a:gd name="f160" fmla="val 11"/>
              <a:gd name="f161" fmla="val 727"/>
              <a:gd name="f162" fmla="val 717"/>
              <a:gd name="f163" fmla="val 29"/>
              <a:gd name="f164" fmla="val 707"/>
              <a:gd name="f165" fmla="val 39"/>
              <a:gd name="f166" fmla="val 697"/>
              <a:gd name="f167" fmla="val 678"/>
              <a:gd name="f168" fmla="val 60"/>
              <a:gd name="f169" fmla="val 679"/>
              <a:gd name="f170" fmla="val 62"/>
              <a:gd name="f171" fmla="val 63"/>
              <a:gd name="f172" fmla="val 681"/>
              <a:gd name="f173" fmla="val 64"/>
              <a:gd name="f174" fmla="val 699"/>
              <a:gd name="f175" fmla="val 731"/>
              <a:gd name="f176" fmla="val 77"/>
              <a:gd name="f177" fmla="val 756"/>
              <a:gd name="f178" fmla="val 111"/>
              <a:gd name="f179" fmla="val 765"/>
              <a:gd name="f180" fmla="val 129"/>
              <a:gd name="f181" fmla="val 770"/>
              <a:gd name="f182" fmla="val 131"/>
              <a:gd name="f183" fmla="val 785"/>
              <a:gd name="f184" fmla="val 130"/>
              <a:gd name="f185" fmla="val 801"/>
              <a:gd name="f186" fmla="val 832"/>
              <a:gd name="f187" fmla="val 132"/>
              <a:gd name="f188" fmla="val 838"/>
              <a:gd name="f189" fmla="val 843"/>
              <a:gd name="f190" fmla="val 847"/>
              <a:gd name="f191" fmla="val 198"/>
              <a:gd name="f192" fmla="val 859"/>
              <a:gd name="f193" fmla="val 200"/>
              <a:gd name="f194" fmla="val 882"/>
              <a:gd name="f195" fmla="val 891"/>
              <a:gd name="f196" fmla="val 203"/>
              <a:gd name="f197" fmla="val 900"/>
              <a:gd name="f198" fmla="val 909"/>
              <a:gd name="f199" fmla="val 206"/>
              <a:gd name="f200" fmla="val 951"/>
              <a:gd name="f201" fmla="val 993"/>
              <a:gd name="f202" fmla="val 227"/>
              <a:gd name="f203" fmla="val 1032"/>
              <a:gd name="f204" fmla="val 244"/>
              <a:gd name="f205" fmla="val 1070"/>
              <a:gd name="f206" fmla="val 261"/>
              <a:gd name="f207" fmla="val 1107"/>
              <a:gd name="f208" fmla="val 273"/>
              <a:gd name="f209" fmla="val 1146"/>
              <a:gd name="f210" fmla="val 284"/>
              <a:gd name="f211" fmla="val 1180"/>
              <a:gd name="f212" fmla="val 1216"/>
              <a:gd name="f213" fmla="val 266"/>
              <a:gd name="f214" fmla="val 1249"/>
              <a:gd name="f215" fmla="val 263"/>
              <a:gd name="f216" fmla="val 1253"/>
              <a:gd name="f217" fmla="val 1260"/>
              <a:gd name="f218" fmla="val 1263"/>
              <a:gd name="f219" fmla="val 1267"/>
              <a:gd name="f220" fmla="val 1270"/>
              <a:gd name="f221" fmla="val 278"/>
              <a:gd name="f222" fmla="val 295"/>
              <a:gd name="f223" fmla="val 1268"/>
              <a:gd name="f224" fmla="val 326"/>
              <a:gd name="f225" fmla="val 325"/>
              <a:gd name="f226" fmla="val 1240"/>
              <a:gd name="f227" fmla="val 335"/>
              <a:gd name="f228" fmla="val 1230"/>
              <a:gd name="f229" fmla="val 330"/>
              <a:gd name="f230" fmla="val 1212"/>
              <a:gd name="f231" fmla="val 351"/>
              <a:gd name="f232" fmla="val 1210"/>
              <a:gd name="f233" fmla="val 358"/>
              <a:gd name="f234" fmla="val 370"/>
              <a:gd name="f235" fmla="val 1202"/>
              <a:gd name="f236" fmla="val 1200"/>
              <a:gd name="f237" fmla="val 1190"/>
              <a:gd name="f238" fmla="val 362"/>
              <a:gd name="f239" fmla="val 1182"/>
              <a:gd name="f240" fmla="val 1173"/>
              <a:gd name="f241" fmla="val 356"/>
              <a:gd name="f242" fmla="val 1168"/>
              <a:gd name="f243" fmla="val 353"/>
              <a:gd name="f244" fmla="val 1163"/>
              <a:gd name="f245" fmla="val 352"/>
              <a:gd name="f246" fmla="val 1158"/>
              <a:gd name="f247" fmla="val 1154"/>
              <a:gd name="f248" fmla="val 1149"/>
              <a:gd name="f249" fmla="val 1145"/>
              <a:gd name="f250" fmla="val 349"/>
              <a:gd name="f251" fmla="val 1137"/>
              <a:gd name="f252" fmla="val 1129"/>
              <a:gd name="f253" fmla="val 345"/>
              <a:gd name="f254" fmla="val 1121"/>
              <a:gd name="f255" fmla="val 1106"/>
              <a:gd name="f256" fmla="val 350"/>
              <a:gd name="f257" fmla="val 1091"/>
              <a:gd name="f258" fmla="val 354"/>
              <a:gd name="f259" fmla="val 1076"/>
              <a:gd name="f260" fmla="val 1023"/>
              <a:gd name="f261" fmla="val 374"/>
              <a:gd name="f262" fmla="val 970"/>
              <a:gd name="f263" fmla="val 365"/>
              <a:gd name="f264" fmla="val 914"/>
              <a:gd name="f265" fmla="val 361"/>
              <a:gd name="f266" fmla="val 888"/>
              <a:gd name="f267" fmla="val 366"/>
              <a:gd name="f268" fmla="val 860"/>
              <a:gd name="f269" fmla="val 833"/>
              <a:gd name="f270" fmla="val 369"/>
              <a:gd name="f271" fmla="val 815"/>
              <a:gd name="f272" fmla="val 379"/>
              <a:gd name="f273" fmla="val 808"/>
              <a:gd name="f274" fmla="val 396"/>
              <a:gd name="f275" fmla="val 811"/>
              <a:gd name="f276" fmla="val 812"/>
              <a:gd name="f277" fmla="val 415"/>
              <a:gd name="f278" fmla="val 814"/>
              <a:gd name="f279" fmla="val 428"/>
              <a:gd name="f280" fmla="val 419"/>
              <a:gd name="f281" fmla="val 739"/>
              <a:gd name="f282" fmla="val 411"/>
              <a:gd name="f283" fmla="val 665"/>
              <a:gd name="f284" fmla="val 403"/>
              <a:gd name="f285" fmla="val 587"/>
              <a:gd name="f286" fmla="val 598"/>
              <a:gd name="f287" fmla="val 414"/>
              <a:gd name="f288" fmla="val 607"/>
              <a:gd name="f289" fmla="val 416"/>
              <a:gd name="f290" fmla="val 616"/>
              <a:gd name="f291" fmla="val 636"/>
              <a:gd name="f292" fmla="val 646"/>
              <a:gd name="f293" fmla="val 426"/>
              <a:gd name="f294" fmla="val 432"/>
              <a:gd name="f295" fmla="val 437"/>
              <a:gd name="f296" fmla="val 423"/>
              <a:gd name="f297" fmla="val 713"/>
              <a:gd name="f298" fmla="val 726"/>
              <a:gd name="f299" fmla="val 450"/>
              <a:gd name="f300" fmla="val 762"/>
              <a:gd name="f301" fmla="val 471"/>
              <a:gd name="f302" fmla="val 746"/>
              <a:gd name="f303" fmla="val 481"/>
              <a:gd name="f304" fmla="val 701"/>
              <a:gd name="f305" fmla="val 696"/>
              <a:gd name="f306" fmla="val 493"/>
              <a:gd name="f307" fmla="val 155"/>
              <a:gd name="f308" fmla="val 472"/>
              <a:gd name="f309" fmla="val 159"/>
              <a:gd name="f310" fmla="val 457"/>
              <a:gd name="f311" fmla="val 162"/>
              <a:gd name="f312" fmla="val 443"/>
              <a:gd name="f313" fmla="val 456"/>
              <a:gd name="f314" fmla="val 461"/>
              <a:gd name="f315" fmla="val 287"/>
              <a:gd name="f316" fmla="val 956"/>
              <a:gd name="f317" fmla="val 941"/>
              <a:gd name="f318" fmla="val 283"/>
              <a:gd name="f319" fmla="val 926"/>
              <a:gd name="f320" fmla="val 281"/>
              <a:gd name="f321" fmla="val 910"/>
              <a:gd name="f322" fmla="val 286"/>
              <a:gd name="f323" fmla="val 289"/>
              <a:gd name="f324" fmla="val 291"/>
              <a:gd name="f325" fmla="val 924"/>
              <a:gd name="f326" fmla="val 293"/>
              <a:gd name="f327" fmla="val 940"/>
              <a:gd name="f328" fmla="val 955"/>
              <a:gd name="f329" fmla="val 409"/>
              <a:gd name="f330" fmla="val 364"/>
              <a:gd name="f331" fmla="val 449"/>
              <a:gd name="f332" fmla="val 466"/>
              <a:gd name="f333" fmla="val 458"/>
              <a:gd name="f334" fmla="+- 0 0 -90"/>
              <a:gd name="f335" fmla="*/ f4 1 482"/>
              <a:gd name="f336" fmla="*/ f5 1 1271"/>
              <a:gd name="f337" fmla="val f6"/>
              <a:gd name="f338" fmla="val f7"/>
              <a:gd name="f339" fmla="val f8"/>
              <a:gd name="f340" fmla="*/ f334 f0 1"/>
              <a:gd name="f341" fmla="+- f339 0 f337"/>
              <a:gd name="f342" fmla="+- f338 0 f337"/>
              <a:gd name="f343" fmla="*/ f340 1 f3"/>
              <a:gd name="f344" fmla="*/ f342 1 482"/>
              <a:gd name="f345" fmla="*/ f341 1 1271"/>
              <a:gd name="f346" fmla="*/ 479 f342 1"/>
              <a:gd name="f347" fmla="*/ 689 f341 1"/>
              <a:gd name="f348" fmla="*/ 477 f342 1"/>
              <a:gd name="f349" fmla="*/ 677 f341 1"/>
              <a:gd name="f350" fmla="*/ 687 f341 1"/>
              <a:gd name="f351" fmla="*/ 480 f342 1"/>
              <a:gd name="f352" fmla="*/ 647 f341 1"/>
              <a:gd name="f353" fmla="*/ 476 f342 1"/>
              <a:gd name="f354" fmla="*/ 639 f341 1"/>
              <a:gd name="f355" fmla="*/ 441 f342 1"/>
              <a:gd name="f356" fmla="*/ 489 f341 1"/>
              <a:gd name="f357" fmla="*/ 407 f342 1"/>
              <a:gd name="f358" fmla="*/ 304 f341 1"/>
              <a:gd name="f359" fmla="*/ 371 f342 1"/>
              <a:gd name="f360" fmla="*/ 204 f341 1"/>
              <a:gd name="f361" fmla="*/ 338 f342 1"/>
              <a:gd name="f362" fmla="*/ 163 f341 1"/>
              <a:gd name="f363" fmla="*/ 290 f342 1"/>
              <a:gd name="f364" fmla="*/ 49 f341 1"/>
              <a:gd name="f365" fmla="*/ 154 f342 1"/>
              <a:gd name="f366" fmla="*/ 182 f341 1"/>
              <a:gd name="f367" fmla="*/ 103 f342 1"/>
              <a:gd name="f368" fmla="*/ 265 f341 1"/>
              <a:gd name="f369" fmla="*/ 83 f342 1"/>
              <a:gd name="f370" fmla="*/ 439 f341 1"/>
              <a:gd name="f371" fmla="*/ 91 f342 1"/>
              <a:gd name="f372" fmla="*/ 479 f341 1"/>
              <a:gd name="f373" fmla="*/ 75 f342 1"/>
              <a:gd name="f374" fmla="*/ 605 f341 1"/>
              <a:gd name="f375" fmla="*/ 20 f342 1"/>
              <a:gd name="f376" fmla="*/ 638 f341 1"/>
              <a:gd name="f377" fmla="*/ 0 f342 1"/>
              <a:gd name="f378" fmla="*/ 735 f341 1"/>
              <a:gd name="f379" fmla="*/ 58 f342 1"/>
              <a:gd name="f380" fmla="*/ 678 f341 1"/>
              <a:gd name="f381" fmla="*/ 64 f342 1"/>
              <a:gd name="f382" fmla="*/ 699 f341 1"/>
              <a:gd name="f383" fmla="*/ 130 f342 1"/>
              <a:gd name="f384" fmla="*/ 801 f341 1"/>
              <a:gd name="f385" fmla="*/ 200 f342 1"/>
              <a:gd name="f386" fmla="*/ 882 f341 1"/>
              <a:gd name="f387" fmla="*/ 227 f342 1"/>
              <a:gd name="f388" fmla="*/ 1032 f341 1"/>
              <a:gd name="f389" fmla="*/ 266 f342 1"/>
              <a:gd name="f390" fmla="*/ 1249 f341 1"/>
              <a:gd name="f391" fmla="*/ 278 f342 1"/>
              <a:gd name="f392" fmla="*/ 1271 f341 1"/>
              <a:gd name="f393" fmla="*/ 333 f342 1"/>
              <a:gd name="f394" fmla="*/ 1240 f341 1"/>
              <a:gd name="f395" fmla="*/ 370 f342 1"/>
              <a:gd name="f396" fmla="*/ 1200 f341 1"/>
              <a:gd name="f397" fmla="*/ 352 f342 1"/>
              <a:gd name="f398" fmla="*/ 1158 f341 1"/>
              <a:gd name="f399" fmla="*/ 345 f342 1"/>
              <a:gd name="f400" fmla="*/ 1121 f341 1"/>
              <a:gd name="f401" fmla="*/ 365 f342 1"/>
              <a:gd name="f402" fmla="*/ 914 f341 1"/>
              <a:gd name="f403" fmla="*/ 396 f342 1"/>
              <a:gd name="f404" fmla="*/ 811 f341 1"/>
              <a:gd name="f405" fmla="*/ 403 f342 1"/>
              <a:gd name="f406" fmla="*/ 587 f341 1"/>
              <a:gd name="f407" fmla="*/ 417 f342 1"/>
              <a:gd name="f408" fmla="*/ 646 f341 1"/>
              <a:gd name="f409" fmla="*/ 450 f342 1"/>
              <a:gd name="f410" fmla="*/ 762 f341 1"/>
              <a:gd name="f411" fmla="*/ 693 f341 1"/>
              <a:gd name="f412" fmla="*/ 162 f342 1"/>
              <a:gd name="f413" fmla="*/ 443 f341 1"/>
              <a:gd name="f414" fmla="*/ 287 f342 1"/>
              <a:gd name="f415" fmla="*/ 956 f341 1"/>
              <a:gd name="f416" fmla="*/ 289 f342 1"/>
              <a:gd name="f417" fmla="*/ 909 f341 1"/>
              <a:gd name="f418" fmla="*/ 366 f342 1"/>
              <a:gd name="f419" fmla="*/ 466 f341 1"/>
              <a:gd name="f420" fmla="+- f343 0 f1"/>
              <a:gd name="f421" fmla="*/ f346 1 482"/>
              <a:gd name="f422" fmla="*/ f347 1 1271"/>
              <a:gd name="f423" fmla="*/ f348 1 482"/>
              <a:gd name="f424" fmla="*/ f349 1 1271"/>
              <a:gd name="f425" fmla="*/ f350 1 1271"/>
              <a:gd name="f426" fmla="*/ f351 1 482"/>
              <a:gd name="f427" fmla="*/ f352 1 1271"/>
              <a:gd name="f428" fmla="*/ f353 1 482"/>
              <a:gd name="f429" fmla="*/ f354 1 1271"/>
              <a:gd name="f430" fmla="*/ f355 1 482"/>
              <a:gd name="f431" fmla="*/ f356 1 1271"/>
              <a:gd name="f432" fmla="*/ f357 1 482"/>
              <a:gd name="f433" fmla="*/ f358 1 1271"/>
              <a:gd name="f434" fmla="*/ f359 1 482"/>
              <a:gd name="f435" fmla="*/ f360 1 1271"/>
              <a:gd name="f436" fmla="*/ f361 1 482"/>
              <a:gd name="f437" fmla="*/ f362 1 1271"/>
              <a:gd name="f438" fmla="*/ f363 1 482"/>
              <a:gd name="f439" fmla="*/ f364 1 1271"/>
              <a:gd name="f440" fmla="*/ f365 1 482"/>
              <a:gd name="f441" fmla="*/ f366 1 1271"/>
              <a:gd name="f442" fmla="*/ f367 1 482"/>
              <a:gd name="f443" fmla="*/ f368 1 1271"/>
              <a:gd name="f444" fmla="*/ f369 1 482"/>
              <a:gd name="f445" fmla="*/ f370 1 1271"/>
              <a:gd name="f446" fmla="*/ f371 1 482"/>
              <a:gd name="f447" fmla="*/ f372 1 1271"/>
              <a:gd name="f448" fmla="*/ f373 1 482"/>
              <a:gd name="f449" fmla="*/ f374 1 1271"/>
              <a:gd name="f450" fmla="*/ f375 1 482"/>
              <a:gd name="f451" fmla="*/ f376 1 1271"/>
              <a:gd name="f452" fmla="*/ f377 1 482"/>
              <a:gd name="f453" fmla="*/ f378 1 1271"/>
              <a:gd name="f454" fmla="*/ f379 1 482"/>
              <a:gd name="f455" fmla="*/ f380 1 1271"/>
              <a:gd name="f456" fmla="*/ f381 1 482"/>
              <a:gd name="f457" fmla="*/ f382 1 1271"/>
              <a:gd name="f458" fmla="*/ f383 1 482"/>
              <a:gd name="f459" fmla="*/ f384 1 1271"/>
              <a:gd name="f460" fmla="*/ f385 1 482"/>
              <a:gd name="f461" fmla="*/ f386 1 1271"/>
              <a:gd name="f462" fmla="*/ f387 1 482"/>
              <a:gd name="f463" fmla="*/ f388 1 1271"/>
              <a:gd name="f464" fmla="*/ f389 1 482"/>
              <a:gd name="f465" fmla="*/ f390 1 1271"/>
              <a:gd name="f466" fmla="*/ f391 1 482"/>
              <a:gd name="f467" fmla="*/ f392 1 1271"/>
              <a:gd name="f468" fmla="*/ f393 1 482"/>
              <a:gd name="f469" fmla="*/ f394 1 1271"/>
              <a:gd name="f470" fmla="*/ f395 1 482"/>
              <a:gd name="f471" fmla="*/ f396 1 1271"/>
              <a:gd name="f472" fmla="*/ f397 1 482"/>
              <a:gd name="f473" fmla="*/ f398 1 1271"/>
              <a:gd name="f474" fmla="*/ f399 1 482"/>
              <a:gd name="f475" fmla="*/ f400 1 1271"/>
              <a:gd name="f476" fmla="*/ f401 1 482"/>
              <a:gd name="f477" fmla="*/ f402 1 1271"/>
              <a:gd name="f478" fmla="*/ f403 1 482"/>
              <a:gd name="f479" fmla="*/ f404 1 1271"/>
              <a:gd name="f480" fmla="*/ f405 1 482"/>
              <a:gd name="f481" fmla="*/ f406 1 1271"/>
              <a:gd name="f482" fmla="*/ f407 1 482"/>
              <a:gd name="f483" fmla="*/ f408 1 1271"/>
              <a:gd name="f484" fmla="*/ f409 1 482"/>
              <a:gd name="f485" fmla="*/ f410 1 1271"/>
              <a:gd name="f486" fmla="*/ f411 1 1271"/>
              <a:gd name="f487" fmla="*/ f412 1 482"/>
              <a:gd name="f488" fmla="*/ f413 1 1271"/>
              <a:gd name="f489" fmla="*/ f414 1 482"/>
              <a:gd name="f490" fmla="*/ f415 1 1271"/>
              <a:gd name="f491" fmla="*/ f416 1 482"/>
              <a:gd name="f492" fmla="*/ f417 1 1271"/>
              <a:gd name="f493" fmla="*/ f418 1 482"/>
              <a:gd name="f494" fmla="*/ f419 1 1271"/>
              <a:gd name="f495" fmla="*/ 0 1 f344"/>
              <a:gd name="f496" fmla="*/ f338 1 f344"/>
              <a:gd name="f497" fmla="*/ 0 1 f345"/>
              <a:gd name="f498" fmla="*/ f339 1 f345"/>
              <a:gd name="f499" fmla="*/ f421 1 f344"/>
              <a:gd name="f500" fmla="*/ f422 1 f345"/>
              <a:gd name="f501" fmla="*/ f423 1 f344"/>
              <a:gd name="f502" fmla="*/ f424 1 f345"/>
              <a:gd name="f503" fmla="*/ f425 1 f345"/>
              <a:gd name="f504" fmla="*/ f426 1 f344"/>
              <a:gd name="f505" fmla="*/ f427 1 f345"/>
              <a:gd name="f506" fmla="*/ f428 1 f344"/>
              <a:gd name="f507" fmla="*/ f429 1 f345"/>
              <a:gd name="f508" fmla="*/ f430 1 f344"/>
              <a:gd name="f509" fmla="*/ f431 1 f345"/>
              <a:gd name="f510" fmla="*/ f432 1 f344"/>
              <a:gd name="f511" fmla="*/ f433 1 f345"/>
              <a:gd name="f512" fmla="*/ f434 1 f344"/>
              <a:gd name="f513" fmla="*/ f435 1 f345"/>
              <a:gd name="f514" fmla="*/ f436 1 f344"/>
              <a:gd name="f515" fmla="*/ f437 1 f345"/>
              <a:gd name="f516" fmla="*/ f438 1 f344"/>
              <a:gd name="f517" fmla="*/ f439 1 f345"/>
              <a:gd name="f518" fmla="*/ f440 1 f344"/>
              <a:gd name="f519" fmla="*/ f441 1 f345"/>
              <a:gd name="f520" fmla="*/ f442 1 f344"/>
              <a:gd name="f521" fmla="*/ f443 1 f345"/>
              <a:gd name="f522" fmla="*/ f444 1 f344"/>
              <a:gd name="f523" fmla="*/ f445 1 f345"/>
              <a:gd name="f524" fmla="*/ f446 1 f344"/>
              <a:gd name="f525" fmla="*/ f447 1 f345"/>
              <a:gd name="f526" fmla="*/ f448 1 f344"/>
              <a:gd name="f527" fmla="*/ f449 1 f345"/>
              <a:gd name="f528" fmla="*/ f450 1 f344"/>
              <a:gd name="f529" fmla="*/ f451 1 f345"/>
              <a:gd name="f530" fmla="*/ f452 1 f344"/>
              <a:gd name="f531" fmla="*/ f453 1 f345"/>
              <a:gd name="f532" fmla="*/ f454 1 f344"/>
              <a:gd name="f533" fmla="*/ f455 1 f345"/>
              <a:gd name="f534" fmla="*/ f456 1 f344"/>
              <a:gd name="f535" fmla="*/ f457 1 f345"/>
              <a:gd name="f536" fmla="*/ f458 1 f344"/>
              <a:gd name="f537" fmla="*/ f459 1 f345"/>
              <a:gd name="f538" fmla="*/ f460 1 f344"/>
              <a:gd name="f539" fmla="*/ f461 1 f345"/>
              <a:gd name="f540" fmla="*/ f462 1 f344"/>
              <a:gd name="f541" fmla="*/ f463 1 f345"/>
              <a:gd name="f542" fmla="*/ f464 1 f344"/>
              <a:gd name="f543" fmla="*/ f465 1 f345"/>
              <a:gd name="f544" fmla="*/ f466 1 f344"/>
              <a:gd name="f545" fmla="*/ f467 1 f345"/>
              <a:gd name="f546" fmla="*/ f468 1 f344"/>
              <a:gd name="f547" fmla="*/ f469 1 f345"/>
              <a:gd name="f548" fmla="*/ f470 1 f344"/>
              <a:gd name="f549" fmla="*/ f471 1 f345"/>
              <a:gd name="f550" fmla="*/ f472 1 f344"/>
              <a:gd name="f551" fmla="*/ f473 1 f345"/>
              <a:gd name="f552" fmla="*/ f474 1 f344"/>
              <a:gd name="f553" fmla="*/ f475 1 f345"/>
              <a:gd name="f554" fmla="*/ f476 1 f344"/>
              <a:gd name="f555" fmla="*/ f477 1 f345"/>
              <a:gd name="f556" fmla="*/ f478 1 f344"/>
              <a:gd name="f557" fmla="*/ f479 1 f345"/>
              <a:gd name="f558" fmla="*/ f480 1 f344"/>
              <a:gd name="f559" fmla="*/ f481 1 f345"/>
              <a:gd name="f560" fmla="*/ f482 1 f344"/>
              <a:gd name="f561" fmla="*/ f483 1 f345"/>
              <a:gd name="f562" fmla="*/ f484 1 f344"/>
              <a:gd name="f563" fmla="*/ f485 1 f345"/>
              <a:gd name="f564" fmla="*/ f486 1 f345"/>
              <a:gd name="f565" fmla="*/ f487 1 f344"/>
              <a:gd name="f566" fmla="*/ f488 1 f345"/>
              <a:gd name="f567" fmla="*/ f489 1 f344"/>
              <a:gd name="f568" fmla="*/ f490 1 f345"/>
              <a:gd name="f569" fmla="*/ f491 1 f344"/>
              <a:gd name="f570" fmla="*/ f492 1 f345"/>
              <a:gd name="f571" fmla="*/ f493 1 f344"/>
              <a:gd name="f572" fmla="*/ f494 1 f345"/>
              <a:gd name="f573" fmla="*/ f495 f335 1"/>
              <a:gd name="f574" fmla="*/ f496 f335 1"/>
              <a:gd name="f575" fmla="*/ f498 f336 1"/>
              <a:gd name="f576" fmla="*/ f497 f336 1"/>
              <a:gd name="f577" fmla="*/ f499 f335 1"/>
              <a:gd name="f578" fmla="*/ f500 f336 1"/>
              <a:gd name="f579" fmla="*/ f501 f335 1"/>
              <a:gd name="f580" fmla="*/ f502 f336 1"/>
              <a:gd name="f581" fmla="*/ f503 f336 1"/>
              <a:gd name="f582" fmla="*/ f504 f335 1"/>
              <a:gd name="f583" fmla="*/ f505 f336 1"/>
              <a:gd name="f584" fmla="*/ f506 f335 1"/>
              <a:gd name="f585" fmla="*/ f507 f336 1"/>
              <a:gd name="f586" fmla="*/ f508 f335 1"/>
              <a:gd name="f587" fmla="*/ f509 f336 1"/>
              <a:gd name="f588" fmla="*/ f510 f335 1"/>
              <a:gd name="f589" fmla="*/ f511 f336 1"/>
              <a:gd name="f590" fmla="*/ f512 f335 1"/>
              <a:gd name="f591" fmla="*/ f513 f336 1"/>
              <a:gd name="f592" fmla="*/ f514 f335 1"/>
              <a:gd name="f593" fmla="*/ f515 f336 1"/>
              <a:gd name="f594" fmla="*/ f516 f335 1"/>
              <a:gd name="f595" fmla="*/ f517 f336 1"/>
              <a:gd name="f596" fmla="*/ f518 f335 1"/>
              <a:gd name="f597" fmla="*/ f519 f336 1"/>
              <a:gd name="f598" fmla="*/ f520 f335 1"/>
              <a:gd name="f599" fmla="*/ f521 f336 1"/>
              <a:gd name="f600" fmla="*/ f522 f335 1"/>
              <a:gd name="f601" fmla="*/ f523 f336 1"/>
              <a:gd name="f602" fmla="*/ f524 f335 1"/>
              <a:gd name="f603" fmla="*/ f525 f336 1"/>
              <a:gd name="f604" fmla="*/ f526 f335 1"/>
              <a:gd name="f605" fmla="*/ f527 f336 1"/>
              <a:gd name="f606" fmla="*/ f528 f335 1"/>
              <a:gd name="f607" fmla="*/ f529 f336 1"/>
              <a:gd name="f608" fmla="*/ f530 f335 1"/>
              <a:gd name="f609" fmla="*/ f531 f336 1"/>
              <a:gd name="f610" fmla="*/ f532 f335 1"/>
              <a:gd name="f611" fmla="*/ f533 f336 1"/>
              <a:gd name="f612" fmla="*/ f534 f335 1"/>
              <a:gd name="f613" fmla="*/ f535 f336 1"/>
              <a:gd name="f614" fmla="*/ f536 f335 1"/>
              <a:gd name="f615" fmla="*/ f537 f336 1"/>
              <a:gd name="f616" fmla="*/ f538 f335 1"/>
              <a:gd name="f617" fmla="*/ f539 f336 1"/>
              <a:gd name="f618" fmla="*/ f540 f335 1"/>
              <a:gd name="f619" fmla="*/ f541 f336 1"/>
              <a:gd name="f620" fmla="*/ f542 f335 1"/>
              <a:gd name="f621" fmla="*/ f543 f336 1"/>
              <a:gd name="f622" fmla="*/ f544 f335 1"/>
              <a:gd name="f623" fmla="*/ f545 f336 1"/>
              <a:gd name="f624" fmla="*/ f546 f335 1"/>
              <a:gd name="f625" fmla="*/ f547 f336 1"/>
              <a:gd name="f626" fmla="*/ f548 f335 1"/>
              <a:gd name="f627" fmla="*/ f549 f336 1"/>
              <a:gd name="f628" fmla="*/ f550 f335 1"/>
              <a:gd name="f629" fmla="*/ f551 f336 1"/>
              <a:gd name="f630" fmla="*/ f552 f335 1"/>
              <a:gd name="f631" fmla="*/ f553 f336 1"/>
              <a:gd name="f632" fmla="*/ f554 f335 1"/>
              <a:gd name="f633" fmla="*/ f555 f336 1"/>
              <a:gd name="f634" fmla="*/ f556 f335 1"/>
              <a:gd name="f635" fmla="*/ f557 f336 1"/>
              <a:gd name="f636" fmla="*/ f558 f335 1"/>
              <a:gd name="f637" fmla="*/ f559 f336 1"/>
              <a:gd name="f638" fmla="*/ f560 f335 1"/>
              <a:gd name="f639" fmla="*/ f561 f336 1"/>
              <a:gd name="f640" fmla="*/ f562 f335 1"/>
              <a:gd name="f641" fmla="*/ f563 f336 1"/>
              <a:gd name="f642" fmla="*/ f564 f336 1"/>
              <a:gd name="f643" fmla="*/ f565 f335 1"/>
              <a:gd name="f644" fmla="*/ f566 f336 1"/>
              <a:gd name="f645" fmla="*/ f567 f335 1"/>
              <a:gd name="f646" fmla="*/ f568 f336 1"/>
              <a:gd name="f647" fmla="*/ f569 f335 1"/>
              <a:gd name="f648" fmla="*/ f570 f336 1"/>
              <a:gd name="f649" fmla="*/ f571 f335 1"/>
              <a:gd name="f650" fmla="*/ f572 f336 1"/>
            </a:gdLst>
            <a:ahLst/>
            <a:cxnLst>
              <a:cxn ang="3cd4">
                <a:pos x="hc" y="t"/>
              </a:cxn>
              <a:cxn ang="0">
                <a:pos x="r" y="vc"/>
              </a:cxn>
              <a:cxn ang="cd4">
                <a:pos x="hc" y="b"/>
              </a:cxn>
              <a:cxn ang="cd2">
                <a:pos x="l" y="vc"/>
              </a:cxn>
              <a:cxn ang="f420">
                <a:pos x="f577" y="f578"/>
              </a:cxn>
              <a:cxn ang="f420">
                <a:pos x="f579" y="f580"/>
              </a:cxn>
              <a:cxn ang="f420">
                <a:pos x="f577" y="f581"/>
              </a:cxn>
              <a:cxn ang="f420">
                <a:pos x="f582" y="f583"/>
              </a:cxn>
              <a:cxn ang="f420">
                <a:pos x="f584" y="f585"/>
              </a:cxn>
              <a:cxn ang="f420">
                <a:pos x="f586" y="f587"/>
              </a:cxn>
              <a:cxn ang="f420">
                <a:pos x="f588" y="f589"/>
              </a:cxn>
              <a:cxn ang="f420">
                <a:pos x="f590" y="f591"/>
              </a:cxn>
              <a:cxn ang="f420">
                <a:pos x="f592" y="f593"/>
              </a:cxn>
              <a:cxn ang="f420">
                <a:pos x="f594" y="f595"/>
              </a:cxn>
              <a:cxn ang="f420">
                <a:pos x="f596" y="f597"/>
              </a:cxn>
              <a:cxn ang="f420">
                <a:pos x="f598" y="f599"/>
              </a:cxn>
              <a:cxn ang="f420">
                <a:pos x="f600" y="f601"/>
              </a:cxn>
              <a:cxn ang="f420">
                <a:pos x="f602" y="f603"/>
              </a:cxn>
              <a:cxn ang="f420">
                <a:pos x="f604" y="f605"/>
              </a:cxn>
              <a:cxn ang="f420">
                <a:pos x="f606" y="f607"/>
              </a:cxn>
              <a:cxn ang="f420">
                <a:pos x="f608" y="f609"/>
              </a:cxn>
              <a:cxn ang="f420">
                <a:pos x="f610" y="f611"/>
              </a:cxn>
              <a:cxn ang="f420">
                <a:pos x="f612" y="f613"/>
              </a:cxn>
              <a:cxn ang="f420">
                <a:pos x="f614" y="f615"/>
              </a:cxn>
              <a:cxn ang="f420">
                <a:pos x="f616" y="f617"/>
              </a:cxn>
              <a:cxn ang="f420">
                <a:pos x="f618" y="f619"/>
              </a:cxn>
              <a:cxn ang="f420">
                <a:pos x="f620" y="f621"/>
              </a:cxn>
              <a:cxn ang="f420">
                <a:pos x="f622" y="f623"/>
              </a:cxn>
              <a:cxn ang="f420">
                <a:pos x="f624" y="f625"/>
              </a:cxn>
              <a:cxn ang="f420">
                <a:pos x="f626" y="f627"/>
              </a:cxn>
              <a:cxn ang="f420">
                <a:pos x="f628" y="f629"/>
              </a:cxn>
              <a:cxn ang="f420">
                <a:pos x="f630" y="f631"/>
              </a:cxn>
              <a:cxn ang="f420">
                <a:pos x="f632" y="f633"/>
              </a:cxn>
              <a:cxn ang="f420">
                <a:pos x="f634" y="f635"/>
              </a:cxn>
              <a:cxn ang="f420">
                <a:pos x="f636" y="f637"/>
              </a:cxn>
              <a:cxn ang="f420">
                <a:pos x="f638" y="f639"/>
              </a:cxn>
              <a:cxn ang="f420">
                <a:pos x="f640" y="f641"/>
              </a:cxn>
              <a:cxn ang="f420">
                <a:pos x="f577" y="f642"/>
              </a:cxn>
              <a:cxn ang="f420">
                <a:pos x="f643" y="f644"/>
              </a:cxn>
              <a:cxn ang="f420">
                <a:pos x="f645" y="f646"/>
              </a:cxn>
              <a:cxn ang="f420">
                <a:pos x="f647" y="f648"/>
              </a:cxn>
              <a:cxn ang="f420">
                <a:pos x="f645" y="f646"/>
              </a:cxn>
              <a:cxn ang="f420">
                <a:pos x="f649" y="f650"/>
              </a:cxn>
            </a:cxnLst>
            <a:rect l="f573" t="f576" r="f574" b="f575"/>
            <a:pathLst>
              <a:path w="482" h="1271">
                <a:moveTo>
                  <a:pt x="f9" y="f10"/>
                </a:moveTo>
                <a:cubicBezTo>
                  <a:pt x="f9" y="f11"/>
                  <a:pt x="f9" y="f12"/>
                  <a:pt x="f9" y="f13"/>
                </a:cubicBezTo>
                <a:cubicBezTo>
                  <a:pt x="f9" y="f14"/>
                  <a:pt x="f9" y="f15"/>
                  <a:pt x="f9" y="f16"/>
                </a:cubicBezTo>
                <a:cubicBezTo>
                  <a:pt x="f17" y="f18"/>
                  <a:pt x="f19" y="f20"/>
                  <a:pt x="f19" y="f21"/>
                </a:cubicBezTo>
                <a:cubicBezTo>
                  <a:pt x="f17" y="f20"/>
                  <a:pt x="f17" y="f18"/>
                  <a:pt x="f9" y="f16"/>
                </a:cubicBezTo>
                <a:cubicBezTo>
                  <a:pt x="f9" y="f22"/>
                  <a:pt x="f9" y="f15"/>
                  <a:pt x="f9" y="f15"/>
                </a:cubicBezTo>
                <a:cubicBezTo>
                  <a:pt x="f23" y="f24"/>
                  <a:pt x="f7" y="f25"/>
                  <a:pt x="f23" y="f26"/>
                </a:cubicBezTo>
                <a:cubicBezTo>
                  <a:pt x="f23" y="f27"/>
                  <a:pt x="f23" y="f27"/>
                  <a:pt x="f23" y="f28"/>
                </a:cubicBezTo>
                <a:cubicBezTo>
                  <a:pt x="f9" y="f29"/>
                  <a:pt x="f17" y="f30"/>
                  <a:pt x="f19" y="f31"/>
                </a:cubicBezTo>
                <a:cubicBezTo>
                  <a:pt x="f19" y="f32"/>
                  <a:pt x="f33" y="f32"/>
                  <a:pt x="f33" y="f32"/>
                </a:cubicBezTo>
                <a:cubicBezTo>
                  <a:pt x="f34" y="f35"/>
                  <a:pt x="f36" y="f37"/>
                  <a:pt x="f38" y="f39"/>
                </a:cubicBezTo>
                <a:cubicBezTo>
                  <a:pt x="f40" y="f41"/>
                  <a:pt x="f42" y="f43"/>
                  <a:pt x="f44" y="f45"/>
                </a:cubicBezTo>
                <a:cubicBezTo>
                  <a:pt x="f46" y="f47"/>
                  <a:pt x="f46" y="f48"/>
                  <a:pt x="f49" y="f50"/>
                </a:cubicBezTo>
                <a:cubicBezTo>
                  <a:pt x="f51" y="f52"/>
                  <a:pt x="f53" y="f54"/>
                  <a:pt x="f55" y="f56"/>
                </a:cubicBezTo>
                <a:cubicBezTo>
                  <a:pt x="f57" y="f58"/>
                  <a:pt x="f59" y="f60"/>
                  <a:pt x="f61" y="f62"/>
                </a:cubicBezTo>
                <a:cubicBezTo>
                  <a:pt x="f63" y="f64"/>
                  <a:pt x="f65" y="f66"/>
                  <a:pt x="f67" y="f68"/>
                </a:cubicBezTo>
                <a:cubicBezTo>
                  <a:pt x="f2" y="f69"/>
                  <a:pt x="f70" y="f71"/>
                  <a:pt x="f72" y="f73"/>
                </a:cubicBezTo>
                <a:cubicBezTo>
                  <a:pt x="f72" y="f74"/>
                  <a:pt x="f75" y="f76"/>
                  <a:pt x="f77" y="f78"/>
                </a:cubicBezTo>
                <a:cubicBezTo>
                  <a:pt x="f79" y="f80"/>
                  <a:pt x="f81" y="f82"/>
                  <a:pt x="f83" y="f84"/>
                </a:cubicBezTo>
                <a:cubicBezTo>
                  <a:pt x="f85" y="f86"/>
                  <a:pt x="f87" y="f88"/>
                  <a:pt x="f89" y="f90"/>
                </a:cubicBezTo>
                <a:cubicBezTo>
                  <a:pt x="f91" y="f92"/>
                  <a:pt x="f93" y="f6"/>
                  <a:pt x="f94" y="f95"/>
                </a:cubicBezTo>
                <a:cubicBezTo>
                  <a:pt x="f96" y="f97"/>
                  <a:pt x="f98" y="f99"/>
                  <a:pt x="f100" y="f101"/>
                </a:cubicBezTo>
                <a:cubicBezTo>
                  <a:pt x="f102" y="f103"/>
                  <a:pt x="f104" y="f71"/>
                  <a:pt x="f104" y="f93"/>
                </a:cubicBezTo>
                <a:cubicBezTo>
                  <a:pt x="f105" y="f106"/>
                  <a:pt x="f107" y="f108"/>
                  <a:pt x="f97" y="f109"/>
                </a:cubicBezTo>
                <a:cubicBezTo>
                  <a:pt x="f110" y="f111"/>
                  <a:pt x="f112" y="f113"/>
                  <a:pt x="f114" y="f115"/>
                </a:cubicBezTo>
                <a:cubicBezTo>
                  <a:pt x="f116" y="f117"/>
                  <a:pt x="f118" y="f119"/>
                  <a:pt x="f120" y="f48"/>
                </a:cubicBezTo>
                <a:cubicBezTo>
                  <a:pt x="f121" y="f122"/>
                  <a:pt x="f123" y="f38"/>
                  <a:pt x="f124" y="f125"/>
                </a:cubicBezTo>
                <a:cubicBezTo>
                  <a:pt x="f126" y="f127"/>
                  <a:pt x="f128" y="f129"/>
                  <a:pt x="f128" y="f9"/>
                </a:cubicBezTo>
                <a:cubicBezTo>
                  <a:pt x="f130" y="f131"/>
                  <a:pt x="f114" y="f132"/>
                  <a:pt x="f110" y="f133"/>
                </a:cubicBezTo>
                <a:cubicBezTo>
                  <a:pt x="f134" y="f135"/>
                  <a:pt x="f130" y="f136"/>
                  <a:pt x="f137" y="f138"/>
                </a:cubicBezTo>
                <a:cubicBezTo>
                  <a:pt x="f139" y="f140"/>
                  <a:pt x="f141" y="f142"/>
                  <a:pt x="f143" y="f144"/>
                </a:cubicBezTo>
                <a:cubicBezTo>
                  <a:pt x="f145" y="f146"/>
                  <a:pt x="f147" y="f148"/>
                  <a:pt x="f149" y="f31"/>
                </a:cubicBezTo>
                <a:cubicBezTo>
                  <a:pt x="f150" y="f151"/>
                  <a:pt x="f152" y="f153"/>
                  <a:pt x="f154" y="f155"/>
                </a:cubicBezTo>
                <a:cubicBezTo>
                  <a:pt x="f156" y="f11"/>
                  <a:pt x="f157" y="f158"/>
                  <a:pt x="f6" y="f159"/>
                </a:cubicBezTo>
                <a:cubicBezTo>
                  <a:pt x="f160" y="f161"/>
                  <a:pt x="f149" y="f162"/>
                  <a:pt x="f163" y="f164"/>
                </a:cubicBezTo>
                <a:cubicBezTo>
                  <a:pt x="f165" y="f166"/>
                  <a:pt x="f90" y="f14"/>
                  <a:pt x="f139" y="f167"/>
                </a:cubicBezTo>
                <a:cubicBezTo>
                  <a:pt x="f168" y="f169"/>
                  <a:pt x="f170" y="f20"/>
                  <a:pt x="f171" y="f172"/>
                </a:cubicBezTo>
                <a:cubicBezTo>
                  <a:pt x="f173" y="f15"/>
                  <a:pt x="f173" y="f10"/>
                  <a:pt x="f173" y="f174"/>
                </a:cubicBezTo>
                <a:cubicBezTo>
                  <a:pt x="f95" y="f175"/>
                  <a:pt x="f176" y="f177"/>
                  <a:pt x="f178" y="f179"/>
                </a:cubicBezTo>
                <a:cubicBezTo>
                  <a:pt x="f180" y="f181"/>
                  <a:pt x="f182" y="f183"/>
                  <a:pt x="f184" y="f185"/>
                </a:cubicBezTo>
                <a:cubicBezTo>
                  <a:pt x="f180" y="f186"/>
                  <a:pt x="f187" y="f188"/>
                  <a:pt x="f78" y="f189"/>
                </a:cubicBezTo>
                <a:cubicBezTo>
                  <a:pt x="f94" y="f190"/>
                  <a:pt x="f191" y="f192"/>
                  <a:pt x="f193" y="f194"/>
                </a:cubicBezTo>
                <a:cubicBezTo>
                  <a:pt x="f71" y="f195"/>
                  <a:pt x="f196" y="f197"/>
                  <a:pt x="f68" y="f198"/>
                </a:cubicBezTo>
                <a:cubicBezTo>
                  <a:pt x="f199" y="f200"/>
                  <a:pt x="f66" y="f201"/>
                  <a:pt x="f202" y="f203"/>
                </a:cubicBezTo>
                <a:cubicBezTo>
                  <a:pt x="f204" y="f205"/>
                  <a:pt x="f206" y="f207"/>
                  <a:pt x="f208" y="f209"/>
                </a:cubicBezTo>
                <a:cubicBezTo>
                  <a:pt x="f210" y="f211"/>
                  <a:pt x="f89" y="f212"/>
                  <a:pt x="f213" y="f214"/>
                </a:cubicBezTo>
                <a:cubicBezTo>
                  <a:pt x="f215" y="f216"/>
                  <a:pt x="f206" y="f217"/>
                  <a:pt x="f215" y="f218"/>
                </a:cubicBezTo>
                <a:cubicBezTo>
                  <a:pt x="f213" y="f219"/>
                  <a:pt x="f208" y="f220"/>
                  <a:pt x="f221" y="f8"/>
                </a:cubicBezTo>
                <a:cubicBezTo>
                  <a:pt x="f210" y="f8"/>
                  <a:pt x="f89" y="f219"/>
                  <a:pt x="f222" y="f223"/>
                </a:cubicBezTo>
                <a:cubicBezTo>
                  <a:pt x="f224" y="f220"/>
                  <a:pt x="f225" y="f220"/>
                  <a:pt x="f115" y="f226"/>
                </a:cubicBezTo>
                <a:cubicBezTo>
                  <a:pt x="f227" y="f228"/>
                  <a:pt x="f229" y="f230"/>
                  <a:pt x="f231" y="f232"/>
                </a:cubicBezTo>
                <a:cubicBezTo>
                  <a:pt x="f233" y="f232"/>
                  <a:pt x="f234" y="f235"/>
                  <a:pt x="f234" y="f236"/>
                </a:cubicBezTo>
                <a:cubicBezTo>
                  <a:pt x="f117" y="f237"/>
                  <a:pt x="f238" y="f239"/>
                  <a:pt x="f233" y="f240"/>
                </a:cubicBezTo>
                <a:cubicBezTo>
                  <a:pt x="f241" y="f242"/>
                  <a:pt x="f243" y="f244"/>
                  <a:pt x="f245" y="f246"/>
                </a:cubicBezTo>
                <a:cubicBezTo>
                  <a:pt x="f231" y="f247"/>
                  <a:pt x="f245" y="f248"/>
                  <a:pt x="f231" y="f249"/>
                </a:cubicBezTo>
                <a:cubicBezTo>
                  <a:pt x="f250" y="f251"/>
                  <a:pt x="f54" y="f252"/>
                  <a:pt x="f253" y="f254"/>
                </a:cubicBezTo>
                <a:cubicBezTo>
                  <a:pt x="f70" y="f255"/>
                  <a:pt x="f256" y="f257"/>
                  <a:pt x="f258" y="f259"/>
                </a:cubicBezTo>
                <a:cubicBezTo>
                  <a:pt x="f117" y="f260"/>
                  <a:pt x="f261" y="f262"/>
                  <a:pt x="f263" y="f264"/>
                </a:cubicBezTo>
                <a:cubicBezTo>
                  <a:pt x="f265" y="f266"/>
                  <a:pt x="f267" y="f268"/>
                  <a:pt x="f117" y="f269"/>
                </a:cubicBezTo>
                <a:cubicBezTo>
                  <a:pt x="f270" y="f271"/>
                  <a:pt x="f272" y="f273"/>
                  <a:pt x="f274" y="f275"/>
                </a:cubicBezTo>
                <a:cubicBezTo>
                  <a:pt x="f53" y="f276"/>
                  <a:pt x="f277" y="f278"/>
                  <a:pt x="f279" y="f271"/>
                </a:cubicBezTo>
                <a:cubicBezTo>
                  <a:pt x="f280" y="f281"/>
                  <a:pt x="f282" y="f283"/>
                  <a:pt x="f284" y="f285"/>
                </a:cubicBezTo>
                <a:cubicBezTo>
                  <a:pt x="f57" y="f286"/>
                  <a:pt x="f287" y="f288"/>
                  <a:pt x="f289" y="f290"/>
                </a:cubicBezTo>
                <a:cubicBezTo>
                  <a:pt x="f280" y="f146"/>
                  <a:pt x="f50" y="f291"/>
                  <a:pt x="f50" y="f292"/>
                </a:cubicBezTo>
                <a:cubicBezTo>
                  <a:pt x="f293" y="f27"/>
                  <a:pt x="f294" y="f27"/>
                  <a:pt x="f295" y="f26"/>
                </a:cubicBezTo>
                <a:cubicBezTo>
                  <a:pt x="f296" y="f297"/>
                  <a:pt x="f279" y="f298"/>
                  <a:pt x="f299" y="f300"/>
                </a:cubicBezTo>
                <a:cubicBezTo>
                  <a:pt x="f301" y="f302"/>
                  <a:pt x="f303" y="f161"/>
                  <a:pt x="f23" y="f304"/>
                </a:cubicBezTo>
                <a:cubicBezTo>
                  <a:pt x="f9" y="f174"/>
                  <a:pt x="f9" y="f305"/>
                  <a:pt x="f9" y="f10"/>
                </a:cubicBezTo>
                <a:close/>
                <a:moveTo>
                  <a:pt x="f102" y="f306"/>
                </a:moveTo>
                <a:cubicBezTo>
                  <a:pt x="f307" y="f308"/>
                  <a:pt x="f309" y="f310"/>
                  <a:pt x="f311" y="f312"/>
                </a:cubicBezTo>
                <a:cubicBezTo>
                  <a:pt x="f98" y="f313"/>
                  <a:pt x="f74" y="f314"/>
                  <a:pt x="f102" y="f306"/>
                </a:cubicBezTo>
                <a:close/>
                <a:moveTo>
                  <a:pt x="f315" y="f316"/>
                </a:moveTo>
                <a:cubicBezTo>
                  <a:pt x="f58" y="f317"/>
                  <a:pt x="f318" y="f319"/>
                  <a:pt x="f320" y="f321"/>
                </a:cubicBezTo>
                <a:cubicBezTo>
                  <a:pt x="f210" y="f321"/>
                  <a:pt x="f322" y="f321"/>
                  <a:pt x="f323" y="f198"/>
                </a:cubicBezTo>
                <a:cubicBezTo>
                  <a:pt x="f324" y="f325"/>
                  <a:pt x="f326" y="f327"/>
                  <a:pt x="f222" y="f328"/>
                </a:cubicBezTo>
                <a:lnTo>
                  <a:pt x="f315" y="f316"/>
                </a:lnTo>
                <a:close/>
                <a:moveTo>
                  <a:pt x="f238" y="f329"/>
                </a:moveTo>
                <a:cubicBezTo>
                  <a:pt x="f330" y="f294"/>
                  <a:pt x="f263" y="f331"/>
                  <a:pt x="f267" y="f332"/>
                </a:cubicBezTo>
                <a:cubicBezTo>
                  <a:pt x="f54" y="f333"/>
                  <a:pt x="f75" y="f38"/>
                  <a:pt x="f238" y="f329"/>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name="Slide15">
    <p:spTree>
      <p:nvGrpSpPr>
        <p:cNvPr id="1" name=""/>
        <p:cNvGrpSpPr/>
        <p:nvPr/>
      </p:nvGrpSpPr>
      <p:grpSpPr>
        <a:xfrm>
          <a:off x="0" y="0"/>
          <a:ext cx="0" cy="0"/>
          <a:chOff x="0" y="0"/>
          <a:chExt cx="0" cy="0"/>
        </a:xfrm>
      </p:grpSpPr>
      <p:sp>
        <p:nvSpPr>
          <p:cNvPr id="2" name="Google Shape;216;p30">
            <a:extLst>
              <a:ext uri="{FF2B5EF4-FFF2-40B4-BE49-F238E27FC236}">
                <a16:creationId xmlns:a16="http://schemas.microsoft.com/office/drawing/2014/main" id="{F716FFBC-5F4C-9EFF-18B7-5DDDC15D4B17}"/>
              </a:ext>
            </a:extLst>
          </p:cNvPr>
          <p:cNvSpPr/>
          <p:nvPr/>
        </p:nvSpPr>
        <p:spPr>
          <a:xfrm>
            <a:off x="1711354" y="1218748"/>
            <a:ext cx="5721300" cy="2706002"/>
          </a:xfrm>
          <a:prstGeom prst="rect">
            <a:avLst/>
          </a:prstGeom>
          <a:solidFill>
            <a:srgbClr val="D07576"/>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sp>
        <p:nvSpPr>
          <p:cNvPr id="3" name="Google Shape;217;p30">
            <a:extLst>
              <a:ext uri="{FF2B5EF4-FFF2-40B4-BE49-F238E27FC236}">
                <a16:creationId xmlns:a16="http://schemas.microsoft.com/office/drawing/2014/main" id="{6374F9C7-7652-901A-DABB-FC143172EF00}"/>
              </a:ext>
            </a:extLst>
          </p:cNvPr>
          <p:cNvSpPr txBox="1">
            <a:spLocks noGrp="1"/>
          </p:cNvSpPr>
          <p:nvPr>
            <p:ph type="title"/>
          </p:nvPr>
        </p:nvSpPr>
        <p:spPr>
          <a:xfrm>
            <a:off x="685800" y="1991846"/>
            <a:ext cx="7772400" cy="1159797"/>
          </a:xfrm>
          <a:prstGeom prst="rect">
            <a:avLst/>
          </a:prstGeom>
          <a:noFill/>
          <a:ln>
            <a:noFill/>
          </a:ln>
        </p:spPr>
        <p:txBody>
          <a:bodyPr vert="horz" wrap="square" lIns="91421" tIns="91421" rIns="91421" bIns="91421" anchor="b" anchorCtr="1" compatLnSpc="1">
            <a:noAutofit/>
          </a:bodyPr>
          <a:lstStyle/>
          <a:p>
            <a:pPr lvl="0" algn="ctr"/>
            <a:r>
              <a:rPr lang="en-US" sz="7200">
                <a:solidFill>
                  <a:srgbClr val="FFFFFF"/>
                </a:solidFill>
              </a:rPr>
              <a:t>89,526,124</a:t>
            </a:r>
          </a:p>
        </p:txBody>
      </p:sp>
      <p:sp>
        <p:nvSpPr>
          <p:cNvPr id="4" name="Google Shape;218;p30">
            <a:extLst>
              <a:ext uri="{FF2B5EF4-FFF2-40B4-BE49-F238E27FC236}">
                <a16:creationId xmlns:a16="http://schemas.microsoft.com/office/drawing/2014/main" id="{2F6B6B9B-C5A2-1E92-40BC-724A57E23AC7}"/>
              </a:ext>
            </a:extLst>
          </p:cNvPr>
          <p:cNvSpPr txBox="1">
            <a:spLocks noGrp="1"/>
          </p:cNvSpPr>
          <p:nvPr>
            <p:ph type="subTitle" idx="4294967295"/>
          </p:nvPr>
        </p:nvSpPr>
        <p:spPr>
          <a:xfrm>
            <a:off x="1711354" y="3924751"/>
            <a:ext cx="5721300" cy="784802"/>
          </a:xfrm>
        </p:spPr>
        <p:txBody>
          <a:bodyPr anchorCtr="1"/>
          <a:lstStyle/>
          <a:p>
            <a:pPr marL="0" lvl="0" indent="0" algn="ctr">
              <a:buNone/>
            </a:pPr>
            <a:r>
              <a:rPr lang="en-US" sz="1800">
                <a:solidFill>
                  <a:srgbClr val="FFFFFF"/>
                </a:solidFill>
              </a:rPr>
              <a:t>Whoa! That’s a big number, aren’t you proud?</a:t>
            </a:r>
          </a:p>
        </p:txBody>
      </p:sp>
      <p:sp>
        <p:nvSpPr>
          <p:cNvPr id="5" name="Google Shape;219;p30">
            <a:extLst>
              <a:ext uri="{FF2B5EF4-FFF2-40B4-BE49-F238E27FC236}">
                <a16:creationId xmlns:a16="http://schemas.microsoft.com/office/drawing/2014/main" id="{50EDC973-AFF9-89A8-8558-0E3A84C2666C}"/>
              </a:ext>
            </a:extLst>
          </p:cNvPr>
          <p:cNvSpPr/>
          <p:nvPr/>
        </p:nvSpPr>
        <p:spPr>
          <a:xfrm>
            <a:off x="4162047" y="909233"/>
            <a:ext cx="819896" cy="819896"/>
          </a:xfrm>
          <a:prstGeom prst="rect">
            <a:avLst/>
          </a:prstGeom>
          <a:solidFill>
            <a:srgbClr val="FFFFFF"/>
          </a:solidFill>
          <a:ln cap="flat">
            <a:noFill/>
            <a:prstDash val="solid"/>
          </a:ln>
          <a:effectLst>
            <a:outerShdw dist="104771" dir="2700000" algn="tl">
              <a:srgbClr val="20124D">
                <a:alpha val="15000"/>
              </a:srgbClr>
            </a:outerShdw>
          </a:effectLst>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400" b="0" i="0" u="none" strike="noStrike" kern="0" cap="none" spc="0" baseline="0">
              <a:solidFill>
                <a:srgbClr val="000000"/>
              </a:solidFill>
              <a:uFillTx/>
              <a:latin typeface="Arial"/>
              <a:ea typeface="Arial"/>
              <a:cs typeface="Arial"/>
            </a:endParaRPr>
          </a:p>
        </p:txBody>
      </p:sp>
      <p:pic>
        <p:nvPicPr>
          <p:cNvPr id="6" name="Google Shape;220;p30">
            <a:extLst>
              <a:ext uri="{FF2B5EF4-FFF2-40B4-BE49-F238E27FC236}">
                <a16:creationId xmlns:a16="http://schemas.microsoft.com/office/drawing/2014/main" id="{3F3EC32F-D9ED-E184-AA86-9604D2A9A092}"/>
              </a:ext>
            </a:extLst>
          </p:cNvPr>
          <p:cNvPicPr>
            <a:picLocks noChangeAspect="1"/>
          </p:cNvPicPr>
          <p:nvPr/>
        </p:nvPicPr>
        <p:blipFill>
          <a:blip r:embed="rId3">
            <a:alphaModFix/>
          </a:blip>
          <a:stretch>
            <a:fillRect/>
          </a:stretch>
        </p:blipFill>
        <p:spPr>
          <a:xfrm>
            <a:off x="4412848" y="1198129"/>
            <a:ext cx="318284" cy="318284"/>
          </a:xfrm>
          <a:prstGeom prst="rect">
            <a:avLst/>
          </a:prstGeom>
          <a:noFill/>
          <a:ln cap="flat">
            <a:noFill/>
          </a:ln>
        </p:spPr>
      </p:pic>
      <p:sp>
        <p:nvSpPr>
          <p:cNvPr id="7" name="Google Shape;221;p30">
            <a:extLst>
              <a:ext uri="{FF2B5EF4-FFF2-40B4-BE49-F238E27FC236}">
                <a16:creationId xmlns:a16="http://schemas.microsoft.com/office/drawing/2014/main" id="{03EC2A07-FCA0-08B4-B940-139A85BACC77}"/>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C370AB-1E7B-445C-AC2A-1FAB45E9C91F}" type="slidenum">
              <a:t>23</a:t>
            </a:fld>
            <a:endParaRPr lang="en-US" sz="1300" b="0" i="0" u="none" strike="noStrike" kern="0" cap="none" spc="0" baseline="0">
              <a:solidFill>
                <a:srgbClr val="ECC1C8"/>
              </a:solidFill>
              <a:uFillTx/>
              <a:latin typeface="Playfair Display"/>
              <a:ea typeface="Playfair Display"/>
              <a:cs typeface="Playfair Displ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16">
    <p:spTree>
      <p:nvGrpSpPr>
        <p:cNvPr id="1" name=""/>
        <p:cNvGrpSpPr/>
        <p:nvPr/>
      </p:nvGrpSpPr>
      <p:grpSpPr>
        <a:xfrm>
          <a:off x="0" y="0"/>
          <a:ext cx="0" cy="0"/>
          <a:chOff x="0" y="0"/>
          <a:chExt cx="0" cy="0"/>
        </a:xfrm>
      </p:grpSpPr>
      <p:sp>
        <p:nvSpPr>
          <p:cNvPr id="2" name="Google Shape;226;p31">
            <a:extLst>
              <a:ext uri="{FF2B5EF4-FFF2-40B4-BE49-F238E27FC236}">
                <a16:creationId xmlns:a16="http://schemas.microsoft.com/office/drawing/2014/main" id="{154EF443-6C54-4697-DB81-5BBA1BFF7679}"/>
              </a:ext>
            </a:extLst>
          </p:cNvPr>
          <p:cNvSpPr txBox="1">
            <a:spLocks noGrp="1"/>
          </p:cNvSpPr>
          <p:nvPr>
            <p:ph type="title"/>
          </p:nvPr>
        </p:nvSpPr>
        <p:spPr>
          <a:xfrm>
            <a:off x="657215" y="964783"/>
            <a:ext cx="9144000" cy="894895"/>
          </a:xfrm>
          <a:prstGeom prst="rect">
            <a:avLst/>
          </a:prstGeom>
          <a:noFill/>
          <a:ln>
            <a:noFill/>
          </a:ln>
        </p:spPr>
        <p:txBody>
          <a:bodyPr vert="horz" wrap="square" lIns="91421" tIns="91421" rIns="91421" bIns="91421" anchor="b" anchorCtr="1" compatLnSpc="1">
            <a:noAutofit/>
          </a:bodyPr>
          <a:lstStyle/>
          <a:p>
            <a:pPr lvl="0" algn="ctr"/>
            <a:r>
              <a:rPr lang="en-US" sz="6000" b="0" i="0">
                <a:solidFill>
                  <a:srgbClr val="D07576"/>
                </a:solidFill>
                <a:latin typeface="Rubik"/>
              </a:rPr>
              <a:t>89,526,124$</a:t>
            </a:r>
          </a:p>
        </p:txBody>
      </p:sp>
      <p:sp>
        <p:nvSpPr>
          <p:cNvPr id="3" name="Google Shape;227;p31">
            <a:extLst>
              <a:ext uri="{FF2B5EF4-FFF2-40B4-BE49-F238E27FC236}">
                <a16:creationId xmlns:a16="http://schemas.microsoft.com/office/drawing/2014/main" id="{F5B52732-692A-AF68-8B95-CF73C934EFA3}"/>
              </a:ext>
            </a:extLst>
          </p:cNvPr>
          <p:cNvSpPr txBox="1">
            <a:spLocks noGrp="1"/>
          </p:cNvSpPr>
          <p:nvPr>
            <p:ph type="subTitle" idx="4294967295"/>
          </p:nvPr>
        </p:nvSpPr>
        <p:spPr>
          <a:xfrm>
            <a:off x="1314477" y="1686208"/>
            <a:ext cx="7772400" cy="463198"/>
          </a:xfrm>
        </p:spPr>
        <p:txBody>
          <a:bodyPr anchorCtr="1"/>
          <a:lstStyle/>
          <a:p>
            <a:pPr marL="0" lvl="0" indent="0" algn="ctr">
              <a:buNone/>
            </a:pPr>
            <a:r>
              <a:rPr lang="en-US" sz="1800">
                <a:solidFill>
                  <a:srgbClr val="D07576"/>
                </a:solidFill>
              </a:rPr>
              <a:t>That’s a lot of money</a:t>
            </a:r>
          </a:p>
        </p:txBody>
      </p:sp>
      <p:sp>
        <p:nvSpPr>
          <p:cNvPr id="4" name="Google Shape;228;p31">
            <a:extLst>
              <a:ext uri="{FF2B5EF4-FFF2-40B4-BE49-F238E27FC236}">
                <a16:creationId xmlns:a16="http://schemas.microsoft.com/office/drawing/2014/main" id="{44D20321-00D0-BAD3-9654-0CE0DB6714E6}"/>
              </a:ext>
            </a:extLst>
          </p:cNvPr>
          <p:cNvSpPr txBox="1">
            <a:spLocks noGrp="1"/>
          </p:cNvSpPr>
          <p:nvPr>
            <p:ph type="title" idx="4294967295"/>
          </p:nvPr>
        </p:nvSpPr>
        <p:spPr>
          <a:xfrm>
            <a:off x="1441597" y="3427948"/>
            <a:ext cx="7772400" cy="894895"/>
          </a:xfrm>
        </p:spPr>
        <p:txBody>
          <a:bodyPr anchorCtr="1"/>
          <a:lstStyle/>
          <a:p>
            <a:pPr lvl="0" algn="ctr"/>
            <a:r>
              <a:rPr lang="en-US" sz="6000" i="0">
                <a:solidFill>
                  <a:srgbClr val="D07576"/>
                </a:solidFill>
                <a:latin typeface="Rubik"/>
                <a:ea typeface="Roboto" pitchFamily="2"/>
              </a:rPr>
              <a:t>100%</a:t>
            </a:r>
          </a:p>
        </p:txBody>
      </p:sp>
      <p:sp>
        <p:nvSpPr>
          <p:cNvPr id="5" name="Google Shape;229;p31">
            <a:extLst>
              <a:ext uri="{FF2B5EF4-FFF2-40B4-BE49-F238E27FC236}">
                <a16:creationId xmlns:a16="http://schemas.microsoft.com/office/drawing/2014/main" id="{D36ED423-7070-3B65-9C29-E9DF26C1D417}"/>
              </a:ext>
            </a:extLst>
          </p:cNvPr>
          <p:cNvSpPr txBox="1">
            <a:spLocks noGrp="1"/>
          </p:cNvSpPr>
          <p:nvPr>
            <p:ph type="subTitle" idx="4294967295"/>
          </p:nvPr>
        </p:nvSpPr>
        <p:spPr>
          <a:xfrm>
            <a:off x="1266672" y="4263856"/>
            <a:ext cx="7772400" cy="463198"/>
          </a:xfrm>
        </p:spPr>
        <p:txBody>
          <a:bodyPr anchorCtr="1"/>
          <a:lstStyle/>
          <a:p>
            <a:pPr marL="0" lvl="0" indent="0" algn="ctr">
              <a:buNone/>
            </a:pPr>
            <a:r>
              <a:rPr lang="en-US" sz="1800">
                <a:solidFill>
                  <a:srgbClr val="D07576"/>
                </a:solidFill>
              </a:rPr>
              <a:t>Total success!</a:t>
            </a:r>
          </a:p>
        </p:txBody>
      </p:sp>
      <p:sp>
        <p:nvSpPr>
          <p:cNvPr id="6" name="Google Shape;230;p31">
            <a:extLst>
              <a:ext uri="{FF2B5EF4-FFF2-40B4-BE49-F238E27FC236}">
                <a16:creationId xmlns:a16="http://schemas.microsoft.com/office/drawing/2014/main" id="{383AB7AB-8DAB-A05C-65E0-B49D51BC4919}"/>
              </a:ext>
            </a:extLst>
          </p:cNvPr>
          <p:cNvSpPr txBox="1">
            <a:spLocks noGrp="1"/>
          </p:cNvSpPr>
          <p:nvPr>
            <p:ph type="title" idx="4294967295"/>
          </p:nvPr>
        </p:nvSpPr>
        <p:spPr>
          <a:xfrm>
            <a:off x="657215" y="2279233"/>
            <a:ext cx="9144000" cy="894895"/>
          </a:xfrm>
        </p:spPr>
        <p:txBody>
          <a:bodyPr anchorCtr="1"/>
          <a:lstStyle/>
          <a:p>
            <a:pPr lvl="0" algn="ctr"/>
            <a:r>
              <a:rPr lang="en-US" sz="6000" b="0" i="0">
                <a:solidFill>
                  <a:srgbClr val="D07576"/>
                </a:solidFill>
                <a:latin typeface="Rubik"/>
              </a:rPr>
              <a:t>185,244 users</a:t>
            </a:r>
          </a:p>
        </p:txBody>
      </p:sp>
      <p:sp>
        <p:nvSpPr>
          <p:cNvPr id="7" name="Google Shape;231;p31">
            <a:extLst>
              <a:ext uri="{FF2B5EF4-FFF2-40B4-BE49-F238E27FC236}">
                <a16:creationId xmlns:a16="http://schemas.microsoft.com/office/drawing/2014/main" id="{CDC80F48-3EBF-B70B-8A20-AC89EDC81616}"/>
              </a:ext>
            </a:extLst>
          </p:cNvPr>
          <p:cNvSpPr txBox="1">
            <a:spLocks noGrp="1"/>
          </p:cNvSpPr>
          <p:nvPr>
            <p:ph type="subTitle" idx="4294967295"/>
          </p:nvPr>
        </p:nvSpPr>
        <p:spPr>
          <a:xfrm>
            <a:off x="1343015" y="2710930"/>
            <a:ext cx="7772400" cy="463198"/>
          </a:xfrm>
        </p:spPr>
        <p:txBody>
          <a:bodyPr anchorCtr="1"/>
          <a:lstStyle/>
          <a:p>
            <a:pPr marL="0" lvl="0" indent="0" algn="ctr">
              <a:buNone/>
            </a:pPr>
            <a:r>
              <a:rPr lang="en-US" sz="1800">
                <a:solidFill>
                  <a:srgbClr val="D07576"/>
                </a:solidFill>
              </a:rPr>
              <a:t>And a lot of users</a:t>
            </a:r>
          </a:p>
        </p:txBody>
      </p:sp>
      <p:sp>
        <p:nvSpPr>
          <p:cNvPr id="8" name="Google Shape;232;p31">
            <a:extLst>
              <a:ext uri="{FF2B5EF4-FFF2-40B4-BE49-F238E27FC236}">
                <a16:creationId xmlns:a16="http://schemas.microsoft.com/office/drawing/2014/main" id="{B99D79E4-D198-3AF0-E125-10023E1A43B5}"/>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BF7F70-D95D-4E6B-A857-A1C8FEDDF720}" type="slidenum">
              <a:t>24</a:t>
            </a:fld>
            <a:endParaRPr lang="en-US" sz="1300" b="0" i="0" u="none" strike="noStrike" kern="0" cap="none" spc="0" baseline="0">
              <a:solidFill>
                <a:srgbClr val="ECC1C8"/>
              </a:solidFill>
              <a:uFillTx/>
              <a:latin typeface="Playfair Display"/>
              <a:ea typeface="Playfair Display"/>
              <a:cs typeface="Playfair Display"/>
            </a:endParaRPr>
          </a:p>
        </p:txBody>
      </p:sp>
      <p:sp>
        <p:nvSpPr>
          <p:cNvPr id="9" name="Rectángulo 130">
            <a:extLst>
              <a:ext uri="{FF2B5EF4-FFF2-40B4-BE49-F238E27FC236}">
                <a16:creationId xmlns:a16="http://schemas.microsoft.com/office/drawing/2014/main" id="{BAE59FE9-CA4A-A047-B708-9F78EC2BC756}"/>
              </a:ext>
            </a:extLst>
          </p:cNvPr>
          <p:cNvSpPr/>
          <p:nvPr/>
        </p:nvSpPr>
        <p:spPr>
          <a:xfrm rot="10799991">
            <a:off x="7323365" y="3290377"/>
            <a:ext cx="1819656" cy="1872892"/>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10" name="Rectángulo 130">
            <a:extLst>
              <a:ext uri="{FF2B5EF4-FFF2-40B4-BE49-F238E27FC236}">
                <a16:creationId xmlns:a16="http://schemas.microsoft.com/office/drawing/2014/main" id="{E523190B-C227-DAC1-AB0D-0EEF91119DBD}"/>
              </a:ext>
            </a:extLst>
          </p:cNvPr>
          <p:cNvSpPr/>
          <p:nvPr/>
        </p:nvSpPr>
        <p:spPr>
          <a:xfrm>
            <a:off x="-3538" y="-137"/>
            <a:ext cx="1754514" cy="1805848"/>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grpSp>
        <p:nvGrpSpPr>
          <p:cNvPr id="11" name="Grupo 10">
            <a:extLst>
              <a:ext uri="{FF2B5EF4-FFF2-40B4-BE49-F238E27FC236}">
                <a16:creationId xmlns:a16="http://schemas.microsoft.com/office/drawing/2014/main" id="{234ED0BD-2074-8C3E-4A04-D427560E6BB9}"/>
              </a:ext>
            </a:extLst>
          </p:cNvPr>
          <p:cNvGrpSpPr/>
          <p:nvPr/>
        </p:nvGrpSpPr>
        <p:grpSpPr>
          <a:xfrm>
            <a:off x="79516" y="77312"/>
            <a:ext cx="1722729" cy="633853"/>
            <a:chOff x="79516" y="77312"/>
            <a:chExt cx="1722729" cy="633853"/>
          </a:xfrm>
        </p:grpSpPr>
        <p:sp>
          <p:nvSpPr>
            <p:cNvPr id="12" name="Rectángulo: esquinas redondeadas 11">
              <a:extLst>
                <a:ext uri="{FF2B5EF4-FFF2-40B4-BE49-F238E27FC236}">
                  <a16:creationId xmlns:a16="http://schemas.microsoft.com/office/drawing/2014/main" id="{00F8FCA1-E3D1-D987-4A70-FED9962D8552}"/>
                </a:ext>
              </a:extLst>
            </p:cNvPr>
            <p:cNvSpPr/>
            <p:nvPr/>
          </p:nvSpPr>
          <p:spPr>
            <a:xfrm>
              <a:off x="79516" y="77312"/>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3" name="Conector recto 12">
              <a:extLst>
                <a:ext uri="{FF2B5EF4-FFF2-40B4-BE49-F238E27FC236}">
                  <a16:creationId xmlns:a16="http://schemas.microsoft.com/office/drawing/2014/main" id="{7262632D-0077-1978-9A87-14638B356FC1}"/>
                </a:ext>
              </a:extLst>
            </p:cNvPr>
            <p:cNvCxnSpPr/>
            <p:nvPr/>
          </p:nvCxnSpPr>
          <p:spPr>
            <a:xfrm>
              <a:off x="609456" y="77312"/>
              <a:ext cx="0" cy="633853"/>
            </a:xfrm>
            <a:prstGeom prst="straightConnector1">
              <a:avLst/>
            </a:prstGeom>
            <a:noFill/>
            <a:ln w="28575" cap="flat">
              <a:solidFill>
                <a:srgbClr val="FFFFFF"/>
              </a:solidFill>
              <a:prstDash val="solid"/>
            </a:ln>
          </p:spPr>
        </p:cxnSp>
        <p:cxnSp>
          <p:nvCxnSpPr>
            <p:cNvPr id="14" name="Conector recto 13">
              <a:extLst>
                <a:ext uri="{FF2B5EF4-FFF2-40B4-BE49-F238E27FC236}">
                  <a16:creationId xmlns:a16="http://schemas.microsoft.com/office/drawing/2014/main" id="{4AA36DA5-73CF-B034-B12E-24261EE65087}"/>
                </a:ext>
              </a:extLst>
            </p:cNvPr>
            <p:cNvCxnSpPr/>
            <p:nvPr/>
          </p:nvCxnSpPr>
          <p:spPr>
            <a:xfrm>
              <a:off x="79516" y="554016"/>
              <a:ext cx="1722729" cy="0"/>
            </a:xfrm>
            <a:prstGeom prst="straightConnector1">
              <a:avLst/>
            </a:prstGeom>
            <a:noFill/>
            <a:ln w="28575" cap="flat">
              <a:solidFill>
                <a:srgbClr val="FFFFFF"/>
              </a:solidFill>
              <a:prstDash val="solid"/>
            </a:ln>
          </p:spPr>
        </p:cxnSp>
      </p:grpSp>
      <p:grpSp>
        <p:nvGrpSpPr>
          <p:cNvPr id="15" name="Grupo 1">
            <a:extLst>
              <a:ext uri="{FF2B5EF4-FFF2-40B4-BE49-F238E27FC236}">
                <a16:creationId xmlns:a16="http://schemas.microsoft.com/office/drawing/2014/main" id="{321C37D7-1748-AF29-0432-40A5FC67A464}"/>
              </a:ext>
            </a:extLst>
          </p:cNvPr>
          <p:cNvGrpSpPr/>
          <p:nvPr/>
        </p:nvGrpSpPr>
        <p:grpSpPr>
          <a:xfrm>
            <a:off x="434532" y="2047478"/>
            <a:ext cx="1781488" cy="3097832"/>
            <a:chOff x="434532" y="2047478"/>
            <a:chExt cx="1781488" cy="3097832"/>
          </a:xfrm>
        </p:grpSpPr>
        <p:sp>
          <p:nvSpPr>
            <p:cNvPr id="16" name="Freeform 5">
              <a:extLst>
                <a:ext uri="{FF2B5EF4-FFF2-40B4-BE49-F238E27FC236}">
                  <a16:creationId xmlns:a16="http://schemas.microsoft.com/office/drawing/2014/main" id="{D1F5187D-0A83-0009-E3E5-0920CD224C01}"/>
                </a:ext>
              </a:extLst>
            </p:cNvPr>
            <p:cNvSpPr/>
            <p:nvPr/>
          </p:nvSpPr>
          <p:spPr>
            <a:xfrm>
              <a:off x="434532" y="2047478"/>
              <a:ext cx="1781488" cy="2122770"/>
            </a:xfrm>
            <a:custGeom>
              <a:avLst/>
              <a:gdLst>
                <a:gd name="f0" fmla="val 10800000"/>
                <a:gd name="f1" fmla="val 5400000"/>
                <a:gd name="f2" fmla="val 180"/>
                <a:gd name="f3" fmla="val w"/>
                <a:gd name="f4" fmla="val h"/>
                <a:gd name="f5" fmla="val 0"/>
                <a:gd name="f6" fmla="val 914"/>
                <a:gd name="f7" fmla="val 1092"/>
                <a:gd name="f8" fmla="val 798"/>
                <a:gd name="f9" fmla="val 136"/>
                <a:gd name="f10" fmla="val 794"/>
                <a:gd name="f11" fmla="val 132"/>
                <a:gd name="f12" fmla="val 791"/>
                <a:gd name="f13" fmla="val 128"/>
                <a:gd name="f14" fmla="val 787"/>
                <a:gd name="f15" fmla="val 125"/>
                <a:gd name="f16" fmla="val 786"/>
                <a:gd name="f17" fmla="val 123"/>
                <a:gd name="f18" fmla="val 785"/>
                <a:gd name="f19" fmla="val 122"/>
                <a:gd name="f20" fmla="val 782"/>
                <a:gd name="f21" fmla="val 781"/>
                <a:gd name="f22" fmla="val 118"/>
                <a:gd name="f23" fmla="val 778"/>
                <a:gd name="f24" fmla="val 117"/>
                <a:gd name="f25" fmla="val 776"/>
                <a:gd name="f26" fmla="val 115"/>
                <a:gd name="f27" fmla="val 760"/>
                <a:gd name="f28" fmla="val 100"/>
                <a:gd name="f29" fmla="val 742"/>
                <a:gd name="f30" fmla="val 87"/>
                <a:gd name="f31" fmla="val 723"/>
                <a:gd name="f32" fmla="val 75"/>
                <a:gd name="f33" fmla="val 649"/>
                <a:gd name="f34" fmla="val 29"/>
                <a:gd name="f35" fmla="val 569"/>
                <a:gd name="f36" fmla="val 7"/>
                <a:gd name="f37" fmla="val 483"/>
                <a:gd name="f38" fmla="val 1"/>
                <a:gd name="f39" fmla="val 481"/>
                <a:gd name="f40" fmla="val 479"/>
                <a:gd name="f41" fmla="val 3"/>
                <a:gd name="f42" fmla="val 477"/>
                <a:gd name="f43" fmla="val 475"/>
                <a:gd name="f44" fmla="val 473"/>
                <a:gd name="f45" fmla="val 471"/>
                <a:gd name="f46" fmla="val 459"/>
                <a:gd name="f47" fmla="val 446"/>
                <a:gd name="f48" fmla="val 434"/>
                <a:gd name="f49" fmla="val 431"/>
                <a:gd name="f50" fmla="val 428"/>
                <a:gd name="f51" fmla="val 425"/>
                <a:gd name="f52" fmla="val 424"/>
                <a:gd name="f53" fmla="val 2"/>
                <a:gd name="f54" fmla="val 423"/>
                <a:gd name="f55" fmla="val 422"/>
                <a:gd name="f56" fmla="val 412"/>
                <a:gd name="f57" fmla="val 403"/>
                <a:gd name="f58" fmla="val 393"/>
                <a:gd name="f59" fmla="val 4"/>
                <a:gd name="f60" fmla="val 319"/>
                <a:gd name="f61" fmla="val 12"/>
                <a:gd name="f62" fmla="val 250"/>
                <a:gd name="f63" fmla="val 33"/>
                <a:gd name="f64" fmla="val 187"/>
                <a:gd name="f65" fmla="val 73"/>
                <a:gd name="f66" fmla="val 139"/>
                <a:gd name="f67" fmla="val 104"/>
                <a:gd name="f68" fmla="val 98"/>
                <a:gd name="f69" fmla="val 143"/>
                <a:gd name="f70" fmla="val 69"/>
                <a:gd name="f71" fmla="val 192"/>
                <a:gd name="f72" fmla="val 21"/>
                <a:gd name="f73" fmla="val 275"/>
                <a:gd name="f74" fmla="val 365"/>
                <a:gd name="f75" fmla="val 460"/>
                <a:gd name="f76" fmla="val 522"/>
                <a:gd name="f77" fmla="val 11"/>
                <a:gd name="f78" fmla="val 582"/>
                <a:gd name="f79" fmla="val 24"/>
                <a:gd name="f80" fmla="val 642"/>
                <a:gd name="f81" fmla="val 32"/>
                <a:gd name="f82" fmla="val 680"/>
                <a:gd name="f83" fmla="val 42"/>
                <a:gd name="f84" fmla="val 718"/>
                <a:gd name="f85" fmla="val 49"/>
                <a:gd name="f86" fmla="val 756"/>
                <a:gd name="f87" fmla="val 50"/>
                <a:gd name="f88" fmla="val 766"/>
                <a:gd name="f89" fmla="val 52"/>
                <a:gd name="f90" fmla="val 53"/>
                <a:gd name="f91" fmla="val 54"/>
                <a:gd name="f92" fmla="val 789"/>
                <a:gd name="f93" fmla="val 792"/>
                <a:gd name="f94" fmla="val 796"/>
                <a:gd name="f95" fmla="val 797"/>
                <a:gd name="f96" fmla="val 55"/>
                <a:gd name="f97" fmla="val 803"/>
                <a:gd name="f98" fmla="val 809"/>
                <a:gd name="f99" fmla="val 814"/>
                <a:gd name="f100" fmla="val 816"/>
                <a:gd name="f101" fmla="val 817"/>
                <a:gd name="f102" fmla="val 819"/>
                <a:gd name="f103" fmla="val 858"/>
                <a:gd name="f104" fmla="val 43"/>
                <a:gd name="f105" fmla="val 892"/>
                <a:gd name="f106" fmla="val 917"/>
                <a:gd name="f107" fmla="val 8"/>
                <a:gd name="f108" fmla="val 920"/>
                <a:gd name="f109" fmla="val 10"/>
                <a:gd name="f110" fmla="val 921"/>
                <a:gd name="f111" fmla="val 923"/>
                <a:gd name="f112" fmla="val 936"/>
                <a:gd name="f113" fmla="val 948"/>
                <a:gd name="f114" fmla="val 45"/>
                <a:gd name="f115" fmla="val 958"/>
                <a:gd name="f116" fmla="val 58"/>
                <a:gd name="f117" fmla="val 969"/>
                <a:gd name="f118" fmla="val 978"/>
                <a:gd name="f119" fmla="val 91"/>
                <a:gd name="f120" fmla="val 982"/>
                <a:gd name="f121" fmla="val 102"/>
                <a:gd name="f122" fmla="val 984"/>
                <a:gd name="f123" fmla="val 114"/>
                <a:gd name="f124" fmla="val 126"/>
                <a:gd name="f125" fmla="val 141"/>
                <a:gd name="f126" fmla="val 979"/>
                <a:gd name="f127" fmla="val 149"/>
                <a:gd name="f128" fmla="val 986"/>
                <a:gd name="f129" fmla="val 1002"/>
                <a:gd name="f130" fmla="val 1003"/>
                <a:gd name="f131" fmla="val 148"/>
                <a:gd name="f132" fmla="val 1005"/>
                <a:gd name="f133" fmla="val 1007"/>
                <a:gd name="f134" fmla="val 145"/>
                <a:gd name="f135" fmla="val 1029"/>
                <a:gd name="f136" fmla="val 1049"/>
                <a:gd name="f137" fmla="val 124"/>
                <a:gd name="f138" fmla="val 1068"/>
                <a:gd name="f139" fmla="val 1071"/>
                <a:gd name="f140" fmla="val 1073"/>
                <a:gd name="f141" fmla="val 1075"/>
                <a:gd name="f142" fmla="val 133"/>
                <a:gd name="f143" fmla="val 1080"/>
                <a:gd name="f144" fmla="val 1086"/>
                <a:gd name="f145" fmla="val 1090"/>
                <a:gd name="f146" fmla="val 151"/>
                <a:gd name="f147" fmla="val 1091"/>
                <a:gd name="f148" fmla="val 153"/>
                <a:gd name="f149" fmla="val 155"/>
                <a:gd name="f150" fmla="val 170"/>
                <a:gd name="f151" fmla="val 1082"/>
                <a:gd name="f152" fmla="val 186"/>
                <a:gd name="f153" fmla="val 1077"/>
                <a:gd name="f154" fmla="val 202"/>
                <a:gd name="f155" fmla="val 254"/>
                <a:gd name="f156" fmla="val 1054"/>
                <a:gd name="f157" fmla="val 306"/>
                <a:gd name="f158" fmla="val 1037"/>
                <a:gd name="f159" fmla="val 358"/>
                <a:gd name="f160" fmla="val 1020"/>
                <a:gd name="f161" fmla="val 363"/>
                <a:gd name="f162" fmla="val 1019"/>
                <a:gd name="f163" fmla="val 1017"/>
                <a:gd name="f164" fmla="val 1011"/>
                <a:gd name="f165" fmla="val 364"/>
                <a:gd name="f166" fmla="val 988"/>
                <a:gd name="f167" fmla="val 965"/>
                <a:gd name="f168" fmla="val 941"/>
                <a:gd name="f169" fmla="val 938"/>
                <a:gd name="f170" fmla="val 361"/>
                <a:gd name="f171" fmla="val 934"/>
                <a:gd name="f172" fmla="val 301"/>
                <a:gd name="f173" fmla="val 911"/>
                <a:gd name="f174" fmla="val 256"/>
                <a:gd name="f175" fmla="val 870"/>
                <a:gd name="f176" fmla="val 219"/>
                <a:gd name="f177" fmla="val 190"/>
                <a:gd name="f178" fmla="val 169"/>
                <a:gd name="f179" fmla="val 733"/>
                <a:gd name="f180" fmla="val 154"/>
                <a:gd name="f181" fmla="val 686"/>
                <a:gd name="f182" fmla="val 683"/>
                <a:gd name="f183" fmla="val 679"/>
                <a:gd name="f184" fmla="val 134"/>
                <a:gd name="f185" fmla="val 677"/>
                <a:gd name="f186" fmla="val 669"/>
                <a:gd name="f187" fmla="val 112"/>
                <a:gd name="f188" fmla="val 657"/>
                <a:gd name="f189" fmla="val 78"/>
                <a:gd name="f190" fmla="val 618"/>
                <a:gd name="f191" fmla="val 543"/>
                <a:gd name="f192" fmla="val 101"/>
                <a:gd name="f193" fmla="val 496"/>
                <a:gd name="f194" fmla="val 110"/>
                <a:gd name="f195" fmla="val 137"/>
                <a:gd name="f196" fmla="val 461"/>
                <a:gd name="f197" fmla="val 176"/>
                <a:gd name="f198" fmla="val 432"/>
                <a:gd name="f199" fmla="val 217"/>
                <a:gd name="f200" fmla="val 407"/>
                <a:gd name="f201" fmla="val 261"/>
                <a:gd name="f202" fmla="val 388"/>
                <a:gd name="f203" fmla="val 305"/>
                <a:gd name="f204" fmla="val 369"/>
                <a:gd name="f205" fmla="val 350"/>
                <a:gd name="f206" fmla="val 357"/>
                <a:gd name="f207" fmla="val 398"/>
                <a:gd name="f208" fmla="val 356"/>
                <a:gd name="f209" fmla="val 405"/>
                <a:gd name="f210" fmla="val 411"/>
                <a:gd name="f211" fmla="val 415"/>
                <a:gd name="f212" fmla="val 419"/>
                <a:gd name="f213" fmla="val 371"/>
                <a:gd name="f214" fmla="val 417"/>
                <a:gd name="f215" fmla="val 378"/>
                <a:gd name="f216" fmla="val 413"/>
                <a:gd name="f217" fmla="val 384"/>
                <a:gd name="f218" fmla="val 399"/>
                <a:gd name="f219" fmla="val 406"/>
                <a:gd name="f220" fmla="val 385"/>
                <a:gd name="f221" fmla="val 450"/>
                <a:gd name="f222" fmla="val 453"/>
                <a:gd name="f223" fmla="val 367"/>
                <a:gd name="f224" fmla="val 457"/>
                <a:gd name="f225" fmla="val 381"/>
                <a:gd name="f226" fmla="val 397"/>
                <a:gd name="f227" fmla="val 427"/>
                <a:gd name="f228" fmla="val 441"/>
                <a:gd name="f229" fmla="val 455"/>
                <a:gd name="f230" fmla="val 462"/>
                <a:gd name="f231" fmla="val 452"/>
                <a:gd name="f232" fmla="val 463"/>
                <a:gd name="f233" fmla="val 464"/>
                <a:gd name="f234" fmla="val 465"/>
                <a:gd name="f235" fmla="val 466"/>
                <a:gd name="f236" fmla="val 486"/>
                <a:gd name="f237" fmla="val 448"/>
                <a:gd name="f238" fmla="val 506"/>
                <a:gd name="f239" fmla="val 443"/>
                <a:gd name="f240" fmla="val 525"/>
                <a:gd name="f241" fmla="val 437"/>
                <a:gd name="f242" fmla="val 610"/>
                <a:gd name="f243" fmla="val 402"/>
                <a:gd name="f244" fmla="val 643"/>
                <a:gd name="f245" fmla="val 655"/>
                <a:gd name="f246" fmla="val 664"/>
                <a:gd name="f247" fmla="val 674"/>
                <a:gd name="f248" fmla="val 704"/>
                <a:gd name="f249" fmla="val 409"/>
                <a:gd name="f250" fmla="val 739"/>
                <a:gd name="f251" fmla="val 780"/>
                <a:gd name="f252" fmla="val 472"/>
                <a:gd name="f253" fmla="val 801"/>
                <a:gd name="f254" fmla="val 807"/>
                <a:gd name="f255" fmla="val 492"/>
                <a:gd name="f256" fmla="val 835"/>
                <a:gd name="f257" fmla="val 542"/>
                <a:gd name="f258" fmla="val 592"/>
                <a:gd name="f259" fmla="val 799"/>
                <a:gd name="f260" fmla="val 661"/>
                <a:gd name="f261" fmla="val 783"/>
                <a:gd name="f262" fmla="val 676"/>
                <a:gd name="f263" fmla="val 761"/>
                <a:gd name="f264" fmla="val 757"/>
                <a:gd name="f265" fmla="val 685"/>
                <a:gd name="f266" fmla="val 730"/>
                <a:gd name="f267" fmla="val 722"/>
                <a:gd name="f268" fmla="val 772"/>
                <a:gd name="f269" fmla="val 696"/>
                <a:gd name="f270" fmla="val 810"/>
                <a:gd name="f271" fmla="val 659"/>
                <a:gd name="f272" fmla="val 865"/>
                <a:gd name="f273" fmla="val 612"/>
                <a:gd name="f274" fmla="val 909"/>
                <a:gd name="f275" fmla="val 550"/>
                <a:gd name="f276" fmla="val 546"/>
                <a:gd name="f277" fmla="val 935"/>
                <a:gd name="f278" fmla="val 937"/>
                <a:gd name="f279" fmla="val 989"/>
                <a:gd name="f280" fmla="val 1013"/>
                <a:gd name="f281" fmla="val 547"/>
                <a:gd name="f282" fmla="val 551"/>
                <a:gd name="f283" fmla="val 589"/>
                <a:gd name="f284" fmla="val 1032"/>
                <a:gd name="f285" fmla="val 627"/>
                <a:gd name="f286" fmla="val 1044"/>
                <a:gd name="f287" fmla="val 1057"/>
                <a:gd name="f288" fmla="val 695"/>
                <a:gd name="f289" fmla="val 727"/>
                <a:gd name="f290" fmla="val 758"/>
                <a:gd name="f291" fmla="val 762"/>
                <a:gd name="f292" fmla="val 769"/>
                <a:gd name="f293" fmla="val 777"/>
                <a:gd name="f294" fmla="val 1081"/>
                <a:gd name="f295" fmla="val 784"/>
                <a:gd name="f296" fmla="val 1076"/>
                <a:gd name="f297" fmla="val 1067"/>
                <a:gd name="f298" fmla="val 773"/>
                <a:gd name="f299" fmla="val 1047"/>
                <a:gd name="f300" fmla="val 763"/>
                <a:gd name="f301" fmla="val 1026"/>
                <a:gd name="f302" fmla="val 1001"/>
                <a:gd name="f303" fmla="val 770"/>
                <a:gd name="f304" fmla="val 985"/>
                <a:gd name="f305" fmla="val 832"/>
                <a:gd name="f306" fmla="val 860"/>
                <a:gd name="f307" fmla="val 968"/>
                <a:gd name="f308" fmla="val 880"/>
                <a:gd name="f309" fmla="val 947"/>
                <a:gd name="f310" fmla="val 898"/>
                <a:gd name="f311" fmla="val 924"/>
                <a:gd name="f312" fmla="val 901"/>
                <a:gd name="f313" fmla="val 919"/>
                <a:gd name="f314" fmla="val 897"/>
                <a:gd name="f315" fmla="val 916"/>
                <a:gd name="f316" fmla="val 883"/>
                <a:gd name="f317" fmla="val 905"/>
                <a:gd name="f318" fmla="val 873"/>
                <a:gd name="f319" fmla="val 891"/>
                <a:gd name="f320" fmla="val 866"/>
                <a:gd name="f321" fmla="val 875"/>
                <a:gd name="f322" fmla="val 855"/>
                <a:gd name="f323" fmla="val 856"/>
                <a:gd name="f324" fmla="val 806"/>
                <a:gd name="f325" fmla="val 857"/>
                <a:gd name="f326" fmla="val 755"/>
                <a:gd name="f327" fmla="val 868"/>
                <a:gd name="f328" fmla="val 876"/>
                <a:gd name="f329" fmla="val 688"/>
                <a:gd name="f330" fmla="val 889"/>
                <a:gd name="f331" fmla="val 633"/>
                <a:gd name="f332" fmla="val 577"/>
                <a:gd name="f333" fmla="val 907"/>
                <a:gd name="f334" fmla="val 520"/>
                <a:gd name="f335" fmla="val 444"/>
                <a:gd name="f336" fmla="val 887"/>
                <a:gd name="f337" fmla="val 296"/>
                <a:gd name="f338" fmla="val 236"/>
                <a:gd name="f339" fmla="val 842"/>
                <a:gd name="f340" fmla="val 181"/>
                <a:gd name="f341" fmla="val 458"/>
                <a:gd name="f342" fmla="+- 0 0 -90"/>
                <a:gd name="f343" fmla="*/ f3 1 914"/>
                <a:gd name="f344" fmla="*/ f4 1 1092"/>
                <a:gd name="f345" fmla="val f5"/>
                <a:gd name="f346" fmla="val f6"/>
                <a:gd name="f347" fmla="val f7"/>
                <a:gd name="f348" fmla="*/ f342 f0 1"/>
                <a:gd name="f349" fmla="+- f347 0 f345"/>
                <a:gd name="f350" fmla="+- f346 0 f345"/>
                <a:gd name="f351" fmla="*/ f348 1 f2"/>
                <a:gd name="f352" fmla="*/ f350 1 914"/>
                <a:gd name="f353" fmla="*/ f349 1 1092"/>
                <a:gd name="f354" fmla="*/ 787 f350 1"/>
                <a:gd name="f355" fmla="*/ 125 f349 1"/>
                <a:gd name="f356" fmla="*/ 776 f350 1"/>
                <a:gd name="f357" fmla="*/ 115 f349 1"/>
                <a:gd name="f358" fmla="*/ 483 f350 1"/>
                <a:gd name="f359" fmla="*/ 1 f349 1"/>
                <a:gd name="f360" fmla="*/ 471 f350 1"/>
                <a:gd name="f361" fmla="*/ 0 f349 1"/>
                <a:gd name="f362" fmla="*/ 425 f350 1"/>
                <a:gd name="f363" fmla="*/ 393 f350 1"/>
                <a:gd name="f364" fmla="*/ 4 f349 1"/>
                <a:gd name="f365" fmla="*/ 69 f350 1"/>
                <a:gd name="f366" fmla="*/ 192 f349 1"/>
                <a:gd name="f367" fmla="*/ 24 f350 1"/>
                <a:gd name="f368" fmla="*/ 642 f349 1"/>
                <a:gd name="f369" fmla="*/ 53 f350 1"/>
                <a:gd name="f370" fmla="*/ 785 f349 1"/>
                <a:gd name="f371" fmla="*/ 54 f350 1"/>
                <a:gd name="f372" fmla="*/ 797 f349 1"/>
                <a:gd name="f373" fmla="*/ 55 f350 1"/>
                <a:gd name="f374" fmla="*/ 819 f349 1"/>
                <a:gd name="f375" fmla="*/ 12 f350 1"/>
                <a:gd name="f376" fmla="*/ 923 f349 1"/>
                <a:gd name="f377" fmla="*/ 91 f350 1"/>
                <a:gd name="f378" fmla="*/ 982 f349 1"/>
                <a:gd name="f379" fmla="*/ 149 f350 1"/>
                <a:gd name="f380" fmla="*/ 1002 f349 1"/>
                <a:gd name="f381" fmla="*/ 124 f350 1"/>
                <a:gd name="f382" fmla="*/ 1068 f349 1"/>
                <a:gd name="f383" fmla="*/ 1090 f349 1"/>
                <a:gd name="f384" fmla="*/ 202 f350 1"/>
                <a:gd name="f385" fmla="*/ 1071 f349 1"/>
                <a:gd name="f386" fmla="*/ 365 f350 1"/>
                <a:gd name="f387" fmla="*/ 1011 f349 1"/>
                <a:gd name="f388" fmla="*/ 361 f350 1"/>
                <a:gd name="f389" fmla="*/ 934 f349 1"/>
                <a:gd name="f390" fmla="*/ 154 f350 1"/>
                <a:gd name="f391" fmla="*/ 686 f349 1"/>
                <a:gd name="f392" fmla="*/ 112 f350 1"/>
                <a:gd name="f393" fmla="*/ 657 f349 1"/>
                <a:gd name="f394" fmla="*/ 137 f350 1"/>
                <a:gd name="f395" fmla="*/ 461 f349 1"/>
                <a:gd name="f396" fmla="*/ 398 f350 1"/>
                <a:gd name="f397" fmla="*/ 356 f349 1"/>
                <a:gd name="f398" fmla="*/ 413 f350 1"/>
                <a:gd name="f399" fmla="*/ 384 f349 1"/>
                <a:gd name="f400" fmla="*/ 455 f350 1"/>
                <a:gd name="f401" fmla="*/ 453 f349 1"/>
                <a:gd name="f402" fmla="*/ 464 f350 1"/>
                <a:gd name="f403" fmla="*/ 452 f349 1"/>
                <a:gd name="f404" fmla="*/ 525 f350 1"/>
                <a:gd name="f405" fmla="*/ 437 f349 1"/>
                <a:gd name="f406" fmla="*/ 674 f350 1"/>
                <a:gd name="f407" fmla="*/ 371 f349 1"/>
                <a:gd name="f408" fmla="*/ 807 f350 1"/>
                <a:gd name="f409" fmla="*/ 492 f349 1"/>
                <a:gd name="f410" fmla="*/ 761 f350 1"/>
                <a:gd name="f411" fmla="*/ 680 f349 1"/>
                <a:gd name="f412" fmla="*/ 696 f350 1"/>
                <a:gd name="f413" fmla="*/ 810 f349 1"/>
                <a:gd name="f414" fmla="*/ 546 f350 1"/>
                <a:gd name="f415" fmla="*/ 941 f349 1"/>
                <a:gd name="f416" fmla="*/ 551 f350 1"/>
                <a:gd name="f417" fmla="*/ 1020 f349 1"/>
                <a:gd name="f418" fmla="*/ 756 f350 1"/>
                <a:gd name="f419" fmla="*/ 784 f350 1"/>
                <a:gd name="f420" fmla="*/ 1076 f349 1"/>
                <a:gd name="f421" fmla="*/ 762 f350 1"/>
                <a:gd name="f422" fmla="*/ 1001 f349 1"/>
                <a:gd name="f423" fmla="*/ 832 f350 1"/>
                <a:gd name="f424" fmla="*/ 978 f349 1"/>
                <a:gd name="f425" fmla="*/ 897 f350 1"/>
                <a:gd name="f426" fmla="*/ 916 f349 1"/>
                <a:gd name="f427" fmla="*/ 855 f350 1"/>
                <a:gd name="f428" fmla="*/ 814 f349 1"/>
                <a:gd name="f429" fmla="*/ 876 f350 1"/>
                <a:gd name="f430" fmla="*/ 688 f349 1"/>
                <a:gd name="f431" fmla="*/ 887 f350 1"/>
                <a:gd name="f432" fmla="*/ 296 f349 1"/>
                <a:gd name="f433" fmla="+- f351 0 f1"/>
                <a:gd name="f434" fmla="*/ f354 1 914"/>
                <a:gd name="f435" fmla="*/ f355 1 1092"/>
                <a:gd name="f436" fmla="*/ f356 1 914"/>
                <a:gd name="f437" fmla="*/ f357 1 1092"/>
                <a:gd name="f438" fmla="*/ f358 1 914"/>
                <a:gd name="f439" fmla="*/ f359 1 1092"/>
                <a:gd name="f440" fmla="*/ f360 1 914"/>
                <a:gd name="f441" fmla="*/ f361 1 1092"/>
                <a:gd name="f442" fmla="*/ f362 1 914"/>
                <a:gd name="f443" fmla="*/ f363 1 914"/>
                <a:gd name="f444" fmla="*/ f364 1 1092"/>
                <a:gd name="f445" fmla="*/ f365 1 914"/>
                <a:gd name="f446" fmla="*/ f366 1 1092"/>
                <a:gd name="f447" fmla="*/ f367 1 914"/>
                <a:gd name="f448" fmla="*/ f368 1 1092"/>
                <a:gd name="f449" fmla="*/ f369 1 914"/>
                <a:gd name="f450" fmla="*/ f370 1 1092"/>
                <a:gd name="f451" fmla="*/ f371 1 914"/>
                <a:gd name="f452" fmla="*/ f372 1 1092"/>
                <a:gd name="f453" fmla="*/ f373 1 914"/>
                <a:gd name="f454" fmla="*/ f374 1 1092"/>
                <a:gd name="f455" fmla="*/ f375 1 914"/>
                <a:gd name="f456" fmla="*/ f376 1 1092"/>
                <a:gd name="f457" fmla="*/ f377 1 914"/>
                <a:gd name="f458" fmla="*/ f378 1 1092"/>
                <a:gd name="f459" fmla="*/ f379 1 914"/>
                <a:gd name="f460" fmla="*/ f380 1 1092"/>
                <a:gd name="f461" fmla="*/ f381 1 914"/>
                <a:gd name="f462" fmla="*/ f382 1 1092"/>
                <a:gd name="f463" fmla="*/ f383 1 1092"/>
                <a:gd name="f464" fmla="*/ f384 1 914"/>
                <a:gd name="f465" fmla="*/ f385 1 1092"/>
                <a:gd name="f466" fmla="*/ f386 1 914"/>
                <a:gd name="f467" fmla="*/ f387 1 1092"/>
                <a:gd name="f468" fmla="*/ f388 1 914"/>
                <a:gd name="f469" fmla="*/ f389 1 1092"/>
                <a:gd name="f470" fmla="*/ f390 1 914"/>
                <a:gd name="f471" fmla="*/ f391 1 1092"/>
                <a:gd name="f472" fmla="*/ f392 1 914"/>
                <a:gd name="f473" fmla="*/ f393 1 1092"/>
                <a:gd name="f474" fmla="*/ f394 1 914"/>
                <a:gd name="f475" fmla="*/ f395 1 1092"/>
                <a:gd name="f476" fmla="*/ f396 1 914"/>
                <a:gd name="f477" fmla="*/ f397 1 1092"/>
                <a:gd name="f478" fmla="*/ f398 1 914"/>
                <a:gd name="f479" fmla="*/ f399 1 1092"/>
                <a:gd name="f480" fmla="*/ f400 1 914"/>
                <a:gd name="f481" fmla="*/ f401 1 1092"/>
                <a:gd name="f482" fmla="*/ f402 1 914"/>
                <a:gd name="f483" fmla="*/ f403 1 1092"/>
                <a:gd name="f484" fmla="*/ f404 1 914"/>
                <a:gd name="f485" fmla="*/ f405 1 1092"/>
                <a:gd name="f486" fmla="*/ f406 1 914"/>
                <a:gd name="f487" fmla="*/ f407 1 1092"/>
                <a:gd name="f488" fmla="*/ f408 1 914"/>
                <a:gd name="f489" fmla="*/ f409 1 1092"/>
                <a:gd name="f490" fmla="*/ f410 1 914"/>
                <a:gd name="f491" fmla="*/ f411 1 1092"/>
                <a:gd name="f492" fmla="*/ f412 1 914"/>
                <a:gd name="f493" fmla="*/ f413 1 1092"/>
                <a:gd name="f494" fmla="*/ f414 1 914"/>
                <a:gd name="f495" fmla="*/ f415 1 1092"/>
                <a:gd name="f496" fmla="*/ f416 1 914"/>
                <a:gd name="f497" fmla="*/ f417 1 1092"/>
                <a:gd name="f498" fmla="*/ f418 1 914"/>
                <a:gd name="f499" fmla="*/ f419 1 914"/>
                <a:gd name="f500" fmla="*/ f420 1 1092"/>
                <a:gd name="f501" fmla="*/ f421 1 914"/>
                <a:gd name="f502" fmla="*/ f422 1 1092"/>
                <a:gd name="f503" fmla="*/ f423 1 914"/>
                <a:gd name="f504" fmla="*/ f424 1 1092"/>
                <a:gd name="f505" fmla="*/ f425 1 914"/>
                <a:gd name="f506" fmla="*/ f426 1 1092"/>
                <a:gd name="f507" fmla="*/ f427 1 914"/>
                <a:gd name="f508" fmla="*/ f428 1 1092"/>
                <a:gd name="f509" fmla="*/ f429 1 914"/>
                <a:gd name="f510" fmla="*/ f430 1 1092"/>
                <a:gd name="f511" fmla="*/ f431 1 914"/>
                <a:gd name="f512" fmla="*/ f432 1 1092"/>
                <a:gd name="f513" fmla="*/ 0 1 f352"/>
                <a:gd name="f514" fmla="*/ f346 1 f352"/>
                <a:gd name="f515" fmla="*/ 0 1 f353"/>
                <a:gd name="f516" fmla="*/ f347 1 f353"/>
                <a:gd name="f517" fmla="*/ f434 1 f352"/>
                <a:gd name="f518" fmla="*/ f435 1 f353"/>
                <a:gd name="f519" fmla="*/ f436 1 f352"/>
                <a:gd name="f520" fmla="*/ f437 1 f353"/>
                <a:gd name="f521" fmla="*/ f438 1 f352"/>
                <a:gd name="f522" fmla="*/ f439 1 f353"/>
                <a:gd name="f523" fmla="*/ f440 1 f352"/>
                <a:gd name="f524" fmla="*/ f441 1 f353"/>
                <a:gd name="f525" fmla="*/ f442 1 f352"/>
                <a:gd name="f526" fmla="*/ f443 1 f352"/>
                <a:gd name="f527" fmla="*/ f444 1 f353"/>
                <a:gd name="f528" fmla="*/ f445 1 f352"/>
                <a:gd name="f529" fmla="*/ f446 1 f353"/>
                <a:gd name="f530" fmla="*/ f447 1 f352"/>
                <a:gd name="f531" fmla="*/ f448 1 f353"/>
                <a:gd name="f532" fmla="*/ f449 1 f352"/>
                <a:gd name="f533" fmla="*/ f450 1 f353"/>
                <a:gd name="f534" fmla="*/ f451 1 f352"/>
                <a:gd name="f535" fmla="*/ f452 1 f353"/>
                <a:gd name="f536" fmla="*/ f453 1 f352"/>
                <a:gd name="f537" fmla="*/ f454 1 f353"/>
                <a:gd name="f538" fmla="*/ f455 1 f352"/>
                <a:gd name="f539" fmla="*/ f456 1 f353"/>
                <a:gd name="f540" fmla="*/ f457 1 f352"/>
                <a:gd name="f541" fmla="*/ f458 1 f353"/>
                <a:gd name="f542" fmla="*/ f459 1 f352"/>
                <a:gd name="f543" fmla="*/ f460 1 f353"/>
                <a:gd name="f544" fmla="*/ f461 1 f352"/>
                <a:gd name="f545" fmla="*/ f462 1 f353"/>
                <a:gd name="f546" fmla="*/ f463 1 f353"/>
                <a:gd name="f547" fmla="*/ f464 1 f352"/>
                <a:gd name="f548" fmla="*/ f465 1 f353"/>
                <a:gd name="f549" fmla="*/ f466 1 f352"/>
                <a:gd name="f550" fmla="*/ f467 1 f353"/>
                <a:gd name="f551" fmla="*/ f468 1 f352"/>
                <a:gd name="f552" fmla="*/ f469 1 f353"/>
                <a:gd name="f553" fmla="*/ f470 1 f352"/>
                <a:gd name="f554" fmla="*/ f471 1 f353"/>
                <a:gd name="f555" fmla="*/ f472 1 f352"/>
                <a:gd name="f556" fmla="*/ f473 1 f353"/>
                <a:gd name="f557" fmla="*/ f474 1 f352"/>
                <a:gd name="f558" fmla="*/ f475 1 f353"/>
                <a:gd name="f559" fmla="*/ f476 1 f352"/>
                <a:gd name="f560" fmla="*/ f477 1 f353"/>
                <a:gd name="f561" fmla="*/ f478 1 f352"/>
                <a:gd name="f562" fmla="*/ f479 1 f353"/>
                <a:gd name="f563" fmla="*/ f480 1 f352"/>
                <a:gd name="f564" fmla="*/ f481 1 f353"/>
                <a:gd name="f565" fmla="*/ f482 1 f352"/>
                <a:gd name="f566" fmla="*/ f483 1 f353"/>
                <a:gd name="f567" fmla="*/ f484 1 f352"/>
                <a:gd name="f568" fmla="*/ f485 1 f353"/>
                <a:gd name="f569" fmla="*/ f486 1 f352"/>
                <a:gd name="f570" fmla="*/ f487 1 f353"/>
                <a:gd name="f571" fmla="*/ f488 1 f352"/>
                <a:gd name="f572" fmla="*/ f489 1 f353"/>
                <a:gd name="f573" fmla="*/ f490 1 f352"/>
                <a:gd name="f574" fmla="*/ f491 1 f353"/>
                <a:gd name="f575" fmla="*/ f492 1 f352"/>
                <a:gd name="f576" fmla="*/ f493 1 f353"/>
                <a:gd name="f577" fmla="*/ f494 1 f352"/>
                <a:gd name="f578" fmla="*/ f495 1 f353"/>
                <a:gd name="f579" fmla="*/ f496 1 f352"/>
                <a:gd name="f580" fmla="*/ f497 1 f353"/>
                <a:gd name="f581" fmla="*/ f498 1 f352"/>
                <a:gd name="f582" fmla="*/ f499 1 f352"/>
                <a:gd name="f583" fmla="*/ f500 1 f353"/>
                <a:gd name="f584" fmla="*/ f501 1 f352"/>
                <a:gd name="f585" fmla="*/ f502 1 f353"/>
                <a:gd name="f586" fmla="*/ f503 1 f352"/>
                <a:gd name="f587" fmla="*/ f504 1 f353"/>
                <a:gd name="f588" fmla="*/ f505 1 f352"/>
                <a:gd name="f589" fmla="*/ f506 1 f353"/>
                <a:gd name="f590" fmla="*/ f507 1 f352"/>
                <a:gd name="f591" fmla="*/ f508 1 f353"/>
                <a:gd name="f592" fmla="*/ f509 1 f352"/>
                <a:gd name="f593" fmla="*/ f510 1 f353"/>
                <a:gd name="f594" fmla="*/ f511 1 f352"/>
                <a:gd name="f595" fmla="*/ f512 1 f353"/>
                <a:gd name="f596" fmla="*/ f513 f343 1"/>
                <a:gd name="f597" fmla="*/ f514 f343 1"/>
                <a:gd name="f598" fmla="*/ f516 f344 1"/>
                <a:gd name="f599" fmla="*/ f515 f344 1"/>
                <a:gd name="f600" fmla="*/ f517 f343 1"/>
                <a:gd name="f601" fmla="*/ f518 f344 1"/>
                <a:gd name="f602" fmla="*/ f519 f343 1"/>
                <a:gd name="f603" fmla="*/ f520 f344 1"/>
                <a:gd name="f604" fmla="*/ f521 f343 1"/>
                <a:gd name="f605" fmla="*/ f522 f344 1"/>
                <a:gd name="f606" fmla="*/ f523 f343 1"/>
                <a:gd name="f607" fmla="*/ f524 f344 1"/>
                <a:gd name="f608" fmla="*/ f525 f343 1"/>
                <a:gd name="f609" fmla="*/ f526 f343 1"/>
                <a:gd name="f610" fmla="*/ f527 f344 1"/>
                <a:gd name="f611" fmla="*/ f528 f343 1"/>
                <a:gd name="f612" fmla="*/ f529 f344 1"/>
                <a:gd name="f613" fmla="*/ f530 f343 1"/>
                <a:gd name="f614" fmla="*/ f531 f344 1"/>
                <a:gd name="f615" fmla="*/ f532 f343 1"/>
                <a:gd name="f616" fmla="*/ f533 f344 1"/>
                <a:gd name="f617" fmla="*/ f534 f343 1"/>
                <a:gd name="f618" fmla="*/ f535 f344 1"/>
                <a:gd name="f619" fmla="*/ f536 f343 1"/>
                <a:gd name="f620" fmla="*/ f537 f344 1"/>
                <a:gd name="f621" fmla="*/ f538 f343 1"/>
                <a:gd name="f622" fmla="*/ f539 f344 1"/>
                <a:gd name="f623" fmla="*/ f540 f343 1"/>
                <a:gd name="f624" fmla="*/ f541 f344 1"/>
                <a:gd name="f625" fmla="*/ f542 f343 1"/>
                <a:gd name="f626" fmla="*/ f543 f344 1"/>
                <a:gd name="f627" fmla="*/ f544 f343 1"/>
                <a:gd name="f628" fmla="*/ f545 f344 1"/>
                <a:gd name="f629" fmla="*/ f546 f344 1"/>
                <a:gd name="f630" fmla="*/ f547 f343 1"/>
                <a:gd name="f631" fmla="*/ f548 f344 1"/>
                <a:gd name="f632" fmla="*/ f549 f343 1"/>
                <a:gd name="f633" fmla="*/ f550 f344 1"/>
                <a:gd name="f634" fmla="*/ f551 f343 1"/>
                <a:gd name="f635" fmla="*/ f552 f344 1"/>
                <a:gd name="f636" fmla="*/ f553 f343 1"/>
                <a:gd name="f637" fmla="*/ f554 f344 1"/>
                <a:gd name="f638" fmla="*/ f555 f343 1"/>
                <a:gd name="f639" fmla="*/ f556 f344 1"/>
                <a:gd name="f640" fmla="*/ f557 f343 1"/>
                <a:gd name="f641" fmla="*/ f558 f344 1"/>
                <a:gd name="f642" fmla="*/ f559 f343 1"/>
                <a:gd name="f643" fmla="*/ f560 f344 1"/>
                <a:gd name="f644" fmla="*/ f561 f343 1"/>
                <a:gd name="f645" fmla="*/ f562 f344 1"/>
                <a:gd name="f646" fmla="*/ f563 f343 1"/>
                <a:gd name="f647" fmla="*/ f564 f344 1"/>
                <a:gd name="f648" fmla="*/ f565 f343 1"/>
                <a:gd name="f649" fmla="*/ f566 f344 1"/>
                <a:gd name="f650" fmla="*/ f567 f343 1"/>
                <a:gd name="f651" fmla="*/ f568 f344 1"/>
                <a:gd name="f652" fmla="*/ f569 f343 1"/>
                <a:gd name="f653" fmla="*/ f570 f344 1"/>
                <a:gd name="f654" fmla="*/ f571 f343 1"/>
                <a:gd name="f655" fmla="*/ f572 f344 1"/>
                <a:gd name="f656" fmla="*/ f573 f343 1"/>
                <a:gd name="f657" fmla="*/ f574 f344 1"/>
                <a:gd name="f658" fmla="*/ f575 f343 1"/>
                <a:gd name="f659" fmla="*/ f576 f344 1"/>
                <a:gd name="f660" fmla="*/ f577 f343 1"/>
                <a:gd name="f661" fmla="*/ f578 f344 1"/>
                <a:gd name="f662" fmla="*/ f579 f343 1"/>
                <a:gd name="f663" fmla="*/ f580 f344 1"/>
                <a:gd name="f664" fmla="*/ f581 f343 1"/>
                <a:gd name="f665" fmla="*/ f582 f343 1"/>
                <a:gd name="f666" fmla="*/ f583 f344 1"/>
                <a:gd name="f667" fmla="*/ f584 f343 1"/>
                <a:gd name="f668" fmla="*/ f585 f344 1"/>
                <a:gd name="f669" fmla="*/ f586 f343 1"/>
                <a:gd name="f670" fmla="*/ f587 f344 1"/>
                <a:gd name="f671" fmla="*/ f588 f343 1"/>
                <a:gd name="f672" fmla="*/ f589 f344 1"/>
                <a:gd name="f673" fmla="*/ f590 f343 1"/>
                <a:gd name="f674" fmla="*/ f591 f344 1"/>
                <a:gd name="f675" fmla="*/ f592 f343 1"/>
                <a:gd name="f676" fmla="*/ f593 f344 1"/>
                <a:gd name="f677" fmla="*/ f594 f343 1"/>
                <a:gd name="f678" fmla="*/ f595 f344 1"/>
              </a:gdLst>
              <a:ahLst/>
              <a:cxnLst>
                <a:cxn ang="3cd4">
                  <a:pos x="hc" y="t"/>
                </a:cxn>
                <a:cxn ang="0">
                  <a:pos x="r" y="vc"/>
                </a:cxn>
                <a:cxn ang="cd4">
                  <a:pos x="hc" y="b"/>
                </a:cxn>
                <a:cxn ang="cd2">
                  <a:pos x="l" y="vc"/>
                </a:cxn>
                <a:cxn ang="f433">
                  <a:pos x="f600" y="f601"/>
                </a:cxn>
                <a:cxn ang="f433">
                  <a:pos x="f602" y="f603"/>
                </a:cxn>
                <a:cxn ang="f433">
                  <a:pos x="f604" y="f605"/>
                </a:cxn>
                <a:cxn ang="f433">
                  <a:pos x="f606" y="f607"/>
                </a:cxn>
                <a:cxn ang="f433">
                  <a:pos x="f608" y="f607"/>
                </a:cxn>
                <a:cxn ang="f433">
                  <a:pos x="f609" y="f610"/>
                </a:cxn>
                <a:cxn ang="f433">
                  <a:pos x="f611" y="f612"/>
                </a:cxn>
                <a:cxn ang="f433">
                  <a:pos x="f613" y="f614"/>
                </a:cxn>
                <a:cxn ang="f433">
                  <a:pos x="f615" y="f616"/>
                </a:cxn>
                <a:cxn ang="f433">
                  <a:pos x="f617" y="f618"/>
                </a:cxn>
                <a:cxn ang="f433">
                  <a:pos x="f619" y="f620"/>
                </a:cxn>
                <a:cxn ang="f433">
                  <a:pos x="f621" y="f622"/>
                </a:cxn>
                <a:cxn ang="f433">
                  <a:pos x="f623" y="f624"/>
                </a:cxn>
                <a:cxn ang="f433">
                  <a:pos x="f625" y="f626"/>
                </a:cxn>
                <a:cxn ang="f433">
                  <a:pos x="f627" y="f628"/>
                </a:cxn>
                <a:cxn ang="f433">
                  <a:pos x="f625" y="f629"/>
                </a:cxn>
                <a:cxn ang="f433">
                  <a:pos x="f630" y="f631"/>
                </a:cxn>
                <a:cxn ang="f433">
                  <a:pos x="f632" y="f633"/>
                </a:cxn>
                <a:cxn ang="f433">
                  <a:pos x="f634" y="f635"/>
                </a:cxn>
                <a:cxn ang="f433">
                  <a:pos x="f636" y="f637"/>
                </a:cxn>
                <a:cxn ang="f433">
                  <a:pos x="f638" y="f639"/>
                </a:cxn>
                <a:cxn ang="f433">
                  <a:pos x="f640" y="f641"/>
                </a:cxn>
                <a:cxn ang="f433">
                  <a:pos x="f642" y="f643"/>
                </a:cxn>
                <a:cxn ang="f433">
                  <a:pos x="f644" y="f645"/>
                </a:cxn>
                <a:cxn ang="f433">
                  <a:pos x="f632" y="f641"/>
                </a:cxn>
                <a:cxn ang="f433">
                  <a:pos x="f646" y="f647"/>
                </a:cxn>
                <a:cxn ang="f433">
                  <a:pos x="f648" y="f649"/>
                </a:cxn>
                <a:cxn ang="f433">
                  <a:pos x="f650" y="f651"/>
                </a:cxn>
                <a:cxn ang="f433">
                  <a:pos x="f652" y="f653"/>
                </a:cxn>
                <a:cxn ang="f433">
                  <a:pos x="f654" y="f655"/>
                </a:cxn>
                <a:cxn ang="f433">
                  <a:pos x="f656" y="f657"/>
                </a:cxn>
                <a:cxn ang="f433">
                  <a:pos x="f658" y="f659"/>
                </a:cxn>
                <a:cxn ang="f433">
                  <a:pos x="f660" y="f661"/>
                </a:cxn>
                <a:cxn ang="f433">
                  <a:pos x="f662" y="f663"/>
                </a:cxn>
                <a:cxn ang="f433">
                  <a:pos x="f664" y="f629"/>
                </a:cxn>
                <a:cxn ang="f433">
                  <a:pos x="f665" y="f666"/>
                </a:cxn>
                <a:cxn ang="f433">
                  <a:pos x="f667" y="f668"/>
                </a:cxn>
                <a:cxn ang="f433">
                  <a:pos x="f669" y="f670"/>
                </a:cxn>
                <a:cxn ang="f433">
                  <a:pos x="f671" y="f672"/>
                </a:cxn>
                <a:cxn ang="f433">
                  <a:pos x="f673" y="f674"/>
                </a:cxn>
                <a:cxn ang="f433">
                  <a:pos x="f675" y="f676"/>
                </a:cxn>
                <a:cxn ang="f433">
                  <a:pos x="f677" y="f678"/>
                </a:cxn>
                <a:cxn ang="f433">
                  <a:pos x="f673" y="f641"/>
                </a:cxn>
                <a:cxn ang="f433">
                  <a:pos x="f673" y="f641"/>
                </a:cxn>
                <a:cxn ang="f433">
                  <a:pos x="f673" y="f641"/>
                </a:cxn>
              </a:cxnLst>
              <a:rect l="f596" t="f599" r="f597" b="f598"/>
              <a:pathLst>
                <a:path w="914" h="1092">
                  <a:moveTo>
                    <a:pt x="f8" y="f9"/>
                  </a:moveTo>
                  <a:cubicBezTo>
                    <a:pt x="f10" y="f11"/>
                    <a:pt x="f12" y="f13"/>
                    <a:pt x="f14" y="f15"/>
                  </a:cubicBezTo>
                  <a:cubicBezTo>
                    <a:pt x="f16" y="f17"/>
                    <a:pt x="f18" y="f19"/>
                    <a:pt x="f20" y="f19"/>
                  </a:cubicBezTo>
                  <a:cubicBezTo>
                    <a:pt x="f21" y="f22"/>
                    <a:pt x="f23" y="f24"/>
                    <a:pt x="f25" y="f26"/>
                  </a:cubicBezTo>
                  <a:cubicBezTo>
                    <a:pt x="f27" y="f28"/>
                    <a:pt x="f29" y="f30"/>
                    <a:pt x="f31" y="f32"/>
                  </a:cubicBezTo>
                  <a:cubicBezTo>
                    <a:pt x="f33" y="f34"/>
                    <a:pt x="f35" y="f36"/>
                    <a:pt x="f37" y="f38"/>
                  </a:cubicBezTo>
                  <a:cubicBezTo>
                    <a:pt x="f39" y="f38"/>
                    <a:pt x="f40" y="f41"/>
                    <a:pt x="f42" y="f5"/>
                  </a:cubicBezTo>
                  <a:cubicBezTo>
                    <a:pt x="f43" y="f5"/>
                    <a:pt x="f44" y="f5"/>
                    <a:pt x="f45" y="f5"/>
                  </a:cubicBezTo>
                  <a:cubicBezTo>
                    <a:pt x="f46" y="f5"/>
                    <a:pt x="f47" y="f5"/>
                    <a:pt x="f48" y="f5"/>
                  </a:cubicBezTo>
                  <a:cubicBezTo>
                    <a:pt x="f49" y="f5"/>
                    <a:pt x="f50" y="f5"/>
                    <a:pt x="f51" y="f5"/>
                  </a:cubicBezTo>
                  <a:cubicBezTo>
                    <a:pt x="f52" y="f53"/>
                    <a:pt x="f54" y="f38"/>
                    <a:pt x="f55" y="f38"/>
                  </a:cubicBezTo>
                  <a:cubicBezTo>
                    <a:pt x="f56" y="f53"/>
                    <a:pt x="f57" y="f41"/>
                    <a:pt x="f58" y="f59"/>
                  </a:cubicBezTo>
                  <a:cubicBezTo>
                    <a:pt x="f60" y="f61"/>
                    <a:pt x="f62" y="f63"/>
                    <a:pt x="f64" y="f65"/>
                  </a:cubicBezTo>
                  <a:cubicBezTo>
                    <a:pt x="f66" y="f67"/>
                    <a:pt x="f68" y="f69"/>
                    <a:pt x="f70" y="f71"/>
                  </a:cubicBezTo>
                  <a:cubicBezTo>
                    <a:pt x="f72" y="f73"/>
                    <a:pt x="f5" y="f74"/>
                    <a:pt x="f5" y="f75"/>
                  </a:cubicBezTo>
                  <a:cubicBezTo>
                    <a:pt x="f5" y="f76"/>
                    <a:pt x="f77" y="f78"/>
                    <a:pt x="f79" y="f80"/>
                  </a:cubicBezTo>
                  <a:cubicBezTo>
                    <a:pt x="f81" y="f82"/>
                    <a:pt x="f83" y="f84"/>
                    <a:pt x="f85" y="f86"/>
                  </a:cubicBezTo>
                  <a:cubicBezTo>
                    <a:pt x="f87" y="f88"/>
                    <a:pt x="f89" y="f25"/>
                    <a:pt x="f90" y="f18"/>
                  </a:cubicBezTo>
                  <a:cubicBezTo>
                    <a:pt x="f91" y="f92"/>
                    <a:pt x="f91" y="f93"/>
                    <a:pt x="f91" y="f94"/>
                  </a:cubicBezTo>
                  <a:cubicBezTo>
                    <a:pt x="f91" y="f94"/>
                    <a:pt x="f91" y="f95"/>
                    <a:pt x="f91" y="f95"/>
                  </a:cubicBezTo>
                  <a:cubicBezTo>
                    <a:pt x="f96" y="f97"/>
                    <a:pt x="f96" y="f98"/>
                    <a:pt x="f96" y="f99"/>
                  </a:cubicBezTo>
                  <a:cubicBezTo>
                    <a:pt x="f96" y="f100"/>
                    <a:pt x="f96" y="f101"/>
                    <a:pt x="f96" y="f102"/>
                  </a:cubicBezTo>
                  <a:cubicBezTo>
                    <a:pt x="f96" y="f103"/>
                    <a:pt x="f104" y="f105"/>
                    <a:pt x="f61" y="f106"/>
                  </a:cubicBezTo>
                  <a:cubicBezTo>
                    <a:pt x="f107" y="f108"/>
                    <a:pt x="f109" y="f110"/>
                    <a:pt x="f61" y="f111"/>
                  </a:cubicBezTo>
                  <a:cubicBezTo>
                    <a:pt x="f72" y="f112"/>
                    <a:pt x="f81" y="f113"/>
                    <a:pt x="f114" y="f115"/>
                  </a:cubicBezTo>
                  <a:cubicBezTo>
                    <a:pt x="f116" y="f117"/>
                    <a:pt x="f65" y="f118"/>
                    <a:pt x="f119" y="f120"/>
                  </a:cubicBezTo>
                  <a:cubicBezTo>
                    <a:pt x="f121" y="f122"/>
                    <a:pt x="f123" y="f122"/>
                    <a:pt x="f124" y="f120"/>
                  </a:cubicBezTo>
                  <a:cubicBezTo>
                    <a:pt x="f125" y="f126"/>
                    <a:pt x="f127" y="f128"/>
                    <a:pt x="f127" y="f129"/>
                  </a:cubicBezTo>
                  <a:cubicBezTo>
                    <a:pt x="f127" y="f130"/>
                    <a:pt x="f131" y="f132"/>
                    <a:pt x="f131" y="f133"/>
                  </a:cubicBezTo>
                  <a:cubicBezTo>
                    <a:pt x="f134" y="f135"/>
                    <a:pt x="f9" y="f136"/>
                    <a:pt x="f137" y="f138"/>
                  </a:cubicBezTo>
                  <a:cubicBezTo>
                    <a:pt x="f19" y="f139"/>
                    <a:pt x="f19" y="f140"/>
                    <a:pt x="f15" y="f141"/>
                  </a:cubicBezTo>
                  <a:cubicBezTo>
                    <a:pt x="f142" y="f143"/>
                    <a:pt x="f125" y="f144"/>
                    <a:pt x="f127" y="f145"/>
                  </a:cubicBezTo>
                  <a:cubicBezTo>
                    <a:pt x="f146" y="f147"/>
                    <a:pt x="f148" y="f147"/>
                    <a:pt x="f149" y="f145"/>
                  </a:cubicBezTo>
                  <a:cubicBezTo>
                    <a:pt x="f150" y="f151"/>
                    <a:pt x="f152" y="f153"/>
                    <a:pt x="f154" y="f139"/>
                  </a:cubicBezTo>
                  <a:cubicBezTo>
                    <a:pt x="f155" y="f156"/>
                    <a:pt x="f157" y="f158"/>
                    <a:pt x="f159" y="f160"/>
                  </a:cubicBezTo>
                  <a:cubicBezTo>
                    <a:pt x="f161" y="f162"/>
                    <a:pt x="f74" y="f163"/>
                    <a:pt x="f74" y="f164"/>
                  </a:cubicBezTo>
                  <a:cubicBezTo>
                    <a:pt x="f165" y="f166"/>
                    <a:pt x="f74" y="f167"/>
                    <a:pt x="f74" y="f168"/>
                  </a:cubicBezTo>
                  <a:cubicBezTo>
                    <a:pt x="f74" y="f169"/>
                    <a:pt x="f74" y="f112"/>
                    <a:pt x="f170" y="f171"/>
                  </a:cubicBezTo>
                  <a:cubicBezTo>
                    <a:pt x="f172" y="f173"/>
                    <a:pt x="f174" y="f175"/>
                    <a:pt x="f176" y="f102"/>
                  </a:cubicBezTo>
                  <a:cubicBezTo>
                    <a:pt x="f177" y="f23"/>
                    <a:pt x="f178" y="f179"/>
                    <a:pt x="f180" y="f181"/>
                  </a:cubicBezTo>
                  <a:cubicBezTo>
                    <a:pt x="f148" y="f182"/>
                    <a:pt x="f148" y="f82"/>
                    <a:pt x="f127" y="f183"/>
                  </a:cubicBezTo>
                  <a:cubicBezTo>
                    <a:pt x="f184" y="f185"/>
                    <a:pt x="f19" y="f186"/>
                    <a:pt x="f187" y="f188"/>
                  </a:cubicBezTo>
                  <a:cubicBezTo>
                    <a:pt x="f189" y="f190"/>
                    <a:pt x="f65" y="f191"/>
                    <a:pt x="f192" y="f193"/>
                  </a:cubicBezTo>
                  <a:cubicBezTo>
                    <a:pt x="f194" y="f39"/>
                    <a:pt x="f17" y="f45"/>
                    <a:pt x="f195" y="f196"/>
                  </a:cubicBezTo>
                  <a:cubicBezTo>
                    <a:pt x="f197" y="f198"/>
                    <a:pt x="f199" y="f200"/>
                    <a:pt x="f201" y="f202"/>
                  </a:cubicBezTo>
                  <a:cubicBezTo>
                    <a:pt x="f203" y="f204"/>
                    <a:pt x="f205" y="f206"/>
                    <a:pt x="f207" y="f208"/>
                  </a:cubicBezTo>
                  <a:cubicBezTo>
                    <a:pt x="f209" y="f208"/>
                    <a:pt x="f210" y="f159"/>
                    <a:pt x="f211" y="f74"/>
                  </a:cubicBezTo>
                  <a:cubicBezTo>
                    <a:pt x="f212" y="f213"/>
                    <a:pt x="f214" y="f215"/>
                    <a:pt x="f216" y="f217"/>
                  </a:cubicBezTo>
                  <a:cubicBezTo>
                    <a:pt x="f218" y="f219"/>
                    <a:pt x="f220" y="f50"/>
                    <a:pt x="f213" y="f221"/>
                  </a:cubicBezTo>
                  <a:cubicBezTo>
                    <a:pt x="f204" y="f222"/>
                    <a:pt x="f223" y="f224"/>
                    <a:pt x="f74" y="f196"/>
                  </a:cubicBezTo>
                  <a:cubicBezTo>
                    <a:pt x="f225" y="f196"/>
                    <a:pt x="f226" y="f75"/>
                    <a:pt x="f216" y="f46"/>
                  </a:cubicBezTo>
                  <a:cubicBezTo>
                    <a:pt x="f227" y="f224"/>
                    <a:pt x="f228" y="f224"/>
                    <a:pt x="f229" y="f222"/>
                  </a:cubicBezTo>
                  <a:cubicBezTo>
                    <a:pt x="f224" y="f222"/>
                    <a:pt x="f75" y="f222"/>
                    <a:pt x="f230" y="f231"/>
                  </a:cubicBezTo>
                  <a:cubicBezTo>
                    <a:pt x="f230" y="f231"/>
                    <a:pt x="f232" y="f231"/>
                    <a:pt x="f233" y="f231"/>
                  </a:cubicBezTo>
                  <a:cubicBezTo>
                    <a:pt x="f234" y="f222"/>
                    <a:pt x="f234" y="f231"/>
                    <a:pt x="f235" y="f231"/>
                  </a:cubicBezTo>
                  <a:cubicBezTo>
                    <a:pt x="f236" y="f237"/>
                    <a:pt x="f238" y="f239"/>
                    <a:pt x="f240" y="f241"/>
                  </a:cubicBezTo>
                  <a:cubicBezTo>
                    <a:pt x="f35" y="f54"/>
                    <a:pt x="f242" y="f243"/>
                    <a:pt x="f244" y="f204"/>
                  </a:cubicBezTo>
                  <a:cubicBezTo>
                    <a:pt x="f245" y="f206"/>
                    <a:pt x="f246" y="f206"/>
                    <a:pt x="f247" y="f213"/>
                  </a:cubicBezTo>
                  <a:cubicBezTo>
                    <a:pt x="f248" y="f249"/>
                    <a:pt x="f250" y="f228"/>
                    <a:pt x="f251" y="f234"/>
                  </a:cubicBezTo>
                  <a:cubicBezTo>
                    <a:pt x="f12" y="f252"/>
                    <a:pt x="f253" y="f39"/>
                    <a:pt x="f254" y="f255"/>
                  </a:cubicBezTo>
                  <a:cubicBezTo>
                    <a:pt x="f256" y="f257"/>
                    <a:pt x="f256" y="f258"/>
                    <a:pt x="f98" y="f80"/>
                  </a:cubicBezTo>
                  <a:cubicBezTo>
                    <a:pt x="f259" y="f260"/>
                    <a:pt x="f261" y="f262"/>
                    <a:pt x="f263" y="f82"/>
                  </a:cubicBezTo>
                  <a:cubicBezTo>
                    <a:pt x="f264" y="f82"/>
                    <a:pt x="f264" y="f182"/>
                    <a:pt x="f86" y="f265"/>
                  </a:cubicBezTo>
                  <a:cubicBezTo>
                    <a:pt x="f29" y="f266"/>
                    <a:pt x="f267" y="f268"/>
                    <a:pt x="f269" y="f270"/>
                  </a:cubicBezTo>
                  <a:cubicBezTo>
                    <a:pt x="f271" y="f272"/>
                    <a:pt x="f273" y="f274"/>
                    <a:pt x="f275" y="f171"/>
                  </a:cubicBezTo>
                  <a:cubicBezTo>
                    <a:pt x="f276" y="f277"/>
                    <a:pt x="f276" y="f278"/>
                    <a:pt x="f276" y="f168"/>
                  </a:cubicBezTo>
                  <a:cubicBezTo>
                    <a:pt x="f276" y="f167"/>
                    <a:pt x="f276" y="f279"/>
                    <a:pt x="f276" y="f280"/>
                  </a:cubicBezTo>
                  <a:cubicBezTo>
                    <a:pt x="f276" y="f163"/>
                    <a:pt x="f281" y="f162"/>
                    <a:pt x="f282" y="f160"/>
                  </a:cubicBezTo>
                  <a:cubicBezTo>
                    <a:pt x="f283" y="f284"/>
                    <a:pt x="f285" y="f286"/>
                    <a:pt x="f246" y="f287"/>
                  </a:cubicBezTo>
                  <a:cubicBezTo>
                    <a:pt x="f288" y="f138"/>
                    <a:pt x="f289" y="f141"/>
                    <a:pt x="f86" y="f145"/>
                  </a:cubicBezTo>
                  <a:cubicBezTo>
                    <a:pt x="f290" y="f7"/>
                    <a:pt x="f27" y="f147"/>
                    <a:pt x="f291" y="f145"/>
                  </a:cubicBezTo>
                  <a:cubicBezTo>
                    <a:pt x="f292" y="f144"/>
                    <a:pt x="f293" y="f294"/>
                    <a:pt x="f295" y="f296"/>
                  </a:cubicBezTo>
                  <a:cubicBezTo>
                    <a:pt x="f92" y="f140"/>
                    <a:pt x="f92" y="f139"/>
                    <a:pt x="f16" y="f297"/>
                  </a:cubicBezTo>
                  <a:cubicBezTo>
                    <a:pt x="f298" y="f299"/>
                    <a:pt x="f300" y="f301"/>
                    <a:pt x="f291" y="f302"/>
                  </a:cubicBezTo>
                  <a:cubicBezTo>
                    <a:pt x="f263" y="f128"/>
                    <a:pt x="f303" y="f126"/>
                    <a:pt x="f18" y="f120"/>
                  </a:cubicBezTo>
                  <a:cubicBezTo>
                    <a:pt x="f253" y="f304"/>
                    <a:pt x="f101" y="f122"/>
                    <a:pt x="f305" y="f118"/>
                  </a:cubicBezTo>
                  <a:cubicBezTo>
                    <a:pt x="f306" y="f307"/>
                    <a:pt x="f308" y="f309"/>
                    <a:pt x="f310" y="f311"/>
                  </a:cubicBezTo>
                  <a:cubicBezTo>
                    <a:pt x="f312" y="f110"/>
                    <a:pt x="f312" y="f313"/>
                    <a:pt x="f314" y="f315"/>
                  </a:cubicBezTo>
                  <a:cubicBezTo>
                    <a:pt x="f316" y="f317"/>
                    <a:pt x="f318" y="f319"/>
                    <a:pt x="f320" y="f321"/>
                  </a:cubicBezTo>
                  <a:cubicBezTo>
                    <a:pt x="f103" y="f322"/>
                    <a:pt x="f322" y="f256"/>
                    <a:pt x="f322" y="f99"/>
                  </a:cubicBezTo>
                  <a:cubicBezTo>
                    <a:pt x="f323" y="f324"/>
                    <a:pt x="f325" y="f95"/>
                    <a:pt x="f325" y="f92"/>
                  </a:cubicBezTo>
                  <a:cubicBezTo>
                    <a:pt x="f306" y="f326"/>
                    <a:pt x="f327" y="f267"/>
                    <a:pt x="f328" y="f329"/>
                  </a:cubicBezTo>
                  <a:cubicBezTo>
                    <a:pt x="f330" y="f331"/>
                    <a:pt x="f312" y="f332"/>
                    <a:pt x="f333" y="f334"/>
                  </a:cubicBezTo>
                  <a:cubicBezTo>
                    <a:pt x="f6" y="f335"/>
                    <a:pt x="f274" y="f204"/>
                    <a:pt x="f336" y="f337"/>
                  </a:cubicBezTo>
                  <a:cubicBezTo>
                    <a:pt x="f327" y="f338"/>
                    <a:pt x="f339" y="f340"/>
                    <a:pt x="f8" y="f9"/>
                  </a:cubicBezTo>
                  <a:close/>
                  <a:moveTo>
                    <a:pt x="f322" y="f196"/>
                  </a:moveTo>
                  <a:cubicBezTo>
                    <a:pt x="f322" y="f230"/>
                    <a:pt x="f322" y="f230"/>
                    <a:pt x="f322" y="f230"/>
                  </a:cubicBezTo>
                  <a:cubicBezTo>
                    <a:pt x="f322" y="f230"/>
                    <a:pt x="f322" y="f230"/>
                    <a:pt x="f322" y="f196"/>
                  </a:cubicBezTo>
                  <a:cubicBezTo>
                    <a:pt x="f322" y="f341"/>
                    <a:pt x="f322" y="f229"/>
                    <a:pt x="f322" y="f231"/>
                  </a:cubicBezTo>
                  <a:cubicBezTo>
                    <a:pt x="f322" y="f229"/>
                    <a:pt x="f322" y="f341"/>
                    <a:pt x="f322" y="f19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7" name="Freeform 6">
              <a:extLst>
                <a:ext uri="{FF2B5EF4-FFF2-40B4-BE49-F238E27FC236}">
                  <a16:creationId xmlns:a16="http://schemas.microsoft.com/office/drawing/2014/main" id="{76EB0542-DAED-666A-2305-97356C63F7F0}"/>
                </a:ext>
              </a:extLst>
            </p:cNvPr>
            <p:cNvSpPr/>
            <p:nvPr/>
          </p:nvSpPr>
          <p:spPr>
            <a:xfrm>
              <a:off x="657215" y="2807774"/>
              <a:ext cx="1330845" cy="1210939"/>
            </a:xfrm>
            <a:custGeom>
              <a:avLst/>
              <a:gdLst>
                <a:gd name="f0" fmla="val 10800000"/>
                <a:gd name="f1" fmla="val 5400000"/>
                <a:gd name="f2" fmla="val 180"/>
                <a:gd name="f3" fmla="val w"/>
                <a:gd name="f4" fmla="val h"/>
                <a:gd name="f5" fmla="val 0"/>
                <a:gd name="f6" fmla="val 683"/>
                <a:gd name="f7" fmla="val 623"/>
                <a:gd name="f8" fmla="val 217"/>
                <a:gd name="f9" fmla="val 61"/>
                <a:gd name="f10" fmla="val 230"/>
                <a:gd name="f11" fmla="val 41"/>
                <a:gd name="f12" fmla="val 242"/>
                <a:gd name="f13" fmla="val 21"/>
                <a:gd name="f14" fmla="val 256"/>
                <a:gd name="f15" fmla="val 246"/>
                <a:gd name="f16" fmla="val 2"/>
                <a:gd name="f17" fmla="val 238"/>
                <a:gd name="f18" fmla="val 3"/>
                <a:gd name="f19" fmla="val 5"/>
                <a:gd name="f20" fmla="val 177"/>
                <a:gd name="f21" fmla="val 16"/>
                <a:gd name="f22" fmla="val 129"/>
                <a:gd name="f23" fmla="val 39"/>
                <a:gd name="f24" fmla="val 84"/>
                <a:gd name="f25" fmla="val 67"/>
                <a:gd name="f26" fmla="val 68"/>
                <a:gd name="f27" fmla="val 77"/>
                <a:gd name="f28" fmla="val 53"/>
                <a:gd name="f29" fmla="val 90"/>
                <a:gd name="f30" fmla="val 37"/>
                <a:gd name="f31" fmla="val 100"/>
                <a:gd name="f32" fmla="val 25"/>
                <a:gd name="f33" fmla="val 107"/>
                <a:gd name="f34" fmla="val 17"/>
                <a:gd name="f35" fmla="val 117"/>
                <a:gd name="f36" fmla="val 11"/>
                <a:gd name="f37" fmla="val 130"/>
                <a:gd name="f38" fmla="val 151"/>
                <a:gd name="f39" fmla="val 173"/>
                <a:gd name="f40" fmla="val 195"/>
                <a:gd name="f41" fmla="val 214"/>
                <a:gd name="f42" fmla="val 232"/>
                <a:gd name="f43" fmla="val 24"/>
                <a:gd name="f44" fmla="val 30"/>
                <a:gd name="f45" fmla="val 252"/>
                <a:gd name="f46" fmla="val 36"/>
                <a:gd name="f47" fmla="val 257"/>
                <a:gd name="f48" fmla="val 45"/>
                <a:gd name="f49" fmla="val 60"/>
                <a:gd name="f50" fmla="val 63"/>
                <a:gd name="f51" fmla="val 259"/>
                <a:gd name="f52" fmla="val 273"/>
                <a:gd name="f53" fmla="val 327"/>
                <a:gd name="f54" fmla="val 378"/>
                <a:gd name="f55" fmla="val 142"/>
                <a:gd name="f56" fmla="val 423"/>
                <a:gd name="f57" fmla="val 176"/>
                <a:gd name="f58" fmla="val 466"/>
                <a:gd name="f59" fmla="val 499"/>
                <a:gd name="f60" fmla="val 269"/>
                <a:gd name="f61" fmla="val 517"/>
                <a:gd name="f62" fmla="val 280"/>
                <a:gd name="f63" fmla="val 521"/>
                <a:gd name="f64" fmla="val 283"/>
                <a:gd name="f65" fmla="val 525"/>
                <a:gd name="f66" fmla="val 536"/>
                <a:gd name="f67" fmla="val 284"/>
                <a:gd name="f68" fmla="val 563"/>
                <a:gd name="f69" fmla="val 590"/>
                <a:gd name="f70" fmla="val 617"/>
                <a:gd name="f71" fmla="val 621"/>
                <a:gd name="f72" fmla="val 289"/>
                <a:gd name="f73" fmla="val 324"/>
                <a:gd name="f74" fmla="val 358"/>
                <a:gd name="f75" fmla="val 393"/>
                <a:gd name="f76" fmla="val 398"/>
                <a:gd name="f77" fmla="val 399"/>
                <a:gd name="f78" fmla="val 537"/>
                <a:gd name="f79" fmla="val 402"/>
                <a:gd name="f80" fmla="val 413"/>
                <a:gd name="f81" fmla="val 448"/>
                <a:gd name="f82" fmla="val 505"/>
                <a:gd name="f83" fmla="val 478"/>
                <a:gd name="f84" fmla="val 486"/>
                <a:gd name="f85" fmla="val 504"/>
                <a:gd name="f86" fmla="val 461"/>
                <a:gd name="f87" fmla="val 547"/>
                <a:gd name="f88" fmla="val 421"/>
                <a:gd name="f89" fmla="val 577"/>
                <a:gd name="f90" fmla="val 372"/>
                <a:gd name="f91" fmla="val 599"/>
                <a:gd name="f92" fmla="val 318"/>
                <a:gd name="f93" fmla="val 605"/>
                <a:gd name="f94" fmla="val 302"/>
                <a:gd name="f95" fmla="val 611"/>
                <a:gd name="f96" fmla="val 286"/>
                <a:gd name="f97" fmla="val 616"/>
                <a:gd name="f98" fmla="val 619"/>
                <a:gd name="f99" fmla="val 260"/>
                <a:gd name="f100" fmla="val 625"/>
                <a:gd name="f101" fmla="val 255"/>
                <a:gd name="f102" fmla="val 634"/>
                <a:gd name="f103" fmla="val 642"/>
                <a:gd name="f104" fmla="val 258"/>
                <a:gd name="f105" fmla="val 648"/>
                <a:gd name="f106" fmla="val 655"/>
                <a:gd name="f107" fmla="val 250"/>
                <a:gd name="f108" fmla="val 662"/>
                <a:gd name="f109" fmla="val 244"/>
                <a:gd name="f110" fmla="val 667"/>
                <a:gd name="f111" fmla="val 236"/>
                <a:gd name="f112" fmla="val 670"/>
                <a:gd name="f113" fmla="val 228"/>
                <a:gd name="f114" fmla="val 680"/>
                <a:gd name="f115" fmla="val 205"/>
                <a:gd name="f116" fmla="val 182"/>
                <a:gd name="f117" fmla="val 679"/>
                <a:gd name="f118" fmla="val 158"/>
                <a:gd name="f119" fmla="val 675"/>
                <a:gd name="f120" fmla="val 131"/>
                <a:gd name="f121" fmla="val 665"/>
                <a:gd name="f122" fmla="val 108"/>
                <a:gd name="f123" fmla="val 638"/>
                <a:gd name="f124" fmla="val 96"/>
                <a:gd name="f125" fmla="val 637"/>
                <a:gd name="f126" fmla="val 95"/>
                <a:gd name="f127" fmla="val 636"/>
                <a:gd name="f128" fmla="val 94"/>
                <a:gd name="f129" fmla="val 93"/>
                <a:gd name="f130" fmla="val 601"/>
                <a:gd name="f131" fmla="val 71"/>
                <a:gd name="f132" fmla="val 572"/>
                <a:gd name="f133" fmla="val 44"/>
                <a:gd name="f134" fmla="val 545"/>
                <a:gd name="f135" fmla="val 14"/>
                <a:gd name="f136" fmla="val 543"/>
                <a:gd name="f137" fmla="val 542"/>
                <a:gd name="f138" fmla="val 10"/>
                <a:gd name="f139" fmla="val 539"/>
                <a:gd name="f140" fmla="val 13"/>
                <a:gd name="f141" fmla="val 464"/>
                <a:gd name="f142" fmla="val 64"/>
                <a:gd name="f143" fmla="val 420"/>
                <a:gd name="f144" fmla="val 78"/>
                <a:gd name="f145" fmla="val 380"/>
                <a:gd name="f146" fmla="val 340"/>
                <a:gd name="f147" fmla="val 97"/>
                <a:gd name="f148" fmla="val 298"/>
                <a:gd name="f149" fmla="val 101"/>
                <a:gd name="f150" fmla="val 103"/>
                <a:gd name="f151" fmla="val 248"/>
                <a:gd name="f152" fmla="val 223"/>
                <a:gd name="f153" fmla="val 102"/>
                <a:gd name="f154" fmla="val 207"/>
                <a:gd name="f155" fmla="val 200"/>
                <a:gd name="f156" fmla="val 89"/>
                <a:gd name="f157" fmla="val 208"/>
                <a:gd name="f158" fmla="val 75"/>
                <a:gd name="f159" fmla="val 211"/>
                <a:gd name="f160" fmla="val 66"/>
                <a:gd name="f161" fmla="val 442"/>
                <a:gd name="f162" fmla="val 189"/>
                <a:gd name="f163" fmla="val 179"/>
                <a:gd name="f164" fmla="val 495"/>
                <a:gd name="f165" fmla="val 519"/>
                <a:gd name="f166" fmla="val 540"/>
                <a:gd name="f167" fmla="val 192"/>
                <a:gd name="f168" fmla="val 556"/>
                <a:gd name="f169" fmla="val 210"/>
                <a:gd name="f170" fmla="val 218"/>
                <a:gd name="f171" fmla="val 561"/>
                <a:gd name="f172" fmla="val 229"/>
                <a:gd name="f173" fmla="val 553"/>
                <a:gd name="f174" fmla="val 235"/>
                <a:gd name="f175" fmla="val 550"/>
                <a:gd name="f176" fmla="val 237"/>
                <a:gd name="f177" fmla="val 532"/>
                <a:gd name="f178" fmla="val 233"/>
                <a:gd name="f179" fmla="val 528"/>
                <a:gd name="f180" fmla="val 231"/>
                <a:gd name="f181" fmla="val 526"/>
                <a:gd name="f182" fmla="val 227"/>
                <a:gd name="f183" fmla="val 523"/>
                <a:gd name="f184" fmla="val 224"/>
                <a:gd name="f185" fmla="val 500"/>
                <a:gd name="f186" fmla="val 470"/>
                <a:gd name="f187" fmla="val 450"/>
                <a:gd name="f188" fmla="val 445"/>
                <a:gd name="f189" fmla="val 441"/>
                <a:gd name="f190" fmla="val 239"/>
                <a:gd name="f191" fmla="val 433"/>
                <a:gd name="f192" fmla="val 427"/>
                <a:gd name="f193" fmla="val 422"/>
                <a:gd name="f194" fmla="val 234"/>
                <a:gd name="f195" fmla="val 417"/>
                <a:gd name="f196" fmla="val 222"/>
                <a:gd name="f197" fmla="val 419"/>
                <a:gd name="f198" fmla="val 216"/>
                <a:gd name="f199" fmla="val 276"/>
                <a:gd name="f200" fmla="val 384"/>
                <a:gd name="f201" fmla="val 291"/>
                <a:gd name="f202" fmla="val 299"/>
                <a:gd name="f203" fmla="val 385"/>
                <a:gd name="f204" fmla="val 300"/>
                <a:gd name="f205" fmla="val 301"/>
                <a:gd name="f206" fmla="val 383"/>
                <a:gd name="f207" fmla="val 381"/>
                <a:gd name="f208" fmla="val 389"/>
                <a:gd name="f209" fmla="val 305"/>
                <a:gd name="f210" fmla="val 310"/>
                <a:gd name="f211" fmla="val 395"/>
                <a:gd name="f212" fmla="val 311"/>
                <a:gd name="f213" fmla="val 396"/>
                <a:gd name="f214" fmla="val 312"/>
                <a:gd name="f215" fmla="val 315"/>
                <a:gd name="f216" fmla="val 317"/>
                <a:gd name="f217" fmla="val 400"/>
                <a:gd name="f218" fmla="val 320"/>
                <a:gd name="f219" fmla="val 401"/>
                <a:gd name="f220" fmla="val 321"/>
                <a:gd name="f221" fmla="val 322"/>
                <a:gd name="f222" fmla="val 323"/>
                <a:gd name="f223" fmla="val 325"/>
                <a:gd name="f224" fmla="val 330"/>
                <a:gd name="f225" fmla="val 405"/>
                <a:gd name="f226" fmla="val 334"/>
                <a:gd name="f227" fmla="val 404"/>
                <a:gd name="f228" fmla="val 339"/>
                <a:gd name="f229" fmla="val 341"/>
                <a:gd name="f230" fmla="val 342"/>
                <a:gd name="f231" fmla="val 346"/>
                <a:gd name="f232" fmla="val 349"/>
                <a:gd name="f233" fmla="val 353"/>
                <a:gd name="f234" fmla="val 403"/>
                <a:gd name="f235" fmla="val 354"/>
                <a:gd name="f236" fmla="val 356"/>
                <a:gd name="f237" fmla="val 357"/>
                <a:gd name="f238" fmla="val 366"/>
                <a:gd name="f239" fmla="val 375"/>
                <a:gd name="f240" fmla="val 387"/>
                <a:gd name="f241" fmla="val 382"/>
                <a:gd name="f242" fmla="val 386"/>
                <a:gd name="f243" fmla="val 390"/>
                <a:gd name="f244" fmla="val 379"/>
                <a:gd name="f245" fmla="val 411"/>
                <a:gd name="f246" fmla="val 412"/>
                <a:gd name="f247" fmla="val 397"/>
                <a:gd name="f248" fmla="val 409"/>
                <a:gd name="f249" fmla="val 414"/>
                <a:gd name="f250" fmla="val 425"/>
                <a:gd name="f251" fmla="val 370"/>
                <a:gd name="f252" fmla="val 434"/>
                <a:gd name="f253" fmla="val 439"/>
                <a:gd name="f254" fmla="val 437"/>
                <a:gd name="f255" fmla="val 436"/>
                <a:gd name="f256" fmla="val 309"/>
                <a:gd name="f257" fmla="val 426"/>
                <a:gd name="f258" fmla="val 297"/>
                <a:gd name="f259" fmla="val 282"/>
                <a:gd name="f260" fmla="val 415"/>
                <a:gd name="f261" fmla="val 275"/>
                <a:gd name="f262" fmla="val 274"/>
                <a:gd name="f263" fmla="val 408"/>
                <a:gd name="f264" fmla="val 407"/>
                <a:gd name="f265" fmla="val 406"/>
                <a:gd name="f266" fmla="val 152"/>
                <a:gd name="f267" fmla="val 263"/>
                <a:gd name="f268" fmla="val 215"/>
                <a:gd name="f269" fmla="val 265"/>
                <a:gd name="f270" fmla="val 221"/>
                <a:gd name="f271" fmla="val 243"/>
                <a:gd name="f272" fmla="val 199"/>
                <a:gd name="f273" fmla="val 178"/>
                <a:gd name="f274" fmla="val 167"/>
                <a:gd name="f275" fmla="val 157"/>
                <a:gd name="f276" fmla="val 146"/>
                <a:gd name="f277" fmla="val 141"/>
                <a:gd name="f278" fmla="val 136"/>
                <a:gd name="f279" fmla="val 120"/>
                <a:gd name="f280" fmla="val 118"/>
                <a:gd name="f281" fmla="val 220"/>
                <a:gd name="f282" fmla="val 164"/>
                <a:gd name="f283" fmla="val 170"/>
                <a:gd name="f284" fmla="val 226"/>
                <a:gd name="f285" fmla="val 171"/>
                <a:gd name="f286" fmla="+- 0 0 -90"/>
                <a:gd name="f287" fmla="*/ f3 1 683"/>
                <a:gd name="f288" fmla="*/ f4 1 623"/>
                <a:gd name="f289" fmla="val f5"/>
                <a:gd name="f290" fmla="val f6"/>
                <a:gd name="f291" fmla="val f7"/>
                <a:gd name="f292" fmla="*/ f286 f0 1"/>
                <a:gd name="f293" fmla="+- f291 0 f289"/>
                <a:gd name="f294" fmla="+- f290 0 f289"/>
                <a:gd name="f295" fmla="*/ f292 1 f2"/>
                <a:gd name="f296" fmla="*/ f294 1 683"/>
                <a:gd name="f297" fmla="*/ f293 1 623"/>
                <a:gd name="f298" fmla="*/ 256 f294 1"/>
                <a:gd name="f299" fmla="*/ 0 f293 1"/>
                <a:gd name="f300" fmla="*/ 84 f294 1"/>
                <a:gd name="f301" fmla="*/ 67 f293 1"/>
                <a:gd name="f302" fmla="*/ 11 f294 1"/>
                <a:gd name="f303" fmla="*/ 130 f293 1"/>
                <a:gd name="f304" fmla="*/ 24 f294 1"/>
                <a:gd name="f305" fmla="*/ 246 f293 1"/>
                <a:gd name="f306" fmla="*/ 68 f294 1"/>
                <a:gd name="f307" fmla="*/ 273 f293 1"/>
                <a:gd name="f308" fmla="*/ 269 f294 1"/>
                <a:gd name="f309" fmla="*/ 517 f293 1"/>
                <a:gd name="f310" fmla="*/ 283 f294 1"/>
                <a:gd name="f311" fmla="*/ 617 f293 1"/>
                <a:gd name="f312" fmla="*/ 393 f294 1"/>
                <a:gd name="f313" fmla="*/ 623 f293 1"/>
                <a:gd name="f314" fmla="*/ 399 f294 1"/>
                <a:gd name="f315" fmla="*/ 537 f293 1"/>
                <a:gd name="f316" fmla="*/ 504 f294 1"/>
                <a:gd name="f317" fmla="*/ 461 f293 1"/>
                <a:gd name="f318" fmla="*/ 616 f294 1"/>
                <a:gd name="f319" fmla="*/ 269 f293 1"/>
                <a:gd name="f320" fmla="*/ 655 f294 1"/>
                <a:gd name="f321" fmla="*/ 250 f293 1"/>
                <a:gd name="f322" fmla="*/ 679 f294 1"/>
                <a:gd name="f323" fmla="*/ 158 f293 1"/>
                <a:gd name="f324" fmla="*/ 634 f294 1"/>
                <a:gd name="f325" fmla="*/ 93 f293 1"/>
                <a:gd name="f326" fmla="*/ 539 f294 1"/>
                <a:gd name="f327" fmla="*/ 13 f293 1"/>
                <a:gd name="f328" fmla="*/ 298 f294 1"/>
                <a:gd name="f329" fmla="*/ 101 f293 1"/>
                <a:gd name="f330" fmla="*/ 208 f294 1"/>
                <a:gd name="f331" fmla="*/ 75 f293 1"/>
                <a:gd name="f332" fmla="*/ 423 f294 1"/>
                <a:gd name="f333" fmla="*/ 211 f293 1"/>
                <a:gd name="f334" fmla="*/ 556 f294 1"/>
                <a:gd name="f335" fmla="*/ 210 f293 1"/>
                <a:gd name="f336" fmla="*/ 545 f294 1"/>
                <a:gd name="f337" fmla="*/ 238 f293 1"/>
                <a:gd name="f338" fmla="*/ 532 f294 1"/>
                <a:gd name="f339" fmla="*/ 233 f293 1"/>
                <a:gd name="f340" fmla="*/ 450 f294 1"/>
                <a:gd name="f341" fmla="*/ 230 f293 1"/>
                <a:gd name="f342" fmla="*/ 420 f294 1"/>
                <a:gd name="f343" fmla="*/ 228 f293 1"/>
                <a:gd name="f344" fmla="*/ 276 f294 1"/>
                <a:gd name="f345" fmla="*/ 384 f293 1"/>
                <a:gd name="f346" fmla="*/ 301 f294 1"/>
                <a:gd name="f347" fmla="*/ 381 f293 1"/>
                <a:gd name="f348" fmla="*/ 310 f294 1"/>
                <a:gd name="f349" fmla="*/ 395 f293 1"/>
                <a:gd name="f350" fmla="*/ 312 f294 1"/>
                <a:gd name="f351" fmla="*/ 396 f293 1"/>
                <a:gd name="f352" fmla="*/ 321 f294 1"/>
                <a:gd name="f353" fmla="*/ 401 f293 1"/>
                <a:gd name="f354" fmla="*/ 327 f294 1"/>
                <a:gd name="f355" fmla="*/ 342 f294 1"/>
                <a:gd name="f356" fmla="*/ 404 f293 1"/>
                <a:gd name="f357" fmla="*/ 357 f294 1"/>
                <a:gd name="f358" fmla="*/ 402 f293 1"/>
                <a:gd name="f359" fmla="*/ 385 f294 1"/>
                <a:gd name="f360" fmla="*/ 412 f294 1"/>
                <a:gd name="f361" fmla="*/ 397 f293 1"/>
                <a:gd name="f362" fmla="*/ 419 f293 1"/>
                <a:gd name="f363" fmla="*/ 387 f294 1"/>
                <a:gd name="f364" fmla="*/ 425 f293 1"/>
                <a:gd name="f365" fmla="*/ 426 f293 1"/>
                <a:gd name="f366" fmla="*/ 274 f294 1"/>
                <a:gd name="f367" fmla="*/ 406 f293 1"/>
                <a:gd name="f368" fmla="*/ 151 f294 1"/>
                <a:gd name="f369" fmla="*/ 236 f293 1"/>
                <a:gd name="f370" fmla="*/ 263 f294 1"/>
                <a:gd name="f371" fmla="*/ 227 f293 1"/>
                <a:gd name="f372" fmla="*/ 233 f294 1"/>
                <a:gd name="f373" fmla="*/ 231 f293 1"/>
                <a:gd name="f374" fmla="*/ 234 f293 1"/>
                <a:gd name="f375" fmla="*/ 136 f294 1"/>
                <a:gd name="f376" fmla="*/ 239 f293 1"/>
                <a:gd name="f377" fmla="*/ 259 f294 1"/>
                <a:gd name="f378" fmla="+- f295 0 f1"/>
                <a:gd name="f379" fmla="*/ f298 1 683"/>
                <a:gd name="f380" fmla="*/ f299 1 623"/>
                <a:gd name="f381" fmla="*/ f300 1 683"/>
                <a:gd name="f382" fmla="*/ f301 1 623"/>
                <a:gd name="f383" fmla="*/ f302 1 683"/>
                <a:gd name="f384" fmla="*/ f303 1 623"/>
                <a:gd name="f385" fmla="*/ f304 1 683"/>
                <a:gd name="f386" fmla="*/ f305 1 623"/>
                <a:gd name="f387" fmla="*/ f306 1 683"/>
                <a:gd name="f388" fmla="*/ f307 1 623"/>
                <a:gd name="f389" fmla="*/ f308 1 683"/>
                <a:gd name="f390" fmla="*/ f309 1 623"/>
                <a:gd name="f391" fmla="*/ f310 1 683"/>
                <a:gd name="f392" fmla="*/ f311 1 623"/>
                <a:gd name="f393" fmla="*/ f312 1 683"/>
                <a:gd name="f394" fmla="*/ f313 1 623"/>
                <a:gd name="f395" fmla="*/ f314 1 683"/>
                <a:gd name="f396" fmla="*/ f315 1 623"/>
                <a:gd name="f397" fmla="*/ f316 1 683"/>
                <a:gd name="f398" fmla="*/ f317 1 623"/>
                <a:gd name="f399" fmla="*/ f318 1 683"/>
                <a:gd name="f400" fmla="*/ f319 1 623"/>
                <a:gd name="f401" fmla="*/ f320 1 683"/>
                <a:gd name="f402" fmla="*/ f321 1 623"/>
                <a:gd name="f403" fmla="*/ f322 1 683"/>
                <a:gd name="f404" fmla="*/ f323 1 623"/>
                <a:gd name="f405" fmla="*/ f324 1 683"/>
                <a:gd name="f406" fmla="*/ f325 1 623"/>
                <a:gd name="f407" fmla="*/ f326 1 683"/>
                <a:gd name="f408" fmla="*/ f327 1 623"/>
                <a:gd name="f409" fmla="*/ f328 1 683"/>
                <a:gd name="f410" fmla="*/ f329 1 623"/>
                <a:gd name="f411" fmla="*/ f330 1 683"/>
                <a:gd name="f412" fmla="*/ f331 1 623"/>
                <a:gd name="f413" fmla="*/ f332 1 683"/>
                <a:gd name="f414" fmla="*/ f333 1 623"/>
                <a:gd name="f415" fmla="*/ f334 1 683"/>
                <a:gd name="f416" fmla="*/ f335 1 623"/>
                <a:gd name="f417" fmla="*/ f336 1 683"/>
                <a:gd name="f418" fmla="*/ f337 1 623"/>
                <a:gd name="f419" fmla="*/ f338 1 683"/>
                <a:gd name="f420" fmla="*/ f339 1 623"/>
                <a:gd name="f421" fmla="*/ f340 1 683"/>
                <a:gd name="f422" fmla="*/ f341 1 623"/>
                <a:gd name="f423" fmla="*/ f342 1 683"/>
                <a:gd name="f424" fmla="*/ f343 1 623"/>
                <a:gd name="f425" fmla="*/ f344 1 683"/>
                <a:gd name="f426" fmla="*/ f345 1 623"/>
                <a:gd name="f427" fmla="*/ f346 1 683"/>
                <a:gd name="f428" fmla="*/ f347 1 623"/>
                <a:gd name="f429" fmla="*/ f348 1 683"/>
                <a:gd name="f430" fmla="*/ f349 1 623"/>
                <a:gd name="f431" fmla="*/ f350 1 683"/>
                <a:gd name="f432" fmla="*/ f351 1 623"/>
                <a:gd name="f433" fmla="*/ f352 1 683"/>
                <a:gd name="f434" fmla="*/ f353 1 623"/>
                <a:gd name="f435" fmla="*/ f354 1 683"/>
                <a:gd name="f436" fmla="*/ f355 1 683"/>
                <a:gd name="f437" fmla="*/ f356 1 623"/>
                <a:gd name="f438" fmla="*/ f357 1 683"/>
                <a:gd name="f439" fmla="*/ f358 1 623"/>
                <a:gd name="f440" fmla="*/ f359 1 683"/>
                <a:gd name="f441" fmla="*/ f360 1 683"/>
                <a:gd name="f442" fmla="*/ f361 1 623"/>
                <a:gd name="f443" fmla="*/ f362 1 623"/>
                <a:gd name="f444" fmla="*/ f363 1 683"/>
                <a:gd name="f445" fmla="*/ f364 1 623"/>
                <a:gd name="f446" fmla="*/ f365 1 623"/>
                <a:gd name="f447" fmla="*/ f366 1 683"/>
                <a:gd name="f448" fmla="*/ f367 1 623"/>
                <a:gd name="f449" fmla="*/ f368 1 683"/>
                <a:gd name="f450" fmla="*/ f369 1 623"/>
                <a:gd name="f451" fmla="*/ f370 1 683"/>
                <a:gd name="f452" fmla="*/ f371 1 623"/>
                <a:gd name="f453" fmla="*/ f372 1 683"/>
                <a:gd name="f454" fmla="*/ f373 1 623"/>
                <a:gd name="f455" fmla="*/ f374 1 623"/>
                <a:gd name="f456" fmla="*/ f375 1 683"/>
                <a:gd name="f457" fmla="*/ f376 1 623"/>
                <a:gd name="f458" fmla="*/ f377 1 683"/>
                <a:gd name="f459" fmla="*/ 0 1 f296"/>
                <a:gd name="f460" fmla="*/ f290 1 f296"/>
                <a:gd name="f461" fmla="*/ 0 1 f297"/>
                <a:gd name="f462" fmla="*/ f291 1 f297"/>
                <a:gd name="f463" fmla="*/ f379 1 f296"/>
                <a:gd name="f464" fmla="*/ f380 1 f297"/>
                <a:gd name="f465" fmla="*/ f381 1 f296"/>
                <a:gd name="f466" fmla="*/ f382 1 f297"/>
                <a:gd name="f467" fmla="*/ f383 1 f296"/>
                <a:gd name="f468" fmla="*/ f384 1 f297"/>
                <a:gd name="f469" fmla="*/ f385 1 f296"/>
                <a:gd name="f470" fmla="*/ f386 1 f297"/>
                <a:gd name="f471" fmla="*/ f387 1 f296"/>
                <a:gd name="f472" fmla="*/ f388 1 f297"/>
                <a:gd name="f473" fmla="*/ f389 1 f296"/>
                <a:gd name="f474" fmla="*/ f390 1 f297"/>
                <a:gd name="f475" fmla="*/ f391 1 f296"/>
                <a:gd name="f476" fmla="*/ f392 1 f297"/>
                <a:gd name="f477" fmla="*/ f393 1 f296"/>
                <a:gd name="f478" fmla="*/ f394 1 f297"/>
                <a:gd name="f479" fmla="*/ f395 1 f296"/>
                <a:gd name="f480" fmla="*/ f396 1 f297"/>
                <a:gd name="f481" fmla="*/ f397 1 f296"/>
                <a:gd name="f482" fmla="*/ f398 1 f297"/>
                <a:gd name="f483" fmla="*/ f399 1 f296"/>
                <a:gd name="f484" fmla="*/ f400 1 f297"/>
                <a:gd name="f485" fmla="*/ f401 1 f296"/>
                <a:gd name="f486" fmla="*/ f402 1 f297"/>
                <a:gd name="f487" fmla="*/ f403 1 f296"/>
                <a:gd name="f488" fmla="*/ f404 1 f297"/>
                <a:gd name="f489" fmla="*/ f405 1 f296"/>
                <a:gd name="f490" fmla="*/ f406 1 f297"/>
                <a:gd name="f491" fmla="*/ f407 1 f296"/>
                <a:gd name="f492" fmla="*/ f408 1 f297"/>
                <a:gd name="f493" fmla="*/ f409 1 f296"/>
                <a:gd name="f494" fmla="*/ f410 1 f297"/>
                <a:gd name="f495" fmla="*/ f411 1 f296"/>
                <a:gd name="f496" fmla="*/ f412 1 f297"/>
                <a:gd name="f497" fmla="*/ f413 1 f296"/>
                <a:gd name="f498" fmla="*/ f414 1 f297"/>
                <a:gd name="f499" fmla="*/ f415 1 f296"/>
                <a:gd name="f500" fmla="*/ f416 1 f297"/>
                <a:gd name="f501" fmla="*/ f417 1 f296"/>
                <a:gd name="f502" fmla="*/ f418 1 f297"/>
                <a:gd name="f503" fmla="*/ f419 1 f296"/>
                <a:gd name="f504" fmla="*/ f420 1 f297"/>
                <a:gd name="f505" fmla="*/ f421 1 f296"/>
                <a:gd name="f506" fmla="*/ f422 1 f297"/>
                <a:gd name="f507" fmla="*/ f423 1 f296"/>
                <a:gd name="f508" fmla="*/ f424 1 f297"/>
                <a:gd name="f509" fmla="*/ f425 1 f296"/>
                <a:gd name="f510" fmla="*/ f426 1 f297"/>
                <a:gd name="f511" fmla="*/ f427 1 f296"/>
                <a:gd name="f512" fmla="*/ f428 1 f297"/>
                <a:gd name="f513" fmla="*/ f429 1 f296"/>
                <a:gd name="f514" fmla="*/ f430 1 f297"/>
                <a:gd name="f515" fmla="*/ f431 1 f296"/>
                <a:gd name="f516" fmla="*/ f432 1 f297"/>
                <a:gd name="f517" fmla="*/ f433 1 f296"/>
                <a:gd name="f518" fmla="*/ f434 1 f297"/>
                <a:gd name="f519" fmla="*/ f435 1 f296"/>
                <a:gd name="f520" fmla="*/ f436 1 f296"/>
                <a:gd name="f521" fmla="*/ f437 1 f297"/>
                <a:gd name="f522" fmla="*/ f438 1 f296"/>
                <a:gd name="f523" fmla="*/ f439 1 f297"/>
                <a:gd name="f524" fmla="*/ f440 1 f296"/>
                <a:gd name="f525" fmla="*/ f441 1 f296"/>
                <a:gd name="f526" fmla="*/ f442 1 f297"/>
                <a:gd name="f527" fmla="*/ f443 1 f297"/>
                <a:gd name="f528" fmla="*/ f444 1 f296"/>
                <a:gd name="f529" fmla="*/ f445 1 f297"/>
                <a:gd name="f530" fmla="*/ f446 1 f297"/>
                <a:gd name="f531" fmla="*/ f447 1 f296"/>
                <a:gd name="f532" fmla="*/ f448 1 f297"/>
                <a:gd name="f533" fmla="*/ f449 1 f296"/>
                <a:gd name="f534" fmla="*/ f450 1 f297"/>
                <a:gd name="f535" fmla="*/ f451 1 f296"/>
                <a:gd name="f536" fmla="*/ f452 1 f297"/>
                <a:gd name="f537" fmla="*/ f453 1 f296"/>
                <a:gd name="f538" fmla="*/ f454 1 f297"/>
                <a:gd name="f539" fmla="*/ f455 1 f297"/>
                <a:gd name="f540" fmla="*/ f456 1 f296"/>
                <a:gd name="f541" fmla="*/ f457 1 f297"/>
                <a:gd name="f542" fmla="*/ f458 1 f296"/>
                <a:gd name="f543" fmla="*/ f459 f287 1"/>
                <a:gd name="f544" fmla="*/ f460 f287 1"/>
                <a:gd name="f545" fmla="*/ f462 f288 1"/>
                <a:gd name="f546" fmla="*/ f461 f288 1"/>
                <a:gd name="f547" fmla="*/ f463 f287 1"/>
                <a:gd name="f548" fmla="*/ f464 f288 1"/>
                <a:gd name="f549" fmla="*/ f465 f287 1"/>
                <a:gd name="f550" fmla="*/ f466 f288 1"/>
                <a:gd name="f551" fmla="*/ f467 f287 1"/>
                <a:gd name="f552" fmla="*/ f468 f288 1"/>
                <a:gd name="f553" fmla="*/ f469 f287 1"/>
                <a:gd name="f554" fmla="*/ f470 f288 1"/>
                <a:gd name="f555" fmla="*/ f471 f287 1"/>
                <a:gd name="f556" fmla="*/ f472 f288 1"/>
                <a:gd name="f557" fmla="*/ f473 f287 1"/>
                <a:gd name="f558" fmla="*/ f474 f288 1"/>
                <a:gd name="f559" fmla="*/ f475 f287 1"/>
                <a:gd name="f560" fmla="*/ f476 f288 1"/>
                <a:gd name="f561" fmla="*/ f477 f287 1"/>
                <a:gd name="f562" fmla="*/ f478 f288 1"/>
                <a:gd name="f563" fmla="*/ f479 f287 1"/>
                <a:gd name="f564" fmla="*/ f480 f288 1"/>
                <a:gd name="f565" fmla="*/ f481 f287 1"/>
                <a:gd name="f566" fmla="*/ f482 f288 1"/>
                <a:gd name="f567" fmla="*/ f483 f287 1"/>
                <a:gd name="f568" fmla="*/ f484 f288 1"/>
                <a:gd name="f569" fmla="*/ f485 f287 1"/>
                <a:gd name="f570" fmla="*/ f486 f288 1"/>
                <a:gd name="f571" fmla="*/ f487 f287 1"/>
                <a:gd name="f572" fmla="*/ f488 f288 1"/>
                <a:gd name="f573" fmla="*/ f489 f287 1"/>
                <a:gd name="f574" fmla="*/ f490 f288 1"/>
                <a:gd name="f575" fmla="*/ f491 f287 1"/>
                <a:gd name="f576" fmla="*/ f492 f288 1"/>
                <a:gd name="f577" fmla="*/ f493 f287 1"/>
                <a:gd name="f578" fmla="*/ f494 f288 1"/>
                <a:gd name="f579" fmla="*/ f495 f287 1"/>
                <a:gd name="f580" fmla="*/ f496 f288 1"/>
                <a:gd name="f581" fmla="*/ f497 f287 1"/>
                <a:gd name="f582" fmla="*/ f498 f288 1"/>
                <a:gd name="f583" fmla="*/ f499 f287 1"/>
                <a:gd name="f584" fmla="*/ f500 f288 1"/>
                <a:gd name="f585" fmla="*/ f501 f287 1"/>
                <a:gd name="f586" fmla="*/ f502 f288 1"/>
                <a:gd name="f587" fmla="*/ f503 f287 1"/>
                <a:gd name="f588" fmla="*/ f504 f288 1"/>
                <a:gd name="f589" fmla="*/ f505 f287 1"/>
                <a:gd name="f590" fmla="*/ f506 f288 1"/>
                <a:gd name="f591" fmla="*/ f507 f287 1"/>
                <a:gd name="f592" fmla="*/ f508 f288 1"/>
                <a:gd name="f593" fmla="*/ f509 f287 1"/>
                <a:gd name="f594" fmla="*/ f510 f288 1"/>
                <a:gd name="f595" fmla="*/ f511 f287 1"/>
                <a:gd name="f596" fmla="*/ f512 f288 1"/>
                <a:gd name="f597" fmla="*/ f513 f287 1"/>
                <a:gd name="f598" fmla="*/ f514 f288 1"/>
                <a:gd name="f599" fmla="*/ f515 f287 1"/>
                <a:gd name="f600" fmla="*/ f516 f288 1"/>
                <a:gd name="f601" fmla="*/ f517 f287 1"/>
                <a:gd name="f602" fmla="*/ f518 f288 1"/>
                <a:gd name="f603" fmla="*/ f519 f287 1"/>
                <a:gd name="f604" fmla="*/ f520 f287 1"/>
                <a:gd name="f605" fmla="*/ f521 f288 1"/>
                <a:gd name="f606" fmla="*/ f522 f287 1"/>
                <a:gd name="f607" fmla="*/ f523 f288 1"/>
                <a:gd name="f608" fmla="*/ f524 f287 1"/>
                <a:gd name="f609" fmla="*/ f525 f287 1"/>
                <a:gd name="f610" fmla="*/ f526 f288 1"/>
                <a:gd name="f611" fmla="*/ f527 f288 1"/>
                <a:gd name="f612" fmla="*/ f528 f287 1"/>
                <a:gd name="f613" fmla="*/ f529 f288 1"/>
                <a:gd name="f614" fmla="*/ f530 f288 1"/>
                <a:gd name="f615" fmla="*/ f531 f287 1"/>
                <a:gd name="f616" fmla="*/ f532 f288 1"/>
                <a:gd name="f617" fmla="*/ f533 f287 1"/>
                <a:gd name="f618" fmla="*/ f534 f288 1"/>
                <a:gd name="f619" fmla="*/ f535 f287 1"/>
                <a:gd name="f620" fmla="*/ f536 f288 1"/>
                <a:gd name="f621" fmla="*/ f537 f287 1"/>
                <a:gd name="f622" fmla="*/ f538 f288 1"/>
                <a:gd name="f623" fmla="*/ f539 f288 1"/>
                <a:gd name="f624" fmla="*/ f540 f287 1"/>
                <a:gd name="f625" fmla="*/ f541 f288 1"/>
                <a:gd name="f626" fmla="*/ f542 f287 1"/>
              </a:gdLst>
              <a:ahLst/>
              <a:cxnLst>
                <a:cxn ang="3cd4">
                  <a:pos x="hc" y="t"/>
                </a:cxn>
                <a:cxn ang="0">
                  <a:pos x="r" y="vc"/>
                </a:cxn>
                <a:cxn ang="cd4">
                  <a:pos x="hc" y="b"/>
                </a:cxn>
                <a:cxn ang="cd2">
                  <a:pos x="l" y="vc"/>
                </a:cxn>
                <a:cxn ang="f378">
                  <a:pos x="f547" y="f548"/>
                </a:cxn>
                <a:cxn ang="f378">
                  <a:pos x="f549" y="f550"/>
                </a:cxn>
                <a:cxn ang="f378">
                  <a:pos x="f551" y="f552"/>
                </a:cxn>
                <a:cxn ang="f378">
                  <a:pos x="f553" y="f554"/>
                </a:cxn>
                <a:cxn ang="f378">
                  <a:pos x="f555" y="f556"/>
                </a:cxn>
                <a:cxn ang="f378">
                  <a:pos x="f557" y="f558"/>
                </a:cxn>
                <a:cxn ang="f378">
                  <a:pos x="f559" y="f560"/>
                </a:cxn>
                <a:cxn ang="f378">
                  <a:pos x="f561" y="f562"/>
                </a:cxn>
                <a:cxn ang="f378">
                  <a:pos x="f563" y="f564"/>
                </a:cxn>
                <a:cxn ang="f378">
                  <a:pos x="f565" y="f566"/>
                </a:cxn>
                <a:cxn ang="f378">
                  <a:pos x="f567" y="f568"/>
                </a:cxn>
                <a:cxn ang="f378">
                  <a:pos x="f569" y="f570"/>
                </a:cxn>
                <a:cxn ang="f378">
                  <a:pos x="f571" y="f572"/>
                </a:cxn>
                <a:cxn ang="f378">
                  <a:pos x="f573" y="f574"/>
                </a:cxn>
                <a:cxn ang="f378">
                  <a:pos x="f575" y="f576"/>
                </a:cxn>
                <a:cxn ang="f378">
                  <a:pos x="f577" y="f578"/>
                </a:cxn>
                <a:cxn ang="f378">
                  <a:pos x="f579" y="f580"/>
                </a:cxn>
                <a:cxn ang="f378">
                  <a:pos x="f581" y="f582"/>
                </a:cxn>
                <a:cxn ang="f378">
                  <a:pos x="f583" y="f584"/>
                </a:cxn>
                <a:cxn ang="f378">
                  <a:pos x="f585" y="f586"/>
                </a:cxn>
                <a:cxn ang="f378">
                  <a:pos x="f587" y="f588"/>
                </a:cxn>
                <a:cxn ang="f378">
                  <a:pos x="f589" y="f590"/>
                </a:cxn>
                <a:cxn ang="f378">
                  <a:pos x="f591" y="f592"/>
                </a:cxn>
                <a:cxn ang="f378">
                  <a:pos x="f593" y="f594"/>
                </a:cxn>
                <a:cxn ang="f378">
                  <a:pos x="f595" y="f596"/>
                </a:cxn>
                <a:cxn ang="f378">
                  <a:pos x="f597" y="f598"/>
                </a:cxn>
                <a:cxn ang="f378">
                  <a:pos x="f599" y="f600"/>
                </a:cxn>
                <a:cxn ang="f378">
                  <a:pos x="f601" y="f602"/>
                </a:cxn>
                <a:cxn ang="f378">
                  <a:pos x="f603" y="f602"/>
                </a:cxn>
                <a:cxn ang="f378">
                  <a:pos x="f604" y="f605"/>
                </a:cxn>
                <a:cxn ang="f378">
                  <a:pos x="f606" y="f607"/>
                </a:cxn>
                <a:cxn ang="f378">
                  <a:pos x="f608" y="f594"/>
                </a:cxn>
                <a:cxn ang="f378">
                  <a:pos x="f609" y="f610"/>
                </a:cxn>
                <a:cxn ang="f378">
                  <a:pos x="f609" y="f611"/>
                </a:cxn>
                <a:cxn ang="f378">
                  <a:pos x="f612" y="f613"/>
                </a:cxn>
                <a:cxn ang="f378">
                  <a:pos x="f577" y="f614"/>
                </a:cxn>
                <a:cxn ang="f378">
                  <a:pos x="f577" y="f614"/>
                </a:cxn>
                <a:cxn ang="f378">
                  <a:pos x="f615" y="f616"/>
                </a:cxn>
                <a:cxn ang="f378">
                  <a:pos x="f617" y="f618"/>
                </a:cxn>
                <a:cxn ang="f378">
                  <a:pos x="f617" y="f618"/>
                </a:cxn>
                <a:cxn ang="f378">
                  <a:pos x="f619" y="f620"/>
                </a:cxn>
                <a:cxn ang="f378">
                  <a:pos x="f621" y="f622"/>
                </a:cxn>
                <a:cxn ang="f378">
                  <a:pos x="f617" y="f623"/>
                </a:cxn>
                <a:cxn ang="f378">
                  <a:pos x="f624" y="f625"/>
                </a:cxn>
                <a:cxn ang="f378">
                  <a:pos x="f626" y="f584"/>
                </a:cxn>
              </a:cxnLst>
              <a:rect l="f543" t="f546" r="f544" b="f545"/>
              <a:pathLst>
                <a:path w="683" h="623">
                  <a:moveTo>
                    <a:pt x="f8" y="f9"/>
                  </a:moveTo>
                  <a:cubicBezTo>
                    <a:pt x="f10" y="f11"/>
                    <a:pt x="f12" y="f13"/>
                    <a:pt x="f14" y="f5"/>
                  </a:cubicBezTo>
                  <a:cubicBezTo>
                    <a:pt x="f15" y="f16"/>
                    <a:pt x="f17" y="f18"/>
                    <a:pt x="f10" y="f19"/>
                  </a:cubicBezTo>
                  <a:cubicBezTo>
                    <a:pt x="f20" y="f21"/>
                    <a:pt x="f22" y="f23"/>
                    <a:pt x="f24" y="f25"/>
                  </a:cubicBezTo>
                  <a:cubicBezTo>
                    <a:pt x="f26" y="f27"/>
                    <a:pt x="f28" y="f29"/>
                    <a:pt x="f30" y="f31"/>
                  </a:cubicBezTo>
                  <a:cubicBezTo>
                    <a:pt x="f32" y="f33"/>
                    <a:pt x="f34" y="f35"/>
                    <a:pt x="f36" y="f37"/>
                  </a:cubicBezTo>
                  <a:cubicBezTo>
                    <a:pt x="f16" y="f38"/>
                    <a:pt x="f5" y="f39"/>
                    <a:pt x="f18" y="f40"/>
                  </a:cubicBezTo>
                  <a:cubicBezTo>
                    <a:pt x="f19" y="f41"/>
                    <a:pt x="f36" y="f42"/>
                    <a:pt x="f43" y="f15"/>
                  </a:cubicBezTo>
                  <a:cubicBezTo>
                    <a:pt x="f44" y="f45"/>
                    <a:pt x="f46" y="f47"/>
                    <a:pt x="f48" y="f47"/>
                  </a:cubicBezTo>
                  <a:cubicBezTo>
                    <a:pt x="f49" y="f14"/>
                    <a:pt x="f50" y="f51"/>
                    <a:pt x="f26" y="f52"/>
                  </a:cubicBezTo>
                  <a:cubicBezTo>
                    <a:pt x="f24" y="f53"/>
                    <a:pt x="f33" y="f54"/>
                    <a:pt x="f55" y="f56"/>
                  </a:cubicBezTo>
                  <a:cubicBezTo>
                    <a:pt x="f57" y="f58"/>
                    <a:pt x="f8" y="f59"/>
                    <a:pt x="f60" y="f61"/>
                  </a:cubicBezTo>
                  <a:cubicBezTo>
                    <a:pt x="f62" y="f63"/>
                    <a:pt x="f64" y="f65"/>
                    <a:pt x="f64" y="f66"/>
                  </a:cubicBezTo>
                  <a:cubicBezTo>
                    <a:pt x="f67" y="f68"/>
                    <a:pt x="f67" y="f69"/>
                    <a:pt x="f64" y="f70"/>
                  </a:cubicBezTo>
                  <a:cubicBezTo>
                    <a:pt x="f64" y="f71"/>
                    <a:pt x="f67" y="f7"/>
                    <a:pt x="f72" y="f7"/>
                  </a:cubicBezTo>
                  <a:cubicBezTo>
                    <a:pt x="f73" y="f7"/>
                    <a:pt x="f74" y="f7"/>
                    <a:pt x="f75" y="f7"/>
                  </a:cubicBezTo>
                  <a:cubicBezTo>
                    <a:pt x="f76" y="f7"/>
                    <a:pt x="f77" y="f71"/>
                    <a:pt x="f77" y="f70"/>
                  </a:cubicBezTo>
                  <a:cubicBezTo>
                    <a:pt x="f77" y="f69"/>
                    <a:pt x="f77" y="f68"/>
                    <a:pt x="f77" y="f78"/>
                  </a:cubicBezTo>
                  <a:cubicBezTo>
                    <a:pt x="f77" y="f65"/>
                    <a:pt x="f79" y="f63"/>
                    <a:pt x="f80" y="f61"/>
                  </a:cubicBezTo>
                  <a:cubicBezTo>
                    <a:pt x="f81" y="f82"/>
                    <a:pt x="f83" y="f84"/>
                    <a:pt x="f85" y="f86"/>
                  </a:cubicBezTo>
                  <a:cubicBezTo>
                    <a:pt x="f87" y="f88"/>
                    <a:pt x="f89" y="f90"/>
                    <a:pt x="f91" y="f92"/>
                  </a:cubicBezTo>
                  <a:cubicBezTo>
                    <a:pt x="f93" y="f94"/>
                    <a:pt x="f95" y="f96"/>
                    <a:pt x="f97" y="f60"/>
                  </a:cubicBezTo>
                  <a:cubicBezTo>
                    <a:pt x="f98" y="f99"/>
                    <a:pt x="f100" y="f101"/>
                    <a:pt x="f102" y="f14"/>
                  </a:cubicBezTo>
                  <a:cubicBezTo>
                    <a:pt x="f103" y="f104"/>
                    <a:pt x="f105" y="f101"/>
                    <a:pt x="f106" y="f107"/>
                  </a:cubicBezTo>
                  <a:cubicBezTo>
                    <a:pt x="f108" y="f109"/>
                    <a:pt x="f110" y="f111"/>
                    <a:pt x="f112" y="f113"/>
                  </a:cubicBezTo>
                  <a:cubicBezTo>
                    <a:pt x="f114" y="f115"/>
                    <a:pt x="f6" y="f116"/>
                    <a:pt x="f117" y="f118"/>
                  </a:cubicBezTo>
                  <a:cubicBezTo>
                    <a:pt x="f119" y="f120"/>
                    <a:pt x="f121" y="f122"/>
                    <a:pt x="f123" y="f124"/>
                  </a:cubicBezTo>
                  <a:cubicBezTo>
                    <a:pt x="f125" y="f126"/>
                    <a:pt x="f127" y="f128"/>
                    <a:pt x="f102" y="f129"/>
                  </a:cubicBezTo>
                  <a:cubicBezTo>
                    <a:pt x="f130" y="f131"/>
                    <a:pt x="f132" y="f133"/>
                    <a:pt x="f134" y="f135"/>
                  </a:cubicBezTo>
                  <a:cubicBezTo>
                    <a:pt x="f136" y="f36"/>
                    <a:pt x="f137" y="f138"/>
                    <a:pt x="f139" y="f140"/>
                  </a:cubicBezTo>
                  <a:cubicBezTo>
                    <a:pt x="f85" y="f133"/>
                    <a:pt x="f141" y="f142"/>
                    <a:pt x="f143" y="f144"/>
                  </a:cubicBezTo>
                  <a:cubicBezTo>
                    <a:pt x="f145" y="f29"/>
                    <a:pt x="f146" y="f147"/>
                    <a:pt x="f148" y="f149"/>
                  </a:cubicBezTo>
                  <a:cubicBezTo>
                    <a:pt x="f52" y="f150"/>
                    <a:pt x="f151" y="f150"/>
                    <a:pt x="f152" y="f153"/>
                  </a:cubicBezTo>
                  <a:cubicBezTo>
                    <a:pt x="f154" y="f153"/>
                    <a:pt x="f155" y="f156"/>
                    <a:pt x="f157" y="f158"/>
                  </a:cubicBezTo>
                  <a:cubicBezTo>
                    <a:pt x="f159" y="f131"/>
                    <a:pt x="f41" y="f160"/>
                    <a:pt x="f8" y="f9"/>
                  </a:cubicBezTo>
                  <a:close/>
                  <a:moveTo>
                    <a:pt x="f56" y="f159"/>
                  </a:moveTo>
                  <a:cubicBezTo>
                    <a:pt x="f161" y="f162"/>
                    <a:pt x="f58" y="f163"/>
                    <a:pt x="f164" y="f2"/>
                  </a:cubicBezTo>
                  <a:cubicBezTo>
                    <a:pt x="f165" y="f116"/>
                    <a:pt x="f166" y="f167"/>
                    <a:pt x="f168" y="f169"/>
                  </a:cubicBezTo>
                  <a:cubicBezTo>
                    <a:pt x="f68" y="f170"/>
                    <a:pt x="f171" y="f172"/>
                    <a:pt x="f173" y="f174"/>
                  </a:cubicBezTo>
                  <a:cubicBezTo>
                    <a:pt x="f175" y="f176"/>
                    <a:pt x="f87" y="f111"/>
                    <a:pt x="f134" y="f17"/>
                  </a:cubicBezTo>
                  <a:cubicBezTo>
                    <a:pt x="f134" y="f17"/>
                    <a:pt x="f134" y="f17"/>
                    <a:pt x="f134" y="f17"/>
                  </a:cubicBezTo>
                  <a:cubicBezTo>
                    <a:pt x="f166" y="f17"/>
                    <a:pt x="f66" y="f111"/>
                    <a:pt x="f177" y="f178"/>
                  </a:cubicBezTo>
                  <a:cubicBezTo>
                    <a:pt x="f179" y="f180"/>
                    <a:pt x="f181" y="f182"/>
                    <a:pt x="f183" y="f184"/>
                  </a:cubicBezTo>
                  <a:cubicBezTo>
                    <a:pt x="f185" y="f154"/>
                    <a:pt x="f186" y="f169"/>
                    <a:pt x="f187" y="f10"/>
                  </a:cubicBezTo>
                  <a:cubicBezTo>
                    <a:pt x="f188" y="f174"/>
                    <a:pt x="f189" y="f190"/>
                    <a:pt x="f191" y="f17"/>
                  </a:cubicBezTo>
                  <a:cubicBezTo>
                    <a:pt x="f192" y="f176"/>
                    <a:pt x="f193" y="f194"/>
                    <a:pt x="f143" y="f113"/>
                  </a:cubicBezTo>
                  <a:cubicBezTo>
                    <a:pt x="f195" y="f196"/>
                    <a:pt x="f197" y="f198"/>
                    <a:pt x="f56" y="f159"/>
                  </a:cubicBezTo>
                  <a:close/>
                  <a:moveTo>
                    <a:pt x="f199" y="f200"/>
                  </a:moveTo>
                  <a:cubicBezTo>
                    <a:pt x="f64" y="f54"/>
                    <a:pt x="f201" y="f54"/>
                    <a:pt x="f202" y="f203"/>
                  </a:cubicBezTo>
                  <a:cubicBezTo>
                    <a:pt x="f204" y="f200"/>
                    <a:pt x="f205" y="f206"/>
                    <a:pt x="f205" y="f207"/>
                  </a:cubicBezTo>
                  <a:cubicBezTo>
                    <a:pt x="f205" y="f206"/>
                    <a:pt x="f204" y="f200"/>
                    <a:pt x="f202" y="f203"/>
                  </a:cubicBezTo>
                  <a:cubicBezTo>
                    <a:pt x="f94" y="f208"/>
                    <a:pt x="f209" y="f75"/>
                    <a:pt x="f210" y="f211"/>
                  </a:cubicBezTo>
                  <a:cubicBezTo>
                    <a:pt x="f212" y="f211"/>
                    <a:pt x="f212" y="f213"/>
                    <a:pt x="f214" y="f213"/>
                  </a:cubicBezTo>
                  <a:cubicBezTo>
                    <a:pt x="f214" y="f213"/>
                    <a:pt x="f214" y="f213"/>
                    <a:pt x="f214" y="f213"/>
                  </a:cubicBezTo>
                  <a:cubicBezTo>
                    <a:pt x="f215" y="f76"/>
                    <a:pt x="f216" y="f217"/>
                    <a:pt x="f218" y="f219"/>
                  </a:cubicBezTo>
                  <a:cubicBezTo>
                    <a:pt x="f220" y="f219"/>
                    <a:pt x="f220" y="f219"/>
                    <a:pt x="f220" y="f219"/>
                  </a:cubicBezTo>
                  <a:cubicBezTo>
                    <a:pt x="f221" y="f79"/>
                    <a:pt x="f221" y="f79"/>
                    <a:pt x="f222" y="f79"/>
                  </a:cubicBezTo>
                  <a:cubicBezTo>
                    <a:pt x="f73" y="f79"/>
                    <a:pt x="f223" y="f219"/>
                    <a:pt x="f53" y="f219"/>
                  </a:cubicBezTo>
                  <a:cubicBezTo>
                    <a:pt x="f224" y="f225"/>
                    <a:pt x="f226" y="f227"/>
                    <a:pt x="f228" y="f227"/>
                  </a:cubicBezTo>
                  <a:cubicBezTo>
                    <a:pt x="f146" y="f227"/>
                    <a:pt x="f229" y="f227"/>
                    <a:pt x="f230" y="f227"/>
                  </a:cubicBezTo>
                  <a:cubicBezTo>
                    <a:pt x="f231" y="f225"/>
                    <a:pt x="f232" y="f227"/>
                    <a:pt x="f233" y="f234"/>
                  </a:cubicBezTo>
                  <a:cubicBezTo>
                    <a:pt x="f235" y="f234"/>
                    <a:pt x="f236" y="f234"/>
                    <a:pt x="f237" y="f79"/>
                  </a:cubicBezTo>
                  <a:cubicBezTo>
                    <a:pt x="f238" y="f217"/>
                    <a:pt x="f239" y="f211"/>
                    <a:pt x="f145" y="f240"/>
                  </a:cubicBezTo>
                  <a:cubicBezTo>
                    <a:pt x="f241" y="f242"/>
                    <a:pt x="f206" y="f203"/>
                    <a:pt x="f203" y="f200"/>
                  </a:cubicBezTo>
                  <a:cubicBezTo>
                    <a:pt x="f243" y="f244"/>
                    <a:pt x="f213" y="f244"/>
                    <a:pt x="f234" y="f207"/>
                  </a:cubicBezTo>
                  <a:cubicBezTo>
                    <a:pt x="f245" y="f200"/>
                    <a:pt x="f246" y="f243"/>
                    <a:pt x="f246" y="f247"/>
                  </a:cubicBezTo>
                  <a:cubicBezTo>
                    <a:pt x="f246" y="f77"/>
                    <a:pt x="f245" y="f79"/>
                    <a:pt x="f245" y="f227"/>
                  </a:cubicBezTo>
                  <a:cubicBezTo>
                    <a:pt x="f246" y="f248"/>
                    <a:pt x="f246" y="f249"/>
                    <a:pt x="f246" y="f197"/>
                  </a:cubicBezTo>
                  <a:cubicBezTo>
                    <a:pt x="f246" y="f249"/>
                    <a:pt x="f246" y="f248"/>
                    <a:pt x="f245" y="f227"/>
                  </a:cubicBezTo>
                  <a:cubicBezTo>
                    <a:pt x="f234" y="f246"/>
                    <a:pt x="f213" y="f197"/>
                    <a:pt x="f240" y="f250"/>
                  </a:cubicBezTo>
                  <a:cubicBezTo>
                    <a:pt x="f251" y="f252"/>
                    <a:pt x="f233" y="f253"/>
                    <a:pt x="f226" y="f254"/>
                  </a:cubicBezTo>
                  <a:cubicBezTo>
                    <a:pt x="f221" y="f255"/>
                    <a:pt x="f256" y="f191"/>
                    <a:pt x="f148" y="f257"/>
                  </a:cubicBezTo>
                  <a:cubicBezTo>
                    <a:pt x="f148" y="f192"/>
                    <a:pt x="f258" y="f192"/>
                    <a:pt x="f258" y="f192"/>
                  </a:cubicBezTo>
                  <a:cubicBezTo>
                    <a:pt x="f258" y="f192"/>
                    <a:pt x="f148" y="f192"/>
                    <a:pt x="f148" y="f257"/>
                  </a:cubicBezTo>
                  <a:cubicBezTo>
                    <a:pt x="f72" y="f193"/>
                    <a:pt x="f259" y="f260"/>
                    <a:pt x="f261" y="f248"/>
                  </a:cubicBezTo>
                  <a:cubicBezTo>
                    <a:pt x="f262" y="f263"/>
                    <a:pt x="f262" y="f264"/>
                    <a:pt x="f262" y="f265"/>
                  </a:cubicBezTo>
                  <a:cubicBezTo>
                    <a:pt x="f60" y="f247"/>
                    <a:pt x="f60" y="f243"/>
                    <a:pt x="f199" y="f200"/>
                  </a:cubicBezTo>
                  <a:close/>
                  <a:moveTo>
                    <a:pt x="f38" y="f111"/>
                  </a:moveTo>
                  <a:cubicBezTo>
                    <a:pt x="f38" y="f111"/>
                    <a:pt x="f38" y="f111"/>
                    <a:pt x="f266" y="f176"/>
                  </a:cubicBezTo>
                  <a:cubicBezTo>
                    <a:pt x="f38" y="f111"/>
                    <a:pt x="f38" y="f111"/>
                    <a:pt x="f38" y="f111"/>
                  </a:cubicBezTo>
                  <a:close/>
                  <a:moveTo>
                    <a:pt x="f51" y="f169"/>
                  </a:moveTo>
                  <a:cubicBezTo>
                    <a:pt x="f267" y="f268"/>
                    <a:pt x="f269" y="f270"/>
                    <a:pt x="f267" y="f182"/>
                  </a:cubicBezTo>
                  <a:cubicBezTo>
                    <a:pt x="f99" y="f178"/>
                    <a:pt x="f14" y="f176"/>
                    <a:pt x="f107" y="f17"/>
                  </a:cubicBezTo>
                  <a:cubicBezTo>
                    <a:pt x="f271" y="f190"/>
                    <a:pt x="f17" y="f174"/>
                    <a:pt x="f178" y="f180"/>
                  </a:cubicBezTo>
                  <a:cubicBezTo>
                    <a:pt x="f170" y="f268"/>
                    <a:pt x="f272" y="f169"/>
                    <a:pt x="f273" y="f268"/>
                  </a:cubicBezTo>
                  <a:cubicBezTo>
                    <a:pt x="f274" y="f170"/>
                    <a:pt x="f275" y="f152"/>
                    <a:pt x="f38" y="f194"/>
                  </a:cubicBezTo>
                  <a:cubicBezTo>
                    <a:pt x="f38" y="f194"/>
                    <a:pt x="f38" y="f194"/>
                    <a:pt x="f38" y="f194"/>
                  </a:cubicBezTo>
                  <a:cubicBezTo>
                    <a:pt x="f276" y="f111"/>
                    <a:pt x="f277" y="f190"/>
                    <a:pt x="f278" y="f190"/>
                  </a:cubicBezTo>
                  <a:cubicBezTo>
                    <a:pt x="f279" y="f180"/>
                    <a:pt x="f280" y="f281"/>
                    <a:pt x="f22" y="f154"/>
                  </a:cubicBezTo>
                  <a:cubicBezTo>
                    <a:pt x="f282" y="f283"/>
                    <a:pt x="f284" y="f285"/>
                    <a:pt x="f51" y="f16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7">
              <a:extLst>
                <a:ext uri="{FF2B5EF4-FFF2-40B4-BE49-F238E27FC236}">
                  <a16:creationId xmlns:a16="http://schemas.microsoft.com/office/drawing/2014/main" id="{164FF704-A0BC-3830-DA6E-459BCF35C91B}"/>
                </a:ext>
              </a:extLst>
            </p:cNvPr>
            <p:cNvSpPr/>
            <p:nvPr/>
          </p:nvSpPr>
          <p:spPr>
            <a:xfrm>
              <a:off x="574206" y="4083271"/>
              <a:ext cx="1495556" cy="1062039"/>
            </a:xfrm>
            <a:custGeom>
              <a:avLst/>
              <a:gdLst>
                <a:gd name="f0" fmla="val 10800000"/>
                <a:gd name="f1" fmla="val 5400000"/>
                <a:gd name="f2" fmla="val 180"/>
                <a:gd name="f3" fmla="val w"/>
                <a:gd name="f4" fmla="val h"/>
                <a:gd name="f5" fmla="val 0"/>
                <a:gd name="f6" fmla="val 767"/>
                <a:gd name="f7" fmla="val 546"/>
                <a:gd name="f8" fmla="val 745"/>
                <a:gd name="f9" fmla="val 149"/>
                <a:gd name="f10" fmla="val 738"/>
                <a:gd name="f11" fmla="val 136"/>
                <a:gd name="f12" fmla="val 731"/>
                <a:gd name="f13" fmla="val 123"/>
                <a:gd name="f14" fmla="val 720"/>
                <a:gd name="f15" fmla="val 113"/>
                <a:gd name="f16" fmla="val 717"/>
                <a:gd name="f17" fmla="val 715"/>
                <a:gd name="f18" fmla="val 713"/>
                <a:gd name="f19" fmla="val 714"/>
                <a:gd name="f20" fmla="val 105"/>
                <a:gd name="f21" fmla="val 707"/>
                <a:gd name="f22" fmla="val 99"/>
                <a:gd name="f23" fmla="val 700"/>
                <a:gd name="f24" fmla="val 94"/>
                <a:gd name="f25" fmla="val 683"/>
                <a:gd name="f26" fmla="val 79"/>
                <a:gd name="f27" fmla="val 664"/>
                <a:gd name="f28" fmla="val 68"/>
                <a:gd name="f29" fmla="val 643"/>
                <a:gd name="f30" fmla="val 61"/>
                <a:gd name="f31" fmla="val 582"/>
                <a:gd name="f32" fmla="val 41"/>
                <a:gd name="f33" fmla="val 521"/>
                <a:gd name="f34" fmla="val 21"/>
                <a:gd name="f35" fmla="val 460"/>
                <a:gd name="f36" fmla="val 1"/>
                <a:gd name="f37" fmla="val 456"/>
                <a:gd name="f38" fmla="val 453"/>
                <a:gd name="f39" fmla="val 450"/>
                <a:gd name="f40" fmla="val 406"/>
                <a:gd name="f41" fmla="val 361"/>
                <a:gd name="f42" fmla="val 317"/>
                <a:gd name="f43" fmla="val 314"/>
                <a:gd name="f44" fmla="val 311"/>
                <a:gd name="f45" fmla="val 308"/>
                <a:gd name="f46" fmla="val 247"/>
                <a:gd name="f47" fmla="val 186"/>
                <a:gd name="f48" fmla="val 40"/>
                <a:gd name="f49" fmla="val 125"/>
                <a:gd name="f50" fmla="val 49"/>
                <a:gd name="f51" fmla="val 86"/>
                <a:gd name="f52" fmla="val 155"/>
                <a:gd name="f53" fmla="val 235"/>
                <a:gd name="f54" fmla="val 338"/>
                <a:gd name="f55" fmla="val 442"/>
                <a:gd name="f56" fmla="val 144"/>
                <a:gd name="f57" fmla="val 524"/>
                <a:gd name="f58" fmla="val 502"/>
                <a:gd name="f59" fmla="val 479"/>
                <a:gd name="f60" fmla="val 476"/>
                <a:gd name="f61" fmla="val 143"/>
                <a:gd name="f62" fmla="val 473"/>
                <a:gd name="f63" fmla="val 140"/>
                <a:gd name="f64" fmla="val 470"/>
                <a:gd name="f65" fmla="val 118"/>
                <a:gd name="f66" fmla="val 447"/>
                <a:gd name="f67" fmla="val 106"/>
                <a:gd name="f68" fmla="val 419"/>
                <a:gd name="f69" fmla="val 387"/>
                <a:gd name="f70" fmla="val 379"/>
                <a:gd name="f71" fmla="val 110"/>
                <a:gd name="f72" fmla="val 373"/>
                <a:gd name="f73" fmla="val 116"/>
                <a:gd name="f74" fmla="val 370"/>
                <a:gd name="f75" fmla="val 368"/>
                <a:gd name="f76" fmla="val 129"/>
                <a:gd name="f77" fmla="val 369"/>
                <a:gd name="f78" fmla="val 134"/>
                <a:gd name="f79" fmla="val 374"/>
                <a:gd name="f80" fmla="val 137"/>
                <a:gd name="f81" fmla="val 377"/>
                <a:gd name="f82" fmla="val 138"/>
                <a:gd name="f83" fmla="val 381"/>
                <a:gd name="f84" fmla="val 139"/>
                <a:gd name="f85" fmla="val 385"/>
                <a:gd name="f86" fmla="val 428"/>
                <a:gd name="f87" fmla="val 165"/>
                <a:gd name="f88" fmla="val 463"/>
                <a:gd name="f89" fmla="val 214"/>
                <a:gd name="f90" fmla="val 233"/>
                <a:gd name="f91" fmla="val 481"/>
                <a:gd name="f92" fmla="val 252"/>
                <a:gd name="f93" fmla="val 483"/>
                <a:gd name="f94" fmla="val 272"/>
                <a:gd name="f95" fmla="val 283"/>
                <a:gd name="f96" fmla="val 484"/>
                <a:gd name="f97" fmla="val 290"/>
                <a:gd name="f98" fmla="val 492"/>
                <a:gd name="f99" fmla="val 289"/>
                <a:gd name="f100" fmla="val 287"/>
                <a:gd name="f101" fmla="val 510"/>
                <a:gd name="f102" fmla="val 281"/>
                <a:gd name="f103" fmla="val 516"/>
                <a:gd name="f104" fmla="val 240"/>
                <a:gd name="f105" fmla="val 208"/>
                <a:gd name="f106" fmla="val 512"/>
                <a:gd name="f107" fmla="val 179"/>
                <a:gd name="f108" fmla="val 498"/>
                <a:gd name="f109" fmla="val 178"/>
                <a:gd name="f110" fmla="val 176"/>
                <a:gd name="f111" fmla="val 497"/>
                <a:gd name="f112" fmla="val 514"/>
                <a:gd name="f113" fmla="val 530"/>
                <a:gd name="f114" fmla="val 590"/>
                <a:gd name="f115" fmla="val 560"/>
                <a:gd name="f116" fmla="val 511"/>
                <a:gd name="f117" fmla="val 529"/>
                <a:gd name="f118" fmla="val 486"/>
                <a:gd name="f119" fmla="val 478"/>
                <a:gd name="f120" fmla="val 500"/>
                <a:gd name="f121" fmla="val 477"/>
                <a:gd name="f122" fmla="val 490"/>
                <a:gd name="f123" fmla="val 485"/>
                <a:gd name="f124" fmla="val 496"/>
                <a:gd name="f125" fmla="val 517"/>
                <a:gd name="f126" fmla="val 538"/>
                <a:gd name="f127" fmla="val 558"/>
                <a:gd name="f128" fmla="val 475"/>
                <a:gd name="f129" fmla="val 601"/>
                <a:gd name="f130" fmla="val 461"/>
                <a:gd name="f131" fmla="val 627"/>
                <a:gd name="f132" fmla="val 628"/>
                <a:gd name="f133" fmla="val 376"/>
                <a:gd name="f134" fmla="val 635"/>
                <a:gd name="f135" fmla="val 644"/>
                <a:gd name="f136" fmla="val 653"/>
                <a:gd name="f137" fmla="val 661"/>
                <a:gd name="f138" fmla="val 660"/>
                <a:gd name="f139" fmla="val 386"/>
                <a:gd name="f140" fmla="val 418"/>
                <a:gd name="f141" fmla="val 649"/>
                <a:gd name="f142" fmla="val 446"/>
                <a:gd name="f143" fmla="val 469"/>
                <a:gd name="f144" fmla="val 624"/>
                <a:gd name="f145" fmla="val 623"/>
                <a:gd name="f146" fmla="val 503"/>
                <a:gd name="f147" fmla="val 766"/>
                <a:gd name="f148" fmla="val 501"/>
                <a:gd name="f149" fmla="val 412"/>
                <a:gd name="f150" fmla="val 353"/>
                <a:gd name="f151" fmla="val 295"/>
                <a:gd name="f152" fmla="val 236"/>
                <a:gd name="f153" fmla="val 206"/>
                <a:gd name="f154" fmla="val 760"/>
                <a:gd name="f155" fmla="val 181"/>
                <a:gd name="f156" fmla="val 257"/>
                <a:gd name="f157" fmla="val 256"/>
                <a:gd name="f158" fmla="val 253"/>
                <a:gd name="f159" fmla="val 187"/>
                <a:gd name="f160" fmla="val 254"/>
                <a:gd name="f161" fmla="val 255"/>
                <a:gd name="f162" fmla="val 182"/>
                <a:gd name="f163" fmla="val 277"/>
                <a:gd name="f164" fmla="val 276"/>
                <a:gd name="f165" fmla="val 177"/>
                <a:gd name="f166" fmla="val 275"/>
                <a:gd name="f167" fmla="val 274"/>
                <a:gd name="f168" fmla="val 273"/>
                <a:gd name="f169" fmla="val 271"/>
                <a:gd name="f170" fmla="val 270"/>
                <a:gd name="f171" fmla="val 269"/>
                <a:gd name="f172" fmla="val 278"/>
                <a:gd name="f173" fmla="val 188"/>
                <a:gd name="f174" fmla="val 190"/>
                <a:gd name="f175" fmla="val 194"/>
                <a:gd name="f176" fmla="val 267"/>
                <a:gd name="f177" fmla="val 266"/>
                <a:gd name="f178" fmla="val 265"/>
                <a:gd name="f179" fmla="val 416"/>
                <a:gd name="f180" fmla="val 375"/>
                <a:gd name="f181" fmla="val 417"/>
                <a:gd name="f182" fmla="val 380"/>
                <a:gd name="f183" fmla="val 107"/>
                <a:gd name="f184" fmla="val 382"/>
                <a:gd name="f185" fmla="val 383"/>
                <a:gd name="f186" fmla="val 384"/>
                <a:gd name="f187" fmla="val 372"/>
                <a:gd name="f188" fmla="val 424"/>
                <a:gd name="f189" fmla="val 423"/>
                <a:gd name="f190" fmla="val 422"/>
                <a:gd name="f191" fmla="val 391"/>
                <a:gd name="f192" fmla="val 102"/>
                <a:gd name="f193" fmla="val 390"/>
                <a:gd name="f194" fmla="val 101"/>
                <a:gd name="f195" fmla="val 100"/>
                <a:gd name="f196" fmla="val 98"/>
                <a:gd name="f197" fmla="val 80"/>
                <a:gd name="f198" fmla="val 81"/>
                <a:gd name="f199" fmla="val 82"/>
                <a:gd name="f200" fmla="val 83"/>
                <a:gd name="f201" fmla="val 85"/>
                <a:gd name="f202" fmla="val 84"/>
                <a:gd name="f203" fmla="val 95"/>
                <a:gd name="f204" fmla="val 96"/>
                <a:gd name="f205" fmla="val 97"/>
                <a:gd name="f206" fmla="val 587"/>
                <a:gd name="f207" fmla="val 264"/>
                <a:gd name="f208" fmla="val 578"/>
                <a:gd name="f209" fmla="val 246"/>
                <a:gd name="f210" fmla="val 580"/>
                <a:gd name="f211" fmla="val 583"/>
                <a:gd name="f212" fmla="val 577"/>
                <a:gd name="f213" fmla="val 576"/>
                <a:gd name="f214" fmla="val 575"/>
                <a:gd name="f215" fmla="val 579"/>
                <a:gd name="f216" fmla="val 569"/>
                <a:gd name="f217" fmla="val 251"/>
                <a:gd name="f218" fmla="val 250"/>
                <a:gd name="f219" fmla="val 570"/>
                <a:gd name="f220" fmla="val 584"/>
                <a:gd name="f221" fmla="val 698"/>
                <a:gd name="f222" fmla="val 103"/>
                <a:gd name="f223" fmla="val 104"/>
                <a:gd name="f224" fmla="val 114"/>
                <a:gd name="f225" fmla="val 706"/>
                <a:gd name="f226" fmla="val 708"/>
                <a:gd name="f227" fmla="val 709"/>
                <a:gd name="f228" fmla="val 710"/>
                <a:gd name="f229" fmla="+- 0 0 -90"/>
                <a:gd name="f230" fmla="*/ f3 1 767"/>
                <a:gd name="f231" fmla="*/ f4 1 546"/>
                <a:gd name="f232" fmla="val f5"/>
                <a:gd name="f233" fmla="val f6"/>
                <a:gd name="f234" fmla="val f7"/>
                <a:gd name="f235" fmla="*/ f229 f0 1"/>
                <a:gd name="f236" fmla="+- f234 0 f232"/>
                <a:gd name="f237" fmla="+- f233 0 f232"/>
                <a:gd name="f238" fmla="*/ f235 1 f2"/>
                <a:gd name="f239" fmla="*/ f237 1 767"/>
                <a:gd name="f240" fmla="*/ f236 1 546"/>
                <a:gd name="f241" fmla="*/ 713 f237 1"/>
                <a:gd name="f242" fmla="*/ 113 f236 1"/>
                <a:gd name="f243" fmla="*/ 700 f237 1"/>
                <a:gd name="f244" fmla="*/ 94 f236 1"/>
                <a:gd name="f245" fmla="*/ 450 f237 1"/>
                <a:gd name="f246" fmla="*/ 0 f236 1"/>
                <a:gd name="f247" fmla="*/ 125 f237 1"/>
                <a:gd name="f248" fmla="*/ 61 f236 1"/>
                <a:gd name="f249" fmla="*/ 144 f237 1"/>
                <a:gd name="f250" fmla="*/ 546 f236 1"/>
                <a:gd name="f251" fmla="*/ 106 f237 1"/>
                <a:gd name="f252" fmla="*/ 387 f236 1"/>
                <a:gd name="f253" fmla="*/ 139 f237 1"/>
                <a:gd name="f254" fmla="*/ 385 f236 1"/>
                <a:gd name="f255" fmla="*/ 289 f237 1"/>
                <a:gd name="f256" fmla="*/ 502 f236 1"/>
                <a:gd name="f257" fmla="*/ 176 f237 1"/>
                <a:gd name="f258" fmla="*/ 497 f236 1"/>
                <a:gd name="f259" fmla="*/ 590 f237 1"/>
                <a:gd name="f260" fmla="*/ 496 f237 1"/>
                <a:gd name="f261" fmla="*/ 483 f236 1"/>
                <a:gd name="f262" fmla="*/ 644 f237 1"/>
                <a:gd name="f263" fmla="*/ 369 f236 1"/>
                <a:gd name="f264" fmla="*/ 623 f237 1"/>
                <a:gd name="f265" fmla="*/ 481 f236 1"/>
                <a:gd name="f266" fmla="*/ 766 f237 1"/>
                <a:gd name="f267" fmla="*/ 412 f236 1"/>
                <a:gd name="f268" fmla="*/ 181 f237 1"/>
                <a:gd name="f269" fmla="*/ 257 f236 1"/>
                <a:gd name="f270" fmla="*/ 179 f237 1"/>
                <a:gd name="f271" fmla="*/ 187 f237 1"/>
                <a:gd name="f272" fmla="*/ 255 f236 1"/>
                <a:gd name="f273" fmla="*/ 178 f237 1"/>
                <a:gd name="f274" fmla="*/ 276 f236 1"/>
                <a:gd name="f275" fmla="*/ 269 f236 1"/>
                <a:gd name="f276" fmla="*/ 182 f237 1"/>
                <a:gd name="f277" fmla="*/ 277 f236 1"/>
                <a:gd name="f278" fmla="*/ 194 f237 1"/>
                <a:gd name="f279" fmla="*/ 265 f236 1"/>
                <a:gd name="f280" fmla="*/ 379 f237 1"/>
                <a:gd name="f281" fmla="*/ 416 f236 1"/>
                <a:gd name="f282" fmla="*/ 380 f237 1"/>
                <a:gd name="f283" fmla="*/ 107 f236 1"/>
                <a:gd name="f284" fmla="*/ 386 f237 1"/>
                <a:gd name="f285" fmla="*/ 372 f237 1"/>
                <a:gd name="f286" fmla="*/ 424 f236 1"/>
                <a:gd name="f287" fmla="*/ 390 f237 1"/>
                <a:gd name="f288" fmla="*/ 98 f236 1"/>
                <a:gd name="f289" fmla="*/ 373 f237 1"/>
                <a:gd name="f290" fmla="*/ 80 f236 1"/>
                <a:gd name="f291" fmla="*/ 85 f236 1"/>
                <a:gd name="f292" fmla="*/ 99 f236 1"/>
                <a:gd name="f293" fmla="*/ 382 f237 1"/>
                <a:gd name="f294" fmla="*/ 446 f236 1"/>
                <a:gd name="f295" fmla="*/ 95 f236 1"/>
                <a:gd name="f296" fmla="*/ 587 f237 1"/>
                <a:gd name="f297" fmla="*/ 267 f236 1"/>
                <a:gd name="f298" fmla="*/ 578 f237 1"/>
                <a:gd name="f299" fmla="*/ 246 f236 1"/>
                <a:gd name="f300" fmla="*/ 575 f237 1"/>
                <a:gd name="f301" fmla="*/ 253 f236 1"/>
                <a:gd name="f302" fmla="*/ 569 f237 1"/>
                <a:gd name="f303" fmla="*/ 251 f236 1"/>
                <a:gd name="f304" fmla="*/ 252 f236 1"/>
                <a:gd name="f305" fmla="*/ 584 f237 1"/>
                <a:gd name="f306" fmla="*/ 698 f237 1"/>
                <a:gd name="f307" fmla="*/ 104 f236 1"/>
                <a:gd name="f308" fmla="*/ 706 f237 1"/>
                <a:gd name="f309" fmla="*/ 114 f236 1"/>
                <a:gd name="f310" fmla="*/ 707 f237 1"/>
                <a:gd name="f311" fmla="+- f238 0 f1"/>
                <a:gd name="f312" fmla="*/ f241 1 767"/>
                <a:gd name="f313" fmla="*/ f242 1 546"/>
                <a:gd name="f314" fmla="*/ f243 1 767"/>
                <a:gd name="f315" fmla="*/ f244 1 546"/>
                <a:gd name="f316" fmla="*/ f245 1 767"/>
                <a:gd name="f317" fmla="*/ f246 1 546"/>
                <a:gd name="f318" fmla="*/ f247 1 767"/>
                <a:gd name="f319" fmla="*/ f248 1 546"/>
                <a:gd name="f320" fmla="*/ f249 1 767"/>
                <a:gd name="f321" fmla="*/ f250 1 546"/>
                <a:gd name="f322" fmla="*/ f251 1 767"/>
                <a:gd name="f323" fmla="*/ f252 1 546"/>
                <a:gd name="f324" fmla="*/ f253 1 767"/>
                <a:gd name="f325" fmla="*/ f254 1 546"/>
                <a:gd name="f326" fmla="*/ f255 1 767"/>
                <a:gd name="f327" fmla="*/ f256 1 546"/>
                <a:gd name="f328" fmla="*/ f257 1 767"/>
                <a:gd name="f329" fmla="*/ f258 1 546"/>
                <a:gd name="f330" fmla="*/ f259 1 767"/>
                <a:gd name="f331" fmla="*/ f260 1 767"/>
                <a:gd name="f332" fmla="*/ f261 1 546"/>
                <a:gd name="f333" fmla="*/ f262 1 767"/>
                <a:gd name="f334" fmla="*/ f263 1 546"/>
                <a:gd name="f335" fmla="*/ f264 1 767"/>
                <a:gd name="f336" fmla="*/ f265 1 546"/>
                <a:gd name="f337" fmla="*/ f266 1 767"/>
                <a:gd name="f338" fmla="*/ f267 1 546"/>
                <a:gd name="f339" fmla="*/ f268 1 767"/>
                <a:gd name="f340" fmla="*/ f269 1 546"/>
                <a:gd name="f341" fmla="*/ f270 1 767"/>
                <a:gd name="f342" fmla="*/ f271 1 767"/>
                <a:gd name="f343" fmla="*/ f272 1 546"/>
                <a:gd name="f344" fmla="*/ f273 1 767"/>
                <a:gd name="f345" fmla="*/ f274 1 546"/>
                <a:gd name="f346" fmla="*/ f275 1 546"/>
                <a:gd name="f347" fmla="*/ f276 1 767"/>
                <a:gd name="f348" fmla="*/ f277 1 546"/>
                <a:gd name="f349" fmla="*/ f278 1 767"/>
                <a:gd name="f350" fmla="*/ f279 1 546"/>
                <a:gd name="f351" fmla="*/ f280 1 767"/>
                <a:gd name="f352" fmla="*/ f281 1 546"/>
                <a:gd name="f353" fmla="*/ f282 1 767"/>
                <a:gd name="f354" fmla="*/ f283 1 546"/>
                <a:gd name="f355" fmla="*/ f284 1 767"/>
                <a:gd name="f356" fmla="*/ f285 1 767"/>
                <a:gd name="f357" fmla="*/ f286 1 546"/>
                <a:gd name="f358" fmla="*/ f287 1 767"/>
                <a:gd name="f359" fmla="*/ f288 1 546"/>
                <a:gd name="f360" fmla="*/ f289 1 767"/>
                <a:gd name="f361" fmla="*/ f290 1 546"/>
                <a:gd name="f362" fmla="*/ f291 1 546"/>
                <a:gd name="f363" fmla="*/ f292 1 546"/>
                <a:gd name="f364" fmla="*/ f293 1 767"/>
                <a:gd name="f365" fmla="*/ f294 1 546"/>
                <a:gd name="f366" fmla="*/ f295 1 546"/>
                <a:gd name="f367" fmla="*/ f296 1 767"/>
                <a:gd name="f368" fmla="*/ f297 1 546"/>
                <a:gd name="f369" fmla="*/ f298 1 767"/>
                <a:gd name="f370" fmla="*/ f299 1 546"/>
                <a:gd name="f371" fmla="*/ f300 1 767"/>
                <a:gd name="f372" fmla="*/ f301 1 546"/>
                <a:gd name="f373" fmla="*/ f302 1 767"/>
                <a:gd name="f374" fmla="*/ f303 1 546"/>
                <a:gd name="f375" fmla="*/ f304 1 546"/>
                <a:gd name="f376" fmla="*/ f305 1 767"/>
                <a:gd name="f377" fmla="*/ f306 1 767"/>
                <a:gd name="f378" fmla="*/ f307 1 546"/>
                <a:gd name="f379" fmla="*/ f308 1 767"/>
                <a:gd name="f380" fmla="*/ f309 1 546"/>
                <a:gd name="f381" fmla="*/ f310 1 767"/>
                <a:gd name="f382" fmla="*/ 0 1 f239"/>
                <a:gd name="f383" fmla="*/ f233 1 f239"/>
                <a:gd name="f384" fmla="*/ 0 1 f240"/>
                <a:gd name="f385" fmla="*/ f234 1 f240"/>
                <a:gd name="f386" fmla="*/ f312 1 f239"/>
                <a:gd name="f387" fmla="*/ f313 1 f240"/>
                <a:gd name="f388" fmla="*/ f314 1 f239"/>
                <a:gd name="f389" fmla="*/ f315 1 f240"/>
                <a:gd name="f390" fmla="*/ f316 1 f239"/>
                <a:gd name="f391" fmla="*/ f317 1 f240"/>
                <a:gd name="f392" fmla="*/ f318 1 f239"/>
                <a:gd name="f393" fmla="*/ f319 1 f240"/>
                <a:gd name="f394" fmla="*/ f320 1 f239"/>
                <a:gd name="f395" fmla="*/ f321 1 f240"/>
                <a:gd name="f396" fmla="*/ f322 1 f239"/>
                <a:gd name="f397" fmla="*/ f323 1 f240"/>
                <a:gd name="f398" fmla="*/ f324 1 f239"/>
                <a:gd name="f399" fmla="*/ f325 1 f240"/>
                <a:gd name="f400" fmla="*/ f326 1 f239"/>
                <a:gd name="f401" fmla="*/ f327 1 f240"/>
                <a:gd name="f402" fmla="*/ f328 1 f239"/>
                <a:gd name="f403" fmla="*/ f329 1 f240"/>
                <a:gd name="f404" fmla="*/ f330 1 f239"/>
                <a:gd name="f405" fmla="*/ f331 1 f239"/>
                <a:gd name="f406" fmla="*/ f332 1 f240"/>
                <a:gd name="f407" fmla="*/ f333 1 f239"/>
                <a:gd name="f408" fmla="*/ f334 1 f240"/>
                <a:gd name="f409" fmla="*/ f335 1 f239"/>
                <a:gd name="f410" fmla="*/ f336 1 f240"/>
                <a:gd name="f411" fmla="*/ f337 1 f239"/>
                <a:gd name="f412" fmla="*/ f338 1 f240"/>
                <a:gd name="f413" fmla="*/ f339 1 f239"/>
                <a:gd name="f414" fmla="*/ f340 1 f240"/>
                <a:gd name="f415" fmla="*/ f341 1 f239"/>
                <a:gd name="f416" fmla="*/ f342 1 f239"/>
                <a:gd name="f417" fmla="*/ f343 1 f240"/>
                <a:gd name="f418" fmla="*/ f344 1 f239"/>
                <a:gd name="f419" fmla="*/ f345 1 f240"/>
                <a:gd name="f420" fmla="*/ f346 1 f240"/>
                <a:gd name="f421" fmla="*/ f347 1 f239"/>
                <a:gd name="f422" fmla="*/ f348 1 f240"/>
                <a:gd name="f423" fmla="*/ f349 1 f239"/>
                <a:gd name="f424" fmla="*/ f350 1 f240"/>
                <a:gd name="f425" fmla="*/ f351 1 f239"/>
                <a:gd name="f426" fmla="*/ f352 1 f240"/>
                <a:gd name="f427" fmla="*/ f353 1 f239"/>
                <a:gd name="f428" fmla="*/ f354 1 f240"/>
                <a:gd name="f429" fmla="*/ f355 1 f239"/>
                <a:gd name="f430" fmla="*/ f356 1 f239"/>
                <a:gd name="f431" fmla="*/ f357 1 f240"/>
                <a:gd name="f432" fmla="*/ f358 1 f239"/>
                <a:gd name="f433" fmla="*/ f359 1 f240"/>
                <a:gd name="f434" fmla="*/ f360 1 f239"/>
                <a:gd name="f435" fmla="*/ f361 1 f240"/>
                <a:gd name="f436" fmla="*/ f362 1 f240"/>
                <a:gd name="f437" fmla="*/ f363 1 f240"/>
                <a:gd name="f438" fmla="*/ f364 1 f239"/>
                <a:gd name="f439" fmla="*/ f365 1 f240"/>
                <a:gd name="f440" fmla="*/ f366 1 f240"/>
                <a:gd name="f441" fmla="*/ f367 1 f239"/>
                <a:gd name="f442" fmla="*/ f368 1 f240"/>
                <a:gd name="f443" fmla="*/ f369 1 f239"/>
                <a:gd name="f444" fmla="*/ f370 1 f240"/>
                <a:gd name="f445" fmla="*/ f371 1 f239"/>
                <a:gd name="f446" fmla="*/ f372 1 f240"/>
                <a:gd name="f447" fmla="*/ f373 1 f239"/>
                <a:gd name="f448" fmla="*/ f374 1 f240"/>
                <a:gd name="f449" fmla="*/ f375 1 f240"/>
                <a:gd name="f450" fmla="*/ f376 1 f239"/>
                <a:gd name="f451" fmla="*/ f377 1 f239"/>
                <a:gd name="f452" fmla="*/ f378 1 f240"/>
                <a:gd name="f453" fmla="*/ f379 1 f239"/>
                <a:gd name="f454" fmla="*/ f380 1 f240"/>
                <a:gd name="f455" fmla="*/ f381 1 f239"/>
                <a:gd name="f456" fmla="*/ f382 f230 1"/>
                <a:gd name="f457" fmla="*/ f383 f230 1"/>
                <a:gd name="f458" fmla="*/ f385 f231 1"/>
                <a:gd name="f459" fmla="*/ f384 f231 1"/>
                <a:gd name="f460" fmla="*/ f386 f230 1"/>
                <a:gd name="f461" fmla="*/ f387 f231 1"/>
                <a:gd name="f462" fmla="*/ f388 f230 1"/>
                <a:gd name="f463" fmla="*/ f389 f231 1"/>
                <a:gd name="f464" fmla="*/ f390 f230 1"/>
                <a:gd name="f465" fmla="*/ f391 f231 1"/>
                <a:gd name="f466" fmla="*/ f392 f230 1"/>
                <a:gd name="f467" fmla="*/ f393 f231 1"/>
                <a:gd name="f468" fmla="*/ f394 f230 1"/>
                <a:gd name="f469" fmla="*/ f395 f231 1"/>
                <a:gd name="f470" fmla="*/ f396 f230 1"/>
                <a:gd name="f471" fmla="*/ f397 f231 1"/>
                <a:gd name="f472" fmla="*/ f398 f230 1"/>
                <a:gd name="f473" fmla="*/ f399 f231 1"/>
                <a:gd name="f474" fmla="*/ f400 f230 1"/>
                <a:gd name="f475" fmla="*/ f401 f231 1"/>
                <a:gd name="f476" fmla="*/ f402 f230 1"/>
                <a:gd name="f477" fmla="*/ f403 f231 1"/>
                <a:gd name="f478" fmla="*/ f404 f230 1"/>
                <a:gd name="f479" fmla="*/ f405 f230 1"/>
                <a:gd name="f480" fmla="*/ f406 f231 1"/>
                <a:gd name="f481" fmla="*/ f407 f230 1"/>
                <a:gd name="f482" fmla="*/ f408 f231 1"/>
                <a:gd name="f483" fmla="*/ f409 f230 1"/>
                <a:gd name="f484" fmla="*/ f410 f231 1"/>
                <a:gd name="f485" fmla="*/ f411 f230 1"/>
                <a:gd name="f486" fmla="*/ f412 f231 1"/>
                <a:gd name="f487" fmla="*/ f413 f230 1"/>
                <a:gd name="f488" fmla="*/ f414 f231 1"/>
                <a:gd name="f489" fmla="*/ f415 f230 1"/>
                <a:gd name="f490" fmla="*/ f416 f230 1"/>
                <a:gd name="f491" fmla="*/ f417 f231 1"/>
                <a:gd name="f492" fmla="*/ f418 f230 1"/>
                <a:gd name="f493" fmla="*/ f419 f231 1"/>
                <a:gd name="f494" fmla="*/ f420 f231 1"/>
                <a:gd name="f495" fmla="*/ f421 f230 1"/>
                <a:gd name="f496" fmla="*/ f422 f231 1"/>
                <a:gd name="f497" fmla="*/ f423 f230 1"/>
                <a:gd name="f498" fmla="*/ f424 f231 1"/>
                <a:gd name="f499" fmla="*/ f425 f230 1"/>
                <a:gd name="f500" fmla="*/ f426 f231 1"/>
                <a:gd name="f501" fmla="*/ f427 f230 1"/>
                <a:gd name="f502" fmla="*/ f428 f231 1"/>
                <a:gd name="f503" fmla="*/ f429 f230 1"/>
                <a:gd name="f504" fmla="*/ f430 f230 1"/>
                <a:gd name="f505" fmla="*/ f431 f231 1"/>
                <a:gd name="f506" fmla="*/ f432 f230 1"/>
                <a:gd name="f507" fmla="*/ f433 f231 1"/>
                <a:gd name="f508" fmla="*/ f434 f230 1"/>
                <a:gd name="f509" fmla="*/ f435 f231 1"/>
                <a:gd name="f510" fmla="*/ f436 f231 1"/>
                <a:gd name="f511" fmla="*/ f437 f231 1"/>
                <a:gd name="f512" fmla="*/ f438 f230 1"/>
                <a:gd name="f513" fmla="*/ f439 f231 1"/>
                <a:gd name="f514" fmla="*/ f440 f231 1"/>
                <a:gd name="f515" fmla="*/ f441 f230 1"/>
                <a:gd name="f516" fmla="*/ f442 f231 1"/>
                <a:gd name="f517" fmla="*/ f443 f230 1"/>
                <a:gd name="f518" fmla="*/ f444 f231 1"/>
                <a:gd name="f519" fmla="*/ f445 f230 1"/>
                <a:gd name="f520" fmla="*/ f446 f231 1"/>
                <a:gd name="f521" fmla="*/ f447 f230 1"/>
                <a:gd name="f522" fmla="*/ f448 f231 1"/>
                <a:gd name="f523" fmla="*/ f449 f231 1"/>
                <a:gd name="f524" fmla="*/ f450 f230 1"/>
                <a:gd name="f525" fmla="*/ f451 f230 1"/>
                <a:gd name="f526" fmla="*/ f452 f231 1"/>
                <a:gd name="f527" fmla="*/ f453 f230 1"/>
                <a:gd name="f528" fmla="*/ f454 f231 1"/>
                <a:gd name="f529" fmla="*/ f455 f230 1"/>
              </a:gdLst>
              <a:ahLst/>
              <a:cxnLst>
                <a:cxn ang="3cd4">
                  <a:pos x="hc" y="t"/>
                </a:cxn>
                <a:cxn ang="0">
                  <a:pos x="r" y="vc"/>
                </a:cxn>
                <a:cxn ang="cd4">
                  <a:pos x="hc" y="b"/>
                </a:cxn>
                <a:cxn ang="cd2">
                  <a:pos x="l" y="vc"/>
                </a:cxn>
                <a:cxn ang="f311">
                  <a:pos x="f460" y="f461"/>
                </a:cxn>
                <a:cxn ang="f311">
                  <a:pos x="f462" y="f463"/>
                </a:cxn>
                <a:cxn ang="f311">
                  <a:pos x="f464" y="f465"/>
                </a:cxn>
                <a:cxn ang="f311">
                  <a:pos x="f466" y="f467"/>
                </a:cxn>
                <a:cxn ang="f311">
                  <a:pos x="f468" y="f469"/>
                </a:cxn>
                <a:cxn ang="f311">
                  <a:pos x="f470" y="f471"/>
                </a:cxn>
                <a:cxn ang="f311">
                  <a:pos x="f472" y="f473"/>
                </a:cxn>
                <a:cxn ang="f311">
                  <a:pos x="f474" y="f475"/>
                </a:cxn>
                <a:cxn ang="f311">
                  <a:pos x="f476" y="f477"/>
                </a:cxn>
                <a:cxn ang="f311">
                  <a:pos x="f478" y="f477"/>
                </a:cxn>
                <a:cxn ang="f311">
                  <a:pos x="f479" y="f480"/>
                </a:cxn>
                <a:cxn ang="f311">
                  <a:pos x="f481" y="f482"/>
                </a:cxn>
                <a:cxn ang="f311">
                  <a:pos x="f483" y="f484"/>
                </a:cxn>
                <a:cxn ang="f311">
                  <a:pos x="f485" y="f486"/>
                </a:cxn>
                <a:cxn ang="f311">
                  <a:pos x="f487" y="f488"/>
                </a:cxn>
                <a:cxn ang="f311">
                  <a:pos x="f489" y="f488"/>
                </a:cxn>
                <a:cxn ang="f311">
                  <a:pos x="f490" y="f491"/>
                </a:cxn>
                <a:cxn ang="f311">
                  <a:pos x="f492" y="f493"/>
                </a:cxn>
                <a:cxn ang="f311">
                  <a:pos x="f476" y="f494"/>
                </a:cxn>
                <a:cxn ang="f311">
                  <a:pos x="f492" y="f493"/>
                </a:cxn>
                <a:cxn ang="f311">
                  <a:pos x="f495" y="f496"/>
                </a:cxn>
                <a:cxn ang="f311">
                  <a:pos x="f497" y="f498"/>
                </a:cxn>
                <a:cxn ang="f311">
                  <a:pos x="f499" y="f500"/>
                </a:cxn>
                <a:cxn ang="f311">
                  <a:pos x="f501" y="f502"/>
                </a:cxn>
                <a:cxn ang="f311">
                  <a:pos x="f503" y="f502"/>
                </a:cxn>
                <a:cxn ang="f311">
                  <a:pos x="f501" y="f502"/>
                </a:cxn>
                <a:cxn ang="f311">
                  <a:pos x="f504" y="f505"/>
                </a:cxn>
                <a:cxn ang="f311">
                  <a:pos x="f506" y="f507"/>
                </a:cxn>
                <a:cxn ang="f311">
                  <a:pos x="f508" y="f509"/>
                </a:cxn>
                <a:cxn ang="f311">
                  <a:pos x="f508" y="f510"/>
                </a:cxn>
                <a:cxn ang="f311">
                  <a:pos x="f508" y="f463"/>
                </a:cxn>
                <a:cxn ang="f311">
                  <a:pos x="f504" y="f511"/>
                </a:cxn>
                <a:cxn ang="f311">
                  <a:pos x="f512" y="f513"/>
                </a:cxn>
                <a:cxn ang="f311">
                  <a:pos x="f506" y="f514"/>
                </a:cxn>
                <a:cxn ang="f311">
                  <a:pos x="f506" y="f514"/>
                </a:cxn>
                <a:cxn ang="f311">
                  <a:pos x="f515" y="f516"/>
                </a:cxn>
                <a:cxn ang="f311">
                  <a:pos x="f517" y="f518"/>
                </a:cxn>
                <a:cxn ang="f311">
                  <a:pos x="f519" y="f518"/>
                </a:cxn>
                <a:cxn ang="f311">
                  <a:pos x="f517" y="f520"/>
                </a:cxn>
                <a:cxn ang="f311">
                  <a:pos x="f517" y="f520"/>
                </a:cxn>
                <a:cxn ang="f311">
                  <a:pos x="f521" y="f522"/>
                </a:cxn>
                <a:cxn ang="f311">
                  <a:pos x="f521" y="f523"/>
                </a:cxn>
                <a:cxn ang="f311">
                  <a:pos x="f524" y="f496"/>
                </a:cxn>
                <a:cxn ang="f311">
                  <a:pos x="f525" y="f526"/>
                </a:cxn>
                <a:cxn ang="f311">
                  <a:pos x="f527" y="f528"/>
                </a:cxn>
                <a:cxn ang="f311">
                  <a:pos x="f529" y="f528"/>
                </a:cxn>
              </a:cxnLst>
              <a:rect l="f456" t="f459" r="f457" b="f458"/>
              <a:pathLst>
                <a:path w="767" h="546">
                  <a:moveTo>
                    <a:pt x="f8" y="f9"/>
                  </a:moveTo>
                  <a:cubicBezTo>
                    <a:pt x="f10" y="f11"/>
                    <a:pt x="f12" y="f13"/>
                    <a:pt x="f14" y="f15"/>
                  </a:cubicBezTo>
                  <a:cubicBezTo>
                    <a:pt x="f16" y="f15"/>
                    <a:pt x="f17" y="f15"/>
                    <a:pt x="f18" y="f15"/>
                  </a:cubicBezTo>
                  <a:cubicBezTo>
                    <a:pt x="f17" y="f15"/>
                    <a:pt x="f16" y="f15"/>
                    <a:pt x="f14" y="f15"/>
                  </a:cubicBezTo>
                  <a:cubicBezTo>
                    <a:pt x="f19" y="f20"/>
                    <a:pt x="f21" y="f22"/>
                    <a:pt x="f23" y="f24"/>
                  </a:cubicBezTo>
                  <a:cubicBezTo>
                    <a:pt x="f23" y="f24"/>
                    <a:pt x="f23" y="f24"/>
                    <a:pt x="f23" y="f24"/>
                  </a:cubicBezTo>
                  <a:cubicBezTo>
                    <a:pt x="f25" y="f26"/>
                    <a:pt x="f27" y="f28"/>
                    <a:pt x="f29" y="f30"/>
                  </a:cubicBezTo>
                  <a:cubicBezTo>
                    <a:pt x="f31" y="f32"/>
                    <a:pt x="f33" y="f34"/>
                    <a:pt x="f35" y="f36"/>
                  </a:cubicBezTo>
                  <a:cubicBezTo>
                    <a:pt x="f37" y="f5"/>
                    <a:pt x="f38" y="f5"/>
                    <a:pt x="f39" y="f5"/>
                  </a:cubicBezTo>
                  <a:cubicBezTo>
                    <a:pt x="f40" y="f5"/>
                    <a:pt x="f41" y="f5"/>
                    <a:pt x="f42" y="f5"/>
                  </a:cubicBezTo>
                  <a:cubicBezTo>
                    <a:pt x="f43" y="f5"/>
                    <a:pt x="f44" y="f5"/>
                    <a:pt x="f45" y="f36"/>
                  </a:cubicBezTo>
                  <a:cubicBezTo>
                    <a:pt x="f46" y="f34"/>
                    <a:pt x="f47" y="f48"/>
                    <a:pt x="f49" y="f30"/>
                  </a:cubicBezTo>
                  <a:cubicBezTo>
                    <a:pt x="f50" y="f51"/>
                    <a:pt x="f5" y="f52"/>
                    <a:pt x="f5" y="f53"/>
                  </a:cubicBezTo>
                  <a:cubicBezTo>
                    <a:pt x="f5" y="f54"/>
                    <a:pt x="f5" y="f55"/>
                    <a:pt x="f5" y="f7"/>
                  </a:cubicBezTo>
                  <a:cubicBezTo>
                    <a:pt x="f56" y="f7"/>
                    <a:pt x="f56" y="f7"/>
                    <a:pt x="f56" y="f7"/>
                  </a:cubicBezTo>
                  <a:cubicBezTo>
                    <a:pt x="f56" y="f57"/>
                    <a:pt x="f56" y="f58"/>
                    <a:pt x="f56" y="f59"/>
                  </a:cubicBezTo>
                  <a:cubicBezTo>
                    <a:pt x="f56" y="f60"/>
                    <a:pt x="f61" y="f62"/>
                    <a:pt x="f63" y="f64"/>
                  </a:cubicBezTo>
                  <a:cubicBezTo>
                    <a:pt x="f65" y="f66"/>
                    <a:pt x="f67" y="f68"/>
                    <a:pt x="f67" y="f69"/>
                  </a:cubicBezTo>
                  <a:cubicBezTo>
                    <a:pt x="f67" y="f70"/>
                    <a:pt x="f71" y="f72"/>
                    <a:pt x="f73" y="f74"/>
                  </a:cubicBezTo>
                  <a:cubicBezTo>
                    <a:pt x="f13" y="f75"/>
                    <a:pt x="f76" y="f77"/>
                    <a:pt x="f78" y="f79"/>
                  </a:cubicBezTo>
                  <a:cubicBezTo>
                    <a:pt x="f80" y="f81"/>
                    <a:pt x="f82" y="f83"/>
                    <a:pt x="f84" y="f85"/>
                  </a:cubicBezTo>
                  <a:cubicBezTo>
                    <a:pt x="f84" y="f86"/>
                    <a:pt x="f87" y="f88"/>
                    <a:pt x="f89" y="f60"/>
                  </a:cubicBezTo>
                  <a:cubicBezTo>
                    <a:pt x="f90" y="f91"/>
                    <a:pt x="f92" y="f93"/>
                    <a:pt x="f94" y="f93"/>
                  </a:cubicBezTo>
                  <a:cubicBezTo>
                    <a:pt x="f95" y="f96"/>
                    <a:pt x="f97" y="f98"/>
                    <a:pt x="f99" y="f58"/>
                  </a:cubicBezTo>
                  <a:cubicBezTo>
                    <a:pt x="f100" y="f101"/>
                    <a:pt x="f102" y="f103"/>
                    <a:pt x="f94" y="f103"/>
                  </a:cubicBezTo>
                  <a:cubicBezTo>
                    <a:pt x="f104" y="f103"/>
                    <a:pt x="f105" y="f106"/>
                    <a:pt x="f107" y="f108"/>
                  </a:cubicBezTo>
                  <a:cubicBezTo>
                    <a:pt x="f109" y="f108"/>
                    <a:pt x="f109" y="f108"/>
                    <a:pt x="f110" y="f111"/>
                  </a:cubicBezTo>
                  <a:cubicBezTo>
                    <a:pt x="f110" y="f112"/>
                    <a:pt x="f110" y="f113"/>
                    <a:pt x="f110" y="f7"/>
                  </a:cubicBezTo>
                  <a:cubicBezTo>
                    <a:pt x="f114" y="f7"/>
                    <a:pt x="f114" y="f7"/>
                    <a:pt x="f114" y="f7"/>
                  </a:cubicBezTo>
                  <a:cubicBezTo>
                    <a:pt x="f114" y="f113"/>
                    <a:pt x="f114" y="f112"/>
                    <a:pt x="f114" y="f111"/>
                  </a:cubicBezTo>
                  <a:cubicBezTo>
                    <a:pt x="f115" y="f116"/>
                    <a:pt x="f117" y="f103"/>
                    <a:pt x="f111" y="f103"/>
                  </a:cubicBezTo>
                  <a:cubicBezTo>
                    <a:pt x="f118" y="f103"/>
                    <a:pt x="f119" y="f101"/>
                    <a:pt x="f119" y="f120"/>
                  </a:cubicBezTo>
                  <a:cubicBezTo>
                    <a:pt x="f121" y="f122"/>
                    <a:pt x="f123" y="f93"/>
                    <a:pt x="f124" y="f93"/>
                  </a:cubicBezTo>
                  <a:cubicBezTo>
                    <a:pt x="f125" y="f93"/>
                    <a:pt x="f126" y="f91"/>
                    <a:pt x="f127" y="f128"/>
                  </a:cubicBezTo>
                  <a:cubicBezTo>
                    <a:pt x="f129" y="f130"/>
                    <a:pt x="f131" y="f86"/>
                    <a:pt x="f132" y="f85"/>
                  </a:cubicBezTo>
                  <a:cubicBezTo>
                    <a:pt x="f132" y="f133"/>
                    <a:pt x="f134" y="f77"/>
                    <a:pt x="f135" y="f77"/>
                  </a:cubicBezTo>
                  <a:cubicBezTo>
                    <a:pt x="f136" y="f77"/>
                    <a:pt x="f137" y="f133"/>
                    <a:pt x="f138" y="f139"/>
                  </a:cubicBezTo>
                  <a:cubicBezTo>
                    <a:pt x="f138" y="f140"/>
                    <a:pt x="f141" y="f142"/>
                    <a:pt x="f131" y="f143"/>
                  </a:cubicBezTo>
                  <a:cubicBezTo>
                    <a:pt x="f144" y="f62"/>
                    <a:pt x="f145" y="f60"/>
                    <a:pt x="f145" y="f91"/>
                  </a:cubicBezTo>
                  <a:cubicBezTo>
                    <a:pt x="f145" y="f146"/>
                    <a:pt x="f145" y="f57"/>
                    <a:pt x="f145" y="f7"/>
                  </a:cubicBezTo>
                  <a:cubicBezTo>
                    <a:pt x="f147" y="f7"/>
                    <a:pt x="f147" y="f7"/>
                    <a:pt x="f147" y="f7"/>
                  </a:cubicBezTo>
                  <a:cubicBezTo>
                    <a:pt x="f6" y="f148"/>
                    <a:pt x="f147" y="f37"/>
                    <a:pt x="f147" y="f149"/>
                  </a:cubicBezTo>
                  <a:cubicBezTo>
                    <a:pt x="f147" y="f150"/>
                    <a:pt x="f147" y="f151"/>
                    <a:pt x="f147" y="f152"/>
                  </a:cubicBezTo>
                  <a:cubicBezTo>
                    <a:pt x="f6" y="f153"/>
                    <a:pt x="f154" y="f110"/>
                    <a:pt x="f8" y="f9"/>
                  </a:cubicBezTo>
                  <a:close/>
                  <a:moveTo>
                    <a:pt x="f155" y="f156"/>
                  </a:moveTo>
                  <a:cubicBezTo>
                    <a:pt x="f2" y="f156"/>
                    <a:pt x="f2" y="f156"/>
                    <a:pt x="f107" y="f156"/>
                  </a:cubicBezTo>
                  <a:cubicBezTo>
                    <a:pt x="f107" y="f156"/>
                    <a:pt x="f109" y="f156"/>
                    <a:pt x="f109" y="f157"/>
                  </a:cubicBezTo>
                  <a:cubicBezTo>
                    <a:pt x="f109" y="f156"/>
                    <a:pt x="f107" y="f156"/>
                    <a:pt x="f107" y="f156"/>
                  </a:cubicBezTo>
                  <a:cubicBezTo>
                    <a:pt x="f2" y="f156"/>
                    <a:pt x="f2" y="f156"/>
                    <a:pt x="f155" y="f156"/>
                  </a:cubicBezTo>
                  <a:close/>
                  <a:moveTo>
                    <a:pt x="f47" y="f158"/>
                  </a:moveTo>
                  <a:cubicBezTo>
                    <a:pt x="f159" y="f158"/>
                    <a:pt x="f159" y="f160"/>
                    <a:pt x="f159" y="f161"/>
                  </a:cubicBezTo>
                  <a:cubicBezTo>
                    <a:pt x="f159" y="f160"/>
                    <a:pt x="f159" y="f158"/>
                    <a:pt x="f47" y="f158"/>
                  </a:cubicBezTo>
                  <a:close/>
                  <a:moveTo>
                    <a:pt x="f162" y="f163"/>
                  </a:moveTo>
                  <a:cubicBezTo>
                    <a:pt x="f2" y="f163"/>
                    <a:pt x="f107" y="f163"/>
                    <a:pt x="f109" y="f164"/>
                  </a:cubicBezTo>
                  <a:cubicBezTo>
                    <a:pt x="f165" y="f166"/>
                    <a:pt x="f110" y="f167"/>
                    <a:pt x="f110" y="f168"/>
                  </a:cubicBezTo>
                  <a:cubicBezTo>
                    <a:pt x="f110" y="f94"/>
                    <a:pt x="f110" y="f169"/>
                    <a:pt x="f110" y="f169"/>
                  </a:cubicBezTo>
                  <a:cubicBezTo>
                    <a:pt x="f110" y="f170"/>
                    <a:pt x="f110" y="f170"/>
                    <a:pt x="f110" y="f171"/>
                  </a:cubicBezTo>
                  <a:cubicBezTo>
                    <a:pt x="f110" y="f170"/>
                    <a:pt x="f110" y="f170"/>
                    <a:pt x="f110" y="f169"/>
                  </a:cubicBezTo>
                  <a:cubicBezTo>
                    <a:pt x="f110" y="f169"/>
                    <a:pt x="f110" y="f94"/>
                    <a:pt x="f110" y="f168"/>
                  </a:cubicBezTo>
                  <a:cubicBezTo>
                    <a:pt x="f110" y="f167"/>
                    <a:pt x="f165" y="f166"/>
                    <a:pt x="f109" y="f164"/>
                  </a:cubicBezTo>
                  <a:cubicBezTo>
                    <a:pt x="f107" y="f163"/>
                    <a:pt x="f2" y="f163"/>
                    <a:pt x="f162" y="f163"/>
                  </a:cubicBezTo>
                  <a:cubicBezTo>
                    <a:pt x="f47" y="f172"/>
                    <a:pt x="f173" y="f172"/>
                    <a:pt x="f174" y="f163"/>
                  </a:cubicBezTo>
                  <a:cubicBezTo>
                    <a:pt x="f173" y="f172"/>
                    <a:pt x="f47" y="f172"/>
                    <a:pt x="f162" y="f163"/>
                  </a:cubicBezTo>
                  <a:close/>
                  <a:moveTo>
                    <a:pt x="f175" y="f176"/>
                  </a:moveTo>
                  <a:cubicBezTo>
                    <a:pt x="f175" y="f176"/>
                    <a:pt x="f175" y="f177"/>
                    <a:pt x="f175" y="f178"/>
                  </a:cubicBezTo>
                  <a:cubicBezTo>
                    <a:pt x="f175" y="f178"/>
                    <a:pt x="f175" y="f178"/>
                    <a:pt x="f175" y="f178"/>
                  </a:cubicBezTo>
                  <a:cubicBezTo>
                    <a:pt x="f175" y="f178"/>
                    <a:pt x="f175" y="f178"/>
                    <a:pt x="f175" y="f178"/>
                  </a:cubicBezTo>
                  <a:cubicBezTo>
                    <a:pt x="f175" y="f177"/>
                    <a:pt x="f175" y="f176"/>
                    <a:pt x="f175" y="f176"/>
                  </a:cubicBezTo>
                  <a:close/>
                  <a:moveTo>
                    <a:pt x="f70" y="f179"/>
                  </a:moveTo>
                  <a:cubicBezTo>
                    <a:pt x="f81" y="f179"/>
                    <a:pt x="f180" y="f181"/>
                    <a:pt x="f79" y="f68"/>
                  </a:cubicBezTo>
                  <a:cubicBezTo>
                    <a:pt x="f180" y="f181"/>
                    <a:pt x="f81" y="f179"/>
                    <a:pt x="f70" y="f179"/>
                  </a:cubicBezTo>
                  <a:close/>
                  <a:moveTo>
                    <a:pt x="f182" y="f183"/>
                  </a:moveTo>
                  <a:cubicBezTo>
                    <a:pt x="f83" y="f183"/>
                    <a:pt x="f83" y="f67"/>
                    <a:pt x="f184" y="f67"/>
                  </a:cubicBezTo>
                  <a:cubicBezTo>
                    <a:pt x="f184" y="f67"/>
                    <a:pt x="f185" y="f67"/>
                    <a:pt x="f186" y="f67"/>
                  </a:cubicBezTo>
                  <a:cubicBezTo>
                    <a:pt x="f186" y="f183"/>
                    <a:pt x="f85" y="f183"/>
                    <a:pt x="f139" y="f183"/>
                  </a:cubicBezTo>
                  <a:cubicBezTo>
                    <a:pt x="f85" y="f183"/>
                    <a:pt x="f186" y="f183"/>
                    <a:pt x="f186" y="f67"/>
                  </a:cubicBezTo>
                  <a:cubicBezTo>
                    <a:pt x="f185" y="f67"/>
                    <a:pt x="f184" y="f67"/>
                    <a:pt x="f184" y="f67"/>
                  </a:cubicBezTo>
                  <a:cubicBezTo>
                    <a:pt x="f83" y="f67"/>
                    <a:pt x="f83" y="f183"/>
                    <a:pt x="f182" y="f183"/>
                  </a:cubicBezTo>
                  <a:close/>
                  <a:moveTo>
                    <a:pt x="f187" y="f188"/>
                  </a:moveTo>
                  <a:cubicBezTo>
                    <a:pt x="f187" y="f189"/>
                    <a:pt x="f187" y="f189"/>
                    <a:pt x="f187" y="f190"/>
                  </a:cubicBezTo>
                  <a:cubicBezTo>
                    <a:pt x="f187" y="f189"/>
                    <a:pt x="f187" y="f189"/>
                    <a:pt x="f187" y="f188"/>
                  </a:cubicBezTo>
                  <a:close/>
                  <a:moveTo>
                    <a:pt x="f191" y="f192"/>
                  </a:moveTo>
                  <a:cubicBezTo>
                    <a:pt x="f191" y="f192"/>
                    <a:pt x="f193" y="f194"/>
                    <a:pt x="f193" y="f195"/>
                  </a:cubicBezTo>
                  <a:cubicBezTo>
                    <a:pt x="f193" y="f22"/>
                    <a:pt x="f193" y="f22"/>
                    <a:pt x="f193" y="f196"/>
                  </a:cubicBezTo>
                  <a:cubicBezTo>
                    <a:pt x="f193" y="f22"/>
                    <a:pt x="f193" y="f22"/>
                    <a:pt x="f193" y="f195"/>
                  </a:cubicBezTo>
                  <a:cubicBezTo>
                    <a:pt x="f193" y="f194"/>
                    <a:pt x="f191" y="f192"/>
                    <a:pt x="f191" y="f192"/>
                  </a:cubicBezTo>
                  <a:close/>
                  <a:moveTo>
                    <a:pt x="f72" y="f197"/>
                  </a:moveTo>
                  <a:cubicBezTo>
                    <a:pt x="f72" y="f198"/>
                    <a:pt x="f187" y="f199"/>
                    <a:pt x="f187" y="f200"/>
                  </a:cubicBezTo>
                  <a:cubicBezTo>
                    <a:pt x="f187" y="f199"/>
                    <a:pt x="f72" y="f198"/>
                    <a:pt x="f72" y="f197"/>
                  </a:cubicBezTo>
                  <a:close/>
                  <a:moveTo>
                    <a:pt x="f72" y="f201"/>
                  </a:moveTo>
                  <a:cubicBezTo>
                    <a:pt x="f187" y="f201"/>
                    <a:pt x="f187" y="f202"/>
                    <a:pt x="f187" y="f202"/>
                  </a:cubicBezTo>
                  <a:cubicBezTo>
                    <a:pt x="f187" y="f202"/>
                    <a:pt x="f187" y="f201"/>
                    <a:pt x="f72" y="f201"/>
                  </a:cubicBezTo>
                  <a:close/>
                  <a:moveTo>
                    <a:pt x="f72" y="f24"/>
                  </a:moveTo>
                  <a:cubicBezTo>
                    <a:pt x="f72" y="f203"/>
                    <a:pt x="f187" y="f204"/>
                    <a:pt x="f187" y="f205"/>
                  </a:cubicBezTo>
                  <a:cubicBezTo>
                    <a:pt x="f187" y="f204"/>
                    <a:pt x="f72" y="f203"/>
                    <a:pt x="f72" y="f24"/>
                  </a:cubicBezTo>
                  <a:close/>
                  <a:moveTo>
                    <a:pt x="f187" y="f22"/>
                  </a:moveTo>
                  <a:cubicBezTo>
                    <a:pt x="f187" y="f22"/>
                    <a:pt x="f187" y="f195"/>
                    <a:pt x="f187" y="f194"/>
                  </a:cubicBezTo>
                  <a:cubicBezTo>
                    <a:pt x="f187" y="f195"/>
                    <a:pt x="f187" y="f22"/>
                    <a:pt x="f187" y="f22"/>
                  </a:cubicBezTo>
                  <a:close/>
                  <a:moveTo>
                    <a:pt x="f184" y="f142"/>
                  </a:moveTo>
                  <a:cubicBezTo>
                    <a:pt x="f184" y="f142"/>
                    <a:pt x="f185" y="f142"/>
                    <a:pt x="f185" y="f142"/>
                  </a:cubicBezTo>
                  <a:cubicBezTo>
                    <a:pt x="f185" y="f142"/>
                    <a:pt x="f184" y="f142"/>
                    <a:pt x="f184" y="f142"/>
                  </a:cubicBezTo>
                  <a:close/>
                  <a:moveTo>
                    <a:pt x="f193" y="f203"/>
                  </a:moveTo>
                  <a:cubicBezTo>
                    <a:pt x="f191" y="f203"/>
                    <a:pt x="f191" y="f203"/>
                    <a:pt x="f191" y="f203"/>
                  </a:cubicBezTo>
                  <a:cubicBezTo>
                    <a:pt x="f191" y="f203"/>
                    <a:pt x="f191" y="f203"/>
                    <a:pt x="f191" y="f203"/>
                  </a:cubicBezTo>
                  <a:cubicBezTo>
                    <a:pt x="f191" y="f203"/>
                    <a:pt x="f191" y="f203"/>
                    <a:pt x="f193" y="f203"/>
                  </a:cubicBezTo>
                  <a:close/>
                  <a:moveTo>
                    <a:pt x="f206" y="f207"/>
                  </a:moveTo>
                  <a:cubicBezTo>
                    <a:pt x="f206" y="f178"/>
                    <a:pt x="f206" y="f178"/>
                    <a:pt x="f206" y="f178"/>
                  </a:cubicBezTo>
                  <a:cubicBezTo>
                    <a:pt x="f206" y="f177"/>
                    <a:pt x="f206" y="f177"/>
                    <a:pt x="f206" y="f176"/>
                  </a:cubicBezTo>
                  <a:cubicBezTo>
                    <a:pt x="f206" y="f177"/>
                    <a:pt x="f206" y="f177"/>
                    <a:pt x="f206" y="f178"/>
                  </a:cubicBezTo>
                  <a:cubicBezTo>
                    <a:pt x="f206" y="f178"/>
                    <a:pt x="f206" y="f178"/>
                    <a:pt x="f206" y="f207"/>
                  </a:cubicBezTo>
                  <a:close/>
                  <a:moveTo>
                    <a:pt x="f208" y="f209"/>
                  </a:moveTo>
                  <a:cubicBezTo>
                    <a:pt x="f210" y="f209"/>
                    <a:pt x="f31" y="f209"/>
                    <a:pt x="f211" y="f46"/>
                  </a:cubicBezTo>
                  <a:cubicBezTo>
                    <a:pt x="f31" y="f209"/>
                    <a:pt x="f210" y="f209"/>
                    <a:pt x="f208" y="f209"/>
                  </a:cubicBezTo>
                  <a:cubicBezTo>
                    <a:pt x="f212" y="f209"/>
                    <a:pt x="f213" y="f209"/>
                    <a:pt x="f214" y="f209"/>
                  </a:cubicBezTo>
                  <a:cubicBezTo>
                    <a:pt x="f213" y="f209"/>
                    <a:pt x="f212" y="f209"/>
                    <a:pt x="f208" y="f209"/>
                  </a:cubicBezTo>
                  <a:close/>
                  <a:moveTo>
                    <a:pt x="f208" y="f158"/>
                  </a:moveTo>
                  <a:cubicBezTo>
                    <a:pt x="f208" y="f158"/>
                    <a:pt x="f208" y="f158"/>
                    <a:pt x="f208" y="f158"/>
                  </a:cubicBezTo>
                  <a:cubicBezTo>
                    <a:pt x="f212" y="f92"/>
                    <a:pt x="f212" y="f92"/>
                    <a:pt x="f212" y="f158"/>
                  </a:cubicBezTo>
                  <a:cubicBezTo>
                    <a:pt x="f212" y="f92"/>
                    <a:pt x="f212" y="f92"/>
                    <a:pt x="f208" y="f158"/>
                  </a:cubicBezTo>
                  <a:cubicBezTo>
                    <a:pt x="f208" y="f158"/>
                    <a:pt x="f208" y="f158"/>
                    <a:pt x="f208" y="f158"/>
                  </a:cubicBezTo>
                  <a:cubicBezTo>
                    <a:pt x="f215" y="f158"/>
                    <a:pt x="f215" y="f160"/>
                    <a:pt x="f215" y="f160"/>
                  </a:cubicBezTo>
                  <a:cubicBezTo>
                    <a:pt x="f215" y="f160"/>
                    <a:pt x="f215" y="f158"/>
                    <a:pt x="f208" y="f158"/>
                  </a:cubicBezTo>
                  <a:close/>
                  <a:moveTo>
                    <a:pt x="f216" y="f217"/>
                  </a:moveTo>
                  <a:cubicBezTo>
                    <a:pt x="f216" y="f217"/>
                    <a:pt x="f216" y="f218"/>
                    <a:pt x="f219" y="f218"/>
                  </a:cubicBezTo>
                  <a:cubicBezTo>
                    <a:pt x="f216" y="f218"/>
                    <a:pt x="f216" y="f217"/>
                    <a:pt x="f216" y="f217"/>
                  </a:cubicBezTo>
                  <a:cubicBezTo>
                    <a:pt x="f216" y="f217"/>
                    <a:pt x="f216" y="f92"/>
                    <a:pt x="f216" y="f92"/>
                  </a:cubicBezTo>
                  <a:cubicBezTo>
                    <a:pt x="f216" y="f92"/>
                    <a:pt x="f216" y="f217"/>
                    <a:pt x="f216" y="f217"/>
                  </a:cubicBezTo>
                  <a:close/>
                  <a:moveTo>
                    <a:pt x="f208" y="f163"/>
                  </a:moveTo>
                  <a:cubicBezTo>
                    <a:pt x="f210" y="f163"/>
                    <a:pt x="f31" y="f172"/>
                    <a:pt x="f220" y="f163"/>
                  </a:cubicBezTo>
                  <a:cubicBezTo>
                    <a:pt x="f31" y="f172"/>
                    <a:pt x="f210" y="f163"/>
                    <a:pt x="f208" y="f163"/>
                  </a:cubicBezTo>
                  <a:close/>
                  <a:moveTo>
                    <a:pt x="f221" y="f192"/>
                  </a:moveTo>
                  <a:cubicBezTo>
                    <a:pt x="f221" y="f222"/>
                    <a:pt x="f221" y="f222"/>
                    <a:pt x="f221" y="f223"/>
                  </a:cubicBezTo>
                  <a:cubicBezTo>
                    <a:pt x="f221" y="f222"/>
                    <a:pt x="f221" y="f222"/>
                    <a:pt x="f221" y="f192"/>
                  </a:cubicBezTo>
                  <a:close/>
                  <a:moveTo>
                    <a:pt x="f21" y="f224"/>
                  </a:moveTo>
                  <a:cubicBezTo>
                    <a:pt x="f21" y="f224"/>
                    <a:pt x="f225" y="f224"/>
                    <a:pt x="f225" y="f224"/>
                  </a:cubicBezTo>
                  <a:cubicBezTo>
                    <a:pt x="f225" y="f224"/>
                    <a:pt x="f21" y="f224"/>
                    <a:pt x="f21" y="f224"/>
                  </a:cubicBezTo>
                  <a:cubicBezTo>
                    <a:pt x="f226" y="f224"/>
                    <a:pt x="f227" y="f15"/>
                    <a:pt x="f228" y="f15"/>
                  </a:cubicBezTo>
                  <a:cubicBezTo>
                    <a:pt x="f227" y="f15"/>
                    <a:pt x="f226" y="f224"/>
                    <a:pt x="f21" y="f22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1022">
    <p:spTree>
      <p:nvGrpSpPr>
        <p:cNvPr id="1" name=""/>
        <p:cNvGrpSpPr/>
        <p:nvPr/>
      </p:nvGrpSpPr>
      <p:grpSpPr>
        <a:xfrm>
          <a:off x="0" y="0"/>
          <a:ext cx="0" cy="0"/>
          <a:chOff x="0" y="0"/>
          <a:chExt cx="0" cy="0"/>
        </a:xfrm>
      </p:grpSpPr>
      <p:sp>
        <p:nvSpPr>
          <p:cNvPr id="2" name="Rectángulo 1">
            <a:extLst>
              <a:ext uri="{FF2B5EF4-FFF2-40B4-BE49-F238E27FC236}">
                <a16:creationId xmlns:a16="http://schemas.microsoft.com/office/drawing/2014/main" id="{49728B00-0C85-BF45-B1BE-BFC7F738B470}"/>
              </a:ext>
            </a:extLst>
          </p:cNvPr>
          <p:cNvSpPr/>
          <p:nvPr/>
        </p:nvSpPr>
        <p:spPr>
          <a:xfrm>
            <a:off x="0" y="4283899"/>
            <a:ext cx="9144000" cy="879835"/>
          </a:xfrm>
          <a:prstGeom prst="rect">
            <a:avLst/>
          </a:prstGeom>
          <a:solidFill>
            <a:srgbClr val="D07576">
              <a:alpha val="54000"/>
            </a:srgbClr>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3" name="Google Shape;779;p27">
            <a:extLst>
              <a:ext uri="{FF2B5EF4-FFF2-40B4-BE49-F238E27FC236}">
                <a16:creationId xmlns:a16="http://schemas.microsoft.com/office/drawing/2014/main" id="{769A6D92-320A-83F8-618F-AA46874BA5A8}"/>
              </a:ext>
            </a:extLst>
          </p:cNvPr>
          <p:cNvSpPr txBox="1">
            <a:spLocks noGrp="1"/>
          </p:cNvSpPr>
          <p:nvPr>
            <p:ph type="title"/>
          </p:nvPr>
        </p:nvSpPr>
        <p:spPr>
          <a:xfrm>
            <a:off x="713186" y="215569"/>
            <a:ext cx="7717499" cy="572697"/>
          </a:xfrm>
        </p:spPr>
        <p:txBody>
          <a:bodyPr anchorCtr="1"/>
          <a:lstStyle/>
          <a:p>
            <a:pPr lvl="0" algn="ctr"/>
            <a:r>
              <a:rPr lang="pt-PT" sz="2800" i="0">
                <a:solidFill>
                  <a:srgbClr val="D07576"/>
                </a:solidFill>
                <a:latin typeface="Rubik"/>
              </a:rPr>
              <a:t>Efeito nos Brônquios</a:t>
            </a:r>
          </a:p>
        </p:txBody>
      </p:sp>
      <p:grpSp>
        <p:nvGrpSpPr>
          <p:cNvPr id="4" name="Google Shape;780;p27">
            <a:extLst>
              <a:ext uri="{FF2B5EF4-FFF2-40B4-BE49-F238E27FC236}">
                <a16:creationId xmlns:a16="http://schemas.microsoft.com/office/drawing/2014/main" id="{6411C304-A16A-5C77-D0CF-0925D5386C1C}"/>
              </a:ext>
            </a:extLst>
          </p:cNvPr>
          <p:cNvGrpSpPr/>
          <p:nvPr/>
        </p:nvGrpSpPr>
        <p:grpSpPr>
          <a:xfrm>
            <a:off x="2356728" y="3034994"/>
            <a:ext cx="4431465" cy="2180258"/>
            <a:chOff x="2356728" y="3034994"/>
            <a:chExt cx="4431465" cy="2180258"/>
          </a:xfrm>
        </p:grpSpPr>
        <p:sp>
          <p:nvSpPr>
            <p:cNvPr id="5" name="Google Shape;781;p27">
              <a:extLst>
                <a:ext uri="{FF2B5EF4-FFF2-40B4-BE49-F238E27FC236}">
                  <a16:creationId xmlns:a16="http://schemas.microsoft.com/office/drawing/2014/main" id="{9E70F9CF-4761-A2F9-4E0B-873D30A10554}"/>
                </a:ext>
              </a:extLst>
            </p:cNvPr>
            <p:cNvSpPr/>
            <p:nvPr/>
          </p:nvSpPr>
          <p:spPr>
            <a:xfrm>
              <a:off x="2356728" y="3100812"/>
              <a:ext cx="4431465" cy="2114440"/>
            </a:xfrm>
            <a:custGeom>
              <a:avLst/>
              <a:gdLst>
                <a:gd name="f0" fmla="val w"/>
                <a:gd name="f1" fmla="val h"/>
                <a:gd name="f2" fmla="val 0"/>
                <a:gd name="f3" fmla="val 66087"/>
                <a:gd name="f4" fmla="val 33020"/>
                <a:gd name="f5" fmla="val 33019"/>
                <a:gd name="f6" fmla="val 14818"/>
                <a:gd name="f7" fmla="val 14808"/>
                <a:gd name="f8" fmla="val 1659"/>
                <a:gd name="f9" fmla="val 15718"/>
                <a:gd name="f10" fmla="val 50321"/>
                <a:gd name="f11" fmla="val 64427"/>
                <a:gd name="f12" fmla="val 66086"/>
                <a:gd name="f13" fmla="val 51269"/>
                <a:gd name="f14" fmla="*/ f0 1 66087"/>
                <a:gd name="f15" fmla="*/ f1 1 33020"/>
                <a:gd name="f16" fmla="val f2"/>
                <a:gd name="f17" fmla="val f3"/>
                <a:gd name="f18" fmla="val f4"/>
                <a:gd name="f19" fmla="+- f18 0 f16"/>
                <a:gd name="f20" fmla="+- f17 0 f16"/>
                <a:gd name="f21" fmla="*/ f20 1 66087"/>
                <a:gd name="f22" fmla="*/ f19 1 33020"/>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66087" h="33020">
                  <a:moveTo>
                    <a:pt x="f5" y="f2"/>
                  </a:moveTo>
                  <a:cubicBezTo>
                    <a:pt x="f6" y="f2"/>
                    <a:pt x="f2" y="f7"/>
                    <a:pt x="f2" y="f5"/>
                  </a:cubicBezTo>
                  <a:lnTo>
                    <a:pt x="f8" y="f5"/>
                  </a:lnTo>
                  <a:cubicBezTo>
                    <a:pt x="f8" y="f9"/>
                    <a:pt x="f9" y="f8"/>
                    <a:pt x="f5" y="f8"/>
                  </a:cubicBezTo>
                  <a:cubicBezTo>
                    <a:pt x="f10" y="f8"/>
                    <a:pt x="f11" y="f9"/>
                    <a:pt x="f11" y="f5"/>
                  </a:cubicBezTo>
                  <a:lnTo>
                    <a:pt x="f12" y="f5"/>
                  </a:lnTo>
                  <a:cubicBezTo>
                    <a:pt x="f12" y="f7"/>
                    <a:pt x="f13" y="f2"/>
                    <a:pt x="f5" y="f2"/>
                  </a:cubicBezTo>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6" name="Google Shape;782;p27">
              <a:extLst>
                <a:ext uri="{FF2B5EF4-FFF2-40B4-BE49-F238E27FC236}">
                  <a16:creationId xmlns:a16="http://schemas.microsoft.com/office/drawing/2014/main" id="{986C6BF2-96EC-9A08-A1E8-A70815E547ED}"/>
                </a:ext>
              </a:extLst>
            </p:cNvPr>
            <p:cNvSpPr/>
            <p:nvPr/>
          </p:nvSpPr>
          <p:spPr>
            <a:xfrm>
              <a:off x="5505876" y="3281516"/>
              <a:ext cx="240304" cy="2403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7" name="Google Shape;783;p27">
              <a:extLst>
                <a:ext uri="{FF2B5EF4-FFF2-40B4-BE49-F238E27FC236}">
                  <a16:creationId xmlns:a16="http://schemas.microsoft.com/office/drawing/2014/main" id="{F9585B8E-6881-42D9-7B70-CDA17792ED7A}"/>
                </a:ext>
              </a:extLst>
            </p:cNvPr>
            <p:cNvSpPr/>
            <p:nvPr/>
          </p:nvSpPr>
          <p:spPr>
            <a:xfrm>
              <a:off x="4453585" y="3034994"/>
              <a:ext cx="240304" cy="2403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8" name="Google Shape;784;p27">
              <a:extLst>
                <a:ext uri="{FF2B5EF4-FFF2-40B4-BE49-F238E27FC236}">
                  <a16:creationId xmlns:a16="http://schemas.microsoft.com/office/drawing/2014/main" id="{0653518D-C57A-1CC3-77CA-051AE235F30B}"/>
                </a:ext>
              </a:extLst>
            </p:cNvPr>
            <p:cNvSpPr/>
            <p:nvPr/>
          </p:nvSpPr>
          <p:spPr>
            <a:xfrm>
              <a:off x="6243724" y="3925482"/>
              <a:ext cx="240304" cy="2403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9" name="Google Shape;785;p27">
              <a:extLst>
                <a:ext uri="{FF2B5EF4-FFF2-40B4-BE49-F238E27FC236}">
                  <a16:creationId xmlns:a16="http://schemas.microsoft.com/office/drawing/2014/main" id="{230E8DCF-4AF5-1BB4-2ECB-64603384EC9F}"/>
                </a:ext>
              </a:extLst>
            </p:cNvPr>
            <p:cNvSpPr/>
            <p:nvPr/>
          </p:nvSpPr>
          <p:spPr>
            <a:xfrm>
              <a:off x="3375809" y="3281516"/>
              <a:ext cx="240304" cy="2403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0" name="Google Shape;786;p27">
              <a:extLst>
                <a:ext uri="{FF2B5EF4-FFF2-40B4-BE49-F238E27FC236}">
                  <a16:creationId xmlns:a16="http://schemas.microsoft.com/office/drawing/2014/main" id="{6191EBB8-4508-80FF-8473-93120CD85294}"/>
                </a:ext>
              </a:extLst>
            </p:cNvPr>
            <p:cNvSpPr/>
            <p:nvPr/>
          </p:nvSpPr>
          <p:spPr>
            <a:xfrm>
              <a:off x="2667606" y="3925482"/>
              <a:ext cx="240304" cy="24030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9D9D9"/>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nvGrpSpPr>
          <p:cNvPr id="11" name="Google Shape;803;p27">
            <a:extLst>
              <a:ext uri="{FF2B5EF4-FFF2-40B4-BE49-F238E27FC236}">
                <a16:creationId xmlns:a16="http://schemas.microsoft.com/office/drawing/2014/main" id="{2EA5BA31-A49A-8476-FDF9-A277A66EB123}"/>
              </a:ext>
            </a:extLst>
          </p:cNvPr>
          <p:cNvGrpSpPr/>
          <p:nvPr/>
        </p:nvGrpSpPr>
        <p:grpSpPr>
          <a:xfrm>
            <a:off x="794650" y="2990490"/>
            <a:ext cx="1993118" cy="934983"/>
            <a:chOff x="794650" y="2990490"/>
            <a:chExt cx="1993118" cy="934983"/>
          </a:xfrm>
        </p:grpSpPr>
        <p:grpSp>
          <p:nvGrpSpPr>
            <p:cNvPr id="12" name="Google Shape;804;p27">
              <a:extLst>
                <a:ext uri="{FF2B5EF4-FFF2-40B4-BE49-F238E27FC236}">
                  <a16:creationId xmlns:a16="http://schemas.microsoft.com/office/drawing/2014/main" id="{058CED2C-EA85-50E5-A32D-D2063C76D687}"/>
                </a:ext>
              </a:extLst>
            </p:cNvPr>
            <p:cNvGrpSpPr/>
            <p:nvPr/>
          </p:nvGrpSpPr>
          <p:grpSpPr>
            <a:xfrm>
              <a:off x="794650" y="2990490"/>
              <a:ext cx="1619100" cy="897318"/>
              <a:chOff x="794650" y="2990490"/>
              <a:chExt cx="1619100" cy="897318"/>
            </a:xfrm>
          </p:grpSpPr>
          <p:sp>
            <p:nvSpPr>
              <p:cNvPr id="13" name="Google Shape;805;p27">
                <a:extLst>
                  <a:ext uri="{FF2B5EF4-FFF2-40B4-BE49-F238E27FC236}">
                    <a16:creationId xmlns:a16="http://schemas.microsoft.com/office/drawing/2014/main" id="{394766E9-05A2-A065-5AC5-C2E7EB65A6EA}"/>
                  </a:ext>
                </a:extLst>
              </p:cNvPr>
              <p:cNvSpPr txBox="1"/>
              <p:nvPr/>
            </p:nvSpPr>
            <p:spPr>
              <a:xfrm>
                <a:off x="794650" y="3315111"/>
                <a:ext cx="1619100" cy="572697"/>
              </a:xfrm>
              <a:prstGeom prst="rect">
                <a:avLst/>
              </a:prstGeom>
              <a:noFill/>
              <a:ln cap="flat">
                <a:noFill/>
              </a:ln>
            </p:spPr>
            <p:txBody>
              <a:bodyPr vert="horz" wrap="square" lIns="0" tIns="6702" rIns="90004" bIns="0" anchor="ctr" anchorCtr="0" compatLnSpc="1">
                <a:noAutofit/>
              </a:bodyPr>
              <a:lstStyle/>
              <a:p>
                <a:pPr marL="0" marR="38103"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É o mais distante do Sol</a:t>
                </a:r>
              </a:p>
            </p:txBody>
          </p:sp>
          <p:sp>
            <p:nvSpPr>
              <p:cNvPr id="14" name="Google Shape;806;p27">
                <a:extLst>
                  <a:ext uri="{FF2B5EF4-FFF2-40B4-BE49-F238E27FC236}">
                    <a16:creationId xmlns:a16="http://schemas.microsoft.com/office/drawing/2014/main" id="{DDF23BE9-1FE3-07F6-F52B-6AE03DDE513E}"/>
                  </a:ext>
                </a:extLst>
              </p:cNvPr>
              <p:cNvSpPr txBox="1"/>
              <p:nvPr/>
            </p:nvSpPr>
            <p:spPr>
              <a:xfrm>
                <a:off x="1239551" y="2990490"/>
                <a:ext cx="1174199" cy="324602"/>
              </a:xfrm>
              <a:prstGeom prst="rect">
                <a:avLst/>
              </a:prstGeom>
              <a:noFill/>
              <a:ln cap="flat">
                <a:noFill/>
              </a:ln>
            </p:spPr>
            <p:txBody>
              <a:bodyPr vert="horz" wrap="square" lIns="91421" tIns="91421" rIns="91421" bIns="91421" anchor="ctr" anchorCtr="0" compatLnSpc="1">
                <a:noAutofit/>
              </a:bodyPr>
              <a:lstStyle/>
              <a:p>
                <a:pPr marL="12701"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000" b="1" i="0" u="none" strike="noStrike" kern="0" cap="none" spc="0" baseline="0">
                    <a:solidFill>
                      <a:srgbClr val="000000"/>
                    </a:solidFill>
                    <a:uFillTx/>
                    <a:latin typeface="Fira Sans Extra Condensed"/>
                    <a:ea typeface="Fira Sans Extra Condensed"/>
                    <a:cs typeface="Fira Sans Extra Condensed"/>
                  </a:rPr>
                  <a:t>Netuno</a:t>
                </a:r>
              </a:p>
            </p:txBody>
          </p:sp>
        </p:grpSp>
        <p:cxnSp>
          <p:nvCxnSpPr>
            <p:cNvPr id="15" name="Google Shape;807;p27">
              <a:extLst>
                <a:ext uri="{FF2B5EF4-FFF2-40B4-BE49-F238E27FC236}">
                  <a16:creationId xmlns:a16="http://schemas.microsoft.com/office/drawing/2014/main" id="{FD241FBC-FBB2-3EF5-B351-F0081AC24BD9}"/>
                </a:ext>
              </a:extLst>
            </p:cNvPr>
            <p:cNvCxnSpPr>
              <a:endCxn id="14" idx="3"/>
            </p:cNvCxnSpPr>
            <p:nvPr/>
          </p:nvCxnSpPr>
          <p:spPr>
            <a:xfrm rot="16199987" flipH="1">
              <a:off x="2214316" y="3352020"/>
              <a:ext cx="772796" cy="374109"/>
            </a:xfrm>
            <a:prstGeom prst="bentConnector3">
              <a:avLst/>
            </a:prstGeom>
            <a:noFill/>
            <a:ln w="19046" cap="flat">
              <a:solidFill>
                <a:srgbClr val="666666"/>
              </a:solidFill>
              <a:prstDash val="solid"/>
              <a:round/>
            </a:ln>
          </p:spPr>
        </p:cxnSp>
      </p:grpSp>
      <p:grpSp>
        <p:nvGrpSpPr>
          <p:cNvPr id="16" name="Google Shape;808;p27">
            <a:extLst>
              <a:ext uri="{FF2B5EF4-FFF2-40B4-BE49-F238E27FC236}">
                <a16:creationId xmlns:a16="http://schemas.microsoft.com/office/drawing/2014/main" id="{7DEE7C8F-90EF-A02F-7489-18FEF98223CB}"/>
              </a:ext>
            </a:extLst>
          </p:cNvPr>
          <p:cNvGrpSpPr/>
          <p:nvPr/>
        </p:nvGrpSpPr>
        <p:grpSpPr>
          <a:xfrm>
            <a:off x="1274701" y="1691118"/>
            <a:ext cx="2221250" cy="1590408"/>
            <a:chOff x="1274701" y="1691118"/>
            <a:chExt cx="2221250" cy="1590408"/>
          </a:xfrm>
        </p:grpSpPr>
        <p:grpSp>
          <p:nvGrpSpPr>
            <p:cNvPr id="17" name="Google Shape;809;p27">
              <a:extLst>
                <a:ext uri="{FF2B5EF4-FFF2-40B4-BE49-F238E27FC236}">
                  <a16:creationId xmlns:a16="http://schemas.microsoft.com/office/drawing/2014/main" id="{F05C778A-80CA-7444-FDB4-5D3FEAF9ECA3}"/>
                </a:ext>
              </a:extLst>
            </p:cNvPr>
            <p:cNvGrpSpPr/>
            <p:nvPr/>
          </p:nvGrpSpPr>
          <p:grpSpPr>
            <a:xfrm>
              <a:off x="1274701" y="1691118"/>
              <a:ext cx="1619100" cy="897318"/>
              <a:chOff x="1274701" y="1691118"/>
              <a:chExt cx="1619100" cy="897318"/>
            </a:xfrm>
          </p:grpSpPr>
          <p:sp>
            <p:nvSpPr>
              <p:cNvPr id="18" name="Google Shape;810;p27">
                <a:extLst>
                  <a:ext uri="{FF2B5EF4-FFF2-40B4-BE49-F238E27FC236}">
                    <a16:creationId xmlns:a16="http://schemas.microsoft.com/office/drawing/2014/main" id="{AC30C262-524C-4B4B-C177-43A2893C4758}"/>
                  </a:ext>
                </a:extLst>
              </p:cNvPr>
              <p:cNvSpPr txBox="1"/>
              <p:nvPr/>
            </p:nvSpPr>
            <p:spPr>
              <a:xfrm>
                <a:off x="1274701" y="2015739"/>
                <a:ext cx="1619100" cy="572697"/>
              </a:xfrm>
              <a:prstGeom prst="rect">
                <a:avLst/>
              </a:prstGeom>
              <a:noFill/>
              <a:ln cap="flat">
                <a:noFill/>
              </a:ln>
            </p:spPr>
            <p:txBody>
              <a:bodyPr vert="horz" wrap="square" lIns="0" tIns="6702" rIns="90004" bIns="0" anchor="ctr" anchorCtr="0" compatLnSpc="1">
                <a:noAutofit/>
              </a:bodyPr>
              <a:lstStyle/>
              <a:p>
                <a:pPr marL="0" marR="38103"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Marte é um planeta frio</a:t>
                </a:r>
              </a:p>
            </p:txBody>
          </p:sp>
          <p:sp>
            <p:nvSpPr>
              <p:cNvPr id="19" name="Google Shape;811;p27">
                <a:extLst>
                  <a:ext uri="{FF2B5EF4-FFF2-40B4-BE49-F238E27FC236}">
                    <a16:creationId xmlns:a16="http://schemas.microsoft.com/office/drawing/2014/main" id="{F2EBBAE6-7E9D-1138-F6D4-AADE71A4DEAC}"/>
                  </a:ext>
                </a:extLst>
              </p:cNvPr>
              <p:cNvSpPr txBox="1"/>
              <p:nvPr/>
            </p:nvSpPr>
            <p:spPr>
              <a:xfrm>
                <a:off x="1704825" y="1691118"/>
                <a:ext cx="1174199" cy="324602"/>
              </a:xfrm>
              <a:prstGeom prst="rect">
                <a:avLst/>
              </a:prstGeom>
              <a:noFill/>
              <a:ln cap="flat">
                <a:noFill/>
              </a:ln>
            </p:spPr>
            <p:txBody>
              <a:bodyPr vert="horz" wrap="square" lIns="91421" tIns="91421" rIns="91421" bIns="91421" anchor="ctr" anchorCtr="0" compatLnSpc="1">
                <a:noAutofit/>
              </a:bodyPr>
              <a:lstStyle/>
              <a:p>
                <a:pPr marL="12701"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000" b="1" i="0" u="none" strike="noStrike" kern="0" cap="none" spc="0" baseline="0">
                    <a:solidFill>
                      <a:srgbClr val="000000"/>
                    </a:solidFill>
                    <a:uFillTx/>
                    <a:latin typeface="Fira Sans Extra Condensed"/>
                    <a:ea typeface="Fira Sans Extra Condensed"/>
                    <a:cs typeface="Fira Sans Extra Condensed"/>
                  </a:rPr>
                  <a:t>Marte</a:t>
                </a:r>
              </a:p>
            </p:txBody>
          </p:sp>
        </p:grpSp>
        <p:cxnSp>
          <p:nvCxnSpPr>
            <p:cNvPr id="20" name="Google Shape;812;p27">
              <a:extLst>
                <a:ext uri="{FF2B5EF4-FFF2-40B4-BE49-F238E27FC236}">
                  <a16:creationId xmlns:a16="http://schemas.microsoft.com/office/drawing/2014/main" id="{B1EEE7F8-6E9A-B6AD-D520-D4A250BFFBFE}"/>
                </a:ext>
              </a:extLst>
            </p:cNvPr>
            <p:cNvCxnSpPr>
              <a:endCxn id="19" idx="3"/>
            </p:cNvCxnSpPr>
            <p:nvPr/>
          </p:nvCxnSpPr>
          <p:spPr>
            <a:xfrm rot="16199987" flipH="1">
              <a:off x="2473547" y="2259121"/>
              <a:ext cx="1428000" cy="616809"/>
            </a:xfrm>
            <a:prstGeom prst="bentConnector3">
              <a:avLst/>
            </a:prstGeom>
            <a:noFill/>
            <a:ln w="19046" cap="flat">
              <a:solidFill>
                <a:srgbClr val="666666"/>
              </a:solidFill>
              <a:prstDash val="solid"/>
              <a:round/>
            </a:ln>
          </p:spPr>
        </p:cxnSp>
      </p:grpSp>
      <p:grpSp>
        <p:nvGrpSpPr>
          <p:cNvPr id="21" name="Google Shape;813;p27">
            <a:extLst>
              <a:ext uri="{FF2B5EF4-FFF2-40B4-BE49-F238E27FC236}">
                <a16:creationId xmlns:a16="http://schemas.microsoft.com/office/drawing/2014/main" id="{E593844E-0501-5F93-6884-B9EE364DEA3C}"/>
              </a:ext>
            </a:extLst>
          </p:cNvPr>
          <p:cNvGrpSpPr/>
          <p:nvPr/>
        </p:nvGrpSpPr>
        <p:grpSpPr>
          <a:xfrm>
            <a:off x="5626028" y="1683831"/>
            <a:ext cx="2243270" cy="1597685"/>
            <a:chOff x="5626028" y="1683831"/>
            <a:chExt cx="2243270" cy="1597685"/>
          </a:xfrm>
        </p:grpSpPr>
        <p:grpSp>
          <p:nvGrpSpPr>
            <p:cNvPr id="22" name="Google Shape;814;p27">
              <a:extLst>
                <a:ext uri="{FF2B5EF4-FFF2-40B4-BE49-F238E27FC236}">
                  <a16:creationId xmlns:a16="http://schemas.microsoft.com/office/drawing/2014/main" id="{0F345F0A-92D3-AC6D-A255-676C7DC0E5C3}"/>
                </a:ext>
              </a:extLst>
            </p:cNvPr>
            <p:cNvGrpSpPr/>
            <p:nvPr/>
          </p:nvGrpSpPr>
          <p:grpSpPr>
            <a:xfrm>
              <a:off x="6250198" y="1683831"/>
              <a:ext cx="1619100" cy="1007622"/>
              <a:chOff x="6250198" y="1683831"/>
              <a:chExt cx="1619100" cy="1007622"/>
            </a:xfrm>
          </p:grpSpPr>
          <p:sp>
            <p:nvSpPr>
              <p:cNvPr id="23" name="Google Shape;815;p27">
                <a:extLst>
                  <a:ext uri="{FF2B5EF4-FFF2-40B4-BE49-F238E27FC236}">
                    <a16:creationId xmlns:a16="http://schemas.microsoft.com/office/drawing/2014/main" id="{0C7BCB67-0897-5487-AC31-9341EF1F743A}"/>
                  </a:ext>
                </a:extLst>
              </p:cNvPr>
              <p:cNvSpPr txBox="1"/>
              <p:nvPr/>
            </p:nvSpPr>
            <p:spPr>
              <a:xfrm>
                <a:off x="6250198" y="2118756"/>
                <a:ext cx="1619100" cy="572697"/>
              </a:xfrm>
              <a:prstGeom prst="rect">
                <a:avLst/>
              </a:prstGeom>
              <a:noFill/>
              <a:ln cap="flat">
                <a:noFill/>
              </a:ln>
            </p:spPr>
            <p:txBody>
              <a:bodyPr vert="horz" wrap="square" lIns="90004" tIns="6702" rIns="0" bIns="0" anchor="ctr" anchorCtr="0" compatLnSpc="1">
                <a:noAutofit/>
              </a:bodyPr>
              <a:lstStyle/>
              <a:p>
                <a:pPr marL="0" marR="38103"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É o planeta mais próximo do Sol</a:t>
                </a:r>
              </a:p>
            </p:txBody>
          </p:sp>
          <p:sp>
            <p:nvSpPr>
              <p:cNvPr id="24" name="Google Shape;816;p27">
                <a:extLst>
                  <a:ext uri="{FF2B5EF4-FFF2-40B4-BE49-F238E27FC236}">
                    <a16:creationId xmlns:a16="http://schemas.microsoft.com/office/drawing/2014/main" id="{03539EF5-963E-57F1-4D44-60CE1ED9D4B1}"/>
                  </a:ext>
                </a:extLst>
              </p:cNvPr>
              <p:cNvSpPr txBox="1"/>
              <p:nvPr/>
            </p:nvSpPr>
            <p:spPr>
              <a:xfrm>
                <a:off x="6261225" y="1683831"/>
                <a:ext cx="1174199" cy="324602"/>
              </a:xfrm>
              <a:prstGeom prst="rect">
                <a:avLst/>
              </a:prstGeom>
              <a:noFill/>
              <a:ln cap="flat">
                <a:noFill/>
              </a:ln>
            </p:spPr>
            <p:txBody>
              <a:bodyPr vert="horz" wrap="square" lIns="91421" tIns="91421" rIns="91421" bIns="91421" anchor="ctr" anchorCtr="0" compatLnSpc="1">
                <a:noAutofit/>
              </a:bodyPr>
              <a:lstStyle/>
              <a:p>
                <a:pPr marL="12701"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000" b="1" i="0" u="none" strike="noStrike" kern="0" cap="none" spc="0" baseline="0">
                    <a:solidFill>
                      <a:srgbClr val="000000"/>
                    </a:solidFill>
                    <a:uFillTx/>
                    <a:latin typeface="Fira Sans Extra Condensed"/>
                    <a:ea typeface="Fira Sans Extra Condensed"/>
                    <a:cs typeface="Fira Sans Extra Condensed"/>
                  </a:rPr>
                  <a:t>Mercúrio</a:t>
                </a:r>
              </a:p>
            </p:txBody>
          </p:sp>
        </p:grpSp>
        <p:cxnSp>
          <p:nvCxnSpPr>
            <p:cNvPr id="25" name="Google Shape;817;p27">
              <a:extLst>
                <a:ext uri="{FF2B5EF4-FFF2-40B4-BE49-F238E27FC236}">
                  <a16:creationId xmlns:a16="http://schemas.microsoft.com/office/drawing/2014/main" id="{EEC3EE13-2E72-0055-EA49-5834722E3BC0}"/>
                </a:ext>
              </a:extLst>
            </p:cNvPr>
            <p:cNvCxnSpPr>
              <a:endCxn id="24" idx="1"/>
            </p:cNvCxnSpPr>
            <p:nvPr/>
          </p:nvCxnSpPr>
          <p:spPr>
            <a:xfrm rot="16200004">
              <a:off x="5225823" y="2246214"/>
              <a:ext cx="1435507" cy="635097"/>
            </a:xfrm>
            <a:prstGeom prst="bentConnector3">
              <a:avLst/>
            </a:prstGeom>
            <a:noFill/>
            <a:ln w="19046" cap="flat">
              <a:solidFill>
                <a:srgbClr val="666666"/>
              </a:solidFill>
              <a:prstDash val="solid"/>
              <a:round/>
            </a:ln>
          </p:spPr>
        </p:cxnSp>
      </p:grpSp>
      <p:grpSp>
        <p:nvGrpSpPr>
          <p:cNvPr id="26" name="Google Shape;818;p27">
            <a:extLst>
              <a:ext uri="{FF2B5EF4-FFF2-40B4-BE49-F238E27FC236}">
                <a16:creationId xmlns:a16="http://schemas.microsoft.com/office/drawing/2014/main" id="{8798BBC3-639A-10C2-7BD9-6895CF2F3CD3}"/>
              </a:ext>
            </a:extLst>
          </p:cNvPr>
          <p:cNvGrpSpPr/>
          <p:nvPr/>
        </p:nvGrpSpPr>
        <p:grpSpPr>
          <a:xfrm>
            <a:off x="6363867" y="2971489"/>
            <a:ext cx="2053687" cy="1008884"/>
            <a:chOff x="6363867" y="2971489"/>
            <a:chExt cx="2053687" cy="1008884"/>
          </a:xfrm>
        </p:grpSpPr>
        <p:grpSp>
          <p:nvGrpSpPr>
            <p:cNvPr id="27" name="Google Shape;819;p27">
              <a:extLst>
                <a:ext uri="{FF2B5EF4-FFF2-40B4-BE49-F238E27FC236}">
                  <a16:creationId xmlns:a16="http://schemas.microsoft.com/office/drawing/2014/main" id="{2F1EEC25-105C-2E5F-442C-3FA56415AE1B}"/>
                </a:ext>
              </a:extLst>
            </p:cNvPr>
            <p:cNvGrpSpPr/>
            <p:nvPr/>
          </p:nvGrpSpPr>
          <p:grpSpPr>
            <a:xfrm>
              <a:off x="6798454" y="2971489"/>
              <a:ext cx="1619100" cy="1008884"/>
              <a:chOff x="6798454" y="2971489"/>
              <a:chExt cx="1619100" cy="1008884"/>
            </a:xfrm>
          </p:grpSpPr>
          <p:sp>
            <p:nvSpPr>
              <p:cNvPr id="28" name="Google Shape;820;p27">
                <a:extLst>
                  <a:ext uri="{FF2B5EF4-FFF2-40B4-BE49-F238E27FC236}">
                    <a16:creationId xmlns:a16="http://schemas.microsoft.com/office/drawing/2014/main" id="{7762AB33-A1AA-FCF2-CE91-F11D9E72A7A3}"/>
                  </a:ext>
                </a:extLst>
              </p:cNvPr>
              <p:cNvSpPr txBox="1"/>
              <p:nvPr/>
            </p:nvSpPr>
            <p:spPr>
              <a:xfrm>
                <a:off x="6798454" y="3407676"/>
                <a:ext cx="1619100" cy="572697"/>
              </a:xfrm>
              <a:prstGeom prst="rect">
                <a:avLst/>
              </a:prstGeom>
              <a:noFill/>
              <a:ln cap="flat">
                <a:noFill/>
              </a:ln>
            </p:spPr>
            <p:txBody>
              <a:bodyPr vert="horz" wrap="square" lIns="90004" tIns="6702" rIns="0" bIns="0" anchor="ctr" anchorCtr="0" compatLnSpc="1">
                <a:noAutofit/>
              </a:bodyPr>
              <a:lstStyle/>
              <a:p>
                <a:pPr marL="0" marR="38103"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Júpiter é um gigante gasoso</a:t>
                </a:r>
              </a:p>
            </p:txBody>
          </p:sp>
          <p:sp>
            <p:nvSpPr>
              <p:cNvPr id="29" name="Google Shape;821;p27">
                <a:extLst>
                  <a:ext uri="{FF2B5EF4-FFF2-40B4-BE49-F238E27FC236}">
                    <a16:creationId xmlns:a16="http://schemas.microsoft.com/office/drawing/2014/main" id="{CFBCB022-12C2-F273-7ED4-00049FCF6ACC}"/>
                  </a:ext>
                </a:extLst>
              </p:cNvPr>
              <p:cNvSpPr txBox="1"/>
              <p:nvPr/>
            </p:nvSpPr>
            <p:spPr>
              <a:xfrm>
                <a:off x="6841202" y="2971489"/>
                <a:ext cx="1174199" cy="324602"/>
              </a:xfrm>
              <a:prstGeom prst="rect">
                <a:avLst/>
              </a:prstGeom>
              <a:noFill/>
              <a:ln cap="flat">
                <a:noFill/>
              </a:ln>
            </p:spPr>
            <p:txBody>
              <a:bodyPr vert="horz" wrap="square" lIns="91421" tIns="91421" rIns="91421" bIns="91421" anchor="ctr" anchorCtr="0" compatLnSpc="1">
                <a:noAutofit/>
              </a:bodyPr>
              <a:lstStyle/>
              <a:p>
                <a:pPr marL="12701"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000" b="1" i="0" u="none" strike="noStrike" kern="0" cap="none" spc="0" baseline="0">
                    <a:solidFill>
                      <a:srgbClr val="000000"/>
                    </a:solidFill>
                    <a:uFillTx/>
                    <a:latin typeface="Fira Sans Extra Condensed"/>
                    <a:ea typeface="Fira Sans Extra Condensed"/>
                    <a:cs typeface="Fira Sans Extra Condensed"/>
                  </a:rPr>
                  <a:t>Júpiter</a:t>
                </a:r>
              </a:p>
            </p:txBody>
          </p:sp>
        </p:grpSp>
        <p:cxnSp>
          <p:nvCxnSpPr>
            <p:cNvPr id="30" name="Google Shape;822;p27">
              <a:extLst>
                <a:ext uri="{FF2B5EF4-FFF2-40B4-BE49-F238E27FC236}">
                  <a16:creationId xmlns:a16="http://schemas.microsoft.com/office/drawing/2014/main" id="{B3D9261B-9DFD-83B9-6519-05F132B15CCE}"/>
                </a:ext>
              </a:extLst>
            </p:cNvPr>
            <p:cNvCxnSpPr>
              <a:endCxn id="29" idx="1"/>
            </p:cNvCxnSpPr>
            <p:nvPr/>
          </p:nvCxnSpPr>
          <p:spPr>
            <a:xfrm rot="16200004">
              <a:off x="6206667" y="3290976"/>
              <a:ext cx="791697" cy="477298"/>
            </a:xfrm>
            <a:prstGeom prst="bentConnector3">
              <a:avLst/>
            </a:prstGeom>
            <a:noFill/>
            <a:ln w="19046" cap="flat">
              <a:solidFill>
                <a:srgbClr val="666666"/>
              </a:solidFill>
              <a:prstDash val="solid"/>
              <a:round/>
            </a:ln>
          </p:spPr>
        </p:cxnSp>
      </p:grpSp>
      <p:grpSp>
        <p:nvGrpSpPr>
          <p:cNvPr id="31" name="Google Shape;824;p27">
            <a:extLst>
              <a:ext uri="{FF2B5EF4-FFF2-40B4-BE49-F238E27FC236}">
                <a16:creationId xmlns:a16="http://schemas.microsoft.com/office/drawing/2014/main" id="{8EFFADB8-07EB-CE36-0052-1A261CE9F9E1}"/>
              </a:ext>
            </a:extLst>
          </p:cNvPr>
          <p:cNvGrpSpPr/>
          <p:nvPr/>
        </p:nvGrpSpPr>
        <p:grpSpPr>
          <a:xfrm>
            <a:off x="3751444" y="976048"/>
            <a:ext cx="1619100" cy="1011289"/>
            <a:chOff x="3751444" y="976048"/>
            <a:chExt cx="1619100" cy="1011289"/>
          </a:xfrm>
        </p:grpSpPr>
        <p:sp>
          <p:nvSpPr>
            <p:cNvPr id="32" name="Google Shape;825;p27">
              <a:extLst>
                <a:ext uri="{FF2B5EF4-FFF2-40B4-BE49-F238E27FC236}">
                  <a16:creationId xmlns:a16="http://schemas.microsoft.com/office/drawing/2014/main" id="{0A286E84-9FB6-7B49-2C36-1875C6996200}"/>
                </a:ext>
              </a:extLst>
            </p:cNvPr>
            <p:cNvSpPr txBox="1"/>
            <p:nvPr/>
          </p:nvSpPr>
          <p:spPr>
            <a:xfrm>
              <a:off x="3751444" y="1414640"/>
              <a:ext cx="1619100" cy="572697"/>
            </a:xfrm>
            <a:prstGeom prst="rect">
              <a:avLst/>
            </a:prstGeom>
            <a:noFill/>
            <a:ln cap="flat">
              <a:noFill/>
            </a:ln>
          </p:spPr>
          <p:txBody>
            <a:bodyPr vert="horz" wrap="square" lIns="0" tIns="6702" rIns="0" bIns="0" anchor="ctr" anchorCtr="1" compatLnSpc="1">
              <a:noAutofit/>
            </a:bodyPr>
            <a:lstStyle/>
            <a:p>
              <a:pPr marL="0" marR="38103"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BR" sz="1800" b="0" i="0" u="none" strike="noStrike" kern="0" cap="none" spc="0" baseline="0">
                  <a:solidFill>
                    <a:srgbClr val="666666"/>
                  </a:solidFill>
                  <a:uFillTx/>
                  <a:latin typeface="Roboto"/>
                  <a:ea typeface="Roboto"/>
                  <a:cs typeface="Roboto"/>
                </a:rPr>
                <a:t>Vênus é o planeta mais quente </a:t>
              </a:r>
            </a:p>
          </p:txBody>
        </p:sp>
        <p:sp>
          <p:nvSpPr>
            <p:cNvPr id="33" name="Google Shape;826;p27">
              <a:extLst>
                <a:ext uri="{FF2B5EF4-FFF2-40B4-BE49-F238E27FC236}">
                  <a16:creationId xmlns:a16="http://schemas.microsoft.com/office/drawing/2014/main" id="{E2BE80D5-12C1-8B27-C116-0EFC8D119867}"/>
                </a:ext>
              </a:extLst>
            </p:cNvPr>
            <p:cNvSpPr txBox="1"/>
            <p:nvPr/>
          </p:nvSpPr>
          <p:spPr>
            <a:xfrm>
              <a:off x="3973890" y="976048"/>
              <a:ext cx="1174199" cy="324602"/>
            </a:xfrm>
            <a:prstGeom prst="rect">
              <a:avLst/>
            </a:prstGeom>
            <a:noFill/>
            <a:ln cap="flat">
              <a:noFill/>
            </a:ln>
          </p:spPr>
          <p:txBody>
            <a:bodyPr vert="horz" wrap="square" lIns="91421" tIns="91421" rIns="91421" bIns="91421" anchor="ctr" anchorCtr="1" compatLnSpc="1">
              <a:noAutofit/>
            </a:bodyPr>
            <a:lstStyle/>
            <a:p>
              <a:pPr marL="12701"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pt-PT" sz="2000" b="1" i="0" u="none" strike="noStrike" kern="0" cap="none" spc="0" baseline="0">
                  <a:solidFill>
                    <a:srgbClr val="000000"/>
                  </a:solidFill>
                  <a:uFillTx/>
                  <a:latin typeface="Fira Sans Extra Condensed"/>
                  <a:ea typeface="Fira Sans Extra Condensed"/>
                  <a:cs typeface="Fira Sans Extra Condensed"/>
                </a:rPr>
                <a:t>Vênus</a:t>
              </a:r>
            </a:p>
          </p:txBody>
        </p:sp>
      </p:grpSp>
      <p:cxnSp>
        <p:nvCxnSpPr>
          <p:cNvPr id="34" name="Google Shape;827;p27">
            <a:extLst>
              <a:ext uri="{FF2B5EF4-FFF2-40B4-BE49-F238E27FC236}">
                <a16:creationId xmlns:a16="http://schemas.microsoft.com/office/drawing/2014/main" id="{E7034FF6-CDB5-AAA2-AC73-A60361F17FE7}"/>
              </a:ext>
            </a:extLst>
          </p:cNvPr>
          <p:cNvCxnSpPr/>
          <p:nvPr/>
        </p:nvCxnSpPr>
        <p:spPr>
          <a:xfrm flipH="1" flipV="1">
            <a:off x="4570134" y="2166076"/>
            <a:ext cx="3603" cy="843342"/>
          </a:xfrm>
          <a:prstGeom prst="straightConnector1">
            <a:avLst/>
          </a:prstGeom>
          <a:noFill/>
          <a:ln w="19046" cap="flat">
            <a:solidFill>
              <a:srgbClr val="666666"/>
            </a:solidFill>
            <a:prstDash val="solid"/>
            <a:round/>
          </a:ln>
        </p:spPr>
      </p:cxnSp>
      <p:sp>
        <p:nvSpPr>
          <p:cNvPr id="35" name="Freeform 5">
            <a:extLst>
              <a:ext uri="{FF2B5EF4-FFF2-40B4-BE49-F238E27FC236}">
                <a16:creationId xmlns:a16="http://schemas.microsoft.com/office/drawing/2014/main" id="{8420C05A-5019-DBE4-688E-5B5323E3AF1E}"/>
              </a:ext>
            </a:extLst>
          </p:cNvPr>
          <p:cNvSpPr/>
          <p:nvPr/>
        </p:nvSpPr>
        <p:spPr>
          <a:xfrm>
            <a:off x="3142061" y="3677844"/>
            <a:ext cx="2844405" cy="1485900"/>
          </a:xfrm>
          <a:custGeom>
            <a:avLst/>
            <a:gdLst>
              <a:gd name="f0" fmla="val 10800000"/>
              <a:gd name="f1" fmla="val 5400000"/>
              <a:gd name="f2" fmla="val 180"/>
              <a:gd name="f3" fmla="val w"/>
              <a:gd name="f4" fmla="val h"/>
              <a:gd name="f5" fmla="val 0"/>
              <a:gd name="f6" fmla="val 1438"/>
              <a:gd name="f7" fmla="val 750"/>
              <a:gd name="f8" fmla="val 1437"/>
              <a:gd name="f9" fmla="val 740"/>
              <a:gd name="f10" fmla="val 729"/>
              <a:gd name="f11" fmla="val 719"/>
              <a:gd name="f12" fmla="val 322"/>
              <a:gd name="f13" fmla="val 1116"/>
              <a:gd name="f14" fmla="val 515"/>
              <a:gd name="f15" fmla="val 330"/>
              <a:gd name="f16" fmla="val 85"/>
              <a:gd name="f17" fmla="val 199"/>
              <a:gd name="f18" fmla="val 222"/>
              <a:gd name="f19" fmla="val 223"/>
              <a:gd name="f20" fmla="val 198"/>
              <a:gd name="f21" fmla="val 187"/>
              <a:gd name="f22" fmla="val 235"/>
              <a:gd name="f23" fmla="val 176"/>
              <a:gd name="f24" fmla="val 247"/>
              <a:gd name="f25" fmla="val 166"/>
              <a:gd name="f26" fmla="val 259"/>
              <a:gd name="f27" fmla="val 165"/>
              <a:gd name="f28" fmla="val 261"/>
              <a:gd name="f29" fmla="val 164"/>
              <a:gd name="f30" fmla="val 262"/>
              <a:gd name="f31" fmla="val 162"/>
              <a:gd name="f32" fmla="val 264"/>
              <a:gd name="f33" fmla="val 143"/>
              <a:gd name="f34" fmla="val 288"/>
              <a:gd name="f35" fmla="val 124"/>
              <a:gd name="f36" fmla="val 314"/>
              <a:gd name="f37" fmla="val 108"/>
              <a:gd name="f38" fmla="val 340"/>
              <a:gd name="f39" fmla="val 102"/>
              <a:gd name="f40" fmla="val 349"/>
              <a:gd name="f41" fmla="val 97"/>
              <a:gd name="f42" fmla="val 358"/>
              <a:gd name="f43" fmla="val 92"/>
              <a:gd name="f44" fmla="val 367"/>
              <a:gd name="f45" fmla="val 86"/>
              <a:gd name="f46" fmla="val 378"/>
              <a:gd name="f47" fmla="val 80"/>
              <a:gd name="f48" fmla="val 388"/>
              <a:gd name="f49" fmla="val 75"/>
              <a:gd name="f50" fmla="val 399"/>
              <a:gd name="f51" fmla="val 70"/>
              <a:gd name="f52" fmla="val 410"/>
              <a:gd name="f53" fmla="val 65"/>
              <a:gd name="f54" fmla="val 421"/>
              <a:gd name="f55" fmla="val 60"/>
              <a:gd name="f56" fmla="val 432"/>
              <a:gd name="f57" fmla="val 53"/>
              <a:gd name="f58" fmla="val 447"/>
              <a:gd name="f59" fmla="val 47"/>
              <a:gd name="f60" fmla="val 462"/>
              <a:gd name="f61" fmla="val 42"/>
              <a:gd name="f62" fmla="val 477"/>
              <a:gd name="f63" fmla="val 39"/>
              <a:gd name="f64" fmla="val 485"/>
              <a:gd name="f65" fmla="val 37"/>
              <a:gd name="f66" fmla="val 492"/>
              <a:gd name="f67" fmla="val 34"/>
              <a:gd name="f68" fmla="val 499"/>
              <a:gd name="f69" fmla="val 12"/>
              <a:gd name="f70" fmla="val 569"/>
              <a:gd name="f71" fmla="val 642"/>
              <a:gd name="f72" fmla="val 1"/>
              <a:gd name="f73" fmla="+- 0 0 -90"/>
              <a:gd name="f74" fmla="*/ f3 1 1438"/>
              <a:gd name="f75" fmla="*/ f4 1 750"/>
              <a:gd name="f76" fmla="val f5"/>
              <a:gd name="f77" fmla="val f6"/>
              <a:gd name="f78" fmla="val f7"/>
              <a:gd name="f79" fmla="*/ f73 f0 1"/>
              <a:gd name="f80" fmla="+- f78 0 f76"/>
              <a:gd name="f81" fmla="+- f77 0 f76"/>
              <a:gd name="f82" fmla="*/ f79 1 f2"/>
              <a:gd name="f83" fmla="*/ f81 1 1438"/>
              <a:gd name="f84" fmla="*/ f80 1 750"/>
              <a:gd name="f85" fmla="*/ 1437 f81 1"/>
              <a:gd name="f86" fmla="*/ 750 f80 1"/>
              <a:gd name="f87" fmla="*/ 1438 f81 1"/>
              <a:gd name="f88" fmla="*/ 719 f80 1"/>
              <a:gd name="f89" fmla="*/ 719 f81 1"/>
              <a:gd name="f90" fmla="*/ 0 f80 1"/>
              <a:gd name="f91" fmla="*/ 199 f81 1"/>
              <a:gd name="f92" fmla="*/ 222 f80 1"/>
              <a:gd name="f93" fmla="*/ 198 f81 1"/>
              <a:gd name="f94" fmla="*/ 223 f80 1"/>
              <a:gd name="f95" fmla="*/ 166 f81 1"/>
              <a:gd name="f96" fmla="*/ 259 f80 1"/>
              <a:gd name="f97" fmla="*/ 162 f81 1"/>
              <a:gd name="f98" fmla="*/ 264 f80 1"/>
              <a:gd name="f99" fmla="*/ 108 f81 1"/>
              <a:gd name="f100" fmla="*/ 340 f80 1"/>
              <a:gd name="f101" fmla="*/ 92 f81 1"/>
              <a:gd name="f102" fmla="*/ 367 f80 1"/>
              <a:gd name="f103" fmla="*/ 75 f81 1"/>
              <a:gd name="f104" fmla="*/ 399 f80 1"/>
              <a:gd name="f105" fmla="*/ 60 f81 1"/>
              <a:gd name="f106" fmla="*/ 432 f80 1"/>
              <a:gd name="f107" fmla="*/ 42 f81 1"/>
              <a:gd name="f108" fmla="*/ 477 f80 1"/>
              <a:gd name="f109" fmla="*/ 34 f81 1"/>
              <a:gd name="f110" fmla="*/ 499 f80 1"/>
              <a:gd name="f111" fmla="*/ 0 f81 1"/>
              <a:gd name="f112" fmla="*/ 1 f81 1"/>
              <a:gd name="f113" fmla="+- f82 0 f1"/>
              <a:gd name="f114" fmla="*/ f85 1 1438"/>
              <a:gd name="f115" fmla="*/ f86 1 750"/>
              <a:gd name="f116" fmla="*/ f87 1 1438"/>
              <a:gd name="f117" fmla="*/ f88 1 750"/>
              <a:gd name="f118" fmla="*/ f89 1 1438"/>
              <a:gd name="f119" fmla="*/ f90 1 750"/>
              <a:gd name="f120" fmla="*/ f91 1 1438"/>
              <a:gd name="f121" fmla="*/ f92 1 750"/>
              <a:gd name="f122" fmla="*/ f93 1 1438"/>
              <a:gd name="f123" fmla="*/ f94 1 750"/>
              <a:gd name="f124" fmla="*/ f95 1 1438"/>
              <a:gd name="f125" fmla="*/ f96 1 750"/>
              <a:gd name="f126" fmla="*/ f97 1 1438"/>
              <a:gd name="f127" fmla="*/ f98 1 750"/>
              <a:gd name="f128" fmla="*/ f99 1 1438"/>
              <a:gd name="f129" fmla="*/ f100 1 750"/>
              <a:gd name="f130" fmla="*/ f101 1 1438"/>
              <a:gd name="f131" fmla="*/ f102 1 750"/>
              <a:gd name="f132" fmla="*/ f103 1 1438"/>
              <a:gd name="f133" fmla="*/ f104 1 750"/>
              <a:gd name="f134" fmla="*/ f105 1 1438"/>
              <a:gd name="f135" fmla="*/ f106 1 750"/>
              <a:gd name="f136" fmla="*/ f107 1 1438"/>
              <a:gd name="f137" fmla="*/ f108 1 750"/>
              <a:gd name="f138" fmla="*/ f109 1 1438"/>
              <a:gd name="f139" fmla="*/ f110 1 750"/>
              <a:gd name="f140" fmla="*/ f111 1 1438"/>
              <a:gd name="f141" fmla="*/ f112 1 1438"/>
              <a:gd name="f142" fmla="*/ 0 1 f83"/>
              <a:gd name="f143" fmla="*/ f77 1 f83"/>
              <a:gd name="f144" fmla="*/ 0 1 f84"/>
              <a:gd name="f145" fmla="*/ f78 1 f84"/>
              <a:gd name="f146" fmla="*/ f114 1 f83"/>
              <a:gd name="f147" fmla="*/ f115 1 f84"/>
              <a:gd name="f148" fmla="*/ f116 1 f83"/>
              <a:gd name="f149" fmla="*/ f117 1 f84"/>
              <a:gd name="f150" fmla="*/ f118 1 f83"/>
              <a:gd name="f151" fmla="*/ f119 1 f84"/>
              <a:gd name="f152" fmla="*/ f120 1 f83"/>
              <a:gd name="f153" fmla="*/ f121 1 f84"/>
              <a:gd name="f154" fmla="*/ f122 1 f83"/>
              <a:gd name="f155" fmla="*/ f123 1 f84"/>
              <a:gd name="f156" fmla="*/ f124 1 f83"/>
              <a:gd name="f157" fmla="*/ f125 1 f84"/>
              <a:gd name="f158" fmla="*/ f126 1 f83"/>
              <a:gd name="f159" fmla="*/ f127 1 f84"/>
              <a:gd name="f160" fmla="*/ f128 1 f83"/>
              <a:gd name="f161" fmla="*/ f129 1 f84"/>
              <a:gd name="f162" fmla="*/ f130 1 f83"/>
              <a:gd name="f163" fmla="*/ f131 1 f84"/>
              <a:gd name="f164" fmla="*/ f132 1 f83"/>
              <a:gd name="f165" fmla="*/ f133 1 f84"/>
              <a:gd name="f166" fmla="*/ f134 1 f83"/>
              <a:gd name="f167" fmla="*/ f135 1 f84"/>
              <a:gd name="f168" fmla="*/ f136 1 f83"/>
              <a:gd name="f169" fmla="*/ f137 1 f84"/>
              <a:gd name="f170" fmla="*/ f138 1 f83"/>
              <a:gd name="f171" fmla="*/ f139 1 f84"/>
              <a:gd name="f172" fmla="*/ f140 1 f83"/>
              <a:gd name="f173" fmla="*/ f141 1 f83"/>
              <a:gd name="f174" fmla="*/ f142 f74 1"/>
              <a:gd name="f175" fmla="*/ f143 f74 1"/>
              <a:gd name="f176" fmla="*/ f145 f75 1"/>
              <a:gd name="f177" fmla="*/ f144 f75 1"/>
              <a:gd name="f178" fmla="*/ f146 f74 1"/>
              <a:gd name="f179" fmla="*/ f147 f75 1"/>
              <a:gd name="f180" fmla="*/ f148 f74 1"/>
              <a:gd name="f181" fmla="*/ f149 f75 1"/>
              <a:gd name="f182" fmla="*/ f150 f74 1"/>
              <a:gd name="f183" fmla="*/ f151 f75 1"/>
              <a:gd name="f184" fmla="*/ f152 f74 1"/>
              <a:gd name="f185" fmla="*/ f153 f75 1"/>
              <a:gd name="f186" fmla="*/ f154 f74 1"/>
              <a:gd name="f187" fmla="*/ f155 f75 1"/>
              <a:gd name="f188" fmla="*/ f156 f74 1"/>
              <a:gd name="f189" fmla="*/ f157 f75 1"/>
              <a:gd name="f190" fmla="*/ f158 f74 1"/>
              <a:gd name="f191" fmla="*/ f159 f75 1"/>
              <a:gd name="f192" fmla="*/ f160 f74 1"/>
              <a:gd name="f193" fmla="*/ f161 f75 1"/>
              <a:gd name="f194" fmla="*/ f162 f74 1"/>
              <a:gd name="f195" fmla="*/ f163 f75 1"/>
              <a:gd name="f196" fmla="*/ f164 f74 1"/>
              <a:gd name="f197" fmla="*/ f165 f75 1"/>
              <a:gd name="f198" fmla="*/ f166 f74 1"/>
              <a:gd name="f199" fmla="*/ f167 f75 1"/>
              <a:gd name="f200" fmla="*/ f168 f74 1"/>
              <a:gd name="f201" fmla="*/ f169 f75 1"/>
              <a:gd name="f202" fmla="*/ f170 f74 1"/>
              <a:gd name="f203" fmla="*/ f171 f75 1"/>
              <a:gd name="f204" fmla="*/ f172 f74 1"/>
              <a:gd name="f205" fmla="*/ f173 f74 1"/>
            </a:gdLst>
            <a:ahLst/>
            <a:cxnLst>
              <a:cxn ang="3cd4">
                <a:pos x="hc" y="t"/>
              </a:cxn>
              <a:cxn ang="0">
                <a:pos x="r" y="vc"/>
              </a:cxn>
              <a:cxn ang="cd4">
                <a:pos x="hc" y="b"/>
              </a:cxn>
              <a:cxn ang="cd2">
                <a:pos x="l" y="vc"/>
              </a:cxn>
              <a:cxn ang="f113">
                <a:pos x="f178" y="f179"/>
              </a:cxn>
              <a:cxn ang="f113">
                <a:pos x="f180" y="f181"/>
              </a:cxn>
              <a:cxn ang="f113">
                <a:pos x="f182" y="f183"/>
              </a:cxn>
              <a:cxn ang="f113">
                <a:pos x="f184" y="f185"/>
              </a:cxn>
              <a:cxn ang="f113">
                <a:pos x="f186" y="f187"/>
              </a:cxn>
              <a:cxn ang="f113">
                <a:pos x="f188" y="f189"/>
              </a:cxn>
              <a:cxn ang="f113">
                <a:pos x="f190" y="f191"/>
              </a:cxn>
              <a:cxn ang="f113">
                <a:pos x="f192" y="f193"/>
              </a:cxn>
              <a:cxn ang="f113">
                <a:pos x="f194" y="f195"/>
              </a:cxn>
              <a:cxn ang="f113">
                <a:pos x="f196" y="f197"/>
              </a:cxn>
              <a:cxn ang="f113">
                <a:pos x="f198" y="f199"/>
              </a:cxn>
              <a:cxn ang="f113">
                <a:pos x="f200" y="f201"/>
              </a:cxn>
              <a:cxn ang="f113">
                <a:pos x="f202" y="f203"/>
              </a:cxn>
              <a:cxn ang="f113">
                <a:pos x="f204" y="f181"/>
              </a:cxn>
              <a:cxn ang="f113">
                <a:pos x="f205" y="f179"/>
              </a:cxn>
              <a:cxn ang="f113">
                <a:pos x="f178" y="f179"/>
              </a:cxn>
            </a:cxnLst>
            <a:rect l="f174" t="f177" r="f175" b="f176"/>
            <a:pathLst>
              <a:path w="1438" h="750">
                <a:moveTo>
                  <a:pt x="f8" y="f7"/>
                </a:moveTo>
                <a:cubicBezTo>
                  <a:pt x="f6" y="f9"/>
                  <a:pt x="f6" y="f10"/>
                  <a:pt x="f6" y="f11"/>
                </a:cubicBezTo>
                <a:cubicBezTo>
                  <a:pt x="f6" y="f12"/>
                  <a:pt x="f13" y="f5"/>
                  <a:pt x="f11" y="f5"/>
                </a:cubicBezTo>
                <a:cubicBezTo>
                  <a:pt x="f14" y="f5"/>
                  <a:pt x="f15" y="f16"/>
                  <a:pt x="f17" y="f18"/>
                </a:cubicBezTo>
                <a:cubicBezTo>
                  <a:pt x="f17" y="f19"/>
                  <a:pt x="f20" y="f19"/>
                  <a:pt x="f20" y="f19"/>
                </a:cubicBezTo>
                <a:cubicBezTo>
                  <a:pt x="f21" y="f22"/>
                  <a:pt x="f23" y="f24"/>
                  <a:pt x="f25" y="f26"/>
                </a:cubicBezTo>
                <a:cubicBezTo>
                  <a:pt x="f27" y="f28"/>
                  <a:pt x="f29" y="f30"/>
                  <a:pt x="f31" y="f32"/>
                </a:cubicBezTo>
                <a:cubicBezTo>
                  <a:pt x="f33" y="f34"/>
                  <a:pt x="f35" y="f36"/>
                  <a:pt x="f37" y="f38"/>
                </a:cubicBezTo>
                <a:cubicBezTo>
                  <a:pt x="f39" y="f40"/>
                  <a:pt x="f41" y="f42"/>
                  <a:pt x="f43" y="f44"/>
                </a:cubicBezTo>
                <a:cubicBezTo>
                  <a:pt x="f45" y="f46"/>
                  <a:pt x="f47" y="f48"/>
                  <a:pt x="f49" y="f50"/>
                </a:cubicBezTo>
                <a:cubicBezTo>
                  <a:pt x="f51" y="f52"/>
                  <a:pt x="f53" y="f54"/>
                  <a:pt x="f55" y="f56"/>
                </a:cubicBezTo>
                <a:cubicBezTo>
                  <a:pt x="f57" y="f58"/>
                  <a:pt x="f59" y="f60"/>
                  <a:pt x="f61" y="f62"/>
                </a:cubicBezTo>
                <a:cubicBezTo>
                  <a:pt x="f63" y="f64"/>
                  <a:pt x="f65" y="f66"/>
                  <a:pt x="f67" y="f68"/>
                </a:cubicBezTo>
                <a:cubicBezTo>
                  <a:pt x="f69" y="f70"/>
                  <a:pt x="f5" y="f71"/>
                  <a:pt x="f5" y="f11"/>
                </a:cubicBezTo>
                <a:cubicBezTo>
                  <a:pt x="f5" y="f10"/>
                  <a:pt x="f72" y="f9"/>
                  <a:pt x="f72" y="f7"/>
                </a:cubicBezTo>
                <a:lnTo>
                  <a:pt x="f8" y="f7"/>
                </a:lnTo>
                <a:close/>
              </a:path>
            </a:pathLst>
          </a:custGeom>
          <a:blipFill>
            <a:blip r:embed="rId3">
              <a:alphaModFix/>
            </a:blip>
            <a:stretch>
              <a:fillRect/>
            </a:stretch>
          </a:blipFill>
          <a:ln cap="flat">
            <a:noFill/>
            <a:prstDash val="solid"/>
          </a:ln>
        </p:spPr>
        <p:txBody>
          <a:bodyPr vert="horz" wrap="square" lIns="68580" tIns="34290" rIns="68580" bIns="3429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000000"/>
              </a:solidFill>
              <a:uFillTx/>
              <a:latin typeface="Arial"/>
              <a:ea typeface="Arial"/>
              <a:cs typeface="Arial"/>
            </a:endParaRPr>
          </a:p>
        </p:txBody>
      </p:sp>
      <p:sp>
        <p:nvSpPr>
          <p:cNvPr id="36" name="Rectángulo 130">
            <a:extLst>
              <a:ext uri="{FF2B5EF4-FFF2-40B4-BE49-F238E27FC236}">
                <a16:creationId xmlns:a16="http://schemas.microsoft.com/office/drawing/2014/main" id="{AA270B6A-4ADB-6D9C-5263-F933D5EBDF69}"/>
              </a:ext>
            </a:extLst>
          </p:cNvPr>
          <p:cNvSpPr/>
          <p:nvPr/>
        </p:nvSpPr>
        <p:spPr>
          <a:xfrm flipH="1">
            <a:off x="7422011" y="0"/>
            <a:ext cx="1721988" cy="1805711"/>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37" name="Rectángulo 130">
            <a:extLst>
              <a:ext uri="{FF2B5EF4-FFF2-40B4-BE49-F238E27FC236}">
                <a16:creationId xmlns:a16="http://schemas.microsoft.com/office/drawing/2014/main" id="{260DE466-DFD4-6D8F-8506-CC5F61A7FD6C}"/>
              </a:ext>
            </a:extLst>
          </p:cNvPr>
          <p:cNvSpPr/>
          <p:nvPr/>
        </p:nvSpPr>
        <p:spPr>
          <a:xfrm>
            <a:off x="-3538" y="-137"/>
            <a:ext cx="1754514" cy="1805848"/>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name="Slide1020">
    <p:spTree>
      <p:nvGrpSpPr>
        <p:cNvPr id="1" name=""/>
        <p:cNvGrpSpPr/>
        <p:nvPr/>
      </p:nvGrpSpPr>
      <p:grpSpPr>
        <a:xfrm>
          <a:off x="0" y="0"/>
          <a:ext cx="0" cy="0"/>
          <a:chOff x="0" y="0"/>
          <a:chExt cx="0" cy="0"/>
        </a:xfrm>
      </p:grpSpPr>
      <p:sp>
        <p:nvSpPr>
          <p:cNvPr id="2" name="Rectángulo: esquinas redondeadas 13">
            <a:extLst>
              <a:ext uri="{FF2B5EF4-FFF2-40B4-BE49-F238E27FC236}">
                <a16:creationId xmlns:a16="http://schemas.microsoft.com/office/drawing/2014/main" id="{E896DED8-6BC5-A359-E699-88940716E656}"/>
              </a:ext>
            </a:extLst>
          </p:cNvPr>
          <p:cNvSpPr/>
          <p:nvPr/>
        </p:nvSpPr>
        <p:spPr>
          <a:xfrm>
            <a:off x="7680" y="0"/>
            <a:ext cx="9136319" cy="515103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blipFill>
            <a:blip r:embed="rId3">
              <a:alphaModFix/>
            </a:blip>
            <a:stretch>
              <a:fillRect/>
            </a:stretch>
          </a:blipFill>
          <a:ln w="57150" cap="flat">
            <a:solidFill>
              <a:srgbClr val="D07576"/>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
        <p:nvSpPr>
          <p:cNvPr id="3" name="Rectángulo 6">
            <a:extLst>
              <a:ext uri="{FF2B5EF4-FFF2-40B4-BE49-F238E27FC236}">
                <a16:creationId xmlns:a16="http://schemas.microsoft.com/office/drawing/2014/main" id="{A1A6BED8-0193-8FEE-15B8-9AFA7057F30D}"/>
              </a:ext>
            </a:extLst>
          </p:cNvPr>
          <p:cNvSpPr/>
          <p:nvPr/>
        </p:nvSpPr>
        <p:spPr>
          <a:xfrm>
            <a:off x="5934437" y="0"/>
            <a:ext cx="2528709" cy="5143499"/>
          </a:xfrm>
          <a:prstGeom prst="rect">
            <a:avLst/>
          </a:pr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sp>
        <p:nvSpPr>
          <p:cNvPr id="4" name="Título 1">
            <a:extLst>
              <a:ext uri="{FF2B5EF4-FFF2-40B4-BE49-F238E27FC236}">
                <a16:creationId xmlns:a16="http://schemas.microsoft.com/office/drawing/2014/main" id="{81E3FC82-9086-06CE-F207-634DD0E1AA83}"/>
              </a:ext>
            </a:extLst>
          </p:cNvPr>
          <p:cNvSpPr txBox="1"/>
          <p:nvPr/>
        </p:nvSpPr>
        <p:spPr>
          <a:xfrm>
            <a:off x="3209562" y="4231303"/>
            <a:ext cx="7108033" cy="1183517"/>
          </a:xfrm>
          <a:prstGeom prst="rect">
            <a:avLst/>
          </a:prstGeom>
          <a:noFill/>
          <a:ln cap="flat">
            <a:noFill/>
          </a:ln>
        </p:spPr>
        <p:txBody>
          <a:bodyPr vert="horz" wrap="square" lIns="91440" tIns="45720" rIns="91440" bIns="45720" anchor="t" anchorCtr="1" compatLnSpc="1">
            <a:normAutofit/>
          </a:bodyPr>
          <a:lstStyle/>
          <a:p>
            <a:pPr marL="0" marR="0" lvl="0" indent="0" algn="ctr"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s-ES" sz="6000" b="1" i="0" u="none" strike="noStrike" kern="1200" cap="none" spc="0" baseline="0">
                <a:solidFill>
                  <a:srgbClr val="FFFFFF"/>
                </a:solidFill>
                <a:uFillTx/>
                <a:latin typeface="Arial"/>
                <a:ea typeface="Arial"/>
                <a:cs typeface="Arial"/>
              </a:rPr>
              <a:t>Break Slide</a:t>
            </a:r>
          </a:p>
        </p:txBody>
      </p:sp>
      <p:sp>
        <p:nvSpPr>
          <p:cNvPr id="5" name="Rectángulo 7">
            <a:extLst>
              <a:ext uri="{FF2B5EF4-FFF2-40B4-BE49-F238E27FC236}">
                <a16:creationId xmlns:a16="http://schemas.microsoft.com/office/drawing/2014/main" id="{E8434DEF-D927-072C-ACD1-0DF93E2EE907}"/>
              </a:ext>
            </a:extLst>
          </p:cNvPr>
          <p:cNvSpPr/>
          <p:nvPr/>
        </p:nvSpPr>
        <p:spPr>
          <a:xfrm>
            <a:off x="6108667" y="290084"/>
            <a:ext cx="2045777" cy="3874843"/>
          </a:xfrm>
          <a:prstGeom prst="rect">
            <a:avLst/>
          </a:prstGeom>
          <a:noFill/>
          <a:ln cap="flat">
            <a:noFill/>
            <a:prstDash val="solid"/>
          </a:ln>
        </p:spPr>
        <p:txBody>
          <a:bodyPr vert="horz" wrap="square" lIns="91440" tIns="45720" rIns="91440" bIns="45720" anchor="t" anchorCtr="0" compatLnSpc="1">
            <a:spAutoFit/>
          </a:bodyPr>
          <a:lstStyle/>
          <a:p>
            <a:pPr marL="0" marR="0" lvl="0" indent="0" algn="l" defTabSz="914400" rtl="0" fontAlgn="auto" hangingPunct="1">
              <a:lnSpc>
                <a:spcPct val="150000"/>
              </a:lnSpc>
              <a:spcBef>
                <a:spcPts val="0"/>
              </a:spcBef>
              <a:spcAft>
                <a:spcPts val="0"/>
              </a:spcAft>
              <a:buNone/>
              <a:tabLst/>
              <a:defRPr sz="1800" b="0" i="0" u="none" strike="noStrike" kern="0" cap="none" spc="0" baseline="0">
                <a:solidFill>
                  <a:srgbClr val="000000"/>
                </a:solidFill>
                <a:uFillTx/>
              </a:defRPr>
            </a:pPr>
            <a:r>
              <a:rPr lang="es-ES" sz="1100" b="0" i="0" u="none" strike="noStrike" kern="0" cap="none" spc="0" baseline="0">
                <a:solidFill>
                  <a:srgbClr val="FFFFFF"/>
                </a:solidFill>
                <a:uFillTx/>
                <a:latin typeface="Quicksand" pitchFamily="2"/>
                <a:ea typeface="Arial"/>
                <a:cs typeface="Rubik" pitchFamily="2"/>
              </a:rPr>
              <a:t>What did they decide to improve to alleviate this situation? One of the vital aspects for its business model is the time of </a:t>
            </a:r>
            <a:r>
              <a:rPr lang="es-ES" sz="1100" b="1" i="0" u="none" strike="noStrike" kern="0" cap="none" spc="0" baseline="0">
                <a:solidFill>
                  <a:srgbClr val="FFFFFF"/>
                </a:solidFill>
                <a:uFillTx/>
                <a:latin typeface="Quicksand" pitchFamily="2"/>
                <a:ea typeface="Arial"/>
                <a:cs typeface="Rubik" pitchFamily="2"/>
              </a:rPr>
              <a:t>preparation of its coffees</a:t>
            </a:r>
            <a:r>
              <a:rPr lang="es-ES" sz="1100" b="0" i="0" u="none" strike="noStrike" kern="0" cap="none" spc="0" baseline="0">
                <a:solidFill>
                  <a:srgbClr val="FFFFFF"/>
                </a:solidFill>
                <a:uFillTx/>
                <a:latin typeface="Quicksand" pitchFamily="2"/>
                <a:ea typeface="Arial"/>
                <a:cs typeface="Rubik" pitchFamily="2"/>
              </a:rPr>
              <a:t>. As we have seen before, they needed a leading company to look at to later implement the improvements. The chosen company: the Japanese car manufacturer </a:t>
            </a:r>
            <a:r>
              <a:rPr lang="es-ES" sz="1100" b="1" i="0" u="none" strike="noStrike" kern="0" cap="none" spc="0" baseline="0">
                <a:solidFill>
                  <a:srgbClr val="FFFFFF"/>
                </a:solidFill>
                <a:uFillTx/>
                <a:latin typeface="Quicksand" pitchFamily="2"/>
                <a:ea typeface="Arial"/>
                <a:cs typeface="Rubik" pitchFamily="2"/>
              </a:rPr>
              <a:t>Toyota</a:t>
            </a:r>
            <a:r>
              <a:rPr lang="es-ES" sz="1100" b="0" i="0" u="none" strike="noStrike" kern="0" cap="none" spc="0" baseline="0">
                <a:solidFill>
                  <a:srgbClr val="FFFFFF"/>
                </a:solidFill>
                <a:uFillTx/>
                <a:latin typeface="Quicksand" pitchFamily="2"/>
                <a:ea typeface="Arial"/>
                <a:cs typeface="Rubik" pitchFamily="2"/>
              </a:rPr>
              <a:t>. Without a doubt a great example to follow in optimizing the manufacturing time of their products.</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name="Slide18">
    <p:spTree>
      <p:nvGrpSpPr>
        <p:cNvPr id="1" name=""/>
        <p:cNvGrpSpPr/>
        <p:nvPr/>
      </p:nvGrpSpPr>
      <p:grpSpPr>
        <a:xfrm>
          <a:off x="0" y="0"/>
          <a:ext cx="0" cy="0"/>
          <a:chOff x="0" y="0"/>
          <a:chExt cx="0" cy="0"/>
        </a:xfrm>
      </p:grpSpPr>
      <p:sp>
        <p:nvSpPr>
          <p:cNvPr id="2" name="Google Shape;248;p33">
            <a:extLst>
              <a:ext uri="{FF2B5EF4-FFF2-40B4-BE49-F238E27FC236}">
                <a16:creationId xmlns:a16="http://schemas.microsoft.com/office/drawing/2014/main" id="{25A6ECC5-D43B-547A-0ABF-ED77369E786E}"/>
              </a:ext>
            </a:extLst>
          </p:cNvPr>
          <p:cNvSpPr txBox="1">
            <a:spLocks noGrp="1"/>
          </p:cNvSpPr>
          <p:nvPr>
            <p:ph type="title"/>
          </p:nvPr>
        </p:nvSpPr>
        <p:spPr/>
        <p:txBody>
          <a:bodyPr/>
          <a:lstStyle/>
          <a:p>
            <a:pPr lvl="0"/>
            <a:r>
              <a:rPr lang="en-US"/>
              <a:t>Let’s review some concepts</a:t>
            </a:r>
          </a:p>
        </p:txBody>
      </p:sp>
      <p:sp>
        <p:nvSpPr>
          <p:cNvPr id="3" name="Google Shape;249;p33">
            <a:extLst>
              <a:ext uri="{FF2B5EF4-FFF2-40B4-BE49-F238E27FC236}">
                <a16:creationId xmlns:a16="http://schemas.microsoft.com/office/drawing/2014/main" id="{06B2A8ED-D41A-0158-713D-F854180529AC}"/>
              </a:ext>
            </a:extLst>
          </p:cNvPr>
          <p:cNvSpPr txBox="1">
            <a:spLocks noGrp="1"/>
          </p:cNvSpPr>
          <p:nvPr>
            <p:ph type="body" idx="4294967295"/>
          </p:nvPr>
        </p:nvSpPr>
        <p:spPr>
          <a:xfrm>
            <a:off x="2764075" y="1085850"/>
            <a:ext cx="1841098" cy="1305004"/>
          </a:xfrm>
        </p:spPr>
        <p:txBody>
          <a:bodyPr/>
          <a:lstStyle/>
          <a:p>
            <a:pPr marL="0" lvl="0" indent="0">
              <a:buNone/>
            </a:pPr>
            <a:r>
              <a:rPr lang="en-US" sz="1400" b="1"/>
              <a:t>Yellow</a:t>
            </a:r>
          </a:p>
          <a:p>
            <a:pPr marL="0" lvl="0" indent="0">
              <a:buNone/>
            </a:pPr>
            <a:r>
              <a:rPr lang="en-US" sz="1200"/>
              <a:t>Is the color of gold, butter and ripe lemons. In the spectrum of visible light, yellow is found between green and orange.</a:t>
            </a:r>
          </a:p>
        </p:txBody>
      </p:sp>
      <p:sp>
        <p:nvSpPr>
          <p:cNvPr id="4" name="Google Shape;250;p33">
            <a:extLst>
              <a:ext uri="{FF2B5EF4-FFF2-40B4-BE49-F238E27FC236}">
                <a16:creationId xmlns:a16="http://schemas.microsoft.com/office/drawing/2014/main" id="{285231BD-ED0C-A67B-5CFC-F3CBE7BEFA46}"/>
              </a:ext>
            </a:extLst>
          </p:cNvPr>
          <p:cNvSpPr txBox="1">
            <a:spLocks noGrp="1"/>
          </p:cNvSpPr>
          <p:nvPr>
            <p:ph type="body" idx="4294967295"/>
          </p:nvPr>
        </p:nvSpPr>
        <p:spPr>
          <a:xfrm>
            <a:off x="4699430" y="1085850"/>
            <a:ext cx="1841098" cy="1305004"/>
          </a:xfrm>
        </p:spPr>
        <p:txBody>
          <a:bodyPr/>
          <a:lstStyle/>
          <a:p>
            <a:pPr marL="0" lvl="0" indent="0">
              <a:buNone/>
            </a:pPr>
            <a:r>
              <a:rPr lang="en-US" sz="1400" b="1"/>
              <a:t>Blue</a:t>
            </a:r>
          </a:p>
          <a:p>
            <a:pPr marL="0" lvl="0" indent="0">
              <a:buNone/>
            </a:pPr>
            <a:r>
              <a:rPr lang="en-US" sz="1200"/>
              <a:t>Is the colour of the clear sky and the deep sea. It is located between violet and green on the optical spectrum.</a:t>
            </a:r>
          </a:p>
        </p:txBody>
      </p:sp>
      <p:sp>
        <p:nvSpPr>
          <p:cNvPr id="5" name="Google Shape;251;p33">
            <a:extLst>
              <a:ext uri="{FF2B5EF4-FFF2-40B4-BE49-F238E27FC236}">
                <a16:creationId xmlns:a16="http://schemas.microsoft.com/office/drawing/2014/main" id="{E1DA4AAD-5CEC-8E33-167F-6AEB0C9EC1EF}"/>
              </a:ext>
            </a:extLst>
          </p:cNvPr>
          <p:cNvSpPr txBox="1">
            <a:spLocks noGrp="1"/>
          </p:cNvSpPr>
          <p:nvPr>
            <p:ph type="body" idx="4294967295"/>
          </p:nvPr>
        </p:nvSpPr>
        <p:spPr>
          <a:xfrm>
            <a:off x="6634785" y="1085850"/>
            <a:ext cx="1841098" cy="1305004"/>
          </a:xfrm>
        </p:spPr>
        <p:txBody>
          <a:bodyPr/>
          <a:lstStyle/>
          <a:p>
            <a:pPr marL="0" lvl="0" indent="0">
              <a:buNone/>
            </a:pPr>
            <a:r>
              <a:rPr lang="en-US" sz="1400" b="1"/>
              <a:t>Red</a:t>
            </a:r>
          </a:p>
          <a:p>
            <a:pPr marL="0" lvl="0" indent="0">
              <a:buNone/>
            </a:pPr>
            <a:r>
              <a:rPr lang="en-US" sz="1200"/>
              <a:t>Is the color of blood, and because of this it has historically been associated with sacrifice, danger and courage. </a:t>
            </a:r>
          </a:p>
          <a:p>
            <a:pPr marL="0" lvl="0" indent="0">
              <a:buNone/>
            </a:pPr>
            <a:endParaRPr lang="en-US" sz="1200"/>
          </a:p>
        </p:txBody>
      </p:sp>
      <p:sp>
        <p:nvSpPr>
          <p:cNvPr id="6" name="Google Shape;252;p33">
            <a:extLst>
              <a:ext uri="{FF2B5EF4-FFF2-40B4-BE49-F238E27FC236}">
                <a16:creationId xmlns:a16="http://schemas.microsoft.com/office/drawing/2014/main" id="{C051D247-F880-EAE6-4673-84BA9DFB84BC}"/>
              </a:ext>
            </a:extLst>
          </p:cNvPr>
          <p:cNvSpPr txBox="1">
            <a:spLocks noGrp="1"/>
          </p:cNvSpPr>
          <p:nvPr>
            <p:ph type="body" idx="4294967295"/>
          </p:nvPr>
        </p:nvSpPr>
        <p:spPr>
          <a:xfrm>
            <a:off x="2764075" y="2743200"/>
            <a:ext cx="1841098" cy="1305004"/>
          </a:xfrm>
        </p:spPr>
        <p:txBody>
          <a:bodyPr/>
          <a:lstStyle/>
          <a:p>
            <a:pPr marL="0" lvl="0" indent="0">
              <a:buNone/>
            </a:pPr>
            <a:r>
              <a:rPr lang="en-US" sz="1400" b="1"/>
              <a:t>Yellow</a:t>
            </a:r>
          </a:p>
          <a:p>
            <a:pPr marL="0" lvl="0" indent="0">
              <a:buNone/>
            </a:pPr>
            <a:r>
              <a:rPr lang="en-US" sz="1200"/>
              <a:t>Is the color of gold, butter and ripe lemons. In the spectrum of visible light, yellow is found between green and orange.</a:t>
            </a:r>
          </a:p>
        </p:txBody>
      </p:sp>
      <p:sp>
        <p:nvSpPr>
          <p:cNvPr id="7" name="Google Shape;253;p33">
            <a:extLst>
              <a:ext uri="{FF2B5EF4-FFF2-40B4-BE49-F238E27FC236}">
                <a16:creationId xmlns:a16="http://schemas.microsoft.com/office/drawing/2014/main" id="{D920ACE0-07CD-463A-345F-4F2B11CFB66A}"/>
              </a:ext>
            </a:extLst>
          </p:cNvPr>
          <p:cNvSpPr txBox="1">
            <a:spLocks noGrp="1"/>
          </p:cNvSpPr>
          <p:nvPr>
            <p:ph type="body" idx="4294967295"/>
          </p:nvPr>
        </p:nvSpPr>
        <p:spPr>
          <a:xfrm>
            <a:off x="4699430" y="2743200"/>
            <a:ext cx="1841098" cy="1305004"/>
          </a:xfrm>
        </p:spPr>
        <p:txBody>
          <a:bodyPr/>
          <a:lstStyle/>
          <a:p>
            <a:pPr marL="0" lvl="0" indent="0">
              <a:buNone/>
            </a:pPr>
            <a:r>
              <a:rPr lang="en-US" sz="1400" b="1"/>
              <a:t>Blue</a:t>
            </a:r>
          </a:p>
          <a:p>
            <a:pPr marL="0" lvl="0" indent="0">
              <a:buNone/>
            </a:pPr>
            <a:r>
              <a:rPr lang="en-US" sz="1200"/>
              <a:t>Is the colour of the clear sky and the deep sea. It is located between violet and green on the optical spectrum.</a:t>
            </a:r>
          </a:p>
        </p:txBody>
      </p:sp>
      <p:sp>
        <p:nvSpPr>
          <p:cNvPr id="8" name="Google Shape;254;p33">
            <a:extLst>
              <a:ext uri="{FF2B5EF4-FFF2-40B4-BE49-F238E27FC236}">
                <a16:creationId xmlns:a16="http://schemas.microsoft.com/office/drawing/2014/main" id="{F6425646-761E-5152-BEB1-C57EA2FD9AD0}"/>
              </a:ext>
            </a:extLst>
          </p:cNvPr>
          <p:cNvSpPr txBox="1">
            <a:spLocks noGrp="1"/>
          </p:cNvSpPr>
          <p:nvPr>
            <p:ph type="body" idx="4294967295"/>
          </p:nvPr>
        </p:nvSpPr>
        <p:spPr>
          <a:xfrm>
            <a:off x="6634785" y="2743200"/>
            <a:ext cx="1841098" cy="1305004"/>
          </a:xfrm>
        </p:spPr>
        <p:txBody>
          <a:bodyPr/>
          <a:lstStyle/>
          <a:p>
            <a:pPr marL="0" lvl="0" indent="0">
              <a:buNone/>
            </a:pPr>
            <a:r>
              <a:rPr lang="en-US" sz="1400" b="1"/>
              <a:t>Red</a:t>
            </a:r>
          </a:p>
          <a:p>
            <a:pPr marL="0" lvl="0" indent="0">
              <a:buNone/>
            </a:pPr>
            <a:r>
              <a:rPr lang="en-US" sz="1200"/>
              <a:t>Is the color of blood, and because of this it has historically been associated with sacrifice, danger and courage. </a:t>
            </a:r>
          </a:p>
          <a:p>
            <a:pPr marL="0" lvl="0" indent="0">
              <a:buNone/>
            </a:pPr>
            <a:endParaRPr lang="en-US" sz="1200"/>
          </a:p>
        </p:txBody>
      </p:sp>
      <p:sp>
        <p:nvSpPr>
          <p:cNvPr id="9" name="Google Shape;255;p33">
            <a:extLst>
              <a:ext uri="{FF2B5EF4-FFF2-40B4-BE49-F238E27FC236}">
                <a16:creationId xmlns:a16="http://schemas.microsoft.com/office/drawing/2014/main" id="{FF35E566-D28E-8915-6D8B-D64FA3C5F03D}"/>
              </a:ext>
            </a:extLst>
          </p:cNvPr>
          <p:cNvSpPr txBox="1"/>
          <p:nvPr/>
        </p:nvSpPr>
        <p:spPr>
          <a:xfrm>
            <a:off x="8556781" y="4749850"/>
            <a:ext cx="548704" cy="393603"/>
          </a:xfrm>
          <a:prstGeom prst="rect">
            <a:avLst/>
          </a:prstGeom>
          <a:noFill/>
          <a:ln cap="flat">
            <a:noFill/>
          </a:ln>
        </p:spPr>
        <p:txBody>
          <a:bodyPr vert="horz" wrap="square" lIns="91421" tIns="91421" rIns="91421" bIns="91421"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5469DD0-DC9D-4918-953A-6383AEEBDEF3}" type="slidenum">
              <a:t>27</a:t>
            </a:fld>
            <a:endParaRPr lang="en-US" sz="1300" b="0" i="0" u="none" strike="noStrike" kern="0" cap="none" spc="0" baseline="0">
              <a:solidFill>
                <a:srgbClr val="ECC1C8"/>
              </a:solidFill>
              <a:uFillTx/>
              <a:latin typeface="Playfair Display"/>
              <a:ea typeface="Playfair Display"/>
              <a:cs typeface="Playfair Displa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978">
    <p:spTree>
      <p:nvGrpSpPr>
        <p:cNvPr id="1" name=""/>
        <p:cNvGrpSpPr/>
        <p:nvPr/>
      </p:nvGrpSpPr>
      <p:grpSpPr>
        <a:xfrm>
          <a:off x="0" y="0"/>
          <a:ext cx="0" cy="0"/>
          <a:chOff x="0" y="0"/>
          <a:chExt cx="0" cy="0"/>
        </a:xfrm>
      </p:grpSpPr>
      <p:sp>
        <p:nvSpPr>
          <p:cNvPr id="2" name="Google Shape;991;p62">
            <a:extLst>
              <a:ext uri="{FF2B5EF4-FFF2-40B4-BE49-F238E27FC236}">
                <a16:creationId xmlns:a16="http://schemas.microsoft.com/office/drawing/2014/main" id="{8FB281B1-462E-C504-FDA6-D08AD75C499E}"/>
              </a:ext>
            </a:extLst>
          </p:cNvPr>
          <p:cNvSpPr txBox="1">
            <a:spLocks noGrp="1"/>
          </p:cNvSpPr>
          <p:nvPr>
            <p:ph type="subTitle" idx="4294967295"/>
          </p:nvPr>
        </p:nvSpPr>
        <p:spPr>
          <a:xfrm>
            <a:off x="853007" y="1618295"/>
            <a:ext cx="2917502" cy="380701"/>
          </a:xfrm>
        </p:spPr>
        <p:txBody>
          <a:bodyPr anchor="ctr" anchorCtr="1"/>
          <a:lstStyle/>
          <a:p>
            <a:pPr marL="0" lvl="0" indent="0" algn="ctr">
              <a:spcBef>
                <a:spcPts val="0"/>
              </a:spcBef>
              <a:buNone/>
            </a:pPr>
            <a:r>
              <a:rPr lang="en-US" b="1">
                <a:solidFill>
                  <a:srgbClr val="A6A6A6"/>
                </a:solidFill>
              </a:rPr>
              <a:t>Do you have any questions?</a:t>
            </a:r>
          </a:p>
        </p:txBody>
      </p:sp>
      <p:sp>
        <p:nvSpPr>
          <p:cNvPr id="3" name="Google Shape;992;p62">
            <a:extLst>
              <a:ext uri="{FF2B5EF4-FFF2-40B4-BE49-F238E27FC236}">
                <a16:creationId xmlns:a16="http://schemas.microsoft.com/office/drawing/2014/main" id="{7D057FA1-BE70-173C-BD0C-88AFBF2247C5}"/>
              </a:ext>
            </a:extLst>
          </p:cNvPr>
          <p:cNvSpPr txBox="1">
            <a:spLocks noGrp="1"/>
          </p:cNvSpPr>
          <p:nvPr>
            <p:ph type="subTitle" idx="4294967295"/>
          </p:nvPr>
        </p:nvSpPr>
        <p:spPr>
          <a:xfrm>
            <a:off x="558890" y="2519190"/>
            <a:ext cx="3262195" cy="380701"/>
          </a:xfrm>
        </p:spPr>
        <p:txBody>
          <a:bodyPr anchor="ctr" anchorCtr="1"/>
          <a:lstStyle/>
          <a:p>
            <a:pPr marL="0" lvl="0" indent="0" algn="ctr">
              <a:spcBef>
                <a:spcPts val="0"/>
              </a:spcBef>
              <a:buNone/>
            </a:pPr>
            <a:r>
              <a:rPr lang="en-US" sz="1800" dirty="0" smtClean="0">
                <a:solidFill>
                  <a:srgbClr val="A6A6A6"/>
                </a:solidFill>
              </a:rPr>
              <a:t>addyouremail@domain.com</a:t>
            </a:r>
            <a:endParaRPr lang="en-US" sz="1800" dirty="0">
              <a:solidFill>
                <a:srgbClr val="A6A6A6"/>
              </a:solidFill>
            </a:endParaRPr>
          </a:p>
        </p:txBody>
      </p:sp>
      <p:sp>
        <p:nvSpPr>
          <p:cNvPr id="4" name="Google Shape;993;p62">
            <a:extLst>
              <a:ext uri="{FF2B5EF4-FFF2-40B4-BE49-F238E27FC236}">
                <a16:creationId xmlns:a16="http://schemas.microsoft.com/office/drawing/2014/main" id="{1F9547C0-6555-A36A-185D-CAE7201A9184}"/>
              </a:ext>
            </a:extLst>
          </p:cNvPr>
          <p:cNvSpPr txBox="1">
            <a:spLocks noGrp="1"/>
          </p:cNvSpPr>
          <p:nvPr>
            <p:ph type="title"/>
          </p:nvPr>
        </p:nvSpPr>
        <p:spPr>
          <a:xfrm>
            <a:off x="536889" y="528431"/>
            <a:ext cx="3848618" cy="688799"/>
          </a:xfrm>
        </p:spPr>
        <p:txBody>
          <a:bodyPr anchorCtr="1"/>
          <a:lstStyle/>
          <a:p>
            <a:pPr lvl="0" algn="ctr"/>
            <a:r>
              <a:rPr lang="en-US" sz="6000" i="0">
                <a:solidFill>
                  <a:srgbClr val="D07576"/>
                </a:solidFill>
                <a:latin typeface="Rubik"/>
              </a:rPr>
              <a:t>THANKS!</a:t>
            </a:r>
          </a:p>
        </p:txBody>
      </p:sp>
      <p:grpSp>
        <p:nvGrpSpPr>
          <p:cNvPr id="5" name="Grupo 18">
            <a:extLst>
              <a:ext uri="{FF2B5EF4-FFF2-40B4-BE49-F238E27FC236}">
                <a16:creationId xmlns:a16="http://schemas.microsoft.com/office/drawing/2014/main" id="{9DFC0859-9E5C-FDAA-5490-C5C0AE1084CD}"/>
              </a:ext>
            </a:extLst>
          </p:cNvPr>
          <p:cNvGrpSpPr/>
          <p:nvPr/>
        </p:nvGrpSpPr>
        <p:grpSpPr>
          <a:xfrm>
            <a:off x="1322441" y="4226146"/>
            <a:ext cx="1735093" cy="413162"/>
            <a:chOff x="1322441" y="4226146"/>
            <a:chExt cx="1735093" cy="413162"/>
          </a:xfrm>
        </p:grpSpPr>
        <p:grpSp>
          <p:nvGrpSpPr>
            <p:cNvPr id="6" name="Google Shape;994;p62">
              <a:extLst>
                <a:ext uri="{FF2B5EF4-FFF2-40B4-BE49-F238E27FC236}">
                  <a16:creationId xmlns:a16="http://schemas.microsoft.com/office/drawing/2014/main" id="{9C143C29-5340-A8A7-D5B8-3DEA6D1C5A95}"/>
                </a:ext>
              </a:extLst>
            </p:cNvPr>
            <p:cNvGrpSpPr/>
            <p:nvPr/>
          </p:nvGrpSpPr>
          <p:grpSpPr>
            <a:xfrm>
              <a:off x="2655134" y="4226146"/>
              <a:ext cx="402400" cy="408380"/>
              <a:chOff x="2655134" y="4226146"/>
              <a:chExt cx="402400" cy="408380"/>
            </a:xfrm>
          </p:grpSpPr>
          <p:sp>
            <p:nvSpPr>
              <p:cNvPr id="7" name="Google Shape;995;p62">
                <a:extLst>
                  <a:ext uri="{FF2B5EF4-FFF2-40B4-BE49-F238E27FC236}">
                    <a16:creationId xmlns:a16="http://schemas.microsoft.com/office/drawing/2014/main" id="{AAB04A96-5BAE-129E-FFD3-6C03F44C1CFC}"/>
                  </a:ext>
                </a:extLst>
              </p:cNvPr>
              <p:cNvSpPr/>
              <p:nvPr/>
            </p:nvSpPr>
            <p:spPr>
              <a:xfrm>
                <a:off x="2738435" y="4298740"/>
                <a:ext cx="23618" cy="23929"/>
              </a:xfrm>
              <a:custGeom>
                <a:avLst/>
                <a:gdLst>
                  <a:gd name="f0" fmla="val w"/>
                  <a:gd name="f1" fmla="val h"/>
                  <a:gd name="f2" fmla="val 0"/>
                  <a:gd name="f3" fmla="val 1119"/>
                  <a:gd name="f4" fmla="val 1117"/>
                  <a:gd name="f5" fmla="val 559"/>
                  <a:gd name="f6" fmla="val 1"/>
                  <a:gd name="f7" fmla="val 251"/>
                  <a:gd name="f8" fmla="val 250"/>
                  <a:gd name="f9" fmla="val 558"/>
                  <a:gd name="f10" fmla="val 866"/>
                  <a:gd name="f11" fmla="val 867"/>
                  <a:gd name="f12" fmla="val 1118"/>
                  <a:gd name="f13" fmla="*/ f0 1 1119"/>
                  <a:gd name="f14" fmla="*/ f1 1 1117"/>
                  <a:gd name="f15" fmla="val f2"/>
                  <a:gd name="f16" fmla="val f3"/>
                  <a:gd name="f17" fmla="val f4"/>
                  <a:gd name="f18" fmla="+- f17 0 f15"/>
                  <a:gd name="f19" fmla="+- f16 0 f15"/>
                  <a:gd name="f20" fmla="*/ f19 1 1119"/>
                  <a:gd name="f21" fmla="*/ f18 1 1117"/>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1119" h="1117">
                    <a:moveTo>
                      <a:pt x="f5" y="f6"/>
                    </a:moveTo>
                    <a:cubicBezTo>
                      <a:pt x="f7" y="f6"/>
                      <a:pt x="f2" y="f8"/>
                      <a:pt x="f2" y="f9"/>
                    </a:cubicBezTo>
                    <a:cubicBezTo>
                      <a:pt x="f2" y="f10"/>
                      <a:pt x="f7" y="f4"/>
                      <a:pt x="f5" y="f4"/>
                    </a:cubicBezTo>
                    <a:cubicBezTo>
                      <a:pt x="f11" y="f4"/>
                      <a:pt x="f12" y="f10"/>
                      <a:pt x="f12" y="f9"/>
                    </a:cubicBezTo>
                    <a:cubicBezTo>
                      <a:pt x="f12" y="f8"/>
                      <a:pt x="f11" y="f6"/>
                      <a:pt x="f5" y="f6"/>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8" name="Google Shape;996;p62">
                <a:extLst>
                  <a:ext uri="{FF2B5EF4-FFF2-40B4-BE49-F238E27FC236}">
                    <a16:creationId xmlns:a16="http://schemas.microsoft.com/office/drawing/2014/main" id="{0ADE6B32-BEB2-2FF3-D177-D52DBF7116A8}"/>
                  </a:ext>
                </a:extLst>
              </p:cNvPr>
              <p:cNvSpPr/>
              <p:nvPr/>
            </p:nvSpPr>
            <p:spPr>
              <a:xfrm>
                <a:off x="2655134" y="4226146"/>
                <a:ext cx="402400" cy="408380"/>
              </a:xfrm>
              <a:custGeom>
                <a:avLst/>
                <a:gdLst>
                  <a:gd name="f0" fmla="val w"/>
                  <a:gd name="f1" fmla="val h"/>
                  <a:gd name="f2" fmla="val 0"/>
                  <a:gd name="f3" fmla="val 19065"/>
                  <a:gd name="f4" fmla="val 4506"/>
                  <a:gd name="f5" fmla="val 2271"/>
                  <a:gd name="f6" fmla="val 5429"/>
                  <a:gd name="f7" fmla="val 6181"/>
                  <a:gd name="f8" fmla="val 3023"/>
                  <a:gd name="f9" fmla="val 3947"/>
                  <a:gd name="f10" fmla="val 4872"/>
                  <a:gd name="f11" fmla="val 5622"/>
                  <a:gd name="f12" fmla="val 3583"/>
                  <a:gd name="f13" fmla="val 2831"/>
                  <a:gd name="f14" fmla="val 6740"/>
                  <a:gd name="f15" fmla="val 5932"/>
                  <a:gd name="f16" fmla="val 6989"/>
                  <a:gd name="f17" fmla="val 7299"/>
                  <a:gd name="f18" fmla="val 16234"/>
                  <a:gd name="f19" fmla="val 16544"/>
                  <a:gd name="f20" fmla="val 16793"/>
                  <a:gd name="f21" fmla="val 3388"/>
                  <a:gd name="f22" fmla="val 3080"/>
                  <a:gd name="f23" fmla="val 12596"/>
                  <a:gd name="f24" fmla="val 6721"/>
                  <a:gd name="f25" fmla="val 12811"/>
                  <a:gd name="f26" fmla="val 13027"/>
                  <a:gd name="f27" fmla="val 6739"/>
                  <a:gd name="f28" fmla="val 13241"/>
                  <a:gd name="f29" fmla="val 6774"/>
                  <a:gd name="f30" fmla="val 15058"/>
                  <a:gd name="f31" fmla="val 7069"/>
                  <a:gd name="f32" fmla="val 16235"/>
                  <a:gd name="f33" fmla="val 8557"/>
                  <a:gd name="f34" fmla="val 10223"/>
                  <a:gd name="f35" fmla="val 15985"/>
                  <a:gd name="f36" fmla="val 15676"/>
                  <a:gd name="f37" fmla="val 13441"/>
                  <a:gd name="f38" fmla="val 13133"/>
                  <a:gd name="f39" fmla="val 12884"/>
                  <a:gd name="f40" fmla="val 11209"/>
                  <a:gd name="f41" fmla="val 10593"/>
                  <a:gd name="f42" fmla="val 12382"/>
                  <a:gd name="f43" fmla="val 10091"/>
                  <a:gd name="f44" fmla="val 11766"/>
                  <a:gd name="f45" fmla="val 11150"/>
                  <a:gd name="f46" fmla="val 10650"/>
                  <a:gd name="f47" fmla="val 10399"/>
                  <a:gd name="f48" fmla="val 7857"/>
                  <a:gd name="f49" fmla="val 7547"/>
                  <a:gd name="f50" fmla="val 7298"/>
                  <a:gd name="f51" fmla="val 10377"/>
                  <a:gd name="f52" fmla="val 10613"/>
                  <a:gd name="f53" fmla="val 6956"/>
                  <a:gd name="f54" fmla="val 10644"/>
                  <a:gd name="f55" fmla="val 7234"/>
                  <a:gd name="f56" fmla="val 11219"/>
                  <a:gd name="f57" fmla="val 6901"/>
                  <a:gd name="f58" fmla="val 11901"/>
                  <a:gd name="f59" fmla="val 1290"/>
                  <a:gd name="f60" fmla="val 17775"/>
                  <a:gd name="f61" fmla="val 17774"/>
                  <a:gd name="f62" fmla="*/ f0 1 19065"/>
                  <a:gd name="f63" fmla="*/ f1 1 19065"/>
                  <a:gd name="f64" fmla="val f2"/>
                  <a:gd name="f65" fmla="val f3"/>
                  <a:gd name="f66" fmla="+- f65 0 f64"/>
                  <a:gd name="f67" fmla="*/ f66 1 19065"/>
                  <a:gd name="f68" fmla="*/ f64 1 f67"/>
                  <a:gd name="f69" fmla="*/ f65 1 f67"/>
                  <a:gd name="f70" fmla="*/ f68 f62 1"/>
                  <a:gd name="f71" fmla="*/ f69 f62 1"/>
                  <a:gd name="f72" fmla="*/ f69 f63 1"/>
                  <a:gd name="f73" fmla="*/ f68 f63 1"/>
                </a:gdLst>
                <a:ahLst/>
                <a:cxnLst>
                  <a:cxn ang="3cd4">
                    <a:pos x="hc" y="t"/>
                  </a:cxn>
                  <a:cxn ang="0">
                    <a:pos x="r" y="vc"/>
                  </a:cxn>
                  <a:cxn ang="cd4">
                    <a:pos x="hc" y="b"/>
                  </a:cxn>
                  <a:cxn ang="cd2">
                    <a:pos x="l" y="vc"/>
                  </a:cxn>
                </a:cxnLst>
                <a:rect l="f70" t="f73" r="f71" b="f72"/>
                <a:pathLst>
                  <a:path w="19065" h="19065">
                    <a:moveTo>
                      <a:pt x="f4" y="f5"/>
                    </a:moveTo>
                    <a:cubicBezTo>
                      <a:pt x="f6" y="f5"/>
                      <a:pt x="f7" y="f8"/>
                      <a:pt x="f7" y="f9"/>
                    </a:cubicBezTo>
                    <a:cubicBezTo>
                      <a:pt x="f7" y="f10"/>
                      <a:pt x="f6" y="f11"/>
                      <a:pt x="f4" y="f11"/>
                    </a:cubicBezTo>
                    <a:cubicBezTo>
                      <a:pt x="f12" y="f11"/>
                      <a:pt x="f13" y="f10"/>
                      <a:pt x="f13" y="f9"/>
                    </a:cubicBezTo>
                    <a:cubicBezTo>
                      <a:pt x="f13" y="f8"/>
                      <a:pt x="f12" y="f5"/>
                      <a:pt x="f4" y="f5"/>
                    </a:cubicBezTo>
                    <a:close/>
                    <a:moveTo>
                      <a:pt x="f11" y="f14"/>
                    </a:moveTo>
                    <a:cubicBezTo>
                      <a:pt x="f15" y="f14"/>
                      <a:pt x="f7" y="f16"/>
                      <a:pt x="f7" y="f17"/>
                    </a:cubicBezTo>
                    <a:lnTo>
                      <a:pt x="f7" y="f18"/>
                    </a:lnTo>
                    <a:cubicBezTo>
                      <a:pt x="f7" y="f19"/>
                      <a:pt x="f15" y="f20"/>
                      <a:pt x="f11" y="f20"/>
                    </a:cubicBezTo>
                    <a:lnTo>
                      <a:pt x="f21" y="f20"/>
                    </a:lnTo>
                    <a:cubicBezTo>
                      <a:pt x="f22" y="f20"/>
                      <a:pt x="f13" y="f19"/>
                      <a:pt x="f13" y="f18"/>
                    </a:cubicBezTo>
                    <a:lnTo>
                      <a:pt x="f13" y="f17"/>
                    </a:lnTo>
                    <a:cubicBezTo>
                      <a:pt x="f13" y="f16"/>
                      <a:pt x="f22" y="f14"/>
                      <a:pt x="f21" y="f14"/>
                    </a:cubicBezTo>
                    <a:close/>
                    <a:moveTo>
                      <a:pt x="f23" y="f24"/>
                    </a:moveTo>
                    <a:cubicBezTo>
                      <a:pt x="f25" y="f24"/>
                      <a:pt x="f26" y="f27"/>
                      <a:pt x="f28" y="f29"/>
                    </a:cubicBezTo>
                    <a:cubicBezTo>
                      <a:pt x="f30" y="f31"/>
                      <a:pt x="f32" y="f33"/>
                      <a:pt x="f32" y="f34"/>
                    </a:cubicBezTo>
                    <a:lnTo>
                      <a:pt x="f32" y="f18"/>
                    </a:lnTo>
                    <a:cubicBezTo>
                      <a:pt x="f32" y="f19"/>
                      <a:pt x="f35" y="f20"/>
                      <a:pt x="f36" y="f20"/>
                    </a:cubicBezTo>
                    <a:lnTo>
                      <a:pt x="f37" y="f20"/>
                    </a:lnTo>
                    <a:cubicBezTo>
                      <a:pt x="f38" y="f20"/>
                      <a:pt x="f39" y="f19"/>
                      <a:pt x="f39" y="f18"/>
                    </a:cubicBezTo>
                    <a:lnTo>
                      <a:pt x="f39" y="f40"/>
                    </a:lnTo>
                    <a:cubicBezTo>
                      <a:pt x="f39" y="f41"/>
                      <a:pt x="f42" y="f43"/>
                      <a:pt x="f44" y="f43"/>
                    </a:cubicBezTo>
                    <a:cubicBezTo>
                      <a:pt x="f45" y="f43"/>
                      <a:pt x="f46" y="f41"/>
                      <a:pt x="f46" y="f40"/>
                    </a:cubicBezTo>
                    <a:lnTo>
                      <a:pt x="f46" y="f18"/>
                    </a:lnTo>
                    <a:cubicBezTo>
                      <a:pt x="f46" y="f19"/>
                      <a:pt x="f47" y="f20"/>
                      <a:pt x="f43" y="f20"/>
                    </a:cubicBezTo>
                    <a:lnTo>
                      <a:pt x="f48" y="f20"/>
                    </a:lnTo>
                    <a:cubicBezTo>
                      <a:pt x="f49" y="f20"/>
                      <a:pt x="f50" y="f19"/>
                      <a:pt x="f50" y="f18"/>
                    </a:cubicBezTo>
                    <a:lnTo>
                      <a:pt x="f50" y="f17"/>
                    </a:lnTo>
                    <a:cubicBezTo>
                      <a:pt x="f50" y="f16"/>
                      <a:pt x="f49" y="f14"/>
                      <a:pt x="f48" y="f14"/>
                    </a:cubicBezTo>
                    <a:lnTo>
                      <a:pt x="f43" y="f14"/>
                    </a:lnTo>
                    <a:cubicBezTo>
                      <a:pt x="f51" y="f14"/>
                      <a:pt x="f52" y="f53"/>
                      <a:pt x="f54" y="f55"/>
                    </a:cubicBezTo>
                    <a:cubicBezTo>
                      <a:pt x="f56" y="f57"/>
                      <a:pt x="f58" y="f24"/>
                      <a:pt x="f23" y="f24"/>
                    </a:cubicBezTo>
                    <a:close/>
                    <a:moveTo>
                      <a:pt x="f13" y="f2"/>
                    </a:moveTo>
                    <a:cubicBezTo>
                      <a:pt x="f59" y="f2"/>
                      <a:pt x="f2" y="f59"/>
                      <a:pt x="f2" y="f13"/>
                    </a:cubicBezTo>
                    <a:lnTo>
                      <a:pt x="f2" y="f18"/>
                    </a:lnTo>
                    <a:cubicBezTo>
                      <a:pt x="f2" y="f60"/>
                      <a:pt x="f59" y="f3"/>
                      <a:pt x="f13" y="f3"/>
                    </a:cubicBezTo>
                    <a:lnTo>
                      <a:pt x="f32" y="f3"/>
                    </a:lnTo>
                    <a:cubicBezTo>
                      <a:pt x="f61" y="f3"/>
                      <a:pt x="f3" y="f60"/>
                      <a:pt x="f3" y="f18"/>
                    </a:cubicBezTo>
                    <a:lnTo>
                      <a:pt x="f3" y="f13"/>
                    </a:lnTo>
                    <a:cubicBezTo>
                      <a:pt x="f3" y="f59"/>
                      <a:pt x="f61" y="f2"/>
                      <a:pt x="f32" y="f2"/>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9" name="Google Shape;997;p62">
                <a:extLst>
                  <a:ext uri="{FF2B5EF4-FFF2-40B4-BE49-F238E27FC236}">
                    <a16:creationId xmlns:a16="http://schemas.microsoft.com/office/drawing/2014/main" id="{AE031B9F-B2EB-839A-DF0D-2254FF45D79B}"/>
                  </a:ext>
                </a:extLst>
              </p:cNvPr>
              <p:cNvSpPr/>
              <p:nvPr/>
            </p:nvSpPr>
            <p:spPr>
              <a:xfrm>
                <a:off x="2832738" y="4394057"/>
                <a:ext cx="141503" cy="167874"/>
              </a:xfrm>
              <a:custGeom>
                <a:avLst/>
                <a:gdLst>
                  <a:gd name="f0" fmla="val w"/>
                  <a:gd name="f1" fmla="val h"/>
                  <a:gd name="f2" fmla="val 0"/>
                  <a:gd name="f3" fmla="val 6704"/>
                  <a:gd name="f4" fmla="val 7836"/>
                  <a:gd name="f5" fmla="val 4182"/>
                  <a:gd name="f6" fmla="val 3474"/>
                  <a:gd name="f7" fmla="val 2782"/>
                  <a:gd name="f8" fmla="val 261"/>
                  <a:gd name="f9" fmla="val 2332"/>
                  <a:gd name="f10" fmla="val 711"/>
                  <a:gd name="f11" fmla="val 2108"/>
                  <a:gd name="f12" fmla="val 935"/>
                  <a:gd name="f13" fmla="val 1938"/>
                  <a:gd name="f14" fmla="val 1142"/>
                  <a:gd name="f15" fmla="val 1686"/>
                  <a:gd name="f16" fmla="val 1618"/>
                  <a:gd name="f17" fmla="val 1544"/>
                  <a:gd name="f18" fmla="val 1127"/>
                  <a:gd name="f19" fmla="val 1462"/>
                  <a:gd name="f20" fmla="val 1093"/>
                  <a:gd name="f21" fmla="val 1253"/>
                  <a:gd name="f22" fmla="val 1006"/>
                  <a:gd name="f23" fmla="val 1117"/>
                  <a:gd name="f24" fmla="val 803"/>
                  <a:gd name="f25" fmla="val 576"/>
                  <a:gd name="f26" fmla="val 17"/>
                  <a:gd name="f27" fmla="val 1"/>
                  <a:gd name="f28" fmla="val 3370"/>
                  <a:gd name="f29" fmla="val 2137"/>
                  <a:gd name="f30" fmla="val 2120"/>
                  <a:gd name="f31" fmla="val 1135"/>
                  <a:gd name="f32" fmla="val 3351"/>
                  <a:gd name="f33" fmla="val 4584"/>
                  <a:gd name="f34" fmla="val 5585"/>
                  <a:gd name="f35" fmla="val 6703"/>
                  <a:gd name="f36" fmla="val 2384"/>
                  <a:gd name="f37" fmla="val 1266"/>
                  <a:gd name="f38" fmla="val 5932"/>
                  <a:gd name="f39" fmla="val 245"/>
                  <a:gd name="f40" fmla="val 4648"/>
                  <a:gd name="f41" fmla="val 38"/>
                  <a:gd name="f42" fmla="val 4493"/>
                  <a:gd name="f43" fmla="val 13"/>
                  <a:gd name="f44" fmla="val 4337"/>
                  <a:gd name="f45" fmla="*/ f0 1 6704"/>
                  <a:gd name="f46" fmla="*/ f1 1 7836"/>
                  <a:gd name="f47" fmla="val f2"/>
                  <a:gd name="f48" fmla="val f3"/>
                  <a:gd name="f49" fmla="val f4"/>
                  <a:gd name="f50" fmla="+- f49 0 f47"/>
                  <a:gd name="f51" fmla="+- f48 0 f47"/>
                  <a:gd name="f52" fmla="*/ f51 1 6704"/>
                  <a:gd name="f53" fmla="*/ f50 1 7836"/>
                  <a:gd name="f54" fmla="*/ f47 1 f52"/>
                  <a:gd name="f55" fmla="*/ f48 1 f52"/>
                  <a:gd name="f56" fmla="*/ f47 1 f53"/>
                  <a:gd name="f57" fmla="*/ f49 1 f53"/>
                  <a:gd name="f58" fmla="*/ f54 f45 1"/>
                  <a:gd name="f59" fmla="*/ f55 f45 1"/>
                  <a:gd name="f60" fmla="*/ f57 f46 1"/>
                  <a:gd name="f61" fmla="*/ f56 f46 1"/>
                </a:gdLst>
                <a:ahLst/>
                <a:cxnLst>
                  <a:cxn ang="3cd4">
                    <a:pos x="hc" y="t"/>
                  </a:cxn>
                  <a:cxn ang="0">
                    <a:pos x="r" y="vc"/>
                  </a:cxn>
                  <a:cxn ang="cd4">
                    <a:pos x="hc" y="b"/>
                  </a:cxn>
                  <a:cxn ang="cd2">
                    <a:pos x="l" y="vc"/>
                  </a:cxn>
                </a:cxnLst>
                <a:rect l="f58" t="f61" r="f59" b="f60"/>
                <a:pathLst>
                  <a:path w="6704" h="7836">
                    <a:moveTo>
                      <a:pt x="f5" y="f2"/>
                    </a:moveTo>
                    <a:cubicBezTo>
                      <a:pt x="f6" y="f2"/>
                      <a:pt x="f7" y="f8"/>
                      <a:pt x="f9" y="f10"/>
                    </a:cubicBezTo>
                    <a:cubicBezTo>
                      <a:pt x="f11" y="f12"/>
                      <a:pt x="f13" y="f14"/>
                      <a:pt x="f15" y="f14"/>
                    </a:cubicBezTo>
                    <a:cubicBezTo>
                      <a:pt x="f16" y="f14"/>
                      <a:pt x="f17" y="f18"/>
                      <a:pt x="f19" y="f20"/>
                    </a:cubicBezTo>
                    <a:cubicBezTo>
                      <a:pt x="f21" y="f22"/>
                      <a:pt x="f23" y="f24"/>
                      <a:pt x="f23" y="f25"/>
                    </a:cubicBezTo>
                    <a:lnTo>
                      <a:pt x="f23" y="f26"/>
                    </a:lnTo>
                    <a:lnTo>
                      <a:pt x="f27" y="f26"/>
                    </a:lnTo>
                    <a:lnTo>
                      <a:pt x="f27" y="f4"/>
                    </a:lnTo>
                    <a:lnTo>
                      <a:pt x="f23" y="f4"/>
                    </a:lnTo>
                    <a:lnTo>
                      <a:pt x="f23" y="f28"/>
                    </a:lnTo>
                    <a:cubicBezTo>
                      <a:pt x="f23" y="f29"/>
                      <a:pt x="f30" y="f31"/>
                      <a:pt x="f32" y="f31"/>
                    </a:cubicBezTo>
                    <a:cubicBezTo>
                      <a:pt x="f33" y="f31"/>
                      <a:pt x="f34" y="f29"/>
                      <a:pt x="f34" y="f28"/>
                    </a:cubicBezTo>
                    <a:lnTo>
                      <a:pt x="f34" y="f4"/>
                    </a:lnTo>
                    <a:lnTo>
                      <a:pt x="f35" y="f4"/>
                    </a:lnTo>
                    <a:lnTo>
                      <a:pt x="f35" y="f36"/>
                    </a:lnTo>
                    <a:cubicBezTo>
                      <a:pt x="f35" y="f37"/>
                      <a:pt x="f38" y="f39"/>
                      <a:pt x="f40" y="f41"/>
                    </a:cubicBezTo>
                    <a:cubicBezTo>
                      <a:pt x="f42" y="f43"/>
                      <a:pt x="f44" y="f2"/>
                      <a:pt x="f5" y="f2"/>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0" name="Google Shape;998;p62">
                <a:extLst>
                  <a:ext uri="{FF2B5EF4-FFF2-40B4-BE49-F238E27FC236}">
                    <a16:creationId xmlns:a16="http://schemas.microsoft.com/office/drawing/2014/main" id="{C0270A89-3EFC-7CC1-529B-0E67F4F1EB5D}"/>
                  </a:ext>
                </a:extLst>
              </p:cNvPr>
              <p:cNvSpPr/>
              <p:nvPr/>
            </p:nvSpPr>
            <p:spPr>
              <a:xfrm>
                <a:off x="2738435" y="4394423"/>
                <a:ext cx="23618" cy="167508"/>
              </a:xfrm>
              <a:custGeom>
                <a:avLst/>
                <a:gdLst>
                  <a:gd name="f0" fmla="val w"/>
                  <a:gd name="f1" fmla="val h"/>
                  <a:gd name="f2" fmla="val 0"/>
                  <a:gd name="f3" fmla="val 1119"/>
                  <a:gd name="f4" fmla="val 7819"/>
                  <a:gd name="f5" fmla="val 1118"/>
                  <a:gd name="f6" fmla="*/ f0 1 1119"/>
                  <a:gd name="f7" fmla="*/ f1 1 7819"/>
                  <a:gd name="f8" fmla="val f2"/>
                  <a:gd name="f9" fmla="val f3"/>
                  <a:gd name="f10" fmla="val f4"/>
                  <a:gd name="f11" fmla="+- f10 0 f8"/>
                  <a:gd name="f12" fmla="+- f9 0 f8"/>
                  <a:gd name="f13" fmla="*/ f12 1 1119"/>
                  <a:gd name="f14" fmla="*/ f11 1 7819"/>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1119" h="7819">
                    <a:moveTo>
                      <a:pt x="f2" y="f2"/>
                    </a:moveTo>
                    <a:lnTo>
                      <a:pt x="f2" y="f4"/>
                    </a:lnTo>
                    <a:lnTo>
                      <a:pt x="f5" y="f4"/>
                    </a:lnTo>
                    <a:lnTo>
                      <a:pt x="f5" y="f2"/>
                    </a:ln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nvGrpSpPr>
            <p:cNvPr id="11" name="Google Shape;999;p62">
              <a:extLst>
                <a:ext uri="{FF2B5EF4-FFF2-40B4-BE49-F238E27FC236}">
                  <a16:creationId xmlns:a16="http://schemas.microsoft.com/office/drawing/2014/main" id="{AAB588DB-AD42-AC83-256C-D9ADD867BB71}"/>
                </a:ext>
              </a:extLst>
            </p:cNvPr>
            <p:cNvGrpSpPr/>
            <p:nvPr/>
          </p:nvGrpSpPr>
          <p:grpSpPr>
            <a:xfrm>
              <a:off x="1322441" y="4230919"/>
              <a:ext cx="402418" cy="408389"/>
              <a:chOff x="1322441" y="4230919"/>
              <a:chExt cx="402418" cy="408389"/>
            </a:xfrm>
          </p:grpSpPr>
          <p:sp>
            <p:nvSpPr>
              <p:cNvPr id="12" name="Google Shape;1000;p62">
                <a:extLst>
                  <a:ext uri="{FF2B5EF4-FFF2-40B4-BE49-F238E27FC236}">
                    <a16:creationId xmlns:a16="http://schemas.microsoft.com/office/drawing/2014/main" id="{3596B776-EAB2-99BC-CACE-4C5A53A5DB04}"/>
                  </a:ext>
                </a:extLst>
              </p:cNvPr>
              <p:cNvSpPr/>
              <p:nvPr/>
            </p:nvSpPr>
            <p:spPr>
              <a:xfrm>
                <a:off x="1512646" y="4302425"/>
                <a:ext cx="137763" cy="336883"/>
              </a:xfrm>
              <a:custGeom>
                <a:avLst/>
                <a:gdLst>
                  <a:gd name="f0" fmla="val w"/>
                  <a:gd name="f1" fmla="val h"/>
                  <a:gd name="f2" fmla="val 0"/>
                  <a:gd name="f3" fmla="val 6527"/>
                  <a:gd name="f4" fmla="val 15727"/>
                  <a:gd name="f5" fmla="val 4957"/>
                  <a:gd name="f6" fmla="val 1"/>
                  <a:gd name="f7" fmla="val 4645"/>
                  <a:gd name="f8" fmla="val 4336"/>
                  <a:gd name="f9" fmla="val 24"/>
                  <a:gd name="f10" fmla="val 4028"/>
                  <a:gd name="f11" fmla="val 69"/>
                  <a:gd name="f12" fmla="val 2588"/>
                  <a:gd name="f13" fmla="val 280"/>
                  <a:gd name="f14" fmla="val 1700"/>
                  <a:gd name="f15" fmla="val 890"/>
                  <a:gd name="f16" fmla="val 1675"/>
                  <a:gd name="f17" fmla="val 2250"/>
                  <a:gd name="f18" fmla="val 5040"/>
                  <a:gd name="f19" fmla="val 5348"/>
                  <a:gd name="f20" fmla="val 1426"/>
                  <a:gd name="f21" fmla="val 5599"/>
                  <a:gd name="f22" fmla="val 1118"/>
                  <a:gd name="f23" fmla="val 6715"/>
                  <a:gd name="f24" fmla="val 6965"/>
                  <a:gd name="f25" fmla="val 7274"/>
                  <a:gd name="f26" fmla="val 3352"/>
                  <a:gd name="f27" fmla="val 3602"/>
                  <a:gd name="f28" fmla="val 3910"/>
                  <a:gd name="f29" fmla="val 5709"/>
                  <a:gd name="f30" fmla="val 5987"/>
                  <a:gd name="f31" fmla="val 3253"/>
                  <a:gd name="f32" fmla="val 2316"/>
                  <a:gd name="f33" fmla="val 3942"/>
                  <a:gd name="f34" fmla="val 1677"/>
                  <a:gd name="f35" fmla="val 4968"/>
                  <a:gd name="f36" fmla="val 1504"/>
                  <a:gd name="f37" fmla="val 5157"/>
                  <a:gd name="f38" fmla="val 1473"/>
                  <a:gd name="f39" fmla="val 5339"/>
                  <a:gd name="f40" fmla="val 1460"/>
                  <a:gd name="f41" fmla="val 5511"/>
                  <a:gd name="f42" fmla="val 5810"/>
                  <a:gd name="f43" fmla="val 6082"/>
                  <a:gd name="f44" fmla="val 1498"/>
                  <a:gd name="f45" fmla="val 6324"/>
                  <a:gd name="f46" fmla="val 1546"/>
                  <a:gd name="f47" fmla="val 6526"/>
                  <a:gd name="f48" fmla="val 182"/>
                  <a:gd name="f49" fmla="val 5988"/>
                  <a:gd name="f50" fmla="val 62"/>
                  <a:gd name="f51" fmla="val 5468"/>
                  <a:gd name="f52" fmla="*/ f0 1 6527"/>
                  <a:gd name="f53" fmla="*/ f1 1 15727"/>
                  <a:gd name="f54" fmla="val f2"/>
                  <a:gd name="f55" fmla="val f3"/>
                  <a:gd name="f56" fmla="val f4"/>
                  <a:gd name="f57" fmla="+- f56 0 f54"/>
                  <a:gd name="f58" fmla="+- f55 0 f54"/>
                  <a:gd name="f59" fmla="*/ f58 1 6527"/>
                  <a:gd name="f60" fmla="*/ f57 1 15727"/>
                  <a:gd name="f61" fmla="*/ f54 1 f59"/>
                  <a:gd name="f62" fmla="*/ f55 1 f59"/>
                  <a:gd name="f63" fmla="*/ f54 1 f60"/>
                  <a:gd name="f64" fmla="*/ f56 1 f60"/>
                  <a:gd name="f65" fmla="*/ f61 f52 1"/>
                  <a:gd name="f66" fmla="*/ f62 f52 1"/>
                  <a:gd name="f67" fmla="*/ f64 f53 1"/>
                  <a:gd name="f68" fmla="*/ f63 f53 1"/>
                </a:gdLst>
                <a:ahLst/>
                <a:cxnLst>
                  <a:cxn ang="3cd4">
                    <a:pos x="hc" y="t"/>
                  </a:cxn>
                  <a:cxn ang="0">
                    <a:pos x="r" y="vc"/>
                  </a:cxn>
                  <a:cxn ang="cd4">
                    <a:pos x="hc" y="b"/>
                  </a:cxn>
                  <a:cxn ang="cd2">
                    <a:pos x="l" y="vc"/>
                  </a:cxn>
                </a:cxnLst>
                <a:rect l="f65" t="f68" r="f66" b="f67"/>
                <a:pathLst>
                  <a:path w="6527" h="15727">
                    <a:moveTo>
                      <a:pt x="f5" y="f6"/>
                    </a:moveTo>
                    <a:cubicBezTo>
                      <a:pt x="f7" y="f6"/>
                      <a:pt x="f8" y="f9"/>
                      <a:pt x="f10" y="f11"/>
                    </a:cubicBezTo>
                    <a:cubicBezTo>
                      <a:pt x="f12" y="f13"/>
                      <a:pt x="f14" y="f15"/>
                      <a:pt x="f16" y="f17"/>
                    </a:cubicBezTo>
                    <a:lnTo>
                      <a:pt x="f16" y="f18"/>
                    </a:lnTo>
                    <a:cubicBezTo>
                      <a:pt x="f16" y="f19"/>
                      <a:pt x="f20" y="f21"/>
                      <a:pt x="f22" y="f21"/>
                    </a:cubicBezTo>
                    <a:lnTo>
                      <a:pt x="f2" y="f21"/>
                    </a:lnTo>
                    <a:lnTo>
                      <a:pt x="f2" y="f23"/>
                    </a:lnTo>
                    <a:lnTo>
                      <a:pt x="f22" y="f23"/>
                    </a:lnTo>
                    <a:cubicBezTo>
                      <a:pt x="f20" y="f23"/>
                      <a:pt x="f16" y="f24"/>
                      <a:pt x="f16" y="f25"/>
                    </a:cubicBezTo>
                    <a:lnTo>
                      <a:pt x="f16" y="f4"/>
                    </a:lnTo>
                    <a:lnTo>
                      <a:pt x="f26" y="f4"/>
                    </a:lnTo>
                    <a:lnTo>
                      <a:pt x="f26" y="f25"/>
                    </a:lnTo>
                    <a:cubicBezTo>
                      <a:pt x="f26" y="f24"/>
                      <a:pt x="f27" y="f23"/>
                      <a:pt x="f28" y="f23"/>
                    </a:cubicBezTo>
                    <a:lnTo>
                      <a:pt x="f29" y="f23"/>
                    </a:lnTo>
                    <a:lnTo>
                      <a:pt x="f30" y="f21"/>
                    </a:lnTo>
                    <a:lnTo>
                      <a:pt x="f28" y="f21"/>
                    </a:lnTo>
                    <a:cubicBezTo>
                      <a:pt x="f27" y="f21"/>
                      <a:pt x="f26" y="f19"/>
                      <a:pt x="f26" y="f18"/>
                    </a:cubicBezTo>
                    <a:lnTo>
                      <a:pt x="f26" y="f31"/>
                    </a:lnTo>
                    <a:cubicBezTo>
                      <a:pt x="f26" y="f32"/>
                      <a:pt x="f33" y="f34"/>
                      <a:pt x="f35" y="f36"/>
                    </a:cubicBezTo>
                    <a:cubicBezTo>
                      <a:pt x="f37" y="f38"/>
                      <a:pt x="f39" y="f40"/>
                      <a:pt x="f41" y="f40"/>
                    </a:cubicBezTo>
                    <a:cubicBezTo>
                      <a:pt x="f42" y="f40"/>
                      <a:pt x="f43" y="f44"/>
                      <a:pt x="f45" y="f46"/>
                    </a:cubicBezTo>
                    <a:lnTo>
                      <a:pt x="f47" y="f48"/>
                    </a:lnTo>
                    <a:cubicBezTo>
                      <a:pt x="f49" y="f50"/>
                      <a:pt x="f51" y="f6"/>
                      <a:pt x="f5" y="f6"/>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3" name="Google Shape;1001;p62">
                <a:extLst>
                  <a:ext uri="{FF2B5EF4-FFF2-40B4-BE49-F238E27FC236}">
                    <a16:creationId xmlns:a16="http://schemas.microsoft.com/office/drawing/2014/main" id="{04F7DCA2-5745-D875-2D89-6BCC6274091A}"/>
                  </a:ext>
                </a:extLst>
              </p:cNvPr>
              <p:cNvSpPr/>
              <p:nvPr/>
            </p:nvSpPr>
            <p:spPr>
              <a:xfrm>
                <a:off x="1322441" y="4230919"/>
                <a:ext cx="402418" cy="408380"/>
              </a:xfrm>
              <a:custGeom>
                <a:avLst/>
                <a:gdLst>
                  <a:gd name="f0" fmla="val w"/>
                  <a:gd name="f1" fmla="val h"/>
                  <a:gd name="f2" fmla="val 0"/>
                  <a:gd name="f3" fmla="val 19066"/>
                  <a:gd name="f4" fmla="val 19065"/>
                  <a:gd name="f5" fmla="val 2794"/>
                  <a:gd name="f6" fmla="val 1255"/>
                  <a:gd name="f7" fmla="val 1"/>
                  <a:gd name="f8" fmla="val 1253"/>
                  <a:gd name="f9" fmla="val 2793"/>
                  <a:gd name="f10" fmla="val 16271"/>
                  <a:gd name="f11" fmla="val 17812"/>
                  <a:gd name="f12" fmla="val 9571"/>
                  <a:gd name="f13" fmla="val 11171"/>
                  <a:gd name="f14" fmla="val 8453"/>
                  <a:gd name="f15" fmla="val 8145"/>
                  <a:gd name="f16" fmla="val 7896"/>
                  <a:gd name="f17" fmla="val 10920"/>
                  <a:gd name="f18" fmla="val 10612"/>
                  <a:gd name="f19" fmla="val 8378"/>
                  <a:gd name="f20" fmla="val 8070"/>
                  <a:gd name="f21" fmla="val 7819"/>
                  <a:gd name="f22" fmla="val 5836"/>
                  <a:gd name="f23" fmla="val 3710"/>
                  <a:gd name="f24" fmla="val 10741"/>
                  <a:gd name="f25" fmla="val 2615"/>
                  <a:gd name="f26" fmla="val 12878"/>
                  <a:gd name="f27" fmla="val 2302"/>
                  <a:gd name="f28" fmla="val 13231"/>
                  <a:gd name="f29" fmla="val 2249"/>
                  <a:gd name="f30" fmla="val 13591"/>
                  <a:gd name="f31" fmla="val 2223"/>
                  <a:gd name="f32" fmla="val 13956"/>
                  <a:gd name="f33" fmla="val 14725"/>
                  <a:gd name="f34" fmla="val 15517"/>
                  <a:gd name="f35" fmla="val 2339"/>
                  <a:gd name="f36" fmla="val 16318"/>
                  <a:gd name="f37" fmla="val 2567"/>
                  <a:gd name="f38" fmla="val 16589"/>
                  <a:gd name="f39" fmla="val 2643"/>
                  <a:gd name="f40" fmla="val 16759"/>
                  <a:gd name="f41" fmla="val 2908"/>
                  <a:gd name="f42" fmla="val 16718"/>
                  <a:gd name="f43" fmla="val 3186"/>
                  <a:gd name="f44" fmla="val 16352"/>
                  <a:gd name="f45" fmla="val 5650"/>
                  <a:gd name="f46" fmla="val 16329"/>
                  <a:gd name="f47" fmla="val 5806"/>
                  <a:gd name="f48" fmla="val 16240"/>
                  <a:gd name="f49" fmla="val 5944"/>
                  <a:gd name="f50" fmla="val 16111"/>
                  <a:gd name="f51" fmla="val 6031"/>
                  <a:gd name="f52" fmla="val 16006"/>
                  <a:gd name="f53" fmla="val 6102"/>
                  <a:gd name="f54" fmla="val 15912"/>
                  <a:gd name="f55" fmla="val 6127"/>
                  <a:gd name="f56" fmla="val 15818"/>
                  <a:gd name="f57" fmla="val 15717"/>
                  <a:gd name="f58" fmla="val 15614"/>
                  <a:gd name="f59" fmla="val 6098"/>
                  <a:gd name="f60" fmla="val 15494"/>
                  <a:gd name="f61" fmla="val 6068"/>
                  <a:gd name="f62" fmla="val 15202"/>
                  <a:gd name="f63" fmla="val 5995"/>
                  <a:gd name="f64" fmla="val 14879"/>
                  <a:gd name="f65" fmla="val 5914"/>
                  <a:gd name="f66" fmla="val 14527"/>
                  <a:gd name="f67" fmla="val 14409"/>
                  <a:gd name="f68" fmla="val 14289"/>
                  <a:gd name="f69" fmla="val 5923"/>
                  <a:gd name="f70" fmla="val 14165"/>
                  <a:gd name="f71" fmla="val 13534"/>
                  <a:gd name="f72" fmla="val 6050"/>
                  <a:gd name="f73" fmla="val 13481"/>
                  <a:gd name="f74" fmla="val 6333"/>
                  <a:gd name="f75" fmla="val 6590"/>
                  <a:gd name="f76" fmla="val 15715"/>
                  <a:gd name="f77" fmla="val 15887"/>
                  <a:gd name="f78" fmla="val 16048"/>
                  <a:gd name="f79" fmla="val 7899"/>
                  <a:gd name="f80" fmla="val 16154"/>
                  <a:gd name="f81" fmla="val 8035"/>
                  <a:gd name="f82" fmla="val 16260"/>
                  <a:gd name="f83" fmla="val 8169"/>
                  <a:gd name="f84" fmla="val 16297"/>
                  <a:gd name="f85" fmla="val 8346"/>
                  <a:gd name="f86" fmla="val 16256"/>
                  <a:gd name="f87" fmla="val 8513"/>
                  <a:gd name="f88" fmla="val 15697"/>
                  <a:gd name="f89" fmla="val 10747"/>
                  <a:gd name="f90" fmla="val 15635"/>
                  <a:gd name="f91" fmla="val 10996"/>
                  <a:gd name="f92" fmla="val 15412"/>
                  <a:gd name="f93" fmla="val 11170"/>
                  <a:gd name="f94" fmla="val 15156"/>
                  <a:gd name="f95" fmla="val 16272"/>
                  <a:gd name="f96" fmla="val 17813"/>
                  <a:gd name="f97" fmla="val 17810"/>
                  <a:gd name="f98" fmla="val 16274"/>
                  <a:gd name="f99" fmla="*/ f0 1 19066"/>
                  <a:gd name="f100" fmla="*/ f1 1 19065"/>
                  <a:gd name="f101" fmla="val f2"/>
                  <a:gd name="f102" fmla="val f3"/>
                  <a:gd name="f103" fmla="val f4"/>
                  <a:gd name="f104" fmla="+- f103 0 f101"/>
                  <a:gd name="f105" fmla="+- f102 0 f101"/>
                  <a:gd name="f106" fmla="*/ f105 1 19066"/>
                  <a:gd name="f107" fmla="*/ f104 1 19065"/>
                  <a:gd name="f108" fmla="*/ f101 1 f106"/>
                  <a:gd name="f109" fmla="*/ f102 1 f106"/>
                  <a:gd name="f110" fmla="*/ f101 1 f107"/>
                  <a:gd name="f111" fmla="*/ f103 1 f107"/>
                  <a:gd name="f112" fmla="*/ f108 f99 1"/>
                  <a:gd name="f113" fmla="*/ f109 f99 1"/>
                  <a:gd name="f114" fmla="*/ f111 f100 1"/>
                  <a:gd name="f115" fmla="*/ f110 f100 1"/>
                </a:gdLst>
                <a:ahLst/>
                <a:cxnLst>
                  <a:cxn ang="3cd4">
                    <a:pos x="hc" y="t"/>
                  </a:cxn>
                  <a:cxn ang="0">
                    <a:pos x="r" y="vc"/>
                  </a:cxn>
                  <a:cxn ang="cd4">
                    <a:pos x="hc" y="b"/>
                  </a:cxn>
                  <a:cxn ang="cd2">
                    <a:pos x="l" y="vc"/>
                  </a:cxn>
                </a:cxnLst>
                <a:rect l="f112" t="f115" r="f113" b="f114"/>
                <a:pathLst>
                  <a:path w="19066" h="19065">
                    <a:moveTo>
                      <a:pt x="f5" y="f2"/>
                    </a:moveTo>
                    <a:cubicBezTo>
                      <a:pt x="f6" y="f2"/>
                      <a:pt x="f7" y="f8"/>
                      <a:pt x="f7" y="f9"/>
                    </a:cubicBezTo>
                    <a:lnTo>
                      <a:pt x="f7" y="f10"/>
                    </a:lnTo>
                    <a:cubicBezTo>
                      <a:pt x="f7" y="f11"/>
                      <a:pt x="f6" y="f4"/>
                      <a:pt x="f5" y="f4"/>
                    </a:cubicBezTo>
                    <a:lnTo>
                      <a:pt x="f12" y="f4"/>
                    </a:lnTo>
                    <a:lnTo>
                      <a:pt x="f12" y="f13"/>
                    </a:lnTo>
                    <a:lnTo>
                      <a:pt x="f14" y="f13"/>
                    </a:lnTo>
                    <a:cubicBezTo>
                      <a:pt x="f15" y="f13"/>
                      <a:pt x="f16" y="f17"/>
                      <a:pt x="f16" y="f18"/>
                    </a:cubicBezTo>
                    <a:lnTo>
                      <a:pt x="f16" y="f19"/>
                    </a:lnTo>
                    <a:cubicBezTo>
                      <a:pt x="f16" y="f20"/>
                      <a:pt x="f15" y="f21"/>
                      <a:pt x="f14" y="f21"/>
                    </a:cubicBezTo>
                    <a:lnTo>
                      <a:pt x="f12" y="f21"/>
                    </a:lnTo>
                    <a:lnTo>
                      <a:pt x="f12" y="f22"/>
                    </a:lnTo>
                    <a:cubicBezTo>
                      <a:pt x="f12" y="f23"/>
                      <a:pt x="f24" y="f25"/>
                      <a:pt x="f26" y="f27"/>
                    </a:cubicBezTo>
                    <a:cubicBezTo>
                      <a:pt x="f28" y="f29"/>
                      <a:pt x="f30" y="f31"/>
                      <a:pt x="f32" y="f31"/>
                    </a:cubicBezTo>
                    <a:cubicBezTo>
                      <a:pt x="f33" y="f31"/>
                      <a:pt x="f34" y="f35"/>
                      <a:pt x="f36" y="f37"/>
                    </a:cubicBezTo>
                    <a:cubicBezTo>
                      <a:pt x="f38" y="f39"/>
                      <a:pt x="f40" y="f41"/>
                      <a:pt x="f42" y="f43"/>
                    </a:cubicBezTo>
                    <a:lnTo>
                      <a:pt x="f44" y="f45"/>
                    </a:lnTo>
                    <a:cubicBezTo>
                      <a:pt x="f46" y="f47"/>
                      <a:pt x="f48" y="f49"/>
                      <a:pt x="f50" y="f51"/>
                    </a:cubicBezTo>
                    <a:cubicBezTo>
                      <a:pt x="f52" y="f53"/>
                      <a:pt x="f54" y="f55"/>
                      <a:pt x="f56" y="f55"/>
                    </a:cubicBezTo>
                    <a:cubicBezTo>
                      <a:pt x="f57" y="f55"/>
                      <a:pt x="f58" y="f59"/>
                      <a:pt x="f60" y="f61"/>
                    </a:cubicBezTo>
                    <a:cubicBezTo>
                      <a:pt x="f62" y="f63"/>
                      <a:pt x="f64" y="f65"/>
                      <a:pt x="f66" y="f65"/>
                    </a:cubicBezTo>
                    <a:cubicBezTo>
                      <a:pt x="f67" y="f65"/>
                      <a:pt x="f68" y="f69"/>
                      <a:pt x="f70" y="f49"/>
                    </a:cubicBezTo>
                    <a:cubicBezTo>
                      <a:pt x="f71" y="f72"/>
                      <a:pt x="f73" y="f74"/>
                      <a:pt x="f73" y="f75"/>
                    </a:cubicBezTo>
                    <a:lnTo>
                      <a:pt x="f73" y="f21"/>
                    </a:lnTo>
                    <a:lnTo>
                      <a:pt x="f76" y="f21"/>
                    </a:lnTo>
                    <a:cubicBezTo>
                      <a:pt x="f77" y="f21"/>
                      <a:pt x="f78" y="f79"/>
                      <a:pt x="f80" y="f81"/>
                    </a:cubicBezTo>
                    <a:cubicBezTo>
                      <a:pt x="f82" y="f83"/>
                      <a:pt x="f84" y="f85"/>
                      <a:pt x="f86" y="f87"/>
                    </a:cubicBezTo>
                    <a:lnTo>
                      <a:pt x="f88" y="f89"/>
                    </a:lnTo>
                    <a:cubicBezTo>
                      <a:pt x="f90" y="f91"/>
                      <a:pt x="f92" y="f93"/>
                      <a:pt x="f94" y="f93"/>
                    </a:cubicBezTo>
                    <a:lnTo>
                      <a:pt x="f73" y="f93"/>
                    </a:lnTo>
                    <a:lnTo>
                      <a:pt x="f73" y="f4"/>
                    </a:lnTo>
                    <a:lnTo>
                      <a:pt x="f95" y="f4"/>
                    </a:lnTo>
                    <a:cubicBezTo>
                      <a:pt x="f96" y="f4"/>
                      <a:pt x="f3" y="f97"/>
                      <a:pt x="f3" y="f10"/>
                    </a:cubicBezTo>
                    <a:lnTo>
                      <a:pt x="f3" y="f9"/>
                    </a:lnTo>
                    <a:cubicBezTo>
                      <a:pt x="f3" y="f8"/>
                      <a:pt x="f96" y="f2"/>
                      <a:pt x="f98" y="f2"/>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nvGrpSpPr>
            <p:cNvPr id="14" name="Google Shape;1002;p62">
              <a:extLst>
                <a:ext uri="{FF2B5EF4-FFF2-40B4-BE49-F238E27FC236}">
                  <a16:creationId xmlns:a16="http://schemas.microsoft.com/office/drawing/2014/main" id="{D46F436E-AE55-66B5-80B3-7328FF435968}"/>
                </a:ext>
              </a:extLst>
            </p:cNvPr>
            <p:cNvGrpSpPr/>
            <p:nvPr/>
          </p:nvGrpSpPr>
          <p:grpSpPr>
            <a:xfrm>
              <a:off x="1989761" y="4230928"/>
              <a:ext cx="402381" cy="408380"/>
              <a:chOff x="1989761" y="4230928"/>
              <a:chExt cx="402381" cy="408380"/>
            </a:xfrm>
          </p:grpSpPr>
          <p:sp>
            <p:nvSpPr>
              <p:cNvPr id="15" name="Google Shape;1003;p62">
                <a:extLst>
                  <a:ext uri="{FF2B5EF4-FFF2-40B4-BE49-F238E27FC236}">
                    <a16:creationId xmlns:a16="http://schemas.microsoft.com/office/drawing/2014/main" id="{D72E7D7A-3923-648E-DE8C-F1A5F11E9BD3}"/>
                  </a:ext>
                </a:extLst>
              </p:cNvPr>
              <p:cNvSpPr/>
              <p:nvPr/>
            </p:nvSpPr>
            <p:spPr>
              <a:xfrm>
                <a:off x="2061267" y="4303523"/>
                <a:ext cx="259360" cy="263191"/>
              </a:xfrm>
              <a:custGeom>
                <a:avLst/>
                <a:gdLst>
                  <a:gd name="f0" fmla="val w"/>
                  <a:gd name="f1" fmla="val h"/>
                  <a:gd name="f2" fmla="val 0"/>
                  <a:gd name="f3" fmla="val 12288"/>
                  <a:gd name="f4" fmla="val 12287"/>
                  <a:gd name="f5" fmla="val 10053"/>
                  <a:gd name="f6" fmla="val 1117"/>
                  <a:gd name="f7" fmla="val 10669"/>
                  <a:gd name="f8" fmla="val 11171"/>
                  <a:gd name="f9" fmla="val 1617"/>
                  <a:gd name="f10" fmla="val 2233"/>
                  <a:gd name="f11" fmla="val 11170"/>
                  <a:gd name="f12" fmla="val 2850"/>
                  <a:gd name="f13" fmla="val 3351"/>
                  <a:gd name="f14" fmla="val 9438"/>
                  <a:gd name="f15" fmla="val 8937"/>
                  <a:gd name="f16" fmla="val 6144"/>
                  <a:gd name="f17" fmla="val 8300"/>
                  <a:gd name="f18" fmla="val 3988"/>
                  <a:gd name="f19" fmla="val 8299"/>
                  <a:gd name="f20" fmla="val 10054"/>
                  <a:gd name="f21" fmla="val 3989"/>
                  <a:gd name="f22" fmla="val 2234"/>
                  <a:gd name="f23" fmla="val 3987"/>
                  <a:gd name="f24" fmla="val 1675"/>
                  <a:gd name="f25" fmla="val 1"/>
                  <a:gd name="f26" fmla="val 752"/>
                  <a:gd name="f27" fmla="val 751"/>
                  <a:gd name="f28" fmla="val 1676"/>
                  <a:gd name="f29" fmla="val 10611"/>
                  <a:gd name="f30" fmla="val 11536"/>
                  <a:gd name="f31" fmla="val 12286"/>
                  <a:gd name="f32" fmla="val 10612"/>
                  <a:gd name="f33" fmla="*/ f0 1 12288"/>
                  <a:gd name="f34" fmla="*/ f1 1 12287"/>
                  <a:gd name="f35" fmla="val f2"/>
                  <a:gd name="f36" fmla="val f3"/>
                  <a:gd name="f37" fmla="val f4"/>
                  <a:gd name="f38" fmla="+- f37 0 f35"/>
                  <a:gd name="f39" fmla="+- f36 0 f35"/>
                  <a:gd name="f40" fmla="*/ f39 1 12288"/>
                  <a:gd name="f41" fmla="*/ f38 1 12287"/>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12288" h="12287">
                    <a:moveTo>
                      <a:pt x="f5" y="f6"/>
                    </a:moveTo>
                    <a:cubicBezTo>
                      <a:pt x="f7" y="f6"/>
                      <a:pt x="f8" y="f9"/>
                      <a:pt x="f8" y="f10"/>
                    </a:cubicBezTo>
                    <a:cubicBezTo>
                      <a:pt x="f11" y="f12"/>
                      <a:pt x="f7" y="f13"/>
                      <a:pt x="f5" y="f13"/>
                    </a:cubicBezTo>
                    <a:cubicBezTo>
                      <a:pt x="f14" y="f13"/>
                      <a:pt x="f15" y="f12"/>
                      <a:pt x="f15" y="f10"/>
                    </a:cubicBezTo>
                    <a:cubicBezTo>
                      <a:pt x="f15" y="f9"/>
                      <a:pt x="f14" y="f6"/>
                      <a:pt x="f5" y="f6"/>
                    </a:cubicBezTo>
                    <a:close/>
                    <a:moveTo>
                      <a:pt x="f16" y="f10"/>
                    </a:moveTo>
                    <a:cubicBezTo>
                      <a:pt x="f17" y="f10"/>
                      <a:pt x="f5" y="f18"/>
                      <a:pt x="f5" y="f16"/>
                    </a:cubicBezTo>
                    <a:cubicBezTo>
                      <a:pt x="f5" y="f19"/>
                      <a:pt x="f17" y="f20"/>
                      <a:pt x="f16" y="f20"/>
                    </a:cubicBezTo>
                    <a:cubicBezTo>
                      <a:pt x="f21" y="f20"/>
                      <a:pt x="f22" y="f19"/>
                      <a:pt x="f22" y="f16"/>
                    </a:cubicBezTo>
                    <a:cubicBezTo>
                      <a:pt x="f22" y="f18"/>
                      <a:pt x="f23" y="f10"/>
                      <a:pt x="f16" y="f10"/>
                    </a:cubicBezTo>
                    <a:close/>
                    <a:moveTo>
                      <a:pt x="f24" y="f25"/>
                    </a:moveTo>
                    <a:cubicBezTo>
                      <a:pt x="f26" y="f25"/>
                      <a:pt x="f2" y="f27"/>
                      <a:pt x="f2" y="f28"/>
                    </a:cubicBezTo>
                    <a:lnTo>
                      <a:pt x="f2" y="f29"/>
                    </a:lnTo>
                    <a:cubicBezTo>
                      <a:pt x="f2" y="f30"/>
                      <a:pt x="f26" y="f31"/>
                      <a:pt x="f24" y="f31"/>
                    </a:cubicBezTo>
                    <a:lnTo>
                      <a:pt x="f32" y="f31"/>
                    </a:lnTo>
                    <a:cubicBezTo>
                      <a:pt x="f30" y="f31"/>
                      <a:pt x="f3" y="f30"/>
                      <a:pt x="f3" y="f29"/>
                    </a:cubicBezTo>
                    <a:lnTo>
                      <a:pt x="f3" y="f28"/>
                    </a:lnTo>
                    <a:cubicBezTo>
                      <a:pt x="f3" y="f26"/>
                      <a:pt x="f30" y="f25"/>
                      <a:pt x="f32" y="f25"/>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6" name="Google Shape;1004;p62">
                <a:extLst>
                  <a:ext uri="{FF2B5EF4-FFF2-40B4-BE49-F238E27FC236}">
                    <a16:creationId xmlns:a16="http://schemas.microsoft.com/office/drawing/2014/main" id="{6E68B5FB-EBB7-3B23-7FAE-68C94041E302}"/>
                  </a:ext>
                </a:extLst>
              </p:cNvPr>
              <p:cNvSpPr/>
              <p:nvPr/>
            </p:nvSpPr>
            <p:spPr>
              <a:xfrm>
                <a:off x="2131978" y="4375294"/>
                <a:ext cx="117948" cy="119630"/>
              </a:xfrm>
              <a:custGeom>
                <a:avLst/>
                <a:gdLst>
                  <a:gd name="f0" fmla="val w"/>
                  <a:gd name="f1" fmla="val h"/>
                  <a:gd name="f2" fmla="val 0"/>
                  <a:gd name="f3" fmla="val 5588"/>
                  <a:gd name="f4" fmla="val 5585"/>
                  <a:gd name="f5" fmla="val 2794"/>
                  <a:gd name="f6" fmla="val 1255"/>
                  <a:gd name="f7" fmla="val 1"/>
                  <a:gd name="f8" fmla="val 1252"/>
                  <a:gd name="f9" fmla="val 2793"/>
                  <a:gd name="f10" fmla="val 4332"/>
                  <a:gd name="f11" fmla="val 4333"/>
                  <a:gd name="f12" fmla="val 5587"/>
                  <a:gd name="f13" fmla="*/ f0 1 5588"/>
                  <a:gd name="f14" fmla="*/ f1 1 5585"/>
                  <a:gd name="f15" fmla="val f2"/>
                  <a:gd name="f16" fmla="val f3"/>
                  <a:gd name="f17" fmla="val f4"/>
                  <a:gd name="f18" fmla="+- f17 0 f15"/>
                  <a:gd name="f19" fmla="+- f16 0 f15"/>
                  <a:gd name="f20" fmla="*/ f19 1 5588"/>
                  <a:gd name="f21" fmla="*/ f18 1 5585"/>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5588" h="5585">
                    <a:moveTo>
                      <a:pt x="f5" y="f2"/>
                    </a:moveTo>
                    <a:cubicBezTo>
                      <a:pt x="f6" y="f2"/>
                      <a:pt x="f7" y="f8"/>
                      <a:pt x="f7" y="f9"/>
                    </a:cubicBezTo>
                    <a:cubicBezTo>
                      <a:pt x="f7" y="f10"/>
                      <a:pt x="f6" y="f4"/>
                      <a:pt x="f5" y="f4"/>
                    </a:cubicBezTo>
                    <a:cubicBezTo>
                      <a:pt x="f11" y="f4"/>
                      <a:pt x="f12" y="f10"/>
                      <a:pt x="f12" y="f9"/>
                    </a:cubicBezTo>
                    <a:cubicBezTo>
                      <a:pt x="f12" y="f8"/>
                      <a:pt x="f11" y="f2"/>
                      <a:pt x="f5" y="f2"/>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17" name="Google Shape;1005;p62">
                <a:extLst>
                  <a:ext uri="{FF2B5EF4-FFF2-40B4-BE49-F238E27FC236}">
                    <a16:creationId xmlns:a16="http://schemas.microsoft.com/office/drawing/2014/main" id="{7E7B0A74-EB93-5F69-F72A-76F77F95B575}"/>
                  </a:ext>
                </a:extLst>
              </p:cNvPr>
              <p:cNvSpPr/>
              <p:nvPr/>
            </p:nvSpPr>
            <p:spPr>
              <a:xfrm>
                <a:off x="1989761" y="4230928"/>
                <a:ext cx="402381" cy="408380"/>
              </a:xfrm>
              <a:custGeom>
                <a:avLst/>
                <a:gdLst>
                  <a:gd name="f0" fmla="val w"/>
                  <a:gd name="f1" fmla="val h"/>
                  <a:gd name="f2" fmla="val 0"/>
                  <a:gd name="f3" fmla="val 19064"/>
                  <a:gd name="f4" fmla="val 19065"/>
                  <a:gd name="f5" fmla="val 14000"/>
                  <a:gd name="f6" fmla="val 2271"/>
                  <a:gd name="f7" fmla="val 15539"/>
                  <a:gd name="f8" fmla="val 16794"/>
                  <a:gd name="f9" fmla="val 3524"/>
                  <a:gd name="f10" fmla="val 5065"/>
                  <a:gd name="f11" fmla="val 15541"/>
                  <a:gd name="f12" fmla="val 16793"/>
                  <a:gd name="f13" fmla="val 5063"/>
                  <a:gd name="f14" fmla="val 2272"/>
                  <a:gd name="f15" fmla="val 2829"/>
                  <a:gd name="f16" fmla="val 1290"/>
                  <a:gd name="f17" fmla="val 2831"/>
                  <a:gd name="f18" fmla="val 16234"/>
                  <a:gd name="f19" fmla="val 17775"/>
                  <a:gd name="f20" fmla="val 16235"/>
                  <a:gd name="f21" fmla="val 17774"/>
                  <a:gd name="f22" fmla="val 19063"/>
                  <a:gd name="f23" fmla="*/ f0 1 19064"/>
                  <a:gd name="f24" fmla="*/ f1 1 19065"/>
                  <a:gd name="f25" fmla="val f2"/>
                  <a:gd name="f26" fmla="val f3"/>
                  <a:gd name="f27" fmla="val f4"/>
                  <a:gd name="f28" fmla="+- f27 0 f25"/>
                  <a:gd name="f29" fmla="+- f26 0 f25"/>
                  <a:gd name="f30" fmla="*/ f29 1 19064"/>
                  <a:gd name="f31" fmla="*/ f28 1 19065"/>
                  <a:gd name="f32" fmla="*/ f25 1 f30"/>
                  <a:gd name="f33" fmla="*/ f26 1 f30"/>
                  <a:gd name="f34" fmla="*/ f25 1 f31"/>
                  <a:gd name="f35" fmla="*/ f27 1 f31"/>
                  <a:gd name="f36" fmla="*/ f32 f23 1"/>
                  <a:gd name="f37" fmla="*/ f33 f23 1"/>
                  <a:gd name="f38" fmla="*/ f35 f24 1"/>
                  <a:gd name="f39" fmla="*/ f34 f24 1"/>
                </a:gdLst>
                <a:ahLst/>
                <a:cxnLst>
                  <a:cxn ang="3cd4">
                    <a:pos x="hc" y="t"/>
                  </a:cxn>
                  <a:cxn ang="0">
                    <a:pos x="r" y="vc"/>
                  </a:cxn>
                  <a:cxn ang="cd4">
                    <a:pos x="hc" y="b"/>
                  </a:cxn>
                  <a:cxn ang="cd2">
                    <a:pos x="l" y="vc"/>
                  </a:cxn>
                </a:cxnLst>
                <a:rect l="f36" t="f39" r="f37" b="f38"/>
                <a:pathLst>
                  <a:path w="19064" h="19065">
                    <a:moveTo>
                      <a:pt x="f5" y="f6"/>
                    </a:moveTo>
                    <a:cubicBezTo>
                      <a:pt x="f7" y="f6"/>
                      <a:pt x="f8" y="f9"/>
                      <a:pt x="f8" y="f10"/>
                    </a:cubicBezTo>
                    <a:lnTo>
                      <a:pt x="f8" y="f5"/>
                    </a:lnTo>
                    <a:cubicBezTo>
                      <a:pt x="f8" y="f11"/>
                      <a:pt x="f7" y="f12"/>
                      <a:pt x="f5" y="f12"/>
                    </a:cubicBezTo>
                    <a:lnTo>
                      <a:pt x="f13" y="f12"/>
                    </a:lnTo>
                    <a:cubicBezTo>
                      <a:pt x="f9" y="f12"/>
                      <a:pt x="f14" y="f11"/>
                      <a:pt x="f14" y="f5"/>
                    </a:cubicBezTo>
                    <a:lnTo>
                      <a:pt x="f14" y="f10"/>
                    </a:lnTo>
                    <a:cubicBezTo>
                      <a:pt x="f14" y="f9"/>
                      <a:pt x="f9" y="f6"/>
                      <a:pt x="f13" y="f6"/>
                    </a:cubicBezTo>
                    <a:close/>
                    <a:moveTo>
                      <a:pt x="f15" y="f2"/>
                    </a:moveTo>
                    <a:cubicBezTo>
                      <a:pt x="f16" y="f2"/>
                      <a:pt x="f2" y="f16"/>
                      <a:pt x="f2" y="f17"/>
                    </a:cubicBezTo>
                    <a:lnTo>
                      <a:pt x="f2" y="f18"/>
                    </a:lnTo>
                    <a:cubicBezTo>
                      <a:pt x="f2" y="f19"/>
                      <a:pt x="f16" y="f4"/>
                      <a:pt x="f15" y="f4"/>
                    </a:cubicBezTo>
                    <a:lnTo>
                      <a:pt x="f20" y="f4"/>
                    </a:lnTo>
                    <a:cubicBezTo>
                      <a:pt x="f21" y="f4"/>
                      <a:pt x="f22" y="f19"/>
                      <a:pt x="f22" y="f18"/>
                    </a:cubicBezTo>
                    <a:lnTo>
                      <a:pt x="f22" y="f17"/>
                    </a:lnTo>
                    <a:cubicBezTo>
                      <a:pt x="f22" y="f16"/>
                      <a:pt x="f21" y="f2"/>
                      <a:pt x="f20" y="f2"/>
                    </a:cubicBez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grpSp>
      </p:grpSp>
      <p:sp>
        <p:nvSpPr>
          <p:cNvPr id="18" name="Google Shape;1006;p62">
            <a:extLst>
              <a:ext uri="{FF2B5EF4-FFF2-40B4-BE49-F238E27FC236}">
                <a16:creationId xmlns:a16="http://schemas.microsoft.com/office/drawing/2014/main" id="{C29C82A7-0993-1906-7F5F-45BA119A4DB5}"/>
              </a:ext>
            </a:extLst>
          </p:cNvPr>
          <p:cNvSpPr txBox="1"/>
          <p:nvPr/>
        </p:nvSpPr>
        <p:spPr>
          <a:xfrm>
            <a:off x="549536" y="3667045"/>
            <a:ext cx="3262204" cy="258601"/>
          </a:xfrm>
          <a:prstGeom prst="rect">
            <a:avLst/>
          </a:prstGeom>
          <a:noFill/>
          <a:ln cap="flat">
            <a:noFill/>
          </a:ln>
        </p:spPr>
        <p:txBody>
          <a:bodyPr vert="horz" wrap="square" lIns="91421" tIns="91421" rIns="91421" bIns="91421"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400" b="1" i="0" u="none" strike="noStrike" kern="0" cap="none" spc="0" baseline="0">
                <a:solidFill>
                  <a:srgbClr val="D07576"/>
                </a:solidFill>
                <a:uFillTx/>
                <a:latin typeface="Barlow"/>
                <a:ea typeface="Barlow"/>
                <a:cs typeface="Barlow"/>
              </a:rPr>
              <a:t>Free Template</a:t>
            </a:r>
          </a:p>
        </p:txBody>
      </p:sp>
      <p:sp>
        <p:nvSpPr>
          <p:cNvPr id="20" name="CuadroTexto 23">
            <a:extLst>
              <a:ext uri="{FF2B5EF4-FFF2-40B4-BE49-F238E27FC236}">
                <a16:creationId xmlns:a16="http://schemas.microsoft.com/office/drawing/2014/main" id="{C1D38320-FD1D-F849-97DA-0D0A94801C49}"/>
              </a:ext>
            </a:extLst>
          </p:cNvPr>
          <p:cNvSpPr txBox="1"/>
          <p:nvPr/>
        </p:nvSpPr>
        <p:spPr>
          <a:xfrm>
            <a:off x="-195462" y="3045921"/>
            <a:ext cx="4572000" cy="400114"/>
          </a:xfrm>
          <a:prstGeom prst="rect">
            <a:avLst/>
          </a:prstGeom>
          <a:noFill/>
          <a:ln cap="flat">
            <a:noFill/>
          </a:ln>
        </p:spPr>
        <p:txBody>
          <a:bodyPr vert="horz" wrap="squar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2000" b="0" i="0" u="none" strike="noStrike" kern="0" cap="none" spc="0" baseline="0">
                <a:solidFill>
                  <a:srgbClr val="A6A6A6"/>
                </a:solidFill>
                <a:uFillTx/>
                <a:latin typeface="Arial"/>
                <a:ea typeface="Arial"/>
                <a:cs typeface="Arial"/>
              </a:rPr>
              <a:t>+91 620 421 838</a:t>
            </a:r>
          </a:p>
        </p:txBody>
      </p:sp>
      <p:pic>
        <p:nvPicPr>
          <p:cNvPr id="21" name="Picture 2" descr="persona con bolso Damier Graphite Louis Vuitton">
            <a:extLst>
              <a:ext uri="{FF2B5EF4-FFF2-40B4-BE49-F238E27FC236}">
                <a16:creationId xmlns:a16="http://schemas.microsoft.com/office/drawing/2014/main" id="{03E25F70-BD2C-4484-D691-BBD755A42394}"/>
              </a:ext>
            </a:extLst>
          </p:cNvPr>
          <p:cNvPicPr>
            <a:picLocks noChangeAspect="1"/>
          </p:cNvPicPr>
          <p:nvPr/>
        </p:nvPicPr>
        <p:blipFill>
          <a:blip r:embed="rId3"/>
          <a:srcRect l="20638" r="13680"/>
          <a:stretch>
            <a:fillRect/>
          </a:stretch>
        </p:blipFill>
        <p:spPr>
          <a:xfrm>
            <a:off x="4639528" y="0"/>
            <a:ext cx="4504471" cy="5162144"/>
          </a:xfrm>
          <a:prstGeom prst="rect">
            <a:avLst/>
          </a:prstGeom>
          <a:noFill/>
          <a:ln cap="flat">
            <a:noFill/>
          </a:ln>
        </p:spPr>
      </p:pic>
      <p:sp>
        <p:nvSpPr>
          <p:cNvPr id="22" name="Google Shape;296;p35">
            <a:extLst>
              <a:ext uri="{FF2B5EF4-FFF2-40B4-BE49-F238E27FC236}">
                <a16:creationId xmlns:a16="http://schemas.microsoft.com/office/drawing/2014/main" id="{AD017AB8-2615-E4AA-C6DE-E3DAD84C3B33}"/>
              </a:ext>
            </a:extLst>
          </p:cNvPr>
          <p:cNvSpPr/>
          <p:nvPr/>
        </p:nvSpPr>
        <p:spPr>
          <a:xfrm>
            <a:off x="7854" y="4821932"/>
            <a:ext cx="9136145" cy="340202"/>
          </a:xfrm>
          <a:custGeom>
            <a:avLst/>
            <a:gdLst>
              <a:gd name="f0" fmla="val w"/>
              <a:gd name="f1" fmla="val h"/>
              <a:gd name="f2" fmla="val 0"/>
              <a:gd name="f3" fmla="val 282966"/>
              <a:gd name="f4" fmla="val 1698"/>
              <a:gd name="f5" fmla="val 1"/>
              <a:gd name="f6" fmla="val 282965"/>
              <a:gd name="f7" fmla="*/ f0 1 282966"/>
              <a:gd name="f8" fmla="*/ f1 1 1698"/>
              <a:gd name="f9" fmla="val f2"/>
              <a:gd name="f10" fmla="val f3"/>
              <a:gd name="f11" fmla="val f4"/>
              <a:gd name="f12" fmla="+- f11 0 f9"/>
              <a:gd name="f13" fmla="+- f10 0 f9"/>
              <a:gd name="f14" fmla="*/ f13 1 282966"/>
              <a:gd name="f15" fmla="*/ f12 1 1698"/>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282966" h="1698">
                <a:moveTo>
                  <a:pt x="f5" y="f2"/>
                </a:moveTo>
                <a:lnTo>
                  <a:pt x="f5" y="f4"/>
                </a:lnTo>
                <a:lnTo>
                  <a:pt x="f6" y="f4"/>
                </a:lnTo>
                <a:lnTo>
                  <a:pt x="f6" y="f2"/>
                </a:lnTo>
                <a:close/>
              </a:path>
            </a:pathLst>
          </a:custGeom>
          <a:solidFill>
            <a:srgbClr val="D07576"/>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74">
    <p:spTree>
      <p:nvGrpSpPr>
        <p:cNvPr id="1" name=""/>
        <p:cNvGrpSpPr/>
        <p:nvPr/>
      </p:nvGrpSpPr>
      <p:grpSpPr>
        <a:xfrm>
          <a:off x="0" y="0"/>
          <a:ext cx="0" cy="0"/>
          <a:chOff x="0" y="0"/>
          <a:chExt cx="0" cy="0"/>
        </a:xfrm>
      </p:grpSpPr>
      <p:sp>
        <p:nvSpPr>
          <p:cNvPr id="2" name="Google Shape;296;p35">
            <a:extLst>
              <a:ext uri="{FF2B5EF4-FFF2-40B4-BE49-F238E27FC236}">
                <a16:creationId xmlns:a16="http://schemas.microsoft.com/office/drawing/2014/main" id="{DBA30471-DAB4-5BA4-8A79-2BF4A95D26B4}"/>
              </a:ext>
            </a:extLst>
          </p:cNvPr>
          <p:cNvSpPr/>
          <p:nvPr/>
        </p:nvSpPr>
        <p:spPr>
          <a:xfrm>
            <a:off x="7854" y="4967706"/>
            <a:ext cx="9136145" cy="194438"/>
          </a:xfrm>
          <a:custGeom>
            <a:avLst/>
            <a:gdLst>
              <a:gd name="f0" fmla="val w"/>
              <a:gd name="f1" fmla="val h"/>
              <a:gd name="f2" fmla="val 0"/>
              <a:gd name="f3" fmla="val 282966"/>
              <a:gd name="f4" fmla="val 1698"/>
              <a:gd name="f5" fmla="val 1"/>
              <a:gd name="f6" fmla="val 282965"/>
              <a:gd name="f7" fmla="*/ f0 1 282966"/>
              <a:gd name="f8" fmla="*/ f1 1 1698"/>
              <a:gd name="f9" fmla="val f2"/>
              <a:gd name="f10" fmla="val f3"/>
              <a:gd name="f11" fmla="val f4"/>
              <a:gd name="f12" fmla="+- f11 0 f9"/>
              <a:gd name="f13" fmla="+- f10 0 f9"/>
              <a:gd name="f14" fmla="*/ f13 1 282966"/>
              <a:gd name="f15" fmla="*/ f12 1 1698"/>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282966" h="1698">
                <a:moveTo>
                  <a:pt x="f5" y="f2"/>
                </a:moveTo>
                <a:lnTo>
                  <a:pt x="f5" y="f4"/>
                </a:lnTo>
                <a:lnTo>
                  <a:pt x="f6" y="f4"/>
                </a:lnTo>
                <a:lnTo>
                  <a:pt x="f6" y="f2"/>
                </a:lnTo>
                <a:close/>
              </a:path>
            </a:pathLst>
          </a:custGeom>
          <a:solidFill>
            <a:srgbClr val="7F7F7F"/>
          </a:solidFill>
          <a:ln cap="flat">
            <a:noFill/>
            <a:prstDash val="solid"/>
          </a:ln>
        </p:spPr>
        <p:txBody>
          <a:bodyPr vert="horz" wrap="square" lIns="91421" tIns="91421" rIns="91421" bIns="91421"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800" b="0" i="0" u="none" strike="noStrike" kern="0" cap="none" spc="0" baseline="0">
              <a:solidFill>
                <a:srgbClr val="000000"/>
              </a:solidFill>
              <a:uFillTx/>
              <a:latin typeface="Arial"/>
              <a:ea typeface="Arial"/>
              <a:cs typeface="Arial"/>
            </a:endParaRPr>
          </a:p>
        </p:txBody>
      </p:sp>
      <p:sp>
        <p:nvSpPr>
          <p:cNvPr id="3" name="Google Shape;263;p42">
            <a:extLst>
              <a:ext uri="{FF2B5EF4-FFF2-40B4-BE49-F238E27FC236}">
                <a16:creationId xmlns:a16="http://schemas.microsoft.com/office/drawing/2014/main" id="{21419252-FCA7-99F5-4F2E-60C138CB6CBF}"/>
              </a:ext>
            </a:extLst>
          </p:cNvPr>
          <p:cNvSpPr txBox="1"/>
          <p:nvPr/>
        </p:nvSpPr>
        <p:spPr>
          <a:xfrm>
            <a:off x="2537853" y="272747"/>
            <a:ext cx="4068302" cy="572697"/>
          </a:xfrm>
          <a:prstGeom prst="rect">
            <a:avLst/>
          </a:prstGeom>
          <a:noFill/>
          <a:ln cap="flat">
            <a:noFill/>
          </a:ln>
        </p:spPr>
        <p:txBody>
          <a:bodyPr vert="horz" wrap="square" lIns="91421" tIns="91421" rIns="91421" bIns="91421" anchor="t" anchorCtr="1" compatLnSpc="1">
            <a:noAutofit/>
          </a:bodyPr>
          <a:lstStyle/>
          <a:p>
            <a:pPr marL="0" marR="0" lvl="0" indent="0" algn="ctr" defTabSz="914400" rtl="0" fontAlgn="auto" hangingPunct="1">
              <a:lnSpc>
                <a:spcPct val="80000"/>
              </a:lnSpc>
              <a:spcBef>
                <a:spcPts val="0"/>
              </a:spcBef>
              <a:spcAft>
                <a:spcPts val="0"/>
              </a:spcAft>
              <a:buNone/>
              <a:tabLst/>
              <a:defRPr sz="1800" b="0" i="0" u="none" strike="noStrike" kern="0" cap="none" spc="0" baseline="0">
                <a:solidFill>
                  <a:srgbClr val="000000"/>
                </a:solidFill>
                <a:uFillTx/>
              </a:defRPr>
            </a:pPr>
            <a:r>
              <a:rPr lang="es-PE" sz="4400" b="1" i="0" u="none" strike="noStrike" kern="0" cap="none" spc="0" baseline="0">
                <a:solidFill>
                  <a:srgbClr val="D07576"/>
                </a:solidFill>
                <a:uFillTx/>
                <a:latin typeface="Rubik"/>
                <a:ea typeface="DM Sans"/>
                <a:cs typeface="Rubik"/>
              </a:rPr>
              <a:t>FUENTE</a:t>
            </a:r>
          </a:p>
        </p:txBody>
      </p:sp>
      <p:sp>
        <p:nvSpPr>
          <p:cNvPr id="4" name="Google Shape;270;p42">
            <a:extLst>
              <a:ext uri="{FF2B5EF4-FFF2-40B4-BE49-F238E27FC236}">
                <a16:creationId xmlns:a16="http://schemas.microsoft.com/office/drawing/2014/main" id="{BABF8507-5BB1-694E-47D8-71CAEA1AE415}"/>
              </a:ext>
            </a:extLst>
          </p:cNvPr>
          <p:cNvSpPr txBox="1"/>
          <p:nvPr/>
        </p:nvSpPr>
        <p:spPr>
          <a:xfrm>
            <a:off x="877421" y="1493270"/>
            <a:ext cx="4157667" cy="424053"/>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PE" sz="1600" b="0" i="0" u="none" strike="noStrike" kern="0" cap="none" spc="0" baseline="0" dirty="0">
                <a:solidFill>
                  <a:srgbClr val="D07576"/>
                </a:solidFill>
                <a:uFillTx/>
                <a:latin typeface="Rubik"/>
                <a:ea typeface="Roboto" pitchFamily="2"/>
                <a:cs typeface="Rubik"/>
              </a:rPr>
              <a:t>ELABORADO POR  </a:t>
            </a:r>
            <a:r>
              <a:rPr lang="es-PE" sz="1600" b="0" i="0" u="none" strike="noStrike" kern="0" cap="none" spc="0" baseline="0" dirty="0">
                <a:solidFill>
                  <a:srgbClr val="B9B3E4"/>
                </a:solidFill>
                <a:uFillTx/>
                <a:latin typeface="Rubik"/>
                <a:ea typeface="Roboto" pitchFamily="2"/>
                <a:cs typeface="Rubik"/>
              </a:rPr>
              <a:t>: </a:t>
            </a:r>
            <a:r>
              <a:rPr lang="es-PE" sz="1600" b="0" i="0" u="none" strike="noStrike" kern="0" cap="none" spc="0" baseline="0" dirty="0" smtClean="0">
                <a:solidFill>
                  <a:srgbClr val="000000"/>
                </a:solidFill>
                <a:uFillTx/>
                <a:latin typeface="Rubik"/>
                <a:ea typeface="Roboto" pitchFamily="2"/>
                <a:cs typeface="Rubik"/>
              </a:rPr>
              <a:t/>
            </a:r>
            <a:br>
              <a:rPr lang="es-PE" sz="1600" b="0" i="0" u="none" strike="noStrike" kern="0" cap="none" spc="0" baseline="0" dirty="0" smtClean="0">
                <a:solidFill>
                  <a:srgbClr val="000000"/>
                </a:solidFill>
                <a:uFillTx/>
                <a:latin typeface="Rubik"/>
                <a:ea typeface="Roboto" pitchFamily="2"/>
                <a:cs typeface="Rubik"/>
              </a:rPr>
            </a:br>
            <a:r>
              <a:rPr lang="es-PE" sz="1600" b="0" i="0" u="none" strike="noStrike" kern="0" cap="none" spc="0" baseline="0" dirty="0" smtClean="0">
                <a:solidFill>
                  <a:srgbClr val="000000"/>
                </a:solidFill>
                <a:uFillTx/>
                <a:latin typeface="Rubik"/>
                <a:ea typeface="Roboto" pitchFamily="2"/>
                <a:cs typeface="Rubik"/>
              </a:rPr>
              <a:t>plantillaspowerpoint.org</a:t>
            </a:r>
            <a:endParaRPr lang="es-PE" sz="1600" b="0" i="0" u="none" strike="noStrike" kern="0" cap="none" spc="0" baseline="0" dirty="0">
              <a:solidFill>
                <a:srgbClr val="000000"/>
              </a:solidFill>
              <a:uFillTx/>
              <a:latin typeface="Rubik"/>
              <a:ea typeface="Roboto" pitchFamily="2"/>
              <a:cs typeface="Rubik"/>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600" b="1" i="0" u="none" strike="noStrike" kern="0" cap="none" spc="0" baseline="0" dirty="0">
              <a:solidFill>
                <a:srgbClr val="02FFB3"/>
              </a:solidFill>
              <a:uFillTx/>
              <a:latin typeface="Rubik"/>
              <a:ea typeface="Roboto" pitchFamily="2"/>
              <a:cs typeface="Rubik"/>
            </a:endParaRPr>
          </a:p>
        </p:txBody>
      </p:sp>
      <p:grpSp>
        <p:nvGrpSpPr>
          <p:cNvPr id="5" name="Grupo 3">
            <a:extLst>
              <a:ext uri="{FF2B5EF4-FFF2-40B4-BE49-F238E27FC236}">
                <a16:creationId xmlns:a16="http://schemas.microsoft.com/office/drawing/2014/main" id="{9A6BC2B0-4B83-084B-74B8-B706E397AFD1}"/>
              </a:ext>
            </a:extLst>
          </p:cNvPr>
          <p:cNvGrpSpPr/>
          <p:nvPr/>
        </p:nvGrpSpPr>
        <p:grpSpPr>
          <a:xfrm>
            <a:off x="877421" y="2247650"/>
            <a:ext cx="2989182" cy="1594557"/>
            <a:chOff x="877421" y="2247650"/>
            <a:chExt cx="2989182" cy="1594557"/>
          </a:xfrm>
        </p:grpSpPr>
        <p:sp>
          <p:nvSpPr>
            <p:cNvPr id="6" name="Google Shape;272;p42">
              <a:extLst>
                <a:ext uri="{FF2B5EF4-FFF2-40B4-BE49-F238E27FC236}">
                  <a16:creationId xmlns:a16="http://schemas.microsoft.com/office/drawing/2014/main" id="{41E6728F-E0DB-EE1D-14CE-CAACE6957F48}"/>
                </a:ext>
              </a:extLst>
            </p:cNvPr>
            <p:cNvSpPr txBox="1"/>
            <p:nvPr/>
          </p:nvSpPr>
          <p:spPr>
            <a:xfrm>
              <a:off x="877421" y="2247650"/>
              <a:ext cx="2117101" cy="308701"/>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s-PE" sz="1600" b="0" i="0" u="none" strike="noStrike" kern="0" cap="none" spc="0" baseline="0">
                  <a:solidFill>
                    <a:srgbClr val="D07576"/>
                  </a:solidFill>
                  <a:uFillTx/>
                  <a:latin typeface="Rubik"/>
                  <a:ea typeface="Roboto" pitchFamily="2"/>
                  <a:cs typeface="Rubik"/>
                </a:rPr>
                <a:t>IMAGES :</a:t>
              </a:r>
            </a:p>
          </p:txBody>
        </p:sp>
        <p:sp>
          <p:nvSpPr>
            <p:cNvPr id="7" name="Google Shape;273;p42">
              <a:extLst>
                <a:ext uri="{FF2B5EF4-FFF2-40B4-BE49-F238E27FC236}">
                  <a16:creationId xmlns:a16="http://schemas.microsoft.com/office/drawing/2014/main" id="{0363E5D8-6038-BFB7-35F0-300606B611C3}"/>
                </a:ext>
              </a:extLst>
            </p:cNvPr>
            <p:cNvSpPr txBox="1"/>
            <p:nvPr/>
          </p:nvSpPr>
          <p:spPr>
            <a:xfrm>
              <a:off x="877421" y="2556278"/>
              <a:ext cx="2989182" cy="1285929"/>
            </a:xfrm>
            <a:prstGeom prst="rect">
              <a:avLst/>
            </a:prstGeom>
            <a:noFill/>
            <a:ln cap="flat">
              <a:noFill/>
            </a:ln>
          </p:spPr>
          <p:txBody>
            <a:bodyPr vert="horz" wrap="square" lIns="91421" tIns="91421" rIns="91421" bIns="91421" anchor="t" anchorCtr="0" compatLnSpc="1">
              <a:noAutofit/>
            </a:bodyPr>
            <a:lstStyle/>
            <a:p>
              <a:pPr marL="285722" marR="0" lvl="0" indent="-285722"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s-PE" sz="1500" b="0" i="0" u="none" strike="noStrike" kern="0" cap="none" spc="0" baseline="0">
                  <a:solidFill>
                    <a:srgbClr val="000000"/>
                  </a:solidFill>
                  <a:uFillTx/>
                  <a:latin typeface="Rubik"/>
                  <a:ea typeface="Roboto" pitchFamily="2"/>
                  <a:cs typeface="Rubik"/>
                </a:rPr>
                <a:t>unsplash.com</a:t>
              </a:r>
            </a:p>
            <a:p>
              <a:pPr marL="285722" marR="0" lvl="0" indent="-285722"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es-PE" sz="1500" b="0" i="0" u="none" strike="noStrike" kern="0" cap="none" spc="0" baseline="0">
                  <a:solidFill>
                    <a:srgbClr val="000000"/>
                  </a:solidFill>
                  <a:uFillTx/>
                  <a:latin typeface="Rubik"/>
                  <a:ea typeface="Roboto" pitchFamily="2"/>
                  <a:cs typeface="Rubik"/>
                </a:rPr>
                <a:t>pixabay.com</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500" b="0" i="0" u="none" strike="noStrike" kern="0" cap="none" spc="0" baseline="0">
                <a:solidFill>
                  <a:srgbClr val="000000"/>
                </a:solidFill>
                <a:uFillTx/>
                <a:latin typeface="Rubik"/>
                <a:ea typeface="Roboto" pitchFamily="2"/>
                <a:cs typeface="Rubik"/>
              </a:endParaRPr>
            </a:p>
          </p:txBody>
        </p:sp>
      </p:grpSp>
      <p:sp>
        <p:nvSpPr>
          <p:cNvPr id="8" name="Google Shape;274;p42">
            <a:extLst>
              <a:ext uri="{FF2B5EF4-FFF2-40B4-BE49-F238E27FC236}">
                <a16:creationId xmlns:a16="http://schemas.microsoft.com/office/drawing/2014/main" id="{3A42F958-BD57-7FA8-EF5B-00C9E5DCA03B}"/>
              </a:ext>
            </a:extLst>
          </p:cNvPr>
          <p:cNvSpPr txBox="1"/>
          <p:nvPr/>
        </p:nvSpPr>
        <p:spPr>
          <a:xfrm>
            <a:off x="877421" y="3198690"/>
            <a:ext cx="2117101" cy="308701"/>
          </a:xfrm>
          <a:prstGeom prst="rect">
            <a:avLst/>
          </a:prstGeom>
          <a:noFill/>
          <a:ln cap="flat">
            <a:noFill/>
          </a:ln>
        </p:spPr>
        <p:txBody>
          <a:bodyPr vert="horz" wrap="square" lIns="91421" tIns="91421" rIns="91421" bIns="91421"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600" b="0" i="0" u="none" strike="noStrike" kern="0" cap="none" spc="0" baseline="0">
                <a:solidFill>
                  <a:srgbClr val="D07576"/>
                </a:solidFill>
                <a:uFillTx/>
                <a:latin typeface="Rubik"/>
                <a:ea typeface="Roboto" pitchFamily="2"/>
                <a:cs typeface="Rubik"/>
              </a:rPr>
              <a:t>FONTS :</a:t>
            </a:r>
          </a:p>
        </p:txBody>
      </p:sp>
      <p:sp>
        <p:nvSpPr>
          <p:cNvPr id="9" name="Google Shape;275;p42">
            <a:extLst>
              <a:ext uri="{FF2B5EF4-FFF2-40B4-BE49-F238E27FC236}">
                <a16:creationId xmlns:a16="http://schemas.microsoft.com/office/drawing/2014/main" id="{CE16A12D-BD6D-2F1F-BD86-937A0B70D683}"/>
              </a:ext>
            </a:extLst>
          </p:cNvPr>
          <p:cNvSpPr txBox="1"/>
          <p:nvPr/>
        </p:nvSpPr>
        <p:spPr>
          <a:xfrm>
            <a:off x="877421" y="3507391"/>
            <a:ext cx="3694578" cy="684602"/>
          </a:xfrm>
          <a:prstGeom prst="rect">
            <a:avLst/>
          </a:prstGeom>
          <a:noFill/>
          <a:ln cap="flat">
            <a:noFill/>
          </a:ln>
        </p:spPr>
        <p:txBody>
          <a:bodyPr vert="horz" wrap="square" lIns="91421" tIns="91421" rIns="91421" bIns="91421" anchor="t" anchorCtr="0" compatLnSpc="1">
            <a:noAutofit/>
          </a:bodyPr>
          <a:lstStyle/>
          <a:p>
            <a:pPr marL="285722" marR="0" lvl="0" indent="-285722" algn="l" defTabSz="914400" rtl="0" fontAlgn="auto" hangingPunct="1">
              <a:lnSpc>
                <a:spcPct val="100000"/>
              </a:lnSpc>
              <a:spcBef>
                <a:spcPts val="0"/>
              </a:spcBef>
              <a:spcAft>
                <a:spcPts val="0"/>
              </a:spcAft>
              <a:buClr>
                <a:srgbClr val="000000"/>
              </a:buClr>
              <a:buSzPct val="100000"/>
              <a:buFont typeface="Arial" pitchFamily="34"/>
              <a:buChar char="•"/>
              <a:tabLst/>
              <a:defRPr sz="1800" b="0" i="0" u="none" strike="noStrike" kern="0" cap="none" spc="0" baseline="0">
                <a:solidFill>
                  <a:srgbClr val="000000"/>
                </a:solidFill>
                <a:uFillTx/>
              </a:defRPr>
            </a:pPr>
            <a:r>
              <a:rPr lang="sv-SE" sz="1500" b="0" i="0" u="none" strike="noStrike" kern="0" cap="none" spc="0" baseline="0">
                <a:solidFill>
                  <a:srgbClr val="000000"/>
                </a:solidFill>
                <a:uFillTx/>
                <a:latin typeface="Rubik"/>
                <a:ea typeface="Roboto" pitchFamily="2"/>
                <a:cs typeface="Rubik"/>
              </a:rPr>
              <a:t>RUBIK</a:t>
            </a:r>
          </a:p>
        </p:txBody>
      </p:sp>
      <p:sp>
        <p:nvSpPr>
          <p:cNvPr id="14" name="Rectángulo 130">
            <a:extLst>
              <a:ext uri="{FF2B5EF4-FFF2-40B4-BE49-F238E27FC236}">
                <a16:creationId xmlns:a16="http://schemas.microsoft.com/office/drawing/2014/main" id="{76A54B63-33E6-4D99-7A36-0D33DA9E1D98}"/>
              </a:ext>
            </a:extLst>
          </p:cNvPr>
          <p:cNvSpPr/>
          <p:nvPr/>
        </p:nvSpPr>
        <p:spPr>
          <a:xfrm flipH="1">
            <a:off x="7422011" y="0"/>
            <a:ext cx="1721988" cy="1805711"/>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sp>
        <p:nvSpPr>
          <p:cNvPr id="15" name="Rectángulo 130">
            <a:extLst>
              <a:ext uri="{FF2B5EF4-FFF2-40B4-BE49-F238E27FC236}">
                <a16:creationId xmlns:a16="http://schemas.microsoft.com/office/drawing/2014/main" id="{6073BD7D-FB0F-60E0-AC5A-B7E654628436}"/>
              </a:ext>
            </a:extLst>
          </p:cNvPr>
          <p:cNvSpPr/>
          <p:nvPr/>
        </p:nvSpPr>
        <p:spPr>
          <a:xfrm>
            <a:off x="-3538" y="-137"/>
            <a:ext cx="1754514" cy="1805848"/>
          </a:xfrm>
          <a:custGeom>
            <a:avLst/>
            <a:gdLst>
              <a:gd name="f0" fmla="val 10800000"/>
              <a:gd name="f1" fmla="val 5400000"/>
              <a:gd name="f2" fmla="val 180"/>
              <a:gd name="f3" fmla="val w"/>
              <a:gd name="f4" fmla="val h"/>
              <a:gd name="f5" fmla="val 0"/>
              <a:gd name="f6" fmla="val 2829700"/>
              <a:gd name="f7" fmla="val 2912490"/>
              <a:gd name="f8" fmla="val 2301164"/>
              <a:gd name="f9" fmla="val 426081"/>
              <a:gd name="f10" fmla="val 2764850"/>
              <a:gd name="f11" fmla="val 1134263"/>
              <a:gd name="f12" fmla="val 1409463"/>
              <a:gd name="f13" fmla="val 1579799"/>
              <a:gd name="f14" fmla="val 304102"/>
              <a:gd name="f15" fmla="val 2238037"/>
              <a:gd name="f16" fmla="val 414697"/>
              <a:gd name="f17" fmla="val 2507171"/>
              <a:gd name="f18" fmla="+- 0 0 -90"/>
              <a:gd name="f19" fmla="*/ f3 1 2829700"/>
              <a:gd name="f20" fmla="*/ f4 1 2912490"/>
              <a:gd name="f21" fmla="val f5"/>
              <a:gd name="f22" fmla="val f6"/>
              <a:gd name="f23" fmla="val f7"/>
              <a:gd name="f24" fmla="*/ f18 f0 1"/>
              <a:gd name="f25" fmla="+- f23 0 f21"/>
              <a:gd name="f26" fmla="+- f22 0 f21"/>
              <a:gd name="f27" fmla="*/ f24 1 f2"/>
              <a:gd name="f28" fmla="*/ f26 1 2829700"/>
              <a:gd name="f29" fmla="*/ f25 1 2912490"/>
              <a:gd name="f30" fmla="*/ 0 f26 1"/>
              <a:gd name="f31" fmla="*/ 0 f25 1"/>
              <a:gd name="f32" fmla="*/ 2829700 f26 1"/>
              <a:gd name="f33" fmla="*/ 1409463 f26 1"/>
              <a:gd name="f34" fmla="*/ 1579799 f25 1"/>
              <a:gd name="f35" fmla="*/ 2912490 f25 1"/>
              <a:gd name="f36" fmla="+- f27 0 f1"/>
              <a:gd name="f37" fmla="*/ f30 1 2829700"/>
              <a:gd name="f38" fmla="*/ f31 1 2912490"/>
              <a:gd name="f39" fmla="*/ f32 1 2829700"/>
              <a:gd name="f40" fmla="*/ f33 1 2829700"/>
              <a:gd name="f41" fmla="*/ f34 1 2912490"/>
              <a:gd name="f42" fmla="*/ f35 1 2912490"/>
              <a:gd name="f43" fmla="*/ f21 1 f28"/>
              <a:gd name="f44" fmla="*/ f22 1 f28"/>
              <a:gd name="f45" fmla="*/ f21 1 f29"/>
              <a:gd name="f46" fmla="*/ f23 1 f29"/>
              <a:gd name="f47" fmla="*/ f37 1 f28"/>
              <a:gd name="f48" fmla="*/ f38 1 f29"/>
              <a:gd name="f49" fmla="*/ f39 1 f28"/>
              <a:gd name="f50" fmla="*/ f40 1 f28"/>
              <a:gd name="f51" fmla="*/ f41 1 f29"/>
              <a:gd name="f52" fmla="*/ f42 1 f29"/>
              <a:gd name="f53" fmla="*/ f43 f19 1"/>
              <a:gd name="f54" fmla="*/ f44 f19 1"/>
              <a:gd name="f55" fmla="*/ f46 f20 1"/>
              <a:gd name="f56" fmla="*/ f45 f20 1"/>
              <a:gd name="f57" fmla="*/ f47 f19 1"/>
              <a:gd name="f58" fmla="*/ f48 f20 1"/>
              <a:gd name="f59" fmla="*/ f49 f19 1"/>
              <a:gd name="f60" fmla="*/ f50 f19 1"/>
              <a:gd name="f61" fmla="*/ f51 f20 1"/>
              <a:gd name="f62" fmla="*/ f52 f20 1"/>
            </a:gdLst>
            <a:ahLst/>
            <a:cxnLst>
              <a:cxn ang="3cd4">
                <a:pos x="hc" y="t"/>
              </a:cxn>
              <a:cxn ang="0">
                <a:pos x="r" y="vc"/>
              </a:cxn>
              <a:cxn ang="cd4">
                <a:pos x="hc" y="b"/>
              </a:cxn>
              <a:cxn ang="cd2">
                <a:pos x="l" y="vc"/>
              </a:cxn>
              <a:cxn ang="f36">
                <a:pos x="f57" y="f58"/>
              </a:cxn>
              <a:cxn ang="f36">
                <a:pos x="f59" y="f58"/>
              </a:cxn>
              <a:cxn ang="f36">
                <a:pos x="f60" y="f61"/>
              </a:cxn>
              <a:cxn ang="f36">
                <a:pos x="f57" y="f62"/>
              </a:cxn>
              <a:cxn ang="f36">
                <a:pos x="f57" y="f58"/>
              </a:cxn>
            </a:cxnLst>
            <a:rect l="f53" t="f56" r="f54" b="f55"/>
            <a:pathLst>
              <a:path w="2829700" h="2912490">
                <a:moveTo>
                  <a:pt x="f5" y="f5"/>
                </a:moveTo>
                <a:lnTo>
                  <a:pt x="f6" y="f5"/>
                </a:lnTo>
                <a:cubicBezTo>
                  <a:pt x="f8" y="f9"/>
                  <a:pt x="f10" y="f11"/>
                  <a:pt x="f12" y="f13"/>
                </a:cubicBezTo>
                <a:cubicBezTo>
                  <a:pt x="f14" y="f15"/>
                  <a:pt x="f16" y="f17"/>
                  <a:pt x="f5" y="f7"/>
                </a:cubicBezTo>
                <a:lnTo>
                  <a:pt x="f5" y="f5"/>
                </a:lnTo>
                <a:close/>
              </a:path>
            </a:pathLst>
          </a:custGeom>
          <a:solidFill>
            <a:srgbClr val="D07576"/>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Quicksand" pitchFamily="2"/>
              <a:ea typeface="Arial"/>
              <a:cs typeface="Arial"/>
            </a:endParaRPr>
          </a:p>
        </p:txBody>
      </p:sp>
      <p:grpSp>
        <p:nvGrpSpPr>
          <p:cNvPr id="16" name="Grupo 38">
            <a:extLst>
              <a:ext uri="{FF2B5EF4-FFF2-40B4-BE49-F238E27FC236}">
                <a16:creationId xmlns:a16="http://schemas.microsoft.com/office/drawing/2014/main" id="{A4B9A86F-8641-29DE-2ACA-C61812E57EAA}"/>
              </a:ext>
            </a:extLst>
          </p:cNvPr>
          <p:cNvGrpSpPr/>
          <p:nvPr/>
        </p:nvGrpSpPr>
        <p:grpSpPr>
          <a:xfrm>
            <a:off x="79516" y="77312"/>
            <a:ext cx="1722729" cy="633853"/>
            <a:chOff x="79516" y="77312"/>
            <a:chExt cx="1722729" cy="633853"/>
          </a:xfrm>
        </p:grpSpPr>
        <p:sp>
          <p:nvSpPr>
            <p:cNvPr id="17" name="Rectángulo: esquinas redondeadas 39">
              <a:extLst>
                <a:ext uri="{FF2B5EF4-FFF2-40B4-BE49-F238E27FC236}">
                  <a16:creationId xmlns:a16="http://schemas.microsoft.com/office/drawing/2014/main" id="{BB9A816F-7488-1422-5378-499E0E0F5C7B}"/>
                </a:ext>
              </a:extLst>
            </p:cNvPr>
            <p:cNvSpPr/>
            <p:nvPr/>
          </p:nvSpPr>
          <p:spPr>
            <a:xfrm>
              <a:off x="79516" y="77312"/>
              <a:ext cx="384459" cy="363684"/>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050" b="0" i="0" u="none" strike="noStrike" kern="0" cap="none" spc="0" baseline="0">
                <a:solidFill>
                  <a:srgbClr val="FFFFFF"/>
                </a:solidFill>
                <a:uFillTx/>
                <a:latin typeface="Arial"/>
                <a:ea typeface="Arial"/>
                <a:cs typeface="Arial"/>
              </a:endParaRPr>
            </a:p>
          </p:txBody>
        </p:sp>
        <p:cxnSp>
          <p:nvCxnSpPr>
            <p:cNvPr id="18" name="Conector recto 40">
              <a:extLst>
                <a:ext uri="{FF2B5EF4-FFF2-40B4-BE49-F238E27FC236}">
                  <a16:creationId xmlns:a16="http://schemas.microsoft.com/office/drawing/2014/main" id="{ABF45C5B-DB63-D6EE-1242-328271B613AF}"/>
                </a:ext>
              </a:extLst>
            </p:cNvPr>
            <p:cNvCxnSpPr/>
            <p:nvPr/>
          </p:nvCxnSpPr>
          <p:spPr>
            <a:xfrm>
              <a:off x="609456" y="77312"/>
              <a:ext cx="0" cy="633853"/>
            </a:xfrm>
            <a:prstGeom prst="straightConnector1">
              <a:avLst/>
            </a:prstGeom>
            <a:noFill/>
            <a:ln w="28575" cap="flat">
              <a:solidFill>
                <a:srgbClr val="FFFFFF"/>
              </a:solidFill>
              <a:prstDash val="solid"/>
            </a:ln>
          </p:spPr>
        </p:cxnSp>
        <p:cxnSp>
          <p:nvCxnSpPr>
            <p:cNvPr id="19" name="Conector recto 41">
              <a:extLst>
                <a:ext uri="{FF2B5EF4-FFF2-40B4-BE49-F238E27FC236}">
                  <a16:creationId xmlns:a16="http://schemas.microsoft.com/office/drawing/2014/main" id="{9E0A6BBE-A885-AE1E-4C7F-887ADD3A6B67}"/>
                </a:ext>
              </a:extLst>
            </p:cNvPr>
            <p:cNvCxnSpPr/>
            <p:nvPr/>
          </p:nvCxnSpPr>
          <p:spPr>
            <a:xfrm>
              <a:off x="79516" y="554016"/>
              <a:ext cx="1722729" cy="0"/>
            </a:xfrm>
            <a:prstGeom prst="straightConnector1">
              <a:avLst/>
            </a:prstGeom>
            <a:noFill/>
            <a:ln w="28575" cap="flat">
              <a:solidFill>
                <a:srgbClr val="FFFFFF"/>
              </a:solidFill>
              <a:prstDash val="solid"/>
            </a:ln>
          </p:spPr>
        </p:cxnSp>
      </p:grpSp>
      <p:sp>
        <p:nvSpPr>
          <p:cNvPr id="20" name="Elipse 10">
            <a:extLst>
              <a:ext uri="{FF2B5EF4-FFF2-40B4-BE49-F238E27FC236}">
                <a16:creationId xmlns:a16="http://schemas.microsoft.com/office/drawing/2014/main" id="{8D5D0686-25DB-1196-E28E-F9AEFFD14485}"/>
              </a:ext>
            </a:extLst>
          </p:cNvPr>
          <p:cNvSpPr/>
          <p:nvPr/>
        </p:nvSpPr>
        <p:spPr>
          <a:xfrm>
            <a:off x="5003432" y="4620892"/>
            <a:ext cx="2505209" cy="466444"/>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D07576"/>
          </a:solidFill>
          <a:ln w="25402" cap="flat">
            <a:solidFill>
              <a:srgbClr val="FFFFFF"/>
            </a:solid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FFFFFF"/>
              </a:solidFill>
              <a:uFillTx/>
              <a:latin typeface="Arial"/>
              <a:ea typeface="Arial"/>
              <a:cs typeface="Arial"/>
            </a:endParaRPr>
          </a:p>
        </p:txBody>
      </p:sp>
      <p:sp>
        <p:nvSpPr>
          <p:cNvPr id="21" name="Freeform 5">
            <a:extLst>
              <a:ext uri="{FF2B5EF4-FFF2-40B4-BE49-F238E27FC236}">
                <a16:creationId xmlns:a16="http://schemas.microsoft.com/office/drawing/2014/main" id="{A37214D3-0220-7567-BB74-467F72A19C08}"/>
              </a:ext>
            </a:extLst>
          </p:cNvPr>
          <p:cNvSpPr/>
          <p:nvPr/>
        </p:nvSpPr>
        <p:spPr>
          <a:xfrm>
            <a:off x="5573844" y="1849319"/>
            <a:ext cx="1309420" cy="3049780"/>
          </a:xfrm>
          <a:custGeom>
            <a:avLst/>
            <a:gdLst>
              <a:gd name="f0" fmla="val 10800000"/>
              <a:gd name="f1" fmla="val 5400000"/>
              <a:gd name="f2" fmla="val 180"/>
              <a:gd name="f3" fmla="val w"/>
              <a:gd name="f4" fmla="val h"/>
              <a:gd name="f5" fmla="val 0"/>
              <a:gd name="f6" fmla="val 390"/>
              <a:gd name="f7" fmla="val 912"/>
              <a:gd name="f8" fmla="val 275"/>
              <a:gd name="f9" fmla="val 339"/>
              <a:gd name="f10" fmla="val 305"/>
              <a:gd name="f11" fmla="val 432"/>
              <a:gd name="f12" fmla="val 310"/>
              <a:gd name="f13" fmla="val 527"/>
              <a:gd name="f14" fmla="val 319"/>
              <a:gd name="f15" fmla="val 622"/>
              <a:gd name="f16" fmla="val 320"/>
              <a:gd name="f17" fmla="val 636"/>
              <a:gd name="f18" fmla="val 322"/>
              <a:gd name="f19" fmla="val 650"/>
              <a:gd name="f20" fmla="val 663"/>
              <a:gd name="f21" fmla="val 669"/>
              <a:gd name="f22" fmla="val 315"/>
              <a:gd name="f23" fmla="val 677"/>
              <a:gd name="f24" fmla="val 311"/>
              <a:gd name="f25" fmla="val 678"/>
              <a:gd name="f26" fmla="val 293"/>
              <a:gd name="f27" fmla="val 679"/>
              <a:gd name="f28" fmla="val 276"/>
              <a:gd name="f29" fmla="val 256"/>
              <a:gd name="f30" fmla="val 249"/>
              <a:gd name="f31" fmla="val 710"/>
              <a:gd name="f32" fmla="val 239"/>
              <a:gd name="f33" fmla="val 742"/>
              <a:gd name="f34" fmla="val 234"/>
              <a:gd name="f35" fmla="val 775"/>
              <a:gd name="f36" fmla="val 232"/>
              <a:gd name="f37" fmla="val 793"/>
              <a:gd name="f38" fmla="val 237"/>
              <a:gd name="f39" fmla="val 812"/>
              <a:gd name="f40" fmla="val 241"/>
              <a:gd name="f41" fmla="val 830"/>
              <a:gd name="f42" fmla="val 243"/>
              <a:gd name="f43" fmla="val 841"/>
              <a:gd name="f44" fmla="val 248"/>
              <a:gd name="f45" fmla="val 850"/>
              <a:gd name="f46" fmla="val 250"/>
              <a:gd name="f47" fmla="val 861"/>
              <a:gd name="f48" fmla="val 252"/>
              <a:gd name="f49" fmla="val 871"/>
              <a:gd name="f50" fmla="val 255"/>
              <a:gd name="f51" fmla="val 883"/>
              <a:gd name="f52" fmla="val 885"/>
              <a:gd name="f53" fmla="val 226"/>
              <a:gd name="f54" fmla="val 887"/>
              <a:gd name="f55" fmla="val 211"/>
              <a:gd name="f56" fmla="val 210"/>
              <a:gd name="f57" fmla="val 869"/>
              <a:gd name="f58" fmla="val 208"/>
              <a:gd name="f59" fmla="val 837"/>
              <a:gd name="f60" fmla="val 200"/>
              <a:gd name="f61" fmla="val 806"/>
              <a:gd name="f62" fmla="val 772"/>
              <a:gd name="f63" fmla="val 214"/>
              <a:gd name="f64" fmla="val 740"/>
              <a:gd name="f65" fmla="val 209"/>
              <a:gd name="f66" fmla="val 706"/>
              <a:gd name="f67" fmla="val 673"/>
              <a:gd name="f68" fmla="val 196"/>
              <a:gd name="f69" fmla="val 188"/>
              <a:gd name="f70" fmla="val 178"/>
              <a:gd name="f71" fmla="val 179"/>
              <a:gd name="f72" fmla="val 718"/>
              <a:gd name="f73" fmla="val 175"/>
              <a:gd name="f74" fmla="val 762"/>
              <a:gd name="f75" fmla="val 805"/>
              <a:gd name="f76" fmla="val 197"/>
              <a:gd name="f77" fmla="val 834"/>
              <a:gd name="f78" fmla="val 201"/>
              <a:gd name="f79" fmla="val 864"/>
              <a:gd name="f80" fmla="val 205"/>
              <a:gd name="f81" fmla="val 893"/>
              <a:gd name="f82" fmla="val 908"/>
              <a:gd name="f83" fmla="val 198"/>
              <a:gd name="f84" fmla="val 910"/>
              <a:gd name="f85" fmla="val 186"/>
              <a:gd name="f86" fmla="val 909"/>
              <a:gd name="f87" fmla="val 174"/>
              <a:gd name="f88" fmla="val 160"/>
              <a:gd name="f89" fmla="val 891"/>
              <a:gd name="f90" fmla="val 161"/>
              <a:gd name="f91" fmla="val 163"/>
              <a:gd name="f92" fmla="val 835"/>
              <a:gd name="f93" fmla="val 158"/>
              <a:gd name="f94" fmla="val 808"/>
              <a:gd name="f95" fmla="val 150"/>
              <a:gd name="f96" fmla="val 137"/>
              <a:gd name="f97" fmla="val 717"/>
              <a:gd name="f98" fmla="val 123"/>
              <a:gd name="f99" fmla="val 121"/>
              <a:gd name="f100" fmla="val 666"/>
              <a:gd name="f101" fmla="val 102"/>
              <a:gd name="f102" fmla="val 91"/>
              <a:gd name="f103" fmla="val 661"/>
              <a:gd name="f104" fmla="val 70"/>
              <a:gd name="f105" fmla="val 657"/>
              <a:gd name="f106" fmla="val 48"/>
              <a:gd name="f107" fmla="val 659"/>
              <a:gd name="f108" fmla="val 29"/>
              <a:gd name="f109" fmla="val 644"/>
              <a:gd name="f110" fmla="val 20"/>
              <a:gd name="f111" fmla="val 637"/>
              <a:gd name="f112" fmla="val 8"/>
              <a:gd name="f113" fmla="val 634"/>
              <a:gd name="f114" fmla="val 631"/>
              <a:gd name="f115" fmla="val 41"/>
              <a:gd name="f116" fmla="val 526"/>
              <a:gd name="f117" fmla="val 83"/>
              <a:gd name="f118" fmla="val 423"/>
              <a:gd name="f119" fmla="val 321"/>
              <a:gd name="f120" fmla="val 93"/>
              <a:gd name="f121" fmla="val 313"/>
              <a:gd name="f122" fmla="val 64"/>
              <a:gd name="f123" fmla="val 306"/>
              <a:gd name="f124" fmla="val 35"/>
              <a:gd name="f125" fmla="val 297"/>
              <a:gd name="f126" fmla="val 18"/>
              <a:gd name="f127" fmla="val 291"/>
              <a:gd name="f128" fmla="val 16"/>
              <a:gd name="f129" fmla="val 282"/>
              <a:gd name="f130" fmla="val 28"/>
              <a:gd name="f131" fmla="val 269"/>
              <a:gd name="f132" fmla="val 61"/>
              <a:gd name="f133" fmla="val 231"/>
              <a:gd name="f134" fmla="val 97"/>
              <a:gd name="f135" fmla="val 195"/>
              <a:gd name="f136" fmla="val 128"/>
              <a:gd name="f137" fmla="val 155"/>
              <a:gd name="f138" fmla="val 140"/>
              <a:gd name="f139" fmla="val 143"/>
              <a:gd name="f140" fmla="val 117"/>
              <a:gd name="f141" fmla="val 149"/>
              <a:gd name="f142" fmla="val 94"/>
              <a:gd name="f143" fmla="val 146"/>
              <a:gd name="f144" fmla="val 88"/>
              <a:gd name="f145" fmla="val 148"/>
              <a:gd name="f146" fmla="val 85"/>
              <a:gd name="f147" fmla="val 60"/>
              <a:gd name="f148" fmla="val 169"/>
              <a:gd name="f149" fmla="val 34"/>
              <a:gd name="f150" fmla="val 182"/>
              <a:gd name="f151" fmla="val 9"/>
              <a:gd name="f152" fmla="val 184"/>
              <a:gd name="f153" fmla="val 4"/>
              <a:gd name="f154" fmla="val 202"/>
              <a:gd name="f155" fmla="val 2"/>
              <a:gd name="f156" fmla="val 251"/>
              <a:gd name="f157" fmla="val 23"/>
              <a:gd name="f158" fmla="val 53"/>
              <a:gd name="f159" fmla="val 247"/>
              <a:gd name="f160" fmla="val 67"/>
              <a:gd name="f161" fmla="val 242"/>
              <a:gd name="f162" fmla="val 81"/>
              <a:gd name="f163" fmla="val 228"/>
              <a:gd name="f164" fmla="val 120"/>
              <a:gd name="f165" fmla="val 244"/>
              <a:gd name="f166" fmla="val 271"/>
              <a:gd name="f167" fmla="val 145"/>
              <a:gd name="f168" fmla="val 307"/>
              <a:gd name="f169" fmla="val 318"/>
              <a:gd name="f170" fmla="val 173"/>
              <a:gd name="f171" fmla="val 340"/>
              <a:gd name="f172" fmla="val 361"/>
              <a:gd name="f173" fmla="val 245"/>
              <a:gd name="f174" fmla="val 383"/>
              <a:gd name="f175" fmla="val 281"/>
              <a:gd name="f176" fmla="val 388"/>
              <a:gd name="f177" fmla="val 303"/>
              <a:gd name="f178" fmla="val 377"/>
              <a:gd name="f179" fmla="val 354"/>
              <a:gd name="f180" fmla="val 323"/>
              <a:gd name="f181" fmla="val 331"/>
              <a:gd name="f182" fmla="val 338"/>
              <a:gd name="f183" fmla="val 348"/>
              <a:gd name="f184" fmla="val 299"/>
              <a:gd name="f185" fmla="val 351"/>
              <a:gd name="f186" fmla="val 287"/>
              <a:gd name="f187" fmla="val 343"/>
              <a:gd name="f188" fmla="val 215"/>
              <a:gd name="f189" fmla="val 289"/>
              <a:gd name="f190" fmla="val 286"/>
              <a:gd name="f191" fmla="val 274"/>
              <a:gd name="f192" fmla="val 263"/>
              <a:gd name="f193" fmla="val 288"/>
              <a:gd name="f194" fmla="val 268"/>
              <a:gd name="f195" fmla="val 278"/>
              <a:gd name="f196" fmla="val 294"/>
              <a:gd name="f197" fmla="val 317"/>
              <a:gd name="f198" fmla="val 350"/>
              <a:gd name="f199" fmla="val 330"/>
              <a:gd name="f200" fmla="val 262"/>
              <a:gd name="f201" fmla="val 312"/>
              <a:gd name="f202" fmla="val 238"/>
              <a:gd name="f203" fmla="val 69"/>
              <a:gd name="f204" fmla="val 270"/>
              <a:gd name="f205" fmla="val 98"/>
              <a:gd name="f206" fmla="val 298"/>
              <a:gd name="f207" fmla="val 273"/>
              <a:gd name="f208" fmla="val 159"/>
              <a:gd name="f209" fmla="val 261"/>
              <a:gd name="f210" fmla="val 154"/>
              <a:gd name="f211" fmla="val 229"/>
              <a:gd name="f212" fmla="val 134"/>
              <a:gd name="f213" fmla="val 112"/>
              <a:gd name="f214" fmla="+- 0 0 -90"/>
              <a:gd name="f215" fmla="*/ f3 1 390"/>
              <a:gd name="f216" fmla="*/ f4 1 912"/>
              <a:gd name="f217" fmla="val f5"/>
              <a:gd name="f218" fmla="val f6"/>
              <a:gd name="f219" fmla="val f7"/>
              <a:gd name="f220" fmla="*/ f214 f0 1"/>
              <a:gd name="f221" fmla="+- f219 0 f217"/>
              <a:gd name="f222" fmla="+- f218 0 f217"/>
              <a:gd name="f223" fmla="*/ f220 1 f2"/>
              <a:gd name="f224" fmla="*/ f222 1 390"/>
              <a:gd name="f225" fmla="*/ f221 1 912"/>
              <a:gd name="f226" fmla="*/ 275 f222 1"/>
              <a:gd name="f227" fmla="*/ 339 f221 1"/>
              <a:gd name="f228" fmla="*/ 319 f222 1"/>
              <a:gd name="f229" fmla="*/ 622 f221 1"/>
              <a:gd name="f230" fmla="*/ 322 f222 1"/>
              <a:gd name="f231" fmla="*/ 663 f221 1"/>
              <a:gd name="f232" fmla="*/ 311 f222 1"/>
              <a:gd name="f233" fmla="*/ 678 f221 1"/>
              <a:gd name="f234" fmla="*/ 256 f222 1"/>
              <a:gd name="f235" fmla="*/ 234 f222 1"/>
              <a:gd name="f236" fmla="*/ 775 f221 1"/>
              <a:gd name="f237" fmla="*/ 241 f222 1"/>
              <a:gd name="f238" fmla="*/ 830 f221 1"/>
              <a:gd name="f239" fmla="*/ 250 f222 1"/>
              <a:gd name="f240" fmla="*/ 861 f221 1"/>
              <a:gd name="f241" fmla="*/ 239 f222 1"/>
              <a:gd name="f242" fmla="*/ 885 f221 1"/>
              <a:gd name="f243" fmla="*/ 210 f222 1"/>
              <a:gd name="f244" fmla="*/ 869 f221 1"/>
              <a:gd name="f245" fmla="*/ 208 f222 1"/>
              <a:gd name="f246" fmla="*/ 772 f221 1"/>
              <a:gd name="f247" fmla="*/ 209 f222 1"/>
              <a:gd name="f248" fmla="*/ 673 f221 1"/>
              <a:gd name="f249" fmla="*/ 178 f222 1"/>
              <a:gd name="f250" fmla="*/ 188 f222 1"/>
              <a:gd name="f251" fmla="*/ 805 f221 1"/>
              <a:gd name="f252" fmla="*/ 205 f222 1"/>
              <a:gd name="f253" fmla="*/ 893 f221 1"/>
              <a:gd name="f254" fmla="*/ 186 f222 1"/>
              <a:gd name="f255" fmla="*/ 909 f221 1"/>
              <a:gd name="f256" fmla="*/ 160 f222 1"/>
              <a:gd name="f257" fmla="*/ 891 f221 1"/>
              <a:gd name="f258" fmla="*/ 158 f222 1"/>
              <a:gd name="f259" fmla="*/ 808 f221 1"/>
              <a:gd name="f260" fmla="*/ 123 f222 1"/>
              <a:gd name="f261" fmla="*/ 91 f222 1"/>
              <a:gd name="f262" fmla="*/ 661 f221 1"/>
              <a:gd name="f263" fmla="*/ 29 f222 1"/>
              <a:gd name="f264" fmla="*/ 644 f221 1"/>
              <a:gd name="f265" fmla="*/ 0 f222 1"/>
              <a:gd name="f266" fmla="*/ 631 f221 1"/>
              <a:gd name="f267" fmla="*/ 321 f221 1"/>
              <a:gd name="f268" fmla="*/ 35 f222 1"/>
              <a:gd name="f269" fmla="*/ 297 f221 1"/>
              <a:gd name="f270" fmla="*/ 28 f222 1"/>
              <a:gd name="f271" fmla="*/ 269 f221 1"/>
              <a:gd name="f272" fmla="*/ 128 f222 1"/>
              <a:gd name="f273" fmla="*/ 155 f221 1"/>
              <a:gd name="f274" fmla="*/ 149 f222 1"/>
              <a:gd name="f275" fmla="*/ 97 f221 1"/>
              <a:gd name="f276" fmla="*/ 148 f222 1"/>
              <a:gd name="f277" fmla="*/ 85 f221 1"/>
              <a:gd name="f278" fmla="*/ 182 f222 1"/>
              <a:gd name="f279" fmla="*/ 9 f221 1"/>
              <a:gd name="f280" fmla="*/ 202 f222 1"/>
              <a:gd name="f281" fmla="*/ 0 f221 1"/>
              <a:gd name="f282" fmla="*/ 248 f222 1"/>
              <a:gd name="f283" fmla="*/ 53 f221 1"/>
              <a:gd name="f284" fmla="*/ 237 f222 1"/>
              <a:gd name="f285" fmla="*/ 94 f221 1"/>
              <a:gd name="f286" fmla="*/ 271 f222 1"/>
              <a:gd name="f287" fmla="*/ 146 f221 1"/>
              <a:gd name="f288" fmla="*/ 318 f222 1"/>
              <a:gd name="f289" fmla="*/ 173 f221 1"/>
              <a:gd name="f290" fmla="*/ 383 f222 1"/>
              <a:gd name="f291" fmla="*/ 281 f221 1"/>
              <a:gd name="f292" fmla="*/ 377 f222 1"/>
              <a:gd name="f293" fmla="*/ 310 f221 1"/>
              <a:gd name="f294" fmla="*/ 307 f222 1"/>
              <a:gd name="f295" fmla="*/ 348 f221 1"/>
              <a:gd name="f296" fmla="*/ 293 f222 1"/>
              <a:gd name="f297" fmla="*/ 214 f221 1"/>
              <a:gd name="f298" fmla="*/ 286 f222 1"/>
              <a:gd name="f299" fmla="*/ 215 f221 1"/>
              <a:gd name="f300" fmla="*/ 288 f221 1"/>
              <a:gd name="f301" fmla="*/ 294 f222 1"/>
              <a:gd name="f302" fmla="*/ 313 f221 1"/>
              <a:gd name="f303" fmla="*/ 350 f222 1"/>
              <a:gd name="f304" fmla="*/ 287 f221 1"/>
              <a:gd name="f305" fmla="*/ 69 f222 1"/>
              <a:gd name="f306" fmla="*/ 270 f221 1"/>
              <a:gd name="f307" fmla="*/ 146 f222 1"/>
              <a:gd name="f308" fmla="*/ 273 f221 1"/>
              <a:gd name="f309" fmla="*/ 134 f222 1"/>
              <a:gd name="f310" fmla="*/ 208 f221 1"/>
              <a:gd name="f311" fmla="+- f223 0 f1"/>
              <a:gd name="f312" fmla="*/ f226 1 390"/>
              <a:gd name="f313" fmla="*/ f227 1 912"/>
              <a:gd name="f314" fmla="*/ f228 1 390"/>
              <a:gd name="f315" fmla="*/ f229 1 912"/>
              <a:gd name="f316" fmla="*/ f230 1 390"/>
              <a:gd name="f317" fmla="*/ f231 1 912"/>
              <a:gd name="f318" fmla="*/ f232 1 390"/>
              <a:gd name="f319" fmla="*/ f233 1 912"/>
              <a:gd name="f320" fmla="*/ f234 1 390"/>
              <a:gd name="f321" fmla="*/ f235 1 390"/>
              <a:gd name="f322" fmla="*/ f236 1 912"/>
              <a:gd name="f323" fmla="*/ f237 1 390"/>
              <a:gd name="f324" fmla="*/ f238 1 912"/>
              <a:gd name="f325" fmla="*/ f239 1 390"/>
              <a:gd name="f326" fmla="*/ f240 1 912"/>
              <a:gd name="f327" fmla="*/ f241 1 390"/>
              <a:gd name="f328" fmla="*/ f242 1 912"/>
              <a:gd name="f329" fmla="*/ f243 1 390"/>
              <a:gd name="f330" fmla="*/ f244 1 912"/>
              <a:gd name="f331" fmla="*/ f245 1 390"/>
              <a:gd name="f332" fmla="*/ f246 1 912"/>
              <a:gd name="f333" fmla="*/ f247 1 390"/>
              <a:gd name="f334" fmla="*/ f248 1 912"/>
              <a:gd name="f335" fmla="*/ f249 1 390"/>
              <a:gd name="f336" fmla="*/ f250 1 390"/>
              <a:gd name="f337" fmla="*/ f251 1 912"/>
              <a:gd name="f338" fmla="*/ f252 1 390"/>
              <a:gd name="f339" fmla="*/ f253 1 912"/>
              <a:gd name="f340" fmla="*/ f254 1 390"/>
              <a:gd name="f341" fmla="*/ f255 1 912"/>
              <a:gd name="f342" fmla="*/ f256 1 390"/>
              <a:gd name="f343" fmla="*/ f257 1 912"/>
              <a:gd name="f344" fmla="*/ f258 1 390"/>
              <a:gd name="f345" fmla="*/ f259 1 912"/>
              <a:gd name="f346" fmla="*/ f260 1 390"/>
              <a:gd name="f347" fmla="*/ f261 1 390"/>
              <a:gd name="f348" fmla="*/ f262 1 912"/>
              <a:gd name="f349" fmla="*/ f263 1 390"/>
              <a:gd name="f350" fmla="*/ f264 1 912"/>
              <a:gd name="f351" fmla="*/ f265 1 390"/>
              <a:gd name="f352" fmla="*/ f266 1 912"/>
              <a:gd name="f353" fmla="*/ f267 1 912"/>
              <a:gd name="f354" fmla="*/ f268 1 390"/>
              <a:gd name="f355" fmla="*/ f269 1 912"/>
              <a:gd name="f356" fmla="*/ f270 1 390"/>
              <a:gd name="f357" fmla="*/ f271 1 912"/>
              <a:gd name="f358" fmla="*/ f272 1 390"/>
              <a:gd name="f359" fmla="*/ f273 1 912"/>
              <a:gd name="f360" fmla="*/ f274 1 390"/>
              <a:gd name="f361" fmla="*/ f275 1 912"/>
              <a:gd name="f362" fmla="*/ f276 1 390"/>
              <a:gd name="f363" fmla="*/ f277 1 912"/>
              <a:gd name="f364" fmla="*/ f278 1 390"/>
              <a:gd name="f365" fmla="*/ f279 1 912"/>
              <a:gd name="f366" fmla="*/ f280 1 390"/>
              <a:gd name="f367" fmla="*/ f281 1 912"/>
              <a:gd name="f368" fmla="*/ f282 1 390"/>
              <a:gd name="f369" fmla="*/ f283 1 912"/>
              <a:gd name="f370" fmla="*/ f284 1 390"/>
              <a:gd name="f371" fmla="*/ f285 1 912"/>
              <a:gd name="f372" fmla="*/ f286 1 390"/>
              <a:gd name="f373" fmla="*/ f287 1 912"/>
              <a:gd name="f374" fmla="*/ f288 1 390"/>
              <a:gd name="f375" fmla="*/ f289 1 912"/>
              <a:gd name="f376" fmla="*/ f290 1 390"/>
              <a:gd name="f377" fmla="*/ f291 1 912"/>
              <a:gd name="f378" fmla="*/ f292 1 390"/>
              <a:gd name="f379" fmla="*/ f293 1 912"/>
              <a:gd name="f380" fmla="*/ f294 1 390"/>
              <a:gd name="f381" fmla="*/ f295 1 912"/>
              <a:gd name="f382" fmla="*/ f296 1 390"/>
              <a:gd name="f383" fmla="*/ f297 1 912"/>
              <a:gd name="f384" fmla="*/ f298 1 390"/>
              <a:gd name="f385" fmla="*/ f299 1 912"/>
              <a:gd name="f386" fmla="*/ f300 1 912"/>
              <a:gd name="f387" fmla="*/ f301 1 390"/>
              <a:gd name="f388" fmla="*/ f302 1 912"/>
              <a:gd name="f389" fmla="*/ f303 1 390"/>
              <a:gd name="f390" fmla="*/ f304 1 912"/>
              <a:gd name="f391" fmla="*/ f305 1 390"/>
              <a:gd name="f392" fmla="*/ f306 1 912"/>
              <a:gd name="f393" fmla="*/ f307 1 390"/>
              <a:gd name="f394" fmla="*/ f308 1 912"/>
              <a:gd name="f395" fmla="*/ f309 1 390"/>
              <a:gd name="f396" fmla="*/ f310 1 912"/>
              <a:gd name="f397" fmla="*/ 0 1 f224"/>
              <a:gd name="f398" fmla="*/ f218 1 f224"/>
              <a:gd name="f399" fmla="*/ 0 1 f225"/>
              <a:gd name="f400" fmla="*/ f219 1 f225"/>
              <a:gd name="f401" fmla="*/ f312 1 f224"/>
              <a:gd name="f402" fmla="*/ f313 1 f225"/>
              <a:gd name="f403" fmla="*/ f314 1 f224"/>
              <a:gd name="f404" fmla="*/ f315 1 f225"/>
              <a:gd name="f405" fmla="*/ f316 1 f224"/>
              <a:gd name="f406" fmla="*/ f317 1 f225"/>
              <a:gd name="f407" fmla="*/ f318 1 f224"/>
              <a:gd name="f408" fmla="*/ f319 1 f225"/>
              <a:gd name="f409" fmla="*/ f320 1 f224"/>
              <a:gd name="f410" fmla="*/ f321 1 f224"/>
              <a:gd name="f411" fmla="*/ f322 1 f225"/>
              <a:gd name="f412" fmla="*/ f323 1 f224"/>
              <a:gd name="f413" fmla="*/ f324 1 f225"/>
              <a:gd name="f414" fmla="*/ f325 1 f224"/>
              <a:gd name="f415" fmla="*/ f326 1 f225"/>
              <a:gd name="f416" fmla="*/ f327 1 f224"/>
              <a:gd name="f417" fmla="*/ f328 1 f225"/>
              <a:gd name="f418" fmla="*/ f329 1 f224"/>
              <a:gd name="f419" fmla="*/ f330 1 f225"/>
              <a:gd name="f420" fmla="*/ f331 1 f224"/>
              <a:gd name="f421" fmla="*/ f332 1 f225"/>
              <a:gd name="f422" fmla="*/ f333 1 f224"/>
              <a:gd name="f423" fmla="*/ f334 1 f225"/>
              <a:gd name="f424" fmla="*/ f335 1 f224"/>
              <a:gd name="f425" fmla="*/ f336 1 f224"/>
              <a:gd name="f426" fmla="*/ f337 1 f225"/>
              <a:gd name="f427" fmla="*/ f338 1 f224"/>
              <a:gd name="f428" fmla="*/ f339 1 f225"/>
              <a:gd name="f429" fmla="*/ f340 1 f224"/>
              <a:gd name="f430" fmla="*/ f341 1 f225"/>
              <a:gd name="f431" fmla="*/ f342 1 f224"/>
              <a:gd name="f432" fmla="*/ f343 1 f225"/>
              <a:gd name="f433" fmla="*/ f344 1 f224"/>
              <a:gd name="f434" fmla="*/ f345 1 f225"/>
              <a:gd name="f435" fmla="*/ f346 1 f224"/>
              <a:gd name="f436" fmla="*/ f347 1 f224"/>
              <a:gd name="f437" fmla="*/ f348 1 f225"/>
              <a:gd name="f438" fmla="*/ f349 1 f224"/>
              <a:gd name="f439" fmla="*/ f350 1 f225"/>
              <a:gd name="f440" fmla="*/ f351 1 f224"/>
              <a:gd name="f441" fmla="*/ f352 1 f225"/>
              <a:gd name="f442" fmla="*/ f353 1 f225"/>
              <a:gd name="f443" fmla="*/ f354 1 f224"/>
              <a:gd name="f444" fmla="*/ f355 1 f225"/>
              <a:gd name="f445" fmla="*/ f356 1 f224"/>
              <a:gd name="f446" fmla="*/ f357 1 f225"/>
              <a:gd name="f447" fmla="*/ f358 1 f224"/>
              <a:gd name="f448" fmla="*/ f359 1 f225"/>
              <a:gd name="f449" fmla="*/ f360 1 f224"/>
              <a:gd name="f450" fmla="*/ f361 1 f225"/>
              <a:gd name="f451" fmla="*/ f362 1 f224"/>
              <a:gd name="f452" fmla="*/ f363 1 f225"/>
              <a:gd name="f453" fmla="*/ f364 1 f224"/>
              <a:gd name="f454" fmla="*/ f365 1 f225"/>
              <a:gd name="f455" fmla="*/ f366 1 f224"/>
              <a:gd name="f456" fmla="*/ f367 1 f225"/>
              <a:gd name="f457" fmla="*/ f368 1 f224"/>
              <a:gd name="f458" fmla="*/ f369 1 f225"/>
              <a:gd name="f459" fmla="*/ f370 1 f224"/>
              <a:gd name="f460" fmla="*/ f371 1 f225"/>
              <a:gd name="f461" fmla="*/ f372 1 f224"/>
              <a:gd name="f462" fmla="*/ f373 1 f225"/>
              <a:gd name="f463" fmla="*/ f374 1 f224"/>
              <a:gd name="f464" fmla="*/ f375 1 f225"/>
              <a:gd name="f465" fmla="*/ f376 1 f224"/>
              <a:gd name="f466" fmla="*/ f377 1 f225"/>
              <a:gd name="f467" fmla="*/ f378 1 f224"/>
              <a:gd name="f468" fmla="*/ f379 1 f225"/>
              <a:gd name="f469" fmla="*/ f380 1 f224"/>
              <a:gd name="f470" fmla="*/ f381 1 f225"/>
              <a:gd name="f471" fmla="*/ f382 1 f224"/>
              <a:gd name="f472" fmla="*/ f383 1 f225"/>
              <a:gd name="f473" fmla="*/ f384 1 f224"/>
              <a:gd name="f474" fmla="*/ f385 1 f225"/>
              <a:gd name="f475" fmla="*/ f386 1 f225"/>
              <a:gd name="f476" fmla="*/ f387 1 f224"/>
              <a:gd name="f477" fmla="*/ f388 1 f225"/>
              <a:gd name="f478" fmla="*/ f389 1 f224"/>
              <a:gd name="f479" fmla="*/ f390 1 f225"/>
              <a:gd name="f480" fmla="*/ f391 1 f224"/>
              <a:gd name="f481" fmla="*/ f392 1 f225"/>
              <a:gd name="f482" fmla="*/ f393 1 f224"/>
              <a:gd name="f483" fmla="*/ f394 1 f225"/>
              <a:gd name="f484" fmla="*/ f395 1 f224"/>
              <a:gd name="f485" fmla="*/ f396 1 f225"/>
              <a:gd name="f486" fmla="*/ f397 f215 1"/>
              <a:gd name="f487" fmla="*/ f398 f215 1"/>
              <a:gd name="f488" fmla="*/ f400 f216 1"/>
              <a:gd name="f489" fmla="*/ f399 f216 1"/>
              <a:gd name="f490" fmla="*/ f401 f215 1"/>
              <a:gd name="f491" fmla="*/ f402 f216 1"/>
              <a:gd name="f492" fmla="*/ f403 f215 1"/>
              <a:gd name="f493" fmla="*/ f404 f216 1"/>
              <a:gd name="f494" fmla="*/ f405 f215 1"/>
              <a:gd name="f495" fmla="*/ f406 f216 1"/>
              <a:gd name="f496" fmla="*/ f407 f215 1"/>
              <a:gd name="f497" fmla="*/ f408 f216 1"/>
              <a:gd name="f498" fmla="*/ f409 f215 1"/>
              <a:gd name="f499" fmla="*/ f410 f215 1"/>
              <a:gd name="f500" fmla="*/ f411 f216 1"/>
              <a:gd name="f501" fmla="*/ f412 f215 1"/>
              <a:gd name="f502" fmla="*/ f413 f216 1"/>
              <a:gd name="f503" fmla="*/ f414 f215 1"/>
              <a:gd name="f504" fmla="*/ f415 f216 1"/>
              <a:gd name="f505" fmla="*/ f416 f215 1"/>
              <a:gd name="f506" fmla="*/ f417 f216 1"/>
              <a:gd name="f507" fmla="*/ f418 f215 1"/>
              <a:gd name="f508" fmla="*/ f419 f216 1"/>
              <a:gd name="f509" fmla="*/ f420 f215 1"/>
              <a:gd name="f510" fmla="*/ f421 f216 1"/>
              <a:gd name="f511" fmla="*/ f422 f215 1"/>
              <a:gd name="f512" fmla="*/ f423 f216 1"/>
              <a:gd name="f513" fmla="*/ f424 f215 1"/>
              <a:gd name="f514" fmla="*/ f425 f215 1"/>
              <a:gd name="f515" fmla="*/ f426 f216 1"/>
              <a:gd name="f516" fmla="*/ f427 f215 1"/>
              <a:gd name="f517" fmla="*/ f428 f216 1"/>
              <a:gd name="f518" fmla="*/ f429 f215 1"/>
              <a:gd name="f519" fmla="*/ f430 f216 1"/>
              <a:gd name="f520" fmla="*/ f431 f215 1"/>
              <a:gd name="f521" fmla="*/ f432 f216 1"/>
              <a:gd name="f522" fmla="*/ f433 f215 1"/>
              <a:gd name="f523" fmla="*/ f434 f216 1"/>
              <a:gd name="f524" fmla="*/ f435 f215 1"/>
              <a:gd name="f525" fmla="*/ f436 f215 1"/>
              <a:gd name="f526" fmla="*/ f437 f216 1"/>
              <a:gd name="f527" fmla="*/ f438 f215 1"/>
              <a:gd name="f528" fmla="*/ f439 f216 1"/>
              <a:gd name="f529" fmla="*/ f440 f215 1"/>
              <a:gd name="f530" fmla="*/ f441 f216 1"/>
              <a:gd name="f531" fmla="*/ f442 f216 1"/>
              <a:gd name="f532" fmla="*/ f443 f215 1"/>
              <a:gd name="f533" fmla="*/ f444 f216 1"/>
              <a:gd name="f534" fmla="*/ f445 f215 1"/>
              <a:gd name="f535" fmla="*/ f446 f216 1"/>
              <a:gd name="f536" fmla="*/ f447 f215 1"/>
              <a:gd name="f537" fmla="*/ f448 f216 1"/>
              <a:gd name="f538" fmla="*/ f449 f215 1"/>
              <a:gd name="f539" fmla="*/ f450 f216 1"/>
              <a:gd name="f540" fmla="*/ f451 f215 1"/>
              <a:gd name="f541" fmla="*/ f452 f216 1"/>
              <a:gd name="f542" fmla="*/ f453 f215 1"/>
              <a:gd name="f543" fmla="*/ f454 f216 1"/>
              <a:gd name="f544" fmla="*/ f455 f215 1"/>
              <a:gd name="f545" fmla="*/ f456 f216 1"/>
              <a:gd name="f546" fmla="*/ f457 f215 1"/>
              <a:gd name="f547" fmla="*/ f458 f216 1"/>
              <a:gd name="f548" fmla="*/ f459 f215 1"/>
              <a:gd name="f549" fmla="*/ f460 f216 1"/>
              <a:gd name="f550" fmla="*/ f461 f215 1"/>
              <a:gd name="f551" fmla="*/ f462 f216 1"/>
              <a:gd name="f552" fmla="*/ f463 f215 1"/>
              <a:gd name="f553" fmla="*/ f464 f216 1"/>
              <a:gd name="f554" fmla="*/ f465 f215 1"/>
              <a:gd name="f555" fmla="*/ f466 f216 1"/>
              <a:gd name="f556" fmla="*/ f467 f215 1"/>
              <a:gd name="f557" fmla="*/ f468 f216 1"/>
              <a:gd name="f558" fmla="*/ f469 f215 1"/>
              <a:gd name="f559" fmla="*/ f470 f216 1"/>
              <a:gd name="f560" fmla="*/ f471 f215 1"/>
              <a:gd name="f561" fmla="*/ f472 f216 1"/>
              <a:gd name="f562" fmla="*/ f473 f215 1"/>
              <a:gd name="f563" fmla="*/ f474 f216 1"/>
              <a:gd name="f564" fmla="*/ f475 f216 1"/>
              <a:gd name="f565" fmla="*/ f476 f215 1"/>
              <a:gd name="f566" fmla="*/ f477 f216 1"/>
              <a:gd name="f567" fmla="*/ f478 f215 1"/>
              <a:gd name="f568" fmla="*/ f479 f216 1"/>
              <a:gd name="f569" fmla="*/ f480 f215 1"/>
              <a:gd name="f570" fmla="*/ f481 f216 1"/>
              <a:gd name="f571" fmla="*/ f482 f215 1"/>
              <a:gd name="f572" fmla="*/ f483 f216 1"/>
              <a:gd name="f573" fmla="*/ f484 f215 1"/>
              <a:gd name="f574" fmla="*/ f485 f216 1"/>
            </a:gdLst>
            <a:ahLst/>
            <a:cxnLst>
              <a:cxn ang="3cd4">
                <a:pos x="hc" y="t"/>
              </a:cxn>
              <a:cxn ang="0">
                <a:pos x="r" y="vc"/>
              </a:cxn>
              <a:cxn ang="cd4">
                <a:pos x="hc" y="b"/>
              </a:cxn>
              <a:cxn ang="cd2">
                <a:pos x="l" y="vc"/>
              </a:cxn>
              <a:cxn ang="f311">
                <a:pos x="f490" y="f491"/>
              </a:cxn>
              <a:cxn ang="f311">
                <a:pos x="f492" y="f493"/>
              </a:cxn>
              <a:cxn ang="f311">
                <a:pos x="f494" y="f495"/>
              </a:cxn>
              <a:cxn ang="f311">
                <a:pos x="f496" y="f497"/>
              </a:cxn>
              <a:cxn ang="f311">
                <a:pos x="f498" y="f497"/>
              </a:cxn>
              <a:cxn ang="f311">
                <a:pos x="f499" y="f500"/>
              </a:cxn>
              <a:cxn ang="f311">
                <a:pos x="f501" y="f502"/>
              </a:cxn>
              <a:cxn ang="f311">
                <a:pos x="f503" y="f504"/>
              </a:cxn>
              <a:cxn ang="f311">
                <a:pos x="f505" y="f506"/>
              </a:cxn>
              <a:cxn ang="f311">
                <a:pos x="f507" y="f508"/>
              </a:cxn>
              <a:cxn ang="f311">
                <a:pos x="f509" y="f510"/>
              </a:cxn>
              <a:cxn ang="f311">
                <a:pos x="f511" y="f512"/>
              </a:cxn>
              <a:cxn ang="f311">
                <a:pos x="f513" y="f512"/>
              </a:cxn>
              <a:cxn ang="f311">
                <a:pos x="f514" y="f515"/>
              </a:cxn>
              <a:cxn ang="f311">
                <a:pos x="f516" y="f517"/>
              </a:cxn>
              <a:cxn ang="f311">
                <a:pos x="f518" y="f519"/>
              </a:cxn>
              <a:cxn ang="f311">
                <a:pos x="f520" y="f521"/>
              </a:cxn>
              <a:cxn ang="f311">
                <a:pos x="f522" y="f523"/>
              </a:cxn>
              <a:cxn ang="f311">
                <a:pos x="f524" y="f512"/>
              </a:cxn>
              <a:cxn ang="f311">
                <a:pos x="f525" y="f526"/>
              </a:cxn>
              <a:cxn ang="f311">
                <a:pos x="f527" y="f528"/>
              </a:cxn>
              <a:cxn ang="f311">
                <a:pos x="f529" y="f530"/>
              </a:cxn>
              <a:cxn ang="f311">
                <a:pos x="f524" y="f531"/>
              </a:cxn>
              <a:cxn ang="f311">
                <a:pos x="f532" y="f533"/>
              </a:cxn>
              <a:cxn ang="f311">
                <a:pos x="f534" y="f535"/>
              </a:cxn>
              <a:cxn ang="f311">
                <a:pos x="f536" y="f537"/>
              </a:cxn>
              <a:cxn ang="f311">
                <a:pos x="f538" y="f539"/>
              </a:cxn>
              <a:cxn ang="f311">
                <a:pos x="f540" y="f541"/>
              </a:cxn>
              <a:cxn ang="f311">
                <a:pos x="f542" y="f543"/>
              </a:cxn>
              <a:cxn ang="f311">
                <a:pos x="f544" y="f545"/>
              </a:cxn>
              <a:cxn ang="f311">
                <a:pos x="f546" y="f547"/>
              </a:cxn>
              <a:cxn ang="f311">
                <a:pos x="f548" y="f549"/>
              </a:cxn>
              <a:cxn ang="f311">
                <a:pos x="f550" y="f551"/>
              </a:cxn>
              <a:cxn ang="f311">
                <a:pos x="f552" y="f553"/>
              </a:cxn>
              <a:cxn ang="f311">
                <a:pos x="f554" y="f555"/>
              </a:cxn>
              <a:cxn ang="f311">
                <a:pos x="f556" y="f557"/>
              </a:cxn>
              <a:cxn ang="f311">
                <a:pos x="f558" y="f559"/>
              </a:cxn>
              <a:cxn ang="f311">
                <a:pos x="f490" y="f491"/>
              </a:cxn>
              <a:cxn ang="f311">
                <a:pos x="f560" y="f561"/>
              </a:cxn>
              <a:cxn ang="f311">
                <a:pos x="f562" y="f563"/>
              </a:cxn>
              <a:cxn ang="f311">
                <a:pos x="f550" y="f564"/>
              </a:cxn>
              <a:cxn ang="f311">
                <a:pos x="f565" y="f566"/>
              </a:cxn>
              <a:cxn ang="f311">
                <a:pos x="f567" y="f568"/>
              </a:cxn>
              <a:cxn ang="f311">
                <a:pos x="f560" y="f561"/>
              </a:cxn>
              <a:cxn ang="f311">
                <a:pos x="f569" y="f570"/>
              </a:cxn>
              <a:cxn ang="f311">
                <a:pos x="f571" y="f572"/>
              </a:cxn>
              <a:cxn ang="f311">
                <a:pos x="f573" y="f574"/>
              </a:cxn>
              <a:cxn ang="f311">
                <a:pos x="f569" y="f570"/>
              </a:cxn>
            </a:cxnLst>
            <a:rect l="f486" t="f489" r="f487" b="f488"/>
            <a:pathLst>
              <a:path w="390" h="912">
                <a:moveTo>
                  <a:pt x="f8" y="f9"/>
                </a:moveTo>
                <a:cubicBezTo>
                  <a:pt x="f10" y="f11"/>
                  <a:pt x="f12" y="f13"/>
                  <a:pt x="f14" y="f15"/>
                </a:cubicBezTo>
                <a:cubicBezTo>
                  <a:pt x="f16" y="f17"/>
                  <a:pt x="f18" y="f19"/>
                  <a:pt x="f18" y="f20"/>
                </a:cubicBezTo>
                <a:cubicBezTo>
                  <a:pt x="f18" y="f21"/>
                  <a:pt x="f22" y="f23"/>
                  <a:pt x="f24" y="f25"/>
                </a:cubicBezTo>
                <a:cubicBezTo>
                  <a:pt x="f26" y="f27"/>
                  <a:pt x="f28" y="f25"/>
                  <a:pt x="f29" y="f25"/>
                </a:cubicBezTo>
                <a:cubicBezTo>
                  <a:pt x="f30" y="f31"/>
                  <a:pt x="f32" y="f33"/>
                  <a:pt x="f34" y="f35"/>
                </a:cubicBezTo>
                <a:cubicBezTo>
                  <a:pt x="f36" y="f37"/>
                  <a:pt x="f38" y="f39"/>
                  <a:pt x="f40" y="f41"/>
                </a:cubicBezTo>
                <a:cubicBezTo>
                  <a:pt x="f42" y="f43"/>
                  <a:pt x="f44" y="f45"/>
                  <a:pt x="f46" y="f47"/>
                </a:cubicBezTo>
                <a:cubicBezTo>
                  <a:pt x="f48" y="f49"/>
                  <a:pt x="f50" y="f51"/>
                  <a:pt x="f32" y="f52"/>
                </a:cubicBezTo>
                <a:cubicBezTo>
                  <a:pt x="f53" y="f54"/>
                  <a:pt x="f55" y="f54"/>
                  <a:pt x="f56" y="f57"/>
                </a:cubicBezTo>
                <a:cubicBezTo>
                  <a:pt x="f58" y="f59"/>
                  <a:pt x="f60" y="f61"/>
                  <a:pt x="f58" y="f62"/>
                </a:cubicBezTo>
                <a:cubicBezTo>
                  <a:pt x="f63" y="f64"/>
                  <a:pt x="f65" y="f66"/>
                  <a:pt x="f65" y="f67"/>
                </a:cubicBezTo>
                <a:cubicBezTo>
                  <a:pt x="f68" y="f67"/>
                  <a:pt x="f69" y="f67"/>
                  <a:pt x="f70" y="f67"/>
                </a:cubicBezTo>
                <a:cubicBezTo>
                  <a:pt x="f71" y="f72"/>
                  <a:pt x="f73" y="f74"/>
                  <a:pt x="f69" y="f75"/>
                </a:cubicBezTo>
                <a:cubicBezTo>
                  <a:pt x="f76" y="f77"/>
                  <a:pt x="f78" y="f79"/>
                  <a:pt x="f80" y="f81"/>
                </a:cubicBezTo>
                <a:cubicBezTo>
                  <a:pt x="f58" y="f82"/>
                  <a:pt x="f83" y="f84"/>
                  <a:pt x="f85" y="f86"/>
                </a:cubicBezTo>
                <a:cubicBezTo>
                  <a:pt x="f87" y="f82"/>
                  <a:pt x="f88" y="f7"/>
                  <a:pt x="f88" y="f89"/>
                </a:cubicBezTo>
                <a:cubicBezTo>
                  <a:pt x="f90" y="f79"/>
                  <a:pt x="f91" y="f92"/>
                  <a:pt x="f93" y="f94"/>
                </a:cubicBezTo>
                <a:cubicBezTo>
                  <a:pt x="f95" y="f74"/>
                  <a:pt x="f96" y="f97"/>
                  <a:pt x="f98" y="f67"/>
                </a:cubicBezTo>
                <a:cubicBezTo>
                  <a:pt x="f99" y="f100"/>
                  <a:pt x="f101" y="f20"/>
                  <a:pt x="f102" y="f103"/>
                </a:cubicBezTo>
                <a:cubicBezTo>
                  <a:pt x="f104" y="f105"/>
                  <a:pt x="f106" y="f107"/>
                  <a:pt x="f108" y="f109"/>
                </a:cubicBezTo>
                <a:cubicBezTo>
                  <a:pt x="f110" y="f111"/>
                  <a:pt x="f112" y="f113"/>
                  <a:pt x="f5" y="f114"/>
                </a:cubicBezTo>
                <a:cubicBezTo>
                  <a:pt x="f115" y="f116"/>
                  <a:pt x="f117" y="f118"/>
                  <a:pt x="f98" y="f119"/>
                </a:cubicBezTo>
                <a:cubicBezTo>
                  <a:pt x="f120" y="f121"/>
                  <a:pt x="f122" y="f123"/>
                  <a:pt x="f124" y="f125"/>
                </a:cubicBezTo>
                <a:cubicBezTo>
                  <a:pt x="f126" y="f127"/>
                  <a:pt x="f128" y="f129"/>
                  <a:pt x="f130" y="f131"/>
                </a:cubicBezTo>
                <a:cubicBezTo>
                  <a:pt x="f132" y="f133"/>
                  <a:pt x="f134" y="f135"/>
                  <a:pt x="f136" y="f137"/>
                </a:cubicBezTo>
                <a:cubicBezTo>
                  <a:pt x="f138" y="f138"/>
                  <a:pt x="f139" y="f140"/>
                  <a:pt x="f141" y="f134"/>
                </a:cubicBezTo>
                <a:cubicBezTo>
                  <a:pt x="f95" y="f142"/>
                  <a:pt x="f143" y="f144"/>
                  <a:pt x="f145" y="f146"/>
                </a:cubicBezTo>
                <a:cubicBezTo>
                  <a:pt x="f93" y="f147"/>
                  <a:pt x="f148" y="f149"/>
                  <a:pt x="f150" y="f151"/>
                </a:cubicBezTo>
                <a:cubicBezTo>
                  <a:pt x="f152" y="f153"/>
                  <a:pt x="f135" y="f5"/>
                  <a:pt x="f154" y="f5"/>
                </a:cubicBezTo>
                <a:cubicBezTo>
                  <a:pt x="f36" y="f155"/>
                  <a:pt x="f156" y="f157"/>
                  <a:pt x="f44" y="f158"/>
                </a:cubicBezTo>
                <a:cubicBezTo>
                  <a:pt x="f159" y="f160"/>
                  <a:pt x="f161" y="f162"/>
                  <a:pt x="f38" y="f142"/>
                </a:cubicBezTo>
                <a:cubicBezTo>
                  <a:pt x="f163" y="f164"/>
                  <a:pt x="f165" y="f143"/>
                  <a:pt x="f166" y="f143"/>
                </a:cubicBezTo>
                <a:cubicBezTo>
                  <a:pt x="f26" y="f167"/>
                  <a:pt x="f168" y="f137"/>
                  <a:pt x="f169" y="f170"/>
                </a:cubicBezTo>
                <a:cubicBezTo>
                  <a:pt x="f171" y="f65"/>
                  <a:pt x="f172" y="f173"/>
                  <a:pt x="f174" y="f175"/>
                </a:cubicBezTo>
                <a:cubicBezTo>
                  <a:pt x="f6" y="f26"/>
                  <a:pt x="f176" y="f177"/>
                  <a:pt x="f178" y="f12"/>
                </a:cubicBezTo>
                <a:cubicBezTo>
                  <a:pt x="f179" y="f180"/>
                  <a:pt x="f181" y="f182"/>
                  <a:pt x="f168" y="f183"/>
                </a:cubicBezTo>
                <a:cubicBezTo>
                  <a:pt x="f184" y="f185"/>
                  <a:pt x="f186" y="f187"/>
                  <a:pt x="f8" y="f9"/>
                </a:cubicBezTo>
                <a:close/>
                <a:moveTo>
                  <a:pt x="f26" y="f63"/>
                </a:moveTo>
                <a:cubicBezTo>
                  <a:pt x="f127" y="f188"/>
                  <a:pt x="f189" y="f188"/>
                  <a:pt x="f190" y="f188"/>
                </a:cubicBezTo>
                <a:cubicBezTo>
                  <a:pt x="f175" y="f32"/>
                  <a:pt x="f191" y="f192"/>
                  <a:pt x="f166" y="f193"/>
                </a:cubicBezTo>
                <a:cubicBezTo>
                  <a:pt x="f194" y="f177"/>
                  <a:pt x="f195" y="f24"/>
                  <a:pt x="f196" y="f121"/>
                </a:cubicBezTo>
                <a:cubicBezTo>
                  <a:pt x="f169" y="f197"/>
                  <a:pt x="f181" y="f184"/>
                  <a:pt x="f198" y="f186"/>
                </a:cubicBezTo>
                <a:cubicBezTo>
                  <a:pt x="f199" y="f200"/>
                  <a:pt x="f201" y="f202"/>
                  <a:pt x="f26" y="f63"/>
                </a:cubicBezTo>
                <a:close/>
                <a:moveTo>
                  <a:pt x="f203" y="f204"/>
                </a:moveTo>
                <a:cubicBezTo>
                  <a:pt x="f205" y="f125"/>
                  <a:pt x="f164" y="f206"/>
                  <a:pt x="f143" y="f207"/>
                </a:cubicBezTo>
                <a:cubicBezTo>
                  <a:pt x="f208" y="f209"/>
                  <a:pt x="f210" y="f211"/>
                  <a:pt x="f212" y="f58"/>
                </a:cubicBezTo>
                <a:cubicBezTo>
                  <a:pt x="f213" y="f211"/>
                  <a:pt x="f102" y="f30"/>
                  <a:pt x="f203" y="f204"/>
                </a:cubicBezTo>
                <a:close/>
              </a:path>
            </a:pathLst>
          </a:custGeom>
          <a:solidFill>
            <a:srgbClr val="D07576"/>
          </a:solidFill>
          <a:ln w="9528" cap="flat">
            <a:solidFill>
              <a:srgbClr val="FFFFFF"/>
            </a:solid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980">
    <p:spTree>
      <p:nvGrpSpPr>
        <p:cNvPr id="1" name=""/>
        <p:cNvGrpSpPr/>
        <p:nvPr/>
      </p:nvGrpSpPr>
      <p:grpSpPr>
        <a:xfrm>
          <a:off x="0" y="0"/>
          <a:ext cx="0" cy="0"/>
          <a:chOff x="0" y="0"/>
          <a:chExt cx="0" cy="0"/>
        </a:xfrm>
      </p:grpSpPr>
      <p:sp>
        <p:nvSpPr>
          <p:cNvPr id="2" name="Google Shape;2968;p70">
            <a:extLst>
              <a:ext uri="{FF2B5EF4-FFF2-40B4-BE49-F238E27FC236}">
                <a16:creationId xmlns:a16="http://schemas.microsoft.com/office/drawing/2014/main" id="{467E7D71-8A53-398E-2E0F-86137472CDDD}"/>
              </a:ext>
            </a:extLst>
          </p:cNvPr>
          <p:cNvSpPr txBox="1">
            <a:spLocks noGrp="1"/>
          </p:cNvSpPr>
          <p:nvPr>
            <p:ph type="title"/>
          </p:nvPr>
        </p:nvSpPr>
        <p:spPr>
          <a:xfrm>
            <a:off x="290230" y="232339"/>
            <a:ext cx="2493733" cy="486817"/>
          </a:xfrm>
        </p:spPr>
        <p:txBody>
          <a:bodyPr/>
          <a:lstStyle/>
          <a:p>
            <a:pPr lvl="0" algn="l"/>
            <a:r>
              <a:rPr lang="en-US" sz="2700" i="0">
                <a:solidFill>
                  <a:srgbClr val="D07576"/>
                </a:solidFill>
                <a:latin typeface="Rubik"/>
                <a:ea typeface="Roboto" pitchFamily="2"/>
              </a:rPr>
              <a:t>RESOURCES</a:t>
            </a:r>
          </a:p>
        </p:txBody>
      </p:sp>
      <p:grpSp>
        <p:nvGrpSpPr>
          <p:cNvPr id="3" name="Grupo 44">
            <a:extLst>
              <a:ext uri="{FF2B5EF4-FFF2-40B4-BE49-F238E27FC236}">
                <a16:creationId xmlns:a16="http://schemas.microsoft.com/office/drawing/2014/main" id="{984D93FA-9480-3C6C-A5DE-E250F7701AE4}"/>
              </a:ext>
            </a:extLst>
          </p:cNvPr>
          <p:cNvGrpSpPr/>
          <p:nvPr/>
        </p:nvGrpSpPr>
        <p:grpSpPr>
          <a:xfrm>
            <a:off x="290230" y="987945"/>
            <a:ext cx="6381378" cy="4047517"/>
            <a:chOff x="290230" y="987945"/>
            <a:chExt cx="6381378" cy="4047517"/>
          </a:xfrm>
        </p:grpSpPr>
        <p:sp>
          <p:nvSpPr>
            <p:cNvPr id="4" name="Freeform 5">
              <a:extLst>
                <a:ext uri="{FF2B5EF4-FFF2-40B4-BE49-F238E27FC236}">
                  <a16:creationId xmlns:a16="http://schemas.microsoft.com/office/drawing/2014/main" id="{FF8E2132-7177-DAED-5F9C-E3ED620818DE}"/>
                </a:ext>
              </a:extLst>
            </p:cNvPr>
            <p:cNvSpPr/>
            <p:nvPr/>
          </p:nvSpPr>
          <p:spPr>
            <a:xfrm>
              <a:off x="2648010" y="1093878"/>
              <a:ext cx="1508631" cy="1626525"/>
            </a:xfrm>
            <a:custGeom>
              <a:avLst/>
              <a:gdLst>
                <a:gd name="f0" fmla="val 10800000"/>
                <a:gd name="f1" fmla="val 5400000"/>
                <a:gd name="f2" fmla="val 180"/>
                <a:gd name="f3" fmla="val w"/>
                <a:gd name="f4" fmla="val h"/>
                <a:gd name="f5" fmla="val 0"/>
                <a:gd name="f6" fmla="val 623"/>
                <a:gd name="f7" fmla="val 671"/>
                <a:gd name="f8" fmla="val 425"/>
                <a:gd name="f9" fmla="val 565"/>
                <a:gd name="f10" fmla="val 420"/>
                <a:gd name="f11" fmla="val 588"/>
                <a:gd name="f12" fmla="val 418"/>
                <a:gd name="f13" fmla="val 612"/>
                <a:gd name="f14" fmla="val 635"/>
                <a:gd name="f15" fmla="val 644"/>
                <a:gd name="f16" fmla="val 417"/>
                <a:gd name="f17" fmla="val 649"/>
                <a:gd name="f18" fmla="val 410"/>
                <a:gd name="f19" fmla="val 653"/>
                <a:gd name="f20" fmla="val 376"/>
                <a:gd name="f21" fmla="val 342"/>
                <a:gd name="f22" fmla="val 668"/>
                <a:gd name="f23" fmla="val 309"/>
                <a:gd name="f24" fmla="val 654"/>
                <a:gd name="f25" fmla="val 290"/>
                <a:gd name="f26" fmla="val 646"/>
                <a:gd name="f27" fmla="val 274"/>
                <a:gd name="f28" fmla="val 634"/>
                <a:gd name="f29" fmla="val 266"/>
                <a:gd name="f30" fmla="val 615"/>
                <a:gd name="f31" fmla="val 258"/>
                <a:gd name="f32" fmla="val 596"/>
                <a:gd name="f33" fmla="val 257"/>
                <a:gd name="f34" fmla="val 591"/>
                <a:gd name="f35" fmla="val 271"/>
                <a:gd name="f36" fmla="val 579"/>
                <a:gd name="f37" fmla="val 279"/>
                <a:gd name="f38" fmla="val 571"/>
                <a:gd name="f39" fmla="val 286"/>
                <a:gd name="f40" fmla="val 562"/>
                <a:gd name="f41" fmla="val 292"/>
                <a:gd name="f42" fmla="val 553"/>
                <a:gd name="f43" fmla="val 315"/>
                <a:gd name="f44" fmla="val 521"/>
                <a:gd name="f45" fmla="val 330"/>
                <a:gd name="f46" fmla="val 485"/>
                <a:gd name="f47" fmla="val 446"/>
                <a:gd name="f48" fmla="val 329"/>
                <a:gd name="f49" fmla="val 450"/>
                <a:gd name="f50" fmla="val 318"/>
                <a:gd name="f51" fmla="val 454"/>
                <a:gd name="f52" fmla="val 307"/>
                <a:gd name="f53" fmla="val 455"/>
                <a:gd name="f54" fmla="val 261"/>
                <a:gd name="f55" fmla="val 457"/>
                <a:gd name="f56" fmla="val 227"/>
                <a:gd name="f57" fmla="val 436"/>
                <a:gd name="f58" fmla="val 200"/>
                <a:gd name="f59" fmla="val 402"/>
                <a:gd name="f60" fmla="val 163"/>
                <a:gd name="f61" fmla="val 353"/>
                <a:gd name="f62" fmla="val 148"/>
                <a:gd name="f63" fmla="val 297"/>
                <a:gd name="f64" fmla="val 149"/>
                <a:gd name="f65" fmla="val 236"/>
                <a:gd name="f66" fmla="val 232"/>
                <a:gd name="f67" fmla="val 223"/>
                <a:gd name="f68" fmla="val 138"/>
                <a:gd name="f69" fmla="val 237"/>
                <a:gd name="f70" fmla="val 125"/>
                <a:gd name="f71" fmla="val 246"/>
                <a:gd name="f72" fmla="val 108"/>
                <a:gd name="f73" fmla="val 249"/>
                <a:gd name="f74" fmla="val 101"/>
                <a:gd name="f75" fmla="val 251"/>
                <a:gd name="f76" fmla="val 93"/>
                <a:gd name="f77" fmla="val 85"/>
                <a:gd name="f78" fmla="val 81"/>
                <a:gd name="f79" fmla="val 250"/>
                <a:gd name="f80" fmla="val 76"/>
                <a:gd name="f81" fmla="val 252"/>
                <a:gd name="f82" fmla="val 71"/>
                <a:gd name="f83" fmla="val 248"/>
                <a:gd name="f84" fmla="val 244"/>
                <a:gd name="f85" fmla="val 86"/>
                <a:gd name="f86" fmla="val 242"/>
                <a:gd name="f87" fmla="val 94"/>
                <a:gd name="f88" fmla="val 240"/>
                <a:gd name="f89" fmla="val 99"/>
                <a:gd name="f90" fmla="val 235"/>
                <a:gd name="f91" fmla="val 104"/>
                <a:gd name="f92" fmla="val 229"/>
                <a:gd name="f93" fmla="val 105"/>
                <a:gd name="f94" fmla="val 226"/>
                <a:gd name="f95" fmla="val 225"/>
                <a:gd name="f96" fmla="val 103"/>
                <a:gd name="f97" fmla="val 228"/>
                <a:gd name="f98" fmla="val 100"/>
                <a:gd name="f99" fmla="val 230"/>
                <a:gd name="f100" fmla="val 97"/>
                <a:gd name="f101" fmla="val 92"/>
                <a:gd name="f102" fmla="val 222"/>
                <a:gd name="f103" fmla="val 96"/>
                <a:gd name="f104" fmla="val 216"/>
                <a:gd name="f105" fmla="val 211"/>
                <a:gd name="f106" fmla="val 90"/>
                <a:gd name="f107" fmla="val 207"/>
                <a:gd name="f108" fmla="val 201"/>
                <a:gd name="f109" fmla="val 78"/>
                <a:gd name="f110" fmla="val 199"/>
                <a:gd name="f111" fmla="val 72"/>
                <a:gd name="f112" fmla="val 196"/>
                <a:gd name="f113" fmla="val 39"/>
                <a:gd name="f114" fmla="val 179"/>
                <a:gd name="f115" fmla="val 17"/>
                <a:gd name="f116" fmla="val 155"/>
                <a:gd name="f117" fmla="val 10"/>
                <a:gd name="f118" fmla="val 118"/>
                <a:gd name="f119" fmla="val 61"/>
                <a:gd name="f120" fmla="val 46"/>
                <a:gd name="f121" fmla="val 3"/>
                <a:gd name="f122" fmla="val 1"/>
                <a:gd name="f123" fmla="val 137"/>
                <a:gd name="f124" fmla="val 167"/>
                <a:gd name="f125" fmla="val 8"/>
                <a:gd name="f126" fmla="val 192"/>
                <a:gd name="f127" fmla="val 31"/>
                <a:gd name="f128" fmla="val 41"/>
                <a:gd name="f129" fmla="val 206"/>
                <a:gd name="f130" fmla="val 51"/>
                <a:gd name="f131" fmla="val 210"/>
                <a:gd name="f132" fmla="val 62"/>
                <a:gd name="f133" fmla="val 212"/>
                <a:gd name="f134" fmla="val 69"/>
                <a:gd name="f135" fmla="val 215"/>
                <a:gd name="f136" fmla="val 67"/>
                <a:gd name="f137" fmla="val 219"/>
                <a:gd name="f138" fmla="val 64"/>
                <a:gd name="f139" fmla="val 58"/>
                <a:gd name="f140" fmla="val 234"/>
                <a:gd name="f141" fmla="val 52"/>
                <a:gd name="f142" fmla="val 47"/>
                <a:gd name="f143" fmla="val 302"/>
                <a:gd name="f144" fmla="val 13"/>
                <a:gd name="f145" fmla="val 367"/>
                <a:gd name="f146" fmla="val 5"/>
                <a:gd name="f147" fmla="val 434"/>
                <a:gd name="f148" fmla="val 19"/>
                <a:gd name="f149" fmla="val 465"/>
                <a:gd name="f150" fmla="val 26"/>
                <a:gd name="f151" fmla="val 495"/>
                <a:gd name="f152" fmla="val 37"/>
                <a:gd name="f153" fmla="val 518"/>
                <a:gd name="f154" fmla="val 537"/>
                <a:gd name="f155" fmla="val 80"/>
                <a:gd name="f156" fmla="val 539"/>
                <a:gd name="f157" fmla="val 526"/>
                <a:gd name="f158" fmla="val 124"/>
                <a:gd name="f159" fmla="val 523"/>
                <a:gd name="f160" fmla="val 129"/>
                <a:gd name="f161" fmla="val 524"/>
                <a:gd name="f162" fmla="val 131"/>
                <a:gd name="f163" fmla="val 527"/>
                <a:gd name="f164" fmla="val 135"/>
                <a:gd name="f165" fmla="val 545"/>
                <a:gd name="f166" fmla="val 154"/>
                <a:gd name="f167" fmla="val 559"/>
                <a:gd name="f168" fmla="val 176"/>
                <a:gd name="f169" fmla="val 567"/>
                <a:gd name="f170" fmla="val 572"/>
                <a:gd name="f171" fmla="val 217"/>
                <a:gd name="f172" fmla="val 576"/>
                <a:gd name="f173" fmla="val 582"/>
                <a:gd name="f174" fmla="val 247"/>
                <a:gd name="f175" fmla="val 590"/>
                <a:gd name="f176" fmla="val 597"/>
                <a:gd name="f177" fmla="val 287"/>
                <a:gd name="f178" fmla="val 618"/>
                <a:gd name="f179" fmla="val 298"/>
                <a:gd name="f180" fmla="val 305"/>
                <a:gd name="f181" fmla="val 604"/>
                <a:gd name="f182" fmla="val 313"/>
                <a:gd name="f183" fmla="val 325"/>
                <a:gd name="f184" fmla="val 600"/>
                <a:gd name="f185" fmla="val 350"/>
                <a:gd name="f186" fmla="val 375"/>
                <a:gd name="f187" fmla="val 401"/>
                <a:gd name="f188" fmla="val 594"/>
                <a:gd name="f189" fmla="val 423"/>
                <a:gd name="f190" fmla="val 589"/>
                <a:gd name="f191" fmla="val 427"/>
                <a:gd name="f192" fmla="val 568"/>
                <a:gd name="f193" fmla="val 430"/>
                <a:gd name="f194" fmla="val 432"/>
                <a:gd name="f195" fmla="val 500"/>
                <a:gd name="f196" fmla="val 429"/>
                <a:gd name="f197" fmla="val 486"/>
                <a:gd name="f198" fmla="val 428"/>
                <a:gd name="f199" fmla="val 475"/>
                <a:gd name="f200" fmla="val 433"/>
                <a:gd name="f201" fmla="val 442"/>
                <a:gd name="f202" fmla="val 458"/>
                <a:gd name="f203" fmla="val 449"/>
                <a:gd name="f204" fmla="val 452"/>
                <a:gd name="f205" fmla="val 448"/>
                <a:gd name="f206" fmla="val 468"/>
                <a:gd name="f207" fmla="val 437"/>
                <a:gd name="f208" fmla="val 499"/>
                <a:gd name="f209" fmla="val 532"/>
                <a:gd name="f210" fmla="+- 0 0 -90"/>
                <a:gd name="f211" fmla="*/ f3 1 623"/>
                <a:gd name="f212" fmla="*/ f4 1 671"/>
                <a:gd name="f213" fmla="val f5"/>
                <a:gd name="f214" fmla="val f6"/>
                <a:gd name="f215" fmla="val f7"/>
                <a:gd name="f216" fmla="*/ f210 f0 1"/>
                <a:gd name="f217" fmla="+- f215 0 f213"/>
                <a:gd name="f218" fmla="+- f214 0 f213"/>
                <a:gd name="f219" fmla="*/ f216 1 f2"/>
                <a:gd name="f220" fmla="*/ f218 1 623"/>
                <a:gd name="f221" fmla="*/ f217 1 671"/>
                <a:gd name="f222" fmla="*/ 425 f218 1"/>
                <a:gd name="f223" fmla="*/ 565 f217 1"/>
                <a:gd name="f224" fmla="*/ 420 f218 1"/>
                <a:gd name="f225" fmla="*/ 635 f217 1"/>
                <a:gd name="f226" fmla="*/ 410 f218 1"/>
                <a:gd name="f227" fmla="*/ 653 f217 1"/>
                <a:gd name="f228" fmla="*/ 309 f218 1"/>
                <a:gd name="f229" fmla="*/ 654 f217 1"/>
                <a:gd name="f230" fmla="*/ 266 f218 1"/>
                <a:gd name="f231" fmla="*/ 615 f217 1"/>
                <a:gd name="f232" fmla="*/ 271 f218 1"/>
                <a:gd name="f233" fmla="*/ 579 f217 1"/>
                <a:gd name="f234" fmla="*/ 292 f218 1"/>
                <a:gd name="f235" fmla="*/ 553 f217 1"/>
                <a:gd name="f236" fmla="*/ 342 f218 1"/>
                <a:gd name="f237" fmla="*/ 446 f217 1"/>
                <a:gd name="f238" fmla="*/ 307 f218 1"/>
                <a:gd name="f239" fmla="*/ 455 f217 1"/>
                <a:gd name="f240" fmla="*/ 200 f218 1"/>
                <a:gd name="f241" fmla="*/ 402 f217 1"/>
                <a:gd name="f242" fmla="*/ 149 f218 1"/>
                <a:gd name="f243" fmla="*/ 236 f217 1"/>
                <a:gd name="f244" fmla="*/ 223 f217 1"/>
                <a:gd name="f245" fmla="*/ 108 f218 1"/>
                <a:gd name="f246" fmla="*/ 249 f217 1"/>
                <a:gd name="f247" fmla="*/ 85 f218 1"/>
                <a:gd name="f248" fmla="*/ 251 f217 1"/>
                <a:gd name="f249" fmla="*/ 71 f218 1"/>
                <a:gd name="f250" fmla="*/ 248 f217 1"/>
                <a:gd name="f251" fmla="*/ 86 f218 1"/>
                <a:gd name="f252" fmla="*/ 242 f217 1"/>
                <a:gd name="f253" fmla="*/ 104 f218 1"/>
                <a:gd name="f254" fmla="*/ 229 f217 1"/>
                <a:gd name="f255" fmla="*/ 105 f218 1"/>
                <a:gd name="f256" fmla="*/ 225 f217 1"/>
                <a:gd name="f257" fmla="*/ 103 f218 1"/>
                <a:gd name="f258" fmla="*/ 228 f217 1"/>
                <a:gd name="f259" fmla="*/ 94 f218 1"/>
                <a:gd name="f260" fmla="*/ 222 f217 1"/>
                <a:gd name="f261" fmla="*/ 90 f218 1"/>
                <a:gd name="f262" fmla="*/ 207 f217 1"/>
                <a:gd name="f263" fmla="*/ 72 f218 1"/>
                <a:gd name="f264" fmla="*/ 196 f217 1"/>
                <a:gd name="f265" fmla="*/ 10 f218 1"/>
                <a:gd name="f266" fmla="*/ 118 f217 1"/>
                <a:gd name="f267" fmla="*/ 1 f217 1"/>
                <a:gd name="f268" fmla="*/ 192 f218 1"/>
                <a:gd name="f269" fmla="*/ 31 f217 1"/>
                <a:gd name="f270" fmla="*/ 210 f218 1"/>
                <a:gd name="f271" fmla="*/ 62 f217 1"/>
                <a:gd name="f272" fmla="*/ 219 f218 1"/>
                <a:gd name="f273" fmla="*/ 64 f217 1"/>
                <a:gd name="f274" fmla="*/ 242 f218 1"/>
                <a:gd name="f275" fmla="*/ 47 f217 1"/>
                <a:gd name="f276" fmla="*/ 434 f218 1"/>
                <a:gd name="f277" fmla="*/ 19 f217 1"/>
                <a:gd name="f278" fmla="*/ 518 f218 1"/>
                <a:gd name="f279" fmla="*/ 61 f217 1"/>
                <a:gd name="f280" fmla="*/ 526 f218 1"/>
                <a:gd name="f281" fmla="*/ 124 f217 1"/>
                <a:gd name="f282" fmla="*/ 527 f218 1"/>
                <a:gd name="f283" fmla="*/ 135 f217 1"/>
                <a:gd name="f284" fmla="*/ 567 f218 1"/>
                <a:gd name="f285" fmla="*/ 201 f217 1"/>
                <a:gd name="f286" fmla="*/ 582 f218 1"/>
                <a:gd name="f287" fmla="*/ 247 f217 1"/>
                <a:gd name="f288" fmla="*/ 623 f218 1"/>
                <a:gd name="f289" fmla="*/ 290 f217 1"/>
                <a:gd name="f290" fmla="*/ 604 f218 1"/>
                <a:gd name="f291" fmla="*/ 309 f217 1"/>
                <a:gd name="f292" fmla="*/ 597 f218 1"/>
                <a:gd name="f293" fmla="*/ 325 f217 1"/>
                <a:gd name="f294" fmla="*/ 401 f217 1"/>
                <a:gd name="f295" fmla="*/ 568 f218 1"/>
                <a:gd name="f296" fmla="*/ 430 f217 1"/>
                <a:gd name="f297" fmla="*/ 500 f218 1"/>
                <a:gd name="f298" fmla="*/ 429 f217 1"/>
                <a:gd name="f299" fmla="*/ 465 f218 1"/>
                <a:gd name="f300" fmla="*/ 442 f217 1"/>
                <a:gd name="f301" fmla="*/ 448 f218 1"/>
                <a:gd name="f302" fmla="*/ 468 f217 1"/>
                <a:gd name="f303" fmla="+- f219 0 f1"/>
                <a:gd name="f304" fmla="*/ f222 1 623"/>
                <a:gd name="f305" fmla="*/ f223 1 671"/>
                <a:gd name="f306" fmla="*/ f224 1 623"/>
                <a:gd name="f307" fmla="*/ f225 1 671"/>
                <a:gd name="f308" fmla="*/ f226 1 623"/>
                <a:gd name="f309" fmla="*/ f227 1 671"/>
                <a:gd name="f310" fmla="*/ f228 1 623"/>
                <a:gd name="f311" fmla="*/ f229 1 671"/>
                <a:gd name="f312" fmla="*/ f230 1 623"/>
                <a:gd name="f313" fmla="*/ f231 1 671"/>
                <a:gd name="f314" fmla="*/ f232 1 623"/>
                <a:gd name="f315" fmla="*/ f233 1 671"/>
                <a:gd name="f316" fmla="*/ f234 1 623"/>
                <a:gd name="f317" fmla="*/ f235 1 671"/>
                <a:gd name="f318" fmla="*/ f236 1 623"/>
                <a:gd name="f319" fmla="*/ f237 1 671"/>
                <a:gd name="f320" fmla="*/ f238 1 623"/>
                <a:gd name="f321" fmla="*/ f239 1 671"/>
                <a:gd name="f322" fmla="*/ f240 1 623"/>
                <a:gd name="f323" fmla="*/ f241 1 671"/>
                <a:gd name="f324" fmla="*/ f242 1 623"/>
                <a:gd name="f325" fmla="*/ f243 1 671"/>
                <a:gd name="f326" fmla="*/ f244 1 671"/>
                <a:gd name="f327" fmla="*/ f245 1 623"/>
                <a:gd name="f328" fmla="*/ f246 1 671"/>
                <a:gd name="f329" fmla="*/ f247 1 623"/>
                <a:gd name="f330" fmla="*/ f248 1 671"/>
                <a:gd name="f331" fmla="*/ f249 1 623"/>
                <a:gd name="f332" fmla="*/ f250 1 671"/>
                <a:gd name="f333" fmla="*/ f251 1 623"/>
                <a:gd name="f334" fmla="*/ f252 1 671"/>
                <a:gd name="f335" fmla="*/ f253 1 623"/>
                <a:gd name="f336" fmla="*/ f254 1 671"/>
                <a:gd name="f337" fmla="*/ f255 1 623"/>
                <a:gd name="f338" fmla="*/ f256 1 671"/>
                <a:gd name="f339" fmla="*/ f257 1 623"/>
                <a:gd name="f340" fmla="*/ f258 1 671"/>
                <a:gd name="f341" fmla="*/ f259 1 623"/>
                <a:gd name="f342" fmla="*/ f260 1 671"/>
                <a:gd name="f343" fmla="*/ f261 1 623"/>
                <a:gd name="f344" fmla="*/ f262 1 671"/>
                <a:gd name="f345" fmla="*/ f263 1 623"/>
                <a:gd name="f346" fmla="*/ f264 1 671"/>
                <a:gd name="f347" fmla="*/ f265 1 623"/>
                <a:gd name="f348" fmla="*/ f266 1 671"/>
                <a:gd name="f349" fmla="*/ f267 1 671"/>
                <a:gd name="f350" fmla="*/ f268 1 623"/>
                <a:gd name="f351" fmla="*/ f269 1 671"/>
                <a:gd name="f352" fmla="*/ f270 1 623"/>
                <a:gd name="f353" fmla="*/ f271 1 671"/>
                <a:gd name="f354" fmla="*/ f272 1 623"/>
                <a:gd name="f355" fmla="*/ f273 1 671"/>
                <a:gd name="f356" fmla="*/ f274 1 623"/>
                <a:gd name="f357" fmla="*/ f275 1 671"/>
                <a:gd name="f358" fmla="*/ f276 1 623"/>
                <a:gd name="f359" fmla="*/ f277 1 671"/>
                <a:gd name="f360" fmla="*/ f278 1 623"/>
                <a:gd name="f361" fmla="*/ f279 1 671"/>
                <a:gd name="f362" fmla="*/ f280 1 623"/>
                <a:gd name="f363" fmla="*/ f281 1 671"/>
                <a:gd name="f364" fmla="*/ f282 1 623"/>
                <a:gd name="f365" fmla="*/ f283 1 671"/>
                <a:gd name="f366" fmla="*/ f284 1 623"/>
                <a:gd name="f367" fmla="*/ f285 1 671"/>
                <a:gd name="f368" fmla="*/ f286 1 623"/>
                <a:gd name="f369" fmla="*/ f287 1 671"/>
                <a:gd name="f370" fmla="*/ f288 1 623"/>
                <a:gd name="f371" fmla="*/ f289 1 671"/>
                <a:gd name="f372" fmla="*/ f290 1 623"/>
                <a:gd name="f373" fmla="*/ f291 1 671"/>
                <a:gd name="f374" fmla="*/ f292 1 623"/>
                <a:gd name="f375" fmla="*/ f293 1 671"/>
                <a:gd name="f376" fmla="*/ f294 1 671"/>
                <a:gd name="f377" fmla="*/ f295 1 623"/>
                <a:gd name="f378" fmla="*/ f296 1 671"/>
                <a:gd name="f379" fmla="*/ f297 1 623"/>
                <a:gd name="f380" fmla="*/ f298 1 671"/>
                <a:gd name="f381" fmla="*/ f299 1 623"/>
                <a:gd name="f382" fmla="*/ f300 1 671"/>
                <a:gd name="f383" fmla="*/ f301 1 623"/>
                <a:gd name="f384" fmla="*/ f302 1 671"/>
                <a:gd name="f385" fmla="*/ 0 1 f220"/>
                <a:gd name="f386" fmla="*/ f214 1 f220"/>
                <a:gd name="f387" fmla="*/ 0 1 f221"/>
                <a:gd name="f388" fmla="*/ f215 1 f221"/>
                <a:gd name="f389" fmla="*/ f304 1 f220"/>
                <a:gd name="f390" fmla="*/ f305 1 f221"/>
                <a:gd name="f391" fmla="*/ f306 1 f220"/>
                <a:gd name="f392" fmla="*/ f307 1 f221"/>
                <a:gd name="f393" fmla="*/ f308 1 f220"/>
                <a:gd name="f394" fmla="*/ f309 1 f221"/>
                <a:gd name="f395" fmla="*/ f310 1 f220"/>
                <a:gd name="f396" fmla="*/ f311 1 f221"/>
                <a:gd name="f397" fmla="*/ f312 1 f220"/>
                <a:gd name="f398" fmla="*/ f313 1 f221"/>
                <a:gd name="f399" fmla="*/ f314 1 f220"/>
                <a:gd name="f400" fmla="*/ f315 1 f221"/>
                <a:gd name="f401" fmla="*/ f316 1 f220"/>
                <a:gd name="f402" fmla="*/ f317 1 f221"/>
                <a:gd name="f403" fmla="*/ f318 1 f220"/>
                <a:gd name="f404" fmla="*/ f319 1 f221"/>
                <a:gd name="f405" fmla="*/ f320 1 f220"/>
                <a:gd name="f406" fmla="*/ f321 1 f221"/>
                <a:gd name="f407" fmla="*/ f322 1 f220"/>
                <a:gd name="f408" fmla="*/ f323 1 f221"/>
                <a:gd name="f409" fmla="*/ f324 1 f220"/>
                <a:gd name="f410" fmla="*/ f325 1 f221"/>
                <a:gd name="f411" fmla="*/ f326 1 f221"/>
                <a:gd name="f412" fmla="*/ f327 1 f220"/>
                <a:gd name="f413" fmla="*/ f328 1 f221"/>
                <a:gd name="f414" fmla="*/ f329 1 f220"/>
                <a:gd name="f415" fmla="*/ f330 1 f221"/>
                <a:gd name="f416" fmla="*/ f331 1 f220"/>
                <a:gd name="f417" fmla="*/ f332 1 f221"/>
                <a:gd name="f418" fmla="*/ f333 1 f220"/>
                <a:gd name="f419" fmla="*/ f334 1 f221"/>
                <a:gd name="f420" fmla="*/ f335 1 f220"/>
                <a:gd name="f421" fmla="*/ f336 1 f221"/>
                <a:gd name="f422" fmla="*/ f337 1 f220"/>
                <a:gd name="f423" fmla="*/ f338 1 f221"/>
                <a:gd name="f424" fmla="*/ f339 1 f220"/>
                <a:gd name="f425" fmla="*/ f340 1 f221"/>
                <a:gd name="f426" fmla="*/ f341 1 f220"/>
                <a:gd name="f427" fmla="*/ f342 1 f221"/>
                <a:gd name="f428" fmla="*/ f343 1 f220"/>
                <a:gd name="f429" fmla="*/ f344 1 f221"/>
                <a:gd name="f430" fmla="*/ f345 1 f220"/>
                <a:gd name="f431" fmla="*/ f346 1 f221"/>
                <a:gd name="f432" fmla="*/ f347 1 f220"/>
                <a:gd name="f433" fmla="*/ f348 1 f221"/>
                <a:gd name="f434" fmla="*/ f349 1 f221"/>
                <a:gd name="f435" fmla="*/ f350 1 f220"/>
                <a:gd name="f436" fmla="*/ f351 1 f221"/>
                <a:gd name="f437" fmla="*/ f352 1 f220"/>
                <a:gd name="f438" fmla="*/ f353 1 f221"/>
                <a:gd name="f439" fmla="*/ f354 1 f220"/>
                <a:gd name="f440" fmla="*/ f355 1 f221"/>
                <a:gd name="f441" fmla="*/ f356 1 f220"/>
                <a:gd name="f442" fmla="*/ f357 1 f221"/>
                <a:gd name="f443" fmla="*/ f358 1 f220"/>
                <a:gd name="f444" fmla="*/ f359 1 f221"/>
                <a:gd name="f445" fmla="*/ f360 1 f220"/>
                <a:gd name="f446" fmla="*/ f361 1 f221"/>
                <a:gd name="f447" fmla="*/ f362 1 f220"/>
                <a:gd name="f448" fmla="*/ f363 1 f221"/>
                <a:gd name="f449" fmla="*/ f364 1 f220"/>
                <a:gd name="f450" fmla="*/ f365 1 f221"/>
                <a:gd name="f451" fmla="*/ f366 1 f220"/>
                <a:gd name="f452" fmla="*/ f367 1 f221"/>
                <a:gd name="f453" fmla="*/ f368 1 f220"/>
                <a:gd name="f454" fmla="*/ f369 1 f221"/>
                <a:gd name="f455" fmla="*/ f370 1 f220"/>
                <a:gd name="f456" fmla="*/ f371 1 f221"/>
                <a:gd name="f457" fmla="*/ f372 1 f220"/>
                <a:gd name="f458" fmla="*/ f373 1 f221"/>
                <a:gd name="f459" fmla="*/ f374 1 f220"/>
                <a:gd name="f460" fmla="*/ f375 1 f221"/>
                <a:gd name="f461" fmla="*/ f376 1 f221"/>
                <a:gd name="f462" fmla="*/ f377 1 f220"/>
                <a:gd name="f463" fmla="*/ f378 1 f221"/>
                <a:gd name="f464" fmla="*/ f379 1 f220"/>
                <a:gd name="f465" fmla="*/ f380 1 f221"/>
                <a:gd name="f466" fmla="*/ f381 1 f220"/>
                <a:gd name="f467" fmla="*/ f382 1 f221"/>
                <a:gd name="f468" fmla="*/ f383 1 f220"/>
                <a:gd name="f469" fmla="*/ f384 1 f221"/>
                <a:gd name="f470" fmla="*/ f385 f211 1"/>
                <a:gd name="f471" fmla="*/ f386 f211 1"/>
                <a:gd name="f472" fmla="*/ f388 f212 1"/>
                <a:gd name="f473" fmla="*/ f387 f212 1"/>
                <a:gd name="f474" fmla="*/ f389 f211 1"/>
                <a:gd name="f475" fmla="*/ f390 f212 1"/>
                <a:gd name="f476" fmla="*/ f391 f211 1"/>
                <a:gd name="f477" fmla="*/ f392 f212 1"/>
                <a:gd name="f478" fmla="*/ f393 f211 1"/>
                <a:gd name="f479" fmla="*/ f394 f212 1"/>
                <a:gd name="f480" fmla="*/ f395 f211 1"/>
                <a:gd name="f481" fmla="*/ f396 f212 1"/>
                <a:gd name="f482" fmla="*/ f397 f211 1"/>
                <a:gd name="f483" fmla="*/ f398 f212 1"/>
                <a:gd name="f484" fmla="*/ f399 f211 1"/>
                <a:gd name="f485" fmla="*/ f400 f212 1"/>
                <a:gd name="f486" fmla="*/ f401 f211 1"/>
                <a:gd name="f487" fmla="*/ f402 f212 1"/>
                <a:gd name="f488" fmla="*/ f403 f211 1"/>
                <a:gd name="f489" fmla="*/ f404 f212 1"/>
                <a:gd name="f490" fmla="*/ f405 f211 1"/>
                <a:gd name="f491" fmla="*/ f406 f212 1"/>
                <a:gd name="f492" fmla="*/ f407 f211 1"/>
                <a:gd name="f493" fmla="*/ f408 f212 1"/>
                <a:gd name="f494" fmla="*/ f409 f211 1"/>
                <a:gd name="f495" fmla="*/ f410 f212 1"/>
                <a:gd name="f496" fmla="*/ f411 f212 1"/>
                <a:gd name="f497" fmla="*/ f412 f211 1"/>
                <a:gd name="f498" fmla="*/ f413 f212 1"/>
                <a:gd name="f499" fmla="*/ f414 f211 1"/>
                <a:gd name="f500" fmla="*/ f415 f212 1"/>
                <a:gd name="f501" fmla="*/ f416 f211 1"/>
                <a:gd name="f502" fmla="*/ f417 f212 1"/>
                <a:gd name="f503" fmla="*/ f418 f211 1"/>
                <a:gd name="f504" fmla="*/ f419 f212 1"/>
                <a:gd name="f505" fmla="*/ f420 f211 1"/>
                <a:gd name="f506" fmla="*/ f421 f212 1"/>
                <a:gd name="f507" fmla="*/ f422 f211 1"/>
                <a:gd name="f508" fmla="*/ f423 f212 1"/>
                <a:gd name="f509" fmla="*/ f424 f211 1"/>
                <a:gd name="f510" fmla="*/ f425 f212 1"/>
                <a:gd name="f511" fmla="*/ f426 f211 1"/>
                <a:gd name="f512" fmla="*/ f427 f212 1"/>
                <a:gd name="f513" fmla="*/ f428 f211 1"/>
                <a:gd name="f514" fmla="*/ f429 f212 1"/>
                <a:gd name="f515" fmla="*/ f430 f211 1"/>
                <a:gd name="f516" fmla="*/ f431 f212 1"/>
                <a:gd name="f517" fmla="*/ f432 f211 1"/>
                <a:gd name="f518" fmla="*/ f433 f212 1"/>
                <a:gd name="f519" fmla="*/ f434 f212 1"/>
                <a:gd name="f520" fmla="*/ f435 f211 1"/>
                <a:gd name="f521" fmla="*/ f436 f212 1"/>
                <a:gd name="f522" fmla="*/ f437 f211 1"/>
                <a:gd name="f523" fmla="*/ f438 f212 1"/>
                <a:gd name="f524" fmla="*/ f439 f211 1"/>
                <a:gd name="f525" fmla="*/ f440 f212 1"/>
                <a:gd name="f526" fmla="*/ f441 f211 1"/>
                <a:gd name="f527" fmla="*/ f442 f212 1"/>
                <a:gd name="f528" fmla="*/ f443 f211 1"/>
                <a:gd name="f529" fmla="*/ f444 f212 1"/>
                <a:gd name="f530" fmla="*/ f445 f211 1"/>
                <a:gd name="f531" fmla="*/ f446 f212 1"/>
                <a:gd name="f532" fmla="*/ f447 f211 1"/>
                <a:gd name="f533" fmla="*/ f448 f212 1"/>
                <a:gd name="f534" fmla="*/ f449 f211 1"/>
                <a:gd name="f535" fmla="*/ f450 f212 1"/>
                <a:gd name="f536" fmla="*/ f451 f211 1"/>
                <a:gd name="f537" fmla="*/ f452 f212 1"/>
                <a:gd name="f538" fmla="*/ f453 f211 1"/>
                <a:gd name="f539" fmla="*/ f454 f212 1"/>
                <a:gd name="f540" fmla="*/ f455 f211 1"/>
                <a:gd name="f541" fmla="*/ f456 f212 1"/>
                <a:gd name="f542" fmla="*/ f457 f211 1"/>
                <a:gd name="f543" fmla="*/ f458 f212 1"/>
                <a:gd name="f544" fmla="*/ f459 f211 1"/>
                <a:gd name="f545" fmla="*/ f460 f212 1"/>
                <a:gd name="f546" fmla="*/ f461 f212 1"/>
                <a:gd name="f547" fmla="*/ f462 f211 1"/>
                <a:gd name="f548" fmla="*/ f463 f212 1"/>
                <a:gd name="f549" fmla="*/ f464 f211 1"/>
                <a:gd name="f550" fmla="*/ f465 f212 1"/>
                <a:gd name="f551" fmla="*/ f466 f211 1"/>
                <a:gd name="f552" fmla="*/ f467 f212 1"/>
                <a:gd name="f553" fmla="*/ f468 f211 1"/>
                <a:gd name="f554" fmla="*/ f469 f212 1"/>
              </a:gdLst>
              <a:ahLst/>
              <a:cxnLst>
                <a:cxn ang="3cd4">
                  <a:pos x="hc" y="t"/>
                </a:cxn>
                <a:cxn ang="0">
                  <a:pos x="r" y="vc"/>
                </a:cxn>
                <a:cxn ang="cd4">
                  <a:pos x="hc" y="b"/>
                </a:cxn>
                <a:cxn ang="cd2">
                  <a:pos x="l" y="vc"/>
                </a:cxn>
                <a:cxn ang="f303">
                  <a:pos x="f474" y="f475"/>
                </a:cxn>
                <a:cxn ang="f303">
                  <a:pos x="f476" y="f477"/>
                </a:cxn>
                <a:cxn ang="f303">
                  <a:pos x="f478" y="f479"/>
                </a:cxn>
                <a:cxn ang="f303">
                  <a:pos x="f480" y="f481"/>
                </a:cxn>
                <a:cxn ang="f303">
                  <a:pos x="f482" y="f483"/>
                </a:cxn>
                <a:cxn ang="f303">
                  <a:pos x="f484" y="f485"/>
                </a:cxn>
                <a:cxn ang="f303">
                  <a:pos x="f486" y="f487"/>
                </a:cxn>
                <a:cxn ang="f303">
                  <a:pos x="f488" y="f489"/>
                </a:cxn>
                <a:cxn ang="f303">
                  <a:pos x="f490" y="f491"/>
                </a:cxn>
                <a:cxn ang="f303">
                  <a:pos x="f492" y="f493"/>
                </a:cxn>
                <a:cxn ang="f303">
                  <a:pos x="f494" y="f495"/>
                </a:cxn>
                <a:cxn ang="f303">
                  <a:pos x="f494" y="f496"/>
                </a:cxn>
                <a:cxn ang="f303">
                  <a:pos x="f497" y="f498"/>
                </a:cxn>
                <a:cxn ang="f303">
                  <a:pos x="f499" y="f500"/>
                </a:cxn>
                <a:cxn ang="f303">
                  <a:pos x="f501" y="f502"/>
                </a:cxn>
                <a:cxn ang="f303">
                  <a:pos x="f503" y="f504"/>
                </a:cxn>
                <a:cxn ang="f303">
                  <a:pos x="f505" y="f506"/>
                </a:cxn>
                <a:cxn ang="f303">
                  <a:pos x="f507" y="f508"/>
                </a:cxn>
                <a:cxn ang="f303">
                  <a:pos x="f509" y="f510"/>
                </a:cxn>
                <a:cxn ang="f303">
                  <a:pos x="f511" y="f506"/>
                </a:cxn>
                <a:cxn ang="f303">
                  <a:pos x="f511" y="f512"/>
                </a:cxn>
                <a:cxn ang="f303">
                  <a:pos x="f513" y="f514"/>
                </a:cxn>
                <a:cxn ang="f303">
                  <a:pos x="f515" y="f516"/>
                </a:cxn>
                <a:cxn ang="f303">
                  <a:pos x="f517" y="f518"/>
                </a:cxn>
                <a:cxn ang="f303">
                  <a:pos x="f505" y="f519"/>
                </a:cxn>
                <a:cxn ang="f303">
                  <a:pos x="f520" y="f521"/>
                </a:cxn>
                <a:cxn ang="f303">
                  <a:pos x="f522" y="f523"/>
                </a:cxn>
                <a:cxn ang="f303">
                  <a:pos x="f524" y="f525"/>
                </a:cxn>
                <a:cxn ang="f303">
                  <a:pos x="f526" y="f527"/>
                </a:cxn>
                <a:cxn ang="f303">
                  <a:pos x="f528" y="f529"/>
                </a:cxn>
                <a:cxn ang="f303">
                  <a:pos x="f530" y="f531"/>
                </a:cxn>
                <a:cxn ang="f303">
                  <a:pos x="f532" y="f533"/>
                </a:cxn>
                <a:cxn ang="f303">
                  <a:pos x="f534" y="f535"/>
                </a:cxn>
                <a:cxn ang="f303">
                  <a:pos x="f536" y="f537"/>
                </a:cxn>
                <a:cxn ang="f303">
                  <a:pos x="f538" y="f539"/>
                </a:cxn>
                <a:cxn ang="f303">
                  <a:pos x="f540" y="f541"/>
                </a:cxn>
                <a:cxn ang="f303">
                  <a:pos x="f542" y="f543"/>
                </a:cxn>
                <a:cxn ang="f303">
                  <a:pos x="f544" y="f545"/>
                </a:cxn>
                <a:cxn ang="f303">
                  <a:pos x="f544" y="f546"/>
                </a:cxn>
                <a:cxn ang="f303">
                  <a:pos x="f547" y="f548"/>
                </a:cxn>
                <a:cxn ang="f303">
                  <a:pos x="f549" y="f550"/>
                </a:cxn>
                <a:cxn ang="f303">
                  <a:pos x="f551" y="f552"/>
                </a:cxn>
                <a:cxn ang="f303">
                  <a:pos x="f553" y="f554"/>
                </a:cxn>
                <a:cxn ang="f303">
                  <a:pos x="f474" y="f475"/>
                </a:cxn>
              </a:cxnLst>
              <a:rect l="f470" t="f473" r="f471" b="f472"/>
              <a:pathLst>
                <a:path w="623" h="671">
                  <a:moveTo>
                    <a:pt x="f8" y="f9"/>
                  </a:moveTo>
                  <a:cubicBezTo>
                    <a:pt x="f10" y="f11"/>
                    <a:pt x="f12" y="f13"/>
                    <a:pt x="f10" y="f14"/>
                  </a:cubicBezTo>
                  <a:cubicBezTo>
                    <a:pt x="f10" y="f15"/>
                    <a:pt x="f16" y="f17"/>
                    <a:pt x="f18" y="f19"/>
                  </a:cubicBezTo>
                  <a:cubicBezTo>
                    <a:pt x="f20" y="f7"/>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21" y="f47"/>
                  </a:cubicBezTo>
                  <a:cubicBezTo>
                    <a:pt x="f48" y="f49"/>
                    <a:pt x="f50" y="f51"/>
                    <a:pt x="f52" y="f53"/>
                  </a:cubicBezTo>
                  <a:cubicBezTo>
                    <a:pt x="f54" y="f55"/>
                    <a:pt x="f56" y="f57"/>
                    <a:pt x="f58" y="f59"/>
                  </a:cubicBezTo>
                  <a:cubicBezTo>
                    <a:pt x="f60" y="f61"/>
                    <a:pt x="f62" y="f63"/>
                    <a:pt x="f64" y="f65"/>
                  </a:cubicBezTo>
                  <a:cubicBezTo>
                    <a:pt x="f64" y="f66"/>
                    <a:pt x="f64" y="f56"/>
                    <a:pt x="f64" y="f67"/>
                  </a:cubicBezTo>
                  <a:cubicBezTo>
                    <a:pt x="f68" y="f69"/>
                    <a:pt x="f70" y="f71"/>
                    <a:pt x="f72" y="f73"/>
                  </a:cubicBezTo>
                  <a:cubicBezTo>
                    <a:pt x="f74" y="f75"/>
                    <a:pt x="f76" y="f75"/>
                    <a:pt x="f77" y="f75"/>
                  </a:cubicBezTo>
                  <a:cubicBezTo>
                    <a:pt x="f78" y="f79"/>
                    <a:pt x="f80" y="f81"/>
                    <a:pt x="f82" y="f83"/>
                  </a:cubicBezTo>
                  <a:cubicBezTo>
                    <a:pt x="f80" y="f71"/>
                    <a:pt x="f78" y="f84"/>
                    <a:pt x="f85" y="f86"/>
                  </a:cubicBezTo>
                  <a:cubicBezTo>
                    <a:pt x="f87" y="f88"/>
                    <a:pt x="f89" y="f90"/>
                    <a:pt x="f91" y="f92"/>
                  </a:cubicBezTo>
                  <a:cubicBezTo>
                    <a:pt x="f93" y="f56"/>
                    <a:pt x="f91" y="f94"/>
                    <a:pt x="f93" y="f95"/>
                  </a:cubicBezTo>
                  <a:cubicBezTo>
                    <a:pt x="f91" y="f94"/>
                    <a:pt x="f91" y="f56"/>
                    <a:pt x="f96" y="f97"/>
                  </a:cubicBezTo>
                  <a:cubicBezTo>
                    <a:pt x="f98" y="f99"/>
                    <a:pt x="f100" y="f99"/>
                    <a:pt x="f87" y="f92"/>
                  </a:cubicBezTo>
                  <a:cubicBezTo>
                    <a:pt x="f101" y="f56"/>
                    <a:pt x="f87" y="f95"/>
                    <a:pt x="f87" y="f102"/>
                  </a:cubicBezTo>
                  <a:cubicBezTo>
                    <a:pt x="f103" y="f104"/>
                    <a:pt x="f103" y="f105"/>
                    <a:pt x="f106" y="f107"/>
                  </a:cubicBezTo>
                  <a:cubicBezTo>
                    <a:pt x="f77" y="f108"/>
                    <a:pt x="f109" y="f110"/>
                    <a:pt x="f111" y="f112"/>
                  </a:cubicBezTo>
                  <a:cubicBezTo>
                    <a:pt x="f113" y="f114"/>
                    <a:pt x="f115" y="f116"/>
                    <a:pt x="f117" y="f118"/>
                  </a:cubicBezTo>
                  <a:cubicBezTo>
                    <a:pt x="f5" y="f119"/>
                    <a:pt x="f120" y="f121"/>
                    <a:pt x="f91" y="f122"/>
                  </a:cubicBezTo>
                  <a:cubicBezTo>
                    <a:pt x="f123" y="f5"/>
                    <a:pt x="f124" y="f125"/>
                    <a:pt x="f126" y="f127"/>
                  </a:cubicBezTo>
                  <a:cubicBezTo>
                    <a:pt x="f110" y="f128"/>
                    <a:pt x="f129" y="f130"/>
                    <a:pt x="f131" y="f132"/>
                  </a:cubicBezTo>
                  <a:cubicBezTo>
                    <a:pt x="f133" y="f134"/>
                    <a:pt x="f135" y="f136"/>
                    <a:pt x="f137" y="f138"/>
                  </a:cubicBezTo>
                  <a:cubicBezTo>
                    <a:pt x="f94" y="f139"/>
                    <a:pt x="f140" y="f141"/>
                    <a:pt x="f86" y="f142"/>
                  </a:cubicBezTo>
                  <a:cubicBezTo>
                    <a:pt x="f143" y="f144"/>
                    <a:pt x="f145" y="f146"/>
                    <a:pt x="f147" y="f148"/>
                  </a:cubicBezTo>
                  <a:cubicBezTo>
                    <a:pt x="f149" y="f150"/>
                    <a:pt x="f151" y="f152"/>
                    <a:pt x="f153" y="f119"/>
                  </a:cubicBezTo>
                  <a:cubicBezTo>
                    <a:pt x="f154" y="f155"/>
                    <a:pt x="f156" y="f74"/>
                    <a:pt x="f157" y="f158"/>
                  </a:cubicBezTo>
                  <a:cubicBezTo>
                    <a:pt x="f159" y="f160"/>
                    <a:pt x="f161" y="f162"/>
                    <a:pt x="f163" y="f164"/>
                  </a:cubicBezTo>
                  <a:cubicBezTo>
                    <a:pt x="f165" y="f166"/>
                    <a:pt x="f167" y="f168"/>
                    <a:pt x="f169" y="f108"/>
                  </a:cubicBezTo>
                  <a:cubicBezTo>
                    <a:pt x="f170" y="f171"/>
                    <a:pt x="f172" y="f66"/>
                    <a:pt x="f173" y="f174"/>
                  </a:cubicBezTo>
                  <a:cubicBezTo>
                    <a:pt x="f175" y="f29"/>
                    <a:pt x="f176" y="f177"/>
                    <a:pt x="f6" y="f25"/>
                  </a:cubicBezTo>
                  <a:cubicBezTo>
                    <a:pt x="f178" y="f179"/>
                    <a:pt x="f13" y="f180"/>
                    <a:pt x="f181" y="f23"/>
                  </a:cubicBezTo>
                  <a:cubicBezTo>
                    <a:pt x="f176" y="f182"/>
                    <a:pt x="f32" y="f50"/>
                    <a:pt x="f176" y="f183"/>
                  </a:cubicBezTo>
                  <a:cubicBezTo>
                    <a:pt x="f184" y="f185"/>
                    <a:pt x="f184" y="f186"/>
                    <a:pt x="f176" y="f187"/>
                  </a:cubicBezTo>
                  <a:cubicBezTo>
                    <a:pt x="f188" y="f189"/>
                    <a:pt x="f190" y="f191"/>
                    <a:pt x="f192" y="f193"/>
                  </a:cubicBezTo>
                  <a:cubicBezTo>
                    <a:pt x="f165" y="f194"/>
                    <a:pt x="f159" y="f194"/>
                    <a:pt x="f195" y="f196"/>
                  </a:cubicBezTo>
                  <a:cubicBezTo>
                    <a:pt x="f197" y="f198"/>
                    <a:pt x="f199" y="f200"/>
                    <a:pt x="f149" y="f201"/>
                  </a:cubicBezTo>
                  <a:cubicBezTo>
                    <a:pt x="f202" y="f203"/>
                    <a:pt x="f204" y="f202"/>
                    <a:pt x="f205" y="f206"/>
                  </a:cubicBezTo>
                  <a:cubicBezTo>
                    <a:pt x="f207" y="f208"/>
                    <a:pt x="f193" y="f209"/>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5" name="Freeform 6">
              <a:extLst>
                <a:ext uri="{FF2B5EF4-FFF2-40B4-BE49-F238E27FC236}">
                  <a16:creationId xmlns:a16="http://schemas.microsoft.com/office/drawing/2014/main" id="{7AE3CB9B-4DE5-9AF6-1B8E-09F61F66B384}"/>
                </a:ext>
              </a:extLst>
            </p:cNvPr>
            <p:cNvSpPr/>
            <p:nvPr/>
          </p:nvSpPr>
          <p:spPr>
            <a:xfrm>
              <a:off x="5087794" y="1150260"/>
              <a:ext cx="1358286" cy="1296774"/>
            </a:xfrm>
            <a:custGeom>
              <a:avLst/>
              <a:gdLst>
                <a:gd name="f0" fmla="val 10800000"/>
                <a:gd name="f1" fmla="val 5400000"/>
                <a:gd name="f2" fmla="val 180"/>
                <a:gd name="f3" fmla="val w"/>
                <a:gd name="f4" fmla="val h"/>
                <a:gd name="f5" fmla="val 0"/>
                <a:gd name="f6" fmla="val 561"/>
                <a:gd name="f7" fmla="val 535"/>
                <a:gd name="f8" fmla="val 279"/>
                <a:gd name="f9" fmla="val 263"/>
                <a:gd name="f10" fmla="val 521"/>
                <a:gd name="f11" fmla="val 247"/>
                <a:gd name="f12" fmla="val 507"/>
                <a:gd name="f13" fmla="val 232"/>
                <a:gd name="f14" fmla="val 492"/>
                <a:gd name="f15" fmla="val 176"/>
                <a:gd name="f16" fmla="val 440"/>
                <a:gd name="f17" fmla="val 121"/>
                <a:gd name="f18" fmla="val 386"/>
                <a:gd name="f19" fmla="val 75"/>
                <a:gd name="f20" fmla="val 325"/>
                <a:gd name="f21" fmla="val 47"/>
                <a:gd name="f22" fmla="val 287"/>
                <a:gd name="f23" fmla="val 21"/>
                <a:gd name="f24" fmla="val 248"/>
                <a:gd name="f25" fmla="val 11"/>
                <a:gd name="f26" fmla="val 200"/>
                <a:gd name="f27" fmla="val 149"/>
                <a:gd name="f28" fmla="val 7"/>
                <a:gd name="f29" fmla="val 102"/>
                <a:gd name="f30" fmla="val 65"/>
                <a:gd name="f31" fmla="val 87"/>
                <a:gd name="f32" fmla="val 26"/>
                <a:gd name="f33" fmla="val 162"/>
                <a:gd name="f34" fmla="val 16"/>
                <a:gd name="f35" fmla="val 210"/>
                <a:gd name="f36" fmla="val 43"/>
                <a:gd name="f37" fmla="val 239"/>
                <a:gd name="f38" fmla="val 58"/>
                <a:gd name="f39" fmla="val 257"/>
                <a:gd name="f40" fmla="val 84"/>
                <a:gd name="f41" fmla="val 274"/>
                <a:gd name="f42" fmla="val 111"/>
                <a:gd name="f43" fmla="val 275"/>
                <a:gd name="f44" fmla="val 113"/>
                <a:gd name="f45" fmla="val 114"/>
                <a:gd name="f46" fmla="val 276"/>
                <a:gd name="f47" fmla="val 116"/>
                <a:gd name="f48" fmla="val 122"/>
                <a:gd name="f49" fmla="val 281"/>
                <a:gd name="f50" fmla="val 124"/>
                <a:gd name="f51" fmla="val 285"/>
                <a:gd name="f52" fmla="val 293"/>
                <a:gd name="f53" fmla="val 101"/>
                <a:gd name="f54" fmla="val 303"/>
                <a:gd name="f55" fmla="val 88"/>
                <a:gd name="f56" fmla="val 314"/>
                <a:gd name="f57" fmla="val 375"/>
                <a:gd name="f58" fmla="val 499"/>
                <a:gd name="f59" fmla="val 23"/>
                <a:gd name="f60" fmla="val 538"/>
                <a:gd name="f61" fmla="val 90"/>
                <a:gd name="f62" fmla="val 560"/>
                <a:gd name="f63" fmla="val 127"/>
                <a:gd name="f64" fmla="val 166"/>
                <a:gd name="f65" fmla="val 550"/>
                <a:gd name="f66" fmla="val 206"/>
                <a:gd name="f67" fmla="val 544"/>
                <a:gd name="f68" fmla="val 225"/>
                <a:gd name="f69" fmla="val 536"/>
                <a:gd name="f70" fmla="val 242"/>
                <a:gd name="f71" fmla="val 528"/>
                <a:gd name="f72" fmla="val 260"/>
                <a:gd name="f73" fmla="val 525"/>
                <a:gd name="f74" fmla="val 265"/>
                <a:gd name="f75" fmla="val 522"/>
                <a:gd name="f76" fmla="val 267"/>
                <a:gd name="f77" fmla="val 517"/>
                <a:gd name="f78" fmla="val 494"/>
                <a:gd name="f79" fmla="val 271"/>
                <a:gd name="f80" fmla="val 471"/>
                <a:gd name="f81" fmla="val 448"/>
                <a:gd name="f82" fmla="val 374"/>
                <a:gd name="f83" fmla="val 329"/>
                <a:gd name="f84" fmla="val 340"/>
                <a:gd name="f85" fmla="val 301"/>
                <a:gd name="f86" fmla="val 407"/>
                <a:gd name="f87" fmla="val 286"/>
                <a:gd name="f88" fmla="val 443"/>
                <a:gd name="f89" fmla="val 481"/>
                <a:gd name="f90" fmla="val 282"/>
                <a:gd name="f91" fmla="val 519"/>
                <a:gd name="f92" fmla="val 524"/>
                <a:gd name="f93" fmla="val 529"/>
                <a:gd name="f94" fmla="+- 0 0 -90"/>
                <a:gd name="f95" fmla="*/ f3 1 561"/>
                <a:gd name="f96" fmla="*/ f4 1 535"/>
                <a:gd name="f97" fmla="val f5"/>
                <a:gd name="f98" fmla="val f6"/>
                <a:gd name="f99" fmla="val f7"/>
                <a:gd name="f100" fmla="*/ f94 f0 1"/>
                <a:gd name="f101" fmla="+- f99 0 f97"/>
                <a:gd name="f102" fmla="+- f98 0 f97"/>
                <a:gd name="f103" fmla="*/ f100 1 f2"/>
                <a:gd name="f104" fmla="*/ f102 1 561"/>
                <a:gd name="f105" fmla="*/ f101 1 535"/>
                <a:gd name="f106" fmla="*/ 279 f102 1"/>
                <a:gd name="f107" fmla="*/ 535 f101 1"/>
                <a:gd name="f108" fmla="*/ 232 f102 1"/>
                <a:gd name="f109" fmla="*/ 492 f101 1"/>
                <a:gd name="f110" fmla="*/ 75 f102 1"/>
                <a:gd name="f111" fmla="*/ 325 f101 1"/>
                <a:gd name="f112" fmla="*/ 11 f102 1"/>
                <a:gd name="f113" fmla="*/ 200 f101 1"/>
                <a:gd name="f114" fmla="*/ 47 f102 1"/>
                <a:gd name="f115" fmla="*/ 65 f101 1"/>
                <a:gd name="f116" fmla="*/ 210 f102 1"/>
                <a:gd name="f117" fmla="*/ 43 f101 1"/>
                <a:gd name="f118" fmla="*/ 274 f102 1"/>
                <a:gd name="f119" fmla="*/ 111 f101 1"/>
                <a:gd name="f120" fmla="*/ 276 f102 1"/>
                <a:gd name="f121" fmla="*/ 116 f101 1"/>
                <a:gd name="f122" fmla="*/ 285 f102 1"/>
                <a:gd name="f123" fmla="*/ 314 f102 1"/>
                <a:gd name="f124" fmla="*/ 75 f101 1"/>
                <a:gd name="f125" fmla="*/ 538 f102 1"/>
                <a:gd name="f126" fmla="*/ 90 f101 1"/>
                <a:gd name="f127" fmla="*/ 550 f102 1"/>
                <a:gd name="f128" fmla="*/ 206 f101 1"/>
                <a:gd name="f129" fmla="*/ 528 f102 1"/>
                <a:gd name="f130" fmla="*/ 260 f101 1"/>
                <a:gd name="f131" fmla="*/ 517 f102 1"/>
                <a:gd name="f132" fmla="*/ 267 f101 1"/>
                <a:gd name="f133" fmla="*/ 448 f102 1"/>
                <a:gd name="f134" fmla="*/ 279 f101 1"/>
                <a:gd name="f135" fmla="*/ 301 f102 1"/>
                <a:gd name="f136" fmla="*/ 407 f101 1"/>
                <a:gd name="f137" fmla="*/ 282 f102 1"/>
                <a:gd name="f138" fmla="*/ 519 f101 1"/>
                <a:gd name="f139" fmla="+- f103 0 f1"/>
                <a:gd name="f140" fmla="*/ f106 1 561"/>
                <a:gd name="f141" fmla="*/ f107 1 535"/>
                <a:gd name="f142" fmla="*/ f108 1 561"/>
                <a:gd name="f143" fmla="*/ f109 1 535"/>
                <a:gd name="f144" fmla="*/ f110 1 561"/>
                <a:gd name="f145" fmla="*/ f111 1 535"/>
                <a:gd name="f146" fmla="*/ f112 1 561"/>
                <a:gd name="f147" fmla="*/ f113 1 535"/>
                <a:gd name="f148" fmla="*/ f114 1 561"/>
                <a:gd name="f149" fmla="*/ f115 1 535"/>
                <a:gd name="f150" fmla="*/ f116 1 561"/>
                <a:gd name="f151" fmla="*/ f117 1 535"/>
                <a:gd name="f152" fmla="*/ f118 1 561"/>
                <a:gd name="f153" fmla="*/ f119 1 535"/>
                <a:gd name="f154" fmla="*/ f120 1 561"/>
                <a:gd name="f155" fmla="*/ f121 1 535"/>
                <a:gd name="f156" fmla="*/ f122 1 561"/>
                <a:gd name="f157" fmla="*/ f123 1 561"/>
                <a:gd name="f158" fmla="*/ f124 1 535"/>
                <a:gd name="f159" fmla="*/ f125 1 561"/>
                <a:gd name="f160" fmla="*/ f126 1 535"/>
                <a:gd name="f161" fmla="*/ f127 1 561"/>
                <a:gd name="f162" fmla="*/ f128 1 535"/>
                <a:gd name="f163" fmla="*/ f129 1 561"/>
                <a:gd name="f164" fmla="*/ f130 1 535"/>
                <a:gd name="f165" fmla="*/ f131 1 561"/>
                <a:gd name="f166" fmla="*/ f132 1 535"/>
                <a:gd name="f167" fmla="*/ f133 1 561"/>
                <a:gd name="f168" fmla="*/ f134 1 535"/>
                <a:gd name="f169" fmla="*/ f135 1 561"/>
                <a:gd name="f170" fmla="*/ f136 1 535"/>
                <a:gd name="f171" fmla="*/ f137 1 561"/>
                <a:gd name="f172" fmla="*/ f138 1 535"/>
                <a:gd name="f173" fmla="*/ 0 1 f104"/>
                <a:gd name="f174" fmla="*/ f98 1 f104"/>
                <a:gd name="f175" fmla="*/ 0 1 f105"/>
                <a:gd name="f176" fmla="*/ f99 1 f105"/>
                <a:gd name="f177" fmla="*/ f140 1 f104"/>
                <a:gd name="f178" fmla="*/ f141 1 f105"/>
                <a:gd name="f179" fmla="*/ f142 1 f104"/>
                <a:gd name="f180" fmla="*/ f143 1 f105"/>
                <a:gd name="f181" fmla="*/ f144 1 f104"/>
                <a:gd name="f182" fmla="*/ f145 1 f105"/>
                <a:gd name="f183" fmla="*/ f146 1 f104"/>
                <a:gd name="f184" fmla="*/ f147 1 f105"/>
                <a:gd name="f185" fmla="*/ f148 1 f104"/>
                <a:gd name="f186" fmla="*/ f149 1 f105"/>
                <a:gd name="f187" fmla="*/ f150 1 f104"/>
                <a:gd name="f188" fmla="*/ f151 1 f105"/>
                <a:gd name="f189" fmla="*/ f152 1 f104"/>
                <a:gd name="f190" fmla="*/ f153 1 f105"/>
                <a:gd name="f191" fmla="*/ f154 1 f104"/>
                <a:gd name="f192" fmla="*/ f155 1 f105"/>
                <a:gd name="f193" fmla="*/ f156 1 f104"/>
                <a:gd name="f194" fmla="*/ f157 1 f104"/>
                <a:gd name="f195" fmla="*/ f158 1 f105"/>
                <a:gd name="f196" fmla="*/ f159 1 f104"/>
                <a:gd name="f197" fmla="*/ f160 1 f105"/>
                <a:gd name="f198" fmla="*/ f161 1 f104"/>
                <a:gd name="f199" fmla="*/ f162 1 f105"/>
                <a:gd name="f200" fmla="*/ f163 1 f104"/>
                <a:gd name="f201" fmla="*/ f164 1 f105"/>
                <a:gd name="f202" fmla="*/ f165 1 f104"/>
                <a:gd name="f203" fmla="*/ f166 1 f105"/>
                <a:gd name="f204" fmla="*/ f167 1 f104"/>
                <a:gd name="f205" fmla="*/ f168 1 f105"/>
                <a:gd name="f206" fmla="*/ f169 1 f104"/>
                <a:gd name="f207" fmla="*/ f170 1 f105"/>
                <a:gd name="f208" fmla="*/ f171 1 f104"/>
                <a:gd name="f209" fmla="*/ f172 1 f105"/>
                <a:gd name="f210" fmla="*/ f173 f95 1"/>
                <a:gd name="f211" fmla="*/ f174 f95 1"/>
                <a:gd name="f212" fmla="*/ f176 f96 1"/>
                <a:gd name="f213" fmla="*/ f175 f96 1"/>
                <a:gd name="f214" fmla="*/ f177 f95 1"/>
                <a:gd name="f215" fmla="*/ f178 f96 1"/>
                <a:gd name="f216" fmla="*/ f179 f95 1"/>
                <a:gd name="f217" fmla="*/ f180 f96 1"/>
                <a:gd name="f218" fmla="*/ f181 f95 1"/>
                <a:gd name="f219" fmla="*/ f182 f96 1"/>
                <a:gd name="f220" fmla="*/ f183 f95 1"/>
                <a:gd name="f221" fmla="*/ f184 f96 1"/>
                <a:gd name="f222" fmla="*/ f185 f95 1"/>
                <a:gd name="f223" fmla="*/ f186 f96 1"/>
                <a:gd name="f224" fmla="*/ f187 f95 1"/>
                <a:gd name="f225" fmla="*/ f188 f96 1"/>
                <a:gd name="f226" fmla="*/ f189 f95 1"/>
                <a:gd name="f227" fmla="*/ f190 f96 1"/>
                <a:gd name="f228" fmla="*/ f191 f95 1"/>
                <a:gd name="f229" fmla="*/ f192 f96 1"/>
                <a:gd name="f230" fmla="*/ f193 f95 1"/>
                <a:gd name="f231" fmla="*/ f194 f95 1"/>
                <a:gd name="f232" fmla="*/ f195 f96 1"/>
                <a:gd name="f233" fmla="*/ f196 f95 1"/>
                <a:gd name="f234" fmla="*/ f197 f96 1"/>
                <a:gd name="f235" fmla="*/ f198 f95 1"/>
                <a:gd name="f236" fmla="*/ f199 f96 1"/>
                <a:gd name="f237" fmla="*/ f200 f95 1"/>
                <a:gd name="f238" fmla="*/ f201 f96 1"/>
                <a:gd name="f239" fmla="*/ f202 f95 1"/>
                <a:gd name="f240" fmla="*/ f203 f96 1"/>
                <a:gd name="f241" fmla="*/ f204 f95 1"/>
                <a:gd name="f242" fmla="*/ f205 f96 1"/>
                <a:gd name="f243" fmla="*/ f206 f95 1"/>
                <a:gd name="f244" fmla="*/ f207 f96 1"/>
                <a:gd name="f245" fmla="*/ f208 f95 1"/>
                <a:gd name="f246" fmla="*/ f209 f96 1"/>
              </a:gdLst>
              <a:ahLst/>
              <a:cxnLst>
                <a:cxn ang="3cd4">
                  <a:pos x="hc" y="t"/>
                </a:cxn>
                <a:cxn ang="0">
                  <a:pos x="r" y="vc"/>
                </a:cxn>
                <a:cxn ang="cd4">
                  <a:pos x="hc" y="b"/>
                </a:cxn>
                <a:cxn ang="cd2">
                  <a:pos x="l" y="vc"/>
                </a:cxn>
                <a:cxn ang="f139">
                  <a:pos x="f214" y="f215"/>
                </a:cxn>
                <a:cxn ang="f139">
                  <a:pos x="f216" y="f217"/>
                </a:cxn>
                <a:cxn ang="f139">
                  <a:pos x="f218" y="f219"/>
                </a:cxn>
                <a:cxn ang="f139">
                  <a:pos x="f220" y="f221"/>
                </a:cxn>
                <a:cxn ang="f139">
                  <a:pos x="f222" y="f223"/>
                </a:cxn>
                <a:cxn ang="f139">
                  <a:pos x="f224" y="f225"/>
                </a:cxn>
                <a:cxn ang="f139">
                  <a:pos x="f226" y="f227"/>
                </a:cxn>
                <a:cxn ang="f139">
                  <a:pos x="f228" y="f229"/>
                </a:cxn>
                <a:cxn ang="f139">
                  <a:pos x="f230" y="f229"/>
                </a:cxn>
                <a:cxn ang="f139">
                  <a:pos x="f231" y="f232"/>
                </a:cxn>
                <a:cxn ang="f139">
                  <a:pos x="f233" y="f234"/>
                </a:cxn>
                <a:cxn ang="f139">
                  <a:pos x="f235" y="f236"/>
                </a:cxn>
                <a:cxn ang="f139">
                  <a:pos x="f237" y="f238"/>
                </a:cxn>
                <a:cxn ang="f139">
                  <a:pos x="f239" y="f240"/>
                </a:cxn>
                <a:cxn ang="f139">
                  <a:pos x="f241" y="f242"/>
                </a:cxn>
                <a:cxn ang="f139">
                  <a:pos x="f243" y="f244"/>
                </a:cxn>
                <a:cxn ang="f139">
                  <a:pos x="f245" y="f246"/>
                </a:cxn>
                <a:cxn ang="f139">
                  <a:pos x="f214" y="f215"/>
                </a:cxn>
              </a:cxnLst>
              <a:rect l="f210" t="f213" r="f211" b="f212"/>
              <a:pathLst>
                <a:path w="561" h="535">
                  <a:moveTo>
                    <a:pt x="f8" y="f7"/>
                  </a:moveTo>
                  <a:cubicBezTo>
                    <a:pt x="f9" y="f10"/>
                    <a:pt x="f11" y="f12"/>
                    <a:pt x="f13" y="f14"/>
                  </a:cubicBezTo>
                  <a:cubicBezTo>
                    <a:pt x="f15" y="f16"/>
                    <a:pt x="f17" y="f18"/>
                    <a:pt x="f19" y="f20"/>
                  </a:cubicBezTo>
                  <a:cubicBezTo>
                    <a:pt x="f21" y="f22"/>
                    <a:pt x="f23" y="f24"/>
                    <a:pt x="f25" y="f26"/>
                  </a:cubicBezTo>
                  <a:cubicBezTo>
                    <a:pt x="f5" y="f27"/>
                    <a:pt x="f28" y="f29"/>
                    <a:pt x="f21" y="f30"/>
                  </a:cubicBezTo>
                  <a:cubicBezTo>
                    <a:pt x="f31" y="f32"/>
                    <a:pt x="f33" y="f34"/>
                    <a:pt x="f35" y="f36"/>
                  </a:cubicBezTo>
                  <a:cubicBezTo>
                    <a:pt x="f37" y="f38"/>
                    <a:pt x="f39" y="f40"/>
                    <a:pt x="f41" y="f42"/>
                  </a:cubicBezTo>
                  <a:cubicBezTo>
                    <a:pt x="f43" y="f44"/>
                    <a:pt x="f43" y="f45"/>
                    <a:pt x="f46" y="f47"/>
                  </a:cubicBezTo>
                  <a:cubicBezTo>
                    <a:pt x="f8" y="f48"/>
                    <a:pt x="f49" y="f50"/>
                    <a:pt x="f51" y="f47"/>
                  </a:cubicBezTo>
                  <a:cubicBezTo>
                    <a:pt x="f52" y="f53"/>
                    <a:pt x="f54" y="f55"/>
                    <a:pt x="f56" y="f19"/>
                  </a:cubicBezTo>
                  <a:cubicBezTo>
                    <a:pt x="f57" y="f5"/>
                    <a:pt x="f58" y="f59"/>
                    <a:pt x="f60" y="f61"/>
                  </a:cubicBezTo>
                  <a:cubicBezTo>
                    <a:pt x="f62" y="f63"/>
                    <a:pt x="f6" y="f64"/>
                    <a:pt x="f65" y="f66"/>
                  </a:cubicBezTo>
                  <a:cubicBezTo>
                    <a:pt x="f67" y="f68"/>
                    <a:pt x="f69" y="f70"/>
                    <a:pt x="f71" y="f72"/>
                  </a:cubicBezTo>
                  <a:cubicBezTo>
                    <a:pt x="f73" y="f74"/>
                    <a:pt x="f75" y="f76"/>
                    <a:pt x="f77" y="f76"/>
                  </a:cubicBezTo>
                  <a:cubicBezTo>
                    <a:pt x="f78" y="f79"/>
                    <a:pt x="f80" y="f41"/>
                    <a:pt x="f81" y="f8"/>
                  </a:cubicBezTo>
                  <a:cubicBezTo>
                    <a:pt x="f82" y="f52"/>
                    <a:pt x="f83" y="f84"/>
                    <a:pt x="f85" y="f86"/>
                  </a:cubicBezTo>
                  <a:cubicBezTo>
                    <a:pt x="f87" y="f88"/>
                    <a:pt x="f49" y="f89"/>
                    <a:pt x="f90" y="f91"/>
                  </a:cubicBezTo>
                  <a:cubicBezTo>
                    <a:pt x="f90" y="f92"/>
                    <a:pt x="f90" y="f93"/>
                    <a:pt x="f8"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6" name="Freeform 7">
              <a:extLst>
                <a:ext uri="{FF2B5EF4-FFF2-40B4-BE49-F238E27FC236}">
                  <a16:creationId xmlns:a16="http://schemas.microsoft.com/office/drawing/2014/main" id="{A003F2A4-B5E6-2312-A28A-70A4CC706D83}"/>
                </a:ext>
              </a:extLst>
            </p:cNvPr>
            <p:cNvSpPr/>
            <p:nvPr/>
          </p:nvSpPr>
          <p:spPr>
            <a:xfrm>
              <a:off x="5156137" y="2974972"/>
              <a:ext cx="1243812" cy="2060490"/>
            </a:xfrm>
            <a:custGeom>
              <a:avLst/>
              <a:gdLst>
                <a:gd name="f0" fmla="val 10800000"/>
                <a:gd name="f1" fmla="val 5400000"/>
                <a:gd name="f2" fmla="val 180"/>
                <a:gd name="f3" fmla="val w"/>
                <a:gd name="f4" fmla="val h"/>
                <a:gd name="f5" fmla="val 0"/>
                <a:gd name="f6" fmla="val 514"/>
                <a:gd name="f7" fmla="val 850"/>
                <a:gd name="f8" fmla="val 508"/>
                <a:gd name="f9" fmla="val 114"/>
                <a:gd name="f10" fmla="val 470"/>
                <a:gd name="f11" fmla="val 94"/>
                <a:gd name="f12" fmla="val 429"/>
                <a:gd name="f13" fmla="val 83"/>
                <a:gd name="f14" fmla="val 386"/>
                <a:gd name="f15" fmla="val 86"/>
                <a:gd name="f16" fmla="val 354"/>
                <a:gd name="f17" fmla="val 88"/>
                <a:gd name="f18" fmla="val 324"/>
                <a:gd name="f19" fmla="val 96"/>
                <a:gd name="f20" fmla="val 297"/>
                <a:gd name="f21" fmla="val 113"/>
                <a:gd name="f22" fmla="val 289"/>
                <a:gd name="f23" fmla="val 119"/>
                <a:gd name="f24" fmla="val 281"/>
                <a:gd name="f25" fmla="val 125"/>
                <a:gd name="f26" fmla="val 276"/>
                <a:gd name="f27" fmla="val 133"/>
                <a:gd name="f28" fmla="val 267"/>
                <a:gd name="f29" fmla="val 147"/>
                <a:gd name="f30" fmla="val 161"/>
                <a:gd name="f31" fmla="val 174"/>
                <a:gd name="f32" fmla="val 279"/>
                <a:gd name="f33" fmla="val 178"/>
                <a:gd name="f34" fmla="val 181"/>
                <a:gd name="f35" fmla="val 185"/>
                <a:gd name="f36" fmla="val 254"/>
                <a:gd name="f37" fmla="val 209"/>
                <a:gd name="f38" fmla="val 241"/>
                <a:gd name="f39" fmla="val 238"/>
                <a:gd name="f40" fmla="val 232"/>
                <a:gd name="f41" fmla="val 270"/>
                <a:gd name="f42" fmla="val 229"/>
                <a:gd name="f43" fmla="val 282"/>
                <a:gd name="f44" fmla="val 218"/>
                <a:gd name="f45" fmla="val 290"/>
                <a:gd name="f46" fmla="val 207"/>
                <a:gd name="f47" fmla="val 298"/>
                <a:gd name="f48" fmla="val 195"/>
                <a:gd name="f49" fmla="val 306"/>
                <a:gd name="f50" fmla="val 194"/>
                <a:gd name="f51" fmla="val 313"/>
                <a:gd name="f52" fmla="val 205"/>
                <a:gd name="f53" fmla="val 319"/>
                <a:gd name="f54" fmla="val 220"/>
                <a:gd name="f55" fmla="val 327"/>
                <a:gd name="f56" fmla="val 337"/>
                <a:gd name="f57" fmla="val 350"/>
                <a:gd name="f58" fmla="val 217"/>
                <a:gd name="f59" fmla="val 368"/>
                <a:gd name="f60" fmla="val 404"/>
                <a:gd name="f61" fmla="val 221"/>
                <a:gd name="f62" fmla="val 415"/>
                <a:gd name="f63" fmla="val 227"/>
                <a:gd name="f64" fmla="val 419"/>
                <a:gd name="f65" fmla="val 237"/>
                <a:gd name="f66" fmla="val 421"/>
                <a:gd name="f67" fmla="val 255"/>
                <a:gd name="f68" fmla="val 425"/>
                <a:gd name="f69" fmla="val 275"/>
                <a:gd name="f70" fmla="val 293"/>
                <a:gd name="f71" fmla="val 423"/>
                <a:gd name="f72" fmla="val 315"/>
                <a:gd name="f73" fmla="val 420"/>
                <a:gd name="f74" fmla="val 329"/>
                <a:gd name="f75" fmla="val 430"/>
                <a:gd name="f76" fmla="val 336"/>
                <a:gd name="f77" fmla="val 448"/>
                <a:gd name="f78" fmla="val 348"/>
                <a:gd name="f79" fmla="val 476"/>
                <a:gd name="f80" fmla="val 359"/>
                <a:gd name="f81" fmla="val 504"/>
                <a:gd name="f82" fmla="val 369"/>
                <a:gd name="f83" fmla="val 533"/>
                <a:gd name="f84" fmla="val 373"/>
                <a:gd name="f85" fmla="val 547"/>
                <a:gd name="f86" fmla="val 556"/>
                <a:gd name="f87" fmla="val 561"/>
                <a:gd name="f88" fmla="val 349"/>
                <a:gd name="f89" fmla="val 562"/>
                <a:gd name="f90" fmla="val 565"/>
                <a:gd name="f91" fmla="val 568"/>
                <a:gd name="f92" fmla="val 605"/>
                <a:gd name="f93" fmla="val 641"/>
                <a:gd name="f94" fmla="val 677"/>
                <a:gd name="f95" fmla="val 683"/>
                <a:gd name="f96" fmla="val 351"/>
                <a:gd name="f97" fmla="val 356"/>
                <a:gd name="f98" fmla="val 378"/>
                <a:gd name="f99" fmla="val 400"/>
                <a:gd name="f100" fmla="val 422"/>
                <a:gd name="f101" fmla="val 431"/>
                <a:gd name="f102" fmla="val 685"/>
                <a:gd name="f103" fmla="val 692"/>
                <a:gd name="f104" fmla="val 712"/>
                <a:gd name="f105" fmla="val 732"/>
                <a:gd name="f106" fmla="val 752"/>
                <a:gd name="f107" fmla="val 760"/>
                <a:gd name="f108" fmla="val 762"/>
                <a:gd name="f109" fmla="val 399"/>
                <a:gd name="f110" fmla="val 761"/>
                <a:gd name="f111" fmla="val 377"/>
                <a:gd name="f112" fmla="val 347"/>
                <a:gd name="f113" fmla="val 764"/>
                <a:gd name="f114" fmla="val 770"/>
                <a:gd name="f115" fmla="val 793"/>
                <a:gd name="f116" fmla="val 817"/>
                <a:gd name="f117" fmla="val 840"/>
                <a:gd name="f118" fmla="val 847"/>
                <a:gd name="f119" fmla="val 345"/>
                <a:gd name="f120" fmla="val 849"/>
                <a:gd name="f121" fmla="val 339"/>
                <a:gd name="f122" fmla="val 287"/>
                <a:gd name="f123" fmla="val 262"/>
                <a:gd name="f124" fmla="val 841"/>
                <a:gd name="f125" fmla="val 253"/>
                <a:gd name="f126" fmla="val 252"/>
                <a:gd name="f127" fmla="val 769"/>
                <a:gd name="f128" fmla="val 763"/>
                <a:gd name="f129" fmla="val 250"/>
                <a:gd name="f130" fmla="val 244"/>
                <a:gd name="f131" fmla="val 222"/>
                <a:gd name="f132" fmla="val 200"/>
                <a:gd name="f133" fmla="val 173"/>
                <a:gd name="f134" fmla="val 171"/>
                <a:gd name="f135" fmla="val 755"/>
                <a:gd name="f136" fmla="val 733"/>
                <a:gd name="f137" fmla="val 690"/>
                <a:gd name="f138" fmla="val 684"/>
                <a:gd name="f139" fmla="val 179"/>
                <a:gd name="f140" fmla="val 199"/>
                <a:gd name="f141" fmla="val 247"/>
                <a:gd name="f142" fmla="val 248"/>
                <a:gd name="f143" fmla="val 682"/>
                <a:gd name="f144" fmla="val 676"/>
                <a:gd name="f145" fmla="val 640"/>
                <a:gd name="f146" fmla="val 604"/>
                <a:gd name="f147" fmla="val 559"/>
                <a:gd name="f148" fmla="val 558"/>
                <a:gd name="f149" fmla="val 132"/>
                <a:gd name="f150" fmla="val 534"/>
                <a:gd name="f151" fmla="val 48"/>
                <a:gd name="f152" fmla="val 447"/>
                <a:gd name="f153" fmla="val 28"/>
                <a:gd name="f154" fmla="val 183"/>
                <a:gd name="f155" fmla="val 106"/>
                <a:gd name="f156" fmla="val 35"/>
                <a:gd name="f157" fmla="val 261"/>
                <a:gd name="f158" fmla="val 13"/>
                <a:gd name="f159" fmla="val 357"/>
                <a:gd name="f160" fmla="val 438"/>
                <a:gd name="f161" fmla="val 30"/>
                <a:gd name="f162" fmla="val 505"/>
                <a:gd name="f163" fmla="val 99"/>
                <a:gd name="f164" fmla="val 103"/>
                <a:gd name="f165" fmla="val 511"/>
                <a:gd name="f166" fmla="val 107"/>
                <a:gd name="f167" fmla="val 111"/>
                <a:gd name="f168" fmla="val 513"/>
                <a:gd name="f169" fmla="val 115"/>
                <a:gd name="f170" fmla="val 509"/>
                <a:gd name="f171" fmla="+- 0 0 -90"/>
                <a:gd name="f172" fmla="*/ f3 1 514"/>
                <a:gd name="f173" fmla="*/ f4 1 850"/>
                <a:gd name="f174" fmla="val f5"/>
                <a:gd name="f175" fmla="val f6"/>
                <a:gd name="f176" fmla="val f7"/>
                <a:gd name="f177" fmla="*/ f171 f0 1"/>
                <a:gd name="f178" fmla="+- f176 0 f174"/>
                <a:gd name="f179" fmla="+- f175 0 f174"/>
                <a:gd name="f180" fmla="*/ f177 1 f2"/>
                <a:gd name="f181" fmla="*/ f179 1 514"/>
                <a:gd name="f182" fmla="*/ f178 1 850"/>
                <a:gd name="f183" fmla="*/ 508 f179 1"/>
                <a:gd name="f184" fmla="*/ 114 f178 1"/>
                <a:gd name="f185" fmla="*/ 386 f179 1"/>
                <a:gd name="f186" fmla="*/ 86 f178 1"/>
                <a:gd name="f187" fmla="*/ 297 f179 1"/>
                <a:gd name="f188" fmla="*/ 113 f178 1"/>
                <a:gd name="f189" fmla="*/ 276 f179 1"/>
                <a:gd name="f190" fmla="*/ 133 f178 1"/>
                <a:gd name="f191" fmla="*/ 174 f178 1"/>
                <a:gd name="f192" fmla="*/ 185 f178 1"/>
                <a:gd name="f193" fmla="*/ 232 f179 1"/>
                <a:gd name="f194" fmla="*/ 270 f178 1"/>
                <a:gd name="f195" fmla="*/ 207 f179 1"/>
                <a:gd name="f196" fmla="*/ 298 f178 1"/>
                <a:gd name="f197" fmla="*/ 205 f179 1"/>
                <a:gd name="f198" fmla="*/ 319 f178 1"/>
                <a:gd name="f199" fmla="*/ 218 f179 1"/>
                <a:gd name="f200" fmla="*/ 350 f178 1"/>
                <a:gd name="f201" fmla="*/ 220 f179 1"/>
                <a:gd name="f202" fmla="*/ 404 f178 1"/>
                <a:gd name="f203" fmla="*/ 237 f179 1"/>
                <a:gd name="f204" fmla="*/ 421 f178 1"/>
                <a:gd name="f205" fmla="*/ 293 f179 1"/>
                <a:gd name="f206" fmla="*/ 423 f178 1"/>
                <a:gd name="f207" fmla="*/ 336 f179 1"/>
                <a:gd name="f208" fmla="*/ 448 f178 1"/>
                <a:gd name="f209" fmla="*/ 369 f179 1"/>
                <a:gd name="f210" fmla="*/ 533 f178 1"/>
                <a:gd name="f211" fmla="*/ 354 f179 1"/>
                <a:gd name="f212" fmla="*/ 561 f178 1"/>
                <a:gd name="f213" fmla="*/ 349 f179 1"/>
                <a:gd name="f214" fmla="*/ 568 f178 1"/>
                <a:gd name="f215" fmla="*/ 677 f178 1"/>
                <a:gd name="f216" fmla="*/ 356 f179 1"/>
                <a:gd name="f217" fmla="*/ 683 f178 1"/>
                <a:gd name="f218" fmla="*/ 422 f179 1"/>
                <a:gd name="f219" fmla="*/ 431 f179 1"/>
                <a:gd name="f220" fmla="*/ 692 f178 1"/>
                <a:gd name="f221" fmla="*/ 752 f178 1"/>
                <a:gd name="f222" fmla="*/ 421 f179 1"/>
                <a:gd name="f223" fmla="*/ 762 f178 1"/>
                <a:gd name="f224" fmla="*/ 347 f179 1"/>
                <a:gd name="f225" fmla="*/ 770 f178 1"/>
                <a:gd name="f226" fmla="*/ 840 f178 1"/>
                <a:gd name="f227" fmla="*/ 339 f179 1"/>
                <a:gd name="f228" fmla="*/ 849 f178 1"/>
                <a:gd name="f229" fmla="*/ 262 f179 1"/>
                <a:gd name="f230" fmla="*/ 254 f179 1"/>
                <a:gd name="f231" fmla="*/ 841 f178 1"/>
                <a:gd name="f232" fmla="*/ 252 f179 1"/>
                <a:gd name="f233" fmla="*/ 769 f178 1"/>
                <a:gd name="f234" fmla="*/ 244 f179 1"/>
                <a:gd name="f235" fmla="*/ 178 f179 1"/>
                <a:gd name="f236" fmla="*/ 171 f179 1"/>
                <a:gd name="f237" fmla="*/ 755 f178 1"/>
                <a:gd name="f238" fmla="*/ 690 f178 1"/>
                <a:gd name="f239" fmla="*/ 179 f179 1"/>
                <a:gd name="f240" fmla="*/ 241 f179 1"/>
                <a:gd name="f241" fmla="*/ 248 f179 1"/>
                <a:gd name="f242" fmla="*/ 676 f178 1"/>
                <a:gd name="f243" fmla="*/ 558 f178 1"/>
                <a:gd name="f244" fmla="*/ 28 f179 1"/>
                <a:gd name="f245" fmla="*/ 337 f178 1"/>
                <a:gd name="f246" fmla="*/ 261 f179 1"/>
                <a:gd name="f247" fmla="*/ 13 f178 1"/>
                <a:gd name="f248" fmla="*/ 505 f179 1"/>
                <a:gd name="f249" fmla="*/ 99 f178 1"/>
                <a:gd name="f250" fmla="*/ 514 f179 1"/>
                <a:gd name="f251" fmla="*/ 111 f178 1"/>
                <a:gd name="f252" fmla="+- f180 0 f1"/>
                <a:gd name="f253" fmla="*/ f183 1 514"/>
                <a:gd name="f254" fmla="*/ f184 1 850"/>
                <a:gd name="f255" fmla="*/ f185 1 514"/>
                <a:gd name="f256" fmla="*/ f186 1 850"/>
                <a:gd name="f257" fmla="*/ f187 1 514"/>
                <a:gd name="f258" fmla="*/ f188 1 850"/>
                <a:gd name="f259" fmla="*/ f189 1 514"/>
                <a:gd name="f260" fmla="*/ f190 1 850"/>
                <a:gd name="f261" fmla="*/ f191 1 850"/>
                <a:gd name="f262" fmla="*/ f192 1 850"/>
                <a:gd name="f263" fmla="*/ f193 1 514"/>
                <a:gd name="f264" fmla="*/ f194 1 850"/>
                <a:gd name="f265" fmla="*/ f195 1 514"/>
                <a:gd name="f266" fmla="*/ f196 1 850"/>
                <a:gd name="f267" fmla="*/ f197 1 514"/>
                <a:gd name="f268" fmla="*/ f198 1 850"/>
                <a:gd name="f269" fmla="*/ f199 1 514"/>
                <a:gd name="f270" fmla="*/ f200 1 850"/>
                <a:gd name="f271" fmla="*/ f201 1 514"/>
                <a:gd name="f272" fmla="*/ f202 1 850"/>
                <a:gd name="f273" fmla="*/ f203 1 514"/>
                <a:gd name="f274" fmla="*/ f204 1 850"/>
                <a:gd name="f275" fmla="*/ f205 1 514"/>
                <a:gd name="f276" fmla="*/ f206 1 850"/>
                <a:gd name="f277" fmla="*/ f207 1 514"/>
                <a:gd name="f278" fmla="*/ f208 1 850"/>
                <a:gd name="f279" fmla="*/ f209 1 514"/>
                <a:gd name="f280" fmla="*/ f210 1 850"/>
                <a:gd name="f281" fmla="*/ f211 1 514"/>
                <a:gd name="f282" fmla="*/ f212 1 850"/>
                <a:gd name="f283" fmla="*/ f213 1 514"/>
                <a:gd name="f284" fmla="*/ f214 1 850"/>
                <a:gd name="f285" fmla="*/ f215 1 850"/>
                <a:gd name="f286" fmla="*/ f216 1 514"/>
                <a:gd name="f287" fmla="*/ f217 1 850"/>
                <a:gd name="f288" fmla="*/ f218 1 514"/>
                <a:gd name="f289" fmla="*/ f219 1 514"/>
                <a:gd name="f290" fmla="*/ f220 1 850"/>
                <a:gd name="f291" fmla="*/ f221 1 850"/>
                <a:gd name="f292" fmla="*/ f222 1 514"/>
                <a:gd name="f293" fmla="*/ f223 1 850"/>
                <a:gd name="f294" fmla="*/ f224 1 514"/>
                <a:gd name="f295" fmla="*/ f225 1 850"/>
                <a:gd name="f296" fmla="*/ f226 1 850"/>
                <a:gd name="f297" fmla="*/ f227 1 514"/>
                <a:gd name="f298" fmla="*/ f228 1 850"/>
                <a:gd name="f299" fmla="*/ f229 1 514"/>
                <a:gd name="f300" fmla="*/ f230 1 514"/>
                <a:gd name="f301" fmla="*/ f231 1 850"/>
                <a:gd name="f302" fmla="*/ f232 1 514"/>
                <a:gd name="f303" fmla="*/ f233 1 850"/>
                <a:gd name="f304" fmla="*/ f234 1 514"/>
                <a:gd name="f305" fmla="*/ f235 1 514"/>
                <a:gd name="f306" fmla="*/ f236 1 514"/>
                <a:gd name="f307" fmla="*/ f237 1 850"/>
                <a:gd name="f308" fmla="*/ f238 1 850"/>
                <a:gd name="f309" fmla="*/ f239 1 514"/>
                <a:gd name="f310" fmla="*/ f240 1 514"/>
                <a:gd name="f311" fmla="*/ f241 1 514"/>
                <a:gd name="f312" fmla="*/ f242 1 850"/>
                <a:gd name="f313" fmla="*/ f243 1 850"/>
                <a:gd name="f314" fmla="*/ f244 1 514"/>
                <a:gd name="f315" fmla="*/ f245 1 850"/>
                <a:gd name="f316" fmla="*/ f246 1 514"/>
                <a:gd name="f317" fmla="*/ f247 1 850"/>
                <a:gd name="f318" fmla="*/ f248 1 514"/>
                <a:gd name="f319" fmla="*/ f249 1 850"/>
                <a:gd name="f320" fmla="*/ f250 1 514"/>
                <a:gd name="f321" fmla="*/ f251 1 850"/>
                <a:gd name="f322" fmla="*/ 0 1 f181"/>
                <a:gd name="f323" fmla="*/ f175 1 f181"/>
                <a:gd name="f324" fmla="*/ 0 1 f182"/>
                <a:gd name="f325" fmla="*/ f176 1 f182"/>
                <a:gd name="f326" fmla="*/ f253 1 f181"/>
                <a:gd name="f327" fmla="*/ f254 1 f182"/>
                <a:gd name="f328" fmla="*/ f255 1 f181"/>
                <a:gd name="f329" fmla="*/ f256 1 f182"/>
                <a:gd name="f330" fmla="*/ f257 1 f181"/>
                <a:gd name="f331" fmla="*/ f258 1 f182"/>
                <a:gd name="f332" fmla="*/ f259 1 f181"/>
                <a:gd name="f333" fmla="*/ f260 1 f182"/>
                <a:gd name="f334" fmla="*/ f261 1 f182"/>
                <a:gd name="f335" fmla="*/ f262 1 f182"/>
                <a:gd name="f336" fmla="*/ f263 1 f181"/>
                <a:gd name="f337" fmla="*/ f264 1 f182"/>
                <a:gd name="f338" fmla="*/ f265 1 f181"/>
                <a:gd name="f339" fmla="*/ f266 1 f182"/>
                <a:gd name="f340" fmla="*/ f267 1 f181"/>
                <a:gd name="f341" fmla="*/ f268 1 f182"/>
                <a:gd name="f342" fmla="*/ f269 1 f181"/>
                <a:gd name="f343" fmla="*/ f270 1 f182"/>
                <a:gd name="f344" fmla="*/ f271 1 f181"/>
                <a:gd name="f345" fmla="*/ f272 1 f182"/>
                <a:gd name="f346" fmla="*/ f273 1 f181"/>
                <a:gd name="f347" fmla="*/ f274 1 f182"/>
                <a:gd name="f348" fmla="*/ f275 1 f181"/>
                <a:gd name="f349" fmla="*/ f276 1 f182"/>
                <a:gd name="f350" fmla="*/ f277 1 f181"/>
                <a:gd name="f351" fmla="*/ f278 1 f182"/>
                <a:gd name="f352" fmla="*/ f279 1 f181"/>
                <a:gd name="f353" fmla="*/ f280 1 f182"/>
                <a:gd name="f354" fmla="*/ f281 1 f181"/>
                <a:gd name="f355" fmla="*/ f282 1 f182"/>
                <a:gd name="f356" fmla="*/ f283 1 f181"/>
                <a:gd name="f357" fmla="*/ f284 1 f182"/>
                <a:gd name="f358" fmla="*/ f285 1 f182"/>
                <a:gd name="f359" fmla="*/ f286 1 f181"/>
                <a:gd name="f360" fmla="*/ f287 1 f182"/>
                <a:gd name="f361" fmla="*/ f288 1 f181"/>
                <a:gd name="f362" fmla="*/ f289 1 f181"/>
                <a:gd name="f363" fmla="*/ f290 1 f182"/>
                <a:gd name="f364" fmla="*/ f291 1 f182"/>
                <a:gd name="f365" fmla="*/ f292 1 f181"/>
                <a:gd name="f366" fmla="*/ f293 1 f182"/>
                <a:gd name="f367" fmla="*/ f294 1 f181"/>
                <a:gd name="f368" fmla="*/ f295 1 f182"/>
                <a:gd name="f369" fmla="*/ f296 1 f182"/>
                <a:gd name="f370" fmla="*/ f297 1 f181"/>
                <a:gd name="f371" fmla="*/ f298 1 f182"/>
                <a:gd name="f372" fmla="*/ f299 1 f181"/>
                <a:gd name="f373" fmla="*/ f300 1 f181"/>
                <a:gd name="f374" fmla="*/ f301 1 f182"/>
                <a:gd name="f375" fmla="*/ f302 1 f181"/>
                <a:gd name="f376" fmla="*/ f303 1 f182"/>
                <a:gd name="f377" fmla="*/ f304 1 f181"/>
                <a:gd name="f378" fmla="*/ f305 1 f181"/>
                <a:gd name="f379" fmla="*/ f306 1 f181"/>
                <a:gd name="f380" fmla="*/ f307 1 f182"/>
                <a:gd name="f381" fmla="*/ f308 1 f182"/>
                <a:gd name="f382" fmla="*/ f309 1 f181"/>
                <a:gd name="f383" fmla="*/ f310 1 f181"/>
                <a:gd name="f384" fmla="*/ f311 1 f181"/>
                <a:gd name="f385" fmla="*/ f312 1 f182"/>
                <a:gd name="f386" fmla="*/ f313 1 f182"/>
                <a:gd name="f387" fmla="*/ f314 1 f181"/>
                <a:gd name="f388" fmla="*/ f315 1 f182"/>
                <a:gd name="f389" fmla="*/ f316 1 f181"/>
                <a:gd name="f390" fmla="*/ f317 1 f182"/>
                <a:gd name="f391" fmla="*/ f318 1 f181"/>
                <a:gd name="f392" fmla="*/ f319 1 f182"/>
                <a:gd name="f393" fmla="*/ f320 1 f181"/>
                <a:gd name="f394" fmla="*/ f321 1 f182"/>
                <a:gd name="f395" fmla="*/ f322 f172 1"/>
                <a:gd name="f396" fmla="*/ f323 f172 1"/>
                <a:gd name="f397" fmla="*/ f325 f173 1"/>
                <a:gd name="f398" fmla="*/ f324 f173 1"/>
                <a:gd name="f399" fmla="*/ f326 f172 1"/>
                <a:gd name="f400" fmla="*/ f327 f173 1"/>
                <a:gd name="f401" fmla="*/ f328 f172 1"/>
                <a:gd name="f402" fmla="*/ f329 f173 1"/>
                <a:gd name="f403" fmla="*/ f330 f172 1"/>
                <a:gd name="f404" fmla="*/ f331 f173 1"/>
                <a:gd name="f405" fmla="*/ f332 f172 1"/>
                <a:gd name="f406" fmla="*/ f333 f173 1"/>
                <a:gd name="f407" fmla="*/ f334 f173 1"/>
                <a:gd name="f408" fmla="*/ f335 f173 1"/>
                <a:gd name="f409" fmla="*/ f336 f172 1"/>
                <a:gd name="f410" fmla="*/ f337 f173 1"/>
                <a:gd name="f411" fmla="*/ f338 f172 1"/>
                <a:gd name="f412" fmla="*/ f339 f173 1"/>
                <a:gd name="f413" fmla="*/ f340 f172 1"/>
                <a:gd name="f414" fmla="*/ f341 f173 1"/>
                <a:gd name="f415" fmla="*/ f342 f172 1"/>
                <a:gd name="f416" fmla="*/ f343 f173 1"/>
                <a:gd name="f417" fmla="*/ f344 f172 1"/>
                <a:gd name="f418" fmla="*/ f345 f173 1"/>
                <a:gd name="f419" fmla="*/ f346 f172 1"/>
                <a:gd name="f420" fmla="*/ f347 f173 1"/>
                <a:gd name="f421" fmla="*/ f348 f172 1"/>
                <a:gd name="f422" fmla="*/ f349 f173 1"/>
                <a:gd name="f423" fmla="*/ f350 f172 1"/>
                <a:gd name="f424" fmla="*/ f351 f173 1"/>
                <a:gd name="f425" fmla="*/ f352 f172 1"/>
                <a:gd name="f426" fmla="*/ f353 f173 1"/>
                <a:gd name="f427" fmla="*/ f354 f172 1"/>
                <a:gd name="f428" fmla="*/ f355 f173 1"/>
                <a:gd name="f429" fmla="*/ f356 f172 1"/>
                <a:gd name="f430" fmla="*/ f357 f173 1"/>
                <a:gd name="f431" fmla="*/ f358 f173 1"/>
                <a:gd name="f432" fmla="*/ f359 f172 1"/>
                <a:gd name="f433" fmla="*/ f360 f173 1"/>
                <a:gd name="f434" fmla="*/ f361 f172 1"/>
                <a:gd name="f435" fmla="*/ f362 f172 1"/>
                <a:gd name="f436" fmla="*/ f363 f173 1"/>
                <a:gd name="f437" fmla="*/ f364 f173 1"/>
                <a:gd name="f438" fmla="*/ f365 f172 1"/>
                <a:gd name="f439" fmla="*/ f366 f173 1"/>
                <a:gd name="f440" fmla="*/ f367 f172 1"/>
                <a:gd name="f441" fmla="*/ f368 f173 1"/>
                <a:gd name="f442" fmla="*/ f369 f173 1"/>
                <a:gd name="f443" fmla="*/ f370 f172 1"/>
                <a:gd name="f444" fmla="*/ f371 f173 1"/>
                <a:gd name="f445" fmla="*/ f372 f172 1"/>
                <a:gd name="f446" fmla="*/ f373 f172 1"/>
                <a:gd name="f447" fmla="*/ f374 f173 1"/>
                <a:gd name="f448" fmla="*/ f375 f172 1"/>
                <a:gd name="f449" fmla="*/ f376 f173 1"/>
                <a:gd name="f450" fmla="*/ f377 f172 1"/>
                <a:gd name="f451" fmla="*/ f378 f172 1"/>
                <a:gd name="f452" fmla="*/ f379 f172 1"/>
                <a:gd name="f453" fmla="*/ f380 f173 1"/>
                <a:gd name="f454" fmla="*/ f381 f173 1"/>
                <a:gd name="f455" fmla="*/ f382 f172 1"/>
                <a:gd name="f456" fmla="*/ f383 f172 1"/>
                <a:gd name="f457" fmla="*/ f384 f172 1"/>
                <a:gd name="f458" fmla="*/ f385 f173 1"/>
                <a:gd name="f459" fmla="*/ f386 f173 1"/>
                <a:gd name="f460" fmla="*/ f387 f172 1"/>
                <a:gd name="f461" fmla="*/ f388 f173 1"/>
                <a:gd name="f462" fmla="*/ f389 f172 1"/>
                <a:gd name="f463" fmla="*/ f390 f173 1"/>
                <a:gd name="f464" fmla="*/ f391 f172 1"/>
                <a:gd name="f465" fmla="*/ f392 f173 1"/>
                <a:gd name="f466" fmla="*/ f393 f172 1"/>
                <a:gd name="f467" fmla="*/ f394 f173 1"/>
              </a:gdLst>
              <a:ahLst/>
              <a:cxnLst>
                <a:cxn ang="3cd4">
                  <a:pos x="hc" y="t"/>
                </a:cxn>
                <a:cxn ang="0">
                  <a:pos x="r" y="vc"/>
                </a:cxn>
                <a:cxn ang="cd4">
                  <a:pos x="hc" y="b"/>
                </a:cxn>
                <a:cxn ang="cd2">
                  <a:pos x="l" y="vc"/>
                </a:cxn>
                <a:cxn ang="f252">
                  <a:pos x="f399" y="f400"/>
                </a:cxn>
                <a:cxn ang="f252">
                  <a:pos x="f401" y="f402"/>
                </a:cxn>
                <a:cxn ang="f252">
                  <a:pos x="f403" y="f404"/>
                </a:cxn>
                <a:cxn ang="f252">
                  <a:pos x="f405" y="f406"/>
                </a:cxn>
                <a:cxn ang="f252">
                  <a:pos x="f405" y="f407"/>
                </a:cxn>
                <a:cxn ang="f252">
                  <a:pos x="f405" y="f408"/>
                </a:cxn>
                <a:cxn ang="f252">
                  <a:pos x="f409" y="f410"/>
                </a:cxn>
                <a:cxn ang="f252">
                  <a:pos x="f411" y="f412"/>
                </a:cxn>
                <a:cxn ang="f252">
                  <a:pos x="f413" y="f414"/>
                </a:cxn>
                <a:cxn ang="f252">
                  <a:pos x="f415" y="f416"/>
                </a:cxn>
                <a:cxn ang="f252">
                  <a:pos x="f417" y="f418"/>
                </a:cxn>
                <a:cxn ang="f252">
                  <a:pos x="f419" y="f420"/>
                </a:cxn>
                <a:cxn ang="f252">
                  <a:pos x="f421" y="f422"/>
                </a:cxn>
                <a:cxn ang="f252">
                  <a:pos x="f423" y="f424"/>
                </a:cxn>
                <a:cxn ang="f252">
                  <a:pos x="f425" y="f426"/>
                </a:cxn>
                <a:cxn ang="f252">
                  <a:pos x="f427" y="f428"/>
                </a:cxn>
                <a:cxn ang="f252">
                  <a:pos x="f429" y="f430"/>
                </a:cxn>
                <a:cxn ang="f252">
                  <a:pos x="f429" y="f431"/>
                </a:cxn>
                <a:cxn ang="f252">
                  <a:pos x="f432" y="f433"/>
                </a:cxn>
                <a:cxn ang="f252">
                  <a:pos x="f434" y="f433"/>
                </a:cxn>
                <a:cxn ang="f252">
                  <a:pos x="f435" y="f436"/>
                </a:cxn>
                <a:cxn ang="f252">
                  <a:pos x="f435" y="f437"/>
                </a:cxn>
                <a:cxn ang="f252">
                  <a:pos x="f438" y="f439"/>
                </a:cxn>
                <a:cxn ang="f252">
                  <a:pos x="f432" y="f439"/>
                </a:cxn>
                <a:cxn ang="f252">
                  <a:pos x="f440" y="f441"/>
                </a:cxn>
                <a:cxn ang="f252">
                  <a:pos x="f440" y="f442"/>
                </a:cxn>
                <a:cxn ang="f252">
                  <a:pos x="f443" y="f444"/>
                </a:cxn>
                <a:cxn ang="f252">
                  <a:pos x="f445" y="f444"/>
                </a:cxn>
                <a:cxn ang="f252">
                  <a:pos x="f446" y="f447"/>
                </a:cxn>
                <a:cxn ang="f252">
                  <a:pos x="f448" y="f449"/>
                </a:cxn>
                <a:cxn ang="f252">
                  <a:pos x="f450" y="f439"/>
                </a:cxn>
                <a:cxn ang="f252">
                  <a:pos x="f451" y="f439"/>
                </a:cxn>
                <a:cxn ang="f252">
                  <a:pos x="f452" y="f453"/>
                </a:cxn>
                <a:cxn ang="f252">
                  <a:pos x="f452" y="f454"/>
                </a:cxn>
                <a:cxn ang="f252">
                  <a:pos x="f455" y="f433"/>
                </a:cxn>
                <a:cxn ang="f252">
                  <a:pos x="f456" y="f433"/>
                </a:cxn>
                <a:cxn ang="f252">
                  <a:pos x="f457" y="f458"/>
                </a:cxn>
                <a:cxn ang="f252">
                  <a:pos x="f457" y="f430"/>
                </a:cxn>
                <a:cxn ang="f252">
                  <a:pos x="f456" y="f459"/>
                </a:cxn>
                <a:cxn ang="f252">
                  <a:pos x="f460" y="f461"/>
                </a:cxn>
                <a:cxn ang="f252">
                  <a:pos x="f462" y="f463"/>
                </a:cxn>
                <a:cxn ang="f252">
                  <a:pos x="f464" y="f465"/>
                </a:cxn>
                <a:cxn ang="f252">
                  <a:pos x="f466" y="f467"/>
                </a:cxn>
                <a:cxn ang="f252">
                  <a:pos x="f399" y="f400"/>
                </a:cxn>
              </a:cxnLst>
              <a:rect l="f395" t="f398" r="f396" b="f397"/>
              <a:pathLst>
                <a:path w="514" h="850">
                  <a:moveTo>
                    <a:pt x="f8" y="f9"/>
                  </a:moveTo>
                  <a:cubicBezTo>
                    <a:pt x="f10" y="f11"/>
                    <a:pt x="f12" y="f13"/>
                    <a:pt x="f14" y="f15"/>
                  </a:cubicBezTo>
                  <a:cubicBezTo>
                    <a:pt x="f16" y="f17"/>
                    <a:pt x="f18" y="f19"/>
                    <a:pt x="f20" y="f21"/>
                  </a:cubicBezTo>
                  <a:cubicBezTo>
                    <a:pt x="f22" y="f23"/>
                    <a:pt x="f24" y="f25"/>
                    <a:pt x="f26" y="f27"/>
                  </a:cubicBezTo>
                  <a:cubicBezTo>
                    <a:pt x="f28" y="f29"/>
                    <a:pt x="f28" y="f30"/>
                    <a:pt x="f26" y="f31"/>
                  </a:cubicBezTo>
                  <a:cubicBezTo>
                    <a:pt x="f32" y="f33"/>
                    <a:pt x="f32" y="f34"/>
                    <a:pt x="f26" y="f35"/>
                  </a:cubicBezTo>
                  <a:cubicBezTo>
                    <a:pt x="f36" y="f37"/>
                    <a:pt x="f38" y="f39"/>
                    <a:pt x="f40" y="f41"/>
                  </a:cubicBezTo>
                  <a:cubicBezTo>
                    <a:pt x="f42" y="f43"/>
                    <a:pt x="f44" y="f45"/>
                    <a:pt x="f46" y="f47"/>
                  </a:cubicBezTo>
                  <a:cubicBezTo>
                    <a:pt x="f48" y="f49"/>
                    <a:pt x="f50" y="f51"/>
                    <a:pt x="f52" y="f53"/>
                  </a:cubicBezTo>
                  <a:cubicBezTo>
                    <a:pt x="f54" y="f55"/>
                    <a:pt x="f54" y="f56"/>
                    <a:pt x="f44" y="f57"/>
                  </a:cubicBezTo>
                  <a:cubicBezTo>
                    <a:pt x="f58" y="f59"/>
                    <a:pt x="f44" y="f14"/>
                    <a:pt x="f54" y="f60"/>
                  </a:cubicBezTo>
                  <a:cubicBezTo>
                    <a:pt x="f61" y="f62"/>
                    <a:pt x="f63" y="f64"/>
                    <a:pt x="f65" y="f66"/>
                  </a:cubicBezTo>
                  <a:cubicBezTo>
                    <a:pt x="f67" y="f68"/>
                    <a:pt x="f69" y="f68"/>
                    <a:pt x="f70" y="f71"/>
                  </a:cubicBezTo>
                  <a:cubicBezTo>
                    <a:pt x="f72" y="f73"/>
                    <a:pt x="f74" y="f75"/>
                    <a:pt x="f76" y="f77"/>
                  </a:cubicBezTo>
                  <a:cubicBezTo>
                    <a:pt x="f78" y="f79"/>
                    <a:pt x="f80" y="f81"/>
                    <a:pt x="f82" y="f83"/>
                  </a:cubicBezTo>
                  <a:cubicBezTo>
                    <a:pt x="f84" y="f85"/>
                    <a:pt x="f59" y="f86"/>
                    <a:pt x="f16" y="f87"/>
                  </a:cubicBezTo>
                  <a:cubicBezTo>
                    <a:pt x="f88" y="f89"/>
                    <a:pt x="f88" y="f90"/>
                    <a:pt x="f88" y="f91"/>
                  </a:cubicBezTo>
                  <a:cubicBezTo>
                    <a:pt x="f88" y="f92"/>
                    <a:pt x="f88" y="f93"/>
                    <a:pt x="f88" y="f94"/>
                  </a:cubicBezTo>
                  <a:cubicBezTo>
                    <a:pt x="f78" y="f95"/>
                    <a:pt x="f96" y="f95"/>
                    <a:pt x="f97" y="f95"/>
                  </a:cubicBezTo>
                  <a:cubicBezTo>
                    <a:pt x="f98" y="f95"/>
                    <a:pt x="f99" y="f95"/>
                    <a:pt x="f100" y="f95"/>
                  </a:cubicBezTo>
                  <a:cubicBezTo>
                    <a:pt x="f12" y="f95"/>
                    <a:pt x="f101" y="f102"/>
                    <a:pt x="f101" y="f103"/>
                  </a:cubicBezTo>
                  <a:cubicBezTo>
                    <a:pt x="f75" y="f104"/>
                    <a:pt x="f75" y="f105"/>
                    <a:pt x="f101" y="f106"/>
                  </a:cubicBezTo>
                  <a:cubicBezTo>
                    <a:pt x="f101" y="f107"/>
                    <a:pt x="f12" y="f108"/>
                    <a:pt x="f66" y="f108"/>
                  </a:cubicBezTo>
                  <a:cubicBezTo>
                    <a:pt x="f109" y="f110"/>
                    <a:pt x="f111" y="f108"/>
                    <a:pt x="f97" y="f108"/>
                  </a:cubicBezTo>
                  <a:cubicBezTo>
                    <a:pt x="f88" y="f108"/>
                    <a:pt x="f112" y="f113"/>
                    <a:pt x="f112" y="f114"/>
                  </a:cubicBezTo>
                  <a:cubicBezTo>
                    <a:pt x="f112" y="f115"/>
                    <a:pt x="f112" y="f116"/>
                    <a:pt x="f112" y="f117"/>
                  </a:cubicBezTo>
                  <a:cubicBezTo>
                    <a:pt x="f112" y="f118"/>
                    <a:pt x="f119" y="f120"/>
                    <a:pt x="f121" y="f120"/>
                  </a:cubicBezTo>
                  <a:cubicBezTo>
                    <a:pt x="f51" y="f120"/>
                    <a:pt x="f122" y="f120"/>
                    <a:pt x="f123" y="f120"/>
                  </a:cubicBezTo>
                  <a:cubicBezTo>
                    <a:pt x="f67" y="f7"/>
                    <a:pt x="f36" y="f118"/>
                    <a:pt x="f36" y="f124"/>
                  </a:cubicBezTo>
                  <a:cubicBezTo>
                    <a:pt x="f125" y="f116"/>
                    <a:pt x="f126" y="f115"/>
                    <a:pt x="f126" y="f127"/>
                  </a:cubicBezTo>
                  <a:cubicBezTo>
                    <a:pt x="f126" y="f128"/>
                    <a:pt x="f129" y="f108"/>
                    <a:pt x="f130" y="f108"/>
                  </a:cubicBezTo>
                  <a:cubicBezTo>
                    <a:pt x="f131" y="f108"/>
                    <a:pt x="f132" y="f108"/>
                    <a:pt x="f33" y="f108"/>
                  </a:cubicBezTo>
                  <a:cubicBezTo>
                    <a:pt x="f133" y="f108"/>
                    <a:pt x="f134" y="f110"/>
                    <a:pt x="f134" y="f135"/>
                  </a:cubicBezTo>
                  <a:cubicBezTo>
                    <a:pt x="f134" y="f136"/>
                    <a:pt x="f134" y="f104"/>
                    <a:pt x="f134" y="f137"/>
                  </a:cubicBezTo>
                  <a:cubicBezTo>
                    <a:pt x="f134" y="f138"/>
                    <a:pt x="f133" y="f95"/>
                    <a:pt x="f139" y="f95"/>
                  </a:cubicBezTo>
                  <a:cubicBezTo>
                    <a:pt x="f140" y="f95"/>
                    <a:pt x="f54" y="f95"/>
                    <a:pt x="f38" y="f95"/>
                  </a:cubicBezTo>
                  <a:cubicBezTo>
                    <a:pt x="f141" y="f95"/>
                    <a:pt x="f142" y="f143"/>
                    <a:pt x="f142" y="f144"/>
                  </a:cubicBezTo>
                  <a:cubicBezTo>
                    <a:pt x="f142" y="f145"/>
                    <a:pt x="f142" y="f146"/>
                    <a:pt x="f142" y="f91"/>
                  </a:cubicBezTo>
                  <a:cubicBezTo>
                    <a:pt x="f142" y="f89"/>
                    <a:pt x="f141" y="f147"/>
                    <a:pt x="f38" y="f148"/>
                  </a:cubicBezTo>
                  <a:cubicBezTo>
                    <a:pt x="f149" y="f150"/>
                    <a:pt x="f151" y="f152"/>
                    <a:pt x="f153" y="f56"/>
                  </a:cubicBezTo>
                  <a:cubicBezTo>
                    <a:pt x="f5" y="f154"/>
                    <a:pt x="f155" y="f156"/>
                    <a:pt x="f157" y="f158"/>
                  </a:cubicBezTo>
                  <a:cubicBezTo>
                    <a:pt x="f159" y="f5"/>
                    <a:pt x="f160" y="f161"/>
                    <a:pt x="f162" y="f163"/>
                  </a:cubicBezTo>
                  <a:cubicBezTo>
                    <a:pt x="f8" y="f164"/>
                    <a:pt x="f165" y="f166"/>
                    <a:pt x="f6" y="f167"/>
                  </a:cubicBezTo>
                  <a:cubicBezTo>
                    <a:pt x="f168" y="f169"/>
                    <a:pt x="f170" y="f167"/>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7" name="Freeform 8">
              <a:extLst>
                <a:ext uri="{FF2B5EF4-FFF2-40B4-BE49-F238E27FC236}">
                  <a16:creationId xmlns:a16="http://schemas.microsoft.com/office/drawing/2014/main" id="{EB0BC014-DE27-59F5-C59A-D2100CC149A5}"/>
                </a:ext>
              </a:extLst>
            </p:cNvPr>
            <p:cNvSpPr/>
            <p:nvPr/>
          </p:nvSpPr>
          <p:spPr>
            <a:xfrm>
              <a:off x="854049" y="1140009"/>
              <a:ext cx="1043915" cy="1416378"/>
            </a:xfrm>
            <a:custGeom>
              <a:avLst/>
              <a:gdLst>
                <a:gd name="f0" fmla="val 10800000"/>
                <a:gd name="f1" fmla="val 5400000"/>
                <a:gd name="f2" fmla="val 180"/>
                <a:gd name="f3" fmla="val w"/>
                <a:gd name="f4" fmla="val h"/>
                <a:gd name="f5" fmla="val 0"/>
                <a:gd name="f6" fmla="val 431"/>
                <a:gd name="f7" fmla="val 584"/>
                <a:gd name="f8" fmla="val 392"/>
                <a:gd name="f9" fmla="val 430"/>
                <a:gd name="f10" fmla="val 433"/>
                <a:gd name="f11" fmla="val 425"/>
                <a:gd name="f12" fmla="val 469"/>
                <a:gd name="f13" fmla="val 398"/>
                <a:gd name="f14" fmla="val 498"/>
                <a:gd name="f15" fmla="val 370"/>
                <a:gd name="f16" fmla="val 531"/>
                <a:gd name="f17" fmla="val 334"/>
                <a:gd name="f18" fmla="val 554"/>
                <a:gd name="f19" fmla="val 293"/>
                <a:gd name="f20" fmla="val 567"/>
                <a:gd name="f21" fmla="val 243"/>
                <a:gd name="f22" fmla="val 194"/>
                <a:gd name="f23" fmla="val 578"/>
                <a:gd name="f24" fmla="val 145"/>
                <a:gd name="f25" fmla="val 564"/>
                <a:gd name="f26" fmla="val 137"/>
                <a:gd name="f27" fmla="val 561"/>
                <a:gd name="f28" fmla="val 130"/>
                <a:gd name="f29" fmla="val 558"/>
                <a:gd name="f30" fmla="val 123"/>
                <a:gd name="f31" fmla="val 556"/>
                <a:gd name="f32" fmla="val 121"/>
                <a:gd name="f33" fmla="val 555"/>
                <a:gd name="f34" fmla="val 117"/>
                <a:gd name="f35" fmla="val 551"/>
                <a:gd name="f36" fmla="val 548"/>
                <a:gd name="f37" fmla="val 120"/>
                <a:gd name="f38" fmla="val 547"/>
                <a:gd name="f39" fmla="val 122"/>
                <a:gd name="f40" fmla="val 546"/>
                <a:gd name="f41" fmla="val 140"/>
                <a:gd name="f42" fmla="val 534"/>
                <a:gd name="f43" fmla="val 157"/>
                <a:gd name="f44" fmla="val 521"/>
                <a:gd name="f45" fmla="val 172"/>
                <a:gd name="f46" fmla="val 507"/>
                <a:gd name="f47" fmla="val 213"/>
                <a:gd name="f48" fmla="val 247"/>
                <a:gd name="f49" fmla="val 427"/>
                <a:gd name="f50" fmla="val 267"/>
                <a:gd name="f51" fmla="val 373"/>
                <a:gd name="f52" fmla="val 275"/>
                <a:gd name="f53" fmla="val 350"/>
                <a:gd name="f54" fmla="val 280"/>
                <a:gd name="f55" fmla="val 326"/>
                <a:gd name="f56" fmla="val 270"/>
                <a:gd name="f57" fmla="val 302"/>
                <a:gd name="f58" fmla="val 259"/>
                <a:gd name="f59" fmla="val 276"/>
                <a:gd name="f60" fmla="val 231"/>
                <a:gd name="f61" fmla="val 261"/>
                <a:gd name="f62" fmla="val 204"/>
                <a:gd name="f63" fmla="val 266"/>
                <a:gd name="f64" fmla="val 171"/>
                <a:gd name="f65" fmla="val 272"/>
                <a:gd name="f66" fmla="val 148"/>
                <a:gd name="f67" fmla="val 292"/>
                <a:gd name="f68" fmla="val 128"/>
                <a:gd name="f69" fmla="val 315"/>
                <a:gd name="f70" fmla="val 322"/>
                <a:gd name="f71" fmla="val 115"/>
                <a:gd name="f72" fmla="val 329"/>
                <a:gd name="f73" fmla="val 110"/>
                <a:gd name="f74" fmla="val 337"/>
                <a:gd name="f75" fmla="val 104"/>
                <a:gd name="f76" fmla="val 346"/>
                <a:gd name="f77" fmla="val 101"/>
                <a:gd name="f78" fmla="val 343"/>
                <a:gd name="f79" fmla="val 98"/>
                <a:gd name="f80" fmla="val 335"/>
                <a:gd name="f81" fmla="val 85"/>
                <a:gd name="f82" fmla="val 306"/>
                <a:gd name="f83" fmla="val 71"/>
                <a:gd name="f84" fmla="val 58"/>
                <a:gd name="f85" fmla="val 246"/>
                <a:gd name="f86" fmla="val 42"/>
                <a:gd name="f87" fmla="val 208"/>
                <a:gd name="f88" fmla="val 25"/>
                <a:gd name="f89" fmla="val 170"/>
                <a:gd name="f90" fmla="val 8"/>
                <a:gd name="f91" fmla="val 132"/>
                <a:gd name="f92" fmla="val 3"/>
                <a:gd name="f93" fmla="val 119"/>
                <a:gd name="f94" fmla="val 106"/>
                <a:gd name="f95" fmla="val 5"/>
                <a:gd name="f96" fmla="val 92"/>
                <a:gd name="f97" fmla="val 10"/>
                <a:gd name="f98" fmla="val 81"/>
                <a:gd name="f99" fmla="val 16"/>
                <a:gd name="f100" fmla="val 72"/>
                <a:gd name="f101" fmla="val 29"/>
                <a:gd name="f102" fmla="val 70"/>
                <a:gd name="f103" fmla="val 53"/>
                <a:gd name="f104" fmla="val 62"/>
                <a:gd name="f105" fmla="val 84"/>
                <a:gd name="f106" fmla="val 75"/>
                <a:gd name="f107" fmla="val 95"/>
                <a:gd name="f108" fmla="val 113"/>
                <a:gd name="f109" fmla="val 175"/>
                <a:gd name="f110" fmla="val 211"/>
                <a:gd name="f111" fmla="val 146"/>
                <a:gd name="f112" fmla="val 248"/>
                <a:gd name="f113" fmla="val 147"/>
                <a:gd name="f114" fmla="val 250"/>
                <a:gd name="f115" fmla="val 251"/>
                <a:gd name="f116" fmla="val 150"/>
                <a:gd name="f117" fmla="val 254"/>
                <a:gd name="f118" fmla="val 151"/>
                <a:gd name="f119" fmla="val 257"/>
                <a:gd name="f120" fmla="val 156"/>
                <a:gd name="f121" fmla="val 255"/>
                <a:gd name="f122" fmla="val 160"/>
                <a:gd name="f123" fmla="val 253"/>
                <a:gd name="f124" fmla="val 158"/>
                <a:gd name="f125" fmla="val 249"/>
                <a:gd name="f126" fmla="val 228"/>
                <a:gd name="f127" fmla="val 210"/>
                <a:gd name="f128" fmla="val 131"/>
                <a:gd name="f129" fmla="val 193"/>
                <a:gd name="f130" fmla="val 114"/>
                <a:gd name="f131" fmla="val 97"/>
                <a:gd name="f132" fmla="val 118"/>
                <a:gd name="f133" fmla="val 74"/>
                <a:gd name="f134" fmla="val 63"/>
                <a:gd name="f135" fmla="val 69"/>
                <a:gd name="f136" fmla="val 67"/>
                <a:gd name="f137" fmla="val 36"/>
                <a:gd name="f138" fmla="val 73"/>
                <a:gd name="f139" fmla="val 103"/>
                <a:gd name="f140" fmla="val 125"/>
                <a:gd name="f141" fmla="val 17"/>
                <a:gd name="f142" fmla="val 139"/>
                <a:gd name="f143" fmla="val 27"/>
                <a:gd name="f144" fmla="val 41"/>
                <a:gd name="f145" fmla="val 152"/>
                <a:gd name="f146" fmla="val 56"/>
                <a:gd name="f147" fmla="val 196"/>
                <a:gd name="f148" fmla="val 164"/>
                <a:gd name="f149" fmla="val 216"/>
                <a:gd name="f150" fmla="val 219"/>
                <a:gd name="f151" fmla="val 221"/>
                <a:gd name="f152" fmla="val 217"/>
                <a:gd name="f153" fmla="val 223"/>
                <a:gd name="f154" fmla="val 224"/>
                <a:gd name="f155" fmla="val 227"/>
                <a:gd name="f156" fmla="val 229"/>
                <a:gd name="f157" fmla="val 225"/>
                <a:gd name="f158" fmla="val 226"/>
                <a:gd name="f159" fmla="val 220"/>
                <a:gd name="f160" fmla="val 222"/>
                <a:gd name="f161" fmla="val 195"/>
                <a:gd name="f162" fmla="val 212"/>
                <a:gd name="f163" fmla="val 182"/>
                <a:gd name="f164" fmla="val 198"/>
                <a:gd name="f165" fmla="val 183"/>
                <a:gd name="f166" fmla="val 107"/>
                <a:gd name="f167" fmla="val 168"/>
                <a:gd name="f168" fmla="val 161"/>
                <a:gd name="f169" fmla="val 52"/>
                <a:gd name="f170" fmla="val 165"/>
                <a:gd name="f171" fmla="val 38"/>
                <a:gd name="f172" fmla="val 177"/>
                <a:gd name="f173" fmla="val 26"/>
                <a:gd name="f174" fmla="val 9"/>
                <a:gd name="f175" fmla="val 12"/>
                <a:gd name="f176" fmla="val 34"/>
                <a:gd name="f177" fmla="val 244"/>
                <a:gd name="f178" fmla="val 265"/>
                <a:gd name="f179" fmla="val 279"/>
                <a:gd name="f180" fmla="val 200"/>
                <a:gd name="f181" fmla="val 307"/>
                <a:gd name="f182" fmla="val 239"/>
                <a:gd name="f183" fmla="val 309"/>
                <a:gd name="f184" fmla="val 310"/>
                <a:gd name="f185" fmla="val 245"/>
                <a:gd name="f186" fmla="val 320"/>
                <a:gd name="f187" fmla="val 318"/>
                <a:gd name="f188" fmla="val 238"/>
                <a:gd name="f189" fmla="val 316"/>
                <a:gd name="f190" fmla="val 235"/>
                <a:gd name="f191" fmla="val 288"/>
                <a:gd name="f192" fmla="val 274"/>
                <a:gd name="f193" fmla="val 268"/>
                <a:gd name="f194" fmla="val 271"/>
                <a:gd name="f195" fmla="val 91"/>
                <a:gd name="f196" fmla="val 281"/>
                <a:gd name="f197" fmla="val 79"/>
                <a:gd name="f198" fmla="val 294"/>
                <a:gd name="f199" fmla="val 321"/>
                <a:gd name="f200" fmla="val 333"/>
                <a:gd name="f201" fmla="val 344"/>
                <a:gd name="f202" fmla="val 348"/>
                <a:gd name="f203" fmla="val 355"/>
                <a:gd name="f204" fmla="val 391"/>
                <a:gd name="f205" fmla="val 233"/>
                <a:gd name="f206" fmla="val 410"/>
                <a:gd name="f207" fmla="val 283"/>
                <a:gd name="f208" fmla="val 423"/>
                <a:gd name="f209" fmla="val 319"/>
                <a:gd name="f210" fmla="val 356"/>
                <a:gd name="f211" fmla="+- 0 0 -90"/>
                <a:gd name="f212" fmla="*/ f3 1 431"/>
                <a:gd name="f213" fmla="*/ f4 1 584"/>
                <a:gd name="f214" fmla="val f5"/>
                <a:gd name="f215" fmla="val f6"/>
                <a:gd name="f216" fmla="val f7"/>
                <a:gd name="f217" fmla="*/ f211 f0 1"/>
                <a:gd name="f218" fmla="+- f216 0 f214"/>
                <a:gd name="f219" fmla="+- f215 0 f214"/>
                <a:gd name="f220" fmla="*/ f217 1 f2"/>
                <a:gd name="f221" fmla="*/ f219 1 431"/>
                <a:gd name="f222" fmla="*/ f218 1 584"/>
                <a:gd name="f223" fmla="*/ 431 f219 1"/>
                <a:gd name="f224" fmla="*/ 392 f218 1"/>
                <a:gd name="f225" fmla="*/ 398 f219 1"/>
                <a:gd name="f226" fmla="*/ 498 f218 1"/>
                <a:gd name="f227" fmla="*/ 293 f219 1"/>
                <a:gd name="f228" fmla="*/ 567 f218 1"/>
                <a:gd name="f229" fmla="*/ 145 f219 1"/>
                <a:gd name="f230" fmla="*/ 564 f218 1"/>
                <a:gd name="f231" fmla="*/ 123 f219 1"/>
                <a:gd name="f232" fmla="*/ 556 f218 1"/>
                <a:gd name="f233" fmla="*/ 117 f219 1"/>
                <a:gd name="f234" fmla="*/ 551 f218 1"/>
                <a:gd name="f235" fmla="*/ 122 f219 1"/>
                <a:gd name="f236" fmla="*/ 546 f218 1"/>
                <a:gd name="f237" fmla="*/ 172 f219 1"/>
                <a:gd name="f238" fmla="*/ 507 f218 1"/>
                <a:gd name="f239" fmla="*/ 267 f219 1"/>
                <a:gd name="f240" fmla="*/ 373 f218 1"/>
                <a:gd name="f241" fmla="*/ 270 f219 1"/>
                <a:gd name="f242" fmla="*/ 302 f218 1"/>
                <a:gd name="f243" fmla="*/ 204 f219 1"/>
                <a:gd name="f244" fmla="*/ 266 f218 1"/>
                <a:gd name="f245" fmla="*/ 128 f219 1"/>
                <a:gd name="f246" fmla="*/ 315 f218 1"/>
                <a:gd name="f247" fmla="*/ 110 f219 1"/>
                <a:gd name="f248" fmla="*/ 337 f218 1"/>
                <a:gd name="f249" fmla="*/ 98 f219 1"/>
                <a:gd name="f250" fmla="*/ 335 f218 1"/>
                <a:gd name="f251" fmla="*/ 58 f219 1"/>
                <a:gd name="f252" fmla="*/ 246 f218 1"/>
                <a:gd name="f253" fmla="*/ 8 f219 1"/>
                <a:gd name="f254" fmla="*/ 132 f218 1"/>
                <a:gd name="f255" fmla="*/ 5 f219 1"/>
                <a:gd name="f256" fmla="*/ 92 f218 1"/>
                <a:gd name="f257" fmla="*/ 29 f219 1"/>
                <a:gd name="f258" fmla="*/ 71 f218 1"/>
                <a:gd name="f259" fmla="*/ 62 f219 1"/>
                <a:gd name="f260" fmla="*/ 84 f218 1"/>
                <a:gd name="f261" fmla="*/ 95 f219 1"/>
                <a:gd name="f262" fmla="*/ 140 f218 1"/>
                <a:gd name="f263" fmla="*/ 146 f219 1"/>
                <a:gd name="f264" fmla="*/ 247 f218 1"/>
                <a:gd name="f265" fmla="*/ 148 f219 1"/>
                <a:gd name="f266" fmla="*/ 251 f218 1"/>
                <a:gd name="f267" fmla="*/ 156 f219 1"/>
                <a:gd name="f268" fmla="*/ 255 f218 1"/>
                <a:gd name="f269" fmla="*/ 131 f219 1"/>
                <a:gd name="f270" fmla="*/ 193 f218 1"/>
                <a:gd name="f271" fmla="*/ 74 f219 1"/>
                <a:gd name="f272" fmla="*/ 85 f218 1"/>
                <a:gd name="f273" fmla="*/ 67 f219 1"/>
                <a:gd name="f274" fmla="*/ 36 f218 1"/>
                <a:gd name="f275" fmla="*/ 125 f219 1"/>
                <a:gd name="f276" fmla="*/ 17 f218 1"/>
                <a:gd name="f277" fmla="*/ 152 f219 1"/>
                <a:gd name="f278" fmla="*/ 56 f218 1"/>
                <a:gd name="f279" fmla="*/ 216 f219 1"/>
                <a:gd name="f280" fmla="*/ 219 f218 1"/>
                <a:gd name="f281" fmla="*/ 217 f219 1"/>
                <a:gd name="f282" fmla="*/ 224 f218 1"/>
                <a:gd name="f283" fmla="*/ 225 f219 1"/>
                <a:gd name="f284" fmla="*/ 228 f218 1"/>
                <a:gd name="f285" fmla="*/ 226 f219 1"/>
                <a:gd name="f286" fmla="*/ 220 f218 1"/>
                <a:gd name="f287" fmla="*/ 212 f219 1"/>
                <a:gd name="f288" fmla="*/ 182 f218 1"/>
                <a:gd name="f289" fmla="*/ 168 f219 1"/>
                <a:gd name="f290" fmla="*/ 69 f218 1"/>
                <a:gd name="f291" fmla="*/ 177 f219 1"/>
                <a:gd name="f292" fmla="*/ 26 f218 1"/>
                <a:gd name="f293" fmla="*/ 231 f219 1"/>
                <a:gd name="f294" fmla="*/ 34 f218 1"/>
                <a:gd name="f295" fmla="*/ 265 f219 1"/>
                <a:gd name="f296" fmla="*/ 122 f218 1"/>
                <a:gd name="f297" fmla="*/ 307 f219 1"/>
                <a:gd name="f298" fmla="*/ 239 f218 1"/>
                <a:gd name="f299" fmla="*/ 315 f219 1"/>
                <a:gd name="f300" fmla="*/ 245 f218 1"/>
                <a:gd name="f301" fmla="*/ 316 f219 1"/>
                <a:gd name="f302" fmla="*/ 235 f218 1"/>
                <a:gd name="f303" fmla="*/ 274 f219 1"/>
                <a:gd name="f304" fmla="*/ 119 f218 1"/>
                <a:gd name="f305" fmla="*/ 281 f219 1"/>
                <a:gd name="f306" fmla="*/ 79 f218 1"/>
                <a:gd name="f307" fmla="*/ 333 f219 1"/>
                <a:gd name="f308" fmla="*/ 81 f218 1"/>
                <a:gd name="f309" fmla="*/ 355 f219 1"/>
                <a:gd name="f310" fmla="*/ 410 f219 1"/>
                <a:gd name="f311" fmla="*/ 283 f218 1"/>
                <a:gd name="f312" fmla="+- f220 0 f1"/>
                <a:gd name="f313" fmla="*/ f223 1 431"/>
                <a:gd name="f314" fmla="*/ f224 1 584"/>
                <a:gd name="f315" fmla="*/ f225 1 431"/>
                <a:gd name="f316" fmla="*/ f226 1 584"/>
                <a:gd name="f317" fmla="*/ f227 1 431"/>
                <a:gd name="f318" fmla="*/ f228 1 584"/>
                <a:gd name="f319" fmla="*/ f229 1 431"/>
                <a:gd name="f320" fmla="*/ f230 1 584"/>
                <a:gd name="f321" fmla="*/ f231 1 431"/>
                <a:gd name="f322" fmla="*/ f232 1 584"/>
                <a:gd name="f323" fmla="*/ f233 1 431"/>
                <a:gd name="f324" fmla="*/ f234 1 584"/>
                <a:gd name="f325" fmla="*/ f235 1 431"/>
                <a:gd name="f326" fmla="*/ f236 1 584"/>
                <a:gd name="f327" fmla="*/ f237 1 431"/>
                <a:gd name="f328" fmla="*/ f238 1 584"/>
                <a:gd name="f329" fmla="*/ f239 1 431"/>
                <a:gd name="f330" fmla="*/ f240 1 584"/>
                <a:gd name="f331" fmla="*/ f241 1 431"/>
                <a:gd name="f332" fmla="*/ f242 1 584"/>
                <a:gd name="f333" fmla="*/ f243 1 431"/>
                <a:gd name="f334" fmla="*/ f244 1 584"/>
                <a:gd name="f335" fmla="*/ f245 1 431"/>
                <a:gd name="f336" fmla="*/ f246 1 584"/>
                <a:gd name="f337" fmla="*/ f247 1 431"/>
                <a:gd name="f338" fmla="*/ f248 1 584"/>
                <a:gd name="f339" fmla="*/ f249 1 431"/>
                <a:gd name="f340" fmla="*/ f250 1 584"/>
                <a:gd name="f341" fmla="*/ f251 1 431"/>
                <a:gd name="f342" fmla="*/ f252 1 584"/>
                <a:gd name="f343" fmla="*/ f253 1 431"/>
                <a:gd name="f344" fmla="*/ f254 1 584"/>
                <a:gd name="f345" fmla="*/ f255 1 431"/>
                <a:gd name="f346" fmla="*/ f256 1 584"/>
                <a:gd name="f347" fmla="*/ f257 1 431"/>
                <a:gd name="f348" fmla="*/ f258 1 584"/>
                <a:gd name="f349" fmla="*/ f259 1 431"/>
                <a:gd name="f350" fmla="*/ f260 1 584"/>
                <a:gd name="f351" fmla="*/ f261 1 431"/>
                <a:gd name="f352" fmla="*/ f262 1 584"/>
                <a:gd name="f353" fmla="*/ f263 1 431"/>
                <a:gd name="f354" fmla="*/ f264 1 584"/>
                <a:gd name="f355" fmla="*/ f265 1 431"/>
                <a:gd name="f356" fmla="*/ f266 1 584"/>
                <a:gd name="f357" fmla="*/ f267 1 431"/>
                <a:gd name="f358" fmla="*/ f268 1 584"/>
                <a:gd name="f359" fmla="*/ f269 1 431"/>
                <a:gd name="f360" fmla="*/ f270 1 584"/>
                <a:gd name="f361" fmla="*/ f271 1 431"/>
                <a:gd name="f362" fmla="*/ f272 1 584"/>
                <a:gd name="f363" fmla="*/ f273 1 431"/>
                <a:gd name="f364" fmla="*/ f274 1 584"/>
                <a:gd name="f365" fmla="*/ f275 1 431"/>
                <a:gd name="f366" fmla="*/ f276 1 584"/>
                <a:gd name="f367" fmla="*/ f277 1 431"/>
                <a:gd name="f368" fmla="*/ f278 1 584"/>
                <a:gd name="f369" fmla="*/ f279 1 431"/>
                <a:gd name="f370" fmla="*/ f280 1 584"/>
                <a:gd name="f371" fmla="*/ f281 1 431"/>
                <a:gd name="f372" fmla="*/ f282 1 584"/>
                <a:gd name="f373" fmla="*/ f283 1 431"/>
                <a:gd name="f374" fmla="*/ f284 1 584"/>
                <a:gd name="f375" fmla="*/ f285 1 431"/>
                <a:gd name="f376" fmla="*/ f286 1 584"/>
                <a:gd name="f377" fmla="*/ f287 1 431"/>
                <a:gd name="f378" fmla="*/ f288 1 584"/>
                <a:gd name="f379" fmla="*/ f289 1 431"/>
                <a:gd name="f380" fmla="*/ f290 1 584"/>
                <a:gd name="f381" fmla="*/ f291 1 431"/>
                <a:gd name="f382" fmla="*/ f292 1 584"/>
                <a:gd name="f383" fmla="*/ f293 1 431"/>
                <a:gd name="f384" fmla="*/ f294 1 584"/>
                <a:gd name="f385" fmla="*/ f295 1 431"/>
                <a:gd name="f386" fmla="*/ f296 1 584"/>
                <a:gd name="f387" fmla="*/ f297 1 431"/>
                <a:gd name="f388" fmla="*/ f298 1 584"/>
                <a:gd name="f389" fmla="*/ f299 1 431"/>
                <a:gd name="f390" fmla="*/ f300 1 584"/>
                <a:gd name="f391" fmla="*/ f301 1 431"/>
                <a:gd name="f392" fmla="*/ f302 1 584"/>
                <a:gd name="f393" fmla="*/ f303 1 431"/>
                <a:gd name="f394" fmla="*/ f304 1 584"/>
                <a:gd name="f395" fmla="*/ f305 1 431"/>
                <a:gd name="f396" fmla="*/ f306 1 584"/>
                <a:gd name="f397" fmla="*/ f307 1 431"/>
                <a:gd name="f398" fmla="*/ f308 1 584"/>
                <a:gd name="f399" fmla="*/ f309 1 431"/>
                <a:gd name="f400" fmla="*/ f310 1 431"/>
                <a:gd name="f401" fmla="*/ f311 1 584"/>
                <a:gd name="f402" fmla="*/ 0 1 f221"/>
                <a:gd name="f403" fmla="*/ f215 1 f221"/>
                <a:gd name="f404" fmla="*/ 0 1 f222"/>
                <a:gd name="f405" fmla="*/ f216 1 f222"/>
                <a:gd name="f406" fmla="*/ f313 1 f221"/>
                <a:gd name="f407" fmla="*/ f314 1 f222"/>
                <a:gd name="f408" fmla="*/ f315 1 f221"/>
                <a:gd name="f409" fmla="*/ f316 1 f222"/>
                <a:gd name="f410" fmla="*/ f317 1 f221"/>
                <a:gd name="f411" fmla="*/ f318 1 f222"/>
                <a:gd name="f412" fmla="*/ f319 1 f221"/>
                <a:gd name="f413" fmla="*/ f320 1 f222"/>
                <a:gd name="f414" fmla="*/ f321 1 f221"/>
                <a:gd name="f415" fmla="*/ f322 1 f222"/>
                <a:gd name="f416" fmla="*/ f323 1 f221"/>
                <a:gd name="f417" fmla="*/ f324 1 f222"/>
                <a:gd name="f418" fmla="*/ f325 1 f221"/>
                <a:gd name="f419" fmla="*/ f326 1 f222"/>
                <a:gd name="f420" fmla="*/ f327 1 f221"/>
                <a:gd name="f421" fmla="*/ f328 1 f222"/>
                <a:gd name="f422" fmla="*/ f329 1 f221"/>
                <a:gd name="f423" fmla="*/ f330 1 f222"/>
                <a:gd name="f424" fmla="*/ f331 1 f221"/>
                <a:gd name="f425" fmla="*/ f332 1 f222"/>
                <a:gd name="f426" fmla="*/ f333 1 f221"/>
                <a:gd name="f427" fmla="*/ f334 1 f222"/>
                <a:gd name="f428" fmla="*/ f335 1 f221"/>
                <a:gd name="f429" fmla="*/ f336 1 f222"/>
                <a:gd name="f430" fmla="*/ f337 1 f221"/>
                <a:gd name="f431" fmla="*/ f338 1 f222"/>
                <a:gd name="f432" fmla="*/ f339 1 f221"/>
                <a:gd name="f433" fmla="*/ f340 1 f222"/>
                <a:gd name="f434" fmla="*/ f341 1 f221"/>
                <a:gd name="f435" fmla="*/ f342 1 f222"/>
                <a:gd name="f436" fmla="*/ f343 1 f221"/>
                <a:gd name="f437" fmla="*/ f344 1 f222"/>
                <a:gd name="f438" fmla="*/ f345 1 f221"/>
                <a:gd name="f439" fmla="*/ f346 1 f222"/>
                <a:gd name="f440" fmla="*/ f347 1 f221"/>
                <a:gd name="f441" fmla="*/ f348 1 f222"/>
                <a:gd name="f442" fmla="*/ f349 1 f221"/>
                <a:gd name="f443" fmla="*/ f350 1 f222"/>
                <a:gd name="f444" fmla="*/ f351 1 f221"/>
                <a:gd name="f445" fmla="*/ f352 1 f222"/>
                <a:gd name="f446" fmla="*/ f353 1 f221"/>
                <a:gd name="f447" fmla="*/ f354 1 f222"/>
                <a:gd name="f448" fmla="*/ f355 1 f221"/>
                <a:gd name="f449" fmla="*/ f356 1 f222"/>
                <a:gd name="f450" fmla="*/ f357 1 f221"/>
                <a:gd name="f451" fmla="*/ f358 1 f222"/>
                <a:gd name="f452" fmla="*/ f359 1 f221"/>
                <a:gd name="f453" fmla="*/ f360 1 f222"/>
                <a:gd name="f454" fmla="*/ f361 1 f221"/>
                <a:gd name="f455" fmla="*/ f362 1 f222"/>
                <a:gd name="f456" fmla="*/ f363 1 f221"/>
                <a:gd name="f457" fmla="*/ f364 1 f222"/>
                <a:gd name="f458" fmla="*/ f365 1 f221"/>
                <a:gd name="f459" fmla="*/ f366 1 f222"/>
                <a:gd name="f460" fmla="*/ f367 1 f221"/>
                <a:gd name="f461" fmla="*/ f368 1 f222"/>
                <a:gd name="f462" fmla="*/ f369 1 f221"/>
                <a:gd name="f463" fmla="*/ f370 1 f222"/>
                <a:gd name="f464" fmla="*/ f371 1 f221"/>
                <a:gd name="f465" fmla="*/ f372 1 f222"/>
                <a:gd name="f466" fmla="*/ f373 1 f221"/>
                <a:gd name="f467" fmla="*/ f374 1 f222"/>
                <a:gd name="f468" fmla="*/ f375 1 f221"/>
                <a:gd name="f469" fmla="*/ f376 1 f222"/>
                <a:gd name="f470" fmla="*/ f377 1 f221"/>
                <a:gd name="f471" fmla="*/ f378 1 f222"/>
                <a:gd name="f472" fmla="*/ f379 1 f221"/>
                <a:gd name="f473" fmla="*/ f380 1 f222"/>
                <a:gd name="f474" fmla="*/ f381 1 f221"/>
                <a:gd name="f475" fmla="*/ f382 1 f222"/>
                <a:gd name="f476" fmla="*/ f383 1 f221"/>
                <a:gd name="f477" fmla="*/ f384 1 f222"/>
                <a:gd name="f478" fmla="*/ f385 1 f221"/>
                <a:gd name="f479" fmla="*/ f386 1 f222"/>
                <a:gd name="f480" fmla="*/ f387 1 f221"/>
                <a:gd name="f481" fmla="*/ f388 1 f222"/>
                <a:gd name="f482" fmla="*/ f389 1 f221"/>
                <a:gd name="f483" fmla="*/ f390 1 f222"/>
                <a:gd name="f484" fmla="*/ f391 1 f221"/>
                <a:gd name="f485" fmla="*/ f392 1 f222"/>
                <a:gd name="f486" fmla="*/ f393 1 f221"/>
                <a:gd name="f487" fmla="*/ f394 1 f222"/>
                <a:gd name="f488" fmla="*/ f395 1 f221"/>
                <a:gd name="f489" fmla="*/ f396 1 f222"/>
                <a:gd name="f490" fmla="*/ f397 1 f221"/>
                <a:gd name="f491" fmla="*/ f398 1 f222"/>
                <a:gd name="f492" fmla="*/ f399 1 f221"/>
                <a:gd name="f493" fmla="*/ f400 1 f221"/>
                <a:gd name="f494" fmla="*/ f401 1 f222"/>
                <a:gd name="f495" fmla="*/ f402 f212 1"/>
                <a:gd name="f496" fmla="*/ f403 f212 1"/>
                <a:gd name="f497" fmla="*/ f405 f213 1"/>
                <a:gd name="f498" fmla="*/ f404 f213 1"/>
                <a:gd name="f499" fmla="*/ f406 f212 1"/>
                <a:gd name="f500" fmla="*/ f407 f213 1"/>
                <a:gd name="f501" fmla="*/ f408 f212 1"/>
                <a:gd name="f502" fmla="*/ f409 f213 1"/>
                <a:gd name="f503" fmla="*/ f410 f212 1"/>
                <a:gd name="f504" fmla="*/ f411 f213 1"/>
                <a:gd name="f505" fmla="*/ f412 f212 1"/>
                <a:gd name="f506" fmla="*/ f413 f213 1"/>
                <a:gd name="f507" fmla="*/ f414 f212 1"/>
                <a:gd name="f508" fmla="*/ f415 f213 1"/>
                <a:gd name="f509" fmla="*/ f416 f212 1"/>
                <a:gd name="f510" fmla="*/ f417 f213 1"/>
                <a:gd name="f511" fmla="*/ f418 f212 1"/>
                <a:gd name="f512" fmla="*/ f419 f213 1"/>
                <a:gd name="f513" fmla="*/ f420 f212 1"/>
                <a:gd name="f514" fmla="*/ f421 f213 1"/>
                <a:gd name="f515" fmla="*/ f422 f212 1"/>
                <a:gd name="f516" fmla="*/ f423 f213 1"/>
                <a:gd name="f517" fmla="*/ f424 f212 1"/>
                <a:gd name="f518" fmla="*/ f425 f213 1"/>
                <a:gd name="f519" fmla="*/ f426 f212 1"/>
                <a:gd name="f520" fmla="*/ f427 f213 1"/>
                <a:gd name="f521" fmla="*/ f428 f212 1"/>
                <a:gd name="f522" fmla="*/ f429 f213 1"/>
                <a:gd name="f523" fmla="*/ f430 f212 1"/>
                <a:gd name="f524" fmla="*/ f431 f213 1"/>
                <a:gd name="f525" fmla="*/ f432 f212 1"/>
                <a:gd name="f526" fmla="*/ f433 f213 1"/>
                <a:gd name="f527" fmla="*/ f434 f212 1"/>
                <a:gd name="f528" fmla="*/ f435 f213 1"/>
                <a:gd name="f529" fmla="*/ f436 f212 1"/>
                <a:gd name="f530" fmla="*/ f437 f213 1"/>
                <a:gd name="f531" fmla="*/ f438 f212 1"/>
                <a:gd name="f532" fmla="*/ f439 f213 1"/>
                <a:gd name="f533" fmla="*/ f440 f212 1"/>
                <a:gd name="f534" fmla="*/ f441 f213 1"/>
                <a:gd name="f535" fmla="*/ f442 f212 1"/>
                <a:gd name="f536" fmla="*/ f443 f213 1"/>
                <a:gd name="f537" fmla="*/ f444 f212 1"/>
                <a:gd name="f538" fmla="*/ f445 f213 1"/>
                <a:gd name="f539" fmla="*/ f446 f212 1"/>
                <a:gd name="f540" fmla="*/ f447 f213 1"/>
                <a:gd name="f541" fmla="*/ f448 f212 1"/>
                <a:gd name="f542" fmla="*/ f449 f213 1"/>
                <a:gd name="f543" fmla="*/ f450 f212 1"/>
                <a:gd name="f544" fmla="*/ f451 f213 1"/>
                <a:gd name="f545" fmla="*/ f452 f212 1"/>
                <a:gd name="f546" fmla="*/ f453 f213 1"/>
                <a:gd name="f547" fmla="*/ f454 f212 1"/>
                <a:gd name="f548" fmla="*/ f455 f213 1"/>
                <a:gd name="f549" fmla="*/ f456 f212 1"/>
                <a:gd name="f550" fmla="*/ f457 f213 1"/>
                <a:gd name="f551" fmla="*/ f458 f212 1"/>
                <a:gd name="f552" fmla="*/ f459 f213 1"/>
                <a:gd name="f553" fmla="*/ f460 f212 1"/>
                <a:gd name="f554" fmla="*/ f461 f213 1"/>
                <a:gd name="f555" fmla="*/ f462 f212 1"/>
                <a:gd name="f556" fmla="*/ f463 f213 1"/>
                <a:gd name="f557" fmla="*/ f464 f212 1"/>
                <a:gd name="f558" fmla="*/ f465 f213 1"/>
                <a:gd name="f559" fmla="*/ f466 f212 1"/>
                <a:gd name="f560" fmla="*/ f467 f213 1"/>
                <a:gd name="f561" fmla="*/ f468 f212 1"/>
                <a:gd name="f562" fmla="*/ f469 f213 1"/>
                <a:gd name="f563" fmla="*/ f470 f212 1"/>
                <a:gd name="f564" fmla="*/ f471 f213 1"/>
                <a:gd name="f565" fmla="*/ f472 f212 1"/>
                <a:gd name="f566" fmla="*/ f473 f213 1"/>
                <a:gd name="f567" fmla="*/ f474 f212 1"/>
                <a:gd name="f568" fmla="*/ f475 f213 1"/>
                <a:gd name="f569" fmla="*/ f476 f212 1"/>
                <a:gd name="f570" fmla="*/ f477 f213 1"/>
                <a:gd name="f571" fmla="*/ f478 f212 1"/>
                <a:gd name="f572" fmla="*/ f479 f213 1"/>
                <a:gd name="f573" fmla="*/ f480 f212 1"/>
                <a:gd name="f574" fmla="*/ f481 f213 1"/>
                <a:gd name="f575" fmla="*/ f482 f212 1"/>
                <a:gd name="f576" fmla="*/ f483 f213 1"/>
                <a:gd name="f577" fmla="*/ f484 f212 1"/>
                <a:gd name="f578" fmla="*/ f485 f213 1"/>
                <a:gd name="f579" fmla="*/ f486 f212 1"/>
                <a:gd name="f580" fmla="*/ f487 f213 1"/>
                <a:gd name="f581" fmla="*/ f488 f212 1"/>
                <a:gd name="f582" fmla="*/ f489 f213 1"/>
                <a:gd name="f583" fmla="*/ f490 f212 1"/>
                <a:gd name="f584" fmla="*/ f491 f213 1"/>
                <a:gd name="f585" fmla="*/ f492 f212 1"/>
                <a:gd name="f586" fmla="*/ f493 f212 1"/>
                <a:gd name="f587" fmla="*/ f494 f213 1"/>
              </a:gdLst>
              <a:ahLst/>
              <a:cxnLst>
                <a:cxn ang="3cd4">
                  <a:pos x="hc" y="t"/>
                </a:cxn>
                <a:cxn ang="0">
                  <a:pos x="r" y="vc"/>
                </a:cxn>
                <a:cxn ang="cd4">
                  <a:pos x="hc" y="b"/>
                </a:cxn>
                <a:cxn ang="cd2">
                  <a:pos x="l" y="vc"/>
                </a:cxn>
                <a:cxn ang="f312">
                  <a:pos x="f499" y="f500"/>
                </a:cxn>
                <a:cxn ang="f312">
                  <a:pos x="f501" y="f502"/>
                </a:cxn>
                <a:cxn ang="f312">
                  <a:pos x="f503" y="f504"/>
                </a:cxn>
                <a:cxn ang="f312">
                  <a:pos x="f505" y="f506"/>
                </a:cxn>
                <a:cxn ang="f312">
                  <a:pos x="f507" y="f508"/>
                </a:cxn>
                <a:cxn ang="f312">
                  <a:pos x="f509" y="f510"/>
                </a:cxn>
                <a:cxn ang="f312">
                  <a:pos x="f511" y="f512"/>
                </a:cxn>
                <a:cxn ang="f312">
                  <a:pos x="f513" y="f514"/>
                </a:cxn>
                <a:cxn ang="f312">
                  <a:pos x="f515" y="f516"/>
                </a:cxn>
                <a:cxn ang="f312">
                  <a:pos x="f517" y="f518"/>
                </a:cxn>
                <a:cxn ang="f312">
                  <a:pos x="f519" y="f520"/>
                </a:cxn>
                <a:cxn ang="f312">
                  <a:pos x="f521" y="f522"/>
                </a:cxn>
                <a:cxn ang="f312">
                  <a:pos x="f523" y="f524"/>
                </a:cxn>
                <a:cxn ang="f312">
                  <a:pos x="f525" y="f526"/>
                </a:cxn>
                <a:cxn ang="f312">
                  <a:pos x="f527" y="f528"/>
                </a:cxn>
                <a:cxn ang="f312">
                  <a:pos x="f529" y="f530"/>
                </a:cxn>
                <a:cxn ang="f312">
                  <a:pos x="f531" y="f532"/>
                </a:cxn>
                <a:cxn ang="f312">
                  <a:pos x="f533" y="f534"/>
                </a:cxn>
                <a:cxn ang="f312">
                  <a:pos x="f535" y="f536"/>
                </a:cxn>
                <a:cxn ang="f312">
                  <a:pos x="f537" y="f538"/>
                </a:cxn>
                <a:cxn ang="f312">
                  <a:pos x="f539" y="f540"/>
                </a:cxn>
                <a:cxn ang="f312">
                  <a:pos x="f541" y="f542"/>
                </a:cxn>
                <a:cxn ang="f312">
                  <a:pos x="f543" y="f544"/>
                </a:cxn>
                <a:cxn ang="f312">
                  <a:pos x="f543" y="f528"/>
                </a:cxn>
                <a:cxn ang="f312">
                  <a:pos x="f545" y="f546"/>
                </a:cxn>
                <a:cxn ang="f312">
                  <a:pos x="f547" y="f548"/>
                </a:cxn>
                <a:cxn ang="f312">
                  <a:pos x="f549" y="f550"/>
                </a:cxn>
                <a:cxn ang="f312">
                  <a:pos x="f551" y="f552"/>
                </a:cxn>
                <a:cxn ang="f312">
                  <a:pos x="f553" y="f554"/>
                </a:cxn>
                <a:cxn ang="f312">
                  <a:pos x="f555" y="f556"/>
                </a:cxn>
                <a:cxn ang="f312">
                  <a:pos x="f557" y="f558"/>
                </a:cxn>
                <a:cxn ang="f312">
                  <a:pos x="f559" y="f560"/>
                </a:cxn>
                <a:cxn ang="f312">
                  <a:pos x="f561" y="f562"/>
                </a:cxn>
                <a:cxn ang="f312">
                  <a:pos x="f563" y="f564"/>
                </a:cxn>
                <a:cxn ang="f312">
                  <a:pos x="f565" y="f566"/>
                </a:cxn>
                <a:cxn ang="f312">
                  <a:pos x="f567" y="f568"/>
                </a:cxn>
                <a:cxn ang="f312">
                  <a:pos x="f569" y="f570"/>
                </a:cxn>
                <a:cxn ang="f312">
                  <a:pos x="f571" y="f572"/>
                </a:cxn>
                <a:cxn ang="f312">
                  <a:pos x="f573" y="f574"/>
                </a:cxn>
                <a:cxn ang="f312">
                  <a:pos x="f575" y="f576"/>
                </a:cxn>
                <a:cxn ang="f312">
                  <a:pos x="f577" y="f578"/>
                </a:cxn>
                <a:cxn ang="f312">
                  <a:pos x="f579" y="f580"/>
                </a:cxn>
                <a:cxn ang="f312">
                  <a:pos x="f581" y="f582"/>
                </a:cxn>
                <a:cxn ang="f312">
                  <a:pos x="f583" y="f584"/>
                </a:cxn>
                <a:cxn ang="f312">
                  <a:pos x="f585" y="f530"/>
                </a:cxn>
                <a:cxn ang="f312">
                  <a:pos x="f586" y="f587"/>
                </a:cxn>
                <a:cxn ang="f312">
                  <a:pos x="f499" y="f500"/>
                </a:cxn>
              </a:cxnLst>
              <a:rect l="f495" t="f498" r="f496" b="f497"/>
              <a:pathLst>
                <a:path w="431" h="584">
                  <a:moveTo>
                    <a:pt x="f6" y="f8"/>
                  </a:moveTo>
                  <a:cubicBezTo>
                    <a:pt x="f9" y="f10"/>
                    <a:pt x="f11" y="f12"/>
                    <a:pt x="f13" y="f14"/>
                  </a:cubicBezTo>
                  <a:cubicBezTo>
                    <a:pt x="f15" y="f16"/>
                    <a:pt x="f17" y="f18"/>
                    <a:pt x="f19" y="f20"/>
                  </a:cubicBezTo>
                  <a:cubicBezTo>
                    <a:pt x="f21" y="f7"/>
                    <a:pt x="f22" y="f23"/>
                    <a:pt x="f24" y="f25"/>
                  </a:cubicBezTo>
                  <a:cubicBezTo>
                    <a:pt x="f26" y="f27"/>
                    <a:pt x="f28" y="f29"/>
                    <a:pt x="f30" y="f31"/>
                  </a:cubicBezTo>
                  <a:cubicBezTo>
                    <a:pt x="f32" y="f33"/>
                    <a:pt x="f34" y="f18"/>
                    <a:pt x="f34" y="f35"/>
                  </a:cubicBezTo>
                  <a:cubicBezTo>
                    <a:pt x="f34" y="f36"/>
                    <a:pt x="f37" y="f38"/>
                    <a:pt x="f39" y="f40"/>
                  </a:cubicBezTo>
                  <a:cubicBezTo>
                    <a:pt x="f41" y="f42"/>
                    <a:pt x="f43" y="f44"/>
                    <a:pt x="f45" y="f46"/>
                  </a:cubicBezTo>
                  <a:cubicBezTo>
                    <a:pt x="f47" y="f12"/>
                    <a:pt x="f48" y="f49"/>
                    <a:pt x="f50" y="f51"/>
                  </a:cubicBezTo>
                  <a:cubicBezTo>
                    <a:pt x="f52" y="f53"/>
                    <a:pt x="f54" y="f55"/>
                    <a:pt x="f56" y="f57"/>
                  </a:cubicBezTo>
                  <a:cubicBezTo>
                    <a:pt x="f58" y="f59"/>
                    <a:pt x="f60" y="f61"/>
                    <a:pt x="f62" y="f63"/>
                  </a:cubicBezTo>
                  <a:cubicBezTo>
                    <a:pt x="f64" y="f65"/>
                    <a:pt x="f66" y="f67"/>
                    <a:pt x="f68" y="f69"/>
                  </a:cubicBezTo>
                  <a:cubicBezTo>
                    <a:pt x="f39" y="f70"/>
                    <a:pt x="f71" y="f72"/>
                    <a:pt x="f73" y="f74"/>
                  </a:cubicBezTo>
                  <a:cubicBezTo>
                    <a:pt x="f75" y="f76"/>
                    <a:pt x="f77" y="f78"/>
                    <a:pt x="f79" y="f80"/>
                  </a:cubicBezTo>
                  <a:cubicBezTo>
                    <a:pt x="f81" y="f82"/>
                    <a:pt x="f83" y="f59"/>
                    <a:pt x="f84" y="f85"/>
                  </a:cubicBezTo>
                  <a:cubicBezTo>
                    <a:pt x="f86" y="f87"/>
                    <a:pt x="f88" y="f89"/>
                    <a:pt x="f90" y="f91"/>
                  </a:cubicBezTo>
                  <a:cubicBezTo>
                    <a:pt x="f92" y="f93"/>
                    <a:pt x="f5" y="f94"/>
                    <a:pt x="f95" y="f96"/>
                  </a:cubicBezTo>
                  <a:cubicBezTo>
                    <a:pt x="f97" y="f98"/>
                    <a:pt x="f99" y="f100"/>
                    <a:pt x="f101" y="f83"/>
                  </a:cubicBezTo>
                  <a:cubicBezTo>
                    <a:pt x="f86" y="f102"/>
                    <a:pt x="f103" y="f100"/>
                    <a:pt x="f104" y="f105"/>
                  </a:cubicBezTo>
                  <a:cubicBezTo>
                    <a:pt x="f106" y="f77"/>
                    <a:pt x="f81" y="f32"/>
                    <a:pt x="f107" y="f41"/>
                  </a:cubicBezTo>
                  <a:cubicBezTo>
                    <a:pt x="f108" y="f109"/>
                    <a:pt x="f28" y="f110"/>
                    <a:pt x="f111" y="f48"/>
                  </a:cubicBezTo>
                  <a:cubicBezTo>
                    <a:pt x="f111" y="f112"/>
                    <a:pt x="f113" y="f114"/>
                    <a:pt x="f66" y="f115"/>
                  </a:cubicBezTo>
                  <a:cubicBezTo>
                    <a:pt x="f116" y="f117"/>
                    <a:pt x="f118" y="f119"/>
                    <a:pt x="f120" y="f121"/>
                  </a:cubicBezTo>
                  <a:cubicBezTo>
                    <a:pt x="f122" y="f123"/>
                    <a:pt x="f124" y="f125"/>
                    <a:pt x="f120" y="f85"/>
                  </a:cubicBezTo>
                  <a:cubicBezTo>
                    <a:pt x="f66" y="f126"/>
                    <a:pt x="f41" y="f127"/>
                    <a:pt x="f128" y="f129"/>
                  </a:cubicBezTo>
                  <a:cubicBezTo>
                    <a:pt x="f130" y="f120"/>
                    <a:pt x="f131" y="f132"/>
                    <a:pt x="f133" y="f81"/>
                  </a:cubicBezTo>
                  <a:cubicBezTo>
                    <a:pt x="f134" y="f135"/>
                    <a:pt x="f134" y="f103"/>
                    <a:pt x="f136" y="f137"/>
                  </a:cubicBezTo>
                  <a:cubicBezTo>
                    <a:pt x="f138" y="f97"/>
                    <a:pt x="f139" y="f5"/>
                    <a:pt x="f140" y="f141"/>
                  </a:cubicBezTo>
                  <a:cubicBezTo>
                    <a:pt x="f142" y="f143"/>
                    <a:pt x="f111" y="f144"/>
                    <a:pt x="f145" y="f146"/>
                  </a:cubicBezTo>
                  <a:cubicBezTo>
                    <a:pt x="f109" y="f73"/>
                    <a:pt x="f147" y="f148"/>
                    <a:pt x="f149" y="f150"/>
                  </a:cubicBezTo>
                  <a:cubicBezTo>
                    <a:pt x="f149" y="f151"/>
                    <a:pt x="f152" y="f153"/>
                    <a:pt x="f152" y="f154"/>
                  </a:cubicBezTo>
                  <a:cubicBezTo>
                    <a:pt x="f150" y="f155"/>
                    <a:pt x="f151" y="f156"/>
                    <a:pt x="f157" y="f126"/>
                  </a:cubicBezTo>
                  <a:cubicBezTo>
                    <a:pt x="f126" y="f158"/>
                    <a:pt x="f155" y="f153"/>
                    <a:pt x="f158" y="f159"/>
                  </a:cubicBezTo>
                  <a:cubicBezTo>
                    <a:pt x="f160" y="f87"/>
                    <a:pt x="f152" y="f161"/>
                    <a:pt x="f162" y="f163"/>
                  </a:cubicBezTo>
                  <a:cubicBezTo>
                    <a:pt x="f164" y="f24"/>
                    <a:pt x="f165" y="f166"/>
                    <a:pt x="f167" y="f135"/>
                  </a:cubicBezTo>
                  <a:cubicBezTo>
                    <a:pt x="f168" y="f169"/>
                    <a:pt x="f170" y="f171"/>
                    <a:pt x="f172" y="f173"/>
                  </a:cubicBezTo>
                  <a:cubicBezTo>
                    <a:pt x="f22" y="f174"/>
                    <a:pt x="f159" y="f175"/>
                    <a:pt x="f60" y="f176"/>
                  </a:cubicBezTo>
                  <a:cubicBezTo>
                    <a:pt x="f177" y="f104"/>
                    <a:pt x="f117" y="f96"/>
                    <a:pt x="f178" y="f39"/>
                  </a:cubicBezTo>
                  <a:cubicBezTo>
                    <a:pt x="f179" y="f168"/>
                    <a:pt x="f19" y="f180"/>
                    <a:pt x="f181" y="f182"/>
                  </a:cubicBezTo>
                  <a:cubicBezTo>
                    <a:pt x="f183" y="f21"/>
                    <a:pt x="f184" y="f48"/>
                    <a:pt x="f69" y="f185"/>
                  </a:cubicBezTo>
                  <a:cubicBezTo>
                    <a:pt x="f186" y="f21"/>
                    <a:pt x="f187" y="f188"/>
                    <a:pt x="f189" y="f190"/>
                  </a:cubicBezTo>
                  <a:cubicBezTo>
                    <a:pt x="f57" y="f147"/>
                    <a:pt x="f191" y="f124"/>
                    <a:pt x="f192" y="f93"/>
                  </a:cubicBezTo>
                  <a:cubicBezTo>
                    <a:pt x="f193" y="f75"/>
                    <a:pt x="f194" y="f195"/>
                    <a:pt x="f196" y="f197"/>
                  </a:cubicBezTo>
                  <a:cubicBezTo>
                    <a:pt x="f198" y="f104"/>
                    <a:pt x="f199" y="f134"/>
                    <a:pt x="f200" y="f98"/>
                  </a:cubicBezTo>
                  <a:cubicBezTo>
                    <a:pt x="f201" y="f131"/>
                    <a:pt x="f202" y="f71"/>
                    <a:pt x="f203" y="f91"/>
                  </a:cubicBezTo>
                  <a:cubicBezTo>
                    <a:pt x="f51" y="f163"/>
                    <a:pt x="f204" y="f205"/>
                    <a:pt x="f206" y="f207"/>
                  </a:cubicBezTo>
                  <a:cubicBezTo>
                    <a:pt x="f208" y="f209"/>
                    <a:pt x="f9" y="f210"/>
                    <a:pt x="f6" y="f8"/>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8" name="Freeform 9">
              <a:extLst>
                <a:ext uri="{FF2B5EF4-FFF2-40B4-BE49-F238E27FC236}">
                  <a16:creationId xmlns:a16="http://schemas.microsoft.com/office/drawing/2014/main" id="{75663033-4B0B-21B6-4789-05DA1FBA1066}"/>
                </a:ext>
              </a:extLst>
            </p:cNvPr>
            <p:cNvSpPr/>
            <p:nvPr/>
          </p:nvSpPr>
          <p:spPr>
            <a:xfrm>
              <a:off x="2858158" y="2944221"/>
              <a:ext cx="1447129" cy="1441999"/>
            </a:xfrm>
            <a:custGeom>
              <a:avLst/>
              <a:gdLst>
                <a:gd name="f0" fmla="val 10800000"/>
                <a:gd name="f1" fmla="val 5400000"/>
                <a:gd name="f2" fmla="val 180"/>
                <a:gd name="f3" fmla="val w"/>
                <a:gd name="f4" fmla="val h"/>
                <a:gd name="f5" fmla="val 0"/>
                <a:gd name="f6" fmla="val 597"/>
                <a:gd name="f7" fmla="val 595"/>
                <a:gd name="f8" fmla="val 361"/>
                <a:gd name="f9" fmla="val 555"/>
                <a:gd name="f10" fmla="val 362"/>
                <a:gd name="f11" fmla="val 539"/>
                <a:gd name="f12" fmla="val 363"/>
                <a:gd name="f13" fmla="val 525"/>
                <a:gd name="f14" fmla="val 512"/>
                <a:gd name="f15" fmla="val 506"/>
                <a:gd name="f16" fmla="val 366"/>
                <a:gd name="f17" fmla="val 504"/>
                <a:gd name="f18" fmla="val 370"/>
                <a:gd name="f19" fmla="val 502"/>
                <a:gd name="f20" fmla="val 443"/>
                <a:gd name="f21" fmla="val 470"/>
                <a:gd name="f22" fmla="val 481"/>
                <a:gd name="f23" fmla="val 413"/>
                <a:gd name="f24" fmla="val 489"/>
                <a:gd name="f25" fmla="val 335"/>
                <a:gd name="f26" fmla="val 500"/>
                <a:gd name="f27" fmla="val 233"/>
                <a:gd name="f28" fmla="val 430"/>
                <a:gd name="f29" fmla="val 136"/>
                <a:gd name="f30" fmla="val 324"/>
                <a:gd name="f31" fmla="val 116"/>
                <a:gd name="f32" fmla="val 218"/>
                <a:gd name="f33" fmla="val 96"/>
                <a:gd name="f34" fmla="val 110"/>
                <a:gd name="f35" fmla="val 170"/>
                <a:gd name="f36" fmla="val 91"/>
                <a:gd name="f37" fmla="val 275"/>
                <a:gd name="f38" fmla="val 77"/>
                <a:gd name="f39" fmla="val 356"/>
                <a:gd name="f40" fmla="val 100"/>
                <a:gd name="f41" fmla="val 425"/>
                <a:gd name="f42" fmla="val 165"/>
                <a:gd name="f43" fmla="val 478"/>
                <a:gd name="f44" fmla="val 178"/>
                <a:gd name="f45" fmla="val 193"/>
                <a:gd name="f46" fmla="val 497"/>
                <a:gd name="f47" fmla="val 209"/>
                <a:gd name="f48" fmla="val 503"/>
                <a:gd name="f49" fmla="val 215"/>
                <a:gd name="f50" fmla="val 505"/>
                <a:gd name="f51" fmla="val 217"/>
                <a:gd name="f52" fmla="val 508"/>
                <a:gd name="f53" fmla="val 514"/>
                <a:gd name="f54" fmla="val 538"/>
                <a:gd name="f55" fmla="val 219"/>
                <a:gd name="f56" fmla="val 562"/>
                <a:gd name="f57" fmla="val 220"/>
                <a:gd name="f58" fmla="val 586"/>
                <a:gd name="f59" fmla="val 221"/>
                <a:gd name="f60" fmla="val 593"/>
                <a:gd name="f61" fmla="val 211"/>
                <a:gd name="f62" fmla="val 572"/>
                <a:gd name="f63" fmla="val 78"/>
                <a:gd name="f64" fmla="val 527"/>
                <a:gd name="f65" fmla="val 39"/>
                <a:gd name="f66" fmla="val 460"/>
                <a:gd name="f67" fmla="val 13"/>
                <a:gd name="f68" fmla="val 416"/>
                <a:gd name="f69" fmla="val 1"/>
                <a:gd name="f70" fmla="val 368"/>
                <a:gd name="f71" fmla="val 318"/>
                <a:gd name="f72" fmla="val 184"/>
                <a:gd name="f73" fmla="val 88"/>
                <a:gd name="f74" fmla="val 73"/>
                <a:gd name="f75" fmla="val 208"/>
                <a:gd name="f76" fmla="val 341"/>
                <a:gd name="f77" fmla="val 483"/>
                <a:gd name="f78" fmla="val 61"/>
                <a:gd name="f79" fmla="val 544"/>
                <a:gd name="f80" fmla="val 183"/>
                <a:gd name="f81" fmla="val 290"/>
                <a:gd name="f82" fmla="val 587"/>
                <a:gd name="f83" fmla="val 395"/>
                <a:gd name="f84" fmla="val 517"/>
                <a:gd name="f85" fmla="val 493"/>
                <a:gd name="f86" fmla="val 480"/>
                <a:gd name="f87" fmla="val 543"/>
                <a:gd name="f88" fmla="val 575"/>
                <a:gd name="f89" fmla="val 371"/>
                <a:gd name="f90" fmla="val 592"/>
                <a:gd name="f91" fmla="val 585"/>
                <a:gd name="f92" fmla="val 564"/>
                <a:gd name="f93" fmla="+- 0 0 -90"/>
                <a:gd name="f94" fmla="*/ f3 1 597"/>
                <a:gd name="f95" fmla="*/ f4 1 595"/>
                <a:gd name="f96" fmla="val f5"/>
                <a:gd name="f97" fmla="val f6"/>
                <a:gd name="f98" fmla="val f7"/>
                <a:gd name="f99" fmla="*/ f93 f0 1"/>
                <a:gd name="f100" fmla="+- f98 0 f96"/>
                <a:gd name="f101" fmla="+- f97 0 f96"/>
                <a:gd name="f102" fmla="*/ f99 1 f2"/>
                <a:gd name="f103" fmla="*/ f101 1 597"/>
                <a:gd name="f104" fmla="*/ f100 1 595"/>
                <a:gd name="f105" fmla="*/ 361 f101 1"/>
                <a:gd name="f106" fmla="*/ 555 f100 1"/>
                <a:gd name="f107" fmla="*/ 363 f101 1"/>
                <a:gd name="f108" fmla="*/ 512 f100 1"/>
                <a:gd name="f109" fmla="*/ 370 f101 1"/>
                <a:gd name="f110" fmla="*/ 502 f100 1"/>
                <a:gd name="f111" fmla="*/ 489 f101 1"/>
                <a:gd name="f112" fmla="*/ 335 f100 1"/>
                <a:gd name="f113" fmla="*/ 324 f101 1"/>
                <a:gd name="f114" fmla="*/ 116 f100 1"/>
                <a:gd name="f115" fmla="*/ 91 f101 1"/>
                <a:gd name="f116" fmla="*/ 275 f100 1"/>
                <a:gd name="f117" fmla="*/ 165 f101 1"/>
                <a:gd name="f118" fmla="*/ 478 f100 1"/>
                <a:gd name="f119" fmla="*/ 209 f101 1"/>
                <a:gd name="f120" fmla="*/ 503 f100 1"/>
                <a:gd name="f121" fmla="*/ 217 f101 1"/>
                <a:gd name="f122" fmla="*/ 514 f100 1"/>
                <a:gd name="f123" fmla="*/ 220 f101 1"/>
                <a:gd name="f124" fmla="*/ 586 f100 1"/>
                <a:gd name="f125" fmla="*/ 211 f101 1"/>
                <a:gd name="f126" fmla="*/ 593 f100 1"/>
                <a:gd name="f127" fmla="*/ 39 f101 1"/>
                <a:gd name="f128" fmla="*/ 460 f100 1"/>
                <a:gd name="f129" fmla="*/ 0 f101 1"/>
                <a:gd name="f130" fmla="*/ 318 f100 1"/>
                <a:gd name="f131" fmla="*/ 208 f101 1"/>
                <a:gd name="f132" fmla="*/ 39 f100 1"/>
                <a:gd name="f133" fmla="*/ 544 f101 1"/>
                <a:gd name="f134" fmla="*/ 183 f100 1"/>
                <a:gd name="f135" fmla="*/ 517 f101 1"/>
                <a:gd name="f136" fmla="*/ 493 f100 1"/>
                <a:gd name="f137" fmla="*/ 371 f101 1"/>
                <a:gd name="f138" fmla="*/ 592 f100 1"/>
                <a:gd name="f139" fmla="*/ 585 f100 1"/>
                <a:gd name="f140" fmla="+- f102 0 f1"/>
                <a:gd name="f141" fmla="*/ f105 1 597"/>
                <a:gd name="f142" fmla="*/ f106 1 595"/>
                <a:gd name="f143" fmla="*/ f107 1 597"/>
                <a:gd name="f144" fmla="*/ f108 1 595"/>
                <a:gd name="f145" fmla="*/ f109 1 597"/>
                <a:gd name="f146" fmla="*/ f110 1 595"/>
                <a:gd name="f147" fmla="*/ f111 1 597"/>
                <a:gd name="f148" fmla="*/ f112 1 595"/>
                <a:gd name="f149" fmla="*/ f113 1 597"/>
                <a:gd name="f150" fmla="*/ f114 1 595"/>
                <a:gd name="f151" fmla="*/ f115 1 597"/>
                <a:gd name="f152" fmla="*/ f116 1 595"/>
                <a:gd name="f153" fmla="*/ f117 1 597"/>
                <a:gd name="f154" fmla="*/ f118 1 595"/>
                <a:gd name="f155" fmla="*/ f119 1 597"/>
                <a:gd name="f156" fmla="*/ f120 1 595"/>
                <a:gd name="f157" fmla="*/ f121 1 597"/>
                <a:gd name="f158" fmla="*/ f122 1 595"/>
                <a:gd name="f159" fmla="*/ f123 1 597"/>
                <a:gd name="f160" fmla="*/ f124 1 595"/>
                <a:gd name="f161" fmla="*/ f125 1 597"/>
                <a:gd name="f162" fmla="*/ f126 1 595"/>
                <a:gd name="f163" fmla="*/ f127 1 597"/>
                <a:gd name="f164" fmla="*/ f128 1 595"/>
                <a:gd name="f165" fmla="*/ f129 1 597"/>
                <a:gd name="f166" fmla="*/ f130 1 595"/>
                <a:gd name="f167" fmla="*/ f131 1 597"/>
                <a:gd name="f168" fmla="*/ f132 1 595"/>
                <a:gd name="f169" fmla="*/ f133 1 597"/>
                <a:gd name="f170" fmla="*/ f134 1 595"/>
                <a:gd name="f171" fmla="*/ f135 1 597"/>
                <a:gd name="f172" fmla="*/ f136 1 595"/>
                <a:gd name="f173" fmla="*/ f137 1 597"/>
                <a:gd name="f174" fmla="*/ f138 1 595"/>
                <a:gd name="f175" fmla="*/ f139 1 595"/>
                <a:gd name="f176" fmla="*/ 0 1 f103"/>
                <a:gd name="f177" fmla="*/ f97 1 f103"/>
                <a:gd name="f178" fmla="*/ 0 1 f104"/>
                <a:gd name="f179" fmla="*/ f98 1 f104"/>
                <a:gd name="f180" fmla="*/ f141 1 f103"/>
                <a:gd name="f181" fmla="*/ f142 1 f104"/>
                <a:gd name="f182" fmla="*/ f143 1 f103"/>
                <a:gd name="f183" fmla="*/ f144 1 f104"/>
                <a:gd name="f184" fmla="*/ f145 1 f103"/>
                <a:gd name="f185" fmla="*/ f146 1 f104"/>
                <a:gd name="f186" fmla="*/ f147 1 f103"/>
                <a:gd name="f187" fmla="*/ f148 1 f104"/>
                <a:gd name="f188" fmla="*/ f149 1 f103"/>
                <a:gd name="f189" fmla="*/ f150 1 f104"/>
                <a:gd name="f190" fmla="*/ f151 1 f103"/>
                <a:gd name="f191" fmla="*/ f152 1 f104"/>
                <a:gd name="f192" fmla="*/ f153 1 f103"/>
                <a:gd name="f193" fmla="*/ f154 1 f104"/>
                <a:gd name="f194" fmla="*/ f155 1 f103"/>
                <a:gd name="f195" fmla="*/ f156 1 f104"/>
                <a:gd name="f196" fmla="*/ f157 1 f103"/>
                <a:gd name="f197" fmla="*/ f158 1 f104"/>
                <a:gd name="f198" fmla="*/ f159 1 f103"/>
                <a:gd name="f199" fmla="*/ f160 1 f104"/>
                <a:gd name="f200" fmla="*/ f161 1 f103"/>
                <a:gd name="f201" fmla="*/ f162 1 f104"/>
                <a:gd name="f202" fmla="*/ f163 1 f103"/>
                <a:gd name="f203" fmla="*/ f164 1 f104"/>
                <a:gd name="f204" fmla="*/ f165 1 f103"/>
                <a:gd name="f205" fmla="*/ f166 1 f104"/>
                <a:gd name="f206" fmla="*/ f167 1 f103"/>
                <a:gd name="f207" fmla="*/ f168 1 f104"/>
                <a:gd name="f208" fmla="*/ f169 1 f103"/>
                <a:gd name="f209" fmla="*/ f170 1 f104"/>
                <a:gd name="f210" fmla="*/ f171 1 f103"/>
                <a:gd name="f211" fmla="*/ f172 1 f104"/>
                <a:gd name="f212" fmla="*/ f173 1 f103"/>
                <a:gd name="f213" fmla="*/ f174 1 f104"/>
                <a:gd name="f214" fmla="*/ f175 1 f104"/>
                <a:gd name="f215" fmla="*/ f176 f94 1"/>
                <a:gd name="f216" fmla="*/ f177 f94 1"/>
                <a:gd name="f217" fmla="*/ f179 f95 1"/>
                <a:gd name="f218" fmla="*/ f178 f95 1"/>
                <a:gd name="f219" fmla="*/ f180 f94 1"/>
                <a:gd name="f220" fmla="*/ f181 f95 1"/>
                <a:gd name="f221" fmla="*/ f182 f94 1"/>
                <a:gd name="f222" fmla="*/ f183 f95 1"/>
                <a:gd name="f223" fmla="*/ f184 f94 1"/>
                <a:gd name="f224" fmla="*/ f185 f95 1"/>
                <a:gd name="f225" fmla="*/ f186 f94 1"/>
                <a:gd name="f226" fmla="*/ f187 f95 1"/>
                <a:gd name="f227" fmla="*/ f188 f94 1"/>
                <a:gd name="f228" fmla="*/ f189 f95 1"/>
                <a:gd name="f229" fmla="*/ f190 f94 1"/>
                <a:gd name="f230" fmla="*/ f191 f95 1"/>
                <a:gd name="f231" fmla="*/ f192 f94 1"/>
                <a:gd name="f232" fmla="*/ f193 f95 1"/>
                <a:gd name="f233" fmla="*/ f194 f94 1"/>
                <a:gd name="f234" fmla="*/ f195 f95 1"/>
                <a:gd name="f235" fmla="*/ f196 f94 1"/>
                <a:gd name="f236" fmla="*/ f197 f95 1"/>
                <a:gd name="f237" fmla="*/ f198 f94 1"/>
                <a:gd name="f238" fmla="*/ f199 f95 1"/>
                <a:gd name="f239" fmla="*/ f200 f94 1"/>
                <a:gd name="f240" fmla="*/ f201 f95 1"/>
                <a:gd name="f241" fmla="*/ f202 f94 1"/>
                <a:gd name="f242" fmla="*/ f203 f95 1"/>
                <a:gd name="f243" fmla="*/ f204 f94 1"/>
                <a:gd name="f244" fmla="*/ f205 f95 1"/>
                <a:gd name="f245" fmla="*/ f206 f94 1"/>
                <a:gd name="f246" fmla="*/ f207 f95 1"/>
                <a:gd name="f247" fmla="*/ f208 f94 1"/>
                <a:gd name="f248" fmla="*/ f209 f95 1"/>
                <a:gd name="f249" fmla="*/ f210 f94 1"/>
                <a:gd name="f250" fmla="*/ f211 f95 1"/>
                <a:gd name="f251" fmla="*/ f212 f94 1"/>
                <a:gd name="f252" fmla="*/ f213 f95 1"/>
                <a:gd name="f253" fmla="*/ f214 f95 1"/>
              </a:gdLst>
              <a:ahLst/>
              <a:cxnLst>
                <a:cxn ang="3cd4">
                  <a:pos x="hc" y="t"/>
                </a:cxn>
                <a:cxn ang="0">
                  <a:pos x="r" y="vc"/>
                </a:cxn>
                <a:cxn ang="cd4">
                  <a:pos x="hc" y="b"/>
                </a:cxn>
                <a:cxn ang="cd2">
                  <a:pos x="l" y="vc"/>
                </a:cxn>
                <a:cxn ang="f140">
                  <a:pos x="f219" y="f220"/>
                </a:cxn>
                <a:cxn ang="f140">
                  <a:pos x="f221" y="f222"/>
                </a:cxn>
                <a:cxn ang="f140">
                  <a:pos x="f223" y="f224"/>
                </a:cxn>
                <a:cxn ang="f140">
                  <a:pos x="f225" y="f226"/>
                </a:cxn>
                <a:cxn ang="f140">
                  <a:pos x="f227" y="f228"/>
                </a:cxn>
                <a:cxn ang="f140">
                  <a:pos x="f229" y="f230"/>
                </a:cxn>
                <a:cxn ang="f140">
                  <a:pos x="f231" y="f232"/>
                </a:cxn>
                <a:cxn ang="f140">
                  <a:pos x="f233" y="f234"/>
                </a:cxn>
                <a:cxn ang="f140">
                  <a:pos x="f235" y="f236"/>
                </a:cxn>
                <a:cxn ang="f140">
                  <a:pos x="f237" y="f238"/>
                </a:cxn>
                <a:cxn ang="f140">
                  <a:pos x="f239" y="f240"/>
                </a:cxn>
                <a:cxn ang="f140">
                  <a:pos x="f241" y="f242"/>
                </a:cxn>
                <a:cxn ang="f140">
                  <a:pos x="f243" y="f244"/>
                </a:cxn>
                <a:cxn ang="f140">
                  <a:pos x="f245" y="f246"/>
                </a:cxn>
                <a:cxn ang="f140">
                  <a:pos x="f247" y="f248"/>
                </a:cxn>
                <a:cxn ang="f140">
                  <a:pos x="f249" y="f250"/>
                </a:cxn>
                <a:cxn ang="f140">
                  <a:pos x="f251" y="f252"/>
                </a:cxn>
                <a:cxn ang="f140">
                  <a:pos x="f219" y="f253"/>
                </a:cxn>
                <a:cxn ang="f140">
                  <a:pos x="f219" y="f220"/>
                </a:cxn>
              </a:cxnLst>
              <a:rect l="f215" t="f218" r="f216" b="f217"/>
              <a:pathLst>
                <a:path w="597" h="595">
                  <a:moveTo>
                    <a:pt x="f8" y="f9"/>
                  </a:moveTo>
                  <a:cubicBezTo>
                    <a:pt x="f10" y="f11"/>
                    <a:pt x="f12" y="f13"/>
                    <a:pt x="f12" y="f14"/>
                  </a:cubicBezTo>
                  <a:cubicBezTo>
                    <a:pt x="f12" y="f15"/>
                    <a:pt x="f16" y="f17"/>
                    <a:pt x="f18" y="f19"/>
                  </a:cubicBez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24"/>
                    <a:pt x="f45" y="f46"/>
                    <a:pt x="f47" y="f48"/>
                  </a:cubicBezTo>
                  <a:cubicBezTo>
                    <a:pt x="f49" y="f50"/>
                    <a:pt x="f51" y="f52"/>
                    <a:pt x="f51" y="f53"/>
                  </a:cubicBezTo>
                  <a:cubicBezTo>
                    <a:pt x="f32" y="f54"/>
                    <a:pt x="f55" y="f56"/>
                    <a:pt x="f57" y="f58"/>
                  </a:cubicBezTo>
                  <a:cubicBezTo>
                    <a:pt x="f59" y="f60"/>
                    <a:pt x="f55" y="f7"/>
                    <a:pt x="f61" y="f60"/>
                  </a:cubicBezTo>
                  <a:cubicBezTo>
                    <a:pt x="f29" y="f62"/>
                    <a:pt x="f63" y="f64"/>
                    <a:pt x="f65" y="f66"/>
                  </a:cubicBezTo>
                  <a:cubicBezTo>
                    <a:pt x="f67" y="f68"/>
                    <a:pt x="f69" y="f70"/>
                    <a:pt x="f5" y="f71"/>
                  </a:cubicBezTo>
                  <a:cubicBezTo>
                    <a:pt x="f5" y="f72"/>
                    <a:pt x="f73" y="f74"/>
                    <a:pt x="f75" y="f65"/>
                  </a:cubicBezTo>
                  <a:cubicBezTo>
                    <a:pt x="f76" y="f5"/>
                    <a:pt x="f77" y="f78"/>
                    <a:pt x="f79" y="f80"/>
                  </a:cubicBezTo>
                  <a:cubicBezTo>
                    <a:pt x="f6" y="f81"/>
                    <a:pt x="f82" y="f83"/>
                    <a:pt x="f84" y="f85"/>
                  </a:cubicBezTo>
                  <a:cubicBezTo>
                    <a:pt x="f86" y="f87"/>
                    <a:pt x="f28" y="f88"/>
                    <a:pt x="f89" y="f90"/>
                  </a:cubicBezTo>
                  <a:cubicBezTo>
                    <a:pt x="f12" y="f7"/>
                    <a:pt x="f8" y="f60"/>
                    <a:pt x="f8" y="f91"/>
                  </a:cubicBezTo>
                  <a:cubicBezTo>
                    <a:pt x="f10" y="f88"/>
                    <a:pt x="f8" y="f92"/>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9" name="Freeform 10">
              <a:extLst>
                <a:ext uri="{FF2B5EF4-FFF2-40B4-BE49-F238E27FC236}">
                  <a16:creationId xmlns:a16="http://schemas.microsoft.com/office/drawing/2014/main" id="{AEADF557-7741-C37B-2093-0FA1BC96B1D8}"/>
                </a:ext>
              </a:extLst>
            </p:cNvPr>
            <p:cNvSpPr/>
            <p:nvPr/>
          </p:nvSpPr>
          <p:spPr>
            <a:xfrm>
              <a:off x="3165689" y="3383307"/>
              <a:ext cx="777386" cy="1643606"/>
            </a:xfrm>
            <a:custGeom>
              <a:avLst/>
              <a:gdLst>
                <a:gd name="f0" fmla="val 10800000"/>
                <a:gd name="f1" fmla="val 5400000"/>
                <a:gd name="f2" fmla="val 180"/>
                <a:gd name="f3" fmla="val w"/>
                <a:gd name="f4" fmla="val h"/>
                <a:gd name="f5" fmla="val 0"/>
                <a:gd name="f6" fmla="val 321"/>
                <a:gd name="f7" fmla="val 678"/>
                <a:gd name="f8" fmla="val 14"/>
                <a:gd name="f9" fmla="val 133"/>
                <a:gd name="f10" fmla="val 40"/>
                <a:gd name="f11" fmla="val 143"/>
                <a:gd name="f12" fmla="val 64"/>
                <a:gd name="f13" fmla="val 155"/>
                <a:gd name="f14" fmla="val 92"/>
                <a:gd name="f15" fmla="val 145"/>
                <a:gd name="f16" fmla="val 58"/>
                <a:gd name="f17" fmla="val 149"/>
                <a:gd name="f18" fmla="val 33"/>
                <a:gd name="f19" fmla="val 130"/>
                <a:gd name="f20" fmla="val 7"/>
                <a:gd name="f21" fmla="val 112"/>
                <a:gd name="f22" fmla="val 107"/>
                <a:gd name="f23" fmla="val 2"/>
                <a:gd name="f24" fmla="val 99"/>
                <a:gd name="f25" fmla="val 1"/>
                <a:gd name="f26" fmla="val 75"/>
                <a:gd name="f27" fmla="val 3"/>
                <a:gd name="f28" fmla="val 59"/>
                <a:gd name="f29" fmla="val 46"/>
                <a:gd name="f30" fmla="val 23"/>
                <a:gd name="f31" fmla="val 34"/>
                <a:gd name="f32" fmla="val 39"/>
                <a:gd name="f33" fmla="val 35"/>
                <a:gd name="f34" fmla="val 49"/>
                <a:gd name="f35" fmla="val 47"/>
                <a:gd name="f36" fmla="val 61"/>
                <a:gd name="f37" fmla="val 74"/>
                <a:gd name="f38" fmla="val 81"/>
                <a:gd name="f39" fmla="val 88"/>
                <a:gd name="f40" fmla="val 97"/>
                <a:gd name="f41" fmla="val 87"/>
                <a:gd name="f42" fmla="val 89"/>
                <a:gd name="f43" fmla="val 82"/>
                <a:gd name="f44" fmla="val 79"/>
                <a:gd name="f45" fmla="val 63"/>
                <a:gd name="f46" fmla="val 70"/>
                <a:gd name="f47" fmla="val 53"/>
                <a:gd name="f48" fmla="val 66"/>
                <a:gd name="f49" fmla="val 42"/>
                <a:gd name="f50" fmla="val 24"/>
                <a:gd name="f51" fmla="val 77"/>
                <a:gd name="f52" fmla="val 96"/>
                <a:gd name="f53" fmla="val 111"/>
                <a:gd name="f54" fmla="val 4"/>
                <a:gd name="f55" fmla="val 122"/>
                <a:gd name="f56" fmla="val 10"/>
                <a:gd name="f57" fmla="val 128"/>
                <a:gd name="f58" fmla="val 135"/>
                <a:gd name="f59" fmla="val 141"/>
                <a:gd name="f60" fmla="val 56"/>
                <a:gd name="f61" fmla="val 73"/>
                <a:gd name="f62" fmla="val 146"/>
                <a:gd name="f63" fmla="val 144"/>
                <a:gd name="f64" fmla="val 139"/>
                <a:gd name="f65" fmla="val 84"/>
                <a:gd name="f66" fmla="val 121"/>
                <a:gd name="f67" fmla="val 91"/>
                <a:gd name="f68" fmla="val 93"/>
                <a:gd name="f69" fmla="val 98"/>
                <a:gd name="f70" fmla="val 110"/>
                <a:gd name="f71" fmla="val 101"/>
                <a:gd name="f72" fmla="val 108"/>
                <a:gd name="f73" fmla="val 129"/>
                <a:gd name="f74" fmla="val 118"/>
                <a:gd name="f75" fmla="val 147"/>
                <a:gd name="f76" fmla="val 153"/>
                <a:gd name="f77" fmla="val 176"/>
                <a:gd name="f78" fmla="val 156"/>
                <a:gd name="f79" fmla="val 165"/>
                <a:gd name="f80" fmla="val 170"/>
                <a:gd name="f81" fmla="val 179"/>
                <a:gd name="f82" fmla="val 136"/>
                <a:gd name="f83" fmla="val 189"/>
                <a:gd name="f84" fmla="val 198"/>
                <a:gd name="f85" fmla="val 131"/>
                <a:gd name="f86" fmla="val 214"/>
                <a:gd name="f87" fmla="val 185"/>
                <a:gd name="f88" fmla="val 166"/>
                <a:gd name="f89" fmla="val 173"/>
                <a:gd name="f90" fmla="val 191"/>
                <a:gd name="f91" fmla="val 162"/>
                <a:gd name="f92" fmla="val 208"/>
                <a:gd name="f93" fmla="val 154"/>
                <a:gd name="f94" fmla="val 226"/>
                <a:gd name="f95" fmla="val 148"/>
                <a:gd name="f96" fmla="val 246"/>
                <a:gd name="f97" fmla="val 237"/>
                <a:gd name="f98" fmla="val 138"/>
                <a:gd name="f99" fmla="val 229"/>
                <a:gd name="f100" fmla="val 140"/>
                <a:gd name="f101" fmla="val 222"/>
                <a:gd name="f102" fmla="val 217"/>
                <a:gd name="f103" fmla="val 142"/>
                <a:gd name="f104" fmla="val 213"/>
                <a:gd name="f105" fmla="val 177"/>
                <a:gd name="f106" fmla="val 150"/>
                <a:gd name="f107" fmla="val 124"/>
                <a:gd name="f108" fmla="val 116"/>
                <a:gd name="f109" fmla="val 125"/>
                <a:gd name="f110" fmla="val 109"/>
                <a:gd name="f111" fmla="val 119"/>
                <a:gd name="f112" fmla="val 104"/>
                <a:gd name="f113" fmla="val 113"/>
                <a:gd name="f114" fmla="val 100"/>
                <a:gd name="f115" fmla="val 78"/>
                <a:gd name="f116" fmla="val 205"/>
                <a:gd name="f117" fmla="val 212"/>
                <a:gd name="f118" fmla="val 60"/>
                <a:gd name="f119" fmla="val 219"/>
                <a:gd name="f120" fmla="val 234"/>
                <a:gd name="f121" fmla="val 247"/>
                <a:gd name="f122" fmla="val 259"/>
                <a:gd name="f123" fmla="val 276"/>
                <a:gd name="f124" fmla="val 80"/>
                <a:gd name="f125" fmla="val 292"/>
                <a:gd name="f126" fmla="val 95"/>
                <a:gd name="f127" fmla="val 305"/>
                <a:gd name="f128" fmla="val 319"/>
                <a:gd name="f129" fmla="val 310"/>
                <a:gd name="f130" fmla="val 175"/>
                <a:gd name="f131" fmla="val 211"/>
                <a:gd name="f132" fmla="val 269"/>
                <a:gd name="f133" fmla="val 241"/>
                <a:gd name="f134" fmla="val 236"/>
                <a:gd name="f135" fmla="val 264"/>
                <a:gd name="f136" fmla="val 274"/>
                <a:gd name="f137" fmla="val 287"/>
                <a:gd name="f138" fmla="val 218"/>
                <a:gd name="f139" fmla="val 366"/>
                <a:gd name="f140" fmla="val 426"/>
                <a:gd name="f141" fmla="val 487"/>
                <a:gd name="f142" fmla="val 496"/>
                <a:gd name="f143" fmla="val 499"/>
                <a:gd name="f144" fmla="val 228"/>
                <a:gd name="f145" fmla="val 251"/>
                <a:gd name="f146" fmla="val 498"/>
                <a:gd name="f147" fmla="val 273"/>
                <a:gd name="f148" fmla="val 296"/>
                <a:gd name="f149" fmla="val 303"/>
                <a:gd name="f150" fmla="val 501"/>
                <a:gd name="f151" fmla="val 507"/>
                <a:gd name="f152" fmla="val 304"/>
                <a:gd name="f153" fmla="val 530"/>
                <a:gd name="f154" fmla="val 552"/>
                <a:gd name="f155" fmla="val 575"/>
                <a:gd name="f156" fmla="val 582"/>
                <a:gd name="f157" fmla="val 584"/>
                <a:gd name="f158" fmla="val 583"/>
                <a:gd name="f159" fmla="val 250"/>
                <a:gd name="f160" fmla="val 227"/>
                <a:gd name="f161" fmla="val 215"/>
                <a:gd name="f162" fmla="val 585"/>
                <a:gd name="f163" fmla="val 595"/>
                <a:gd name="f164" fmla="val 216"/>
                <a:gd name="f165" fmla="val 618"/>
                <a:gd name="f166" fmla="val 642"/>
                <a:gd name="f167" fmla="val 665"/>
                <a:gd name="f168" fmla="val 674"/>
                <a:gd name="f169" fmla="val 676"/>
                <a:gd name="f170" fmla="val 178"/>
                <a:gd name="f171" fmla="val 151"/>
                <a:gd name="f172" fmla="val 677"/>
                <a:gd name="f173" fmla="val 117"/>
                <a:gd name="f174" fmla="val 114"/>
                <a:gd name="f175" fmla="val 675"/>
                <a:gd name="f176" fmla="val 667"/>
                <a:gd name="f177" fmla="val 115"/>
                <a:gd name="f178" fmla="val 643"/>
                <a:gd name="f179" fmla="val 619"/>
                <a:gd name="f180" fmla="val 586"/>
                <a:gd name="f181" fmla="val 103"/>
                <a:gd name="f182" fmla="val 36"/>
                <a:gd name="f183" fmla="val 28"/>
                <a:gd name="f184" fmla="val 26"/>
                <a:gd name="f185" fmla="val 581"/>
                <a:gd name="f186" fmla="val 574"/>
                <a:gd name="f187" fmla="val 27"/>
                <a:gd name="f188" fmla="val 529"/>
                <a:gd name="f189" fmla="val 57"/>
                <a:gd name="f190" fmla="val 497"/>
                <a:gd name="f191" fmla="val 489"/>
                <a:gd name="f192" fmla="val 425"/>
                <a:gd name="f193" fmla="val 361"/>
                <a:gd name="f194" fmla="val 297"/>
                <a:gd name="f195" fmla="val 291"/>
                <a:gd name="f196" fmla="val 288"/>
                <a:gd name="f197" fmla="val 102"/>
                <a:gd name="f198" fmla="val 285"/>
                <a:gd name="f199" fmla="val 260"/>
                <a:gd name="f200" fmla="val 38"/>
                <a:gd name="f201" fmla="val 186"/>
                <a:gd name="f202" fmla="val 17"/>
                <a:gd name="f203" fmla="val 152"/>
                <a:gd name="f204" fmla="val 90"/>
                <a:gd name="f205" fmla="+- 0 0 -90"/>
                <a:gd name="f206" fmla="*/ f3 1 321"/>
                <a:gd name="f207" fmla="*/ f4 1 678"/>
                <a:gd name="f208" fmla="val f5"/>
                <a:gd name="f209" fmla="val f6"/>
                <a:gd name="f210" fmla="val f7"/>
                <a:gd name="f211" fmla="*/ f205 f0 1"/>
                <a:gd name="f212" fmla="+- f210 0 f208"/>
                <a:gd name="f213" fmla="+- f209 0 f208"/>
                <a:gd name="f214" fmla="*/ f211 1 f2"/>
                <a:gd name="f215" fmla="*/ f213 1 321"/>
                <a:gd name="f216" fmla="*/ f212 1 678"/>
                <a:gd name="f217" fmla="*/ 14 f213 1"/>
                <a:gd name="f218" fmla="*/ 133 f212 1"/>
                <a:gd name="f219" fmla="*/ 92 f213 1"/>
                <a:gd name="f220" fmla="*/ 145 f212 1"/>
                <a:gd name="f221" fmla="*/ 7 f213 1"/>
                <a:gd name="f222" fmla="*/ 112 f212 1"/>
                <a:gd name="f223" fmla="*/ 1 f213 1"/>
                <a:gd name="f224" fmla="*/ 92 f212 1"/>
                <a:gd name="f225" fmla="*/ 46 f212 1"/>
                <a:gd name="f226" fmla="*/ 49 f213 1"/>
                <a:gd name="f227" fmla="*/ 47 f212 1"/>
                <a:gd name="f228" fmla="*/ 88 f213 1"/>
                <a:gd name="f229" fmla="*/ 97 f212 1"/>
                <a:gd name="f230" fmla="*/ 79 f213 1"/>
                <a:gd name="f231" fmla="*/ 74 f212 1"/>
                <a:gd name="f232" fmla="*/ 66 f213 1"/>
                <a:gd name="f233" fmla="*/ 42 f212 1"/>
                <a:gd name="f234" fmla="*/ 96 f213 1"/>
                <a:gd name="f235" fmla="*/ 2 f212 1"/>
                <a:gd name="f236" fmla="*/ 128 f213 1"/>
                <a:gd name="f237" fmla="*/ 24 f212 1"/>
                <a:gd name="f238" fmla="*/ 145 f213 1"/>
                <a:gd name="f239" fmla="*/ 73 f212 1"/>
                <a:gd name="f240" fmla="*/ 139 f213 1"/>
                <a:gd name="f241" fmla="*/ 84 f212 1"/>
                <a:gd name="f242" fmla="*/ 112 f213 1"/>
                <a:gd name="f243" fmla="*/ 91 f212 1"/>
                <a:gd name="f244" fmla="*/ 99 f213 1"/>
                <a:gd name="f245" fmla="*/ 110 f212 1"/>
                <a:gd name="f246" fmla="*/ 118 f213 1"/>
                <a:gd name="f247" fmla="*/ 135 f212 1"/>
                <a:gd name="f248" fmla="*/ 176 f213 1"/>
                <a:gd name="f249" fmla="*/ 156 f212 1"/>
                <a:gd name="f250" fmla="*/ 179 f212 1"/>
                <a:gd name="f251" fmla="*/ 131 f213 1"/>
                <a:gd name="f252" fmla="*/ 214 f212 1"/>
                <a:gd name="f253" fmla="*/ 191 f213 1"/>
                <a:gd name="f254" fmla="*/ 162 f212 1"/>
                <a:gd name="f255" fmla="*/ 246 f213 1"/>
                <a:gd name="f256" fmla="*/ 144 f212 1"/>
                <a:gd name="f257" fmla="*/ 222 f213 1"/>
                <a:gd name="f258" fmla="*/ 141 f212 1"/>
                <a:gd name="f259" fmla="*/ 208 f213 1"/>
                <a:gd name="f260" fmla="*/ 124 f213 1"/>
                <a:gd name="f261" fmla="*/ 130 f212 1"/>
                <a:gd name="f262" fmla="*/ 108 f213 1"/>
                <a:gd name="f263" fmla="*/ 108 f212 1"/>
                <a:gd name="f264" fmla="*/ 113 f213 1"/>
                <a:gd name="f265" fmla="*/ 100 f212 1"/>
                <a:gd name="f266" fmla="*/ 198 f213 1"/>
                <a:gd name="f267" fmla="*/ 66 f212 1"/>
                <a:gd name="f268" fmla="*/ 219 f213 1"/>
                <a:gd name="f269" fmla="*/ 58 f212 1"/>
                <a:gd name="f270" fmla="*/ 259 f213 1"/>
                <a:gd name="f271" fmla="*/ 305 f213 1"/>
                <a:gd name="f272" fmla="*/ 113 f212 1"/>
                <a:gd name="f273" fmla="*/ 310 f213 1"/>
                <a:gd name="f274" fmla="*/ 175 f212 1"/>
                <a:gd name="f275" fmla="*/ 236 f213 1"/>
                <a:gd name="f276" fmla="*/ 264 f212 1"/>
                <a:gd name="f277" fmla="*/ 217 f213 1"/>
                <a:gd name="f278" fmla="*/ 305 f212 1"/>
                <a:gd name="f279" fmla="*/ 487 f212 1"/>
                <a:gd name="f280" fmla="*/ 228 f213 1"/>
                <a:gd name="f281" fmla="*/ 499 f212 1"/>
                <a:gd name="f282" fmla="*/ 296 f213 1"/>
                <a:gd name="f283" fmla="*/ 498 f212 1"/>
                <a:gd name="f284" fmla="*/ 507 f212 1"/>
                <a:gd name="f285" fmla="*/ 575 f212 1"/>
                <a:gd name="f286" fmla="*/ 584 f212 1"/>
                <a:gd name="f287" fmla="*/ 227 f213 1"/>
                <a:gd name="f288" fmla="*/ 583 f212 1"/>
                <a:gd name="f289" fmla="*/ 215 f213 1"/>
                <a:gd name="f290" fmla="*/ 595 f212 1"/>
                <a:gd name="f291" fmla="*/ 665 f212 1"/>
                <a:gd name="f292" fmla="*/ 205 f213 1"/>
                <a:gd name="f293" fmla="*/ 676 f212 1"/>
                <a:gd name="f294" fmla="*/ 125 f213 1"/>
                <a:gd name="f295" fmla="*/ 677 f212 1"/>
                <a:gd name="f296" fmla="*/ 114 f213 1"/>
                <a:gd name="f297" fmla="*/ 667 f212 1"/>
                <a:gd name="f298" fmla="*/ 103 f213 1"/>
                <a:gd name="f299" fmla="*/ 36 f213 1"/>
                <a:gd name="f300" fmla="*/ 26 f213 1"/>
                <a:gd name="f301" fmla="*/ 574 f212 1"/>
                <a:gd name="f302" fmla="*/ 35 f213 1"/>
                <a:gd name="f303" fmla="*/ 101 f213 1"/>
                <a:gd name="f304" fmla="*/ 110 f213 1"/>
                <a:gd name="f305" fmla="*/ 489 f212 1"/>
                <a:gd name="f306" fmla="*/ 297 f212 1"/>
                <a:gd name="f307" fmla="*/ 102 f213 1"/>
                <a:gd name="f308" fmla="*/ 285 f212 1"/>
                <a:gd name="f309" fmla="*/ 23 f213 1"/>
                <a:gd name="f310" fmla="*/ 186 f212 1"/>
                <a:gd name="f311" fmla="*/ 90 f213 1"/>
                <a:gd name="f312" fmla="*/ 99 f212 1"/>
                <a:gd name="f313" fmla="*/ 101 f212 1"/>
                <a:gd name="f314" fmla="*/ 91 f213 1"/>
                <a:gd name="f315" fmla="+- f214 0 f1"/>
                <a:gd name="f316" fmla="*/ f217 1 321"/>
                <a:gd name="f317" fmla="*/ f218 1 678"/>
                <a:gd name="f318" fmla="*/ f219 1 321"/>
                <a:gd name="f319" fmla="*/ f220 1 678"/>
                <a:gd name="f320" fmla="*/ f221 1 321"/>
                <a:gd name="f321" fmla="*/ f222 1 678"/>
                <a:gd name="f322" fmla="*/ f223 1 321"/>
                <a:gd name="f323" fmla="*/ f224 1 678"/>
                <a:gd name="f324" fmla="*/ f225 1 678"/>
                <a:gd name="f325" fmla="*/ f226 1 321"/>
                <a:gd name="f326" fmla="*/ f227 1 678"/>
                <a:gd name="f327" fmla="*/ f228 1 321"/>
                <a:gd name="f328" fmla="*/ f229 1 678"/>
                <a:gd name="f329" fmla="*/ f230 1 321"/>
                <a:gd name="f330" fmla="*/ f231 1 678"/>
                <a:gd name="f331" fmla="*/ f232 1 321"/>
                <a:gd name="f332" fmla="*/ f233 1 678"/>
                <a:gd name="f333" fmla="*/ f234 1 321"/>
                <a:gd name="f334" fmla="*/ f235 1 678"/>
                <a:gd name="f335" fmla="*/ f236 1 321"/>
                <a:gd name="f336" fmla="*/ f237 1 678"/>
                <a:gd name="f337" fmla="*/ f238 1 321"/>
                <a:gd name="f338" fmla="*/ f239 1 678"/>
                <a:gd name="f339" fmla="*/ f240 1 321"/>
                <a:gd name="f340" fmla="*/ f241 1 678"/>
                <a:gd name="f341" fmla="*/ f242 1 321"/>
                <a:gd name="f342" fmla="*/ f243 1 678"/>
                <a:gd name="f343" fmla="*/ f244 1 321"/>
                <a:gd name="f344" fmla="*/ f245 1 678"/>
                <a:gd name="f345" fmla="*/ f246 1 321"/>
                <a:gd name="f346" fmla="*/ f247 1 678"/>
                <a:gd name="f347" fmla="*/ f248 1 321"/>
                <a:gd name="f348" fmla="*/ f249 1 678"/>
                <a:gd name="f349" fmla="*/ f250 1 678"/>
                <a:gd name="f350" fmla="*/ f251 1 321"/>
                <a:gd name="f351" fmla="*/ f252 1 678"/>
                <a:gd name="f352" fmla="*/ f253 1 321"/>
                <a:gd name="f353" fmla="*/ f254 1 678"/>
                <a:gd name="f354" fmla="*/ f255 1 321"/>
                <a:gd name="f355" fmla="*/ f256 1 678"/>
                <a:gd name="f356" fmla="*/ f257 1 321"/>
                <a:gd name="f357" fmla="*/ f258 1 678"/>
                <a:gd name="f358" fmla="*/ f259 1 321"/>
                <a:gd name="f359" fmla="*/ f260 1 321"/>
                <a:gd name="f360" fmla="*/ f261 1 678"/>
                <a:gd name="f361" fmla="*/ f262 1 321"/>
                <a:gd name="f362" fmla="*/ f263 1 678"/>
                <a:gd name="f363" fmla="*/ f264 1 321"/>
                <a:gd name="f364" fmla="*/ f265 1 678"/>
                <a:gd name="f365" fmla="*/ f266 1 321"/>
                <a:gd name="f366" fmla="*/ f267 1 678"/>
                <a:gd name="f367" fmla="*/ f268 1 321"/>
                <a:gd name="f368" fmla="*/ f269 1 678"/>
                <a:gd name="f369" fmla="*/ f270 1 321"/>
                <a:gd name="f370" fmla="*/ f271 1 321"/>
                <a:gd name="f371" fmla="*/ f272 1 678"/>
                <a:gd name="f372" fmla="*/ f273 1 321"/>
                <a:gd name="f373" fmla="*/ f274 1 678"/>
                <a:gd name="f374" fmla="*/ f275 1 321"/>
                <a:gd name="f375" fmla="*/ f276 1 678"/>
                <a:gd name="f376" fmla="*/ f277 1 321"/>
                <a:gd name="f377" fmla="*/ f278 1 678"/>
                <a:gd name="f378" fmla="*/ f279 1 678"/>
                <a:gd name="f379" fmla="*/ f280 1 321"/>
                <a:gd name="f380" fmla="*/ f281 1 678"/>
                <a:gd name="f381" fmla="*/ f282 1 321"/>
                <a:gd name="f382" fmla="*/ f283 1 678"/>
                <a:gd name="f383" fmla="*/ f284 1 678"/>
                <a:gd name="f384" fmla="*/ f285 1 678"/>
                <a:gd name="f385" fmla="*/ f286 1 678"/>
                <a:gd name="f386" fmla="*/ f287 1 321"/>
                <a:gd name="f387" fmla="*/ f288 1 678"/>
                <a:gd name="f388" fmla="*/ f289 1 321"/>
                <a:gd name="f389" fmla="*/ f290 1 678"/>
                <a:gd name="f390" fmla="*/ f291 1 678"/>
                <a:gd name="f391" fmla="*/ f292 1 321"/>
                <a:gd name="f392" fmla="*/ f293 1 678"/>
                <a:gd name="f393" fmla="*/ f294 1 321"/>
                <a:gd name="f394" fmla="*/ f295 1 678"/>
                <a:gd name="f395" fmla="*/ f296 1 321"/>
                <a:gd name="f396" fmla="*/ f297 1 678"/>
                <a:gd name="f397" fmla="*/ f298 1 321"/>
                <a:gd name="f398" fmla="*/ f299 1 321"/>
                <a:gd name="f399" fmla="*/ f300 1 321"/>
                <a:gd name="f400" fmla="*/ f301 1 678"/>
                <a:gd name="f401" fmla="*/ f302 1 321"/>
                <a:gd name="f402" fmla="*/ f303 1 321"/>
                <a:gd name="f403" fmla="*/ f304 1 321"/>
                <a:gd name="f404" fmla="*/ f305 1 678"/>
                <a:gd name="f405" fmla="*/ f306 1 678"/>
                <a:gd name="f406" fmla="*/ f307 1 321"/>
                <a:gd name="f407" fmla="*/ f308 1 678"/>
                <a:gd name="f408" fmla="*/ f309 1 321"/>
                <a:gd name="f409" fmla="*/ f310 1 678"/>
                <a:gd name="f410" fmla="*/ f311 1 321"/>
                <a:gd name="f411" fmla="*/ f312 1 678"/>
                <a:gd name="f412" fmla="*/ f313 1 678"/>
                <a:gd name="f413" fmla="*/ f314 1 321"/>
                <a:gd name="f414" fmla="*/ 0 1 f215"/>
                <a:gd name="f415" fmla="*/ f209 1 f215"/>
                <a:gd name="f416" fmla="*/ 0 1 f216"/>
                <a:gd name="f417" fmla="*/ f210 1 f216"/>
                <a:gd name="f418" fmla="*/ f316 1 f215"/>
                <a:gd name="f419" fmla="*/ f317 1 f216"/>
                <a:gd name="f420" fmla="*/ f318 1 f215"/>
                <a:gd name="f421" fmla="*/ f319 1 f216"/>
                <a:gd name="f422" fmla="*/ f320 1 f215"/>
                <a:gd name="f423" fmla="*/ f321 1 f216"/>
                <a:gd name="f424" fmla="*/ f322 1 f215"/>
                <a:gd name="f425" fmla="*/ f323 1 f216"/>
                <a:gd name="f426" fmla="*/ f324 1 f216"/>
                <a:gd name="f427" fmla="*/ f325 1 f215"/>
                <a:gd name="f428" fmla="*/ f326 1 f216"/>
                <a:gd name="f429" fmla="*/ f327 1 f215"/>
                <a:gd name="f430" fmla="*/ f328 1 f216"/>
                <a:gd name="f431" fmla="*/ f329 1 f215"/>
                <a:gd name="f432" fmla="*/ f330 1 f216"/>
                <a:gd name="f433" fmla="*/ f331 1 f215"/>
                <a:gd name="f434" fmla="*/ f332 1 f216"/>
                <a:gd name="f435" fmla="*/ f333 1 f215"/>
                <a:gd name="f436" fmla="*/ f334 1 f216"/>
                <a:gd name="f437" fmla="*/ f335 1 f215"/>
                <a:gd name="f438" fmla="*/ f336 1 f216"/>
                <a:gd name="f439" fmla="*/ f337 1 f215"/>
                <a:gd name="f440" fmla="*/ f338 1 f216"/>
                <a:gd name="f441" fmla="*/ f339 1 f215"/>
                <a:gd name="f442" fmla="*/ f340 1 f216"/>
                <a:gd name="f443" fmla="*/ f341 1 f215"/>
                <a:gd name="f444" fmla="*/ f342 1 f216"/>
                <a:gd name="f445" fmla="*/ f343 1 f215"/>
                <a:gd name="f446" fmla="*/ f344 1 f216"/>
                <a:gd name="f447" fmla="*/ f345 1 f215"/>
                <a:gd name="f448" fmla="*/ f346 1 f216"/>
                <a:gd name="f449" fmla="*/ f347 1 f215"/>
                <a:gd name="f450" fmla="*/ f348 1 f216"/>
                <a:gd name="f451" fmla="*/ f349 1 f216"/>
                <a:gd name="f452" fmla="*/ f350 1 f215"/>
                <a:gd name="f453" fmla="*/ f351 1 f216"/>
                <a:gd name="f454" fmla="*/ f352 1 f215"/>
                <a:gd name="f455" fmla="*/ f353 1 f216"/>
                <a:gd name="f456" fmla="*/ f354 1 f215"/>
                <a:gd name="f457" fmla="*/ f355 1 f216"/>
                <a:gd name="f458" fmla="*/ f356 1 f215"/>
                <a:gd name="f459" fmla="*/ f357 1 f216"/>
                <a:gd name="f460" fmla="*/ f358 1 f215"/>
                <a:gd name="f461" fmla="*/ f359 1 f215"/>
                <a:gd name="f462" fmla="*/ f360 1 f216"/>
                <a:gd name="f463" fmla="*/ f361 1 f215"/>
                <a:gd name="f464" fmla="*/ f362 1 f216"/>
                <a:gd name="f465" fmla="*/ f363 1 f215"/>
                <a:gd name="f466" fmla="*/ f364 1 f216"/>
                <a:gd name="f467" fmla="*/ f365 1 f215"/>
                <a:gd name="f468" fmla="*/ f366 1 f216"/>
                <a:gd name="f469" fmla="*/ f367 1 f215"/>
                <a:gd name="f470" fmla="*/ f368 1 f216"/>
                <a:gd name="f471" fmla="*/ f369 1 f215"/>
                <a:gd name="f472" fmla="*/ f370 1 f215"/>
                <a:gd name="f473" fmla="*/ f371 1 f216"/>
                <a:gd name="f474" fmla="*/ f372 1 f215"/>
                <a:gd name="f475" fmla="*/ f373 1 f216"/>
                <a:gd name="f476" fmla="*/ f374 1 f215"/>
                <a:gd name="f477" fmla="*/ f375 1 f216"/>
                <a:gd name="f478" fmla="*/ f376 1 f215"/>
                <a:gd name="f479" fmla="*/ f377 1 f216"/>
                <a:gd name="f480" fmla="*/ f378 1 f216"/>
                <a:gd name="f481" fmla="*/ f379 1 f215"/>
                <a:gd name="f482" fmla="*/ f380 1 f216"/>
                <a:gd name="f483" fmla="*/ f381 1 f215"/>
                <a:gd name="f484" fmla="*/ f382 1 f216"/>
                <a:gd name="f485" fmla="*/ f383 1 f216"/>
                <a:gd name="f486" fmla="*/ f384 1 f216"/>
                <a:gd name="f487" fmla="*/ f385 1 f216"/>
                <a:gd name="f488" fmla="*/ f386 1 f215"/>
                <a:gd name="f489" fmla="*/ f387 1 f216"/>
                <a:gd name="f490" fmla="*/ f388 1 f215"/>
                <a:gd name="f491" fmla="*/ f389 1 f216"/>
                <a:gd name="f492" fmla="*/ f390 1 f216"/>
                <a:gd name="f493" fmla="*/ f391 1 f215"/>
                <a:gd name="f494" fmla="*/ f392 1 f216"/>
                <a:gd name="f495" fmla="*/ f393 1 f215"/>
                <a:gd name="f496" fmla="*/ f394 1 f216"/>
                <a:gd name="f497" fmla="*/ f395 1 f215"/>
                <a:gd name="f498" fmla="*/ f396 1 f216"/>
                <a:gd name="f499" fmla="*/ f397 1 f215"/>
                <a:gd name="f500" fmla="*/ f398 1 f215"/>
                <a:gd name="f501" fmla="*/ f399 1 f215"/>
                <a:gd name="f502" fmla="*/ f400 1 f216"/>
                <a:gd name="f503" fmla="*/ f401 1 f215"/>
                <a:gd name="f504" fmla="*/ f402 1 f215"/>
                <a:gd name="f505" fmla="*/ f403 1 f215"/>
                <a:gd name="f506" fmla="*/ f404 1 f216"/>
                <a:gd name="f507" fmla="*/ f405 1 f216"/>
                <a:gd name="f508" fmla="*/ f406 1 f215"/>
                <a:gd name="f509" fmla="*/ f407 1 f216"/>
                <a:gd name="f510" fmla="*/ f408 1 f215"/>
                <a:gd name="f511" fmla="*/ f409 1 f216"/>
                <a:gd name="f512" fmla="*/ f410 1 f215"/>
                <a:gd name="f513" fmla="*/ f411 1 f216"/>
                <a:gd name="f514" fmla="*/ f412 1 f216"/>
                <a:gd name="f515" fmla="*/ f413 1 f215"/>
                <a:gd name="f516" fmla="*/ f414 f206 1"/>
                <a:gd name="f517" fmla="*/ f415 f206 1"/>
                <a:gd name="f518" fmla="*/ f417 f207 1"/>
                <a:gd name="f519" fmla="*/ f416 f207 1"/>
                <a:gd name="f520" fmla="*/ f418 f206 1"/>
                <a:gd name="f521" fmla="*/ f419 f207 1"/>
                <a:gd name="f522" fmla="*/ f420 f206 1"/>
                <a:gd name="f523" fmla="*/ f421 f207 1"/>
                <a:gd name="f524" fmla="*/ f422 f206 1"/>
                <a:gd name="f525" fmla="*/ f423 f207 1"/>
                <a:gd name="f526" fmla="*/ f424 f206 1"/>
                <a:gd name="f527" fmla="*/ f425 f207 1"/>
                <a:gd name="f528" fmla="*/ f426 f207 1"/>
                <a:gd name="f529" fmla="*/ f427 f206 1"/>
                <a:gd name="f530" fmla="*/ f428 f207 1"/>
                <a:gd name="f531" fmla="*/ f429 f206 1"/>
                <a:gd name="f532" fmla="*/ f430 f207 1"/>
                <a:gd name="f533" fmla="*/ f431 f206 1"/>
                <a:gd name="f534" fmla="*/ f432 f207 1"/>
                <a:gd name="f535" fmla="*/ f433 f206 1"/>
                <a:gd name="f536" fmla="*/ f434 f207 1"/>
                <a:gd name="f537" fmla="*/ f435 f206 1"/>
                <a:gd name="f538" fmla="*/ f436 f207 1"/>
                <a:gd name="f539" fmla="*/ f437 f206 1"/>
                <a:gd name="f540" fmla="*/ f438 f207 1"/>
                <a:gd name="f541" fmla="*/ f439 f206 1"/>
                <a:gd name="f542" fmla="*/ f440 f207 1"/>
                <a:gd name="f543" fmla="*/ f441 f206 1"/>
                <a:gd name="f544" fmla="*/ f442 f207 1"/>
                <a:gd name="f545" fmla="*/ f443 f206 1"/>
                <a:gd name="f546" fmla="*/ f444 f207 1"/>
                <a:gd name="f547" fmla="*/ f445 f206 1"/>
                <a:gd name="f548" fmla="*/ f446 f207 1"/>
                <a:gd name="f549" fmla="*/ f447 f206 1"/>
                <a:gd name="f550" fmla="*/ f448 f207 1"/>
                <a:gd name="f551" fmla="*/ f449 f206 1"/>
                <a:gd name="f552" fmla="*/ f450 f207 1"/>
                <a:gd name="f553" fmla="*/ f451 f207 1"/>
                <a:gd name="f554" fmla="*/ f452 f206 1"/>
                <a:gd name="f555" fmla="*/ f453 f207 1"/>
                <a:gd name="f556" fmla="*/ f454 f206 1"/>
                <a:gd name="f557" fmla="*/ f455 f207 1"/>
                <a:gd name="f558" fmla="*/ f456 f206 1"/>
                <a:gd name="f559" fmla="*/ f457 f207 1"/>
                <a:gd name="f560" fmla="*/ f458 f206 1"/>
                <a:gd name="f561" fmla="*/ f459 f207 1"/>
                <a:gd name="f562" fmla="*/ f460 f206 1"/>
                <a:gd name="f563" fmla="*/ f461 f206 1"/>
                <a:gd name="f564" fmla="*/ f462 f207 1"/>
                <a:gd name="f565" fmla="*/ f463 f206 1"/>
                <a:gd name="f566" fmla="*/ f464 f207 1"/>
                <a:gd name="f567" fmla="*/ f465 f206 1"/>
                <a:gd name="f568" fmla="*/ f466 f207 1"/>
                <a:gd name="f569" fmla="*/ f467 f206 1"/>
                <a:gd name="f570" fmla="*/ f468 f207 1"/>
                <a:gd name="f571" fmla="*/ f469 f206 1"/>
                <a:gd name="f572" fmla="*/ f470 f207 1"/>
                <a:gd name="f573" fmla="*/ f471 f206 1"/>
                <a:gd name="f574" fmla="*/ f472 f206 1"/>
                <a:gd name="f575" fmla="*/ f473 f207 1"/>
                <a:gd name="f576" fmla="*/ f474 f206 1"/>
                <a:gd name="f577" fmla="*/ f475 f207 1"/>
                <a:gd name="f578" fmla="*/ f476 f206 1"/>
                <a:gd name="f579" fmla="*/ f477 f207 1"/>
                <a:gd name="f580" fmla="*/ f478 f206 1"/>
                <a:gd name="f581" fmla="*/ f479 f207 1"/>
                <a:gd name="f582" fmla="*/ f480 f207 1"/>
                <a:gd name="f583" fmla="*/ f481 f206 1"/>
                <a:gd name="f584" fmla="*/ f482 f207 1"/>
                <a:gd name="f585" fmla="*/ f483 f206 1"/>
                <a:gd name="f586" fmla="*/ f484 f207 1"/>
                <a:gd name="f587" fmla="*/ f485 f207 1"/>
                <a:gd name="f588" fmla="*/ f486 f207 1"/>
                <a:gd name="f589" fmla="*/ f487 f207 1"/>
                <a:gd name="f590" fmla="*/ f488 f206 1"/>
                <a:gd name="f591" fmla="*/ f489 f207 1"/>
                <a:gd name="f592" fmla="*/ f490 f206 1"/>
                <a:gd name="f593" fmla="*/ f491 f207 1"/>
                <a:gd name="f594" fmla="*/ f492 f207 1"/>
                <a:gd name="f595" fmla="*/ f493 f206 1"/>
                <a:gd name="f596" fmla="*/ f494 f207 1"/>
                <a:gd name="f597" fmla="*/ f495 f206 1"/>
                <a:gd name="f598" fmla="*/ f496 f207 1"/>
                <a:gd name="f599" fmla="*/ f497 f206 1"/>
                <a:gd name="f600" fmla="*/ f498 f207 1"/>
                <a:gd name="f601" fmla="*/ f499 f206 1"/>
                <a:gd name="f602" fmla="*/ f500 f206 1"/>
                <a:gd name="f603" fmla="*/ f501 f206 1"/>
                <a:gd name="f604" fmla="*/ f502 f207 1"/>
                <a:gd name="f605" fmla="*/ f503 f206 1"/>
                <a:gd name="f606" fmla="*/ f504 f206 1"/>
                <a:gd name="f607" fmla="*/ f505 f206 1"/>
                <a:gd name="f608" fmla="*/ f506 f207 1"/>
                <a:gd name="f609" fmla="*/ f507 f207 1"/>
                <a:gd name="f610" fmla="*/ f508 f206 1"/>
                <a:gd name="f611" fmla="*/ f509 f207 1"/>
                <a:gd name="f612" fmla="*/ f510 f206 1"/>
                <a:gd name="f613" fmla="*/ f511 f207 1"/>
                <a:gd name="f614" fmla="*/ f512 f206 1"/>
                <a:gd name="f615" fmla="*/ f513 f207 1"/>
                <a:gd name="f616" fmla="*/ f514 f207 1"/>
                <a:gd name="f617" fmla="*/ f515 f206 1"/>
              </a:gdLst>
              <a:ahLst/>
              <a:cxnLst>
                <a:cxn ang="3cd4">
                  <a:pos x="hc" y="t"/>
                </a:cxn>
                <a:cxn ang="0">
                  <a:pos x="r" y="vc"/>
                </a:cxn>
                <a:cxn ang="cd4">
                  <a:pos x="hc" y="b"/>
                </a:cxn>
                <a:cxn ang="cd2">
                  <a:pos x="l" y="vc"/>
                </a:cxn>
                <a:cxn ang="f315">
                  <a:pos x="f520" y="f521"/>
                </a:cxn>
                <a:cxn ang="f315">
                  <a:pos x="f522" y="f523"/>
                </a:cxn>
                <a:cxn ang="f315">
                  <a:pos x="f524" y="f525"/>
                </a:cxn>
                <a:cxn ang="f315">
                  <a:pos x="f526" y="f527"/>
                </a:cxn>
                <a:cxn ang="f315">
                  <a:pos x="f520" y="f528"/>
                </a:cxn>
                <a:cxn ang="f315">
                  <a:pos x="f529" y="f530"/>
                </a:cxn>
                <a:cxn ang="f315">
                  <a:pos x="f531" y="f532"/>
                </a:cxn>
                <a:cxn ang="f315">
                  <a:pos x="f533" y="f534"/>
                </a:cxn>
                <a:cxn ang="f315">
                  <a:pos x="f535" y="f536"/>
                </a:cxn>
                <a:cxn ang="f315">
                  <a:pos x="f537" y="f538"/>
                </a:cxn>
                <a:cxn ang="f315">
                  <a:pos x="f539" y="f540"/>
                </a:cxn>
                <a:cxn ang="f315">
                  <a:pos x="f541" y="f542"/>
                </a:cxn>
                <a:cxn ang="f315">
                  <a:pos x="f543" y="f544"/>
                </a:cxn>
                <a:cxn ang="f315">
                  <a:pos x="f545" y="f546"/>
                </a:cxn>
                <a:cxn ang="f315">
                  <a:pos x="f547" y="f548"/>
                </a:cxn>
                <a:cxn ang="f315">
                  <a:pos x="f549" y="f550"/>
                </a:cxn>
                <a:cxn ang="f315">
                  <a:pos x="f551" y="f552"/>
                </a:cxn>
                <a:cxn ang="f315">
                  <a:pos x="f541" y="f553"/>
                </a:cxn>
                <a:cxn ang="f315">
                  <a:pos x="f554" y="f555"/>
                </a:cxn>
                <a:cxn ang="f315">
                  <a:pos x="f556" y="f557"/>
                </a:cxn>
                <a:cxn ang="f315">
                  <a:pos x="f558" y="f559"/>
                </a:cxn>
                <a:cxn ang="f315">
                  <a:pos x="f560" y="f561"/>
                </a:cxn>
                <a:cxn ang="f315">
                  <a:pos x="f562" y="f523"/>
                </a:cxn>
                <a:cxn ang="f315">
                  <a:pos x="f563" y="f564"/>
                </a:cxn>
                <a:cxn ang="f315">
                  <a:pos x="f565" y="f566"/>
                </a:cxn>
                <a:cxn ang="f315">
                  <a:pos x="f567" y="f568"/>
                </a:cxn>
                <a:cxn ang="f315">
                  <a:pos x="f569" y="f570"/>
                </a:cxn>
                <a:cxn ang="f315">
                  <a:pos x="f571" y="f572"/>
                </a:cxn>
                <a:cxn ang="f315">
                  <a:pos x="f573" y="f570"/>
                </a:cxn>
                <a:cxn ang="f315">
                  <a:pos x="f574" y="f575"/>
                </a:cxn>
                <a:cxn ang="f315">
                  <a:pos x="f576" y="f577"/>
                </a:cxn>
                <a:cxn ang="f315">
                  <a:pos x="f578" y="f579"/>
                </a:cxn>
                <a:cxn ang="f315">
                  <a:pos x="f580" y="f581"/>
                </a:cxn>
                <a:cxn ang="f315">
                  <a:pos x="f580" y="f582"/>
                </a:cxn>
                <a:cxn ang="f315">
                  <a:pos x="f583" y="f584"/>
                </a:cxn>
                <a:cxn ang="f315">
                  <a:pos x="f585" y="f586"/>
                </a:cxn>
                <a:cxn ang="f315">
                  <a:pos x="f574" y="f587"/>
                </a:cxn>
                <a:cxn ang="f315">
                  <a:pos x="f574" y="f588"/>
                </a:cxn>
                <a:cxn ang="f315">
                  <a:pos x="f585" y="f589"/>
                </a:cxn>
                <a:cxn ang="f315">
                  <a:pos x="f590" y="f591"/>
                </a:cxn>
                <a:cxn ang="f315">
                  <a:pos x="f592" y="f593"/>
                </a:cxn>
                <a:cxn ang="f315">
                  <a:pos x="f592" y="f594"/>
                </a:cxn>
                <a:cxn ang="f315">
                  <a:pos x="f595" y="f596"/>
                </a:cxn>
                <a:cxn ang="f315">
                  <a:pos x="f597" y="f598"/>
                </a:cxn>
                <a:cxn ang="f315">
                  <a:pos x="f599" y="f600"/>
                </a:cxn>
                <a:cxn ang="f315">
                  <a:pos x="f599" y="f593"/>
                </a:cxn>
                <a:cxn ang="f315">
                  <a:pos x="f601" y="f591"/>
                </a:cxn>
                <a:cxn ang="f315">
                  <a:pos x="f602" y="f589"/>
                </a:cxn>
                <a:cxn ang="f315">
                  <a:pos x="f603" y="f604"/>
                </a:cxn>
                <a:cxn ang="f315">
                  <a:pos x="f603" y="f587"/>
                </a:cxn>
                <a:cxn ang="f315">
                  <a:pos x="f605" y="f586"/>
                </a:cxn>
                <a:cxn ang="f315">
                  <a:pos x="f606" y="f584"/>
                </a:cxn>
                <a:cxn ang="f315">
                  <a:pos x="f607" y="f608"/>
                </a:cxn>
                <a:cxn ang="f315">
                  <a:pos x="f607" y="f609"/>
                </a:cxn>
                <a:cxn ang="f315">
                  <a:pos x="f610" y="f611"/>
                </a:cxn>
                <a:cxn ang="f315">
                  <a:pos x="f612" y="f613"/>
                </a:cxn>
                <a:cxn ang="f315">
                  <a:pos x="f520" y="f521"/>
                </a:cxn>
                <a:cxn ang="f315">
                  <a:pos x="f614" y="f615"/>
                </a:cxn>
                <a:cxn ang="f315">
                  <a:pos x="f614" y="f568"/>
                </a:cxn>
                <a:cxn ang="f315">
                  <a:pos x="f614" y="f616"/>
                </a:cxn>
                <a:cxn ang="f315">
                  <a:pos x="f617" y="f568"/>
                </a:cxn>
                <a:cxn ang="f315">
                  <a:pos x="f614" y="f615"/>
                </a:cxn>
              </a:cxnLst>
              <a:rect l="f516" t="f519" r="f517" b="f518"/>
              <a:pathLst>
                <a:path w="321" h="678">
                  <a:moveTo>
                    <a:pt x="f8" y="f9"/>
                  </a:moveTo>
                  <a:cubicBezTo>
                    <a:pt x="f10" y="f11"/>
                    <a:pt x="f12" y="f13"/>
                    <a:pt x="f14" y="f15"/>
                  </a:cubicBezTo>
                  <a:cubicBezTo>
                    <a:pt x="f16" y="f17"/>
                    <a:pt x="f18" y="f19"/>
                    <a:pt x="f20" y="f21"/>
                  </a:cubicBezTo>
                  <a:cubicBezTo>
                    <a:pt x="f5" y="f22"/>
                    <a:pt x="f23" y="f24"/>
                    <a:pt x="f25" y="f14"/>
                  </a:cubicBezTo>
                  <a:cubicBezTo>
                    <a:pt x="f5" y="f26"/>
                    <a:pt x="f27" y="f28"/>
                    <a:pt x="f8" y="f29"/>
                  </a:cubicBezTo>
                  <a:cubicBezTo>
                    <a:pt x="f30" y="f31"/>
                    <a:pt x="f32" y="f33"/>
                    <a:pt x="f34" y="f35"/>
                  </a:cubicBezTo>
                  <a:cubicBezTo>
                    <a:pt x="f36" y="f12"/>
                    <a:pt x="f37" y="f38"/>
                    <a:pt x="f39" y="f40"/>
                  </a:cubicBezTo>
                  <a:cubicBezTo>
                    <a:pt x="f41" y="f42"/>
                    <a:pt x="f43" y="f43"/>
                    <a:pt x="f44" y="f37"/>
                  </a:cubicBezTo>
                  <a:cubicBezTo>
                    <a:pt x="f26" y="f45"/>
                    <a:pt x="f46" y="f47"/>
                    <a:pt x="f48" y="f49"/>
                  </a:cubicBezTo>
                  <a:cubicBezTo>
                    <a:pt x="f16" y="f50"/>
                    <a:pt x="f51" y="f5"/>
                    <a:pt x="f52" y="f23"/>
                  </a:cubicBezTo>
                  <a:cubicBezTo>
                    <a:pt x="f53" y="f54"/>
                    <a:pt x="f55" y="f56"/>
                    <a:pt x="f57" y="f50"/>
                  </a:cubicBezTo>
                  <a:cubicBezTo>
                    <a:pt x="f58" y="f10"/>
                    <a:pt x="f59" y="f60"/>
                    <a:pt x="f15" y="f61"/>
                  </a:cubicBezTo>
                  <a:cubicBezTo>
                    <a:pt x="f62" y="f44"/>
                    <a:pt x="f63" y="f43"/>
                    <a:pt x="f64" y="f65"/>
                  </a:cubicBezTo>
                  <a:cubicBezTo>
                    <a:pt x="f19" y="f39"/>
                    <a:pt x="f66" y="f42"/>
                    <a:pt x="f21" y="f67"/>
                  </a:cubicBezTo>
                  <a:cubicBezTo>
                    <a:pt x="f24" y="f68"/>
                    <a:pt x="f52" y="f69"/>
                    <a:pt x="f24" y="f70"/>
                  </a:cubicBezTo>
                  <a:cubicBezTo>
                    <a:pt x="f71" y="f66"/>
                    <a:pt x="f72" y="f73"/>
                    <a:pt x="f74" y="f58"/>
                  </a:cubicBezTo>
                  <a:cubicBezTo>
                    <a:pt x="f58" y="f75"/>
                    <a:pt x="f76" y="f13"/>
                    <a:pt x="f77" y="f78"/>
                  </a:cubicBezTo>
                  <a:cubicBezTo>
                    <a:pt x="f79" y="f79"/>
                    <a:pt x="f76" y="f80"/>
                    <a:pt x="f15" y="f81"/>
                  </a:cubicBezTo>
                  <a:cubicBezTo>
                    <a:pt x="f82" y="f83"/>
                    <a:pt x="f57" y="f84"/>
                    <a:pt x="f85" y="f86"/>
                  </a:cubicBezTo>
                  <a:cubicBezTo>
                    <a:pt x="f11" y="f87"/>
                    <a:pt x="f88" y="f89"/>
                    <a:pt x="f90" y="f91"/>
                  </a:cubicBezTo>
                  <a:cubicBezTo>
                    <a:pt x="f92" y="f93"/>
                    <a:pt x="f94" y="f95"/>
                    <a:pt x="f96" y="f63"/>
                  </a:cubicBezTo>
                  <a:cubicBezTo>
                    <a:pt x="f97" y="f98"/>
                    <a:pt x="f99" y="f100"/>
                    <a:pt x="f101" y="f59"/>
                  </a:cubicBezTo>
                  <a:cubicBezTo>
                    <a:pt x="f102" y="f103"/>
                    <a:pt x="f104" y="f11"/>
                    <a:pt x="f92" y="f15"/>
                  </a:cubicBezTo>
                  <a:cubicBezTo>
                    <a:pt x="f105" y="f13"/>
                    <a:pt x="f106" y="f62"/>
                    <a:pt x="f107" y="f19"/>
                  </a:cubicBezTo>
                  <a:cubicBezTo>
                    <a:pt x="f108" y="f109"/>
                    <a:pt x="f110" y="f111"/>
                    <a:pt x="f72" y="f72"/>
                  </a:cubicBezTo>
                  <a:cubicBezTo>
                    <a:pt x="f22" y="f112"/>
                    <a:pt x="f22" y="f71"/>
                    <a:pt x="f113" y="f114"/>
                  </a:cubicBezTo>
                  <a:cubicBezTo>
                    <a:pt x="f63" y="f52"/>
                    <a:pt x="f80" y="f115"/>
                    <a:pt x="f84" y="f48"/>
                  </a:cubicBezTo>
                  <a:cubicBezTo>
                    <a:pt x="f116" y="f12"/>
                    <a:pt x="f117" y="f118"/>
                    <a:pt x="f119" y="f16"/>
                  </a:cubicBezTo>
                  <a:cubicBezTo>
                    <a:pt x="f120" y="f47"/>
                    <a:pt x="f121" y="f60"/>
                    <a:pt x="f122" y="f48"/>
                  </a:cubicBezTo>
                  <a:cubicBezTo>
                    <a:pt x="f123" y="f124"/>
                    <a:pt x="f125" y="f126"/>
                    <a:pt x="f127" y="f113"/>
                  </a:cubicBezTo>
                  <a:cubicBezTo>
                    <a:pt x="f128" y="f9"/>
                    <a:pt x="f6" y="f93"/>
                    <a:pt x="f129" y="f130"/>
                  </a:cubicBezTo>
                  <a:cubicBezTo>
                    <a:pt x="f125" y="f131"/>
                    <a:pt x="f132" y="f133"/>
                    <a:pt x="f134" y="f135"/>
                  </a:cubicBezTo>
                  <a:cubicBezTo>
                    <a:pt x="f101" y="f136"/>
                    <a:pt x="f102" y="f137"/>
                    <a:pt x="f102" y="f127"/>
                  </a:cubicBezTo>
                  <a:cubicBezTo>
                    <a:pt x="f138" y="f139"/>
                    <a:pt x="f102" y="f140"/>
                    <a:pt x="f102" y="f141"/>
                  </a:cubicBezTo>
                  <a:cubicBezTo>
                    <a:pt x="f102" y="f142"/>
                    <a:pt x="f119" y="f143"/>
                    <a:pt x="f144" y="f143"/>
                  </a:cubicBezTo>
                  <a:cubicBezTo>
                    <a:pt x="f145" y="f146"/>
                    <a:pt x="f147" y="f143"/>
                    <a:pt x="f148" y="f146"/>
                  </a:cubicBezTo>
                  <a:cubicBezTo>
                    <a:pt x="f149" y="f146"/>
                    <a:pt x="f127" y="f150"/>
                    <a:pt x="f127" y="f151"/>
                  </a:cubicBezTo>
                  <a:cubicBezTo>
                    <a:pt x="f152" y="f153"/>
                    <a:pt x="f152" y="f154"/>
                    <a:pt x="f127" y="f155"/>
                  </a:cubicBezTo>
                  <a:cubicBezTo>
                    <a:pt x="f127" y="f156"/>
                    <a:pt x="f149" y="f157"/>
                    <a:pt x="f148" y="f157"/>
                  </a:cubicBezTo>
                  <a:cubicBezTo>
                    <a:pt x="f147" y="f158"/>
                    <a:pt x="f159" y="f157"/>
                    <a:pt x="f160" y="f158"/>
                  </a:cubicBezTo>
                  <a:cubicBezTo>
                    <a:pt x="f138" y="f158"/>
                    <a:pt x="f161" y="f162"/>
                    <a:pt x="f161" y="f163"/>
                  </a:cubicBezTo>
                  <a:cubicBezTo>
                    <a:pt x="f164" y="f165"/>
                    <a:pt x="f161" y="f166"/>
                    <a:pt x="f161" y="f167"/>
                  </a:cubicBezTo>
                  <a:cubicBezTo>
                    <a:pt x="f161" y="f168"/>
                    <a:pt x="f104" y="f169"/>
                    <a:pt x="f116" y="f169"/>
                  </a:cubicBezTo>
                  <a:cubicBezTo>
                    <a:pt x="f170" y="f169"/>
                    <a:pt x="f171" y="f169"/>
                    <a:pt x="f109" y="f172"/>
                  </a:cubicBezTo>
                  <a:cubicBezTo>
                    <a:pt x="f173" y="f7"/>
                    <a:pt x="f174" y="f175"/>
                    <a:pt x="f174" y="f176"/>
                  </a:cubicBezTo>
                  <a:cubicBezTo>
                    <a:pt x="f177" y="f178"/>
                    <a:pt x="f174" y="f179"/>
                    <a:pt x="f174" y="f163"/>
                  </a:cubicBezTo>
                  <a:cubicBezTo>
                    <a:pt x="f174" y="f180"/>
                    <a:pt x="f53" y="f158"/>
                    <a:pt x="f181" y="f158"/>
                  </a:cubicBezTo>
                  <a:cubicBezTo>
                    <a:pt x="f38" y="f157"/>
                    <a:pt x="f16" y="f158"/>
                    <a:pt x="f182" y="f157"/>
                  </a:cubicBezTo>
                  <a:cubicBezTo>
                    <a:pt x="f183" y="f157"/>
                    <a:pt x="f184" y="f185"/>
                    <a:pt x="f184" y="f186"/>
                  </a:cubicBezTo>
                  <a:cubicBezTo>
                    <a:pt x="f187" y="f154"/>
                    <a:pt x="f187" y="f188"/>
                    <a:pt x="f184" y="f151"/>
                  </a:cubicBezTo>
                  <a:cubicBezTo>
                    <a:pt x="f184" y="f150"/>
                    <a:pt x="f183" y="f146"/>
                    <a:pt x="f33" y="f146"/>
                  </a:cubicBezTo>
                  <a:cubicBezTo>
                    <a:pt x="f189" y="f143"/>
                    <a:pt x="f44" y="f146"/>
                    <a:pt x="f71" y="f143"/>
                  </a:cubicBezTo>
                  <a:cubicBezTo>
                    <a:pt x="f72" y="f143"/>
                    <a:pt x="f70" y="f190"/>
                    <a:pt x="f70" y="f191"/>
                  </a:cubicBezTo>
                  <a:cubicBezTo>
                    <a:pt x="f70" y="f192"/>
                    <a:pt x="f70" y="f193"/>
                    <a:pt x="f70" y="f194"/>
                  </a:cubicBezTo>
                  <a:cubicBezTo>
                    <a:pt x="f70" y="f195"/>
                    <a:pt x="f22" y="f196"/>
                    <a:pt x="f197" y="f198"/>
                  </a:cubicBezTo>
                  <a:cubicBezTo>
                    <a:pt x="f48" y="f199"/>
                    <a:pt x="f200" y="f144"/>
                    <a:pt x="f30" y="f201"/>
                  </a:cubicBezTo>
                  <a:cubicBezTo>
                    <a:pt x="f202" y="f80"/>
                    <a:pt x="f8" y="f203"/>
                    <a:pt x="f8" y="f9"/>
                  </a:cubicBezTo>
                  <a:close/>
                  <a:moveTo>
                    <a:pt x="f204" y="f24"/>
                  </a:moveTo>
                  <a:cubicBezTo>
                    <a:pt x="f204" y="f114"/>
                    <a:pt x="f204" y="f114"/>
                    <a:pt x="f204" y="f114"/>
                  </a:cubicBezTo>
                  <a:cubicBezTo>
                    <a:pt x="f42" y="f114"/>
                    <a:pt x="f204" y="f114"/>
                    <a:pt x="f204" y="f71"/>
                  </a:cubicBezTo>
                  <a:cubicBezTo>
                    <a:pt x="f204" y="f114"/>
                    <a:pt x="f67" y="f114"/>
                    <a:pt x="f67" y="f114"/>
                  </a:cubicBezTo>
                  <a:cubicBezTo>
                    <a:pt x="f67" y="f114"/>
                    <a:pt x="f204" y="f114"/>
                    <a:pt x="f204" y="f2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0" name="Freeform 11">
              <a:extLst>
                <a:ext uri="{FF2B5EF4-FFF2-40B4-BE49-F238E27FC236}">
                  <a16:creationId xmlns:a16="http://schemas.microsoft.com/office/drawing/2014/main" id="{D43E2CCD-B9E0-864E-AD5E-45812E850BE2}"/>
                </a:ext>
              </a:extLst>
            </p:cNvPr>
            <p:cNvSpPr/>
            <p:nvPr/>
          </p:nvSpPr>
          <p:spPr>
            <a:xfrm>
              <a:off x="303900" y="1174181"/>
              <a:ext cx="768836" cy="1365116"/>
            </a:xfrm>
            <a:custGeom>
              <a:avLst/>
              <a:gdLst>
                <a:gd name="f0" fmla="val 10800000"/>
                <a:gd name="f1" fmla="val 5400000"/>
                <a:gd name="f2" fmla="val 180"/>
                <a:gd name="f3" fmla="val w"/>
                <a:gd name="f4" fmla="val h"/>
                <a:gd name="f5" fmla="val 0"/>
                <a:gd name="f6" fmla="val 317"/>
                <a:gd name="f7" fmla="val 563"/>
                <a:gd name="f8" fmla="val 537"/>
                <a:gd name="f9" fmla="val 279"/>
                <a:gd name="f10" fmla="val 555"/>
                <a:gd name="f11" fmla="val 239"/>
                <a:gd name="f12" fmla="val 197"/>
                <a:gd name="f13" fmla="val 129"/>
                <a:gd name="f14" fmla="val 561"/>
                <a:gd name="f15" fmla="val 75"/>
                <a:gd name="f16" fmla="val 531"/>
                <a:gd name="f17" fmla="val 31"/>
                <a:gd name="f18" fmla="val 481"/>
                <a:gd name="f19" fmla="val 8"/>
                <a:gd name="f20" fmla="val 456"/>
                <a:gd name="f21" fmla="val 2"/>
                <a:gd name="f22" fmla="val 424"/>
                <a:gd name="f23" fmla="val 1"/>
                <a:gd name="f24" fmla="val 392"/>
                <a:gd name="f25" fmla="val 349"/>
                <a:gd name="f26" fmla="val 7"/>
                <a:gd name="f27" fmla="val 307"/>
                <a:gd name="f28" fmla="val 22"/>
                <a:gd name="f29" fmla="val 267"/>
                <a:gd name="f30" fmla="val 46"/>
                <a:gd name="f31" fmla="val 204"/>
                <a:gd name="f32" fmla="val 69"/>
                <a:gd name="f33" fmla="val 141"/>
                <a:gd name="f34" fmla="val 92"/>
                <a:gd name="f35" fmla="val 78"/>
                <a:gd name="f36" fmla="val 97"/>
                <a:gd name="f37" fmla="val 64"/>
                <a:gd name="f38" fmla="val 107"/>
                <a:gd name="f39" fmla="val 55"/>
                <a:gd name="f40" fmla="val 122"/>
                <a:gd name="f41" fmla="val 53"/>
                <a:gd name="f42" fmla="val 147"/>
                <a:gd name="f43" fmla="val 51"/>
                <a:gd name="f44" fmla="val 167"/>
                <a:gd name="f45" fmla="val 77"/>
                <a:gd name="f46" fmla="val 158"/>
                <a:gd name="f47" fmla="val 101"/>
                <a:gd name="f48" fmla="val 143"/>
                <a:gd name="f49" fmla="val 144"/>
                <a:gd name="f50" fmla="val 126"/>
                <a:gd name="f51" fmla="val 188"/>
                <a:gd name="f52" fmla="val 111"/>
                <a:gd name="f53" fmla="val 231"/>
                <a:gd name="f54" fmla="val 109"/>
                <a:gd name="f55" fmla="val 236"/>
                <a:gd name="f56" fmla="val 102"/>
                <a:gd name="f57" fmla="val 243"/>
                <a:gd name="f58" fmla="val 110"/>
                <a:gd name="f59" fmla="val 246"/>
                <a:gd name="f60" fmla="val 118"/>
                <a:gd name="f61" fmla="val 250"/>
                <a:gd name="f62" fmla="val 240"/>
                <a:gd name="f63" fmla="val 120"/>
                <a:gd name="f64" fmla="val 235"/>
                <a:gd name="f65" fmla="val 146"/>
                <a:gd name="f66" fmla="val 166"/>
                <a:gd name="f67" fmla="val 171"/>
                <a:gd name="f68" fmla="val 96"/>
                <a:gd name="f69" fmla="val 27"/>
                <a:gd name="f70" fmla="val 9"/>
                <a:gd name="f71" fmla="val 218"/>
                <a:gd name="f72" fmla="val 234"/>
                <a:gd name="f73" fmla="val 3"/>
                <a:gd name="f74" fmla="val 264"/>
                <a:gd name="f75" fmla="val 18"/>
                <a:gd name="f76" fmla="val 36"/>
                <a:gd name="f77" fmla="val 268"/>
                <a:gd name="f78" fmla="val 42"/>
                <a:gd name="f79" fmla="val 258"/>
                <a:gd name="f80" fmla="val 47"/>
                <a:gd name="f81" fmla="val 233"/>
                <a:gd name="f82" fmla="val 48"/>
                <a:gd name="f83" fmla="val 215"/>
                <a:gd name="f84" fmla="val 220"/>
                <a:gd name="f85" fmla="val 103"/>
                <a:gd name="f86" fmla="val 223"/>
                <a:gd name="f87" fmla="val 116"/>
                <a:gd name="f88" fmla="val 229"/>
                <a:gd name="f89" fmla="val 128"/>
                <a:gd name="f90" fmla="val 237"/>
                <a:gd name="f91" fmla="val 152"/>
                <a:gd name="f92" fmla="val 226"/>
                <a:gd name="f93" fmla="val 187"/>
                <a:gd name="f94" fmla="val 216"/>
                <a:gd name="f95" fmla="val 209"/>
                <a:gd name="f96" fmla="val 245"/>
                <a:gd name="f97" fmla="val 208"/>
                <a:gd name="f98" fmla="val 249"/>
                <a:gd name="f99" fmla="val 207"/>
                <a:gd name="f100" fmla="val 252"/>
                <a:gd name="f101" fmla="val 201"/>
                <a:gd name="f102" fmla="val 253"/>
                <a:gd name="f103" fmla="val 170"/>
                <a:gd name="f104" fmla="val 263"/>
                <a:gd name="f105" fmla="val 153"/>
                <a:gd name="f106" fmla="val 289"/>
                <a:gd name="f107" fmla="val 156"/>
                <a:gd name="f108" fmla="val 321"/>
                <a:gd name="f109" fmla="val 159"/>
                <a:gd name="f110" fmla="val 356"/>
                <a:gd name="f111" fmla="val 173"/>
                <a:gd name="f112" fmla="val 385"/>
                <a:gd name="f113" fmla="val 192"/>
                <a:gd name="f114" fmla="val 413"/>
                <a:gd name="f115" fmla="val 224"/>
                <a:gd name="f116" fmla="val 462"/>
                <a:gd name="f117" fmla="val 503"/>
                <a:gd name="f118" fmla="val 314"/>
                <a:gd name="f119" fmla="val 535"/>
                <a:gd name="f120" fmla="val 315"/>
                <a:gd name="f121" fmla="val 316"/>
                <a:gd name="f122" fmla="val 536"/>
                <a:gd name="f123" fmla="+- 0 0 -90"/>
                <a:gd name="f124" fmla="*/ f3 1 317"/>
                <a:gd name="f125" fmla="*/ f4 1 563"/>
                <a:gd name="f126" fmla="val f5"/>
                <a:gd name="f127" fmla="val f6"/>
                <a:gd name="f128" fmla="val f7"/>
                <a:gd name="f129" fmla="*/ f123 f0 1"/>
                <a:gd name="f130" fmla="+- f128 0 f126"/>
                <a:gd name="f131" fmla="+- f127 0 f126"/>
                <a:gd name="f132" fmla="*/ f129 1 f2"/>
                <a:gd name="f133" fmla="*/ f131 1 317"/>
                <a:gd name="f134" fmla="*/ f130 1 563"/>
                <a:gd name="f135" fmla="*/ 317 f131 1"/>
                <a:gd name="f136" fmla="*/ 537 f130 1"/>
                <a:gd name="f137" fmla="*/ 197 f131 1"/>
                <a:gd name="f138" fmla="*/ 563 f130 1"/>
                <a:gd name="f139" fmla="*/ 31 f131 1"/>
                <a:gd name="f140" fmla="*/ 481 f130 1"/>
                <a:gd name="f141" fmla="*/ 1 f131 1"/>
                <a:gd name="f142" fmla="*/ 392 f130 1"/>
                <a:gd name="f143" fmla="*/ 22 f131 1"/>
                <a:gd name="f144" fmla="*/ 267 f130 1"/>
                <a:gd name="f145" fmla="*/ 92 f131 1"/>
                <a:gd name="f146" fmla="*/ 78 f130 1"/>
                <a:gd name="f147" fmla="*/ 122 f131 1"/>
                <a:gd name="f148" fmla="*/ 53 f130 1"/>
                <a:gd name="f149" fmla="*/ 158 f131 1"/>
                <a:gd name="f150" fmla="*/ 101 f130 1"/>
                <a:gd name="f151" fmla="*/ 111 f131 1"/>
                <a:gd name="f152" fmla="*/ 231 f130 1"/>
                <a:gd name="f153" fmla="*/ 110 f131 1"/>
                <a:gd name="f154" fmla="*/ 246 f130 1"/>
                <a:gd name="f155" fmla="*/ 120 f131 1"/>
                <a:gd name="f156" fmla="*/ 235 f130 1"/>
                <a:gd name="f157" fmla="*/ 27 f130 1"/>
                <a:gd name="f158" fmla="*/ 234 f131 1"/>
                <a:gd name="f159" fmla="*/ 1 f130 1"/>
                <a:gd name="f160" fmla="*/ 267 f131 1"/>
                <a:gd name="f161" fmla="*/ 36 f130 1"/>
                <a:gd name="f162" fmla="*/ 258 f131 1"/>
                <a:gd name="f163" fmla="*/ 47 f130 1"/>
                <a:gd name="f164" fmla="*/ 220 f131 1"/>
                <a:gd name="f165" fmla="*/ 103 f130 1"/>
                <a:gd name="f166" fmla="*/ 141 f130 1"/>
                <a:gd name="f167" fmla="*/ 235 f131 1"/>
                <a:gd name="f168" fmla="*/ 158 f130 1"/>
                <a:gd name="f169" fmla="*/ 209 f131 1"/>
                <a:gd name="f170" fmla="*/ 245 f130 1"/>
                <a:gd name="f171" fmla="*/ 201 f131 1"/>
                <a:gd name="f172" fmla="*/ 253 f130 1"/>
                <a:gd name="f173" fmla="*/ 156 f131 1"/>
                <a:gd name="f174" fmla="*/ 321 f130 1"/>
                <a:gd name="f175" fmla="*/ 192 f131 1"/>
                <a:gd name="f176" fmla="*/ 413 f130 1"/>
                <a:gd name="f177" fmla="*/ 314 f131 1"/>
                <a:gd name="f178" fmla="*/ 535 f130 1"/>
                <a:gd name="f179" fmla="+- f132 0 f1"/>
                <a:gd name="f180" fmla="*/ f135 1 317"/>
                <a:gd name="f181" fmla="*/ f136 1 563"/>
                <a:gd name="f182" fmla="*/ f137 1 317"/>
                <a:gd name="f183" fmla="*/ f138 1 563"/>
                <a:gd name="f184" fmla="*/ f139 1 317"/>
                <a:gd name="f185" fmla="*/ f140 1 563"/>
                <a:gd name="f186" fmla="*/ f141 1 317"/>
                <a:gd name="f187" fmla="*/ f142 1 563"/>
                <a:gd name="f188" fmla="*/ f143 1 317"/>
                <a:gd name="f189" fmla="*/ f144 1 563"/>
                <a:gd name="f190" fmla="*/ f145 1 317"/>
                <a:gd name="f191" fmla="*/ f146 1 563"/>
                <a:gd name="f192" fmla="*/ f147 1 317"/>
                <a:gd name="f193" fmla="*/ f148 1 563"/>
                <a:gd name="f194" fmla="*/ f149 1 317"/>
                <a:gd name="f195" fmla="*/ f150 1 563"/>
                <a:gd name="f196" fmla="*/ f151 1 317"/>
                <a:gd name="f197" fmla="*/ f152 1 563"/>
                <a:gd name="f198" fmla="*/ f153 1 317"/>
                <a:gd name="f199" fmla="*/ f154 1 563"/>
                <a:gd name="f200" fmla="*/ f155 1 317"/>
                <a:gd name="f201" fmla="*/ f156 1 563"/>
                <a:gd name="f202" fmla="*/ f157 1 563"/>
                <a:gd name="f203" fmla="*/ f158 1 317"/>
                <a:gd name="f204" fmla="*/ f159 1 563"/>
                <a:gd name="f205" fmla="*/ f160 1 317"/>
                <a:gd name="f206" fmla="*/ f161 1 563"/>
                <a:gd name="f207" fmla="*/ f162 1 317"/>
                <a:gd name="f208" fmla="*/ f163 1 563"/>
                <a:gd name="f209" fmla="*/ f164 1 317"/>
                <a:gd name="f210" fmla="*/ f165 1 563"/>
                <a:gd name="f211" fmla="*/ f166 1 563"/>
                <a:gd name="f212" fmla="*/ f167 1 317"/>
                <a:gd name="f213" fmla="*/ f168 1 563"/>
                <a:gd name="f214" fmla="*/ f169 1 317"/>
                <a:gd name="f215" fmla="*/ f170 1 563"/>
                <a:gd name="f216" fmla="*/ f171 1 317"/>
                <a:gd name="f217" fmla="*/ f172 1 563"/>
                <a:gd name="f218" fmla="*/ f173 1 317"/>
                <a:gd name="f219" fmla="*/ f174 1 563"/>
                <a:gd name="f220" fmla="*/ f175 1 317"/>
                <a:gd name="f221" fmla="*/ f176 1 563"/>
                <a:gd name="f222" fmla="*/ f177 1 317"/>
                <a:gd name="f223" fmla="*/ f178 1 563"/>
                <a:gd name="f224" fmla="*/ 0 1 f133"/>
                <a:gd name="f225" fmla="*/ f127 1 f133"/>
                <a:gd name="f226" fmla="*/ 0 1 f134"/>
                <a:gd name="f227" fmla="*/ f128 1 f134"/>
                <a:gd name="f228" fmla="*/ f180 1 f133"/>
                <a:gd name="f229" fmla="*/ f181 1 f134"/>
                <a:gd name="f230" fmla="*/ f182 1 f133"/>
                <a:gd name="f231" fmla="*/ f183 1 f134"/>
                <a:gd name="f232" fmla="*/ f184 1 f133"/>
                <a:gd name="f233" fmla="*/ f185 1 f134"/>
                <a:gd name="f234" fmla="*/ f186 1 f133"/>
                <a:gd name="f235" fmla="*/ f187 1 f134"/>
                <a:gd name="f236" fmla="*/ f188 1 f133"/>
                <a:gd name="f237" fmla="*/ f189 1 f134"/>
                <a:gd name="f238" fmla="*/ f190 1 f133"/>
                <a:gd name="f239" fmla="*/ f191 1 f134"/>
                <a:gd name="f240" fmla="*/ f192 1 f133"/>
                <a:gd name="f241" fmla="*/ f193 1 f134"/>
                <a:gd name="f242" fmla="*/ f194 1 f133"/>
                <a:gd name="f243" fmla="*/ f195 1 f134"/>
                <a:gd name="f244" fmla="*/ f196 1 f133"/>
                <a:gd name="f245" fmla="*/ f197 1 f134"/>
                <a:gd name="f246" fmla="*/ f198 1 f133"/>
                <a:gd name="f247" fmla="*/ f199 1 f134"/>
                <a:gd name="f248" fmla="*/ f200 1 f133"/>
                <a:gd name="f249" fmla="*/ f201 1 f134"/>
                <a:gd name="f250" fmla="*/ f202 1 f134"/>
                <a:gd name="f251" fmla="*/ f203 1 f133"/>
                <a:gd name="f252" fmla="*/ f204 1 f134"/>
                <a:gd name="f253" fmla="*/ f205 1 f133"/>
                <a:gd name="f254" fmla="*/ f206 1 f134"/>
                <a:gd name="f255" fmla="*/ f207 1 f133"/>
                <a:gd name="f256" fmla="*/ f208 1 f134"/>
                <a:gd name="f257" fmla="*/ f209 1 f133"/>
                <a:gd name="f258" fmla="*/ f210 1 f134"/>
                <a:gd name="f259" fmla="*/ f211 1 f134"/>
                <a:gd name="f260" fmla="*/ f212 1 f133"/>
                <a:gd name="f261" fmla="*/ f213 1 f134"/>
                <a:gd name="f262" fmla="*/ f214 1 f133"/>
                <a:gd name="f263" fmla="*/ f215 1 f134"/>
                <a:gd name="f264" fmla="*/ f216 1 f133"/>
                <a:gd name="f265" fmla="*/ f217 1 f134"/>
                <a:gd name="f266" fmla="*/ f218 1 f133"/>
                <a:gd name="f267" fmla="*/ f219 1 f134"/>
                <a:gd name="f268" fmla="*/ f220 1 f133"/>
                <a:gd name="f269" fmla="*/ f221 1 f134"/>
                <a:gd name="f270" fmla="*/ f222 1 f133"/>
                <a:gd name="f271" fmla="*/ f223 1 f134"/>
                <a:gd name="f272" fmla="*/ f224 f124 1"/>
                <a:gd name="f273" fmla="*/ f225 f124 1"/>
                <a:gd name="f274" fmla="*/ f227 f125 1"/>
                <a:gd name="f275" fmla="*/ f226 f125 1"/>
                <a:gd name="f276" fmla="*/ f228 f124 1"/>
                <a:gd name="f277" fmla="*/ f229 f125 1"/>
                <a:gd name="f278" fmla="*/ f230 f124 1"/>
                <a:gd name="f279" fmla="*/ f231 f125 1"/>
                <a:gd name="f280" fmla="*/ f232 f124 1"/>
                <a:gd name="f281" fmla="*/ f233 f125 1"/>
                <a:gd name="f282" fmla="*/ f234 f124 1"/>
                <a:gd name="f283" fmla="*/ f235 f125 1"/>
                <a:gd name="f284" fmla="*/ f236 f124 1"/>
                <a:gd name="f285" fmla="*/ f237 f125 1"/>
                <a:gd name="f286" fmla="*/ f238 f124 1"/>
                <a:gd name="f287" fmla="*/ f239 f125 1"/>
                <a:gd name="f288" fmla="*/ f240 f124 1"/>
                <a:gd name="f289" fmla="*/ f241 f125 1"/>
                <a:gd name="f290" fmla="*/ f242 f124 1"/>
                <a:gd name="f291" fmla="*/ f243 f125 1"/>
                <a:gd name="f292" fmla="*/ f244 f124 1"/>
                <a:gd name="f293" fmla="*/ f245 f125 1"/>
                <a:gd name="f294" fmla="*/ f246 f124 1"/>
                <a:gd name="f295" fmla="*/ f247 f125 1"/>
                <a:gd name="f296" fmla="*/ f248 f124 1"/>
                <a:gd name="f297" fmla="*/ f249 f125 1"/>
                <a:gd name="f298" fmla="*/ f250 f125 1"/>
                <a:gd name="f299" fmla="*/ f251 f124 1"/>
                <a:gd name="f300" fmla="*/ f252 f125 1"/>
                <a:gd name="f301" fmla="*/ f253 f124 1"/>
                <a:gd name="f302" fmla="*/ f254 f125 1"/>
                <a:gd name="f303" fmla="*/ f255 f124 1"/>
                <a:gd name="f304" fmla="*/ f256 f125 1"/>
                <a:gd name="f305" fmla="*/ f257 f124 1"/>
                <a:gd name="f306" fmla="*/ f258 f125 1"/>
                <a:gd name="f307" fmla="*/ f259 f125 1"/>
                <a:gd name="f308" fmla="*/ f260 f124 1"/>
                <a:gd name="f309" fmla="*/ f261 f125 1"/>
                <a:gd name="f310" fmla="*/ f262 f124 1"/>
                <a:gd name="f311" fmla="*/ f263 f125 1"/>
                <a:gd name="f312" fmla="*/ f264 f124 1"/>
                <a:gd name="f313" fmla="*/ f265 f125 1"/>
                <a:gd name="f314" fmla="*/ f266 f124 1"/>
                <a:gd name="f315" fmla="*/ f267 f125 1"/>
                <a:gd name="f316" fmla="*/ f268 f124 1"/>
                <a:gd name="f317" fmla="*/ f269 f125 1"/>
                <a:gd name="f318" fmla="*/ f270 f124 1"/>
                <a:gd name="f319" fmla="*/ f271 f125 1"/>
              </a:gdLst>
              <a:ahLst/>
              <a:cxnLst>
                <a:cxn ang="3cd4">
                  <a:pos x="hc" y="t"/>
                </a:cxn>
                <a:cxn ang="0">
                  <a:pos x="r" y="vc"/>
                </a:cxn>
                <a:cxn ang="cd4">
                  <a:pos x="hc" y="b"/>
                </a:cxn>
                <a:cxn ang="cd2">
                  <a:pos x="l" y="vc"/>
                </a:cxn>
                <a:cxn ang="f179">
                  <a:pos x="f276" y="f277"/>
                </a:cxn>
                <a:cxn ang="f179">
                  <a:pos x="f278" y="f279"/>
                </a:cxn>
                <a:cxn ang="f179">
                  <a:pos x="f280" y="f281"/>
                </a:cxn>
                <a:cxn ang="f179">
                  <a:pos x="f282" y="f283"/>
                </a:cxn>
                <a:cxn ang="f179">
                  <a:pos x="f284" y="f285"/>
                </a:cxn>
                <a:cxn ang="f179">
                  <a:pos x="f286" y="f287"/>
                </a:cxn>
                <a:cxn ang="f179">
                  <a:pos x="f288" y="f289"/>
                </a:cxn>
                <a:cxn ang="f179">
                  <a:pos x="f290" y="f291"/>
                </a:cxn>
                <a:cxn ang="f179">
                  <a:pos x="f292" y="f293"/>
                </a:cxn>
                <a:cxn ang="f179">
                  <a:pos x="f294" y="f295"/>
                </a:cxn>
                <a:cxn ang="f179">
                  <a:pos x="f296" y="f297"/>
                </a:cxn>
                <a:cxn ang="f179">
                  <a:pos x="f278" y="f298"/>
                </a:cxn>
                <a:cxn ang="f179">
                  <a:pos x="f299" y="f300"/>
                </a:cxn>
                <a:cxn ang="f179">
                  <a:pos x="f301" y="f302"/>
                </a:cxn>
                <a:cxn ang="f179">
                  <a:pos x="f303" y="f304"/>
                </a:cxn>
                <a:cxn ang="f179">
                  <a:pos x="f305" y="f306"/>
                </a:cxn>
                <a:cxn ang="f179">
                  <a:pos x="f299" y="f307"/>
                </a:cxn>
                <a:cxn ang="f179">
                  <a:pos x="f308" y="f309"/>
                </a:cxn>
                <a:cxn ang="f179">
                  <a:pos x="f310" y="f311"/>
                </a:cxn>
                <a:cxn ang="f179">
                  <a:pos x="f312" y="f313"/>
                </a:cxn>
                <a:cxn ang="f179">
                  <a:pos x="f314" y="f315"/>
                </a:cxn>
                <a:cxn ang="f179">
                  <a:pos x="f316" y="f317"/>
                </a:cxn>
                <a:cxn ang="f179">
                  <a:pos x="f318" y="f319"/>
                </a:cxn>
                <a:cxn ang="f179">
                  <a:pos x="f276" y="f277"/>
                </a:cxn>
              </a:cxnLst>
              <a:rect l="f272" t="f275" r="f273" b="f274"/>
              <a:pathLst>
                <a:path w="317" h="563">
                  <a:moveTo>
                    <a:pt x="f6" y="f8"/>
                  </a:moveTo>
                  <a:cubicBezTo>
                    <a:pt x="f9" y="f10"/>
                    <a:pt x="f11" y="f7"/>
                    <a:pt x="f12" y="f7"/>
                  </a:cubicBezTo>
                  <a:cubicBezTo>
                    <a:pt x="f13" y="f14"/>
                    <a:pt x="f15" y="f16"/>
                    <a:pt x="f17" y="f18"/>
                  </a:cubicBezTo>
                  <a:cubicBezTo>
                    <a:pt x="f19" y="f20"/>
                    <a:pt x="f21" y="f22"/>
                    <a:pt x="f23" y="f24"/>
                  </a:cubicBezTo>
                  <a:cubicBezTo>
                    <a:pt x="f5" y="f25"/>
                    <a:pt x="f26" y="f27"/>
                    <a:pt x="f28" y="f29"/>
                  </a:cubicBezTo>
                  <a:cubicBezTo>
                    <a:pt x="f30" y="f31"/>
                    <a:pt x="f32" y="f33"/>
                    <a:pt x="f34" y="f35"/>
                  </a:cubicBezTo>
                  <a:cubicBezTo>
                    <a:pt x="f36" y="f37"/>
                    <a:pt x="f38" y="f39"/>
                    <a:pt x="f40" y="f41"/>
                  </a:cubicBezTo>
                  <a:cubicBezTo>
                    <a:pt x="f42" y="f43"/>
                    <a:pt x="f44" y="f45"/>
                    <a:pt x="f46" y="f47"/>
                  </a:cubicBezTo>
                  <a:cubicBezTo>
                    <a:pt x="f48" y="f49"/>
                    <a:pt x="f50" y="f51"/>
                    <a:pt x="f52" y="f53"/>
                  </a:cubicBezTo>
                  <a:cubicBezTo>
                    <a:pt x="f54" y="f55"/>
                    <a:pt x="f56" y="f57"/>
                    <a:pt x="f58" y="f59"/>
                  </a:cubicBezTo>
                  <a:cubicBezTo>
                    <a:pt x="f60" y="f61"/>
                    <a:pt x="f60" y="f62"/>
                    <a:pt x="f63" y="f64"/>
                  </a:cubicBezTo>
                  <a:cubicBezTo>
                    <a:pt x="f65" y="f66"/>
                    <a:pt x="f67" y="f68"/>
                    <a:pt x="f12" y="f69"/>
                  </a:cubicBezTo>
                  <a:cubicBezTo>
                    <a:pt x="f31" y="f70"/>
                    <a:pt x="f71" y="f5"/>
                    <a:pt x="f72" y="f23"/>
                  </a:cubicBezTo>
                  <a:cubicBezTo>
                    <a:pt x="f61" y="f73"/>
                    <a:pt x="f74" y="f75"/>
                    <a:pt x="f29" y="f76"/>
                  </a:cubicBezTo>
                  <a:cubicBezTo>
                    <a:pt x="f77" y="f78"/>
                    <a:pt x="f29" y="f30"/>
                    <a:pt x="f79" y="f80"/>
                  </a:cubicBezTo>
                  <a:cubicBezTo>
                    <a:pt x="f81" y="f82"/>
                    <a:pt x="f83" y="f15"/>
                    <a:pt x="f84" y="f85"/>
                  </a:cubicBezTo>
                  <a:cubicBezTo>
                    <a:pt x="f86" y="f87"/>
                    <a:pt x="f88" y="f89"/>
                    <a:pt x="f72" y="f33"/>
                  </a:cubicBezTo>
                  <a:cubicBezTo>
                    <a:pt x="f90" y="f65"/>
                    <a:pt x="f90" y="f91"/>
                    <a:pt x="f64" y="f46"/>
                  </a:cubicBezTo>
                  <a:cubicBezTo>
                    <a:pt x="f92" y="f93"/>
                    <a:pt x="f71" y="f94"/>
                    <a:pt x="f95" y="f96"/>
                  </a:cubicBezTo>
                  <a:cubicBezTo>
                    <a:pt x="f97" y="f98"/>
                    <a:pt x="f99" y="f100"/>
                    <a:pt x="f101" y="f102"/>
                  </a:cubicBezTo>
                  <a:cubicBezTo>
                    <a:pt x="f103" y="f104"/>
                    <a:pt x="f105" y="f106"/>
                    <a:pt x="f107" y="f108"/>
                  </a:cubicBezTo>
                  <a:cubicBezTo>
                    <a:pt x="f109" y="f110"/>
                    <a:pt x="f111" y="f112"/>
                    <a:pt x="f113" y="f114"/>
                  </a:cubicBezTo>
                  <a:cubicBezTo>
                    <a:pt x="f115" y="f116"/>
                    <a:pt x="f74" y="f117"/>
                    <a:pt x="f118" y="f119"/>
                  </a:cubicBezTo>
                  <a:cubicBezTo>
                    <a:pt x="f120" y="f119"/>
                    <a:pt x="f121" y="f122"/>
                    <a:pt x="f6" y="f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1" name="Freeform 12">
              <a:extLst>
                <a:ext uri="{FF2B5EF4-FFF2-40B4-BE49-F238E27FC236}">
                  <a16:creationId xmlns:a16="http://schemas.microsoft.com/office/drawing/2014/main" id="{1F8EF3A2-672B-2FAA-6C92-5E8EFAEAFB28}"/>
                </a:ext>
              </a:extLst>
            </p:cNvPr>
            <p:cNvSpPr/>
            <p:nvPr/>
          </p:nvSpPr>
          <p:spPr>
            <a:xfrm>
              <a:off x="3112727" y="987945"/>
              <a:ext cx="1245522" cy="1476170"/>
            </a:xfrm>
            <a:custGeom>
              <a:avLst/>
              <a:gdLst>
                <a:gd name="f0" fmla="val 10800000"/>
                <a:gd name="f1" fmla="val 5400000"/>
                <a:gd name="f2" fmla="val 180"/>
                <a:gd name="f3" fmla="val w"/>
                <a:gd name="f4" fmla="val h"/>
                <a:gd name="f5" fmla="val 0"/>
                <a:gd name="f6" fmla="val 514"/>
                <a:gd name="f7" fmla="val 609"/>
                <a:gd name="f8" fmla="val 233"/>
                <a:gd name="f9" fmla="val 238"/>
                <a:gd name="f10" fmla="val 576"/>
                <a:gd name="f11" fmla="val 245"/>
                <a:gd name="f12" fmla="val 543"/>
                <a:gd name="f13" fmla="val 256"/>
                <a:gd name="f14" fmla="val 512"/>
                <a:gd name="f15" fmla="val 260"/>
                <a:gd name="f16" fmla="val 502"/>
                <a:gd name="f17" fmla="val 266"/>
                <a:gd name="f18" fmla="val 493"/>
                <a:gd name="f19" fmla="val 273"/>
                <a:gd name="f20" fmla="val 486"/>
                <a:gd name="f21" fmla="val 283"/>
                <a:gd name="f22" fmla="val 477"/>
                <a:gd name="f23" fmla="val 294"/>
                <a:gd name="f24" fmla="val 472"/>
                <a:gd name="f25" fmla="val 308"/>
                <a:gd name="f26" fmla="val 473"/>
                <a:gd name="f27" fmla="val 331"/>
                <a:gd name="f28" fmla="val 476"/>
                <a:gd name="f29" fmla="val 353"/>
                <a:gd name="f30" fmla="val 376"/>
                <a:gd name="f31" fmla="val 474"/>
                <a:gd name="f32" fmla="val 397"/>
                <a:gd name="f33" fmla="val 471"/>
                <a:gd name="f34" fmla="val 402"/>
                <a:gd name="f35" fmla="val 467"/>
                <a:gd name="f36" fmla="val 405"/>
                <a:gd name="f37" fmla="val 445"/>
                <a:gd name="f38" fmla="val 408"/>
                <a:gd name="f39" fmla="val 419"/>
                <a:gd name="f40" fmla="val 394"/>
                <a:gd name="f41" fmla="val 369"/>
                <a:gd name="f42" fmla="val 404"/>
                <a:gd name="f43" fmla="val 362"/>
                <a:gd name="f44" fmla="val 357"/>
                <a:gd name="f45" fmla="val 412"/>
                <a:gd name="f46" fmla="val 420"/>
                <a:gd name="f47" fmla="val 349"/>
                <a:gd name="f48" fmla="val 426"/>
                <a:gd name="f49" fmla="val 342"/>
                <a:gd name="f50" fmla="val 431"/>
                <a:gd name="f51" fmla="val 334"/>
                <a:gd name="f52" fmla="val 398"/>
                <a:gd name="f53" fmla="val 310"/>
                <a:gd name="f54" fmla="val 390"/>
                <a:gd name="f55" fmla="val 291"/>
                <a:gd name="f56" fmla="val 384"/>
                <a:gd name="f57" fmla="val 276"/>
                <a:gd name="f58" fmla="val 380"/>
                <a:gd name="f59" fmla="val 261"/>
                <a:gd name="f60" fmla="val 375"/>
                <a:gd name="f61" fmla="val 367"/>
                <a:gd name="f62" fmla="val 220"/>
                <a:gd name="f63" fmla="val 198"/>
                <a:gd name="f64" fmla="val 335"/>
                <a:gd name="f65" fmla="val 179"/>
                <a:gd name="f66" fmla="val 332"/>
                <a:gd name="f67" fmla="val 175"/>
                <a:gd name="f68" fmla="val 173"/>
                <a:gd name="f69" fmla="val 168"/>
                <a:gd name="f70" fmla="val 347"/>
                <a:gd name="f71" fmla="val 145"/>
                <a:gd name="f72" fmla="val 345"/>
                <a:gd name="f73" fmla="val 124"/>
                <a:gd name="f74" fmla="val 326"/>
                <a:gd name="f75" fmla="val 105"/>
                <a:gd name="f76" fmla="val 303"/>
                <a:gd name="f77" fmla="val 81"/>
                <a:gd name="f78" fmla="val 70"/>
                <a:gd name="f79" fmla="val 242"/>
                <a:gd name="f80" fmla="val 63"/>
                <a:gd name="f81" fmla="val 49"/>
                <a:gd name="f82" fmla="val 110"/>
                <a:gd name="f83" fmla="val 57"/>
                <a:gd name="f84" fmla="val 50"/>
                <a:gd name="f85" fmla="val 91"/>
                <a:gd name="f86" fmla="val 42"/>
                <a:gd name="f87" fmla="val 96"/>
                <a:gd name="f88" fmla="val 34"/>
                <a:gd name="f89" fmla="val 102"/>
                <a:gd name="f90" fmla="val 27"/>
                <a:gd name="f91" fmla="val 108"/>
                <a:gd name="f92" fmla="val 23"/>
                <a:gd name="f93" fmla="val 111"/>
                <a:gd name="f94" fmla="val 20"/>
                <a:gd name="f95" fmla="val 113"/>
                <a:gd name="f96" fmla="val 18"/>
                <a:gd name="f97" fmla="val 106"/>
                <a:gd name="f98" fmla="val 14"/>
                <a:gd name="f99" fmla="val 95"/>
                <a:gd name="f100" fmla="val 7"/>
                <a:gd name="f101" fmla="val 85"/>
                <a:gd name="f102" fmla="val 75"/>
                <a:gd name="f103" fmla="val 52"/>
                <a:gd name="f104" fmla="val 51"/>
                <a:gd name="f105" fmla="val 37"/>
                <a:gd name="f106" fmla="val 80"/>
                <a:gd name="f107" fmla="val 25"/>
                <a:gd name="f108" fmla="val 121"/>
                <a:gd name="f109" fmla="val 164"/>
                <a:gd name="f110" fmla="val 208"/>
                <a:gd name="f111" fmla="val 2"/>
                <a:gd name="f112" fmla="val 282"/>
                <a:gd name="f113" fmla="val 4"/>
                <a:gd name="f114" fmla="val 30"/>
                <a:gd name="f115" fmla="val 446"/>
                <a:gd name="f116" fmla="val 119"/>
                <a:gd name="f117" fmla="val 492"/>
                <a:gd name="f118" fmla="val 225"/>
                <a:gd name="f119" fmla="val 311"/>
                <a:gd name="f120" fmla="val 504"/>
                <a:gd name="f121" fmla="val 393"/>
                <a:gd name="f122" fmla="val 456"/>
                <a:gd name="f123" fmla="val 469"/>
                <a:gd name="f124" fmla="val 545"/>
                <a:gd name="f125" fmla="val 339"/>
                <a:gd name="f126" fmla="val 591"/>
                <a:gd name="f127" fmla="val 250"/>
                <a:gd name="f128" fmla="val 607"/>
                <a:gd name="f129" fmla="val 244"/>
                <a:gd name="f130" fmla="val 239"/>
                <a:gd name="f131" fmla="+- 0 0 -90"/>
                <a:gd name="f132" fmla="*/ f3 1 514"/>
                <a:gd name="f133" fmla="*/ f4 1 609"/>
                <a:gd name="f134" fmla="val f5"/>
                <a:gd name="f135" fmla="val f6"/>
                <a:gd name="f136" fmla="val f7"/>
                <a:gd name="f137" fmla="*/ f131 f0 1"/>
                <a:gd name="f138" fmla="+- f136 0 f134"/>
                <a:gd name="f139" fmla="+- f135 0 f134"/>
                <a:gd name="f140" fmla="*/ f137 1 f2"/>
                <a:gd name="f141" fmla="*/ f139 1 514"/>
                <a:gd name="f142" fmla="*/ f138 1 609"/>
                <a:gd name="f143" fmla="*/ 233 f139 1"/>
                <a:gd name="f144" fmla="*/ 609 f138 1"/>
                <a:gd name="f145" fmla="*/ 256 f139 1"/>
                <a:gd name="f146" fmla="*/ 512 f138 1"/>
                <a:gd name="f147" fmla="*/ 273 f139 1"/>
                <a:gd name="f148" fmla="*/ 486 f138 1"/>
                <a:gd name="f149" fmla="*/ 308 f139 1"/>
                <a:gd name="f150" fmla="*/ 473 f138 1"/>
                <a:gd name="f151" fmla="*/ 376 f139 1"/>
                <a:gd name="f152" fmla="*/ 474 f138 1"/>
                <a:gd name="f153" fmla="*/ 405 f139 1"/>
                <a:gd name="f154" fmla="*/ 445 f138 1"/>
                <a:gd name="f155" fmla="*/ 369 f138 1"/>
                <a:gd name="f156" fmla="*/ 412 f139 1"/>
                <a:gd name="f157" fmla="*/ 353 f138 1"/>
                <a:gd name="f158" fmla="*/ 431 f139 1"/>
                <a:gd name="f159" fmla="*/ 334 f138 1"/>
                <a:gd name="f160" fmla="*/ 390 f139 1"/>
                <a:gd name="f161" fmla="*/ 291 f138 1"/>
                <a:gd name="f162" fmla="*/ 375 f139 1"/>
                <a:gd name="f163" fmla="*/ 245 f138 1"/>
                <a:gd name="f164" fmla="*/ 335 f139 1"/>
                <a:gd name="f165" fmla="*/ 179 f138 1"/>
                <a:gd name="f166" fmla="*/ 334 f139 1"/>
                <a:gd name="f167" fmla="*/ 168 f138 1"/>
                <a:gd name="f168" fmla="*/ 326 f139 1"/>
                <a:gd name="f169" fmla="*/ 105 f138 1"/>
                <a:gd name="f170" fmla="*/ 242 f139 1"/>
                <a:gd name="f171" fmla="*/ 63 f138 1"/>
                <a:gd name="f172" fmla="*/ 50 f139 1"/>
                <a:gd name="f173" fmla="*/ 91 f138 1"/>
                <a:gd name="f174" fmla="*/ 27 f139 1"/>
                <a:gd name="f175" fmla="*/ 108 f138 1"/>
                <a:gd name="f176" fmla="*/ 18 f139 1"/>
                <a:gd name="f177" fmla="*/ 106 f138 1"/>
                <a:gd name="f178" fmla="*/ 0 f139 1"/>
                <a:gd name="f179" fmla="*/ 75 f138 1"/>
                <a:gd name="f180" fmla="*/ 80 f139 1"/>
                <a:gd name="f181" fmla="*/ 25 f138 1"/>
                <a:gd name="f182" fmla="*/ 208 f139 1"/>
                <a:gd name="f183" fmla="*/ 2 f138 1"/>
                <a:gd name="f184" fmla="*/ 402 f139 1"/>
                <a:gd name="f185" fmla="*/ 80 f138 1"/>
                <a:gd name="f186" fmla="*/ 492 f139 1"/>
                <a:gd name="f187" fmla="*/ 225 f138 1"/>
                <a:gd name="f188" fmla="*/ 456 f139 1"/>
                <a:gd name="f189" fmla="*/ 469 f138 1"/>
                <a:gd name="f190" fmla="*/ 250 f139 1"/>
                <a:gd name="f191" fmla="*/ 607 f138 1"/>
                <a:gd name="f192" fmla="+- f140 0 f1"/>
                <a:gd name="f193" fmla="*/ f143 1 514"/>
                <a:gd name="f194" fmla="*/ f144 1 609"/>
                <a:gd name="f195" fmla="*/ f145 1 514"/>
                <a:gd name="f196" fmla="*/ f146 1 609"/>
                <a:gd name="f197" fmla="*/ f147 1 514"/>
                <a:gd name="f198" fmla="*/ f148 1 609"/>
                <a:gd name="f199" fmla="*/ f149 1 514"/>
                <a:gd name="f200" fmla="*/ f150 1 609"/>
                <a:gd name="f201" fmla="*/ f151 1 514"/>
                <a:gd name="f202" fmla="*/ f152 1 609"/>
                <a:gd name="f203" fmla="*/ f153 1 514"/>
                <a:gd name="f204" fmla="*/ f154 1 609"/>
                <a:gd name="f205" fmla="*/ f155 1 609"/>
                <a:gd name="f206" fmla="*/ f156 1 514"/>
                <a:gd name="f207" fmla="*/ f157 1 609"/>
                <a:gd name="f208" fmla="*/ f158 1 514"/>
                <a:gd name="f209" fmla="*/ f159 1 609"/>
                <a:gd name="f210" fmla="*/ f160 1 514"/>
                <a:gd name="f211" fmla="*/ f161 1 609"/>
                <a:gd name="f212" fmla="*/ f162 1 514"/>
                <a:gd name="f213" fmla="*/ f163 1 609"/>
                <a:gd name="f214" fmla="*/ f164 1 514"/>
                <a:gd name="f215" fmla="*/ f165 1 609"/>
                <a:gd name="f216" fmla="*/ f166 1 514"/>
                <a:gd name="f217" fmla="*/ f167 1 609"/>
                <a:gd name="f218" fmla="*/ f168 1 514"/>
                <a:gd name="f219" fmla="*/ f169 1 609"/>
                <a:gd name="f220" fmla="*/ f170 1 514"/>
                <a:gd name="f221" fmla="*/ f171 1 609"/>
                <a:gd name="f222" fmla="*/ f172 1 514"/>
                <a:gd name="f223" fmla="*/ f173 1 609"/>
                <a:gd name="f224" fmla="*/ f174 1 514"/>
                <a:gd name="f225" fmla="*/ f175 1 609"/>
                <a:gd name="f226" fmla="*/ f176 1 514"/>
                <a:gd name="f227" fmla="*/ f177 1 609"/>
                <a:gd name="f228" fmla="*/ f178 1 514"/>
                <a:gd name="f229" fmla="*/ f179 1 609"/>
                <a:gd name="f230" fmla="*/ f180 1 514"/>
                <a:gd name="f231" fmla="*/ f181 1 609"/>
                <a:gd name="f232" fmla="*/ f182 1 514"/>
                <a:gd name="f233" fmla="*/ f183 1 609"/>
                <a:gd name="f234" fmla="*/ f184 1 514"/>
                <a:gd name="f235" fmla="*/ f185 1 609"/>
                <a:gd name="f236" fmla="*/ f186 1 514"/>
                <a:gd name="f237" fmla="*/ f187 1 609"/>
                <a:gd name="f238" fmla="*/ f188 1 514"/>
                <a:gd name="f239" fmla="*/ f189 1 609"/>
                <a:gd name="f240" fmla="*/ f190 1 514"/>
                <a:gd name="f241" fmla="*/ f191 1 609"/>
                <a:gd name="f242" fmla="*/ 0 1 f141"/>
                <a:gd name="f243" fmla="*/ f135 1 f141"/>
                <a:gd name="f244" fmla="*/ 0 1 f142"/>
                <a:gd name="f245" fmla="*/ f136 1 f142"/>
                <a:gd name="f246" fmla="*/ f193 1 f141"/>
                <a:gd name="f247" fmla="*/ f194 1 f142"/>
                <a:gd name="f248" fmla="*/ f195 1 f141"/>
                <a:gd name="f249" fmla="*/ f196 1 f142"/>
                <a:gd name="f250" fmla="*/ f197 1 f141"/>
                <a:gd name="f251" fmla="*/ f198 1 f142"/>
                <a:gd name="f252" fmla="*/ f199 1 f141"/>
                <a:gd name="f253" fmla="*/ f200 1 f142"/>
                <a:gd name="f254" fmla="*/ f201 1 f141"/>
                <a:gd name="f255" fmla="*/ f202 1 f142"/>
                <a:gd name="f256" fmla="*/ f203 1 f141"/>
                <a:gd name="f257" fmla="*/ f204 1 f142"/>
                <a:gd name="f258" fmla="*/ f205 1 f142"/>
                <a:gd name="f259" fmla="*/ f206 1 f141"/>
                <a:gd name="f260" fmla="*/ f207 1 f142"/>
                <a:gd name="f261" fmla="*/ f208 1 f141"/>
                <a:gd name="f262" fmla="*/ f209 1 f142"/>
                <a:gd name="f263" fmla="*/ f210 1 f141"/>
                <a:gd name="f264" fmla="*/ f211 1 f142"/>
                <a:gd name="f265" fmla="*/ f212 1 f141"/>
                <a:gd name="f266" fmla="*/ f213 1 f142"/>
                <a:gd name="f267" fmla="*/ f214 1 f141"/>
                <a:gd name="f268" fmla="*/ f215 1 f142"/>
                <a:gd name="f269" fmla="*/ f216 1 f141"/>
                <a:gd name="f270" fmla="*/ f217 1 f142"/>
                <a:gd name="f271" fmla="*/ f218 1 f141"/>
                <a:gd name="f272" fmla="*/ f219 1 f142"/>
                <a:gd name="f273" fmla="*/ f220 1 f141"/>
                <a:gd name="f274" fmla="*/ f221 1 f142"/>
                <a:gd name="f275" fmla="*/ f222 1 f141"/>
                <a:gd name="f276" fmla="*/ f223 1 f142"/>
                <a:gd name="f277" fmla="*/ f224 1 f141"/>
                <a:gd name="f278" fmla="*/ f225 1 f142"/>
                <a:gd name="f279" fmla="*/ f226 1 f141"/>
                <a:gd name="f280" fmla="*/ f227 1 f142"/>
                <a:gd name="f281" fmla="*/ f228 1 f141"/>
                <a:gd name="f282" fmla="*/ f229 1 f142"/>
                <a:gd name="f283" fmla="*/ f230 1 f141"/>
                <a:gd name="f284" fmla="*/ f231 1 f142"/>
                <a:gd name="f285" fmla="*/ f232 1 f141"/>
                <a:gd name="f286" fmla="*/ f233 1 f142"/>
                <a:gd name="f287" fmla="*/ f234 1 f141"/>
                <a:gd name="f288" fmla="*/ f235 1 f142"/>
                <a:gd name="f289" fmla="*/ f236 1 f141"/>
                <a:gd name="f290" fmla="*/ f237 1 f142"/>
                <a:gd name="f291" fmla="*/ f238 1 f141"/>
                <a:gd name="f292" fmla="*/ f239 1 f142"/>
                <a:gd name="f293" fmla="*/ f240 1 f141"/>
                <a:gd name="f294" fmla="*/ f241 1 f142"/>
                <a:gd name="f295" fmla="*/ f242 f132 1"/>
                <a:gd name="f296" fmla="*/ f243 f132 1"/>
                <a:gd name="f297" fmla="*/ f245 f133 1"/>
                <a:gd name="f298" fmla="*/ f244 f133 1"/>
                <a:gd name="f299" fmla="*/ f246 f132 1"/>
                <a:gd name="f300" fmla="*/ f247 f133 1"/>
                <a:gd name="f301" fmla="*/ f248 f132 1"/>
                <a:gd name="f302" fmla="*/ f249 f133 1"/>
                <a:gd name="f303" fmla="*/ f250 f132 1"/>
                <a:gd name="f304" fmla="*/ f251 f133 1"/>
                <a:gd name="f305" fmla="*/ f252 f132 1"/>
                <a:gd name="f306" fmla="*/ f253 f133 1"/>
                <a:gd name="f307" fmla="*/ f254 f132 1"/>
                <a:gd name="f308" fmla="*/ f255 f133 1"/>
                <a:gd name="f309" fmla="*/ f256 f132 1"/>
                <a:gd name="f310" fmla="*/ f257 f133 1"/>
                <a:gd name="f311" fmla="*/ f258 f133 1"/>
                <a:gd name="f312" fmla="*/ f259 f132 1"/>
                <a:gd name="f313" fmla="*/ f260 f133 1"/>
                <a:gd name="f314" fmla="*/ f261 f132 1"/>
                <a:gd name="f315" fmla="*/ f262 f133 1"/>
                <a:gd name="f316" fmla="*/ f263 f132 1"/>
                <a:gd name="f317" fmla="*/ f264 f133 1"/>
                <a:gd name="f318" fmla="*/ f265 f132 1"/>
                <a:gd name="f319" fmla="*/ f266 f133 1"/>
                <a:gd name="f320" fmla="*/ f267 f132 1"/>
                <a:gd name="f321" fmla="*/ f268 f133 1"/>
                <a:gd name="f322" fmla="*/ f269 f132 1"/>
                <a:gd name="f323" fmla="*/ f270 f133 1"/>
                <a:gd name="f324" fmla="*/ f271 f132 1"/>
                <a:gd name="f325" fmla="*/ f272 f133 1"/>
                <a:gd name="f326" fmla="*/ f273 f132 1"/>
                <a:gd name="f327" fmla="*/ f274 f133 1"/>
                <a:gd name="f328" fmla="*/ f275 f132 1"/>
                <a:gd name="f329" fmla="*/ f276 f133 1"/>
                <a:gd name="f330" fmla="*/ f277 f132 1"/>
                <a:gd name="f331" fmla="*/ f278 f133 1"/>
                <a:gd name="f332" fmla="*/ f279 f132 1"/>
                <a:gd name="f333" fmla="*/ f280 f133 1"/>
                <a:gd name="f334" fmla="*/ f281 f132 1"/>
                <a:gd name="f335" fmla="*/ f282 f133 1"/>
                <a:gd name="f336" fmla="*/ f283 f132 1"/>
                <a:gd name="f337" fmla="*/ f284 f133 1"/>
                <a:gd name="f338" fmla="*/ f285 f132 1"/>
                <a:gd name="f339" fmla="*/ f286 f133 1"/>
                <a:gd name="f340" fmla="*/ f287 f132 1"/>
                <a:gd name="f341" fmla="*/ f288 f133 1"/>
                <a:gd name="f342" fmla="*/ f289 f132 1"/>
                <a:gd name="f343" fmla="*/ f290 f133 1"/>
                <a:gd name="f344" fmla="*/ f291 f132 1"/>
                <a:gd name="f345" fmla="*/ f292 f133 1"/>
                <a:gd name="f346" fmla="*/ f293 f132 1"/>
                <a:gd name="f347" fmla="*/ f294 f133 1"/>
              </a:gdLst>
              <a:ahLst/>
              <a:cxnLst>
                <a:cxn ang="3cd4">
                  <a:pos x="hc" y="t"/>
                </a:cxn>
                <a:cxn ang="0">
                  <a:pos x="r" y="vc"/>
                </a:cxn>
                <a:cxn ang="cd4">
                  <a:pos x="hc" y="b"/>
                </a:cxn>
                <a:cxn ang="cd2">
                  <a:pos x="l" y="vc"/>
                </a:cxn>
                <a:cxn ang="f192">
                  <a:pos x="f299" y="f300"/>
                </a:cxn>
                <a:cxn ang="f192">
                  <a:pos x="f301" y="f302"/>
                </a:cxn>
                <a:cxn ang="f192">
                  <a:pos x="f303" y="f304"/>
                </a:cxn>
                <a:cxn ang="f192">
                  <a:pos x="f305" y="f306"/>
                </a:cxn>
                <a:cxn ang="f192">
                  <a:pos x="f307" y="f308"/>
                </a:cxn>
                <a:cxn ang="f192">
                  <a:pos x="f309" y="f310"/>
                </a:cxn>
                <a:cxn ang="f192">
                  <a:pos x="f309" y="f311"/>
                </a:cxn>
                <a:cxn ang="f192">
                  <a:pos x="f312" y="f313"/>
                </a:cxn>
                <a:cxn ang="f192">
                  <a:pos x="f314" y="f315"/>
                </a:cxn>
                <a:cxn ang="f192">
                  <a:pos x="f316" y="f317"/>
                </a:cxn>
                <a:cxn ang="f192">
                  <a:pos x="f318" y="f319"/>
                </a:cxn>
                <a:cxn ang="f192">
                  <a:pos x="f320" y="f321"/>
                </a:cxn>
                <a:cxn ang="f192">
                  <a:pos x="f322" y="f323"/>
                </a:cxn>
                <a:cxn ang="f192">
                  <a:pos x="f324" y="f325"/>
                </a:cxn>
                <a:cxn ang="f192">
                  <a:pos x="f326" y="f327"/>
                </a:cxn>
                <a:cxn ang="f192">
                  <a:pos x="f328" y="f329"/>
                </a:cxn>
                <a:cxn ang="f192">
                  <a:pos x="f330" y="f331"/>
                </a:cxn>
                <a:cxn ang="f192">
                  <a:pos x="f332" y="f333"/>
                </a:cxn>
                <a:cxn ang="f192">
                  <a:pos x="f334" y="f335"/>
                </a:cxn>
                <a:cxn ang="f192">
                  <a:pos x="f336" y="f337"/>
                </a:cxn>
                <a:cxn ang="f192">
                  <a:pos x="f338" y="f339"/>
                </a:cxn>
                <a:cxn ang="f192">
                  <a:pos x="f340" y="f341"/>
                </a:cxn>
                <a:cxn ang="f192">
                  <a:pos x="f342" y="f343"/>
                </a:cxn>
                <a:cxn ang="f192">
                  <a:pos x="f344" y="f345"/>
                </a:cxn>
                <a:cxn ang="f192">
                  <a:pos x="f346" y="f347"/>
                </a:cxn>
                <a:cxn ang="f192">
                  <a:pos x="f299" y="f300"/>
                </a:cxn>
              </a:cxnLst>
              <a:rect l="f295" t="f298" r="f296" b="f297"/>
              <a:pathLst>
                <a:path w="514" h="609">
                  <a:moveTo>
                    <a:pt x="f8" y="f7"/>
                  </a:moveTo>
                  <a:cubicBezTo>
                    <a:pt x="f9" y="f10"/>
                    <a:pt x="f11" y="f12"/>
                    <a:pt x="f13" y="f14"/>
                  </a:cubicBezTo>
                  <a:cubicBezTo>
                    <a:pt x="f15" y="f16"/>
                    <a:pt x="f17" y="f18"/>
                    <a:pt x="f19" y="f20"/>
                  </a:cubicBezTo>
                  <a:cubicBezTo>
                    <a:pt x="f21" y="f22"/>
                    <a:pt x="f23" y="f24"/>
                    <a:pt x="f25" y="f26"/>
                  </a:cubicBezTo>
                  <a:cubicBezTo>
                    <a:pt x="f27" y="f28"/>
                    <a:pt x="f29" y="f28"/>
                    <a:pt x="f30" y="f31"/>
                  </a:cubicBezTo>
                  <a:cubicBezTo>
                    <a:pt x="f32" y="f33"/>
                    <a:pt x="f34" y="f35"/>
                    <a:pt x="f36" y="f37"/>
                  </a:cubicBezTo>
                  <a:cubicBezTo>
                    <a:pt x="f38" y="f39"/>
                    <a:pt x="f38" y="f40"/>
                    <a:pt x="f36" y="f41"/>
                  </a:cubicBezTo>
                  <a:cubicBezTo>
                    <a:pt x="f42" y="f43"/>
                    <a:pt x="f36" y="f44"/>
                    <a:pt x="f45" y="f29"/>
                  </a:cubicBezTo>
                  <a:cubicBezTo>
                    <a:pt x="f46" y="f47"/>
                    <a:pt x="f48" y="f49"/>
                    <a:pt x="f50" y="f51"/>
                  </a:cubicBezTo>
                  <a:cubicBezTo>
                    <a:pt x="f36" y="f27"/>
                    <a:pt x="f52" y="f53"/>
                    <a:pt x="f54" y="f55"/>
                  </a:cubicBezTo>
                  <a:cubicBezTo>
                    <a:pt x="f56" y="f57"/>
                    <a:pt x="f58" y="f59"/>
                    <a:pt x="f60" y="f11"/>
                  </a:cubicBezTo>
                  <a:cubicBezTo>
                    <a:pt x="f61" y="f62"/>
                    <a:pt x="f29" y="f63"/>
                    <a:pt x="f64" y="f65"/>
                  </a:cubicBezTo>
                  <a:cubicBezTo>
                    <a:pt x="f66" y="f67"/>
                    <a:pt x="f27" y="f68"/>
                    <a:pt x="f51" y="f69"/>
                  </a:cubicBezTo>
                  <a:cubicBezTo>
                    <a:pt x="f70" y="f71"/>
                    <a:pt x="f72" y="f73"/>
                    <a:pt x="f74" y="f75"/>
                  </a:cubicBezTo>
                  <a:cubicBezTo>
                    <a:pt x="f76" y="f77"/>
                    <a:pt x="f19" y="f78"/>
                    <a:pt x="f79" y="f80"/>
                  </a:cubicBezTo>
                  <a:cubicBezTo>
                    <a:pt x="f67" y="f81"/>
                    <a:pt x="f82" y="f83"/>
                    <a:pt x="f84" y="f85"/>
                  </a:cubicBezTo>
                  <a:cubicBezTo>
                    <a:pt x="f86" y="f87"/>
                    <a:pt x="f88" y="f89"/>
                    <a:pt x="f90" y="f91"/>
                  </a:cubicBezTo>
                  <a:cubicBezTo>
                    <a:pt x="f92" y="f93"/>
                    <a:pt x="f94" y="f95"/>
                    <a:pt x="f96" y="f97"/>
                  </a:cubicBezTo>
                  <a:cubicBezTo>
                    <a:pt x="f98" y="f99"/>
                    <a:pt x="f100" y="f101"/>
                    <a:pt x="f5" y="f102"/>
                  </a:cubicBezTo>
                  <a:cubicBezTo>
                    <a:pt x="f92" y="f103"/>
                    <a:pt x="f104" y="f105"/>
                    <a:pt x="f106" y="f107"/>
                  </a:cubicBezTo>
                  <a:cubicBezTo>
                    <a:pt x="f108" y="f100"/>
                    <a:pt x="f109" y="f5"/>
                    <a:pt x="f110" y="f111"/>
                  </a:cubicBezTo>
                  <a:cubicBezTo>
                    <a:pt x="f112" y="f113"/>
                    <a:pt x="f70" y="f114"/>
                    <a:pt x="f34" y="f106"/>
                  </a:cubicBezTo>
                  <a:cubicBezTo>
                    <a:pt x="f115" y="f116"/>
                    <a:pt x="f22" y="f69"/>
                    <a:pt x="f117" y="f118"/>
                  </a:cubicBezTo>
                  <a:cubicBezTo>
                    <a:pt x="f6" y="f119"/>
                    <a:pt x="f120" y="f121"/>
                    <a:pt x="f122" y="f123"/>
                  </a:cubicBezTo>
                  <a:cubicBezTo>
                    <a:pt x="f38" y="f124"/>
                    <a:pt x="f125" y="f126"/>
                    <a:pt x="f127" y="f128"/>
                  </a:cubicBezTo>
                  <a:cubicBezTo>
                    <a:pt x="f129" y="f7"/>
                    <a:pt x="f130" y="f7"/>
                    <a:pt x="f8" y="f7"/>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2" name="Freeform 13">
              <a:extLst>
                <a:ext uri="{FF2B5EF4-FFF2-40B4-BE49-F238E27FC236}">
                  <a16:creationId xmlns:a16="http://schemas.microsoft.com/office/drawing/2014/main" id="{5302C918-35CD-99C8-A629-6A566F89D8FA}"/>
                </a:ext>
              </a:extLst>
            </p:cNvPr>
            <p:cNvSpPr/>
            <p:nvPr/>
          </p:nvSpPr>
          <p:spPr>
            <a:xfrm>
              <a:off x="5829300" y="1770452"/>
              <a:ext cx="842308" cy="712454"/>
            </a:xfrm>
            <a:custGeom>
              <a:avLst/>
              <a:gdLst>
                <a:gd name="f0" fmla="val 10800000"/>
                <a:gd name="f1" fmla="val 5400000"/>
                <a:gd name="f2" fmla="val 180"/>
                <a:gd name="f3" fmla="val w"/>
                <a:gd name="f4" fmla="val h"/>
                <a:gd name="f5" fmla="val 0"/>
                <a:gd name="f6" fmla="val 348"/>
                <a:gd name="f7" fmla="val 294"/>
                <a:gd name="f8" fmla="val 76"/>
                <a:gd name="f9" fmla="val 54"/>
                <a:gd name="f10" fmla="val 293"/>
                <a:gd name="f11" fmla="val 29"/>
                <a:gd name="f12" fmla="val 292"/>
                <a:gd name="f13" fmla="val 8"/>
                <a:gd name="f14" fmla="val 279"/>
                <a:gd name="f15" fmla="val 3"/>
                <a:gd name="f16" fmla="val 277"/>
                <a:gd name="f17" fmla="val 274"/>
                <a:gd name="f18" fmla="val 1"/>
                <a:gd name="f19" fmla="val 268"/>
                <a:gd name="f20" fmla="val 187"/>
                <a:gd name="f21" fmla="val 33"/>
                <a:gd name="f22" fmla="val 120"/>
                <a:gd name="f23" fmla="val 100"/>
                <a:gd name="f24" fmla="val 72"/>
                <a:gd name="f25" fmla="val 127"/>
                <a:gd name="f26" fmla="val 158"/>
                <a:gd name="f27" fmla="val 47"/>
                <a:gd name="f28" fmla="val 189"/>
                <a:gd name="f29" fmla="val 43"/>
                <a:gd name="f30" fmla="val 239"/>
                <a:gd name="f31" fmla="val 35"/>
                <a:gd name="f32" fmla="val 288"/>
                <a:gd name="f33" fmla="val 28"/>
                <a:gd name="f34" fmla="val 334"/>
                <a:gd name="f35" fmla="val 4"/>
                <a:gd name="f36" fmla="val 341"/>
                <a:gd name="f37" fmla="val 344"/>
                <a:gd name="f38" fmla="val 345"/>
                <a:gd name="f39" fmla="val 11"/>
                <a:gd name="f40" fmla="val 52"/>
                <a:gd name="f41" fmla="val 337"/>
                <a:gd name="f42" fmla="val 89"/>
                <a:gd name="f43" fmla="val 320"/>
                <a:gd name="f44" fmla="val 125"/>
                <a:gd name="f45" fmla="val 300"/>
                <a:gd name="f46" fmla="val 167"/>
                <a:gd name="f47" fmla="val 273"/>
                <a:gd name="f48" fmla="val 204"/>
                <a:gd name="f49" fmla="val 240"/>
                <a:gd name="f50" fmla="val 237"/>
                <a:gd name="f51" fmla="val 208"/>
                <a:gd name="f52" fmla="val 168"/>
                <a:gd name="f53" fmla="val 282"/>
                <a:gd name="f54" fmla="val 290"/>
                <a:gd name="f55" fmla="val 110"/>
                <a:gd name="f56" fmla="val 94"/>
                <a:gd name="f57" fmla="+- 0 0 -90"/>
                <a:gd name="f58" fmla="*/ f3 1 348"/>
                <a:gd name="f59" fmla="*/ f4 1 294"/>
                <a:gd name="f60" fmla="val f5"/>
                <a:gd name="f61" fmla="val f6"/>
                <a:gd name="f62" fmla="val f7"/>
                <a:gd name="f63" fmla="*/ f57 f0 1"/>
                <a:gd name="f64" fmla="+- f62 0 f60"/>
                <a:gd name="f65" fmla="+- f61 0 f60"/>
                <a:gd name="f66" fmla="*/ f63 1 f2"/>
                <a:gd name="f67" fmla="*/ f65 1 348"/>
                <a:gd name="f68" fmla="*/ f64 1 294"/>
                <a:gd name="f69" fmla="*/ 76 f65 1"/>
                <a:gd name="f70" fmla="*/ 294 f64 1"/>
                <a:gd name="f71" fmla="*/ 8 f65 1"/>
                <a:gd name="f72" fmla="*/ 279 f64 1"/>
                <a:gd name="f73" fmla="*/ 1 f65 1"/>
                <a:gd name="f74" fmla="*/ 268 f64 1"/>
                <a:gd name="f75" fmla="*/ 100 f65 1"/>
                <a:gd name="f76" fmla="*/ 72 f64 1"/>
                <a:gd name="f77" fmla="*/ 189 f65 1"/>
                <a:gd name="f78" fmla="*/ 43 f64 1"/>
                <a:gd name="f79" fmla="*/ 334 f65 1"/>
                <a:gd name="f80" fmla="*/ 4 f64 1"/>
                <a:gd name="f81" fmla="*/ 345 f65 1"/>
                <a:gd name="f82" fmla="*/ 11 f64 1"/>
                <a:gd name="f83" fmla="*/ 320 f65 1"/>
                <a:gd name="f84" fmla="*/ 125 f64 1"/>
                <a:gd name="f85" fmla="*/ 240 f65 1"/>
                <a:gd name="f86" fmla="*/ 237 f64 1"/>
                <a:gd name="f87" fmla="*/ 125 f65 1"/>
                <a:gd name="f88" fmla="*/ 290 f64 1"/>
                <a:gd name="f89" fmla="+- f66 0 f1"/>
                <a:gd name="f90" fmla="*/ f69 1 348"/>
                <a:gd name="f91" fmla="*/ f70 1 294"/>
                <a:gd name="f92" fmla="*/ f71 1 348"/>
                <a:gd name="f93" fmla="*/ f72 1 294"/>
                <a:gd name="f94" fmla="*/ f73 1 348"/>
                <a:gd name="f95" fmla="*/ f74 1 294"/>
                <a:gd name="f96" fmla="*/ f75 1 348"/>
                <a:gd name="f97" fmla="*/ f76 1 294"/>
                <a:gd name="f98" fmla="*/ f77 1 348"/>
                <a:gd name="f99" fmla="*/ f78 1 294"/>
                <a:gd name="f100" fmla="*/ f79 1 348"/>
                <a:gd name="f101" fmla="*/ f80 1 294"/>
                <a:gd name="f102" fmla="*/ f81 1 348"/>
                <a:gd name="f103" fmla="*/ f82 1 294"/>
                <a:gd name="f104" fmla="*/ f83 1 348"/>
                <a:gd name="f105" fmla="*/ f84 1 294"/>
                <a:gd name="f106" fmla="*/ f85 1 348"/>
                <a:gd name="f107" fmla="*/ f86 1 294"/>
                <a:gd name="f108" fmla="*/ f87 1 348"/>
                <a:gd name="f109" fmla="*/ f88 1 294"/>
                <a:gd name="f110" fmla="*/ 0 1 f67"/>
                <a:gd name="f111" fmla="*/ f61 1 f67"/>
                <a:gd name="f112" fmla="*/ 0 1 f68"/>
                <a:gd name="f113" fmla="*/ f62 1 f68"/>
                <a:gd name="f114" fmla="*/ f90 1 f67"/>
                <a:gd name="f115" fmla="*/ f91 1 f68"/>
                <a:gd name="f116" fmla="*/ f92 1 f67"/>
                <a:gd name="f117" fmla="*/ f93 1 f68"/>
                <a:gd name="f118" fmla="*/ f94 1 f67"/>
                <a:gd name="f119" fmla="*/ f95 1 f68"/>
                <a:gd name="f120" fmla="*/ f96 1 f67"/>
                <a:gd name="f121" fmla="*/ f97 1 f68"/>
                <a:gd name="f122" fmla="*/ f98 1 f67"/>
                <a:gd name="f123" fmla="*/ f99 1 f68"/>
                <a:gd name="f124" fmla="*/ f100 1 f67"/>
                <a:gd name="f125" fmla="*/ f101 1 f68"/>
                <a:gd name="f126" fmla="*/ f102 1 f67"/>
                <a:gd name="f127" fmla="*/ f103 1 f68"/>
                <a:gd name="f128" fmla="*/ f104 1 f67"/>
                <a:gd name="f129" fmla="*/ f105 1 f68"/>
                <a:gd name="f130" fmla="*/ f106 1 f67"/>
                <a:gd name="f131" fmla="*/ f107 1 f68"/>
                <a:gd name="f132" fmla="*/ f108 1 f67"/>
                <a:gd name="f133" fmla="*/ f109 1 f68"/>
                <a:gd name="f134" fmla="*/ f110 f58 1"/>
                <a:gd name="f135" fmla="*/ f111 f58 1"/>
                <a:gd name="f136" fmla="*/ f113 f59 1"/>
                <a:gd name="f137" fmla="*/ f112 f59 1"/>
                <a:gd name="f138" fmla="*/ f114 f58 1"/>
                <a:gd name="f139" fmla="*/ f115 f59 1"/>
                <a:gd name="f140" fmla="*/ f116 f58 1"/>
                <a:gd name="f141" fmla="*/ f117 f59 1"/>
                <a:gd name="f142" fmla="*/ f118 f58 1"/>
                <a:gd name="f143" fmla="*/ f119 f59 1"/>
                <a:gd name="f144" fmla="*/ f120 f58 1"/>
                <a:gd name="f145" fmla="*/ f121 f59 1"/>
                <a:gd name="f146" fmla="*/ f122 f58 1"/>
                <a:gd name="f147" fmla="*/ f123 f59 1"/>
                <a:gd name="f148" fmla="*/ f124 f58 1"/>
                <a:gd name="f149" fmla="*/ f125 f59 1"/>
                <a:gd name="f150" fmla="*/ f126 f58 1"/>
                <a:gd name="f151" fmla="*/ f127 f59 1"/>
                <a:gd name="f152" fmla="*/ f128 f58 1"/>
                <a:gd name="f153" fmla="*/ f129 f59 1"/>
                <a:gd name="f154" fmla="*/ f130 f58 1"/>
                <a:gd name="f155" fmla="*/ f131 f59 1"/>
                <a:gd name="f156" fmla="*/ f132 f58 1"/>
                <a:gd name="f157" fmla="*/ f133 f59 1"/>
              </a:gdLst>
              <a:ahLst/>
              <a:cxnLst>
                <a:cxn ang="3cd4">
                  <a:pos x="hc" y="t"/>
                </a:cxn>
                <a:cxn ang="0">
                  <a:pos x="r" y="vc"/>
                </a:cxn>
                <a:cxn ang="cd4">
                  <a:pos x="hc" y="b"/>
                </a:cxn>
                <a:cxn ang="cd2">
                  <a:pos x="l" y="vc"/>
                </a:cxn>
                <a:cxn ang="f89">
                  <a:pos x="f138" y="f139"/>
                </a:cxn>
                <a:cxn ang="f89">
                  <a:pos x="f140" y="f141"/>
                </a:cxn>
                <a:cxn ang="f89">
                  <a:pos x="f142" y="f143"/>
                </a:cxn>
                <a:cxn ang="f89">
                  <a:pos x="f144" y="f145"/>
                </a:cxn>
                <a:cxn ang="f89">
                  <a:pos x="f146" y="f147"/>
                </a:cxn>
                <a:cxn ang="f89">
                  <a:pos x="f148" y="f149"/>
                </a:cxn>
                <a:cxn ang="f89">
                  <a:pos x="f150" y="f151"/>
                </a:cxn>
                <a:cxn ang="f89">
                  <a:pos x="f152" y="f153"/>
                </a:cxn>
                <a:cxn ang="f89">
                  <a:pos x="f154" y="f155"/>
                </a:cxn>
                <a:cxn ang="f89">
                  <a:pos x="f156" y="f157"/>
                </a:cxn>
                <a:cxn ang="f89">
                  <a:pos x="f138" y="f139"/>
                </a:cxn>
              </a:cxnLst>
              <a:rect l="f134" t="f137" r="f135" b="f136"/>
              <a:pathLst>
                <a:path w="348" h="294">
                  <a:moveTo>
                    <a:pt x="f8" y="f7"/>
                  </a:moveTo>
                  <a:cubicBezTo>
                    <a:pt x="f9" y="f10"/>
                    <a:pt x="f11" y="f12"/>
                    <a:pt x="f13" y="f14"/>
                  </a:cubicBezTo>
                  <a:cubicBezTo>
                    <a:pt x="f15" y="f16"/>
                    <a:pt x="f5" y="f17"/>
                    <a:pt x="f18" y="f19"/>
                  </a:cubicBezTo>
                  <a:cubicBezTo>
                    <a:pt x="f15" y="f20"/>
                    <a:pt x="f21" y="f22"/>
                    <a:pt x="f23" y="f24"/>
                  </a:cubicBezTo>
                  <a:cubicBezTo>
                    <a:pt x="f25" y="f9"/>
                    <a:pt x="f26" y="f27"/>
                    <a:pt x="f28" y="f29"/>
                  </a:cubicBezTo>
                  <a:cubicBezTo>
                    <a:pt x="f30" y="f31"/>
                    <a:pt x="f32" y="f33"/>
                    <a:pt x="f34" y="f35"/>
                  </a:cubicBezTo>
                  <a:cubicBezTo>
                    <a:pt x="f36" y="f5"/>
                    <a:pt x="f37" y="f15"/>
                    <a:pt x="f38" y="f39"/>
                  </a:cubicBezTo>
                  <a:cubicBezTo>
                    <a:pt x="f6" y="f40"/>
                    <a:pt x="f41" y="f42"/>
                    <a:pt x="f43" y="f44"/>
                  </a:cubicBezTo>
                  <a:cubicBezTo>
                    <a:pt x="f45" y="f46"/>
                    <a:pt x="f47" y="f48"/>
                    <a:pt x="f49" y="f50"/>
                  </a:cubicBezTo>
                  <a:cubicBezTo>
                    <a:pt x="f51" y="f19"/>
                    <a:pt x="f52" y="f53"/>
                    <a:pt x="f44" y="f54"/>
                  </a:cubicBezTo>
                  <a:cubicBezTo>
                    <a:pt x="f55" y="f10"/>
                    <a:pt x="f56" y="f7"/>
                    <a:pt x="f8" y="f7"/>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3" name="Freeform 14">
              <a:extLst>
                <a:ext uri="{FF2B5EF4-FFF2-40B4-BE49-F238E27FC236}">
                  <a16:creationId xmlns:a16="http://schemas.microsoft.com/office/drawing/2014/main" id="{F08ED1C7-5B28-8003-7C2E-811BE7777606}"/>
                </a:ext>
              </a:extLst>
            </p:cNvPr>
            <p:cNvSpPr/>
            <p:nvPr/>
          </p:nvSpPr>
          <p:spPr>
            <a:xfrm>
              <a:off x="290230" y="3783110"/>
              <a:ext cx="700503" cy="896980"/>
            </a:xfrm>
            <a:custGeom>
              <a:avLst/>
              <a:gdLst>
                <a:gd name="f0" fmla="val 10800000"/>
                <a:gd name="f1" fmla="val 5400000"/>
                <a:gd name="f2" fmla="val 180"/>
                <a:gd name="f3" fmla="val w"/>
                <a:gd name="f4" fmla="val h"/>
                <a:gd name="f5" fmla="val 0"/>
                <a:gd name="f6" fmla="val 289"/>
                <a:gd name="f7" fmla="val 370"/>
                <a:gd name="f8" fmla="val 325"/>
                <a:gd name="f9" fmla="val 273"/>
                <a:gd name="f10" fmla="val 338"/>
                <a:gd name="f11" fmla="val 254"/>
                <a:gd name="f12" fmla="val 344"/>
                <a:gd name="f13" fmla="val 234"/>
                <a:gd name="f14" fmla="val 348"/>
                <a:gd name="f15" fmla="val 128"/>
                <a:gd name="f16" fmla="val 31"/>
                <a:gd name="f17" fmla="val 307"/>
                <a:gd name="f18" fmla="val 9"/>
                <a:gd name="f19" fmla="val 201"/>
                <a:gd name="f20" fmla="val 160"/>
                <a:gd name="f21" fmla="val 2"/>
                <a:gd name="f22" fmla="val 119"/>
                <a:gd name="f23" fmla="val 25"/>
                <a:gd name="f24" fmla="val 82"/>
                <a:gd name="f25" fmla="val 66"/>
                <a:gd name="f26" fmla="val 18"/>
                <a:gd name="f27" fmla="val 165"/>
                <a:gd name="f28" fmla="val 217"/>
                <a:gd name="f29" fmla="val 70"/>
                <a:gd name="f30" fmla="val 244"/>
                <a:gd name="f31" fmla="val 106"/>
                <a:gd name="f32" fmla="val 243"/>
                <a:gd name="f33" fmla="val 145"/>
                <a:gd name="f34" fmla="val 227"/>
                <a:gd name="f35" fmla="val 185"/>
                <a:gd name="f36" fmla="val 222"/>
                <a:gd name="f37" fmla="val 195"/>
                <a:gd name="f38" fmla="val 218"/>
                <a:gd name="f39" fmla="val 205"/>
                <a:gd name="f40" fmla="val 212"/>
                <a:gd name="f41" fmla="val 215"/>
                <a:gd name="f42" fmla="val 196"/>
                <a:gd name="f43" fmla="val 245"/>
                <a:gd name="f44" fmla="val 297"/>
                <a:gd name="f45" fmla="val 316"/>
                <a:gd name="f46" fmla="val 251"/>
                <a:gd name="f47" fmla="val 327"/>
                <a:gd name="f48" fmla="val 269"/>
                <a:gd name="f49" fmla="val 329"/>
                <a:gd name="f50" fmla="+- 0 0 -90"/>
                <a:gd name="f51" fmla="*/ f3 1 289"/>
                <a:gd name="f52" fmla="*/ f4 1 370"/>
                <a:gd name="f53" fmla="val f5"/>
                <a:gd name="f54" fmla="val f6"/>
                <a:gd name="f55" fmla="val f7"/>
                <a:gd name="f56" fmla="*/ f50 f0 1"/>
                <a:gd name="f57" fmla="+- f55 0 f53"/>
                <a:gd name="f58" fmla="+- f54 0 f53"/>
                <a:gd name="f59" fmla="*/ f56 1 f2"/>
                <a:gd name="f60" fmla="*/ f58 1 289"/>
                <a:gd name="f61" fmla="*/ f57 1 370"/>
                <a:gd name="f62" fmla="*/ 289 f58 1"/>
                <a:gd name="f63" fmla="*/ 325 f57 1"/>
                <a:gd name="f64" fmla="*/ 234 f58 1"/>
                <a:gd name="f65" fmla="*/ 348 f57 1"/>
                <a:gd name="f66" fmla="*/ 9 f58 1"/>
                <a:gd name="f67" fmla="*/ 201 f57 1"/>
                <a:gd name="f68" fmla="*/ 25 f58 1"/>
                <a:gd name="f69" fmla="*/ 82 f57 1"/>
                <a:gd name="f70" fmla="*/ 217 f58 1"/>
                <a:gd name="f71" fmla="*/ 70 f57 1"/>
                <a:gd name="f72" fmla="*/ 227 f58 1"/>
                <a:gd name="f73" fmla="*/ 185 f57 1"/>
                <a:gd name="f74" fmla="*/ 212 f58 1"/>
                <a:gd name="f75" fmla="*/ 215 f57 1"/>
                <a:gd name="f76" fmla="*/ 316 f57 1"/>
                <a:gd name="f77" fmla="+- f59 0 f1"/>
                <a:gd name="f78" fmla="*/ f62 1 289"/>
                <a:gd name="f79" fmla="*/ f63 1 370"/>
                <a:gd name="f80" fmla="*/ f64 1 289"/>
                <a:gd name="f81" fmla="*/ f65 1 370"/>
                <a:gd name="f82" fmla="*/ f66 1 289"/>
                <a:gd name="f83" fmla="*/ f67 1 370"/>
                <a:gd name="f84" fmla="*/ f68 1 289"/>
                <a:gd name="f85" fmla="*/ f69 1 370"/>
                <a:gd name="f86" fmla="*/ f70 1 289"/>
                <a:gd name="f87" fmla="*/ f71 1 370"/>
                <a:gd name="f88" fmla="*/ f72 1 289"/>
                <a:gd name="f89" fmla="*/ f73 1 370"/>
                <a:gd name="f90" fmla="*/ f74 1 289"/>
                <a:gd name="f91" fmla="*/ f75 1 370"/>
                <a:gd name="f92" fmla="*/ f76 1 370"/>
                <a:gd name="f93" fmla="*/ 0 1 f60"/>
                <a:gd name="f94" fmla="*/ f54 1 f60"/>
                <a:gd name="f95" fmla="*/ 0 1 f61"/>
                <a:gd name="f96" fmla="*/ f55 1 f61"/>
                <a:gd name="f97" fmla="*/ f78 1 f60"/>
                <a:gd name="f98" fmla="*/ f79 1 f61"/>
                <a:gd name="f99" fmla="*/ f80 1 f60"/>
                <a:gd name="f100" fmla="*/ f81 1 f61"/>
                <a:gd name="f101" fmla="*/ f82 1 f60"/>
                <a:gd name="f102" fmla="*/ f83 1 f61"/>
                <a:gd name="f103" fmla="*/ f84 1 f60"/>
                <a:gd name="f104" fmla="*/ f85 1 f61"/>
                <a:gd name="f105" fmla="*/ f86 1 f60"/>
                <a:gd name="f106" fmla="*/ f87 1 f61"/>
                <a:gd name="f107" fmla="*/ f88 1 f60"/>
                <a:gd name="f108" fmla="*/ f89 1 f61"/>
                <a:gd name="f109" fmla="*/ f90 1 f60"/>
                <a:gd name="f110" fmla="*/ f91 1 f61"/>
                <a:gd name="f111" fmla="*/ f92 1 f61"/>
                <a:gd name="f112" fmla="*/ f93 f51 1"/>
                <a:gd name="f113" fmla="*/ f94 f51 1"/>
                <a:gd name="f114" fmla="*/ f96 f52 1"/>
                <a:gd name="f115" fmla="*/ f95 f52 1"/>
                <a:gd name="f116" fmla="*/ f97 f51 1"/>
                <a:gd name="f117" fmla="*/ f98 f52 1"/>
                <a:gd name="f118" fmla="*/ f99 f51 1"/>
                <a:gd name="f119" fmla="*/ f100 f52 1"/>
                <a:gd name="f120" fmla="*/ f101 f51 1"/>
                <a:gd name="f121" fmla="*/ f102 f52 1"/>
                <a:gd name="f122" fmla="*/ f103 f51 1"/>
                <a:gd name="f123" fmla="*/ f104 f52 1"/>
                <a:gd name="f124" fmla="*/ f105 f51 1"/>
                <a:gd name="f125" fmla="*/ f106 f52 1"/>
                <a:gd name="f126" fmla="*/ f107 f51 1"/>
                <a:gd name="f127" fmla="*/ f108 f52 1"/>
                <a:gd name="f128" fmla="*/ f109 f51 1"/>
                <a:gd name="f129" fmla="*/ f110 f52 1"/>
                <a:gd name="f130" fmla="*/ f111 f52 1"/>
              </a:gdLst>
              <a:ahLst/>
              <a:cxnLst>
                <a:cxn ang="3cd4">
                  <a:pos x="hc" y="t"/>
                </a:cxn>
                <a:cxn ang="0">
                  <a:pos x="r" y="vc"/>
                </a:cxn>
                <a:cxn ang="cd4">
                  <a:pos x="hc" y="b"/>
                </a:cxn>
                <a:cxn ang="cd2">
                  <a:pos x="l" y="vc"/>
                </a:cxn>
                <a:cxn ang="f77">
                  <a:pos x="f116" y="f117"/>
                </a:cxn>
                <a:cxn ang="f77">
                  <a:pos x="f118" y="f119"/>
                </a:cxn>
                <a:cxn ang="f77">
                  <a:pos x="f120" y="f121"/>
                </a:cxn>
                <a:cxn ang="f77">
                  <a:pos x="f122" y="f123"/>
                </a:cxn>
                <a:cxn ang="f77">
                  <a:pos x="f124" y="f125"/>
                </a:cxn>
                <a:cxn ang="f77">
                  <a:pos x="f126" y="f127"/>
                </a:cxn>
                <a:cxn ang="f77">
                  <a:pos x="f128" y="f129"/>
                </a:cxn>
                <a:cxn ang="f77">
                  <a:pos x="f118" y="f130"/>
                </a:cxn>
                <a:cxn ang="f77">
                  <a:pos x="f116" y="f117"/>
                </a:cxn>
              </a:cxnLst>
              <a:rect l="f112" t="f115" r="f113" b="f114"/>
              <a:pathLst>
                <a:path w="289" h="370">
                  <a:moveTo>
                    <a:pt x="f6" y="f8"/>
                  </a:moveTo>
                  <a:cubicBezTo>
                    <a:pt x="f9" y="f10"/>
                    <a:pt x="f11" y="f12"/>
                    <a:pt x="f13" y="f14"/>
                  </a:cubicBezTo>
                  <a:cubicBezTo>
                    <a:pt x="f15" y="f7"/>
                    <a:pt x="f16" y="f17"/>
                    <a:pt x="f18" y="f19"/>
                  </a:cubicBezTo>
                  <a:cubicBezTo>
                    <a:pt x="f5" y="f20"/>
                    <a:pt x="f21" y="f22"/>
                    <a:pt x="f23" y="f24"/>
                  </a:cubicBezTo>
                  <a:cubicBezTo>
                    <a:pt x="f25" y="f26"/>
                    <a:pt x="f27" y="f5"/>
                    <a:pt x="f28" y="f29"/>
                  </a:cubicBezTo>
                  <a:cubicBezTo>
                    <a:pt x="f30" y="f31"/>
                    <a:pt x="f32" y="f33"/>
                    <a:pt x="f34" y="f35"/>
                  </a:cubicBezTo>
                  <a:cubicBezTo>
                    <a:pt x="f36" y="f37"/>
                    <a:pt x="f38" y="f39"/>
                    <a:pt x="f40" y="f41"/>
                  </a:cubicBezTo>
                  <a:cubicBezTo>
                    <a:pt x="f42" y="f43"/>
                    <a:pt x="f19" y="f44"/>
                    <a:pt x="f13" y="f45"/>
                  </a:cubicBezTo>
                  <a:cubicBezTo>
                    <a:pt x="f46" y="f47"/>
                    <a:pt x="f48" y="f49"/>
                    <a:pt x="f6" y="f8"/>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4" name="Freeform 15">
              <a:extLst>
                <a:ext uri="{FF2B5EF4-FFF2-40B4-BE49-F238E27FC236}">
                  <a16:creationId xmlns:a16="http://schemas.microsoft.com/office/drawing/2014/main" id="{FEEAEF37-6F17-028D-9D76-EA7C50221B21}"/>
                </a:ext>
              </a:extLst>
            </p:cNvPr>
            <p:cNvSpPr/>
            <p:nvPr/>
          </p:nvSpPr>
          <p:spPr>
            <a:xfrm>
              <a:off x="1212841" y="3402107"/>
              <a:ext cx="702204" cy="820097"/>
            </a:xfrm>
            <a:custGeom>
              <a:avLst/>
              <a:gdLst>
                <a:gd name="f0" fmla="val 10800000"/>
                <a:gd name="f1" fmla="val 5400000"/>
                <a:gd name="f2" fmla="val 180"/>
                <a:gd name="f3" fmla="val w"/>
                <a:gd name="f4" fmla="val h"/>
                <a:gd name="f5" fmla="val 0"/>
                <a:gd name="f6" fmla="val 290"/>
                <a:gd name="f7" fmla="val 338"/>
                <a:gd name="f8" fmla="val 26"/>
                <a:gd name="f9" fmla="val 31"/>
                <a:gd name="f10" fmla="val 8"/>
                <a:gd name="f11" fmla="val 64"/>
                <a:gd name="f12" fmla="val 99"/>
                <a:gd name="f13" fmla="val 205"/>
                <a:gd name="f14" fmla="val 1"/>
                <a:gd name="f15" fmla="val 92"/>
                <a:gd name="f16" fmla="val 284"/>
                <a:gd name="f17" fmla="val 198"/>
                <a:gd name="f18" fmla="val 282"/>
                <a:gd name="f19" fmla="val 235"/>
                <a:gd name="f20" fmla="val 272"/>
                <a:gd name="f21" fmla="val 267"/>
                <a:gd name="f22" fmla="val 245"/>
                <a:gd name="f23" fmla="val 293"/>
                <a:gd name="f24" fmla="val 203"/>
                <a:gd name="f25" fmla="val 332"/>
                <a:gd name="f26" fmla="val 138"/>
                <a:gd name="f27" fmla="val 96"/>
                <a:gd name="f28" fmla="val 305"/>
                <a:gd name="f29" fmla="val 54"/>
                <a:gd name="f30" fmla="val 273"/>
                <a:gd name="f31" fmla="val 41"/>
                <a:gd name="f32" fmla="val 223"/>
                <a:gd name="f33" fmla="val 62"/>
                <a:gd name="f34" fmla="val 172"/>
                <a:gd name="f35" fmla="val 66"/>
                <a:gd name="f36" fmla="val 161"/>
                <a:gd name="f37" fmla="val 70"/>
                <a:gd name="f38" fmla="val 151"/>
                <a:gd name="f39" fmla="val 76"/>
                <a:gd name="f40" fmla="val 142"/>
                <a:gd name="f41" fmla="val 89"/>
                <a:gd name="f42" fmla="val 119"/>
                <a:gd name="f43" fmla="val 95"/>
                <a:gd name="f44" fmla="val 83"/>
                <a:gd name="f45" fmla="val 71"/>
                <a:gd name="f46" fmla="val 74"/>
                <a:gd name="f47" fmla="val 40"/>
                <a:gd name="f48" fmla="val 45"/>
                <a:gd name="f49" fmla="val 22"/>
                <a:gd name="f50" fmla="val 13"/>
                <a:gd name="f51" fmla="val 9"/>
                <a:gd name="f52" fmla="val 27"/>
                <a:gd name="f53" fmla="val 5"/>
                <a:gd name="f54" fmla="val 29"/>
                <a:gd name="f55" fmla="+- 0 0 -90"/>
                <a:gd name="f56" fmla="*/ f3 1 290"/>
                <a:gd name="f57" fmla="*/ f4 1 338"/>
                <a:gd name="f58" fmla="val f5"/>
                <a:gd name="f59" fmla="val f6"/>
                <a:gd name="f60" fmla="val f7"/>
                <a:gd name="f61" fmla="*/ f55 f0 1"/>
                <a:gd name="f62" fmla="+- f60 0 f58"/>
                <a:gd name="f63" fmla="+- f59 0 f58"/>
                <a:gd name="f64" fmla="*/ f61 1 f2"/>
                <a:gd name="f65" fmla="*/ f63 1 290"/>
                <a:gd name="f66" fmla="*/ f62 1 338"/>
                <a:gd name="f67" fmla="*/ 0 f63 1"/>
                <a:gd name="f68" fmla="*/ 26 f62 1"/>
                <a:gd name="f69" fmla="*/ 99 f63 1"/>
                <a:gd name="f70" fmla="*/ 0 f62 1"/>
                <a:gd name="f71" fmla="*/ 284 f63 1"/>
                <a:gd name="f72" fmla="*/ 198 f62 1"/>
                <a:gd name="f73" fmla="*/ 245 f63 1"/>
                <a:gd name="f74" fmla="*/ 293 f62 1"/>
                <a:gd name="f75" fmla="*/ 96 f63 1"/>
                <a:gd name="f76" fmla="*/ 305 f62 1"/>
                <a:gd name="f77" fmla="*/ 62 f63 1"/>
                <a:gd name="f78" fmla="*/ 172 f62 1"/>
                <a:gd name="f79" fmla="*/ 76 f63 1"/>
                <a:gd name="f80" fmla="*/ 142 f62 1"/>
                <a:gd name="f81" fmla="*/ 83 f63 1"/>
                <a:gd name="f82" fmla="*/ 71 f62 1"/>
                <a:gd name="f83" fmla="*/ 13 f63 1"/>
                <a:gd name="f84" fmla="+- f64 0 f1"/>
                <a:gd name="f85" fmla="*/ f67 1 290"/>
                <a:gd name="f86" fmla="*/ f68 1 338"/>
                <a:gd name="f87" fmla="*/ f69 1 290"/>
                <a:gd name="f88" fmla="*/ f70 1 338"/>
                <a:gd name="f89" fmla="*/ f71 1 290"/>
                <a:gd name="f90" fmla="*/ f72 1 338"/>
                <a:gd name="f91" fmla="*/ f73 1 290"/>
                <a:gd name="f92" fmla="*/ f74 1 338"/>
                <a:gd name="f93" fmla="*/ f75 1 290"/>
                <a:gd name="f94" fmla="*/ f76 1 338"/>
                <a:gd name="f95" fmla="*/ f77 1 290"/>
                <a:gd name="f96" fmla="*/ f78 1 338"/>
                <a:gd name="f97" fmla="*/ f79 1 290"/>
                <a:gd name="f98" fmla="*/ f80 1 338"/>
                <a:gd name="f99" fmla="*/ f81 1 290"/>
                <a:gd name="f100" fmla="*/ f82 1 338"/>
                <a:gd name="f101" fmla="*/ f83 1 290"/>
                <a:gd name="f102" fmla="*/ 0 1 f65"/>
                <a:gd name="f103" fmla="*/ f59 1 f65"/>
                <a:gd name="f104" fmla="*/ 0 1 f66"/>
                <a:gd name="f105" fmla="*/ f60 1 f66"/>
                <a:gd name="f106" fmla="*/ f85 1 f65"/>
                <a:gd name="f107" fmla="*/ f86 1 f66"/>
                <a:gd name="f108" fmla="*/ f87 1 f65"/>
                <a:gd name="f109" fmla="*/ f88 1 f66"/>
                <a:gd name="f110" fmla="*/ f89 1 f65"/>
                <a:gd name="f111" fmla="*/ f90 1 f66"/>
                <a:gd name="f112" fmla="*/ f91 1 f65"/>
                <a:gd name="f113" fmla="*/ f92 1 f66"/>
                <a:gd name="f114" fmla="*/ f93 1 f65"/>
                <a:gd name="f115" fmla="*/ f94 1 f66"/>
                <a:gd name="f116" fmla="*/ f95 1 f65"/>
                <a:gd name="f117" fmla="*/ f96 1 f66"/>
                <a:gd name="f118" fmla="*/ f97 1 f65"/>
                <a:gd name="f119" fmla="*/ f98 1 f66"/>
                <a:gd name="f120" fmla="*/ f99 1 f65"/>
                <a:gd name="f121" fmla="*/ f100 1 f66"/>
                <a:gd name="f122" fmla="*/ f101 1 f65"/>
                <a:gd name="f123" fmla="*/ f102 f56 1"/>
                <a:gd name="f124" fmla="*/ f103 f56 1"/>
                <a:gd name="f125" fmla="*/ f105 f57 1"/>
                <a:gd name="f126" fmla="*/ f104 f57 1"/>
                <a:gd name="f127" fmla="*/ f106 f56 1"/>
                <a:gd name="f128" fmla="*/ f107 f57 1"/>
                <a:gd name="f129" fmla="*/ f108 f56 1"/>
                <a:gd name="f130" fmla="*/ f109 f57 1"/>
                <a:gd name="f131" fmla="*/ f110 f56 1"/>
                <a:gd name="f132" fmla="*/ f111 f57 1"/>
                <a:gd name="f133" fmla="*/ f112 f56 1"/>
                <a:gd name="f134" fmla="*/ f113 f57 1"/>
                <a:gd name="f135" fmla="*/ f114 f56 1"/>
                <a:gd name="f136" fmla="*/ f115 f57 1"/>
                <a:gd name="f137" fmla="*/ f116 f56 1"/>
                <a:gd name="f138" fmla="*/ f117 f57 1"/>
                <a:gd name="f139" fmla="*/ f118 f56 1"/>
                <a:gd name="f140" fmla="*/ f119 f57 1"/>
                <a:gd name="f141" fmla="*/ f120 f56 1"/>
                <a:gd name="f142" fmla="*/ f121 f57 1"/>
                <a:gd name="f143" fmla="*/ f122 f56 1"/>
              </a:gdLst>
              <a:ahLst/>
              <a:cxnLst>
                <a:cxn ang="3cd4">
                  <a:pos x="hc" y="t"/>
                </a:cxn>
                <a:cxn ang="0">
                  <a:pos x="r" y="vc"/>
                </a:cxn>
                <a:cxn ang="cd4">
                  <a:pos x="hc" y="b"/>
                </a:cxn>
                <a:cxn ang="cd2">
                  <a:pos x="l" y="vc"/>
                </a:cxn>
                <a:cxn ang="f84">
                  <a:pos x="f127" y="f128"/>
                </a:cxn>
                <a:cxn ang="f84">
                  <a:pos x="f129" y="f130"/>
                </a:cxn>
                <a:cxn ang="f84">
                  <a:pos x="f131" y="f132"/>
                </a:cxn>
                <a:cxn ang="f84">
                  <a:pos x="f133" y="f134"/>
                </a:cxn>
                <a:cxn ang="f84">
                  <a:pos x="f135" y="f136"/>
                </a:cxn>
                <a:cxn ang="f84">
                  <a:pos x="f137" y="f138"/>
                </a:cxn>
                <a:cxn ang="f84">
                  <a:pos x="f139" y="f140"/>
                </a:cxn>
                <a:cxn ang="f84">
                  <a:pos x="f141" y="f142"/>
                </a:cxn>
                <a:cxn ang="f84">
                  <a:pos x="f143" y="f128"/>
                </a:cxn>
                <a:cxn ang="f84">
                  <a:pos x="f127" y="f128"/>
                </a:cxn>
              </a:cxnLst>
              <a:rect l="f123" t="f126" r="f124" b="f125"/>
              <a:pathLst>
                <a:path w="290" h="338">
                  <a:moveTo>
                    <a:pt x="f5" y="f8"/>
                  </a:moveTo>
                  <a:cubicBezTo>
                    <a:pt x="f9" y="f10"/>
                    <a:pt x="f11" y="f5"/>
                    <a:pt x="f12" y="f5"/>
                  </a:cubicBezTo>
                  <a:cubicBezTo>
                    <a:pt x="f13" y="f14"/>
                    <a:pt x="f6" y="f15"/>
                    <a:pt x="f16" y="f17"/>
                  </a:cubicBezTo>
                  <a:cubicBezTo>
                    <a:pt x="f18" y="f19"/>
                    <a:pt x="f20" y="f21"/>
                    <a:pt x="f22" y="f23"/>
                  </a:cubicBezTo>
                  <a:cubicBezTo>
                    <a:pt x="f24" y="f25"/>
                    <a:pt x="f26" y="f7"/>
                    <a:pt x="f27" y="f28"/>
                  </a:cubicBezTo>
                  <a:cubicBezTo>
                    <a:pt x="f29" y="f30"/>
                    <a:pt x="f31" y="f32"/>
                    <a:pt x="f33" y="f34"/>
                  </a:cubicBezTo>
                  <a:cubicBezTo>
                    <a:pt x="f35" y="f36"/>
                    <a:pt x="f37" y="f38"/>
                    <a:pt x="f39" y="f40"/>
                  </a:cubicBezTo>
                  <a:cubicBezTo>
                    <a:pt x="f41" y="f42"/>
                    <a:pt x="f41" y="f43"/>
                    <a:pt x="f44" y="f45"/>
                  </a:cubicBezTo>
                  <a:cubicBezTo>
                    <a:pt x="f46" y="f47"/>
                    <a:pt x="f48" y="f49"/>
                    <a:pt x="f50" y="f8"/>
                  </a:cubicBezTo>
                  <a:cubicBezTo>
                    <a:pt x="f51" y="f52"/>
                    <a:pt x="f53" y="f54"/>
                    <a:pt x="f5" y="f8"/>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5" name="Freeform 16">
              <a:extLst>
                <a:ext uri="{FF2B5EF4-FFF2-40B4-BE49-F238E27FC236}">
                  <a16:creationId xmlns:a16="http://schemas.microsoft.com/office/drawing/2014/main" id="{630E1C55-C864-264D-32E0-4A0A5D7A2B31}"/>
                </a:ext>
              </a:extLst>
            </p:cNvPr>
            <p:cNvSpPr/>
            <p:nvPr/>
          </p:nvSpPr>
          <p:spPr>
            <a:xfrm>
              <a:off x="401284" y="3309844"/>
              <a:ext cx="893560" cy="722705"/>
            </a:xfrm>
            <a:custGeom>
              <a:avLst/>
              <a:gdLst>
                <a:gd name="f0" fmla="val 10800000"/>
                <a:gd name="f1" fmla="val 5400000"/>
                <a:gd name="f2" fmla="val 180"/>
                <a:gd name="f3" fmla="val w"/>
                <a:gd name="f4" fmla="val h"/>
                <a:gd name="f5" fmla="val 0"/>
                <a:gd name="f6" fmla="val 369"/>
                <a:gd name="f7" fmla="val 298"/>
                <a:gd name="f8" fmla="val 5"/>
                <a:gd name="f9" fmla="val 233"/>
                <a:gd name="f10" fmla="val 190"/>
                <a:gd name="f11" fmla="val 10"/>
                <a:gd name="f12" fmla="val 151"/>
                <a:gd name="f13" fmla="val 33"/>
                <a:gd name="f14" fmla="val 114"/>
                <a:gd name="f15" fmla="val 91"/>
                <a:gd name="f16" fmla="val 22"/>
                <a:gd name="f17" fmla="val 213"/>
                <a:gd name="f18" fmla="val 303"/>
                <a:gd name="f19" fmla="val 62"/>
                <a:gd name="f20" fmla="val 361"/>
                <a:gd name="f21" fmla="val 102"/>
                <a:gd name="f22" fmla="val 178"/>
                <a:gd name="f23" fmla="val 343"/>
                <a:gd name="f24" fmla="val 224"/>
                <a:gd name="f25" fmla="val 308"/>
                <a:gd name="f26" fmla="val 286"/>
                <a:gd name="f27" fmla="val 223"/>
                <a:gd name="f28" fmla="val 172"/>
                <a:gd name="f29" fmla="val 249"/>
                <a:gd name="f30" fmla="val 160"/>
                <a:gd name="f31" fmla="val 237"/>
                <a:gd name="f32" fmla="val 149"/>
                <a:gd name="f33" fmla="val 139"/>
                <a:gd name="f34" fmla="val 208"/>
                <a:gd name="f35" fmla="val 120"/>
                <a:gd name="f36" fmla="val 181"/>
                <a:gd name="f37" fmla="val 77"/>
                <a:gd name="f38" fmla="val 165"/>
                <a:gd name="f39" fmla="val 49"/>
                <a:gd name="f40" fmla="val 175"/>
                <a:gd name="f41" fmla="val 185"/>
                <a:gd name="f42" fmla="val 9"/>
                <a:gd name="f43" fmla="val 205"/>
                <a:gd name="f44" fmla="+- 0 0 -90"/>
                <a:gd name="f45" fmla="*/ f3 1 369"/>
                <a:gd name="f46" fmla="*/ f4 1 298"/>
                <a:gd name="f47" fmla="val f5"/>
                <a:gd name="f48" fmla="val f6"/>
                <a:gd name="f49" fmla="val f7"/>
                <a:gd name="f50" fmla="*/ f44 f0 1"/>
                <a:gd name="f51" fmla="+- f49 0 f47"/>
                <a:gd name="f52" fmla="+- f48 0 f47"/>
                <a:gd name="f53" fmla="*/ f50 1 f2"/>
                <a:gd name="f54" fmla="*/ f52 1 369"/>
                <a:gd name="f55" fmla="*/ f51 1 298"/>
                <a:gd name="f56" fmla="*/ 5 f52 1"/>
                <a:gd name="f57" fmla="*/ 233 f51 1"/>
                <a:gd name="f58" fmla="*/ 33 f52 1"/>
                <a:gd name="f59" fmla="*/ 114 f51 1"/>
                <a:gd name="f60" fmla="*/ 303 f52 1"/>
                <a:gd name="f61" fmla="*/ 62 f51 1"/>
                <a:gd name="f62" fmla="*/ 343 f52 1"/>
                <a:gd name="f63" fmla="*/ 224 f51 1"/>
                <a:gd name="f64" fmla="*/ 172 f52 1"/>
                <a:gd name="f65" fmla="*/ 249 f51 1"/>
                <a:gd name="f66" fmla="*/ 139 f52 1"/>
                <a:gd name="f67" fmla="*/ 208 f51 1"/>
                <a:gd name="f68" fmla="*/ 49 f52 1"/>
                <a:gd name="f69" fmla="*/ 175 f51 1"/>
                <a:gd name="f70" fmla="+- f53 0 f1"/>
                <a:gd name="f71" fmla="*/ f56 1 369"/>
                <a:gd name="f72" fmla="*/ f57 1 298"/>
                <a:gd name="f73" fmla="*/ f58 1 369"/>
                <a:gd name="f74" fmla="*/ f59 1 298"/>
                <a:gd name="f75" fmla="*/ f60 1 369"/>
                <a:gd name="f76" fmla="*/ f61 1 298"/>
                <a:gd name="f77" fmla="*/ f62 1 369"/>
                <a:gd name="f78" fmla="*/ f63 1 298"/>
                <a:gd name="f79" fmla="*/ f64 1 369"/>
                <a:gd name="f80" fmla="*/ f65 1 298"/>
                <a:gd name="f81" fmla="*/ f66 1 369"/>
                <a:gd name="f82" fmla="*/ f67 1 298"/>
                <a:gd name="f83" fmla="*/ f68 1 369"/>
                <a:gd name="f84" fmla="*/ f69 1 298"/>
                <a:gd name="f85" fmla="*/ 0 1 f54"/>
                <a:gd name="f86" fmla="*/ f48 1 f54"/>
                <a:gd name="f87" fmla="*/ 0 1 f55"/>
                <a:gd name="f88" fmla="*/ f49 1 f55"/>
                <a:gd name="f89" fmla="*/ f71 1 f54"/>
                <a:gd name="f90" fmla="*/ f72 1 f55"/>
                <a:gd name="f91" fmla="*/ f73 1 f54"/>
                <a:gd name="f92" fmla="*/ f74 1 f55"/>
                <a:gd name="f93" fmla="*/ f75 1 f54"/>
                <a:gd name="f94" fmla="*/ f76 1 f55"/>
                <a:gd name="f95" fmla="*/ f77 1 f54"/>
                <a:gd name="f96" fmla="*/ f78 1 f55"/>
                <a:gd name="f97" fmla="*/ f79 1 f54"/>
                <a:gd name="f98" fmla="*/ f80 1 f55"/>
                <a:gd name="f99" fmla="*/ f81 1 f54"/>
                <a:gd name="f100" fmla="*/ f82 1 f55"/>
                <a:gd name="f101" fmla="*/ f83 1 f54"/>
                <a:gd name="f102" fmla="*/ f84 1 f55"/>
                <a:gd name="f103" fmla="*/ f85 f45 1"/>
                <a:gd name="f104" fmla="*/ f86 f45 1"/>
                <a:gd name="f105" fmla="*/ f88 f46 1"/>
                <a:gd name="f106" fmla="*/ f87 f46 1"/>
                <a:gd name="f107" fmla="*/ f89 f45 1"/>
                <a:gd name="f108" fmla="*/ f90 f46 1"/>
                <a:gd name="f109" fmla="*/ f91 f45 1"/>
                <a:gd name="f110" fmla="*/ f92 f46 1"/>
                <a:gd name="f111" fmla="*/ f93 f45 1"/>
                <a:gd name="f112" fmla="*/ f94 f46 1"/>
                <a:gd name="f113" fmla="*/ f95 f45 1"/>
                <a:gd name="f114" fmla="*/ f96 f46 1"/>
                <a:gd name="f115" fmla="*/ f97 f45 1"/>
                <a:gd name="f116" fmla="*/ f98 f46 1"/>
                <a:gd name="f117" fmla="*/ f99 f45 1"/>
                <a:gd name="f118" fmla="*/ f100 f46 1"/>
                <a:gd name="f119" fmla="*/ f101 f45 1"/>
                <a:gd name="f120" fmla="*/ f102 f46 1"/>
              </a:gdLst>
              <a:ahLst/>
              <a:cxnLst>
                <a:cxn ang="3cd4">
                  <a:pos x="hc" y="t"/>
                </a:cxn>
                <a:cxn ang="0">
                  <a:pos x="r" y="vc"/>
                </a:cxn>
                <a:cxn ang="cd4">
                  <a:pos x="hc" y="b"/>
                </a:cxn>
                <a:cxn ang="cd2">
                  <a:pos x="l" y="vc"/>
                </a:cxn>
                <a:cxn ang="f70">
                  <a:pos x="f107" y="f108"/>
                </a:cxn>
                <a:cxn ang="f70">
                  <a:pos x="f109" y="f110"/>
                </a:cxn>
                <a:cxn ang="f70">
                  <a:pos x="f111" y="f112"/>
                </a:cxn>
                <a:cxn ang="f70">
                  <a:pos x="f113" y="f114"/>
                </a:cxn>
                <a:cxn ang="f70">
                  <a:pos x="f115" y="f116"/>
                </a:cxn>
                <a:cxn ang="f70">
                  <a:pos x="f117" y="f118"/>
                </a:cxn>
                <a:cxn ang="f70">
                  <a:pos x="f119" y="f120"/>
                </a:cxn>
                <a:cxn ang="f70">
                  <a:pos x="f107" y="f108"/>
                </a:cxn>
              </a:cxnLst>
              <a:rect l="f103" t="f106" r="f104" b="f105"/>
              <a:pathLst>
                <a:path w="369" h="298">
                  <a:moveTo>
                    <a:pt x="f8" y="f9"/>
                  </a:moveTo>
                  <a:cubicBezTo>
                    <a:pt x="f5" y="f10"/>
                    <a:pt x="f11" y="f12"/>
                    <a:pt x="f13" y="f14"/>
                  </a:cubicBezTo>
                  <a:cubicBezTo>
                    <a:pt x="f15" y="f16"/>
                    <a:pt x="f17" y="f5"/>
                    <a:pt x="f18" y="f19"/>
                  </a:cubicBezTo>
                  <a:cubicBezTo>
                    <a:pt x="f20" y="f21"/>
                    <a:pt x="f6" y="f22"/>
                    <a:pt x="f23" y="f24"/>
                  </a:cubicBezTo>
                  <a:cubicBezTo>
                    <a:pt x="f25" y="f26"/>
                    <a:pt x="f27" y="f7"/>
                    <a:pt x="f28" y="f29"/>
                  </a:cubicBezTo>
                  <a:cubicBezTo>
                    <a:pt x="f30" y="f31"/>
                    <a:pt x="f32" y="f27"/>
                    <a:pt x="f33" y="f34"/>
                  </a:cubicBezTo>
                  <a:cubicBezTo>
                    <a:pt x="f35" y="f36"/>
                    <a:pt x="f37" y="f38"/>
                    <a:pt x="f39" y="f40"/>
                  </a:cubicBezTo>
                  <a:cubicBezTo>
                    <a:pt x="f16" y="f41"/>
                    <a:pt x="f42" y="f43"/>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6" name="Freeform 17">
              <a:extLst>
                <a:ext uri="{FF2B5EF4-FFF2-40B4-BE49-F238E27FC236}">
                  <a16:creationId xmlns:a16="http://schemas.microsoft.com/office/drawing/2014/main" id="{4146566D-1349-8A2F-4DF4-930C600FD903}"/>
                </a:ext>
              </a:extLst>
            </p:cNvPr>
            <p:cNvSpPr/>
            <p:nvPr/>
          </p:nvSpPr>
          <p:spPr>
            <a:xfrm>
              <a:off x="893341" y="4020598"/>
              <a:ext cx="914061" cy="644112"/>
            </a:xfrm>
            <a:custGeom>
              <a:avLst/>
              <a:gdLst>
                <a:gd name="f0" fmla="val 10800000"/>
                <a:gd name="f1" fmla="val 5400000"/>
                <a:gd name="f2" fmla="val 180"/>
                <a:gd name="f3" fmla="val w"/>
                <a:gd name="f4" fmla="val h"/>
                <a:gd name="f5" fmla="val 0"/>
                <a:gd name="f6" fmla="val 377"/>
                <a:gd name="f7" fmla="val 266"/>
                <a:gd name="f8" fmla="val 373"/>
                <a:gd name="f9" fmla="val 56"/>
                <a:gd name="f10" fmla="val 86"/>
                <a:gd name="f11" fmla="val 112"/>
                <a:gd name="f12" fmla="val 364"/>
                <a:gd name="f13" fmla="val 138"/>
                <a:gd name="f14" fmla="val 339"/>
                <a:gd name="f15" fmla="val 210"/>
                <a:gd name="f16" fmla="val 274"/>
                <a:gd name="f17" fmla="val 259"/>
                <a:gd name="f18" fmla="val 197"/>
                <a:gd name="f19" fmla="val 263"/>
                <a:gd name="f20" fmla="val 140"/>
                <a:gd name="f21" fmla="val 90"/>
                <a:gd name="f22" fmla="val 248"/>
                <a:gd name="f23" fmla="val 51"/>
                <a:gd name="f24" fmla="val 206"/>
                <a:gd name="f25" fmla="val 152"/>
                <a:gd name="f26" fmla="val 15"/>
                <a:gd name="f27" fmla="val 58"/>
                <a:gd name="f28" fmla="val 78"/>
                <a:gd name="f29" fmla="val 24"/>
                <a:gd name="f30" fmla="val 123"/>
                <a:gd name="f31" fmla="val 176"/>
                <a:gd name="f32" fmla="val 5"/>
                <a:gd name="f33" fmla="val 216"/>
                <a:gd name="f34" fmla="val 50"/>
                <a:gd name="f35" fmla="val 225"/>
                <a:gd name="f36" fmla="val 61"/>
                <a:gd name="f37" fmla="val 233"/>
                <a:gd name="f38" fmla="val 73"/>
                <a:gd name="f39" fmla="val 242"/>
                <a:gd name="f40" fmla="val 84"/>
                <a:gd name="f41" fmla="val 260"/>
                <a:gd name="f42" fmla="val 107"/>
                <a:gd name="f43" fmla="val 284"/>
                <a:gd name="f44" fmla="val 118"/>
                <a:gd name="f45" fmla="val 313"/>
                <a:gd name="f46" fmla="val 344"/>
                <a:gd name="f47" fmla="val 119"/>
                <a:gd name="f48" fmla="val 367"/>
                <a:gd name="f49" fmla="val 94"/>
                <a:gd name="f50" fmla="+- 0 0 -90"/>
                <a:gd name="f51" fmla="*/ f3 1 377"/>
                <a:gd name="f52" fmla="*/ f4 1 266"/>
                <a:gd name="f53" fmla="val f5"/>
                <a:gd name="f54" fmla="val f6"/>
                <a:gd name="f55" fmla="val f7"/>
                <a:gd name="f56" fmla="*/ f50 f0 1"/>
                <a:gd name="f57" fmla="+- f55 0 f53"/>
                <a:gd name="f58" fmla="+- f54 0 f53"/>
                <a:gd name="f59" fmla="*/ f56 1 f2"/>
                <a:gd name="f60" fmla="*/ f58 1 377"/>
                <a:gd name="f61" fmla="*/ f57 1 266"/>
                <a:gd name="f62" fmla="*/ 373 f58 1"/>
                <a:gd name="f63" fmla="*/ 56 f57 1"/>
                <a:gd name="f64" fmla="*/ 364 f58 1"/>
                <a:gd name="f65" fmla="*/ 138 f57 1"/>
                <a:gd name="f66" fmla="*/ 197 f58 1"/>
                <a:gd name="f67" fmla="*/ 263 f57 1"/>
                <a:gd name="f68" fmla="*/ 51 f58 1"/>
                <a:gd name="f69" fmla="*/ 206 f57 1"/>
                <a:gd name="f70" fmla="*/ 78 f58 1"/>
                <a:gd name="f71" fmla="*/ 24 f57 1"/>
                <a:gd name="f72" fmla="*/ 216 f58 1"/>
                <a:gd name="f73" fmla="*/ 50 f57 1"/>
                <a:gd name="f74" fmla="*/ 242 f58 1"/>
                <a:gd name="f75" fmla="*/ 84 f57 1"/>
                <a:gd name="f76" fmla="*/ 313 f58 1"/>
                <a:gd name="f77" fmla="*/ 118 f57 1"/>
                <a:gd name="f78" fmla="+- f59 0 f1"/>
                <a:gd name="f79" fmla="*/ f62 1 377"/>
                <a:gd name="f80" fmla="*/ f63 1 266"/>
                <a:gd name="f81" fmla="*/ f64 1 377"/>
                <a:gd name="f82" fmla="*/ f65 1 266"/>
                <a:gd name="f83" fmla="*/ f66 1 377"/>
                <a:gd name="f84" fmla="*/ f67 1 266"/>
                <a:gd name="f85" fmla="*/ f68 1 377"/>
                <a:gd name="f86" fmla="*/ f69 1 266"/>
                <a:gd name="f87" fmla="*/ f70 1 377"/>
                <a:gd name="f88" fmla="*/ f71 1 266"/>
                <a:gd name="f89" fmla="*/ f72 1 377"/>
                <a:gd name="f90" fmla="*/ f73 1 266"/>
                <a:gd name="f91" fmla="*/ f74 1 377"/>
                <a:gd name="f92" fmla="*/ f75 1 266"/>
                <a:gd name="f93" fmla="*/ f76 1 377"/>
                <a:gd name="f94" fmla="*/ f77 1 266"/>
                <a:gd name="f95" fmla="*/ 0 1 f60"/>
                <a:gd name="f96" fmla="*/ f54 1 f60"/>
                <a:gd name="f97" fmla="*/ 0 1 f61"/>
                <a:gd name="f98" fmla="*/ f55 1 f61"/>
                <a:gd name="f99" fmla="*/ f79 1 f60"/>
                <a:gd name="f100" fmla="*/ f80 1 f61"/>
                <a:gd name="f101" fmla="*/ f81 1 f60"/>
                <a:gd name="f102" fmla="*/ f82 1 f61"/>
                <a:gd name="f103" fmla="*/ f83 1 f60"/>
                <a:gd name="f104" fmla="*/ f84 1 f61"/>
                <a:gd name="f105" fmla="*/ f85 1 f60"/>
                <a:gd name="f106" fmla="*/ f86 1 f61"/>
                <a:gd name="f107" fmla="*/ f87 1 f60"/>
                <a:gd name="f108" fmla="*/ f88 1 f61"/>
                <a:gd name="f109" fmla="*/ f89 1 f60"/>
                <a:gd name="f110" fmla="*/ f90 1 f61"/>
                <a:gd name="f111" fmla="*/ f91 1 f60"/>
                <a:gd name="f112" fmla="*/ f92 1 f61"/>
                <a:gd name="f113" fmla="*/ f93 1 f60"/>
                <a:gd name="f114" fmla="*/ f94 1 f61"/>
                <a:gd name="f115" fmla="*/ f95 f51 1"/>
                <a:gd name="f116" fmla="*/ f96 f51 1"/>
                <a:gd name="f117" fmla="*/ f98 f52 1"/>
                <a:gd name="f118" fmla="*/ f97 f52 1"/>
                <a:gd name="f119" fmla="*/ f99 f51 1"/>
                <a:gd name="f120" fmla="*/ f100 f52 1"/>
                <a:gd name="f121" fmla="*/ f101 f51 1"/>
                <a:gd name="f122" fmla="*/ f102 f52 1"/>
                <a:gd name="f123" fmla="*/ f103 f51 1"/>
                <a:gd name="f124" fmla="*/ f104 f52 1"/>
                <a:gd name="f125" fmla="*/ f105 f51 1"/>
                <a:gd name="f126" fmla="*/ f106 f52 1"/>
                <a:gd name="f127" fmla="*/ f107 f51 1"/>
                <a:gd name="f128" fmla="*/ f108 f52 1"/>
                <a:gd name="f129" fmla="*/ f109 f51 1"/>
                <a:gd name="f130" fmla="*/ f110 f52 1"/>
                <a:gd name="f131" fmla="*/ f111 f51 1"/>
                <a:gd name="f132" fmla="*/ f112 f52 1"/>
                <a:gd name="f133" fmla="*/ f113 f51 1"/>
                <a:gd name="f134" fmla="*/ f114 f52 1"/>
              </a:gdLst>
              <a:ahLst/>
              <a:cxnLst>
                <a:cxn ang="3cd4">
                  <a:pos x="hc" y="t"/>
                </a:cxn>
                <a:cxn ang="0">
                  <a:pos x="r" y="vc"/>
                </a:cxn>
                <a:cxn ang="cd4">
                  <a:pos x="hc" y="b"/>
                </a:cxn>
                <a:cxn ang="cd2">
                  <a:pos x="l" y="vc"/>
                </a:cxn>
                <a:cxn ang="f78">
                  <a:pos x="f119" y="f120"/>
                </a:cxn>
                <a:cxn ang="f78">
                  <a:pos x="f121" y="f122"/>
                </a:cxn>
                <a:cxn ang="f78">
                  <a:pos x="f123" y="f124"/>
                </a:cxn>
                <a:cxn ang="f78">
                  <a:pos x="f125" y="f126"/>
                </a:cxn>
                <a:cxn ang="f78">
                  <a:pos x="f127" y="f128"/>
                </a:cxn>
                <a:cxn ang="f78">
                  <a:pos x="f129" y="f130"/>
                </a:cxn>
                <a:cxn ang="f78">
                  <a:pos x="f131" y="f132"/>
                </a:cxn>
                <a:cxn ang="f78">
                  <a:pos x="f133" y="f134"/>
                </a:cxn>
                <a:cxn ang="f78">
                  <a:pos x="f119" y="f120"/>
                </a:cxn>
              </a:cxnLst>
              <a:rect l="f115" t="f118" r="f116" b="f117"/>
              <a:pathLst>
                <a:path w="377" h="266">
                  <a:moveTo>
                    <a:pt x="f8" y="f9"/>
                  </a:moveTo>
                  <a:cubicBezTo>
                    <a:pt x="f6" y="f10"/>
                    <a:pt x="f8" y="f11"/>
                    <a:pt x="f12" y="f13"/>
                  </a:cubicBezTo>
                  <a:cubicBezTo>
                    <a:pt x="f14" y="f15"/>
                    <a:pt x="f16" y="f17"/>
                    <a:pt x="f18" y="f19"/>
                  </a:cubicBezTo>
                  <a:cubicBezTo>
                    <a:pt x="f20" y="f7"/>
                    <a:pt x="f21" y="f22"/>
                    <a:pt x="f23" y="f24"/>
                  </a:cubicBezTo>
                  <a:cubicBezTo>
                    <a:pt x="f5" y="f25"/>
                    <a:pt x="f26" y="f27"/>
                    <a:pt x="f28" y="f29"/>
                  </a:cubicBezTo>
                  <a:cubicBezTo>
                    <a:pt x="f30" y="f5"/>
                    <a:pt x="f31" y="f32"/>
                    <a:pt x="f33" y="f34"/>
                  </a:cubicBezTo>
                  <a:cubicBezTo>
                    <a:pt x="f35" y="f36"/>
                    <a:pt x="f37" y="f38"/>
                    <a:pt x="f39" y="f40"/>
                  </a:cubicBezTo>
                  <a:cubicBezTo>
                    <a:pt x="f41" y="f42"/>
                    <a:pt x="f43" y="f44"/>
                    <a:pt x="f45" y="f44"/>
                  </a:cubicBezTo>
                  <a:cubicBezTo>
                    <a:pt x="f46" y="f47"/>
                    <a:pt x="f48" y="f49"/>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7" name="Freeform 18">
              <a:extLst>
                <a:ext uri="{FF2B5EF4-FFF2-40B4-BE49-F238E27FC236}">
                  <a16:creationId xmlns:a16="http://schemas.microsoft.com/office/drawing/2014/main" id="{536DABED-314B-F10E-91D4-B5F89FAFC537}"/>
                </a:ext>
              </a:extLst>
            </p:cNvPr>
            <p:cNvSpPr/>
            <p:nvPr/>
          </p:nvSpPr>
          <p:spPr>
            <a:xfrm>
              <a:off x="2851318" y="1635477"/>
              <a:ext cx="625321" cy="799597"/>
            </a:xfrm>
            <a:custGeom>
              <a:avLst/>
              <a:gdLst>
                <a:gd name="f0" fmla="val 10800000"/>
                <a:gd name="f1" fmla="val 5400000"/>
                <a:gd name="f2" fmla="val 180"/>
                <a:gd name="f3" fmla="val w"/>
                <a:gd name="f4" fmla="val h"/>
                <a:gd name="f5" fmla="val 0"/>
                <a:gd name="f6" fmla="val 258"/>
                <a:gd name="f7" fmla="val 330"/>
                <a:gd name="f8" fmla="val 1"/>
                <a:gd name="f9" fmla="val 28"/>
                <a:gd name="f10" fmla="val 9"/>
                <a:gd name="f11" fmla="val 17"/>
                <a:gd name="f12" fmla="val 24"/>
                <a:gd name="f13" fmla="val 26"/>
                <a:gd name="f14" fmla="val 41"/>
                <a:gd name="f15" fmla="val 23"/>
                <a:gd name="f16" fmla="val 54"/>
                <a:gd name="f17" fmla="val 14"/>
                <a:gd name="f18" fmla="val 65"/>
                <a:gd name="f19" fmla="val 4"/>
                <a:gd name="f20" fmla="val 13"/>
                <a:gd name="f21" fmla="val 64"/>
                <a:gd name="f22" fmla="val 74"/>
                <a:gd name="f23" fmla="val 79"/>
                <a:gd name="f24" fmla="val 130"/>
                <a:gd name="f25" fmla="val 116"/>
                <a:gd name="f26" fmla="val 179"/>
                <a:gd name="f27" fmla="val 143"/>
                <a:gd name="f28" fmla="val 213"/>
                <a:gd name="f29" fmla="val 177"/>
                <a:gd name="f30" fmla="val 234"/>
                <a:gd name="f31" fmla="val 223"/>
                <a:gd name="f32" fmla="val 232"/>
                <a:gd name="f33" fmla="val 231"/>
                <a:gd name="f34" fmla="val 245"/>
                <a:gd name="f35" fmla="val 227"/>
                <a:gd name="f36" fmla="val 246"/>
                <a:gd name="f37" fmla="val 262"/>
                <a:gd name="f38" fmla="val 298"/>
                <a:gd name="f39" fmla="val 208"/>
                <a:gd name="f40" fmla="val 181"/>
                <a:gd name="f41" fmla="val 319"/>
                <a:gd name="f42" fmla="val 155"/>
                <a:gd name="f43" fmla="val 307"/>
                <a:gd name="f44" fmla="val 131"/>
                <a:gd name="f45" fmla="val 290"/>
                <a:gd name="f46" fmla="val 71"/>
                <a:gd name="f47" fmla="val 247"/>
                <a:gd name="f48" fmla="val 29"/>
                <a:gd name="f49" fmla="val 190"/>
                <a:gd name="f50" fmla="val 10"/>
                <a:gd name="f51" fmla="val 117"/>
                <a:gd name="f52" fmla="val 3"/>
                <a:gd name="f53" fmla="val 88"/>
                <a:gd name="f54" fmla="val 58"/>
                <a:gd name="f55" fmla="+- 0 0 -90"/>
                <a:gd name="f56" fmla="*/ f3 1 258"/>
                <a:gd name="f57" fmla="*/ f4 1 330"/>
                <a:gd name="f58" fmla="val f5"/>
                <a:gd name="f59" fmla="val f6"/>
                <a:gd name="f60" fmla="val f7"/>
                <a:gd name="f61" fmla="*/ f55 f0 1"/>
                <a:gd name="f62" fmla="+- f60 0 f58"/>
                <a:gd name="f63" fmla="+- f59 0 f58"/>
                <a:gd name="f64" fmla="*/ f61 1 f2"/>
                <a:gd name="f65" fmla="*/ f63 1 258"/>
                <a:gd name="f66" fmla="*/ f62 1 330"/>
                <a:gd name="f67" fmla="*/ 1 f63 1"/>
                <a:gd name="f68" fmla="*/ 28 f62 1"/>
                <a:gd name="f69" fmla="*/ 24 f63 1"/>
                <a:gd name="f70" fmla="*/ 26 f62 1"/>
                <a:gd name="f71" fmla="*/ 65 f63 1"/>
                <a:gd name="f72" fmla="*/ 0 f62 1"/>
                <a:gd name="f73" fmla="*/ 13 f62 1"/>
                <a:gd name="f74" fmla="*/ 116 f63 1"/>
                <a:gd name="f75" fmla="*/ 179 f62 1"/>
                <a:gd name="f76" fmla="*/ 223 f63 1"/>
                <a:gd name="f77" fmla="*/ 232 f62 1"/>
                <a:gd name="f78" fmla="*/ 258 f63 1"/>
                <a:gd name="f79" fmla="*/ 223 f62 1"/>
                <a:gd name="f80" fmla="*/ 208 f63 1"/>
                <a:gd name="f81" fmla="*/ 330 f62 1"/>
                <a:gd name="f82" fmla="*/ 131 f63 1"/>
                <a:gd name="f83" fmla="*/ 290 f62 1"/>
                <a:gd name="f84" fmla="*/ 10 f63 1"/>
                <a:gd name="f85" fmla="*/ 117 f62 1"/>
                <a:gd name="f86" fmla="+- f64 0 f1"/>
                <a:gd name="f87" fmla="*/ f67 1 258"/>
                <a:gd name="f88" fmla="*/ f68 1 330"/>
                <a:gd name="f89" fmla="*/ f69 1 258"/>
                <a:gd name="f90" fmla="*/ f70 1 330"/>
                <a:gd name="f91" fmla="*/ f71 1 258"/>
                <a:gd name="f92" fmla="*/ f72 1 330"/>
                <a:gd name="f93" fmla="*/ f73 1 330"/>
                <a:gd name="f94" fmla="*/ f74 1 258"/>
                <a:gd name="f95" fmla="*/ f75 1 330"/>
                <a:gd name="f96" fmla="*/ f76 1 258"/>
                <a:gd name="f97" fmla="*/ f77 1 330"/>
                <a:gd name="f98" fmla="*/ f78 1 258"/>
                <a:gd name="f99" fmla="*/ f79 1 330"/>
                <a:gd name="f100" fmla="*/ f80 1 258"/>
                <a:gd name="f101" fmla="*/ f81 1 330"/>
                <a:gd name="f102" fmla="*/ f82 1 258"/>
                <a:gd name="f103" fmla="*/ f83 1 330"/>
                <a:gd name="f104" fmla="*/ f84 1 258"/>
                <a:gd name="f105" fmla="*/ f85 1 330"/>
                <a:gd name="f106" fmla="*/ 0 1 f65"/>
                <a:gd name="f107" fmla="*/ f59 1 f65"/>
                <a:gd name="f108" fmla="*/ 0 1 f66"/>
                <a:gd name="f109" fmla="*/ f60 1 f66"/>
                <a:gd name="f110" fmla="*/ f87 1 f65"/>
                <a:gd name="f111" fmla="*/ f88 1 f66"/>
                <a:gd name="f112" fmla="*/ f89 1 f65"/>
                <a:gd name="f113" fmla="*/ f90 1 f66"/>
                <a:gd name="f114" fmla="*/ f91 1 f65"/>
                <a:gd name="f115" fmla="*/ f92 1 f66"/>
                <a:gd name="f116" fmla="*/ f93 1 f66"/>
                <a:gd name="f117" fmla="*/ f94 1 f65"/>
                <a:gd name="f118" fmla="*/ f95 1 f66"/>
                <a:gd name="f119" fmla="*/ f96 1 f65"/>
                <a:gd name="f120" fmla="*/ f97 1 f66"/>
                <a:gd name="f121" fmla="*/ f98 1 f65"/>
                <a:gd name="f122" fmla="*/ f99 1 f66"/>
                <a:gd name="f123" fmla="*/ f100 1 f65"/>
                <a:gd name="f124" fmla="*/ f101 1 f66"/>
                <a:gd name="f125" fmla="*/ f102 1 f65"/>
                <a:gd name="f126" fmla="*/ f103 1 f66"/>
                <a:gd name="f127" fmla="*/ f104 1 f65"/>
                <a:gd name="f128" fmla="*/ f105 1 f66"/>
                <a:gd name="f129" fmla="*/ f106 f56 1"/>
                <a:gd name="f130" fmla="*/ f107 f56 1"/>
                <a:gd name="f131" fmla="*/ f109 f57 1"/>
                <a:gd name="f132" fmla="*/ f108 f57 1"/>
                <a:gd name="f133" fmla="*/ f110 f56 1"/>
                <a:gd name="f134" fmla="*/ f111 f57 1"/>
                <a:gd name="f135" fmla="*/ f112 f56 1"/>
                <a:gd name="f136" fmla="*/ f113 f57 1"/>
                <a:gd name="f137" fmla="*/ f114 f56 1"/>
                <a:gd name="f138" fmla="*/ f115 f57 1"/>
                <a:gd name="f139" fmla="*/ f116 f57 1"/>
                <a:gd name="f140" fmla="*/ f117 f56 1"/>
                <a:gd name="f141" fmla="*/ f118 f57 1"/>
                <a:gd name="f142" fmla="*/ f119 f56 1"/>
                <a:gd name="f143" fmla="*/ f120 f57 1"/>
                <a:gd name="f144" fmla="*/ f121 f56 1"/>
                <a:gd name="f145" fmla="*/ f122 f57 1"/>
                <a:gd name="f146" fmla="*/ f123 f56 1"/>
                <a:gd name="f147" fmla="*/ f124 f57 1"/>
                <a:gd name="f148" fmla="*/ f125 f56 1"/>
                <a:gd name="f149" fmla="*/ f126 f57 1"/>
                <a:gd name="f150" fmla="*/ f127 f56 1"/>
                <a:gd name="f151" fmla="*/ f128 f57 1"/>
              </a:gdLst>
              <a:ahLst/>
              <a:cxnLst>
                <a:cxn ang="3cd4">
                  <a:pos x="hc" y="t"/>
                </a:cxn>
                <a:cxn ang="0">
                  <a:pos x="r" y="vc"/>
                </a:cxn>
                <a:cxn ang="cd4">
                  <a:pos x="hc" y="b"/>
                </a:cxn>
                <a:cxn ang="cd2">
                  <a:pos x="l" y="vc"/>
                </a:cxn>
                <a:cxn ang="f86">
                  <a:pos x="f133" y="f134"/>
                </a:cxn>
                <a:cxn ang="f86">
                  <a:pos x="f135" y="f136"/>
                </a:cxn>
                <a:cxn ang="f86">
                  <a:pos x="f137" y="f138"/>
                </a:cxn>
                <a:cxn ang="f86">
                  <a:pos x="f137" y="f139"/>
                </a:cxn>
                <a:cxn ang="f86">
                  <a:pos x="f140" y="f141"/>
                </a:cxn>
                <a:cxn ang="f86">
                  <a:pos x="f142" y="f143"/>
                </a:cxn>
                <a:cxn ang="f86">
                  <a:pos x="f144" y="f145"/>
                </a:cxn>
                <a:cxn ang="f86">
                  <a:pos x="f146" y="f147"/>
                </a:cxn>
                <a:cxn ang="f86">
                  <a:pos x="f148" y="f149"/>
                </a:cxn>
                <a:cxn ang="f86">
                  <a:pos x="f150" y="f151"/>
                </a:cxn>
                <a:cxn ang="f86">
                  <a:pos x="f133" y="f134"/>
                </a:cxn>
              </a:cxnLst>
              <a:rect l="f129" t="f132" r="f130" b="f131"/>
              <a:pathLst>
                <a:path w="258" h="330">
                  <a:moveTo>
                    <a:pt x="f8" y="f9"/>
                  </a:moveTo>
                  <a:cubicBezTo>
                    <a:pt x="f10" y="f9"/>
                    <a:pt x="f11" y="f9"/>
                    <a:pt x="f12" y="f13"/>
                  </a:cubicBezTo>
                  <a:cubicBezTo>
                    <a:pt x="f14" y="f15"/>
                    <a:pt x="f16" y="f17"/>
                    <a:pt x="f18" y="f5"/>
                  </a:cubicBezTo>
                  <a:cubicBezTo>
                    <a:pt x="f18" y="f19"/>
                    <a:pt x="f18" y="f10"/>
                    <a:pt x="f18" y="f20"/>
                  </a:cubicBezTo>
                  <a:cubicBezTo>
                    <a:pt x="f21" y="f22"/>
                    <a:pt x="f23" y="f24"/>
                    <a:pt x="f25" y="f26"/>
                  </a:cubicBezTo>
                  <a:cubicBezTo>
                    <a:pt x="f27" y="f28"/>
                    <a:pt x="f29" y="f30"/>
                    <a:pt x="f31" y="f32"/>
                  </a:cubicBezTo>
                  <a:cubicBezTo>
                    <a:pt x="f30" y="f33"/>
                    <a:pt x="f34" y="f35"/>
                    <a:pt x="f6" y="f31"/>
                  </a:cubicBezTo>
                  <a:cubicBezTo>
                    <a:pt x="f36" y="f37"/>
                    <a:pt x="f33" y="f38"/>
                    <a:pt x="f39" y="f7"/>
                  </a:cubicBezTo>
                  <a:cubicBezTo>
                    <a:pt x="f40" y="f41"/>
                    <a:pt x="f42" y="f43"/>
                    <a:pt x="f44" y="f45"/>
                  </a:cubicBezTo>
                  <a:cubicBezTo>
                    <a:pt x="f46" y="f47"/>
                    <a:pt x="f48" y="f49"/>
                    <a:pt x="f50" y="f51"/>
                  </a:cubicBezTo>
                  <a:cubicBezTo>
                    <a:pt x="f52" y="f53"/>
                    <a:pt x="f5" y="f54"/>
                    <a:pt x="f8" y="f9"/>
                  </a:cubicBezTo>
                  <a:close/>
                </a:path>
              </a:pathLst>
            </a:custGeom>
            <a:solidFill>
              <a:srgbClr val="4D4D4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19">
              <a:extLst>
                <a:ext uri="{FF2B5EF4-FFF2-40B4-BE49-F238E27FC236}">
                  <a16:creationId xmlns:a16="http://schemas.microsoft.com/office/drawing/2014/main" id="{C7E42548-EAB9-0A72-B58E-2B50319781B7}"/>
                </a:ext>
              </a:extLst>
            </p:cNvPr>
            <p:cNvSpPr/>
            <p:nvPr/>
          </p:nvSpPr>
          <p:spPr>
            <a:xfrm>
              <a:off x="6182962" y="3789941"/>
              <a:ext cx="358792" cy="433965"/>
            </a:xfrm>
            <a:custGeom>
              <a:avLst/>
              <a:gdLst>
                <a:gd name="f0" fmla="val 10800000"/>
                <a:gd name="f1" fmla="val 5400000"/>
                <a:gd name="f2" fmla="val 180"/>
                <a:gd name="f3" fmla="val w"/>
                <a:gd name="f4" fmla="val h"/>
                <a:gd name="f5" fmla="val 0"/>
                <a:gd name="f6" fmla="val 148"/>
                <a:gd name="f7" fmla="val 179"/>
                <a:gd name="f8" fmla="val 136"/>
                <a:gd name="f9" fmla="val 73"/>
                <a:gd name="f10" fmla="val 100"/>
                <a:gd name="f11" fmla="val 131"/>
                <a:gd name="f12" fmla="val 41"/>
                <a:gd name="f13" fmla="val 175"/>
                <a:gd name="f14" fmla="val 38"/>
                <a:gd name="f15" fmla="val 178"/>
                <a:gd name="f16" fmla="val 36"/>
                <a:gd name="f17" fmla="val 33"/>
                <a:gd name="f18" fmla="val 174"/>
                <a:gd name="f19" fmla="val 19"/>
                <a:gd name="f20" fmla="val 151"/>
                <a:gd name="f21" fmla="val 8"/>
                <a:gd name="f22" fmla="val 127"/>
                <a:gd name="f23" fmla="val 99"/>
                <a:gd name="f24" fmla="val 31"/>
                <a:gd name="f25" fmla="val 112"/>
                <a:gd name="f26" fmla="val 60"/>
                <a:gd name="f27" fmla="val 109"/>
                <a:gd name="f28" fmla="val 87"/>
                <a:gd name="f29" fmla="val 91"/>
                <a:gd name="f30" fmla="val 76"/>
                <a:gd name="f31" fmla="val 125"/>
                <a:gd name="f32" fmla="val 55"/>
                <a:gd name="f33" fmla="val 30"/>
                <a:gd name="f34" fmla="val 140"/>
                <a:gd name="f35" fmla="val 21"/>
                <a:gd name="f36" fmla="val 144"/>
                <a:gd name="f37" fmla="val 10"/>
                <a:gd name="f38" fmla="+- 0 0 -90"/>
                <a:gd name="f39" fmla="*/ f3 1 148"/>
                <a:gd name="f40" fmla="*/ f4 1 179"/>
                <a:gd name="f41" fmla="val f5"/>
                <a:gd name="f42" fmla="val f6"/>
                <a:gd name="f43" fmla="val f7"/>
                <a:gd name="f44" fmla="*/ f38 f0 1"/>
                <a:gd name="f45" fmla="+- f43 0 f41"/>
                <a:gd name="f46" fmla="+- f42 0 f41"/>
                <a:gd name="f47" fmla="*/ f44 1 f2"/>
                <a:gd name="f48" fmla="*/ f46 1 148"/>
                <a:gd name="f49" fmla="*/ f45 1 179"/>
                <a:gd name="f50" fmla="*/ 148 f46 1"/>
                <a:gd name="f51" fmla="*/ 0 f45 1"/>
                <a:gd name="f52" fmla="*/ 41 f46 1"/>
                <a:gd name="f53" fmla="*/ 175 f45 1"/>
                <a:gd name="f54" fmla="*/ 33 f46 1"/>
                <a:gd name="f55" fmla="*/ 174 f45 1"/>
                <a:gd name="f56" fmla="*/ 0 f46 1"/>
                <a:gd name="f57" fmla="*/ 99 f45 1"/>
                <a:gd name="f58" fmla="*/ 87 f46 1"/>
                <a:gd name="f59" fmla="*/ 91 f45 1"/>
                <a:gd name="f60" fmla="*/ 136 f46 1"/>
                <a:gd name="f61" fmla="*/ 30 f45 1"/>
                <a:gd name="f62" fmla="+- f47 0 f1"/>
                <a:gd name="f63" fmla="*/ f50 1 148"/>
                <a:gd name="f64" fmla="*/ f51 1 179"/>
                <a:gd name="f65" fmla="*/ f52 1 148"/>
                <a:gd name="f66" fmla="*/ f53 1 179"/>
                <a:gd name="f67" fmla="*/ f54 1 148"/>
                <a:gd name="f68" fmla="*/ f55 1 179"/>
                <a:gd name="f69" fmla="*/ f56 1 148"/>
                <a:gd name="f70" fmla="*/ f57 1 179"/>
                <a:gd name="f71" fmla="*/ f58 1 148"/>
                <a:gd name="f72" fmla="*/ f59 1 179"/>
                <a:gd name="f73" fmla="*/ f60 1 148"/>
                <a:gd name="f74" fmla="*/ f61 1 179"/>
                <a:gd name="f75" fmla="*/ 0 1 f48"/>
                <a:gd name="f76" fmla="*/ f42 1 f48"/>
                <a:gd name="f77" fmla="*/ 0 1 f49"/>
                <a:gd name="f78" fmla="*/ f43 1 f49"/>
                <a:gd name="f79" fmla="*/ f63 1 f48"/>
                <a:gd name="f80" fmla="*/ f64 1 f49"/>
                <a:gd name="f81" fmla="*/ f65 1 f48"/>
                <a:gd name="f82" fmla="*/ f66 1 f49"/>
                <a:gd name="f83" fmla="*/ f67 1 f48"/>
                <a:gd name="f84" fmla="*/ f68 1 f49"/>
                <a:gd name="f85" fmla="*/ f69 1 f48"/>
                <a:gd name="f86" fmla="*/ f70 1 f49"/>
                <a:gd name="f87" fmla="*/ f71 1 f48"/>
                <a:gd name="f88" fmla="*/ f72 1 f49"/>
                <a:gd name="f89" fmla="*/ f73 1 f48"/>
                <a:gd name="f90" fmla="*/ f74 1 f49"/>
                <a:gd name="f91" fmla="*/ f75 f39 1"/>
                <a:gd name="f92" fmla="*/ f76 f39 1"/>
                <a:gd name="f93" fmla="*/ f78 f40 1"/>
                <a:gd name="f94" fmla="*/ f77 f40 1"/>
                <a:gd name="f95" fmla="*/ f79 f39 1"/>
                <a:gd name="f96" fmla="*/ f80 f40 1"/>
                <a:gd name="f97" fmla="*/ f81 f39 1"/>
                <a:gd name="f98" fmla="*/ f82 f40 1"/>
                <a:gd name="f99" fmla="*/ f83 f39 1"/>
                <a:gd name="f100" fmla="*/ f84 f40 1"/>
                <a:gd name="f101" fmla="*/ f85 f39 1"/>
                <a:gd name="f102" fmla="*/ f86 f40 1"/>
                <a:gd name="f103" fmla="*/ f87 f39 1"/>
                <a:gd name="f104" fmla="*/ f88 f40 1"/>
                <a:gd name="f105" fmla="*/ f89 f39 1"/>
                <a:gd name="f106" fmla="*/ f90 f40 1"/>
              </a:gdLst>
              <a:ahLst/>
              <a:cxnLst>
                <a:cxn ang="3cd4">
                  <a:pos x="hc" y="t"/>
                </a:cxn>
                <a:cxn ang="0">
                  <a:pos x="r" y="vc"/>
                </a:cxn>
                <a:cxn ang="cd4">
                  <a:pos x="hc" y="b"/>
                </a:cxn>
                <a:cxn ang="cd2">
                  <a:pos x="l" y="vc"/>
                </a:cxn>
                <a:cxn ang="f62">
                  <a:pos x="f95" y="f96"/>
                </a:cxn>
                <a:cxn ang="f62">
                  <a:pos x="f97" y="f98"/>
                </a:cxn>
                <a:cxn ang="f62">
                  <a:pos x="f99" y="f100"/>
                </a:cxn>
                <a:cxn ang="f62">
                  <a:pos x="f101" y="f102"/>
                </a:cxn>
                <a:cxn ang="f62">
                  <a:pos x="f103" y="f104"/>
                </a:cxn>
                <a:cxn ang="f62">
                  <a:pos x="f105" y="f106"/>
                </a:cxn>
                <a:cxn ang="f62">
                  <a:pos x="f95" y="f96"/>
                </a:cxn>
              </a:cxnLst>
              <a:rect l="f91" t="f94" r="f92" b="f93"/>
              <a:pathLst>
                <a:path w="148" h="179">
                  <a:moveTo>
                    <a:pt x="f6" y="f5"/>
                  </a:moveTo>
                  <a:cubicBezTo>
                    <a:pt x="f8" y="f9"/>
                    <a:pt x="f10" y="f11"/>
                    <a:pt x="f12" y="f13"/>
                  </a:cubicBezTo>
                  <a:cubicBezTo>
                    <a:pt x="f14" y="f15"/>
                    <a:pt x="f16" y="f7"/>
                    <a:pt x="f17" y="f18"/>
                  </a:cubicBezTo>
                  <a:cubicBezTo>
                    <a:pt x="f19" y="f20"/>
                    <a:pt x="f21" y="f22"/>
                    <a:pt x="f5" y="f23"/>
                  </a:cubicBezTo>
                  <a:cubicBezTo>
                    <a:pt x="f24" y="f25"/>
                    <a:pt x="f26" y="f27"/>
                    <a:pt x="f28" y="f29"/>
                  </a:cubicBezTo>
                  <a:cubicBezTo>
                    <a:pt x="f27" y="f30"/>
                    <a:pt x="f31" y="f32"/>
                    <a:pt x="f8" y="f33"/>
                  </a:cubicBezTo>
                  <a:cubicBezTo>
                    <a:pt x="f34" y="f35"/>
                    <a:pt x="f36" y="f37"/>
                    <a:pt x="f6" y="f5"/>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9" name="Freeform 20">
              <a:extLst>
                <a:ext uri="{FF2B5EF4-FFF2-40B4-BE49-F238E27FC236}">
                  <a16:creationId xmlns:a16="http://schemas.microsoft.com/office/drawing/2014/main" id="{F8FCBA9E-A431-44A6-1B4A-6D9A6C12828D}"/>
                </a:ext>
              </a:extLst>
            </p:cNvPr>
            <p:cNvSpPr/>
            <p:nvPr/>
          </p:nvSpPr>
          <p:spPr>
            <a:xfrm>
              <a:off x="3493730" y="3350846"/>
              <a:ext cx="182815" cy="216987"/>
            </a:xfrm>
            <a:custGeom>
              <a:avLst/>
              <a:gdLst>
                <a:gd name="f0" fmla="val 10800000"/>
                <a:gd name="f1" fmla="val 5400000"/>
                <a:gd name="f2" fmla="val 180"/>
                <a:gd name="f3" fmla="val w"/>
                <a:gd name="f4" fmla="val h"/>
                <a:gd name="f5" fmla="val 0"/>
                <a:gd name="f6" fmla="val 76"/>
                <a:gd name="f7" fmla="val 89"/>
                <a:gd name="f8" fmla="val 28"/>
                <a:gd name="f9" fmla="val 50"/>
                <a:gd name="f10" fmla="val 62"/>
                <a:gd name="f11" fmla="val 8"/>
                <a:gd name="f12" fmla="val 66"/>
                <a:gd name="f13" fmla="val 24"/>
                <a:gd name="f14" fmla="val 69"/>
                <a:gd name="f15" fmla="val 35"/>
                <a:gd name="f16" fmla="val 72"/>
                <a:gd name="f17" fmla="val 45"/>
                <a:gd name="f18" fmla="val 75"/>
                <a:gd name="f19" fmla="val 55"/>
                <a:gd name="f20" fmla="val 59"/>
                <a:gd name="f21" fmla="val 61"/>
                <a:gd name="f22" fmla="val 63"/>
                <a:gd name="f23" fmla="val 56"/>
                <a:gd name="f24" fmla="val 70"/>
                <a:gd name="f25" fmla="val 40"/>
                <a:gd name="f26" fmla="val 78"/>
                <a:gd name="f27" fmla="val 25"/>
                <a:gd name="f28" fmla="val 86"/>
                <a:gd name="f29" fmla="val 20"/>
                <a:gd name="f30" fmla="val 17"/>
                <a:gd name="f31" fmla="val 15"/>
                <a:gd name="f32" fmla="val 82"/>
                <a:gd name="f33" fmla="val 10"/>
                <a:gd name="f34" fmla="val 5"/>
                <a:gd name="f35" fmla="val 44"/>
                <a:gd name="f36" fmla="val 1"/>
                <a:gd name="f37" fmla="val 21"/>
                <a:gd name="f38" fmla="val 18"/>
                <a:gd name="f39" fmla="val 3"/>
                <a:gd name="f40" fmla="val 11"/>
                <a:gd name="f41" fmla="val 6"/>
                <a:gd name="f42" fmla="+- 0 0 -90"/>
                <a:gd name="f43" fmla="*/ f3 1 76"/>
                <a:gd name="f44" fmla="*/ f4 1 89"/>
                <a:gd name="f45" fmla="val f5"/>
                <a:gd name="f46" fmla="val f6"/>
                <a:gd name="f47" fmla="val f7"/>
                <a:gd name="f48" fmla="*/ f42 f0 1"/>
                <a:gd name="f49" fmla="+- f47 0 f45"/>
                <a:gd name="f50" fmla="+- f46 0 f45"/>
                <a:gd name="f51" fmla="*/ f48 1 f2"/>
                <a:gd name="f52" fmla="*/ f50 1 76"/>
                <a:gd name="f53" fmla="*/ f49 1 89"/>
                <a:gd name="f54" fmla="*/ 28 f50 1"/>
                <a:gd name="f55" fmla="*/ 0 f49 1"/>
                <a:gd name="f56" fmla="*/ 66 f50 1"/>
                <a:gd name="f57" fmla="*/ 24 f49 1"/>
                <a:gd name="f58" fmla="*/ 75 f50 1"/>
                <a:gd name="f59" fmla="*/ 55 f49 1"/>
                <a:gd name="f60" fmla="*/ 72 f50 1"/>
                <a:gd name="f61" fmla="*/ 63 f49 1"/>
                <a:gd name="f62" fmla="*/ 25 f50 1"/>
                <a:gd name="f63" fmla="*/ 86 f49 1"/>
                <a:gd name="f64" fmla="*/ 15 f50 1"/>
                <a:gd name="f65" fmla="*/ 82 f49 1"/>
                <a:gd name="f66" fmla="*/ 1 f50 1"/>
                <a:gd name="f67" fmla="*/ 3 f50 1"/>
                <a:gd name="f68" fmla="*/ 15 f49 1"/>
                <a:gd name="f69" fmla="+- f51 0 f1"/>
                <a:gd name="f70" fmla="*/ f54 1 76"/>
                <a:gd name="f71" fmla="*/ f55 1 89"/>
                <a:gd name="f72" fmla="*/ f56 1 76"/>
                <a:gd name="f73" fmla="*/ f57 1 89"/>
                <a:gd name="f74" fmla="*/ f58 1 76"/>
                <a:gd name="f75" fmla="*/ f59 1 89"/>
                <a:gd name="f76" fmla="*/ f60 1 76"/>
                <a:gd name="f77" fmla="*/ f61 1 89"/>
                <a:gd name="f78" fmla="*/ f62 1 76"/>
                <a:gd name="f79" fmla="*/ f63 1 89"/>
                <a:gd name="f80" fmla="*/ f64 1 76"/>
                <a:gd name="f81" fmla="*/ f65 1 89"/>
                <a:gd name="f82" fmla="*/ f66 1 76"/>
                <a:gd name="f83" fmla="*/ f67 1 76"/>
                <a:gd name="f84" fmla="*/ f68 1 89"/>
                <a:gd name="f85" fmla="*/ 0 1 f52"/>
                <a:gd name="f86" fmla="*/ f46 1 f52"/>
                <a:gd name="f87" fmla="*/ 0 1 f53"/>
                <a:gd name="f88" fmla="*/ f47 1 f53"/>
                <a:gd name="f89" fmla="*/ f70 1 f52"/>
                <a:gd name="f90" fmla="*/ f71 1 f53"/>
                <a:gd name="f91" fmla="*/ f72 1 f52"/>
                <a:gd name="f92" fmla="*/ f73 1 f53"/>
                <a:gd name="f93" fmla="*/ f74 1 f52"/>
                <a:gd name="f94" fmla="*/ f75 1 f53"/>
                <a:gd name="f95" fmla="*/ f76 1 f52"/>
                <a:gd name="f96" fmla="*/ f77 1 f53"/>
                <a:gd name="f97" fmla="*/ f78 1 f52"/>
                <a:gd name="f98" fmla="*/ f79 1 f53"/>
                <a:gd name="f99" fmla="*/ f80 1 f52"/>
                <a:gd name="f100" fmla="*/ f81 1 f53"/>
                <a:gd name="f101" fmla="*/ f82 1 f52"/>
                <a:gd name="f102" fmla="*/ f83 1 f52"/>
                <a:gd name="f103" fmla="*/ f84 1 f53"/>
                <a:gd name="f104" fmla="*/ f85 f43 1"/>
                <a:gd name="f105" fmla="*/ f86 f43 1"/>
                <a:gd name="f106" fmla="*/ f88 f44 1"/>
                <a:gd name="f107" fmla="*/ f87 f44 1"/>
                <a:gd name="f108" fmla="*/ f89 f43 1"/>
                <a:gd name="f109" fmla="*/ f90 f44 1"/>
                <a:gd name="f110" fmla="*/ f91 f43 1"/>
                <a:gd name="f111" fmla="*/ f92 f44 1"/>
                <a:gd name="f112" fmla="*/ f93 f43 1"/>
                <a:gd name="f113" fmla="*/ f94 f44 1"/>
                <a:gd name="f114" fmla="*/ f95 f43 1"/>
                <a:gd name="f115" fmla="*/ f96 f44 1"/>
                <a:gd name="f116" fmla="*/ f97 f43 1"/>
                <a:gd name="f117" fmla="*/ f98 f44 1"/>
                <a:gd name="f118" fmla="*/ f99 f43 1"/>
                <a:gd name="f119" fmla="*/ f100 f44 1"/>
                <a:gd name="f120" fmla="*/ f101 f43 1"/>
                <a:gd name="f121" fmla="*/ f102 f43 1"/>
                <a:gd name="f122" fmla="*/ f103 f44 1"/>
              </a:gdLst>
              <a:ahLst/>
              <a:cxnLst>
                <a:cxn ang="3cd4">
                  <a:pos x="hc" y="t"/>
                </a:cxn>
                <a:cxn ang="0">
                  <a:pos x="r" y="vc"/>
                </a:cxn>
                <a:cxn ang="cd4">
                  <a:pos x="hc" y="b"/>
                </a:cxn>
                <a:cxn ang="cd2">
                  <a:pos x="l" y="vc"/>
                </a:cxn>
                <a:cxn ang="f69">
                  <a:pos x="f108" y="f109"/>
                </a:cxn>
                <a:cxn ang="f69">
                  <a:pos x="f110" y="f111"/>
                </a:cxn>
                <a:cxn ang="f69">
                  <a:pos x="f112" y="f113"/>
                </a:cxn>
                <a:cxn ang="f69">
                  <a:pos x="f114" y="f115"/>
                </a:cxn>
                <a:cxn ang="f69">
                  <a:pos x="f116" y="f117"/>
                </a:cxn>
                <a:cxn ang="f69">
                  <a:pos x="f118" y="f119"/>
                </a:cxn>
                <a:cxn ang="f69">
                  <a:pos x="f120" y="f111"/>
                </a:cxn>
                <a:cxn ang="f69">
                  <a:pos x="f121" y="f122"/>
                </a:cxn>
                <a:cxn ang="f69">
                  <a:pos x="f108" y="f109"/>
                </a:cxn>
              </a:cxnLst>
              <a:rect l="f104" t="f107" r="f105" b="f106"/>
              <a:pathLst>
                <a:path w="76" h="89">
                  <a:moveTo>
                    <a:pt x="f8" y="f5"/>
                  </a:moveTo>
                  <a:cubicBezTo>
                    <a:pt x="f9" y="f5"/>
                    <a:pt x="f10" y="f11"/>
                    <a:pt x="f12" y="f13"/>
                  </a:cubicBezTo>
                  <a:cubicBezTo>
                    <a:pt x="f14" y="f15"/>
                    <a:pt x="f16" y="f17"/>
                    <a:pt x="f18" y="f19"/>
                  </a:cubicBezTo>
                  <a:cubicBezTo>
                    <a:pt x="f6" y="f20"/>
                    <a:pt x="f6" y="f21"/>
                    <a:pt x="f16" y="f22"/>
                  </a:cubicBezTo>
                  <a:cubicBezTo>
                    <a:pt x="f23" y="f24"/>
                    <a:pt x="f25" y="f26"/>
                    <a:pt x="f27" y="f28"/>
                  </a:cubicBezTo>
                  <a:cubicBezTo>
                    <a:pt x="f29" y="f7"/>
                    <a:pt x="f30" y="f7"/>
                    <a:pt x="f31" y="f32"/>
                  </a:cubicBezTo>
                  <a:cubicBezTo>
                    <a:pt x="f33" y="f22"/>
                    <a:pt x="f34" y="f35"/>
                    <a:pt x="f36" y="f13"/>
                  </a:cubicBezTo>
                  <a:cubicBezTo>
                    <a:pt x="f5" y="f37"/>
                    <a:pt x="f36" y="f38"/>
                    <a:pt x="f39" y="f31"/>
                  </a:cubicBezTo>
                  <a:cubicBezTo>
                    <a:pt x="f40" y="f41"/>
                    <a:pt x="f29" y="f5"/>
                    <a:pt x="f8" y="f5"/>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0" name="Freeform 21">
              <a:extLst>
                <a:ext uri="{FF2B5EF4-FFF2-40B4-BE49-F238E27FC236}">
                  <a16:creationId xmlns:a16="http://schemas.microsoft.com/office/drawing/2014/main" id="{4D609C2B-1954-9B6F-29CA-AC53E6008745}"/>
                </a:ext>
              </a:extLst>
            </p:cNvPr>
            <p:cNvSpPr/>
            <p:nvPr/>
          </p:nvSpPr>
          <p:spPr>
            <a:xfrm>
              <a:off x="3681667" y="3328635"/>
              <a:ext cx="167435" cy="225527"/>
            </a:xfrm>
            <a:custGeom>
              <a:avLst/>
              <a:gdLst>
                <a:gd name="f0" fmla="val 10800000"/>
                <a:gd name="f1" fmla="val 5400000"/>
                <a:gd name="f2" fmla="val 180"/>
                <a:gd name="f3" fmla="val w"/>
                <a:gd name="f4" fmla="val h"/>
                <a:gd name="f5" fmla="val 0"/>
                <a:gd name="f6" fmla="val 69"/>
                <a:gd name="f7" fmla="val 93"/>
                <a:gd name="f8" fmla="val 59"/>
                <a:gd name="f9" fmla="val 86"/>
                <a:gd name="f10" fmla="val 53"/>
                <a:gd name="f11" fmla="val 80"/>
                <a:gd name="f12" fmla="val 45"/>
                <a:gd name="f13" fmla="val 75"/>
                <a:gd name="f14" fmla="val 35"/>
                <a:gd name="f15" fmla="val 70"/>
                <a:gd name="f16" fmla="val 24"/>
                <a:gd name="f17" fmla="val 66"/>
                <a:gd name="f18" fmla="val 13"/>
                <a:gd name="f19" fmla="val 67"/>
                <a:gd name="f20" fmla="val 7"/>
                <a:gd name="f21" fmla="val 68"/>
                <a:gd name="f22" fmla="val 4"/>
                <a:gd name="f23" fmla="val 3"/>
                <a:gd name="f24" fmla="val 60"/>
                <a:gd name="f25" fmla="val 2"/>
                <a:gd name="f26" fmla="val 46"/>
                <a:gd name="f27" fmla="val 32"/>
                <a:gd name="f28" fmla="val 1"/>
                <a:gd name="f29" fmla="val 19"/>
                <a:gd name="f30" fmla="val 9"/>
                <a:gd name="f31" fmla="val 41"/>
                <a:gd name="f32" fmla="val 6"/>
                <a:gd name="f33" fmla="val 51"/>
                <a:gd name="f34" fmla="val 18"/>
                <a:gd name="f35" fmla="val 58"/>
                <a:gd name="f36" fmla="val 33"/>
                <a:gd name="f37" fmla="val 71"/>
                <a:gd name="f38" fmla="+- 0 0 -90"/>
                <a:gd name="f39" fmla="*/ f3 1 69"/>
                <a:gd name="f40" fmla="*/ f4 1 93"/>
                <a:gd name="f41" fmla="val f5"/>
                <a:gd name="f42" fmla="val f6"/>
                <a:gd name="f43" fmla="val f7"/>
                <a:gd name="f44" fmla="*/ f38 f0 1"/>
                <a:gd name="f45" fmla="+- f43 0 f41"/>
                <a:gd name="f46" fmla="+- f42 0 f41"/>
                <a:gd name="f47" fmla="*/ f44 1 f2"/>
                <a:gd name="f48" fmla="*/ f46 1 69"/>
                <a:gd name="f49" fmla="*/ f45 1 93"/>
                <a:gd name="f50" fmla="*/ 69 f46 1"/>
                <a:gd name="f51" fmla="*/ 93 f45 1"/>
                <a:gd name="f52" fmla="*/ 45 f46 1"/>
                <a:gd name="f53" fmla="*/ 75 f45 1"/>
                <a:gd name="f54" fmla="*/ 13 f46 1"/>
                <a:gd name="f55" fmla="*/ 67 f45 1"/>
                <a:gd name="f56" fmla="*/ 3 f46 1"/>
                <a:gd name="f57" fmla="*/ 60 f45 1"/>
                <a:gd name="f58" fmla="*/ 1 f46 1"/>
                <a:gd name="f59" fmla="*/ 19 f45 1"/>
                <a:gd name="f60" fmla="*/ 24 f46 1"/>
                <a:gd name="f61" fmla="*/ 2 f45 1"/>
                <a:gd name="f62" fmla="*/ 58 f46 1"/>
                <a:gd name="f63" fmla="*/ 33 f45 1"/>
                <a:gd name="f64" fmla="+- f47 0 f1"/>
                <a:gd name="f65" fmla="*/ f50 1 69"/>
                <a:gd name="f66" fmla="*/ f51 1 93"/>
                <a:gd name="f67" fmla="*/ f52 1 69"/>
                <a:gd name="f68" fmla="*/ f53 1 93"/>
                <a:gd name="f69" fmla="*/ f54 1 69"/>
                <a:gd name="f70" fmla="*/ f55 1 93"/>
                <a:gd name="f71" fmla="*/ f56 1 69"/>
                <a:gd name="f72" fmla="*/ f57 1 93"/>
                <a:gd name="f73" fmla="*/ f58 1 69"/>
                <a:gd name="f74" fmla="*/ f59 1 93"/>
                <a:gd name="f75" fmla="*/ f60 1 69"/>
                <a:gd name="f76" fmla="*/ f61 1 93"/>
                <a:gd name="f77" fmla="*/ f62 1 69"/>
                <a:gd name="f78" fmla="*/ f63 1 93"/>
                <a:gd name="f79" fmla="*/ 0 1 f48"/>
                <a:gd name="f80" fmla="*/ f42 1 f48"/>
                <a:gd name="f81" fmla="*/ 0 1 f49"/>
                <a:gd name="f82" fmla="*/ f43 1 f49"/>
                <a:gd name="f83" fmla="*/ f65 1 f48"/>
                <a:gd name="f84" fmla="*/ f66 1 f49"/>
                <a:gd name="f85" fmla="*/ f67 1 f48"/>
                <a:gd name="f86" fmla="*/ f68 1 f49"/>
                <a:gd name="f87" fmla="*/ f69 1 f48"/>
                <a:gd name="f88" fmla="*/ f70 1 f49"/>
                <a:gd name="f89" fmla="*/ f71 1 f48"/>
                <a:gd name="f90" fmla="*/ f72 1 f49"/>
                <a:gd name="f91" fmla="*/ f73 1 f48"/>
                <a:gd name="f92" fmla="*/ f74 1 f49"/>
                <a:gd name="f93" fmla="*/ f75 1 f48"/>
                <a:gd name="f94" fmla="*/ f76 1 f49"/>
                <a:gd name="f95" fmla="*/ f77 1 f48"/>
                <a:gd name="f96" fmla="*/ f78 1 f49"/>
                <a:gd name="f97" fmla="*/ f79 f39 1"/>
                <a:gd name="f98" fmla="*/ f80 f39 1"/>
                <a:gd name="f99" fmla="*/ f82 f40 1"/>
                <a:gd name="f100" fmla="*/ f81 f40 1"/>
                <a:gd name="f101" fmla="*/ f83 f39 1"/>
                <a:gd name="f102" fmla="*/ f84 f40 1"/>
                <a:gd name="f103" fmla="*/ f85 f39 1"/>
                <a:gd name="f104" fmla="*/ f86 f40 1"/>
                <a:gd name="f105" fmla="*/ f87 f39 1"/>
                <a:gd name="f106" fmla="*/ f88 f40 1"/>
                <a:gd name="f107" fmla="*/ f89 f39 1"/>
                <a:gd name="f108" fmla="*/ f90 f40 1"/>
                <a:gd name="f109" fmla="*/ f91 f39 1"/>
                <a:gd name="f110" fmla="*/ f92 f40 1"/>
                <a:gd name="f111" fmla="*/ f93 f39 1"/>
                <a:gd name="f112" fmla="*/ f94 f40 1"/>
                <a:gd name="f113" fmla="*/ f95 f39 1"/>
                <a:gd name="f114" fmla="*/ f96 f40 1"/>
              </a:gdLst>
              <a:ahLst/>
              <a:cxnLst>
                <a:cxn ang="3cd4">
                  <a:pos x="hc" y="t"/>
                </a:cxn>
                <a:cxn ang="0">
                  <a:pos x="r" y="vc"/>
                </a:cxn>
                <a:cxn ang="cd4">
                  <a:pos x="hc" y="b"/>
                </a:cxn>
                <a:cxn ang="cd2">
                  <a:pos x="l" y="vc"/>
                </a:cxn>
                <a:cxn ang="f64">
                  <a:pos x="f101" y="f102"/>
                </a:cxn>
                <a:cxn ang="f64">
                  <a:pos x="f103" y="f104"/>
                </a:cxn>
                <a:cxn ang="f64">
                  <a:pos x="f105" y="f106"/>
                </a:cxn>
                <a:cxn ang="f64">
                  <a:pos x="f107" y="f108"/>
                </a:cxn>
                <a:cxn ang="f64">
                  <a:pos x="f109" y="f110"/>
                </a:cxn>
                <a:cxn ang="f64">
                  <a:pos x="f111" y="f112"/>
                </a:cxn>
                <a:cxn ang="f64">
                  <a:pos x="f113" y="f114"/>
                </a:cxn>
                <a:cxn ang="f64">
                  <a:pos x="f101" y="f102"/>
                </a:cxn>
              </a:cxnLst>
              <a:rect l="f97" t="f100" r="f98" b="f99"/>
              <a:pathLst>
                <a:path w="69" h="93">
                  <a:moveTo>
                    <a:pt x="f6" y="f7"/>
                  </a:moveTo>
                  <a:cubicBezTo>
                    <a:pt x="f8" y="f9"/>
                    <a:pt x="f10" y="f11"/>
                    <a:pt x="f12" y="f13"/>
                  </a:cubicBezTo>
                  <a:cubicBezTo>
                    <a:pt x="f14" y="f15"/>
                    <a:pt x="f16" y="f17"/>
                    <a:pt x="f18" y="f19"/>
                  </a:cubicBezTo>
                  <a:cubicBezTo>
                    <a:pt x="f20" y="f21"/>
                    <a:pt x="f22" y="f17"/>
                    <a:pt x="f23" y="f24"/>
                  </a:cubicBezTo>
                  <a:cubicBezTo>
                    <a:pt x="f25" y="f26"/>
                    <a:pt x="f5" y="f27"/>
                    <a:pt x="f28" y="f29"/>
                  </a:cubicBezTo>
                  <a:cubicBezTo>
                    <a:pt x="f28" y="f30"/>
                    <a:pt x="f18" y="f5"/>
                    <a:pt x="f16" y="f25"/>
                  </a:cubicBezTo>
                  <a:cubicBezTo>
                    <a:pt x="f31" y="f32"/>
                    <a:pt x="f33" y="f34"/>
                    <a:pt x="f35" y="f36"/>
                  </a:cubicBezTo>
                  <a:cubicBezTo>
                    <a:pt x="f17" y="f33"/>
                    <a:pt x="f19" y="f37"/>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1" name="Freeform 22">
              <a:extLst>
                <a:ext uri="{FF2B5EF4-FFF2-40B4-BE49-F238E27FC236}">
                  <a16:creationId xmlns:a16="http://schemas.microsoft.com/office/drawing/2014/main" id="{38EF3CF6-F4F7-DD68-B9C1-C1CB7D7AD7B3}"/>
                </a:ext>
              </a:extLst>
            </p:cNvPr>
            <p:cNvSpPr/>
            <p:nvPr/>
          </p:nvSpPr>
          <p:spPr>
            <a:xfrm>
              <a:off x="831838" y="1568845"/>
              <a:ext cx="165725" cy="266529"/>
            </a:xfrm>
            <a:custGeom>
              <a:avLst/>
              <a:gdLst>
                <a:gd name="f0" fmla="val 10800000"/>
                <a:gd name="f1" fmla="val 5400000"/>
                <a:gd name="f2" fmla="val 180"/>
                <a:gd name="f3" fmla="val w"/>
                <a:gd name="f4" fmla="val h"/>
                <a:gd name="f5" fmla="val 0"/>
                <a:gd name="f6" fmla="val 68"/>
                <a:gd name="f7" fmla="val 110"/>
                <a:gd name="f8" fmla="val 26"/>
                <a:gd name="f9" fmla="val 36"/>
                <a:gd name="f10" fmla="val 24"/>
                <a:gd name="f11" fmla="val 46"/>
                <a:gd name="f12" fmla="val 45"/>
                <a:gd name="f13" fmla="val 55"/>
                <a:gd name="f14" fmla="val 66"/>
                <a:gd name="f15" fmla="val 56"/>
                <a:gd name="f16" fmla="val 67"/>
                <a:gd name="f17" fmla="val 57"/>
                <a:gd name="f18" fmla="val 69"/>
                <a:gd name="f19" fmla="val 65"/>
                <a:gd name="f20" fmla="val 82"/>
                <a:gd name="f21" fmla="val 96"/>
                <a:gd name="f22" fmla="val 41"/>
                <a:gd name="f23" fmla="val 99"/>
                <a:gd name="f24" fmla="val 22"/>
                <a:gd name="f25" fmla="val 89"/>
                <a:gd name="f26" fmla="val 88"/>
                <a:gd name="f27" fmla="val 8"/>
                <a:gd name="f28" fmla="val 59"/>
                <a:gd name="f29" fmla="val 17"/>
                <a:gd name="f30" fmla="val 31"/>
                <a:gd name="f31" fmla="+- 0 0 -90"/>
                <a:gd name="f32" fmla="*/ f3 1 68"/>
                <a:gd name="f33" fmla="*/ f4 1 110"/>
                <a:gd name="f34" fmla="val f5"/>
                <a:gd name="f35" fmla="val f6"/>
                <a:gd name="f36" fmla="val f7"/>
                <a:gd name="f37" fmla="*/ f31 f0 1"/>
                <a:gd name="f38" fmla="+- f36 0 f34"/>
                <a:gd name="f39" fmla="+- f35 0 f34"/>
                <a:gd name="f40" fmla="*/ f37 1 f2"/>
                <a:gd name="f41" fmla="*/ f39 1 68"/>
                <a:gd name="f42" fmla="*/ f38 1 110"/>
                <a:gd name="f43" fmla="*/ 26 f39 1"/>
                <a:gd name="f44" fmla="*/ 0 f38 1"/>
                <a:gd name="f45" fmla="*/ 55 f39 1"/>
                <a:gd name="f46" fmla="*/ 66 f38 1"/>
                <a:gd name="f47" fmla="*/ 57 f39 1"/>
                <a:gd name="f48" fmla="*/ 69 f38 1"/>
                <a:gd name="f49" fmla="*/ 110 f38 1"/>
                <a:gd name="f50" fmla="*/ 0 f39 1"/>
                <a:gd name="f51" fmla="*/ 88 f38 1"/>
                <a:gd name="f52" fmla="+- f40 0 f1"/>
                <a:gd name="f53" fmla="*/ f43 1 68"/>
                <a:gd name="f54" fmla="*/ f44 1 110"/>
                <a:gd name="f55" fmla="*/ f45 1 68"/>
                <a:gd name="f56" fmla="*/ f46 1 110"/>
                <a:gd name="f57" fmla="*/ f47 1 68"/>
                <a:gd name="f58" fmla="*/ f48 1 110"/>
                <a:gd name="f59" fmla="*/ f49 1 110"/>
                <a:gd name="f60" fmla="*/ f50 1 68"/>
                <a:gd name="f61" fmla="*/ f51 1 110"/>
                <a:gd name="f62" fmla="*/ 0 1 f41"/>
                <a:gd name="f63" fmla="*/ f35 1 f41"/>
                <a:gd name="f64" fmla="*/ 0 1 f42"/>
                <a:gd name="f65" fmla="*/ f36 1 f42"/>
                <a:gd name="f66" fmla="*/ f53 1 f41"/>
                <a:gd name="f67" fmla="*/ f54 1 f42"/>
                <a:gd name="f68" fmla="*/ f55 1 f41"/>
                <a:gd name="f69" fmla="*/ f56 1 f42"/>
                <a:gd name="f70" fmla="*/ f57 1 f41"/>
                <a:gd name="f71" fmla="*/ f58 1 f42"/>
                <a:gd name="f72" fmla="*/ f59 1 f42"/>
                <a:gd name="f73" fmla="*/ f60 1 f41"/>
                <a:gd name="f74" fmla="*/ f61 1 f42"/>
                <a:gd name="f75" fmla="*/ f62 f32 1"/>
                <a:gd name="f76" fmla="*/ f63 f32 1"/>
                <a:gd name="f77" fmla="*/ f65 f33 1"/>
                <a:gd name="f78" fmla="*/ f64 f33 1"/>
                <a:gd name="f79" fmla="*/ f66 f32 1"/>
                <a:gd name="f80" fmla="*/ f67 f33 1"/>
                <a:gd name="f81" fmla="*/ f68 f32 1"/>
                <a:gd name="f82" fmla="*/ f69 f33 1"/>
                <a:gd name="f83" fmla="*/ f70 f32 1"/>
                <a:gd name="f84" fmla="*/ f71 f33 1"/>
                <a:gd name="f85" fmla="*/ f72 f33 1"/>
                <a:gd name="f86" fmla="*/ f73 f32 1"/>
                <a:gd name="f87" fmla="*/ f74 f33 1"/>
              </a:gdLst>
              <a:ahLst/>
              <a:cxnLst>
                <a:cxn ang="3cd4">
                  <a:pos x="hc" y="t"/>
                </a:cxn>
                <a:cxn ang="0">
                  <a:pos x="r" y="vc"/>
                </a:cxn>
                <a:cxn ang="cd4">
                  <a:pos x="hc" y="b"/>
                </a:cxn>
                <a:cxn ang="cd2">
                  <a:pos x="l" y="vc"/>
                </a:cxn>
                <a:cxn ang="f52">
                  <a:pos x="f79" y="f80"/>
                </a:cxn>
                <a:cxn ang="f52">
                  <a:pos x="f81" y="f82"/>
                </a:cxn>
                <a:cxn ang="f52">
                  <a:pos x="f83" y="f84"/>
                </a:cxn>
                <a:cxn ang="f52">
                  <a:pos x="f83" y="f85"/>
                </a:cxn>
                <a:cxn ang="f52">
                  <a:pos x="f86" y="f87"/>
                </a:cxn>
                <a:cxn ang="f52">
                  <a:pos x="f79" y="f80"/>
                </a:cxn>
              </a:cxnLst>
              <a:rect l="f75" t="f78" r="f76" b="f77"/>
              <a:pathLst>
                <a:path w="68" h="110">
                  <a:moveTo>
                    <a:pt x="f8" y="f5"/>
                  </a:moveTo>
                  <a:cubicBezTo>
                    <a:pt x="f9" y="f10"/>
                    <a:pt x="f11" y="f12"/>
                    <a:pt x="f13" y="f14"/>
                  </a:cubicBezTo>
                  <a:cubicBezTo>
                    <a:pt x="f15" y="f16"/>
                    <a:pt x="f15" y="f6"/>
                    <a:pt x="f17" y="f18"/>
                  </a:cubicBezTo>
                  <a:cubicBezTo>
                    <a:pt x="f19" y="f20"/>
                    <a:pt x="f6" y="f21"/>
                    <a:pt x="f17" y="f7"/>
                  </a:cubicBezTo>
                  <a:cubicBezTo>
                    <a:pt x="f22" y="f23"/>
                    <a:pt x="f24" y="f25"/>
                    <a:pt x="f5" y="f26"/>
                  </a:cubicBezTo>
                  <a:cubicBezTo>
                    <a:pt x="f27" y="f28"/>
                    <a:pt x="f29" y="f30"/>
                    <a:pt x="f8" y="f5"/>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2" name="Freeform 23">
              <a:extLst>
                <a:ext uri="{FF2B5EF4-FFF2-40B4-BE49-F238E27FC236}">
                  <a16:creationId xmlns:a16="http://schemas.microsoft.com/office/drawing/2014/main" id="{A3F27A40-6FBB-A5F2-8AE8-E1C058423769}"/>
                </a:ext>
              </a:extLst>
            </p:cNvPr>
            <p:cNvSpPr/>
            <p:nvPr/>
          </p:nvSpPr>
          <p:spPr>
            <a:xfrm>
              <a:off x="2853028" y="1596185"/>
              <a:ext cx="49551" cy="83722"/>
            </a:xfrm>
            <a:custGeom>
              <a:avLst/>
              <a:gdLst>
                <a:gd name="f0" fmla="val 10800000"/>
                <a:gd name="f1" fmla="val 5400000"/>
                <a:gd name="f2" fmla="val 180"/>
                <a:gd name="f3" fmla="val w"/>
                <a:gd name="f4" fmla="val h"/>
                <a:gd name="f5" fmla="val 0"/>
                <a:gd name="f6" fmla="val 20"/>
                <a:gd name="f7" fmla="val 35"/>
                <a:gd name="f8" fmla="val 5"/>
                <a:gd name="f9" fmla="val 11"/>
                <a:gd name="f10" fmla="val 4"/>
                <a:gd name="f11" fmla="val 9"/>
                <a:gd name="f12" fmla="val 15"/>
                <a:gd name="f13" fmla="val 18"/>
                <a:gd name="f14" fmla="val 7"/>
                <a:gd name="f15" fmla="val 22"/>
                <a:gd name="f16" fmla="val 12"/>
                <a:gd name="f17" fmla="val 23"/>
                <a:gd name="f18" fmla="val 21"/>
                <a:gd name="f19" fmla="val 19"/>
                <a:gd name="f20" fmla="val 14"/>
                <a:gd name="f21" fmla="val 28"/>
                <a:gd name="f22" fmla="val 33"/>
                <a:gd name="f23" fmla="val 1"/>
                <a:gd name="f24" fmla="+- 0 0 -90"/>
                <a:gd name="f25" fmla="*/ f3 1 20"/>
                <a:gd name="f26" fmla="*/ f4 1 35"/>
                <a:gd name="f27" fmla="val f5"/>
                <a:gd name="f28" fmla="val f6"/>
                <a:gd name="f29" fmla="val f7"/>
                <a:gd name="f30" fmla="*/ f24 f0 1"/>
                <a:gd name="f31" fmla="+- f29 0 f27"/>
                <a:gd name="f32" fmla="+- f28 0 f27"/>
                <a:gd name="f33" fmla="*/ f30 1 f2"/>
                <a:gd name="f34" fmla="*/ f32 1 20"/>
                <a:gd name="f35" fmla="*/ f31 1 35"/>
                <a:gd name="f36" fmla="*/ 5 f32 1"/>
                <a:gd name="f37" fmla="*/ 0 f31 1"/>
                <a:gd name="f38" fmla="*/ 9 f32 1"/>
                <a:gd name="f39" fmla="*/ 15 f31 1"/>
                <a:gd name="f40" fmla="*/ 22 f31 1"/>
                <a:gd name="f41" fmla="*/ 18 f32 1"/>
                <a:gd name="f42" fmla="*/ 21 f31 1"/>
                <a:gd name="f43" fmla="*/ 20 f32 1"/>
                <a:gd name="f44" fmla="*/ 18 f31 1"/>
                <a:gd name="f45" fmla="*/ 19 f32 1"/>
                <a:gd name="f46" fmla="*/ 1 f32 1"/>
                <a:gd name="f47" fmla="*/ 35 f31 1"/>
                <a:gd name="f48" fmla="+- f33 0 f1"/>
                <a:gd name="f49" fmla="*/ f36 1 20"/>
                <a:gd name="f50" fmla="*/ f37 1 35"/>
                <a:gd name="f51" fmla="*/ f38 1 20"/>
                <a:gd name="f52" fmla="*/ f39 1 35"/>
                <a:gd name="f53" fmla="*/ f40 1 35"/>
                <a:gd name="f54" fmla="*/ f41 1 20"/>
                <a:gd name="f55" fmla="*/ f42 1 35"/>
                <a:gd name="f56" fmla="*/ f43 1 20"/>
                <a:gd name="f57" fmla="*/ f44 1 35"/>
                <a:gd name="f58" fmla="*/ f45 1 20"/>
                <a:gd name="f59" fmla="*/ f46 1 20"/>
                <a:gd name="f60" fmla="*/ f47 1 35"/>
                <a:gd name="f61" fmla="*/ 0 1 f34"/>
                <a:gd name="f62" fmla="*/ f28 1 f34"/>
                <a:gd name="f63" fmla="*/ 0 1 f35"/>
                <a:gd name="f64" fmla="*/ f29 1 f35"/>
                <a:gd name="f65" fmla="*/ f49 1 f34"/>
                <a:gd name="f66" fmla="*/ f50 1 f35"/>
                <a:gd name="f67" fmla="*/ f51 1 f34"/>
                <a:gd name="f68" fmla="*/ f52 1 f35"/>
                <a:gd name="f69" fmla="*/ f53 1 f35"/>
                <a:gd name="f70" fmla="*/ f54 1 f34"/>
                <a:gd name="f71" fmla="*/ f55 1 f35"/>
                <a:gd name="f72" fmla="*/ f56 1 f34"/>
                <a:gd name="f73" fmla="*/ f57 1 f35"/>
                <a:gd name="f74" fmla="*/ f58 1 f34"/>
                <a:gd name="f75" fmla="*/ f59 1 f34"/>
                <a:gd name="f76" fmla="*/ f60 1 f35"/>
                <a:gd name="f77" fmla="*/ f61 f25 1"/>
                <a:gd name="f78" fmla="*/ f62 f25 1"/>
                <a:gd name="f79" fmla="*/ f64 f26 1"/>
                <a:gd name="f80" fmla="*/ f63 f26 1"/>
                <a:gd name="f81" fmla="*/ f65 f25 1"/>
                <a:gd name="f82" fmla="*/ f66 f26 1"/>
                <a:gd name="f83" fmla="*/ f67 f25 1"/>
                <a:gd name="f84" fmla="*/ f68 f26 1"/>
                <a:gd name="f85" fmla="*/ f69 f26 1"/>
                <a:gd name="f86" fmla="*/ f70 f25 1"/>
                <a:gd name="f87" fmla="*/ f71 f26 1"/>
                <a:gd name="f88" fmla="*/ f72 f25 1"/>
                <a:gd name="f89" fmla="*/ f73 f26 1"/>
                <a:gd name="f90" fmla="*/ f74 f25 1"/>
                <a:gd name="f91" fmla="*/ f75 f25 1"/>
                <a:gd name="f92" fmla="*/ f76 f26 1"/>
              </a:gdLst>
              <a:ahLst/>
              <a:cxnLst>
                <a:cxn ang="3cd4">
                  <a:pos x="hc" y="t"/>
                </a:cxn>
                <a:cxn ang="0">
                  <a:pos x="r" y="vc"/>
                </a:cxn>
                <a:cxn ang="cd4">
                  <a:pos x="hc" y="b"/>
                </a:cxn>
                <a:cxn ang="cd2">
                  <a:pos x="l" y="vc"/>
                </a:cxn>
                <a:cxn ang="f48">
                  <a:pos x="f81" y="f82"/>
                </a:cxn>
                <a:cxn ang="f48">
                  <a:pos x="f83" y="f84"/>
                </a:cxn>
                <a:cxn ang="f48">
                  <a:pos x="f83" y="f85"/>
                </a:cxn>
                <a:cxn ang="f48">
                  <a:pos x="f86" y="f87"/>
                </a:cxn>
                <a:cxn ang="f48">
                  <a:pos x="f88" y="f89"/>
                </a:cxn>
                <a:cxn ang="f48">
                  <a:pos x="f90" y="f85"/>
                </a:cxn>
                <a:cxn ang="f48">
                  <a:pos x="f91" y="f92"/>
                </a:cxn>
                <a:cxn ang="f48">
                  <a:pos x="f81" y="f82"/>
                </a:cxn>
              </a:cxnLst>
              <a:rect l="f77" t="f80" r="f78" b="f79"/>
              <a:pathLst>
                <a:path w="20" h="35">
                  <a:moveTo>
                    <a:pt x="f8" y="f5"/>
                  </a:moveTo>
                  <a:cubicBezTo>
                    <a:pt x="f9" y="f10"/>
                    <a:pt x="f9" y="f11"/>
                    <a:pt x="f11" y="f12"/>
                  </a:cubicBezTo>
                  <a:cubicBezTo>
                    <a:pt x="f11" y="f13"/>
                    <a:pt x="f14" y="f6"/>
                    <a:pt x="f11" y="f15"/>
                  </a:cubicBezTo>
                  <a:cubicBezTo>
                    <a:pt x="f16" y="f17"/>
                    <a:pt x="f12" y="f17"/>
                    <a:pt x="f13" y="f18"/>
                  </a:cubicBezTo>
                  <a:cubicBezTo>
                    <a:pt x="f19" y="f6"/>
                    <a:pt x="f19" y="f19"/>
                    <a:pt x="f6" y="f13"/>
                  </a:cubicBezTo>
                  <a:cubicBezTo>
                    <a:pt x="f19" y="f19"/>
                    <a:pt x="f6" y="f6"/>
                    <a:pt x="f19" y="f15"/>
                  </a:cubicBezTo>
                  <a:cubicBezTo>
                    <a:pt x="f20" y="f21"/>
                    <a:pt x="f11" y="f22"/>
                    <a:pt x="f23" y="f7"/>
                  </a:cubicBezTo>
                  <a:cubicBezTo>
                    <a:pt x="f5" y="f17"/>
                    <a:pt x="f23" y="f9"/>
                    <a:pt x="f8" y="f5"/>
                  </a:cubicBezTo>
                  <a:close/>
                </a:path>
              </a:pathLst>
            </a:custGeom>
            <a:solidFill>
              <a:srgbClr val="FABC2D"/>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3" name="Freeform 24">
              <a:extLst>
                <a:ext uri="{FF2B5EF4-FFF2-40B4-BE49-F238E27FC236}">
                  <a16:creationId xmlns:a16="http://schemas.microsoft.com/office/drawing/2014/main" id="{B437CF9D-E4F8-BCEF-EA56-24840CCBB2A8}"/>
                </a:ext>
              </a:extLst>
            </p:cNvPr>
            <p:cNvSpPr/>
            <p:nvPr/>
          </p:nvSpPr>
          <p:spPr>
            <a:xfrm>
              <a:off x="990734" y="1816583"/>
              <a:ext cx="52962" cy="85423"/>
            </a:xfrm>
            <a:custGeom>
              <a:avLst/>
              <a:gdLst>
                <a:gd name="f0" fmla="val 10800000"/>
                <a:gd name="f1" fmla="val 5400000"/>
                <a:gd name="f2" fmla="val 180"/>
                <a:gd name="f3" fmla="val w"/>
                <a:gd name="f4" fmla="val h"/>
                <a:gd name="f5" fmla="val 0"/>
                <a:gd name="f6" fmla="val 22"/>
                <a:gd name="f7" fmla="val 35"/>
                <a:gd name="f8" fmla="val 13"/>
                <a:gd name="f9" fmla="val 31"/>
                <a:gd name="f10" fmla="val 9"/>
                <a:gd name="f11" fmla="val 23"/>
                <a:gd name="f12" fmla="val 3"/>
                <a:gd name="f13" fmla="val 16"/>
                <a:gd name="f14" fmla="val 5"/>
                <a:gd name="f15" fmla="val 8"/>
                <a:gd name="f16" fmla="val 6"/>
                <a:gd name="f17" fmla="val 12"/>
                <a:gd name="f18" fmla="val 17"/>
                <a:gd name="f19" fmla="val 24"/>
                <a:gd name="f20" fmla="+- 0 0 -90"/>
                <a:gd name="f21" fmla="*/ f3 1 22"/>
                <a:gd name="f22" fmla="*/ f4 1 35"/>
                <a:gd name="f23" fmla="val f5"/>
                <a:gd name="f24" fmla="val f6"/>
                <a:gd name="f25" fmla="val f7"/>
                <a:gd name="f26" fmla="*/ f20 f0 1"/>
                <a:gd name="f27" fmla="+- f25 0 f23"/>
                <a:gd name="f28" fmla="+- f24 0 f23"/>
                <a:gd name="f29" fmla="*/ f26 1 f2"/>
                <a:gd name="f30" fmla="*/ f28 1 22"/>
                <a:gd name="f31" fmla="*/ f27 1 35"/>
                <a:gd name="f32" fmla="*/ 22 f28 1"/>
                <a:gd name="f33" fmla="*/ 35 f27 1"/>
                <a:gd name="f34" fmla="*/ 3 f28 1"/>
                <a:gd name="f35" fmla="*/ 16 f27 1"/>
                <a:gd name="f36" fmla="*/ 6 f28 1"/>
                <a:gd name="f37" fmla="*/ 0 f27 1"/>
                <a:gd name="f38" fmla="+- f29 0 f1"/>
                <a:gd name="f39" fmla="*/ f32 1 22"/>
                <a:gd name="f40" fmla="*/ f33 1 35"/>
                <a:gd name="f41" fmla="*/ f34 1 22"/>
                <a:gd name="f42" fmla="*/ f35 1 35"/>
                <a:gd name="f43" fmla="*/ f36 1 22"/>
                <a:gd name="f44" fmla="*/ f37 1 35"/>
                <a:gd name="f45" fmla="*/ 0 1 f30"/>
                <a:gd name="f46" fmla="*/ f24 1 f30"/>
                <a:gd name="f47" fmla="*/ 0 1 f31"/>
                <a:gd name="f48" fmla="*/ f25 1 f31"/>
                <a:gd name="f49" fmla="*/ f39 1 f30"/>
                <a:gd name="f50" fmla="*/ f40 1 f31"/>
                <a:gd name="f51" fmla="*/ f41 1 f30"/>
                <a:gd name="f52" fmla="*/ f42 1 f31"/>
                <a:gd name="f53" fmla="*/ f43 1 f30"/>
                <a:gd name="f54" fmla="*/ f44 1 f31"/>
                <a:gd name="f55" fmla="*/ f45 f21 1"/>
                <a:gd name="f56" fmla="*/ f46 f21 1"/>
                <a:gd name="f57" fmla="*/ f48 f22 1"/>
                <a:gd name="f58" fmla="*/ f47 f22 1"/>
                <a:gd name="f59" fmla="*/ f49 f21 1"/>
                <a:gd name="f60" fmla="*/ f50 f22 1"/>
                <a:gd name="f61" fmla="*/ f51 f21 1"/>
                <a:gd name="f62" fmla="*/ f52 f22 1"/>
                <a:gd name="f63" fmla="*/ f53 f21 1"/>
                <a:gd name="f64" fmla="*/ f54 f22 1"/>
              </a:gdLst>
              <a:ahLst/>
              <a:cxnLst>
                <a:cxn ang="3cd4">
                  <a:pos x="hc" y="t"/>
                </a:cxn>
                <a:cxn ang="0">
                  <a:pos x="r" y="vc"/>
                </a:cxn>
                <a:cxn ang="cd4">
                  <a:pos x="hc" y="b"/>
                </a:cxn>
                <a:cxn ang="cd2">
                  <a:pos x="l" y="vc"/>
                </a:cxn>
                <a:cxn ang="f38">
                  <a:pos x="f59" y="f60"/>
                </a:cxn>
                <a:cxn ang="f38">
                  <a:pos x="f61" y="f62"/>
                </a:cxn>
                <a:cxn ang="f38">
                  <a:pos x="f63" y="f64"/>
                </a:cxn>
                <a:cxn ang="f38">
                  <a:pos x="f59" y="f60"/>
                </a:cxn>
              </a:cxnLst>
              <a:rect l="f55" t="f58" r="f56" b="f57"/>
              <a:pathLst>
                <a:path w="22" h="35">
                  <a:moveTo>
                    <a:pt x="f6" y="f7"/>
                  </a:moveTo>
                  <a:cubicBezTo>
                    <a:pt x="f8" y="f9"/>
                    <a:pt x="f10" y="f11"/>
                    <a:pt x="f12" y="f13"/>
                  </a:cubicBezTo>
                  <a:cubicBezTo>
                    <a:pt x="f5" y="f8"/>
                    <a:pt x="f14" y="f15"/>
                    <a:pt x="f16" y="f5"/>
                  </a:cubicBezTo>
                  <a:cubicBezTo>
                    <a:pt x="f17" y="f8"/>
                    <a:pt x="f18" y="f19"/>
                    <a:pt x="f6" y="f7"/>
                  </a:cubicBezTo>
                  <a:close/>
                </a:path>
              </a:pathLst>
            </a:custGeom>
            <a:solidFill>
              <a:srgbClr val="282653"/>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4" name="Freeform 25">
              <a:extLst>
                <a:ext uri="{FF2B5EF4-FFF2-40B4-BE49-F238E27FC236}">
                  <a16:creationId xmlns:a16="http://schemas.microsoft.com/office/drawing/2014/main" id="{FAC1E934-705F-6FCF-864C-ADDFB186B4F2}"/>
                </a:ext>
              </a:extLst>
            </p:cNvPr>
            <p:cNvSpPr/>
            <p:nvPr/>
          </p:nvSpPr>
          <p:spPr>
            <a:xfrm>
              <a:off x="6386279" y="3244922"/>
              <a:ext cx="51252" cy="47841"/>
            </a:xfrm>
            <a:custGeom>
              <a:avLst/>
              <a:gdLst>
                <a:gd name="f0" fmla="val 10800000"/>
                <a:gd name="f1" fmla="val 5400000"/>
                <a:gd name="f2" fmla="val 180"/>
                <a:gd name="f3" fmla="val w"/>
                <a:gd name="f4" fmla="val h"/>
                <a:gd name="f5" fmla="val 0"/>
                <a:gd name="f6" fmla="val 21"/>
                <a:gd name="f7" fmla="val 20"/>
                <a:gd name="f8" fmla="val 3"/>
                <a:gd name="f9" fmla="val 1"/>
                <a:gd name="f10" fmla="val 5"/>
                <a:gd name="f11" fmla="val 4"/>
                <a:gd name="f12" fmla="val 6"/>
                <a:gd name="f13" fmla="val 12"/>
                <a:gd name="f14" fmla="val 18"/>
                <a:gd name="f15" fmla="val 14"/>
                <a:gd name="f16" fmla="val 7"/>
                <a:gd name="f17" fmla="val 9"/>
                <a:gd name="f18" fmla="+- 0 0 -90"/>
                <a:gd name="f19" fmla="*/ f3 1 21"/>
                <a:gd name="f20" fmla="*/ f4 1 20"/>
                <a:gd name="f21" fmla="val f5"/>
                <a:gd name="f22" fmla="val f6"/>
                <a:gd name="f23" fmla="val f7"/>
                <a:gd name="f24" fmla="*/ f18 f0 1"/>
                <a:gd name="f25" fmla="+- f23 0 f21"/>
                <a:gd name="f26" fmla="+- f22 0 f21"/>
                <a:gd name="f27" fmla="*/ f24 1 f2"/>
                <a:gd name="f28" fmla="*/ f26 1 21"/>
                <a:gd name="f29" fmla="*/ f25 1 20"/>
                <a:gd name="f30" fmla="*/ 0 f26 1"/>
                <a:gd name="f31" fmla="*/ 3 f25 1"/>
                <a:gd name="f32" fmla="*/ 6 f26 1"/>
                <a:gd name="f33" fmla="*/ 0 f25 1"/>
                <a:gd name="f34" fmla="*/ 21 f26 1"/>
                <a:gd name="f35" fmla="*/ 20 f25 1"/>
                <a:gd name="f36" fmla="+- f27 0 f1"/>
                <a:gd name="f37" fmla="*/ f30 1 21"/>
                <a:gd name="f38" fmla="*/ f31 1 20"/>
                <a:gd name="f39" fmla="*/ f32 1 21"/>
                <a:gd name="f40" fmla="*/ f33 1 20"/>
                <a:gd name="f41" fmla="*/ f34 1 21"/>
                <a:gd name="f42" fmla="*/ f35 1 20"/>
                <a:gd name="f43" fmla="*/ 0 1 f28"/>
                <a:gd name="f44" fmla="*/ f22 1 f28"/>
                <a:gd name="f45" fmla="*/ 0 1 f29"/>
                <a:gd name="f46" fmla="*/ f23 1 f29"/>
                <a:gd name="f47" fmla="*/ f37 1 f28"/>
                <a:gd name="f48" fmla="*/ f38 1 f29"/>
                <a:gd name="f49" fmla="*/ f39 1 f28"/>
                <a:gd name="f50" fmla="*/ f40 1 f29"/>
                <a:gd name="f51" fmla="*/ f41 1 f28"/>
                <a:gd name="f52" fmla="*/ f42 1 f29"/>
                <a:gd name="f53" fmla="*/ f43 f19 1"/>
                <a:gd name="f54" fmla="*/ f44 f19 1"/>
                <a:gd name="f55" fmla="*/ f46 f20 1"/>
                <a:gd name="f56" fmla="*/ f45 f20 1"/>
                <a:gd name="f57" fmla="*/ f47 f19 1"/>
                <a:gd name="f58" fmla="*/ f48 f20 1"/>
                <a:gd name="f59" fmla="*/ f49 f19 1"/>
                <a:gd name="f60" fmla="*/ f50 f20 1"/>
                <a:gd name="f61" fmla="*/ f51 f19 1"/>
                <a:gd name="f62" fmla="*/ f52 f20 1"/>
              </a:gdLst>
              <a:ahLst/>
              <a:cxnLst>
                <a:cxn ang="3cd4">
                  <a:pos x="hc" y="t"/>
                </a:cxn>
                <a:cxn ang="0">
                  <a:pos x="r" y="vc"/>
                </a:cxn>
                <a:cxn ang="cd4">
                  <a:pos x="hc" y="b"/>
                </a:cxn>
                <a:cxn ang="cd2">
                  <a:pos x="l" y="vc"/>
                </a:cxn>
                <a:cxn ang="f36">
                  <a:pos x="f57" y="f58"/>
                </a:cxn>
                <a:cxn ang="f36">
                  <a:pos x="f59" y="f60"/>
                </a:cxn>
                <a:cxn ang="f36">
                  <a:pos x="f61" y="f62"/>
                </a:cxn>
                <a:cxn ang="f36">
                  <a:pos x="f57" y="f58"/>
                </a:cxn>
              </a:cxnLst>
              <a:rect l="f53" t="f56" r="f54" b="f55"/>
              <a:pathLst>
                <a:path w="21" h="20">
                  <a:moveTo>
                    <a:pt x="f5" y="f8"/>
                  </a:moveTo>
                  <a:cubicBezTo>
                    <a:pt x="f9" y="f5"/>
                    <a:pt x="f10" y="f11"/>
                    <a:pt x="f12" y="f5"/>
                  </a:cubicBezTo>
                  <a:cubicBezTo>
                    <a:pt x="f13" y="f12"/>
                    <a:pt x="f14" y="f13"/>
                    <a:pt x="f6" y="f7"/>
                  </a:cubicBezTo>
                  <a:cubicBezTo>
                    <a:pt x="f15" y="f15"/>
                    <a:pt x="f16" y="f17"/>
                    <a:pt x="f5" y="f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5" name="Freeform 26">
              <a:extLst>
                <a:ext uri="{FF2B5EF4-FFF2-40B4-BE49-F238E27FC236}">
                  <a16:creationId xmlns:a16="http://schemas.microsoft.com/office/drawing/2014/main" id="{4869297B-3B0A-C926-6CFB-1155A4477CE4}"/>
                </a:ext>
              </a:extLst>
            </p:cNvPr>
            <p:cNvSpPr/>
            <p:nvPr/>
          </p:nvSpPr>
          <p:spPr>
            <a:xfrm flipH="1">
              <a:off x="1043696" y="1902016"/>
              <a:ext cx="0" cy="1709"/>
            </a:xfrm>
            <a:custGeom>
              <a:avLst/>
              <a:gdLst>
                <a:gd name="f0" fmla="val 10800000"/>
                <a:gd name="f1" fmla="val 5400000"/>
                <a:gd name="f2" fmla="val 180"/>
                <a:gd name="f3" fmla="val w"/>
                <a:gd name="f4" fmla="val h"/>
                <a:gd name="f5" fmla="val 0"/>
                <a:gd name="f6" fmla="val 1708"/>
                <a:gd name="f7" fmla="+- 0 0 -90"/>
                <a:gd name="f8" fmla="*/ f3 1 0"/>
                <a:gd name="f9" fmla="*/ f4 1 1708"/>
                <a:gd name="f10" fmla="val f5"/>
                <a:gd name="f11" fmla="val f6"/>
                <a:gd name="f12" fmla="*/ f7 f0 1"/>
                <a:gd name="f13" fmla="+- f11 0 f10"/>
                <a:gd name="f14" fmla="+- f10 0 f10"/>
                <a:gd name="f15" fmla="*/ f12 1 f2"/>
                <a:gd name="f16" fmla="*/ f14 1 0"/>
                <a:gd name="f17" fmla="*/ f13 1 1708"/>
                <a:gd name="f18" fmla="+- f15 0 f1"/>
                <a:gd name="f19" fmla="*/ 0 1 f16"/>
                <a:gd name="f20" fmla="*/ 0 1 f17"/>
                <a:gd name="f21" fmla="*/ 1708 1 f17"/>
                <a:gd name="f22" fmla="*/ 1 1 f16"/>
                <a:gd name="f23" fmla="*/ f19 f8 1"/>
                <a:gd name="f24" fmla="*/ f22 f8 1"/>
                <a:gd name="f25" fmla="*/ f21 f9 1"/>
                <a:gd name="f26" fmla="*/ f20 f9 1"/>
              </a:gdLst>
              <a:ahLst/>
              <a:cxnLst>
                <a:cxn ang="3cd4">
                  <a:pos x="hc" y="t"/>
                </a:cxn>
                <a:cxn ang="0">
                  <a:pos x="r" y="vc"/>
                </a:cxn>
                <a:cxn ang="cd4">
                  <a:pos x="hc" y="b"/>
                </a:cxn>
                <a:cxn ang="cd2">
                  <a:pos x="l" y="vc"/>
                </a:cxn>
                <a:cxn ang="f18">
                  <a:pos x="f23" y="f26"/>
                </a:cxn>
                <a:cxn ang="f18">
                  <a:pos x="f23" y="f25"/>
                </a:cxn>
                <a:cxn ang="f18">
                  <a:pos x="f23" y="f25"/>
                </a:cxn>
                <a:cxn ang="f18">
                  <a:pos x="f23" y="f26"/>
                </a:cxn>
                <a:cxn ang="f18">
                  <a:pos x="f23" y="f26"/>
                </a:cxn>
              </a:cxnLst>
              <a:rect l="f23" t="f26" r="f24" b="f25"/>
              <a:pathLst>
                <a:path h="1708">
                  <a:moveTo>
                    <a:pt x="f5" y="f5"/>
                  </a:moveTo>
                  <a:cubicBezTo>
                    <a:pt x="f5" y="f5"/>
                    <a:pt x="f5" y="f6"/>
                    <a:pt x="f5" y="f6"/>
                  </a:cubicBezTo>
                  <a:cubicBezTo>
                    <a:pt x="f5" y="f6"/>
                    <a:pt x="f5" y="f6"/>
                    <a:pt x="f5" y="f6"/>
                  </a:cubicBezTo>
                  <a:cubicBezTo>
                    <a:pt x="f5" y="f6"/>
                    <a:pt x="f5" y="f5"/>
                    <a:pt x="f5" y="f5"/>
                  </a:cubicBezTo>
                  <a:cubicBezTo>
                    <a:pt x="f5" y="f5"/>
                    <a:pt x="f5" y="f5"/>
                    <a:pt x="f5" y="f5"/>
                  </a:cubicBezTo>
                  <a:close/>
                </a:path>
              </a:pathLst>
            </a:custGeom>
            <a:solidFill>
              <a:srgbClr val="282653"/>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6" name="Freeform 27">
              <a:extLst>
                <a:ext uri="{FF2B5EF4-FFF2-40B4-BE49-F238E27FC236}">
                  <a16:creationId xmlns:a16="http://schemas.microsoft.com/office/drawing/2014/main" id="{DCCDF74D-5C81-157D-C3D4-5697E0C1A87E}"/>
                </a:ext>
              </a:extLst>
            </p:cNvPr>
            <p:cNvSpPr/>
            <p:nvPr/>
          </p:nvSpPr>
          <p:spPr>
            <a:xfrm>
              <a:off x="3380966" y="3622505"/>
              <a:ext cx="5120" cy="5120"/>
            </a:xfrm>
            <a:custGeom>
              <a:avLst/>
              <a:gdLst>
                <a:gd name="f0" fmla="val 10800000"/>
                <a:gd name="f1" fmla="val 5400000"/>
                <a:gd name="f2" fmla="val 180"/>
                <a:gd name="f3" fmla="val w"/>
                <a:gd name="f4" fmla="val h"/>
                <a:gd name="f5" fmla="val 0"/>
                <a:gd name="f6" fmla="val 2"/>
                <a:gd name="f7" fmla="val 1"/>
                <a:gd name="f8" fmla="+- 0 0 -90"/>
                <a:gd name="f9" fmla="*/ f3 1 2"/>
                <a:gd name="f10" fmla="*/ f4 1 2"/>
                <a:gd name="f11" fmla="val f5"/>
                <a:gd name="f12" fmla="val f6"/>
                <a:gd name="f13" fmla="*/ f8 f0 1"/>
                <a:gd name="f14" fmla="+- f12 0 f11"/>
                <a:gd name="f15" fmla="*/ f13 1 f2"/>
                <a:gd name="f16" fmla="*/ f14 1 2"/>
                <a:gd name="f17" fmla="*/ 1 f14 1"/>
                <a:gd name="f18" fmla="*/ 0 f14 1"/>
                <a:gd name="f19" fmla="*/ 2 f14 1"/>
                <a:gd name="f20" fmla="+- f15 0 f1"/>
                <a:gd name="f21" fmla="*/ f17 1 2"/>
                <a:gd name="f22" fmla="*/ f18 1 2"/>
                <a:gd name="f23" fmla="*/ f19 1 2"/>
                <a:gd name="f24" fmla="*/ 0 1 f16"/>
                <a:gd name="f25" fmla="*/ f12 1 f16"/>
                <a:gd name="f26" fmla="*/ f21 1 f16"/>
                <a:gd name="f27" fmla="*/ f22 1 f16"/>
                <a:gd name="f28" fmla="*/ f23 1 f16"/>
                <a:gd name="f29" fmla="*/ f24 f9 1"/>
                <a:gd name="f30" fmla="*/ f25 f9 1"/>
                <a:gd name="f31" fmla="*/ f25 f10 1"/>
                <a:gd name="f32" fmla="*/ f24 f10 1"/>
                <a:gd name="f33" fmla="*/ f26 f9 1"/>
                <a:gd name="f34" fmla="*/ f27 f10 1"/>
                <a:gd name="f35" fmla="*/ f28 f9 1"/>
                <a:gd name="f36" fmla="*/ f26 f10 1"/>
                <a:gd name="f37" fmla="*/ f28 f10 1"/>
              </a:gdLst>
              <a:ahLst/>
              <a:cxnLst>
                <a:cxn ang="3cd4">
                  <a:pos x="hc" y="t"/>
                </a:cxn>
                <a:cxn ang="0">
                  <a:pos x="r" y="vc"/>
                </a:cxn>
                <a:cxn ang="cd4">
                  <a:pos x="hc" y="b"/>
                </a:cxn>
                <a:cxn ang="cd2">
                  <a:pos x="l" y="vc"/>
                </a:cxn>
                <a:cxn ang="f20">
                  <a:pos x="f33" y="f34"/>
                </a:cxn>
                <a:cxn ang="f20">
                  <a:pos x="f35" y="f36"/>
                </a:cxn>
                <a:cxn ang="f20">
                  <a:pos x="f33" y="f37"/>
                </a:cxn>
                <a:cxn ang="f20">
                  <a:pos x="f33" y="f36"/>
                </a:cxn>
                <a:cxn ang="f20">
                  <a:pos x="f33" y="f34"/>
                </a:cxn>
              </a:cxnLst>
              <a:rect l="f29" t="f32" r="f30" b="f31"/>
              <a:pathLst>
                <a:path w="2" h="2">
                  <a:moveTo>
                    <a:pt x="f7" y="f5"/>
                  </a:moveTo>
                  <a:cubicBezTo>
                    <a:pt x="f7" y="f7"/>
                    <a:pt x="f6" y="f7"/>
                    <a:pt x="f6" y="f7"/>
                  </a:cubicBezTo>
                  <a:cubicBezTo>
                    <a:pt x="f6" y="f7"/>
                    <a:pt x="f7" y="f7"/>
                    <a:pt x="f7" y="f6"/>
                  </a:cubicBezTo>
                  <a:cubicBezTo>
                    <a:pt x="f7" y="f7"/>
                    <a:pt x="f5" y="f7"/>
                    <a:pt x="f7" y="f7"/>
                  </a:cubicBezTo>
                  <a:cubicBezTo>
                    <a:pt x="f7" y="f7"/>
                    <a:pt x="f7" y="f7"/>
                    <a:pt x="f7" y="f5"/>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sp>
        <p:nvSpPr>
          <p:cNvPr id="27" name="Freeform 31">
            <a:extLst>
              <a:ext uri="{FF2B5EF4-FFF2-40B4-BE49-F238E27FC236}">
                <a16:creationId xmlns:a16="http://schemas.microsoft.com/office/drawing/2014/main" id="{20D7535D-C9B3-5952-22D5-318B1BABE52C}"/>
              </a:ext>
            </a:extLst>
          </p:cNvPr>
          <p:cNvSpPr/>
          <p:nvPr/>
        </p:nvSpPr>
        <p:spPr>
          <a:xfrm>
            <a:off x="7945441" y="788990"/>
            <a:ext cx="841376" cy="2117722"/>
          </a:xfrm>
          <a:custGeom>
            <a:avLst/>
            <a:gdLst>
              <a:gd name="f0" fmla="val 10800000"/>
              <a:gd name="f1" fmla="val 5400000"/>
              <a:gd name="f2" fmla="val 180"/>
              <a:gd name="f3" fmla="val w"/>
              <a:gd name="f4" fmla="val h"/>
              <a:gd name="f5" fmla="val 0"/>
              <a:gd name="f6" fmla="val 491"/>
              <a:gd name="f7" fmla="val 1235"/>
              <a:gd name="f8" fmla="val 484"/>
              <a:gd name="f9" fmla="val 654"/>
              <a:gd name="f10" fmla="val 476"/>
              <a:gd name="f11" fmla="val 619"/>
              <a:gd name="f12" fmla="val 469"/>
              <a:gd name="f13" fmla="val 584"/>
              <a:gd name="f14" fmla="val 458"/>
              <a:gd name="f15" fmla="val 550"/>
              <a:gd name="f16" fmla="val 440"/>
              <a:gd name="f17" fmla="val 495"/>
              <a:gd name="f18" fmla="val 435"/>
              <a:gd name="f19" fmla="val 436"/>
              <a:gd name="f20" fmla="val 402"/>
              <a:gd name="f21" fmla="val 387"/>
              <a:gd name="f22" fmla="val 399"/>
              <a:gd name="f23" fmla="val 383"/>
              <a:gd name="f24" fmla="val 378"/>
              <a:gd name="f25" fmla="val 398"/>
              <a:gd name="f26" fmla="val 374"/>
              <a:gd name="f27" fmla="val 392"/>
              <a:gd name="f28" fmla="val 348"/>
              <a:gd name="f29" fmla="val 386"/>
              <a:gd name="f30" fmla="val 322"/>
              <a:gd name="f31" fmla="val 380"/>
              <a:gd name="f32" fmla="val 296"/>
              <a:gd name="f33" fmla="val 376"/>
              <a:gd name="f34" fmla="val 278"/>
              <a:gd name="f35" fmla="val 367"/>
              <a:gd name="f36" fmla="val 259"/>
              <a:gd name="f37" fmla="val 369"/>
              <a:gd name="f38" fmla="val 242"/>
              <a:gd name="f39" fmla="val 372"/>
              <a:gd name="f40" fmla="val 222"/>
              <a:gd name="f41" fmla="val 362"/>
              <a:gd name="f42" fmla="val 216"/>
              <a:gd name="f43" fmla="val 350"/>
              <a:gd name="f44" fmla="val 207"/>
              <a:gd name="f45" fmla="val 340"/>
              <a:gd name="f46" fmla="val 200"/>
              <a:gd name="f47" fmla="val 331"/>
              <a:gd name="f48" fmla="val 193"/>
              <a:gd name="f49" fmla="val 321"/>
              <a:gd name="f50" fmla="val 186"/>
              <a:gd name="f51" fmla="val 184"/>
              <a:gd name="f52" fmla="val 183"/>
              <a:gd name="f53" fmla="val 323"/>
              <a:gd name="f54" fmla="val 181"/>
              <a:gd name="f55" fmla="val 328"/>
              <a:gd name="f56" fmla="val 333"/>
              <a:gd name="f57" fmla="val 326"/>
              <a:gd name="f58" fmla="val 168"/>
              <a:gd name="f59" fmla="val 316"/>
              <a:gd name="f60" fmla="val 154"/>
              <a:gd name="f61" fmla="val 311"/>
              <a:gd name="f62" fmla="val 139"/>
              <a:gd name="f63" fmla="val 302"/>
              <a:gd name="f64" fmla="val 114"/>
              <a:gd name="f65" fmla="val 300"/>
              <a:gd name="f66" fmla="val 87"/>
              <a:gd name="f67" fmla="val 291"/>
              <a:gd name="f68" fmla="val 64"/>
              <a:gd name="f69" fmla="val 281"/>
              <a:gd name="f70" fmla="val 41"/>
              <a:gd name="f71" fmla="val 269"/>
              <a:gd name="f72" fmla="val 18"/>
              <a:gd name="f73" fmla="val 240"/>
              <a:gd name="f74" fmla="val 15"/>
              <a:gd name="f75" fmla="val 237"/>
              <a:gd name="f76" fmla="val 235"/>
              <a:gd name="f77" fmla="val 13"/>
              <a:gd name="f78" fmla="val 233"/>
              <a:gd name="f79" fmla="val 12"/>
              <a:gd name="f80" fmla="val 223"/>
              <a:gd name="f81" fmla="val 203"/>
              <a:gd name="f82" fmla="val 192"/>
              <a:gd name="f83" fmla="val 25"/>
              <a:gd name="f84" fmla="val 38"/>
              <a:gd name="f85" fmla="val 156"/>
              <a:gd name="f86" fmla="val 51"/>
              <a:gd name="f87" fmla="val 157"/>
              <a:gd name="f88" fmla="val 162"/>
              <a:gd name="f89" fmla="val 53"/>
              <a:gd name="f90" fmla="val 159"/>
              <a:gd name="f91" fmla="val 72"/>
              <a:gd name="f92" fmla="val 91"/>
              <a:gd name="f93" fmla="val 151"/>
              <a:gd name="f94" fmla="val 109"/>
              <a:gd name="f95" fmla="val 146"/>
              <a:gd name="f96" fmla="val 125"/>
              <a:gd name="f97" fmla="val 158"/>
              <a:gd name="f98" fmla="val 137"/>
              <a:gd name="f99" fmla="val 148"/>
              <a:gd name="f100" fmla="val 126"/>
              <a:gd name="f101" fmla="val 113"/>
              <a:gd name="f102" fmla="val 187"/>
              <a:gd name="f103" fmla="val 108"/>
              <a:gd name="f104" fmla="val 189"/>
              <a:gd name="f105" fmla="val 103"/>
              <a:gd name="f106" fmla="val 191"/>
              <a:gd name="f107" fmla="val 100"/>
              <a:gd name="f108" fmla="val 194"/>
              <a:gd name="f109" fmla="val 93"/>
              <a:gd name="f110" fmla="val 201"/>
              <a:gd name="f111" fmla="val 88"/>
              <a:gd name="f112" fmla="val 209"/>
              <a:gd name="f113" fmla="val 83"/>
              <a:gd name="f114" fmla="val 217"/>
              <a:gd name="f115" fmla="val 76"/>
              <a:gd name="f116" fmla="val 229"/>
              <a:gd name="f117" fmla="val 66"/>
              <a:gd name="f118" fmla="val 241"/>
              <a:gd name="f119" fmla="val 63"/>
              <a:gd name="f120" fmla="val 254"/>
              <a:gd name="f121" fmla="val 59"/>
              <a:gd name="f122" fmla="val 270"/>
              <a:gd name="f123" fmla="val 61"/>
              <a:gd name="f124" fmla="val 287"/>
              <a:gd name="f125" fmla="val 62"/>
              <a:gd name="f126" fmla="val 304"/>
              <a:gd name="f127" fmla="val 50"/>
              <a:gd name="f128" fmla="val 356"/>
              <a:gd name="f129" fmla="val 52"/>
              <a:gd name="f130" fmla="val 384"/>
              <a:gd name="f131" fmla="val 393"/>
              <a:gd name="f132" fmla="val 412"/>
              <a:gd name="f133" fmla="val 31"/>
              <a:gd name="f134" fmla="val 24"/>
              <a:gd name="f135" fmla="val 498"/>
              <a:gd name="f136" fmla="val 16"/>
              <a:gd name="f137" fmla="val 505"/>
              <a:gd name="f138" fmla="val 512"/>
              <a:gd name="f139" fmla="val 14"/>
              <a:gd name="f140" fmla="val 519"/>
              <a:gd name="f141" fmla="val 19"/>
              <a:gd name="f142" fmla="val 546"/>
              <a:gd name="f143" fmla="val 9"/>
              <a:gd name="f144" fmla="val 570"/>
              <a:gd name="f145" fmla="val 594"/>
              <a:gd name="f146" fmla="val 694"/>
              <a:gd name="f147" fmla="val 727"/>
              <a:gd name="f148" fmla="val 60"/>
              <a:gd name="f149" fmla="val 720"/>
              <a:gd name="f150" fmla="val 730"/>
              <a:gd name="f151" fmla="val 90"/>
              <a:gd name="f152" fmla="val 740"/>
              <a:gd name="f153" fmla="val 86"/>
              <a:gd name="f154" fmla="val 759"/>
              <a:gd name="f155" fmla="val 761"/>
              <a:gd name="f156" fmla="val 110"/>
              <a:gd name="f157" fmla="val 770"/>
              <a:gd name="f158" fmla="val 104"/>
              <a:gd name="f159" fmla="val 786"/>
              <a:gd name="f160" fmla="val 803"/>
              <a:gd name="f161" fmla="val 120"/>
              <a:gd name="f162" fmla="val 135"/>
              <a:gd name="f163" fmla="val 802"/>
              <a:gd name="f164" fmla="val 149"/>
              <a:gd name="f165" fmla="val 804"/>
              <a:gd name="f166" fmla="val 167"/>
              <a:gd name="f167" fmla="val 809"/>
              <a:gd name="f168" fmla="val 169"/>
              <a:gd name="f169" fmla="val 815"/>
              <a:gd name="f170" fmla="val 175"/>
              <a:gd name="f171" fmla="val 832"/>
              <a:gd name="f172" fmla="val 851"/>
              <a:gd name="f173" fmla="val 869"/>
              <a:gd name="f174" fmla="val 178"/>
              <a:gd name="f175" fmla="val 946"/>
              <a:gd name="f176" fmla="val 199"/>
              <a:gd name="f177" fmla="val 1018"/>
              <a:gd name="f178" fmla="val 231"/>
              <a:gd name="f179" fmla="val 1087"/>
              <a:gd name="f180" fmla="val 1112"/>
              <a:gd name="f181" fmla="val 246"/>
              <a:gd name="f182" fmla="val 1137"/>
              <a:gd name="f183" fmla="val 1164"/>
              <a:gd name="f184" fmla="val 1178"/>
              <a:gd name="f185" fmla="val 232"/>
              <a:gd name="f186" fmla="val 1192"/>
              <a:gd name="f187" fmla="val 228"/>
              <a:gd name="f188" fmla="val 1206"/>
              <a:gd name="f189" fmla="val 224"/>
              <a:gd name="f190" fmla="val 1216"/>
              <a:gd name="f191" fmla="val 1224"/>
              <a:gd name="f192" fmla="val 236"/>
              <a:gd name="f193" fmla="val 1228"/>
              <a:gd name="f194" fmla="val 257"/>
              <a:gd name="f195" fmla="val 286"/>
              <a:gd name="f196" fmla="val 1231"/>
              <a:gd name="f197" fmla="val 289"/>
              <a:gd name="f198" fmla="val 1221"/>
              <a:gd name="f199" fmla="val 1220"/>
              <a:gd name="f200" fmla="val 1219"/>
              <a:gd name="f201" fmla="val 292"/>
              <a:gd name="f202" fmla="val 1202"/>
              <a:gd name="f203" fmla="val 294"/>
              <a:gd name="f204" fmla="val 1186"/>
              <a:gd name="f205" fmla="val 1169"/>
              <a:gd name="f206" fmla="val 312"/>
              <a:gd name="f207" fmla="val 1167"/>
              <a:gd name="f208" fmla="val 1161"/>
              <a:gd name="f209" fmla="val 315"/>
              <a:gd name="f210" fmla="val 1144"/>
              <a:gd name="f211" fmla="val 301"/>
              <a:gd name="f212" fmla="val 305"/>
              <a:gd name="f213" fmla="val 1080"/>
              <a:gd name="f214" fmla="val 1048"/>
              <a:gd name="f215" fmla="val 989"/>
              <a:gd name="f216" fmla="val 335"/>
              <a:gd name="f217" fmla="val 930"/>
              <a:gd name="f218" fmla="val 324"/>
              <a:gd name="f219" fmla="val 870"/>
              <a:gd name="f220" fmla="val 849"/>
              <a:gd name="f221" fmla="val 828"/>
              <a:gd name="f222" fmla="val 807"/>
              <a:gd name="f223" fmla="val 342"/>
              <a:gd name="f224" fmla="val 359"/>
              <a:gd name="f225" fmla="val 814"/>
              <a:gd name="f226" fmla="val 361"/>
              <a:gd name="f227" fmla="val 790"/>
              <a:gd name="f228" fmla="val 365"/>
              <a:gd name="f229" fmla="val 370"/>
              <a:gd name="f230" fmla="val 689"/>
              <a:gd name="f231" fmla="val 639"/>
              <a:gd name="f232" fmla="val 583"/>
              <a:gd name="f233" fmla="val 531"/>
              <a:gd name="f234" fmla="val 349"/>
              <a:gd name="f235" fmla="val 480"/>
              <a:gd name="f236" fmla="val 344"/>
              <a:gd name="f237" fmla="val 465"/>
              <a:gd name="f238" fmla="val 449"/>
              <a:gd name="f239" fmla="val 437"/>
              <a:gd name="f240" fmla="val 425"/>
              <a:gd name="f241" fmla="val 325"/>
              <a:gd name="f242" fmla="val 416"/>
              <a:gd name="f243" fmla="val 404"/>
              <a:gd name="f244" fmla="val 336"/>
              <a:gd name="f245" fmla="val 407"/>
              <a:gd name="f246" fmla="val 339"/>
              <a:gd name="f247" fmla="val 410"/>
              <a:gd name="f248" fmla="val 341"/>
              <a:gd name="f249" fmla="val 413"/>
              <a:gd name="f250" fmla="val 353"/>
              <a:gd name="f251" fmla="val 439"/>
              <a:gd name="f252" fmla="val 466"/>
              <a:gd name="f253" fmla="val 375"/>
              <a:gd name="f254" fmla="val 493"/>
              <a:gd name="f255" fmla="val 388"/>
              <a:gd name="f256" fmla="val 525"/>
              <a:gd name="f257" fmla="val 400"/>
              <a:gd name="f258" fmla="val 557"/>
              <a:gd name="f259" fmla="val 411"/>
              <a:gd name="f260" fmla="val 590"/>
              <a:gd name="f261" fmla="val 415"/>
              <a:gd name="f262" fmla="val 602"/>
              <a:gd name="f263" fmla="val 421"/>
              <a:gd name="f264" fmla="val 609"/>
              <a:gd name="f265" fmla="val 431"/>
              <a:gd name="f266" fmla="val 605"/>
              <a:gd name="f267" fmla="val 432"/>
              <a:gd name="f268" fmla="val 622"/>
              <a:gd name="f269" fmla="val 429"/>
              <a:gd name="f270" fmla="val 641"/>
              <a:gd name="f271" fmla="val 653"/>
              <a:gd name="f272" fmla="val 444"/>
              <a:gd name="f273" fmla="val 668"/>
              <a:gd name="f274" fmla="val 442"/>
              <a:gd name="f275" fmla="val 677"/>
              <a:gd name="f276" fmla="val 688"/>
              <a:gd name="f277" fmla="val 695"/>
              <a:gd name="f278" fmla="val 445"/>
              <a:gd name="f279" fmla="val 702"/>
              <a:gd name="f280" fmla="val 709"/>
              <a:gd name="f281" fmla="val 474"/>
              <a:gd name="f282" fmla="val 707"/>
              <a:gd name="f283" fmla="val 681"/>
              <a:gd name="f284" fmla="val 523"/>
              <a:gd name="f285" fmla="val 84"/>
              <a:gd name="f286" fmla="val 481"/>
              <a:gd name="f287" fmla="val 107"/>
              <a:gd name="f288" fmla="val 414"/>
              <a:gd name="f289" fmla="val 136"/>
              <a:gd name="f290" fmla="val 428"/>
              <a:gd name="f291" fmla="val 127"/>
              <a:gd name="f292" fmla="val 477"/>
              <a:gd name="f293" fmla="+- 0 0 -90"/>
              <a:gd name="f294" fmla="*/ f3 1 491"/>
              <a:gd name="f295" fmla="*/ f4 1 1235"/>
              <a:gd name="f296" fmla="val f5"/>
              <a:gd name="f297" fmla="val f6"/>
              <a:gd name="f298" fmla="val f7"/>
              <a:gd name="f299" fmla="*/ f293 f0 1"/>
              <a:gd name="f300" fmla="+- f298 0 f296"/>
              <a:gd name="f301" fmla="+- f297 0 f296"/>
              <a:gd name="f302" fmla="*/ f299 1 f2"/>
              <a:gd name="f303" fmla="*/ f301 1 491"/>
              <a:gd name="f304" fmla="*/ f300 1 1235"/>
              <a:gd name="f305" fmla="*/ 484 f301 1"/>
              <a:gd name="f306" fmla="*/ 654 f300 1"/>
              <a:gd name="f307" fmla="*/ 458 f301 1"/>
              <a:gd name="f308" fmla="*/ 550 f300 1"/>
              <a:gd name="f309" fmla="*/ 402 f301 1"/>
              <a:gd name="f310" fmla="*/ 387 f300 1"/>
              <a:gd name="f311" fmla="*/ 398 f301 1"/>
              <a:gd name="f312" fmla="*/ 374 f300 1"/>
              <a:gd name="f313" fmla="*/ 380 f301 1"/>
              <a:gd name="f314" fmla="*/ 296 f300 1"/>
              <a:gd name="f315" fmla="*/ 369 f301 1"/>
              <a:gd name="f316" fmla="*/ 242 f300 1"/>
              <a:gd name="f317" fmla="*/ 350 f301 1"/>
              <a:gd name="f318" fmla="*/ 207 f300 1"/>
              <a:gd name="f319" fmla="*/ 321 f301 1"/>
              <a:gd name="f320" fmla="*/ 186 f300 1"/>
              <a:gd name="f321" fmla="*/ 323 f301 1"/>
              <a:gd name="f322" fmla="*/ 181 f300 1"/>
              <a:gd name="f323" fmla="*/ 333 f301 1"/>
              <a:gd name="f324" fmla="*/ 311 f301 1"/>
              <a:gd name="f325" fmla="*/ 139 f300 1"/>
              <a:gd name="f326" fmla="*/ 291 f301 1"/>
              <a:gd name="f327" fmla="*/ 64 f300 1"/>
              <a:gd name="f328" fmla="*/ 240 f301 1"/>
              <a:gd name="f329" fmla="*/ 15 f300 1"/>
              <a:gd name="f330" fmla="*/ 233 f301 1"/>
              <a:gd name="f331" fmla="*/ 12 f300 1"/>
              <a:gd name="f332" fmla="*/ 192 f301 1"/>
              <a:gd name="f333" fmla="*/ 156 f301 1"/>
              <a:gd name="f334" fmla="*/ 51 f300 1"/>
              <a:gd name="f335" fmla="*/ 162 f301 1"/>
              <a:gd name="f336" fmla="*/ 53 f300 1"/>
              <a:gd name="f337" fmla="*/ 151 f301 1"/>
              <a:gd name="f338" fmla="*/ 109 f300 1"/>
              <a:gd name="f339" fmla="*/ 137 f301 1"/>
              <a:gd name="f340" fmla="*/ 157 f300 1"/>
              <a:gd name="f341" fmla="*/ 113 f301 1"/>
              <a:gd name="f342" fmla="*/ 187 f300 1"/>
              <a:gd name="f343" fmla="*/ 100 f301 1"/>
              <a:gd name="f344" fmla="*/ 194 f300 1"/>
              <a:gd name="f345" fmla="*/ 83 f301 1"/>
              <a:gd name="f346" fmla="*/ 217 f300 1"/>
              <a:gd name="f347" fmla="*/ 63 f301 1"/>
              <a:gd name="f348" fmla="*/ 254 f300 1"/>
              <a:gd name="f349" fmla="*/ 62 f301 1"/>
              <a:gd name="f350" fmla="*/ 304 f300 1"/>
              <a:gd name="f351" fmla="*/ 52 f301 1"/>
              <a:gd name="f352" fmla="*/ 384 f300 1"/>
              <a:gd name="f353" fmla="*/ 38 f301 1"/>
              <a:gd name="f354" fmla="*/ 412 f300 1"/>
              <a:gd name="f355" fmla="*/ 18 f301 1"/>
              <a:gd name="f356" fmla="*/ 498 f300 1"/>
              <a:gd name="f357" fmla="*/ 14 f301 1"/>
              <a:gd name="f358" fmla="*/ 519 f300 1"/>
              <a:gd name="f359" fmla="*/ 0 f301 1"/>
              <a:gd name="f360" fmla="*/ 594 f300 1"/>
              <a:gd name="f361" fmla="*/ 694 f300 1"/>
              <a:gd name="f362" fmla="*/ 91 f301 1"/>
              <a:gd name="f363" fmla="*/ 730 f300 1"/>
              <a:gd name="f364" fmla="*/ 90 f301 1"/>
              <a:gd name="f365" fmla="*/ 761 f300 1"/>
              <a:gd name="f366" fmla="*/ 104 f301 1"/>
              <a:gd name="f367" fmla="*/ 803 f300 1"/>
              <a:gd name="f368" fmla="*/ 149 f301 1"/>
              <a:gd name="f369" fmla="*/ 169 f301 1"/>
              <a:gd name="f370" fmla="*/ 815 f300 1"/>
              <a:gd name="f371" fmla="*/ 180 f301 1"/>
              <a:gd name="f372" fmla="*/ 869 f300 1"/>
              <a:gd name="f373" fmla="*/ 231 f301 1"/>
              <a:gd name="f374" fmla="*/ 1087 f300 1"/>
              <a:gd name="f375" fmla="*/ 1164 f300 1"/>
              <a:gd name="f376" fmla="*/ 228 f301 1"/>
              <a:gd name="f377" fmla="*/ 1206 f300 1"/>
              <a:gd name="f378" fmla="*/ 236 f301 1"/>
              <a:gd name="f379" fmla="*/ 1228 f300 1"/>
              <a:gd name="f380" fmla="*/ 289 f301 1"/>
              <a:gd name="f381" fmla="*/ 1221 f300 1"/>
              <a:gd name="f382" fmla="*/ 1219 f300 1"/>
              <a:gd name="f383" fmla="*/ 296 f301 1"/>
              <a:gd name="f384" fmla="*/ 1169 f300 1"/>
              <a:gd name="f385" fmla="*/ 315 f301 1"/>
              <a:gd name="f386" fmla="*/ 1144 f300 1"/>
              <a:gd name="f387" fmla="*/ 1048 f300 1"/>
              <a:gd name="f388" fmla="*/ 324 f301 1"/>
              <a:gd name="f389" fmla="*/ 870 f300 1"/>
              <a:gd name="f390" fmla="*/ 807 f300 1"/>
              <a:gd name="f391" fmla="*/ 361 f301 1"/>
              <a:gd name="f392" fmla="*/ 790 f300 1"/>
              <a:gd name="f393" fmla="*/ 376 f301 1"/>
              <a:gd name="f394" fmla="*/ 639 f300 1"/>
              <a:gd name="f395" fmla="*/ 349 f301 1"/>
              <a:gd name="f396" fmla="*/ 480 f300 1"/>
              <a:gd name="f397" fmla="*/ 437 f300 1"/>
              <a:gd name="f398" fmla="*/ 404 f300 1"/>
              <a:gd name="f399" fmla="*/ 341 f301 1"/>
              <a:gd name="f400" fmla="*/ 413 f300 1"/>
              <a:gd name="f401" fmla="*/ 375 f301 1"/>
              <a:gd name="f402" fmla="*/ 493 f300 1"/>
              <a:gd name="f403" fmla="*/ 411 f301 1"/>
              <a:gd name="f404" fmla="*/ 590 f300 1"/>
              <a:gd name="f405" fmla="*/ 431 f301 1"/>
              <a:gd name="f406" fmla="*/ 605 f300 1"/>
              <a:gd name="f407" fmla="*/ 436 f301 1"/>
              <a:gd name="f408" fmla="*/ 653 f300 1"/>
              <a:gd name="f409" fmla="*/ 688 f300 1"/>
              <a:gd name="f410" fmla="*/ 449 f301 1"/>
              <a:gd name="f411" fmla="*/ 709 f300 1"/>
              <a:gd name="f412" fmla="*/ 103 f301 1"/>
              <a:gd name="f413" fmla="*/ 523 f300 1"/>
              <a:gd name="f414" fmla="*/ 120 f301 1"/>
              <a:gd name="f415" fmla="*/ 414 f300 1"/>
              <a:gd name="f416" fmla="+- f302 0 f1"/>
              <a:gd name="f417" fmla="*/ f305 1 491"/>
              <a:gd name="f418" fmla="*/ f306 1 1235"/>
              <a:gd name="f419" fmla="*/ f307 1 491"/>
              <a:gd name="f420" fmla="*/ f308 1 1235"/>
              <a:gd name="f421" fmla="*/ f309 1 491"/>
              <a:gd name="f422" fmla="*/ f310 1 1235"/>
              <a:gd name="f423" fmla="*/ f311 1 491"/>
              <a:gd name="f424" fmla="*/ f312 1 1235"/>
              <a:gd name="f425" fmla="*/ f313 1 491"/>
              <a:gd name="f426" fmla="*/ f314 1 1235"/>
              <a:gd name="f427" fmla="*/ f315 1 491"/>
              <a:gd name="f428" fmla="*/ f316 1 1235"/>
              <a:gd name="f429" fmla="*/ f317 1 491"/>
              <a:gd name="f430" fmla="*/ f318 1 1235"/>
              <a:gd name="f431" fmla="*/ f319 1 491"/>
              <a:gd name="f432" fmla="*/ f320 1 1235"/>
              <a:gd name="f433" fmla="*/ f321 1 491"/>
              <a:gd name="f434" fmla="*/ f322 1 1235"/>
              <a:gd name="f435" fmla="*/ f323 1 491"/>
              <a:gd name="f436" fmla="*/ f324 1 491"/>
              <a:gd name="f437" fmla="*/ f325 1 1235"/>
              <a:gd name="f438" fmla="*/ f326 1 491"/>
              <a:gd name="f439" fmla="*/ f327 1 1235"/>
              <a:gd name="f440" fmla="*/ f328 1 491"/>
              <a:gd name="f441" fmla="*/ f329 1 1235"/>
              <a:gd name="f442" fmla="*/ f330 1 491"/>
              <a:gd name="f443" fmla="*/ f331 1 1235"/>
              <a:gd name="f444" fmla="*/ f332 1 491"/>
              <a:gd name="f445" fmla="*/ f333 1 491"/>
              <a:gd name="f446" fmla="*/ f334 1 1235"/>
              <a:gd name="f447" fmla="*/ f335 1 491"/>
              <a:gd name="f448" fmla="*/ f336 1 1235"/>
              <a:gd name="f449" fmla="*/ f337 1 491"/>
              <a:gd name="f450" fmla="*/ f338 1 1235"/>
              <a:gd name="f451" fmla="*/ f339 1 491"/>
              <a:gd name="f452" fmla="*/ f340 1 1235"/>
              <a:gd name="f453" fmla="*/ f341 1 491"/>
              <a:gd name="f454" fmla="*/ f342 1 1235"/>
              <a:gd name="f455" fmla="*/ f343 1 491"/>
              <a:gd name="f456" fmla="*/ f344 1 1235"/>
              <a:gd name="f457" fmla="*/ f345 1 491"/>
              <a:gd name="f458" fmla="*/ f346 1 1235"/>
              <a:gd name="f459" fmla="*/ f347 1 491"/>
              <a:gd name="f460" fmla="*/ f348 1 1235"/>
              <a:gd name="f461" fmla="*/ f349 1 491"/>
              <a:gd name="f462" fmla="*/ f350 1 1235"/>
              <a:gd name="f463" fmla="*/ f351 1 491"/>
              <a:gd name="f464" fmla="*/ f352 1 1235"/>
              <a:gd name="f465" fmla="*/ f353 1 491"/>
              <a:gd name="f466" fmla="*/ f354 1 1235"/>
              <a:gd name="f467" fmla="*/ f355 1 491"/>
              <a:gd name="f468" fmla="*/ f356 1 1235"/>
              <a:gd name="f469" fmla="*/ f357 1 491"/>
              <a:gd name="f470" fmla="*/ f358 1 1235"/>
              <a:gd name="f471" fmla="*/ f359 1 491"/>
              <a:gd name="f472" fmla="*/ f360 1 1235"/>
              <a:gd name="f473" fmla="*/ f361 1 1235"/>
              <a:gd name="f474" fmla="*/ f362 1 491"/>
              <a:gd name="f475" fmla="*/ f363 1 1235"/>
              <a:gd name="f476" fmla="*/ f364 1 491"/>
              <a:gd name="f477" fmla="*/ f365 1 1235"/>
              <a:gd name="f478" fmla="*/ f366 1 491"/>
              <a:gd name="f479" fmla="*/ f367 1 1235"/>
              <a:gd name="f480" fmla="*/ f368 1 491"/>
              <a:gd name="f481" fmla="*/ f369 1 491"/>
              <a:gd name="f482" fmla="*/ f370 1 1235"/>
              <a:gd name="f483" fmla="*/ f371 1 491"/>
              <a:gd name="f484" fmla="*/ f372 1 1235"/>
              <a:gd name="f485" fmla="*/ f373 1 491"/>
              <a:gd name="f486" fmla="*/ f374 1 1235"/>
              <a:gd name="f487" fmla="*/ f375 1 1235"/>
              <a:gd name="f488" fmla="*/ f376 1 491"/>
              <a:gd name="f489" fmla="*/ f377 1 1235"/>
              <a:gd name="f490" fmla="*/ f378 1 491"/>
              <a:gd name="f491" fmla="*/ f379 1 1235"/>
              <a:gd name="f492" fmla="*/ f380 1 491"/>
              <a:gd name="f493" fmla="*/ f381 1 1235"/>
              <a:gd name="f494" fmla="*/ f382 1 1235"/>
              <a:gd name="f495" fmla="*/ f383 1 491"/>
              <a:gd name="f496" fmla="*/ f384 1 1235"/>
              <a:gd name="f497" fmla="*/ f385 1 491"/>
              <a:gd name="f498" fmla="*/ f386 1 1235"/>
              <a:gd name="f499" fmla="*/ f387 1 1235"/>
              <a:gd name="f500" fmla="*/ f388 1 491"/>
              <a:gd name="f501" fmla="*/ f389 1 1235"/>
              <a:gd name="f502" fmla="*/ f390 1 1235"/>
              <a:gd name="f503" fmla="*/ f391 1 491"/>
              <a:gd name="f504" fmla="*/ f392 1 1235"/>
              <a:gd name="f505" fmla="*/ f393 1 491"/>
              <a:gd name="f506" fmla="*/ f394 1 1235"/>
              <a:gd name="f507" fmla="*/ f395 1 491"/>
              <a:gd name="f508" fmla="*/ f396 1 1235"/>
              <a:gd name="f509" fmla="*/ f397 1 1235"/>
              <a:gd name="f510" fmla="*/ f398 1 1235"/>
              <a:gd name="f511" fmla="*/ f399 1 491"/>
              <a:gd name="f512" fmla="*/ f400 1 1235"/>
              <a:gd name="f513" fmla="*/ f401 1 491"/>
              <a:gd name="f514" fmla="*/ f402 1 1235"/>
              <a:gd name="f515" fmla="*/ f403 1 491"/>
              <a:gd name="f516" fmla="*/ f404 1 1235"/>
              <a:gd name="f517" fmla="*/ f405 1 491"/>
              <a:gd name="f518" fmla="*/ f406 1 1235"/>
              <a:gd name="f519" fmla="*/ f407 1 491"/>
              <a:gd name="f520" fmla="*/ f408 1 1235"/>
              <a:gd name="f521" fmla="*/ f409 1 1235"/>
              <a:gd name="f522" fmla="*/ f410 1 491"/>
              <a:gd name="f523" fmla="*/ f411 1 1235"/>
              <a:gd name="f524" fmla="*/ f412 1 491"/>
              <a:gd name="f525" fmla="*/ f413 1 1235"/>
              <a:gd name="f526" fmla="*/ f414 1 491"/>
              <a:gd name="f527" fmla="*/ f415 1 1235"/>
              <a:gd name="f528" fmla="*/ 0 1 f303"/>
              <a:gd name="f529" fmla="*/ f297 1 f303"/>
              <a:gd name="f530" fmla="*/ 0 1 f304"/>
              <a:gd name="f531" fmla="*/ f298 1 f304"/>
              <a:gd name="f532" fmla="*/ f417 1 f303"/>
              <a:gd name="f533" fmla="*/ f418 1 f304"/>
              <a:gd name="f534" fmla="*/ f419 1 f303"/>
              <a:gd name="f535" fmla="*/ f420 1 f304"/>
              <a:gd name="f536" fmla="*/ f421 1 f303"/>
              <a:gd name="f537" fmla="*/ f422 1 f304"/>
              <a:gd name="f538" fmla="*/ f423 1 f303"/>
              <a:gd name="f539" fmla="*/ f424 1 f304"/>
              <a:gd name="f540" fmla="*/ f425 1 f303"/>
              <a:gd name="f541" fmla="*/ f426 1 f304"/>
              <a:gd name="f542" fmla="*/ f427 1 f303"/>
              <a:gd name="f543" fmla="*/ f428 1 f304"/>
              <a:gd name="f544" fmla="*/ f429 1 f303"/>
              <a:gd name="f545" fmla="*/ f430 1 f304"/>
              <a:gd name="f546" fmla="*/ f431 1 f303"/>
              <a:gd name="f547" fmla="*/ f432 1 f304"/>
              <a:gd name="f548" fmla="*/ f433 1 f303"/>
              <a:gd name="f549" fmla="*/ f434 1 f304"/>
              <a:gd name="f550" fmla="*/ f435 1 f303"/>
              <a:gd name="f551" fmla="*/ f436 1 f303"/>
              <a:gd name="f552" fmla="*/ f437 1 f304"/>
              <a:gd name="f553" fmla="*/ f438 1 f303"/>
              <a:gd name="f554" fmla="*/ f439 1 f304"/>
              <a:gd name="f555" fmla="*/ f440 1 f303"/>
              <a:gd name="f556" fmla="*/ f441 1 f304"/>
              <a:gd name="f557" fmla="*/ f442 1 f303"/>
              <a:gd name="f558" fmla="*/ f443 1 f304"/>
              <a:gd name="f559" fmla="*/ f444 1 f303"/>
              <a:gd name="f560" fmla="*/ f445 1 f303"/>
              <a:gd name="f561" fmla="*/ f446 1 f304"/>
              <a:gd name="f562" fmla="*/ f447 1 f303"/>
              <a:gd name="f563" fmla="*/ f448 1 f304"/>
              <a:gd name="f564" fmla="*/ f449 1 f303"/>
              <a:gd name="f565" fmla="*/ f450 1 f304"/>
              <a:gd name="f566" fmla="*/ f451 1 f303"/>
              <a:gd name="f567" fmla="*/ f452 1 f304"/>
              <a:gd name="f568" fmla="*/ f453 1 f303"/>
              <a:gd name="f569" fmla="*/ f454 1 f304"/>
              <a:gd name="f570" fmla="*/ f455 1 f303"/>
              <a:gd name="f571" fmla="*/ f456 1 f304"/>
              <a:gd name="f572" fmla="*/ f457 1 f303"/>
              <a:gd name="f573" fmla="*/ f458 1 f304"/>
              <a:gd name="f574" fmla="*/ f459 1 f303"/>
              <a:gd name="f575" fmla="*/ f460 1 f304"/>
              <a:gd name="f576" fmla="*/ f461 1 f303"/>
              <a:gd name="f577" fmla="*/ f462 1 f304"/>
              <a:gd name="f578" fmla="*/ f463 1 f303"/>
              <a:gd name="f579" fmla="*/ f464 1 f304"/>
              <a:gd name="f580" fmla="*/ f465 1 f303"/>
              <a:gd name="f581" fmla="*/ f466 1 f304"/>
              <a:gd name="f582" fmla="*/ f467 1 f303"/>
              <a:gd name="f583" fmla="*/ f468 1 f304"/>
              <a:gd name="f584" fmla="*/ f469 1 f303"/>
              <a:gd name="f585" fmla="*/ f470 1 f304"/>
              <a:gd name="f586" fmla="*/ f471 1 f303"/>
              <a:gd name="f587" fmla="*/ f472 1 f304"/>
              <a:gd name="f588" fmla="*/ f473 1 f304"/>
              <a:gd name="f589" fmla="*/ f474 1 f303"/>
              <a:gd name="f590" fmla="*/ f475 1 f304"/>
              <a:gd name="f591" fmla="*/ f476 1 f303"/>
              <a:gd name="f592" fmla="*/ f477 1 f304"/>
              <a:gd name="f593" fmla="*/ f478 1 f303"/>
              <a:gd name="f594" fmla="*/ f479 1 f304"/>
              <a:gd name="f595" fmla="*/ f480 1 f303"/>
              <a:gd name="f596" fmla="*/ f481 1 f303"/>
              <a:gd name="f597" fmla="*/ f482 1 f304"/>
              <a:gd name="f598" fmla="*/ f483 1 f303"/>
              <a:gd name="f599" fmla="*/ f484 1 f304"/>
              <a:gd name="f600" fmla="*/ f485 1 f303"/>
              <a:gd name="f601" fmla="*/ f486 1 f304"/>
              <a:gd name="f602" fmla="*/ f487 1 f304"/>
              <a:gd name="f603" fmla="*/ f488 1 f303"/>
              <a:gd name="f604" fmla="*/ f489 1 f304"/>
              <a:gd name="f605" fmla="*/ f490 1 f303"/>
              <a:gd name="f606" fmla="*/ f491 1 f304"/>
              <a:gd name="f607" fmla="*/ f492 1 f303"/>
              <a:gd name="f608" fmla="*/ f493 1 f304"/>
              <a:gd name="f609" fmla="*/ f494 1 f304"/>
              <a:gd name="f610" fmla="*/ f495 1 f303"/>
              <a:gd name="f611" fmla="*/ f496 1 f304"/>
              <a:gd name="f612" fmla="*/ f497 1 f303"/>
              <a:gd name="f613" fmla="*/ f498 1 f304"/>
              <a:gd name="f614" fmla="*/ f499 1 f304"/>
              <a:gd name="f615" fmla="*/ f500 1 f303"/>
              <a:gd name="f616" fmla="*/ f501 1 f304"/>
              <a:gd name="f617" fmla="*/ f502 1 f304"/>
              <a:gd name="f618" fmla="*/ f503 1 f303"/>
              <a:gd name="f619" fmla="*/ f504 1 f304"/>
              <a:gd name="f620" fmla="*/ f505 1 f303"/>
              <a:gd name="f621" fmla="*/ f506 1 f304"/>
              <a:gd name="f622" fmla="*/ f507 1 f303"/>
              <a:gd name="f623" fmla="*/ f508 1 f304"/>
              <a:gd name="f624" fmla="*/ f509 1 f304"/>
              <a:gd name="f625" fmla="*/ f510 1 f304"/>
              <a:gd name="f626" fmla="*/ f511 1 f303"/>
              <a:gd name="f627" fmla="*/ f512 1 f304"/>
              <a:gd name="f628" fmla="*/ f513 1 f303"/>
              <a:gd name="f629" fmla="*/ f514 1 f304"/>
              <a:gd name="f630" fmla="*/ f515 1 f303"/>
              <a:gd name="f631" fmla="*/ f516 1 f304"/>
              <a:gd name="f632" fmla="*/ f517 1 f303"/>
              <a:gd name="f633" fmla="*/ f518 1 f304"/>
              <a:gd name="f634" fmla="*/ f519 1 f303"/>
              <a:gd name="f635" fmla="*/ f520 1 f304"/>
              <a:gd name="f636" fmla="*/ f521 1 f304"/>
              <a:gd name="f637" fmla="*/ f522 1 f303"/>
              <a:gd name="f638" fmla="*/ f523 1 f304"/>
              <a:gd name="f639" fmla="*/ f524 1 f303"/>
              <a:gd name="f640" fmla="*/ f525 1 f304"/>
              <a:gd name="f641" fmla="*/ f526 1 f303"/>
              <a:gd name="f642" fmla="*/ f527 1 f304"/>
              <a:gd name="f643" fmla="*/ f528 f294 1"/>
              <a:gd name="f644" fmla="*/ f529 f294 1"/>
              <a:gd name="f645" fmla="*/ f531 f295 1"/>
              <a:gd name="f646" fmla="*/ f530 f295 1"/>
              <a:gd name="f647" fmla="*/ f532 f294 1"/>
              <a:gd name="f648" fmla="*/ f533 f295 1"/>
              <a:gd name="f649" fmla="*/ f534 f294 1"/>
              <a:gd name="f650" fmla="*/ f535 f295 1"/>
              <a:gd name="f651" fmla="*/ f536 f294 1"/>
              <a:gd name="f652" fmla="*/ f537 f295 1"/>
              <a:gd name="f653" fmla="*/ f538 f294 1"/>
              <a:gd name="f654" fmla="*/ f539 f295 1"/>
              <a:gd name="f655" fmla="*/ f540 f294 1"/>
              <a:gd name="f656" fmla="*/ f541 f295 1"/>
              <a:gd name="f657" fmla="*/ f542 f294 1"/>
              <a:gd name="f658" fmla="*/ f543 f295 1"/>
              <a:gd name="f659" fmla="*/ f544 f294 1"/>
              <a:gd name="f660" fmla="*/ f545 f295 1"/>
              <a:gd name="f661" fmla="*/ f546 f294 1"/>
              <a:gd name="f662" fmla="*/ f547 f295 1"/>
              <a:gd name="f663" fmla="*/ f548 f294 1"/>
              <a:gd name="f664" fmla="*/ f549 f295 1"/>
              <a:gd name="f665" fmla="*/ f550 f294 1"/>
              <a:gd name="f666" fmla="*/ f551 f294 1"/>
              <a:gd name="f667" fmla="*/ f552 f295 1"/>
              <a:gd name="f668" fmla="*/ f553 f294 1"/>
              <a:gd name="f669" fmla="*/ f554 f295 1"/>
              <a:gd name="f670" fmla="*/ f555 f294 1"/>
              <a:gd name="f671" fmla="*/ f556 f295 1"/>
              <a:gd name="f672" fmla="*/ f557 f294 1"/>
              <a:gd name="f673" fmla="*/ f558 f295 1"/>
              <a:gd name="f674" fmla="*/ f559 f294 1"/>
              <a:gd name="f675" fmla="*/ f560 f294 1"/>
              <a:gd name="f676" fmla="*/ f561 f295 1"/>
              <a:gd name="f677" fmla="*/ f562 f294 1"/>
              <a:gd name="f678" fmla="*/ f563 f295 1"/>
              <a:gd name="f679" fmla="*/ f564 f294 1"/>
              <a:gd name="f680" fmla="*/ f565 f295 1"/>
              <a:gd name="f681" fmla="*/ f566 f294 1"/>
              <a:gd name="f682" fmla="*/ f567 f295 1"/>
              <a:gd name="f683" fmla="*/ f568 f294 1"/>
              <a:gd name="f684" fmla="*/ f569 f295 1"/>
              <a:gd name="f685" fmla="*/ f570 f294 1"/>
              <a:gd name="f686" fmla="*/ f571 f295 1"/>
              <a:gd name="f687" fmla="*/ f572 f294 1"/>
              <a:gd name="f688" fmla="*/ f573 f295 1"/>
              <a:gd name="f689" fmla="*/ f574 f294 1"/>
              <a:gd name="f690" fmla="*/ f575 f295 1"/>
              <a:gd name="f691" fmla="*/ f576 f294 1"/>
              <a:gd name="f692" fmla="*/ f577 f295 1"/>
              <a:gd name="f693" fmla="*/ f578 f294 1"/>
              <a:gd name="f694" fmla="*/ f579 f295 1"/>
              <a:gd name="f695" fmla="*/ f580 f294 1"/>
              <a:gd name="f696" fmla="*/ f581 f295 1"/>
              <a:gd name="f697" fmla="*/ f582 f294 1"/>
              <a:gd name="f698" fmla="*/ f583 f295 1"/>
              <a:gd name="f699" fmla="*/ f584 f294 1"/>
              <a:gd name="f700" fmla="*/ f585 f295 1"/>
              <a:gd name="f701" fmla="*/ f586 f294 1"/>
              <a:gd name="f702" fmla="*/ f587 f295 1"/>
              <a:gd name="f703" fmla="*/ f588 f295 1"/>
              <a:gd name="f704" fmla="*/ f589 f294 1"/>
              <a:gd name="f705" fmla="*/ f590 f295 1"/>
              <a:gd name="f706" fmla="*/ f591 f294 1"/>
              <a:gd name="f707" fmla="*/ f592 f295 1"/>
              <a:gd name="f708" fmla="*/ f593 f294 1"/>
              <a:gd name="f709" fmla="*/ f594 f295 1"/>
              <a:gd name="f710" fmla="*/ f595 f294 1"/>
              <a:gd name="f711" fmla="*/ f596 f294 1"/>
              <a:gd name="f712" fmla="*/ f597 f295 1"/>
              <a:gd name="f713" fmla="*/ f598 f294 1"/>
              <a:gd name="f714" fmla="*/ f599 f295 1"/>
              <a:gd name="f715" fmla="*/ f600 f294 1"/>
              <a:gd name="f716" fmla="*/ f601 f295 1"/>
              <a:gd name="f717" fmla="*/ f602 f295 1"/>
              <a:gd name="f718" fmla="*/ f603 f294 1"/>
              <a:gd name="f719" fmla="*/ f604 f295 1"/>
              <a:gd name="f720" fmla="*/ f605 f294 1"/>
              <a:gd name="f721" fmla="*/ f606 f295 1"/>
              <a:gd name="f722" fmla="*/ f607 f294 1"/>
              <a:gd name="f723" fmla="*/ f608 f295 1"/>
              <a:gd name="f724" fmla="*/ f609 f295 1"/>
              <a:gd name="f725" fmla="*/ f610 f294 1"/>
              <a:gd name="f726" fmla="*/ f611 f295 1"/>
              <a:gd name="f727" fmla="*/ f612 f294 1"/>
              <a:gd name="f728" fmla="*/ f613 f295 1"/>
              <a:gd name="f729" fmla="*/ f614 f295 1"/>
              <a:gd name="f730" fmla="*/ f615 f294 1"/>
              <a:gd name="f731" fmla="*/ f616 f295 1"/>
              <a:gd name="f732" fmla="*/ f617 f295 1"/>
              <a:gd name="f733" fmla="*/ f618 f294 1"/>
              <a:gd name="f734" fmla="*/ f619 f295 1"/>
              <a:gd name="f735" fmla="*/ f620 f294 1"/>
              <a:gd name="f736" fmla="*/ f621 f295 1"/>
              <a:gd name="f737" fmla="*/ f622 f294 1"/>
              <a:gd name="f738" fmla="*/ f623 f295 1"/>
              <a:gd name="f739" fmla="*/ f624 f295 1"/>
              <a:gd name="f740" fmla="*/ f625 f295 1"/>
              <a:gd name="f741" fmla="*/ f626 f294 1"/>
              <a:gd name="f742" fmla="*/ f627 f295 1"/>
              <a:gd name="f743" fmla="*/ f628 f294 1"/>
              <a:gd name="f744" fmla="*/ f629 f295 1"/>
              <a:gd name="f745" fmla="*/ f630 f294 1"/>
              <a:gd name="f746" fmla="*/ f631 f295 1"/>
              <a:gd name="f747" fmla="*/ f632 f294 1"/>
              <a:gd name="f748" fmla="*/ f633 f295 1"/>
              <a:gd name="f749" fmla="*/ f634 f294 1"/>
              <a:gd name="f750" fmla="*/ f635 f295 1"/>
              <a:gd name="f751" fmla="*/ f636 f295 1"/>
              <a:gd name="f752" fmla="*/ f637 f294 1"/>
              <a:gd name="f753" fmla="*/ f638 f295 1"/>
              <a:gd name="f754" fmla="*/ f639 f294 1"/>
              <a:gd name="f755" fmla="*/ f640 f295 1"/>
              <a:gd name="f756" fmla="*/ f641 f294 1"/>
              <a:gd name="f757" fmla="*/ f642 f295 1"/>
            </a:gdLst>
            <a:ahLst/>
            <a:cxnLst>
              <a:cxn ang="3cd4">
                <a:pos x="hc" y="t"/>
              </a:cxn>
              <a:cxn ang="0">
                <a:pos x="r" y="vc"/>
              </a:cxn>
              <a:cxn ang="cd4">
                <a:pos x="hc" y="b"/>
              </a:cxn>
              <a:cxn ang="cd2">
                <a:pos x="l" y="vc"/>
              </a:cxn>
              <a:cxn ang="f416">
                <a:pos x="f647" y="f648"/>
              </a:cxn>
              <a:cxn ang="f416">
                <a:pos x="f649" y="f650"/>
              </a:cxn>
              <a:cxn ang="f416">
                <a:pos x="f651" y="f652"/>
              </a:cxn>
              <a:cxn ang="f416">
                <a:pos x="f653" y="f654"/>
              </a:cxn>
              <a:cxn ang="f416">
                <a:pos x="f655" y="f656"/>
              </a:cxn>
              <a:cxn ang="f416">
                <a:pos x="f657" y="f658"/>
              </a:cxn>
              <a:cxn ang="f416">
                <a:pos x="f659" y="f660"/>
              </a:cxn>
              <a:cxn ang="f416">
                <a:pos x="f661" y="f662"/>
              </a:cxn>
              <a:cxn ang="f416">
                <a:pos x="f663" y="f664"/>
              </a:cxn>
              <a:cxn ang="f416">
                <a:pos x="f665" y="f664"/>
              </a:cxn>
              <a:cxn ang="f416">
                <a:pos x="f666" y="f667"/>
              </a:cxn>
              <a:cxn ang="f416">
                <a:pos x="f668" y="f669"/>
              </a:cxn>
              <a:cxn ang="f416">
                <a:pos x="f670" y="f671"/>
              </a:cxn>
              <a:cxn ang="f416">
                <a:pos x="f672" y="f673"/>
              </a:cxn>
              <a:cxn ang="f416">
                <a:pos x="f674" y="f673"/>
              </a:cxn>
              <a:cxn ang="f416">
                <a:pos x="f675" y="f676"/>
              </a:cxn>
              <a:cxn ang="f416">
                <a:pos x="f677" y="f678"/>
              </a:cxn>
              <a:cxn ang="f416">
                <a:pos x="f679" y="f680"/>
              </a:cxn>
              <a:cxn ang="f416">
                <a:pos x="f681" y="f682"/>
              </a:cxn>
              <a:cxn ang="f416">
                <a:pos x="f683" y="f684"/>
              </a:cxn>
              <a:cxn ang="f416">
                <a:pos x="f685" y="f686"/>
              </a:cxn>
              <a:cxn ang="f416">
                <a:pos x="f687" y="f688"/>
              </a:cxn>
              <a:cxn ang="f416">
                <a:pos x="f689" y="f690"/>
              </a:cxn>
              <a:cxn ang="f416">
                <a:pos x="f691" y="f692"/>
              </a:cxn>
              <a:cxn ang="f416">
                <a:pos x="f693" y="f694"/>
              </a:cxn>
              <a:cxn ang="f416">
                <a:pos x="f695" y="f696"/>
              </a:cxn>
              <a:cxn ang="f416">
                <a:pos x="f697" y="f698"/>
              </a:cxn>
              <a:cxn ang="f416">
                <a:pos x="f699" y="f700"/>
              </a:cxn>
              <a:cxn ang="f416">
                <a:pos x="f701" y="f702"/>
              </a:cxn>
              <a:cxn ang="f416">
                <a:pos x="f701" y="f703"/>
              </a:cxn>
              <a:cxn ang="f416">
                <a:pos x="f704" y="f705"/>
              </a:cxn>
              <a:cxn ang="f416">
                <a:pos x="f706" y="f707"/>
              </a:cxn>
              <a:cxn ang="f416">
                <a:pos x="f708" y="f709"/>
              </a:cxn>
              <a:cxn ang="f416">
                <a:pos x="f710" y="f709"/>
              </a:cxn>
              <a:cxn ang="f416">
                <a:pos x="f711" y="f712"/>
              </a:cxn>
              <a:cxn ang="f416">
                <a:pos x="f713" y="f714"/>
              </a:cxn>
              <a:cxn ang="f416">
                <a:pos x="f715" y="f716"/>
              </a:cxn>
              <a:cxn ang="f416">
                <a:pos x="f670" y="f717"/>
              </a:cxn>
              <a:cxn ang="f416">
                <a:pos x="f718" y="f719"/>
              </a:cxn>
              <a:cxn ang="f416">
                <a:pos x="f720" y="f721"/>
              </a:cxn>
              <a:cxn ang="f416">
                <a:pos x="f722" y="f723"/>
              </a:cxn>
              <a:cxn ang="f416">
                <a:pos x="f722" y="f724"/>
              </a:cxn>
              <a:cxn ang="f416">
                <a:pos x="f725" y="f726"/>
              </a:cxn>
              <a:cxn ang="f416">
                <a:pos x="f727" y="f728"/>
              </a:cxn>
              <a:cxn ang="f416">
                <a:pos x="f727" y="f729"/>
              </a:cxn>
              <a:cxn ang="f416">
                <a:pos x="f730" y="f731"/>
              </a:cxn>
              <a:cxn ang="f416">
                <a:pos x="f730" y="f732"/>
              </a:cxn>
              <a:cxn ang="f416">
                <a:pos x="f733" y="f734"/>
              </a:cxn>
              <a:cxn ang="f416">
                <a:pos x="f735" y="f736"/>
              </a:cxn>
              <a:cxn ang="f416">
                <a:pos x="f737" y="f738"/>
              </a:cxn>
              <a:cxn ang="f416">
                <a:pos x="f665" y="f739"/>
              </a:cxn>
              <a:cxn ang="f416">
                <a:pos x="f665" y="f740"/>
              </a:cxn>
              <a:cxn ang="f416">
                <a:pos x="f741" y="f742"/>
              </a:cxn>
              <a:cxn ang="f416">
                <a:pos x="f743" y="f744"/>
              </a:cxn>
              <a:cxn ang="f416">
                <a:pos x="f745" y="f746"/>
              </a:cxn>
              <a:cxn ang="f416">
                <a:pos x="f747" y="f748"/>
              </a:cxn>
              <a:cxn ang="f416">
                <a:pos x="f749" y="f750"/>
              </a:cxn>
              <a:cxn ang="f416">
                <a:pos x="f749" y="f751"/>
              </a:cxn>
              <a:cxn ang="f416">
                <a:pos x="f752" y="f753"/>
              </a:cxn>
              <a:cxn ang="f416">
                <a:pos x="f647" y="f648"/>
              </a:cxn>
              <a:cxn ang="f416">
                <a:pos x="f754" y="f755"/>
              </a:cxn>
              <a:cxn ang="f416">
                <a:pos x="f756" y="f757"/>
              </a:cxn>
              <a:cxn ang="f416">
                <a:pos x="f754" y="f755"/>
              </a:cxn>
            </a:cxnLst>
            <a:rect l="f643" t="f646" r="f644" b="f645"/>
            <a:pathLst>
              <a:path w="491" h="1235">
                <a:moveTo>
                  <a:pt x="f8" y="f9"/>
                </a:moveTo>
                <a:cubicBezTo>
                  <a:pt x="f10" y="f11"/>
                  <a:pt x="f12" y="f13"/>
                  <a:pt x="f14" y="f15"/>
                </a:cubicBezTo>
                <a:cubicBezTo>
                  <a:pt x="f16" y="f17"/>
                  <a:pt x="f18" y="f19"/>
                  <a:pt x="f20" y="f21"/>
                </a:cubicBezTo>
                <a:cubicBezTo>
                  <a:pt x="f22" y="f23"/>
                  <a:pt x="f22" y="f24"/>
                  <a:pt x="f25" y="f26"/>
                </a:cubicBezTo>
                <a:cubicBezTo>
                  <a:pt x="f27" y="f28"/>
                  <a:pt x="f29" y="f30"/>
                  <a:pt x="f31" y="f32"/>
                </a:cubicBezTo>
                <a:cubicBezTo>
                  <a:pt x="f33" y="f34"/>
                  <a:pt x="f35" y="f36"/>
                  <a:pt x="f37" y="f38"/>
                </a:cubicBezTo>
                <a:cubicBezTo>
                  <a:pt x="f39" y="f40"/>
                  <a:pt x="f41" y="f42"/>
                  <a:pt x="f43" y="f44"/>
                </a:cubicBezTo>
                <a:cubicBezTo>
                  <a:pt x="f45" y="f46"/>
                  <a:pt x="f47" y="f48"/>
                  <a:pt x="f49" y="f50"/>
                </a:cubicBezTo>
                <a:cubicBezTo>
                  <a:pt x="f49" y="f51"/>
                  <a:pt x="f30" y="f52"/>
                  <a:pt x="f53" y="f54"/>
                </a:cubicBezTo>
                <a:cubicBezTo>
                  <a:pt x="f55" y="f54"/>
                  <a:pt x="f56" y="f54"/>
                  <a:pt x="f56" y="f54"/>
                </a:cubicBezTo>
                <a:cubicBezTo>
                  <a:pt x="f57" y="f58"/>
                  <a:pt x="f59" y="f60"/>
                  <a:pt x="f61" y="f62"/>
                </a:cubicBezTo>
                <a:cubicBezTo>
                  <a:pt x="f63" y="f64"/>
                  <a:pt x="f65" y="f66"/>
                  <a:pt x="f67" y="f68"/>
                </a:cubicBezTo>
                <a:cubicBezTo>
                  <a:pt x="f69" y="f70"/>
                  <a:pt x="f71" y="f72"/>
                  <a:pt x="f73" y="f74"/>
                </a:cubicBezTo>
                <a:cubicBezTo>
                  <a:pt x="f75" y="f74"/>
                  <a:pt x="f76" y="f77"/>
                  <a:pt x="f78" y="f79"/>
                </a:cubicBezTo>
                <a:cubicBezTo>
                  <a:pt x="f80" y="f5"/>
                  <a:pt x="f81" y="f5"/>
                  <a:pt x="f82" y="f79"/>
                </a:cubicBezTo>
                <a:cubicBezTo>
                  <a:pt x="f2" y="f83"/>
                  <a:pt x="f58" y="f84"/>
                  <a:pt x="f85" y="f86"/>
                </a:cubicBezTo>
                <a:cubicBezTo>
                  <a:pt x="f87" y="f86"/>
                  <a:pt x="f88" y="f89"/>
                  <a:pt x="f88" y="f89"/>
                </a:cubicBezTo>
                <a:cubicBezTo>
                  <a:pt x="f90" y="f91"/>
                  <a:pt x="f87" y="f92"/>
                  <a:pt x="f93" y="f94"/>
                </a:cubicBezTo>
                <a:cubicBezTo>
                  <a:pt x="f95" y="f96"/>
                  <a:pt x="f97" y="f95"/>
                  <a:pt x="f98" y="f87"/>
                </a:cubicBezTo>
                <a:cubicBezTo>
                  <a:pt x="f99" y="f52"/>
                  <a:pt x="f100" y="f54"/>
                  <a:pt x="f101" y="f102"/>
                </a:cubicBezTo>
                <a:cubicBezTo>
                  <a:pt x="f103" y="f104"/>
                  <a:pt x="f105" y="f106"/>
                  <a:pt x="f107" y="f108"/>
                </a:cubicBezTo>
                <a:cubicBezTo>
                  <a:pt x="f109" y="f110"/>
                  <a:pt x="f111" y="f112"/>
                  <a:pt x="f113" y="f114"/>
                </a:cubicBezTo>
                <a:cubicBezTo>
                  <a:pt x="f115" y="f116"/>
                  <a:pt x="f117" y="f118"/>
                  <a:pt x="f119" y="f120"/>
                </a:cubicBezTo>
                <a:cubicBezTo>
                  <a:pt x="f121" y="f122"/>
                  <a:pt x="f123" y="f124"/>
                  <a:pt x="f125" y="f126"/>
                </a:cubicBezTo>
                <a:cubicBezTo>
                  <a:pt x="f68" y="f47"/>
                  <a:pt x="f127" y="f128"/>
                  <a:pt x="f129" y="f130"/>
                </a:cubicBezTo>
                <a:cubicBezTo>
                  <a:pt x="f89" y="f131"/>
                  <a:pt x="f70" y="f20"/>
                  <a:pt x="f84" y="f132"/>
                </a:cubicBezTo>
                <a:cubicBezTo>
                  <a:pt x="f133" y="f16"/>
                  <a:pt x="f134" y="f12"/>
                  <a:pt x="f72" y="f135"/>
                </a:cubicBezTo>
                <a:cubicBezTo>
                  <a:pt x="f136" y="f137"/>
                  <a:pt x="f77" y="f138"/>
                  <a:pt x="f139" y="f140"/>
                </a:cubicBezTo>
                <a:cubicBezTo>
                  <a:pt x="f141" y="f142"/>
                  <a:pt x="f143" y="f144"/>
                  <a:pt x="f5" y="f145"/>
                </a:cubicBezTo>
                <a:cubicBezTo>
                  <a:pt x="f5" y="f146"/>
                  <a:pt x="f5" y="f146"/>
                  <a:pt x="f5" y="f146"/>
                </a:cubicBezTo>
                <a:cubicBezTo>
                  <a:pt x="f141" y="f147"/>
                  <a:pt x="f148" y="f149"/>
                  <a:pt x="f92" y="f150"/>
                </a:cubicBezTo>
                <a:cubicBezTo>
                  <a:pt x="f151" y="f152"/>
                  <a:pt x="f153" y="f154"/>
                  <a:pt x="f151" y="f155"/>
                </a:cubicBezTo>
                <a:cubicBezTo>
                  <a:pt x="f156" y="f157"/>
                  <a:pt x="f158" y="f159"/>
                  <a:pt x="f158" y="f160"/>
                </a:cubicBezTo>
                <a:cubicBezTo>
                  <a:pt x="f161" y="f160"/>
                  <a:pt x="f162" y="f163"/>
                  <a:pt x="f164" y="f160"/>
                </a:cubicBezTo>
                <a:cubicBezTo>
                  <a:pt x="f85" y="f165"/>
                  <a:pt x="f166" y="f167"/>
                  <a:pt x="f168" y="f169"/>
                </a:cubicBezTo>
                <a:cubicBezTo>
                  <a:pt x="f170" y="f171"/>
                  <a:pt x="f2" y="f172"/>
                  <a:pt x="f2" y="f173"/>
                </a:cubicBezTo>
                <a:cubicBezTo>
                  <a:pt x="f174" y="f175"/>
                  <a:pt x="f176" y="f177"/>
                  <a:pt x="f178" y="f179"/>
                </a:cubicBezTo>
                <a:cubicBezTo>
                  <a:pt x="f38" y="f180"/>
                  <a:pt x="f181" y="f182"/>
                  <a:pt x="f73" y="f183"/>
                </a:cubicBezTo>
                <a:cubicBezTo>
                  <a:pt x="f75" y="f184"/>
                  <a:pt x="f185" y="f186"/>
                  <a:pt x="f187" y="f188"/>
                </a:cubicBezTo>
                <a:cubicBezTo>
                  <a:pt x="f189" y="f190"/>
                  <a:pt x="f80" y="f191"/>
                  <a:pt x="f192" y="f193"/>
                </a:cubicBezTo>
                <a:cubicBezTo>
                  <a:pt x="f194" y="f7"/>
                  <a:pt x="f195" y="f196"/>
                  <a:pt x="f197" y="f198"/>
                </a:cubicBezTo>
                <a:cubicBezTo>
                  <a:pt x="f197" y="f199"/>
                  <a:pt x="f197" y="f200"/>
                  <a:pt x="f197" y="f200"/>
                </a:cubicBezTo>
                <a:cubicBezTo>
                  <a:pt x="f201" y="f202"/>
                  <a:pt x="f203" y="f204"/>
                  <a:pt x="f32" y="f205"/>
                </a:cubicBezTo>
                <a:cubicBezTo>
                  <a:pt x="f206" y="f207"/>
                  <a:pt x="f30" y="f208"/>
                  <a:pt x="f209" y="f210"/>
                </a:cubicBezTo>
                <a:cubicBezTo>
                  <a:pt x="f211" y="f180"/>
                  <a:pt x="f212" y="f213"/>
                  <a:pt x="f209" y="f214"/>
                </a:cubicBezTo>
                <a:cubicBezTo>
                  <a:pt x="f56" y="f215"/>
                  <a:pt x="f216" y="f217"/>
                  <a:pt x="f218" y="f219"/>
                </a:cubicBezTo>
                <a:cubicBezTo>
                  <a:pt x="f49" y="f220"/>
                  <a:pt x="f218" y="f221"/>
                  <a:pt x="f218" y="f222"/>
                </a:cubicBezTo>
                <a:cubicBezTo>
                  <a:pt x="f223" y="f165"/>
                  <a:pt x="f224" y="f225"/>
                  <a:pt x="f226" y="f227"/>
                </a:cubicBezTo>
                <a:cubicBezTo>
                  <a:pt x="f228" y="f152"/>
                  <a:pt x="f229" y="f230"/>
                  <a:pt x="f33" y="f231"/>
                </a:cubicBezTo>
                <a:cubicBezTo>
                  <a:pt x="f130" y="f232"/>
                  <a:pt x="f35" y="f233"/>
                  <a:pt x="f234" y="f235"/>
                </a:cubicBezTo>
                <a:cubicBezTo>
                  <a:pt x="f236" y="f237"/>
                  <a:pt x="f223" y="f238"/>
                  <a:pt x="f56" y="f239"/>
                </a:cubicBezTo>
                <a:cubicBezTo>
                  <a:pt x="f53" y="f240"/>
                  <a:pt x="f241" y="f242"/>
                  <a:pt x="f56" y="f243"/>
                </a:cubicBezTo>
                <a:cubicBezTo>
                  <a:pt x="f244" y="f245"/>
                  <a:pt x="f246" y="f247"/>
                  <a:pt x="f248" y="f249"/>
                </a:cubicBezTo>
                <a:cubicBezTo>
                  <a:pt x="f250" y="f251"/>
                  <a:pt x="f228" y="f252"/>
                  <a:pt x="f253" y="f254"/>
                </a:cubicBezTo>
                <a:cubicBezTo>
                  <a:pt x="f255" y="f256"/>
                  <a:pt x="f257" y="f258"/>
                  <a:pt x="f259" y="f260"/>
                </a:cubicBezTo>
                <a:cubicBezTo>
                  <a:pt x="f261" y="f262"/>
                  <a:pt x="f263" y="f264"/>
                  <a:pt x="f265" y="f266"/>
                </a:cubicBezTo>
                <a:cubicBezTo>
                  <a:pt x="f267" y="f268"/>
                  <a:pt x="f269" y="f270"/>
                  <a:pt x="f19" y="f271"/>
                </a:cubicBezTo>
                <a:cubicBezTo>
                  <a:pt x="f272" y="f273"/>
                  <a:pt x="f274" y="f275"/>
                  <a:pt x="f19" y="f276"/>
                </a:cubicBezTo>
                <a:cubicBezTo>
                  <a:pt x="f16" y="f277"/>
                  <a:pt x="f278" y="f279"/>
                  <a:pt x="f238" y="f280"/>
                </a:cubicBezTo>
                <a:cubicBezTo>
                  <a:pt x="f281" y="f282"/>
                  <a:pt x="f6" y="f283"/>
                  <a:pt x="f8" y="f9"/>
                </a:cubicBezTo>
                <a:close/>
                <a:moveTo>
                  <a:pt x="f105" y="f284"/>
                </a:moveTo>
                <a:cubicBezTo>
                  <a:pt x="f285" y="f286"/>
                  <a:pt x="f287" y="f238"/>
                  <a:pt x="f161" y="f288"/>
                </a:cubicBezTo>
                <a:cubicBezTo>
                  <a:pt x="f289" y="f290"/>
                  <a:pt x="f291" y="f292"/>
                  <a:pt x="f105" y="f28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8" name="Freeform 32">
            <a:extLst>
              <a:ext uri="{FF2B5EF4-FFF2-40B4-BE49-F238E27FC236}">
                <a16:creationId xmlns:a16="http://schemas.microsoft.com/office/drawing/2014/main" id="{4A83E9CD-6BB5-C3EE-43FD-2F0329F35335}"/>
              </a:ext>
            </a:extLst>
          </p:cNvPr>
          <p:cNvSpPr/>
          <p:nvPr/>
        </p:nvSpPr>
        <p:spPr>
          <a:xfrm>
            <a:off x="6962771" y="766760"/>
            <a:ext cx="827083" cy="2179636"/>
          </a:xfrm>
          <a:custGeom>
            <a:avLst/>
            <a:gdLst>
              <a:gd name="f0" fmla="val 10800000"/>
              <a:gd name="f1" fmla="val 5400000"/>
              <a:gd name="f2" fmla="val 360"/>
              <a:gd name="f3" fmla="val 180"/>
              <a:gd name="f4" fmla="val w"/>
              <a:gd name="f5" fmla="val h"/>
              <a:gd name="f6" fmla="val 0"/>
              <a:gd name="f7" fmla="val 482"/>
              <a:gd name="f8" fmla="val 1271"/>
              <a:gd name="f9" fmla="val 479"/>
              <a:gd name="f10" fmla="val 693"/>
              <a:gd name="f11" fmla="val 692"/>
              <a:gd name="f12" fmla="val 690"/>
              <a:gd name="f13" fmla="val 689"/>
              <a:gd name="f14" fmla="val 688"/>
              <a:gd name="f15" fmla="val 687"/>
              <a:gd name="f16" fmla="val 685"/>
              <a:gd name="f17" fmla="val 478"/>
              <a:gd name="f18" fmla="val 683"/>
              <a:gd name="f19" fmla="val 477"/>
              <a:gd name="f20" fmla="val 680"/>
              <a:gd name="f21" fmla="val 677"/>
              <a:gd name="f22" fmla="val 686"/>
              <a:gd name="f23" fmla="val 480"/>
              <a:gd name="f24" fmla="val 675"/>
              <a:gd name="f25" fmla="val 661"/>
              <a:gd name="f26" fmla="val 649"/>
              <a:gd name="f27" fmla="val 648"/>
              <a:gd name="f28" fmla="val 647"/>
              <a:gd name="f29" fmla="val 644"/>
              <a:gd name="f30" fmla="val 641"/>
              <a:gd name="f31" fmla="val 638"/>
              <a:gd name="f32" fmla="val 639"/>
              <a:gd name="f33" fmla="val 476"/>
              <a:gd name="f34" fmla="val 468"/>
              <a:gd name="f35" fmla="val 609"/>
              <a:gd name="f36" fmla="val 459"/>
              <a:gd name="f37" fmla="val 583"/>
              <a:gd name="f38" fmla="val 453"/>
              <a:gd name="f39" fmla="val 556"/>
              <a:gd name="f40" fmla="val 448"/>
              <a:gd name="f41" fmla="val 534"/>
              <a:gd name="f42" fmla="val 445"/>
              <a:gd name="f43" fmla="val 511"/>
              <a:gd name="f44" fmla="val 441"/>
              <a:gd name="f45" fmla="val 489"/>
              <a:gd name="f46" fmla="val 438"/>
              <a:gd name="f47" fmla="val 465"/>
              <a:gd name="f48" fmla="val 439"/>
              <a:gd name="f49" fmla="val 430"/>
              <a:gd name="f50" fmla="val 417"/>
              <a:gd name="f51" fmla="val 418"/>
              <a:gd name="f52" fmla="val 380"/>
              <a:gd name="f53" fmla="val 406"/>
              <a:gd name="f54" fmla="val 344"/>
              <a:gd name="f55" fmla="val 407"/>
              <a:gd name="f56" fmla="val 304"/>
              <a:gd name="f57" fmla="val 408"/>
              <a:gd name="f58" fmla="val 285"/>
              <a:gd name="f59" fmla="val 405"/>
              <a:gd name="f60" fmla="val 264"/>
              <a:gd name="f61" fmla="val 398"/>
              <a:gd name="f62" fmla="val 245"/>
              <a:gd name="f63" fmla="val 393"/>
              <a:gd name="f64" fmla="val 231"/>
              <a:gd name="f65" fmla="val 395"/>
              <a:gd name="f66" fmla="val 209"/>
              <a:gd name="f67" fmla="val 371"/>
              <a:gd name="f68" fmla="val 204"/>
              <a:gd name="f69" fmla="val 202"/>
              <a:gd name="f70" fmla="val 347"/>
              <a:gd name="f71" fmla="val 201"/>
              <a:gd name="f72" fmla="val 348"/>
              <a:gd name="f73" fmla="val 183"/>
              <a:gd name="f74" fmla="val 177"/>
              <a:gd name="f75" fmla="val 343"/>
              <a:gd name="f76" fmla="val 169"/>
              <a:gd name="f77" fmla="val 338"/>
              <a:gd name="f78" fmla="val 163"/>
              <a:gd name="f79" fmla="val 320"/>
              <a:gd name="f80" fmla="val 137"/>
              <a:gd name="f81" fmla="val 307"/>
              <a:gd name="f82" fmla="val 110"/>
              <a:gd name="f83" fmla="val 303"/>
              <a:gd name="f84" fmla="val 78"/>
              <a:gd name="f85" fmla="val 301"/>
              <a:gd name="f86" fmla="val 68"/>
              <a:gd name="f87" fmla="val 297"/>
              <a:gd name="f88" fmla="val 57"/>
              <a:gd name="f89" fmla="val 290"/>
              <a:gd name="f90" fmla="val 49"/>
              <a:gd name="f91" fmla="val 250"/>
              <a:gd name="f92" fmla="val 5"/>
              <a:gd name="f93" fmla="val 211"/>
              <a:gd name="f94" fmla="val 186"/>
              <a:gd name="f95" fmla="val 65"/>
              <a:gd name="f96" fmla="val 172"/>
              <a:gd name="f97" fmla="val 103"/>
              <a:gd name="f98" fmla="val 178"/>
              <a:gd name="f99" fmla="val 146"/>
              <a:gd name="f100" fmla="val 154"/>
              <a:gd name="f101" fmla="val 182"/>
              <a:gd name="f102" fmla="val 150"/>
              <a:gd name="f103" fmla="val 189"/>
              <a:gd name="f104" fmla="val 152"/>
              <a:gd name="f105" fmla="val 122"/>
              <a:gd name="f106" fmla="val 217"/>
              <a:gd name="f107" fmla="val 106"/>
              <a:gd name="f108" fmla="val 235"/>
              <a:gd name="f109" fmla="val 265"/>
              <a:gd name="f110" fmla="val 101"/>
              <a:gd name="f111" fmla="val 288"/>
              <a:gd name="f112" fmla="val 100"/>
              <a:gd name="f113" fmla="val 310"/>
              <a:gd name="f114" fmla="val 97"/>
              <a:gd name="f115" fmla="val 333"/>
              <a:gd name="f116" fmla="val 93"/>
              <a:gd name="f117" fmla="val 368"/>
              <a:gd name="f118" fmla="val 87"/>
              <a:gd name="f119" fmla="val 404"/>
              <a:gd name="f120" fmla="val 83"/>
              <a:gd name="f121" fmla="val 82"/>
              <a:gd name="f122" fmla="val 446"/>
              <a:gd name="f123" fmla="val 85"/>
              <a:gd name="f124" fmla="val 86"/>
              <a:gd name="f125" fmla="val 460"/>
              <a:gd name="f126" fmla="val 88"/>
              <a:gd name="f127" fmla="val 467"/>
              <a:gd name="f128" fmla="val 91"/>
              <a:gd name="f129" fmla="val 473"/>
              <a:gd name="f130" fmla="val 95"/>
              <a:gd name="f131" fmla="val 510"/>
              <a:gd name="f132" fmla="val 540"/>
              <a:gd name="f133" fmla="val 570"/>
              <a:gd name="f134" fmla="val 104"/>
              <a:gd name="f135" fmla="val 591"/>
              <a:gd name="f136" fmla="val 601"/>
              <a:gd name="f137" fmla="val 75"/>
              <a:gd name="f138" fmla="val 605"/>
              <a:gd name="f139" fmla="val 58"/>
              <a:gd name="f140" fmla="val 608"/>
              <a:gd name="f141" fmla="val 41"/>
              <a:gd name="f142" fmla="val 617"/>
              <a:gd name="f143" fmla="val 25"/>
              <a:gd name="f144" fmla="val 625"/>
              <a:gd name="f145" fmla="val 21"/>
              <a:gd name="f146" fmla="val 626"/>
              <a:gd name="f147" fmla="val 18"/>
              <a:gd name="f148" fmla="val 635"/>
              <a:gd name="f149" fmla="val 20"/>
              <a:gd name="f150" fmla="val 27"/>
              <a:gd name="f151" fmla="val 650"/>
              <a:gd name="f152" fmla="val 35"/>
              <a:gd name="f153" fmla="val 660"/>
              <a:gd name="f154" fmla="val 43"/>
              <a:gd name="f155" fmla="val 671"/>
              <a:gd name="f156" fmla="val 30"/>
              <a:gd name="f157" fmla="val 3"/>
              <a:gd name="f158" fmla="val 705"/>
              <a:gd name="f159" fmla="val 735"/>
              <a:gd name="f160" fmla="val 11"/>
              <a:gd name="f161" fmla="val 727"/>
              <a:gd name="f162" fmla="val 717"/>
              <a:gd name="f163" fmla="val 29"/>
              <a:gd name="f164" fmla="val 707"/>
              <a:gd name="f165" fmla="val 39"/>
              <a:gd name="f166" fmla="val 697"/>
              <a:gd name="f167" fmla="val 678"/>
              <a:gd name="f168" fmla="val 60"/>
              <a:gd name="f169" fmla="val 679"/>
              <a:gd name="f170" fmla="val 62"/>
              <a:gd name="f171" fmla="val 63"/>
              <a:gd name="f172" fmla="val 681"/>
              <a:gd name="f173" fmla="val 64"/>
              <a:gd name="f174" fmla="val 699"/>
              <a:gd name="f175" fmla="val 731"/>
              <a:gd name="f176" fmla="val 77"/>
              <a:gd name="f177" fmla="val 756"/>
              <a:gd name="f178" fmla="val 111"/>
              <a:gd name="f179" fmla="val 765"/>
              <a:gd name="f180" fmla="val 129"/>
              <a:gd name="f181" fmla="val 770"/>
              <a:gd name="f182" fmla="val 131"/>
              <a:gd name="f183" fmla="val 785"/>
              <a:gd name="f184" fmla="val 130"/>
              <a:gd name="f185" fmla="val 801"/>
              <a:gd name="f186" fmla="val 832"/>
              <a:gd name="f187" fmla="val 132"/>
              <a:gd name="f188" fmla="val 838"/>
              <a:gd name="f189" fmla="val 843"/>
              <a:gd name="f190" fmla="val 847"/>
              <a:gd name="f191" fmla="val 198"/>
              <a:gd name="f192" fmla="val 859"/>
              <a:gd name="f193" fmla="val 200"/>
              <a:gd name="f194" fmla="val 882"/>
              <a:gd name="f195" fmla="val 891"/>
              <a:gd name="f196" fmla="val 203"/>
              <a:gd name="f197" fmla="val 900"/>
              <a:gd name="f198" fmla="val 909"/>
              <a:gd name="f199" fmla="val 206"/>
              <a:gd name="f200" fmla="val 951"/>
              <a:gd name="f201" fmla="val 993"/>
              <a:gd name="f202" fmla="val 227"/>
              <a:gd name="f203" fmla="val 1032"/>
              <a:gd name="f204" fmla="val 244"/>
              <a:gd name="f205" fmla="val 1070"/>
              <a:gd name="f206" fmla="val 261"/>
              <a:gd name="f207" fmla="val 1107"/>
              <a:gd name="f208" fmla="val 273"/>
              <a:gd name="f209" fmla="val 1146"/>
              <a:gd name="f210" fmla="val 284"/>
              <a:gd name="f211" fmla="val 1180"/>
              <a:gd name="f212" fmla="val 1216"/>
              <a:gd name="f213" fmla="val 266"/>
              <a:gd name="f214" fmla="val 1249"/>
              <a:gd name="f215" fmla="val 263"/>
              <a:gd name="f216" fmla="val 1253"/>
              <a:gd name="f217" fmla="val 1260"/>
              <a:gd name="f218" fmla="val 1263"/>
              <a:gd name="f219" fmla="val 1267"/>
              <a:gd name="f220" fmla="val 1270"/>
              <a:gd name="f221" fmla="val 278"/>
              <a:gd name="f222" fmla="val 295"/>
              <a:gd name="f223" fmla="val 1268"/>
              <a:gd name="f224" fmla="val 326"/>
              <a:gd name="f225" fmla="val 325"/>
              <a:gd name="f226" fmla="val 1240"/>
              <a:gd name="f227" fmla="val 335"/>
              <a:gd name="f228" fmla="val 1230"/>
              <a:gd name="f229" fmla="val 330"/>
              <a:gd name="f230" fmla="val 1212"/>
              <a:gd name="f231" fmla="val 351"/>
              <a:gd name="f232" fmla="val 1210"/>
              <a:gd name="f233" fmla="val 358"/>
              <a:gd name="f234" fmla="val 370"/>
              <a:gd name="f235" fmla="val 1202"/>
              <a:gd name="f236" fmla="val 1200"/>
              <a:gd name="f237" fmla="val 1190"/>
              <a:gd name="f238" fmla="val 362"/>
              <a:gd name="f239" fmla="val 1182"/>
              <a:gd name="f240" fmla="val 1173"/>
              <a:gd name="f241" fmla="val 356"/>
              <a:gd name="f242" fmla="val 1168"/>
              <a:gd name="f243" fmla="val 353"/>
              <a:gd name="f244" fmla="val 1163"/>
              <a:gd name="f245" fmla="val 352"/>
              <a:gd name="f246" fmla="val 1158"/>
              <a:gd name="f247" fmla="val 1154"/>
              <a:gd name="f248" fmla="val 1149"/>
              <a:gd name="f249" fmla="val 1145"/>
              <a:gd name="f250" fmla="val 349"/>
              <a:gd name="f251" fmla="val 1137"/>
              <a:gd name="f252" fmla="val 1129"/>
              <a:gd name="f253" fmla="val 345"/>
              <a:gd name="f254" fmla="val 1121"/>
              <a:gd name="f255" fmla="val 1106"/>
              <a:gd name="f256" fmla="val 350"/>
              <a:gd name="f257" fmla="val 1091"/>
              <a:gd name="f258" fmla="val 354"/>
              <a:gd name="f259" fmla="val 1076"/>
              <a:gd name="f260" fmla="val 1023"/>
              <a:gd name="f261" fmla="val 374"/>
              <a:gd name="f262" fmla="val 970"/>
              <a:gd name="f263" fmla="val 365"/>
              <a:gd name="f264" fmla="val 914"/>
              <a:gd name="f265" fmla="val 361"/>
              <a:gd name="f266" fmla="val 888"/>
              <a:gd name="f267" fmla="val 366"/>
              <a:gd name="f268" fmla="val 860"/>
              <a:gd name="f269" fmla="val 833"/>
              <a:gd name="f270" fmla="val 369"/>
              <a:gd name="f271" fmla="val 815"/>
              <a:gd name="f272" fmla="val 379"/>
              <a:gd name="f273" fmla="val 808"/>
              <a:gd name="f274" fmla="val 396"/>
              <a:gd name="f275" fmla="val 811"/>
              <a:gd name="f276" fmla="val 812"/>
              <a:gd name="f277" fmla="val 415"/>
              <a:gd name="f278" fmla="val 814"/>
              <a:gd name="f279" fmla="val 428"/>
              <a:gd name="f280" fmla="val 419"/>
              <a:gd name="f281" fmla="val 739"/>
              <a:gd name="f282" fmla="val 411"/>
              <a:gd name="f283" fmla="val 665"/>
              <a:gd name="f284" fmla="val 403"/>
              <a:gd name="f285" fmla="val 587"/>
              <a:gd name="f286" fmla="val 598"/>
              <a:gd name="f287" fmla="val 414"/>
              <a:gd name="f288" fmla="val 607"/>
              <a:gd name="f289" fmla="val 416"/>
              <a:gd name="f290" fmla="val 616"/>
              <a:gd name="f291" fmla="val 636"/>
              <a:gd name="f292" fmla="val 646"/>
              <a:gd name="f293" fmla="val 426"/>
              <a:gd name="f294" fmla="val 432"/>
              <a:gd name="f295" fmla="val 437"/>
              <a:gd name="f296" fmla="val 423"/>
              <a:gd name="f297" fmla="val 713"/>
              <a:gd name="f298" fmla="val 726"/>
              <a:gd name="f299" fmla="val 450"/>
              <a:gd name="f300" fmla="val 762"/>
              <a:gd name="f301" fmla="val 471"/>
              <a:gd name="f302" fmla="val 746"/>
              <a:gd name="f303" fmla="val 481"/>
              <a:gd name="f304" fmla="val 701"/>
              <a:gd name="f305" fmla="val 696"/>
              <a:gd name="f306" fmla="val 493"/>
              <a:gd name="f307" fmla="val 155"/>
              <a:gd name="f308" fmla="val 472"/>
              <a:gd name="f309" fmla="val 159"/>
              <a:gd name="f310" fmla="val 457"/>
              <a:gd name="f311" fmla="val 162"/>
              <a:gd name="f312" fmla="val 443"/>
              <a:gd name="f313" fmla="val 456"/>
              <a:gd name="f314" fmla="val 461"/>
              <a:gd name="f315" fmla="val 287"/>
              <a:gd name="f316" fmla="val 956"/>
              <a:gd name="f317" fmla="val 941"/>
              <a:gd name="f318" fmla="val 283"/>
              <a:gd name="f319" fmla="val 926"/>
              <a:gd name="f320" fmla="val 281"/>
              <a:gd name="f321" fmla="val 910"/>
              <a:gd name="f322" fmla="val 286"/>
              <a:gd name="f323" fmla="val 289"/>
              <a:gd name="f324" fmla="val 291"/>
              <a:gd name="f325" fmla="val 924"/>
              <a:gd name="f326" fmla="val 293"/>
              <a:gd name="f327" fmla="val 940"/>
              <a:gd name="f328" fmla="val 955"/>
              <a:gd name="f329" fmla="val 409"/>
              <a:gd name="f330" fmla="val 364"/>
              <a:gd name="f331" fmla="val 449"/>
              <a:gd name="f332" fmla="val 466"/>
              <a:gd name="f333" fmla="val 458"/>
              <a:gd name="f334" fmla="+- 0 0 -90"/>
              <a:gd name="f335" fmla="*/ f4 1 482"/>
              <a:gd name="f336" fmla="*/ f5 1 1271"/>
              <a:gd name="f337" fmla="val f6"/>
              <a:gd name="f338" fmla="val f7"/>
              <a:gd name="f339" fmla="val f8"/>
              <a:gd name="f340" fmla="*/ f334 f0 1"/>
              <a:gd name="f341" fmla="+- f339 0 f337"/>
              <a:gd name="f342" fmla="+- f338 0 f337"/>
              <a:gd name="f343" fmla="*/ f340 1 f3"/>
              <a:gd name="f344" fmla="*/ f342 1 482"/>
              <a:gd name="f345" fmla="*/ f341 1 1271"/>
              <a:gd name="f346" fmla="*/ 479 f342 1"/>
              <a:gd name="f347" fmla="*/ 689 f341 1"/>
              <a:gd name="f348" fmla="*/ 477 f342 1"/>
              <a:gd name="f349" fmla="*/ 677 f341 1"/>
              <a:gd name="f350" fmla="*/ 687 f341 1"/>
              <a:gd name="f351" fmla="*/ 480 f342 1"/>
              <a:gd name="f352" fmla="*/ 647 f341 1"/>
              <a:gd name="f353" fmla="*/ 476 f342 1"/>
              <a:gd name="f354" fmla="*/ 639 f341 1"/>
              <a:gd name="f355" fmla="*/ 441 f342 1"/>
              <a:gd name="f356" fmla="*/ 489 f341 1"/>
              <a:gd name="f357" fmla="*/ 407 f342 1"/>
              <a:gd name="f358" fmla="*/ 304 f341 1"/>
              <a:gd name="f359" fmla="*/ 371 f342 1"/>
              <a:gd name="f360" fmla="*/ 204 f341 1"/>
              <a:gd name="f361" fmla="*/ 338 f342 1"/>
              <a:gd name="f362" fmla="*/ 163 f341 1"/>
              <a:gd name="f363" fmla="*/ 290 f342 1"/>
              <a:gd name="f364" fmla="*/ 49 f341 1"/>
              <a:gd name="f365" fmla="*/ 154 f342 1"/>
              <a:gd name="f366" fmla="*/ 182 f341 1"/>
              <a:gd name="f367" fmla="*/ 103 f342 1"/>
              <a:gd name="f368" fmla="*/ 265 f341 1"/>
              <a:gd name="f369" fmla="*/ 83 f342 1"/>
              <a:gd name="f370" fmla="*/ 439 f341 1"/>
              <a:gd name="f371" fmla="*/ 91 f342 1"/>
              <a:gd name="f372" fmla="*/ 479 f341 1"/>
              <a:gd name="f373" fmla="*/ 75 f342 1"/>
              <a:gd name="f374" fmla="*/ 605 f341 1"/>
              <a:gd name="f375" fmla="*/ 20 f342 1"/>
              <a:gd name="f376" fmla="*/ 638 f341 1"/>
              <a:gd name="f377" fmla="*/ 0 f342 1"/>
              <a:gd name="f378" fmla="*/ 735 f341 1"/>
              <a:gd name="f379" fmla="*/ 58 f342 1"/>
              <a:gd name="f380" fmla="*/ 678 f341 1"/>
              <a:gd name="f381" fmla="*/ 64 f342 1"/>
              <a:gd name="f382" fmla="*/ 699 f341 1"/>
              <a:gd name="f383" fmla="*/ 130 f342 1"/>
              <a:gd name="f384" fmla="*/ 801 f341 1"/>
              <a:gd name="f385" fmla="*/ 200 f342 1"/>
              <a:gd name="f386" fmla="*/ 882 f341 1"/>
              <a:gd name="f387" fmla="*/ 227 f342 1"/>
              <a:gd name="f388" fmla="*/ 1032 f341 1"/>
              <a:gd name="f389" fmla="*/ 266 f342 1"/>
              <a:gd name="f390" fmla="*/ 1249 f341 1"/>
              <a:gd name="f391" fmla="*/ 278 f342 1"/>
              <a:gd name="f392" fmla="*/ 1271 f341 1"/>
              <a:gd name="f393" fmla="*/ 333 f342 1"/>
              <a:gd name="f394" fmla="*/ 1240 f341 1"/>
              <a:gd name="f395" fmla="*/ 370 f342 1"/>
              <a:gd name="f396" fmla="*/ 1200 f341 1"/>
              <a:gd name="f397" fmla="*/ 352 f342 1"/>
              <a:gd name="f398" fmla="*/ 1158 f341 1"/>
              <a:gd name="f399" fmla="*/ 345 f342 1"/>
              <a:gd name="f400" fmla="*/ 1121 f341 1"/>
              <a:gd name="f401" fmla="*/ 365 f342 1"/>
              <a:gd name="f402" fmla="*/ 914 f341 1"/>
              <a:gd name="f403" fmla="*/ 396 f342 1"/>
              <a:gd name="f404" fmla="*/ 811 f341 1"/>
              <a:gd name="f405" fmla="*/ 403 f342 1"/>
              <a:gd name="f406" fmla="*/ 587 f341 1"/>
              <a:gd name="f407" fmla="*/ 417 f342 1"/>
              <a:gd name="f408" fmla="*/ 646 f341 1"/>
              <a:gd name="f409" fmla="*/ 450 f342 1"/>
              <a:gd name="f410" fmla="*/ 762 f341 1"/>
              <a:gd name="f411" fmla="*/ 693 f341 1"/>
              <a:gd name="f412" fmla="*/ 162 f342 1"/>
              <a:gd name="f413" fmla="*/ 443 f341 1"/>
              <a:gd name="f414" fmla="*/ 287 f342 1"/>
              <a:gd name="f415" fmla="*/ 956 f341 1"/>
              <a:gd name="f416" fmla="*/ 289 f342 1"/>
              <a:gd name="f417" fmla="*/ 909 f341 1"/>
              <a:gd name="f418" fmla="*/ 366 f342 1"/>
              <a:gd name="f419" fmla="*/ 466 f341 1"/>
              <a:gd name="f420" fmla="+- f343 0 f1"/>
              <a:gd name="f421" fmla="*/ f346 1 482"/>
              <a:gd name="f422" fmla="*/ f347 1 1271"/>
              <a:gd name="f423" fmla="*/ f348 1 482"/>
              <a:gd name="f424" fmla="*/ f349 1 1271"/>
              <a:gd name="f425" fmla="*/ f350 1 1271"/>
              <a:gd name="f426" fmla="*/ f351 1 482"/>
              <a:gd name="f427" fmla="*/ f352 1 1271"/>
              <a:gd name="f428" fmla="*/ f353 1 482"/>
              <a:gd name="f429" fmla="*/ f354 1 1271"/>
              <a:gd name="f430" fmla="*/ f355 1 482"/>
              <a:gd name="f431" fmla="*/ f356 1 1271"/>
              <a:gd name="f432" fmla="*/ f357 1 482"/>
              <a:gd name="f433" fmla="*/ f358 1 1271"/>
              <a:gd name="f434" fmla="*/ f359 1 482"/>
              <a:gd name="f435" fmla="*/ f360 1 1271"/>
              <a:gd name="f436" fmla="*/ f361 1 482"/>
              <a:gd name="f437" fmla="*/ f362 1 1271"/>
              <a:gd name="f438" fmla="*/ f363 1 482"/>
              <a:gd name="f439" fmla="*/ f364 1 1271"/>
              <a:gd name="f440" fmla="*/ f365 1 482"/>
              <a:gd name="f441" fmla="*/ f366 1 1271"/>
              <a:gd name="f442" fmla="*/ f367 1 482"/>
              <a:gd name="f443" fmla="*/ f368 1 1271"/>
              <a:gd name="f444" fmla="*/ f369 1 482"/>
              <a:gd name="f445" fmla="*/ f370 1 1271"/>
              <a:gd name="f446" fmla="*/ f371 1 482"/>
              <a:gd name="f447" fmla="*/ f372 1 1271"/>
              <a:gd name="f448" fmla="*/ f373 1 482"/>
              <a:gd name="f449" fmla="*/ f374 1 1271"/>
              <a:gd name="f450" fmla="*/ f375 1 482"/>
              <a:gd name="f451" fmla="*/ f376 1 1271"/>
              <a:gd name="f452" fmla="*/ f377 1 482"/>
              <a:gd name="f453" fmla="*/ f378 1 1271"/>
              <a:gd name="f454" fmla="*/ f379 1 482"/>
              <a:gd name="f455" fmla="*/ f380 1 1271"/>
              <a:gd name="f456" fmla="*/ f381 1 482"/>
              <a:gd name="f457" fmla="*/ f382 1 1271"/>
              <a:gd name="f458" fmla="*/ f383 1 482"/>
              <a:gd name="f459" fmla="*/ f384 1 1271"/>
              <a:gd name="f460" fmla="*/ f385 1 482"/>
              <a:gd name="f461" fmla="*/ f386 1 1271"/>
              <a:gd name="f462" fmla="*/ f387 1 482"/>
              <a:gd name="f463" fmla="*/ f388 1 1271"/>
              <a:gd name="f464" fmla="*/ f389 1 482"/>
              <a:gd name="f465" fmla="*/ f390 1 1271"/>
              <a:gd name="f466" fmla="*/ f391 1 482"/>
              <a:gd name="f467" fmla="*/ f392 1 1271"/>
              <a:gd name="f468" fmla="*/ f393 1 482"/>
              <a:gd name="f469" fmla="*/ f394 1 1271"/>
              <a:gd name="f470" fmla="*/ f395 1 482"/>
              <a:gd name="f471" fmla="*/ f396 1 1271"/>
              <a:gd name="f472" fmla="*/ f397 1 482"/>
              <a:gd name="f473" fmla="*/ f398 1 1271"/>
              <a:gd name="f474" fmla="*/ f399 1 482"/>
              <a:gd name="f475" fmla="*/ f400 1 1271"/>
              <a:gd name="f476" fmla="*/ f401 1 482"/>
              <a:gd name="f477" fmla="*/ f402 1 1271"/>
              <a:gd name="f478" fmla="*/ f403 1 482"/>
              <a:gd name="f479" fmla="*/ f404 1 1271"/>
              <a:gd name="f480" fmla="*/ f405 1 482"/>
              <a:gd name="f481" fmla="*/ f406 1 1271"/>
              <a:gd name="f482" fmla="*/ f407 1 482"/>
              <a:gd name="f483" fmla="*/ f408 1 1271"/>
              <a:gd name="f484" fmla="*/ f409 1 482"/>
              <a:gd name="f485" fmla="*/ f410 1 1271"/>
              <a:gd name="f486" fmla="*/ f411 1 1271"/>
              <a:gd name="f487" fmla="*/ f412 1 482"/>
              <a:gd name="f488" fmla="*/ f413 1 1271"/>
              <a:gd name="f489" fmla="*/ f414 1 482"/>
              <a:gd name="f490" fmla="*/ f415 1 1271"/>
              <a:gd name="f491" fmla="*/ f416 1 482"/>
              <a:gd name="f492" fmla="*/ f417 1 1271"/>
              <a:gd name="f493" fmla="*/ f418 1 482"/>
              <a:gd name="f494" fmla="*/ f419 1 1271"/>
              <a:gd name="f495" fmla="*/ 0 1 f344"/>
              <a:gd name="f496" fmla="*/ f338 1 f344"/>
              <a:gd name="f497" fmla="*/ 0 1 f345"/>
              <a:gd name="f498" fmla="*/ f339 1 f345"/>
              <a:gd name="f499" fmla="*/ f421 1 f344"/>
              <a:gd name="f500" fmla="*/ f422 1 f345"/>
              <a:gd name="f501" fmla="*/ f423 1 f344"/>
              <a:gd name="f502" fmla="*/ f424 1 f345"/>
              <a:gd name="f503" fmla="*/ f425 1 f345"/>
              <a:gd name="f504" fmla="*/ f426 1 f344"/>
              <a:gd name="f505" fmla="*/ f427 1 f345"/>
              <a:gd name="f506" fmla="*/ f428 1 f344"/>
              <a:gd name="f507" fmla="*/ f429 1 f345"/>
              <a:gd name="f508" fmla="*/ f430 1 f344"/>
              <a:gd name="f509" fmla="*/ f431 1 f345"/>
              <a:gd name="f510" fmla="*/ f432 1 f344"/>
              <a:gd name="f511" fmla="*/ f433 1 f345"/>
              <a:gd name="f512" fmla="*/ f434 1 f344"/>
              <a:gd name="f513" fmla="*/ f435 1 f345"/>
              <a:gd name="f514" fmla="*/ f436 1 f344"/>
              <a:gd name="f515" fmla="*/ f437 1 f345"/>
              <a:gd name="f516" fmla="*/ f438 1 f344"/>
              <a:gd name="f517" fmla="*/ f439 1 f345"/>
              <a:gd name="f518" fmla="*/ f440 1 f344"/>
              <a:gd name="f519" fmla="*/ f441 1 f345"/>
              <a:gd name="f520" fmla="*/ f442 1 f344"/>
              <a:gd name="f521" fmla="*/ f443 1 f345"/>
              <a:gd name="f522" fmla="*/ f444 1 f344"/>
              <a:gd name="f523" fmla="*/ f445 1 f345"/>
              <a:gd name="f524" fmla="*/ f446 1 f344"/>
              <a:gd name="f525" fmla="*/ f447 1 f345"/>
              <a:gd name="f526" fmla="*/ f448 1 f344"/>
              <a:gd name="f527" fmla="*/ f449 1 f345"/>
              <a:gd name="f528" fmla="*/ f450 1 f344"/>
              <a:gd name="f529" fmla="*/ f451 1 f345"/>
              <a:gd name="f530" fmla="*/ f452 1 f344"/>
              <a:gd name="f531" fmla="*/ f453 1 f345"/>
              <a:gd name="f532" fmla="*/ f454 1 f344"/>
              <a:gd name="f533" fmla="*/ f455 1 f345"/>
              <a:gd name="f534" fmla="*/ f456 1 f344"/>
              <a:gd name="f535" fmla="*/ f457 1 f345"/>
              <a:gd name="f536" fmla="*/ f458 1 f344"/>
              <a:gd name="f537" fmla="*/ f459 1 f345"/>
              <a:gd name="f538" fmla="*/ f460 1 f344"/>
              <a:gd name="f539" fmla="*/ f461 1 f345"/>
              <a:gd name="f540" fmla="*/ f462 1 f344"/>
              <a:gd name="f541" fmla="*/ f463 1 f345"/>
              <a:gd name="f542" fmla="*/ f464 1 f344"/>
              <a:gd name="f543" fmla="*/ f465 1 f345"/>
              <a:gd name="f544" fmla="*/ f466 1 f344"/>
              <a:gd name="f545" fmla="*/ f467 1 f345"/>
              <a:gd name="f546" fmla="*/ f468 1 f344"/>
              <a:gd name="f547" fmla="*/ f469 1 f345"/>
              <a:gd name="f548" fmla="*/ f470 1 f344"/>
              <a:gd name="f549" fmla="*/ f471 1 f345"/>
              <a:gd name="f550" fmla="*/ f472 1 f344"/>
              <a:gd name="f551" fmla="*/ f473 1 f345"/>
              <a:gd name="f552" fmla="*/ f474 1 f344"/>
              <a:gd name="f553" fmla="*/ f475 1 f345"/>
              <a:gd name="f554" fmla="*/ f476 1 f344"/>
              <a:gd name="f555" fmla="*/ f477 1 f345"/>
              <a:gd name="f556" fmla="*/ f478 1 f344"/>
              <a:gd name="f557" fmla="*/ f479 1 f345"/>
              <a:gd name="f558" fmla="*/ f480 1 f344"/>
              <a:gd name="f559" fmla="*/ f481 1 f345"/>
              <a:gd name="f560" fmla="*/ f482 1 f344"/>
              <a:gd name="f561" fmla="*/ f483 1 f345"/>
              <a:gd name="f562" fmla="*/ f484 1 f344"/>
              <a:gd name="f563" fmla="*/ f485 1 f345"/>
              <a:gd name="f564" fmla="*/ f486 1 f345"/>
              <a:gd name="f565" fmla="*/ f487 1 f344"/>
              <a:gd name="f566" fmla="*/ f488 1 f345"/>
              <a:gd name="f567" fmla="*/ f489 1 f344"/>
              <a:gd name="f568" fmla="*/ f490 1 f345"/>
              <a:gd name="f569" fmla="*/ f491 1 f344"/>
              <a:gd name="f570" fmla="*/ f492 1 f345"/>
              <a:gd name="f571" fmla="*/ f493 1 f344"/>
              <a:gd name="f572" fmla="*/ f494 1 f345"/>
              <a:gd name="f573" fmla="*/ f495 f335 1"/>
              <a:gd name="f574" fmla="*/ f496 f335 1"/>
              <a:gd name="f575" fmla="*/ f498 f336 1"/>
              <a:gd name="f576" fmla="*/ f497 f336 1"/>
              <a:gd name="f577" fmla="*/ f499 f335 1"/>
              <a:gd name="f578" fmla="*/ f500 f336 1"/>
              <a:gd name="f579" fmla="*/ f501 f335 1"/>
              <a:gd name="f580" fmla="*/ f502 f336 1"/>
              <a:gd name="f581" fmla="*/ f503 f336 1"/>
              <a:gd name="f582" fmla="*/ f504 f335 1"/>
              <a:gd name="f583" fmla="*/ f505 f336 1"/>
              <a:gd name="f584" fmla="*/ f506 f335 1"/>
              <a:gd name="f585" fmla="*/ f507 f336 1"/>
              <a:gd name="f586" fmla="*/ f508 f335 1"/>
              <a:gd name="f587" fmla="*/ f509 f336 1"/>
              <a:gd name="f588" fmla="*/ f510 f335 1"/>
              <a:gd name="f589" fmla="*/ f511 f336 1"/>
              <a:gd name="f590" fmla="*/ f512 f335 1"/>
              <a:gd name="f591" fmla="*/ f513 f336 1"/>
              <a:gd name="f592" fmla="*/ f514 f335 1"/>
              <a:gd name="f593" fmla="*/ f515 f336 1"/>
              <a:gd name="f594" fmla="*/ f516 f335 1"/>
              <a:gd name="f595" fmla="*/ f517 f336 1"/>
              <a:gd name="f596" fmla="*/ f518 f335 1"/>
              <a:gd name="f597" fmla="*/ f519 f336 1"/>
              <a:gd name="f598" fmla="*/ f520 f335 1"/>
              <a:gd name="f599" fmla="*/ f521 f336 1"/>
              <a:gd name="f600" fmla="*/ f522 f335 1"/>
              <a:gd name="f601" fmla="*/ f523 f336 1"/>
              <a:gd name="f602" fmla="*/ f524 f335 1"/>
              <a:gd name="f603" fmla="*/ f525 f336 1"/>
              <a:gd name="f604" fmla="*/ f526 f335 1"/>
              <a:gd name="f605" fmla="*/ f527 f336 1"/>
              <a:gd name="f606" fmla="*/ f528 f335 1"/>
              <a:gd name="f607" fmla="*/ f529 f336 1"/>
              <a:gd name="f608" fmla="*/ f530 f335 1"/>
              <a:gd name="f609" fmla="*/ f531 f336 1"/>
              <a:gd name="f610" fmla="*/ f532 f335 1"/>
              <a:gd name="f611" fmla="*/ f533 f336 1"/>
              <a:gd name="f612" fmla="*/ f534 f335 1"/>
              <a:gd name="f613" fmla="*/ f535 f336 1"/>
              <a:gd name="f614" fmla="*/ f536 f335 1"/>
              <a:gd name="f615" fmla="*/ f537 f336 1"/>
              <a:gd name="f616" fmla="*/ f538 f335 1"/>
              <a:gd name="f617" fmla="*/ f539 f336 1"/>
              <a:gd name="f618" fmla="*/ f540 f335 1"/>
              <a:gd name="f619" fmla="*/ f541 f336 1"/>
              <a:gd name="f620" fmla="*/ f542 f335 1"/>
              <a:gd name="f621" fmla="*/ f543 f336 1"/>
              <a:gd name="f622" fmla="*/ f544 f335 1"/>
              <a:gd name="f623" fmla="*/ f545 f336 1"/>
              <a:gd name="f624" fmla="*/ f546 f335 1"/>
              <a:gd name="f625" fmla="*/ f547 f336 1"/>
              <a:gd name="f626" fmla="*/ f548 f335 1"/>
              <a:gd name="f627" fmla="*/ f549 f336 1"/>
              <a:gd name="f628" fmla="*/ f550 f335 1"/>
              <a:gd name="f629" fmla="*/ f551 f336 1"/>
              <a:gd name="f630" fmla="*/ f552 f335 1"/>
              <a:gd name="f631" fmla="*/ f553 f336 1"/>
              <a:gd name="f632" fmla="*/ f554 f335 1"/>
              <a:gd name="f633" fmla="*/ f555 f336 1"/>
              <a:gd name="f634" fmla="*/ f556 f335 1"/>
              <a:gd name="f635" fmla="*/ f557 f336 1"/>
              <a:gd name="f636" fmla="*/ f558 f335 1"/>
              <a:gd name="f637" fmla="*/ f559 f336 1"/>
              <a:gd name="f638" fmla="*/ f560 f335 1"/>
              <a:gd name="f639" fmla="*/ f561 f336 1"/>
              <a:gd name="f640" fmla="*/ f562 f335 1"/>
              <a:gd name="f641" fmla="*/ f563 f336 1"/>
              <a:gd name="f642" fmla="*/ f564 f336 1"/>
              <a:gd name="f643" fmla="*/ f565 f335 1"/>
              <a:gd name="f644" fmla="*/ f566 f336 1"/>
              <a:gd name="f645" fmla="*/ f567 f335 1"/>
              <a:gd name="f646" fmla="*/ f568 f336 1"/>
              <a:gd name="f647" fmla="*/ f569 f335 1"/>
              <a:gd name="f648" fmla="*/ f570 f336 1"/>
              <a:gd name="f649" fmla="*/ f571 f335 1"/>
              <a:gd name="f650" fmla="*/ f572 f336 1"/>
            </a:gdLst>
            <a:ahLst/>
            <a:cxnLst>
              <a:cxn ang="3cd4">
                <a:pos x="hc" y="t"/>
              </a:cxn>
              <a:cxn ang="0">
                <a:pos x="r" y="vc"/>
              </a:cxn>
              <a:cxn ang="cd4">
                <a:pos x="hc" y="b"/>
              </a:cxn>
              <a:cxn ang="cd2">
                <a:pos x="l" y="vc"/>
              </a:cxn>
              <a:cxn ang="f420">
                <a:pos x="f577" y="f578"/>
              </a:cxn>
              <a:cxn ang="f420">
                <a:pos x="f579" y="f580"/>
              </a:cxn>
              <a:cxn ang="f420">
                <a:pos x="f577" y="f581"/>
              </a:cxn>
              <a:cxn ang="f420">
                <a:pos x="f582" y="f583"/>
              </a:cxn>
              <a:cxn ang="f420">
                <a:pos x="f584" y="f585"/>
              </a:cxn>
              <a:cxn ang="f420">
                <a:pos x="f586" y="f587"/>
              </a:cxn>
              <a:cxn ang="f420">
                <a:pos x="f588" y="f589"/>
              </a:cxn>
              <a:cxn ang="f420">
                <a:pos x="f590" y="f591"/>
              </a:cxn>
              <a:cxn ang="f420">
                <a:pos x="f592" y="f593"/>
              </a:cxn>
              <a:cxn ang="f420">
                <a:pos x="f594" y="f595"/>
              </a:cxn>
              <a:cxn ang="f420">
                <a:pos x="f596" y="f597"/>
              </a:cxn>
              <a:cxn ang="f420">
                <a:pos x="f598" y="f599"/>
              </a:cxn>
              <a:cxn ang="f420">
                <a:pos x="f600" y="f601"/>
              </a:cxn>
              <a:cxn ang="f420">
                <a:pos x="f602" y="f603"/>
              </a:cxn>
              <a:cxn ang="f420">
                <a:pos x="f604" y="f605"/>
              </a:cxn>
              <a:cxn ang="f420">
                <a:pos x="f606" y="f607"/>
              </a:cxn>
              <a:cxn ang="f420">
                <a:pos x="f608" y="f609"/>
              </a:cxn>
              <a:cxn ang="f420">
                <a:pos x="f610" y="f611"/>
              </a:cxn>
              <a:cxn ang="f420">
                <a:pos x="f612" y="f613"/>
              </a:cxn>
              <a:cxn ang="f420">
                <a:pos x="f614" y="f615"/>
              </a:cxn>
              <a:cxn ang="f420">
                <a:pos x="f616" y="f617"/>
              </a:cxn>
              <a:cxn ang="f420">
                <a:pos x="f618" y="f619"/>
              </a:cxn>
              <a:cxn ang="f420">
                <a:pos x="f620" y="f621"/>
              </a:cxn>
              <a:cxn ang="f420">
                <a:pos x="f622" y="f623"/>
              </a:cxn>
              <a:cxn ang="f420">
                <a:pos x="f624" y="f625"/>
              </a:cxn>
              <a:cxn ang="f420">
                <a:pos x="f626" y="f627"/>
              </a:cxn>
              <a:cxn ang="f420">
                <a:pos x="f628" y="f629"/>
              </a:cxn>
              <a:cxn ang="f420">
                <a:pos x="f630" y="f631"/>
              </a:cxn>
              <a:cxn ang="f420">
                <a:pos x="f632" y="f633"/>
              </a:cxn>
              <a:cxn ang="f420">
                <a:pos x="f634" y="f635"/>
              </a:cxn>
              <a:cxn ang="f420">
                <a:pos x="f636" y="f637"/>
              </a:cxn>
              <a:cxn ang="f420">
                <a:pos x="f638" y="f639"/>
              </a:cxn>
              <a:cxn ang="f420">
                <a:pos x="f640" y="f641"/>
              </a:cxn>
              <a:cxn ang="f420">
                <a:pos x="f577" y="f642"/>
              </a:cxn>
              <a:cxn ang="f420">
                <a:pos x="f643" y="f644"/>
              </a:cxn>
              <a:cxn ang="f420">
                <a:pos x="f645" y="f646"/>
              </a:cxn>
              <a:cxn ang="f420">
                <a:pos x="f647" y="f648"/>
              </a:cxn>
              <a:cxn ang="f420">
                <a:pos x="f645" y="f646"/>
              </a:cxn>
              <a:cxn ang="f420">
                <a:pos x="f649" y="f650"/>
              </a:cxn>
            </a:cxnLst>
            <a:rect l="f573" t="f576" r="f574" b="f575"/>
            <a:pathLst>
              <a:path w="482" h="1271">
                <a:moveTo>
                  <a:pt x="f9" y="f10"/>
                </a:moveTo>
                <a:cubicBezTo>
                  <a:pt x="f9" y="f11"/>
                  <a:pt x="f9" y="f12"/>
                  <a:pt x="f9" y="f13"/>
                </a:cubicBezTo>
                <a:cubicBezTo>
                  <a:pt x="f9" y="f14"/>
                  <a:pt x="f9" y="f15"/>
                  <a:pt x="f9" y="f16"/>
                </a:cubicBezTo>
                <a:cubicBezTo>
                  <a:pt x="f17" y="f18"/>
                  <a:pt x="f19" y="f20"/>
                  <a:pt x="f19" y="f21"/>
                </a:cubicBezTo>
                <a:cubicBezTo>
                  <a:pt x="f17" y="f20"/>
                  <a:pt x="f17" y="f18"/>
                  <a:pt x="f9" y="f16"/>
                </a:cubicBezTo>
                <a:cubicBezTo>
                  <a:pt x="f9" y="f22"/>
                  <a:pt x="f9" y="f15"/>
                  <a:pt x="f9" y="f15"/>
                </a:cubicBezTo>
                <a:cubicBezTo>
                  <a:pt x="f23" y="f24"/>
                  <a:pt x="f7" y="f25"/>
                  <a:pt x="f23" y="f26"/>
                </a:cubicBezTo>
                <a:cubicBezTo>
                  <a:pt x="f23" y="f27"/>
                  <a:pt x="f23" y="f27"/>
                  <a:pt x="f23" y="f28"/>
                </a:cubicBezTo>
                <a:cubicBezTo>
                  <a:pt x="f9" y="f29"/>
                  <a:pt x="f17" y="f30"/>
                  <a:pt x="f19" y="f31"/>
                </a:cubicBezTo>
                <a:cubicBezTo>
                  <a:pt x="f19" y="f32"/>
                  <a:pt x="f33" y="f32"/>
                  <a:pt x="f33" y="f32"/>
                </a:cubicBezTo>
                <a:cubicBezTo>
                  <a:pt x="f34" y="f35"/>
                  <a:pt x="f36" y="f37"/>
                  <a:pt x="f38" y="f39"/>
                </a:cubicBezTo>
                <a:cubicBezTo>
                  <a:pt x="f40" y="f41"/>
                  <a:pt x="f42" y="f43"/>
                  <a:pt x="f44" y="f45"/>
                </a:cubicBezTo>
                <a:cubicBezTo>
                  <a:pt x="f46" y="f47"/>
                  <a:pt x="f46" y="f48"/>
                  <a:pt x="f49" y="f50"/>
                </a:cubicBezTo>
                <a:cubicBezTo>
                  <a:pt x="f51" y="f52"/>
                  <a:pt x="f53" y="f54"/>
                  <a:pt x="f55" y="f56"/>
                </a:cubicBezTo>
                <a:cubicBezTo>
                  <a:pt x="f57" y="f58"/>
                  <a:pt x="f59" y="f60"/>
                  <a:pt x="f61" y="f62"/>
                </a:cubicBezTo>
                <a:cubicBezTo>
                  <a:pt x="f63" y="f64"/>
                  <a:pt x="f65" y="f66"/>
                  <a:pt x="f67" y="f68"/>
                </a:cubicBezTo>
                <a:cubicBezTo>
                  <a:pt x="f2" y="f69"/>
                  <a:pt x="f70" y="f71"/>
                  <a:pt x="f72" y="f73"/>
                </a:cubicBezTo>
                <a:cubicBezTo>
                  <a:pt x="f72" y="f74"/>
                  <a:pt x="f75" y="f76"/>
                  <a:pt x="f77" y="f78"/>
                </a:cubicBezTo>
                <a:cubicBezTo>
                  <a:pt x="f79" y="f80"/>
                  <a:pt x="f81" y="f82"/>
                  <a:pt x="f83" y="f84"/>
                </a:cubicBezTo>
                <a:cubicBezTo>
                  <a:pt x="f85" y="f86"/>
                  <a:pt x="f87" y="f88"/>
                  <a:pt x="f89" y="f90"/>
                </a:cubicBezTo>
                <a:cubicBezTo>
                  <a:pt x="f91" y="f92"/>
                  <a:pt x="f93" y="f6"/>
                  <a:pt x="f94" y="f95"/>
                </a:cubicBezTo>
                <a:cubicBezTo>
                  <a:pt x="f96" y="f97"/>
                  <a:pt x="f98" y="f99"/>
                  <a:pt x="f100" y="f101"/>
                </a:cubicBezTo>
                <a:cubicBezTo>
                  <a:pt x="f102" y="f103"/>
                  <a:pt x="f104" y="f71"/>
                  <a:pt x="f104" y="f93"/>
                </a:cubicBezTo>
                <a:cubicBezTo>
                  <a:pt x="f105" y="f106"/>
                  <a:pt x="f107" y="f108"/>
                  <a:pt x="f97" y="f109"/>
                </a:cubicBezTo>
                <a:cubicBezTo>
                  <a:pt x="f110" y="f111"/>
                  <a:pt x="f112" y="f113"/>
                  <a:pt x="f114" y="f115"/>
                </a:cubicBezTo>
                <a:cubicBezTo>
                  <a:pt x="f116" y="f117"/>
                  <a:pt x="f118" y="f119"/>
                  <a:pt x="f120" y="f48"/>
                </a:cubicBezTo>
                <a:cubicBezTo>
                  <a:pt x="f121" y="f122"/>
                  <a:pt x="f123" y="f38"/>
                  <a:pt x="f124" y="f125"/>
                </a:cubicBezTo>
                <a:cubicBezTo>
                  <a:pt x="f126" y="f127"/>
                  <a:pt x="f128" y="f129"/>
                  <a:pt x="f128" y="f9"/>
                </a:cubicBezTo>
                <a:cubicBezTo>
                  <a:pt x="f130" y="f131"/>
                  <a:pt x="f114" y="f132"/>
                  <a:pt x="f110" y="f133"/>
                </a:cubicBezTo>
                <a:cubicBezTo>
                  <a:pt x="f134" y="f135"/>
                  <a:pt x="f130" y="f136"/>
                  <a:pt x="f137" y="f138"/>
                </a:cubicBezTo>
                <a:cubicBezTo>
                  <a:pt x="f139" y="f140"/>
                  <a:pt x="f141" y="f142"/>
                  <a:pt x="f143" y="f144"/>
                </a:cubicBezTo>
                <a:cubicBezTo>
                  <a:pt x="f145" y="f146"/>
                  <a:pt x="f147" y="f148"/>
                  <a:pt x="f149" y="f31"/>
                </a:cubicBezTo>
                <a:cubicBezTo>
                  <a:pt x="f150" y="f151"/>
                  <a:pt x="f152" y="f153"/>
                  <a:pt x="f154" y="f155"/>
                </a:cubicBezTo>
                <a:cubicBezTo>
                  <a:pt x="f156" y="f11"/>
                  <a:pt x="f157" y="f158"/>
                  <a:pt x="f6" y="f159"/>
                </a:cubicBezTo>
                <a:cubicBezTo>
                  <a:pt x="f160" y="f161"/>
                  <a:pt x="f149" y="f162"/>
                  <a:pt x="f163" y="f164"/>
                </a:cubicBezTo>
                <a:cubicBezTo>
                  <a:pt x="f165" y="f166"/>
                  <a:pt x="f90" y="f14"/>
                  <a:pt x="f139" y="f167"/>
                </a:cubicBezTo>
                <a:cubicBezTo>
                  <a:pt x="f168" y="f169"/>
                  <a:pt x="f170" y="f20"/>
                  <a:pt x="f171" y="f172"/>
                </a:cubicBezTo>
                <a:cubicBezTo>
                  <a:pt x="f173" y="f15"/>
                  <a:pt x="f173" y="f10"/>
                  <a:pt x="f173" y="f174"/>
                </a:cubicBezTo>
                <a:cubicBezTo>
                  <a:pt x="f95" y="f175"/>
                  <a:pt x="f176" y="f177"/>
                  <a:pt x="f178" y="f179"/>
                </a:cubicBezTo>
                <a:cubicBezTo>
                  <a:pt x="f180" y="f181"/>
                  <a:pt x="f182" y="f183"/>
                  <a:pt x="f184" y="f185"/>
                </a:cubicBezTo>
                <a:cubicBezTo>
                  <a:pt x="f180" y="f186"/>
                  <a:pt x="f187" y="f188"/>
                  <a:pt x="f78" y="f189"/>
                </a:cubicBezTo>
                <a:cubicBezTo>
                  <a:pt x="f94" y="f190"/>
                  <a:pt x="f191" y="f192"/>
                  <a:pt x="f193" y="f194"/>
                </a:cubicBezTo>
                <a:cubicBezTo>
                  <a:pt x="f71" y="f195"/>
                  <a:pt x="f196" y="f197"/>
                  <a:pt x="f68" y="f198"/>
                </a:cubicBezTo>
                <a:cubicBezTo>
                  <a:pt x="f199" y="f200"/>
                  <a:pt x="f66" y="f201"/>
                  <a:pt x="f202" y="f203"/>
                </a:cubicBezTo>
                <a:cubicBezTo>
                  <a:pt x="f204" y="f205"/>
                  <a:pt x="f206" y="f207"/>
                  <a:pt x="f208" y="f209"/>
                </a:cubicBezTo>
                <a:cubicBezTo>
                  <a:pt x="f210" y="f211"/>
                  <a:pt x="f89" y="f212"/>
                  <a:pt x="f213" y="f214"/>
                </a:cubicBezTo>
                <a:cubicBezTo>
                  <a:pt x="f215" y="f216"/>
                  <a:pt x="f206" y="f217"/>
                  <a:pt x="f215" y="f218"/>
                </a:cubicBezTo>
                <a:cubicBezTo>
                  <a:pt x="f213" y="f219"/>
                  <a:pt x="f208" y="f220"/>
                  <a:pt x="f221" y="f8"/>
                </a:cubicBezTo>
                <a:cubicBezTo>
                  <a:pt x="f210" y="f8"/>
                  <a:pt x="f89" y="f219"/>
                  <a:pt x="f222" y="f223"/>
                </a:cubicBezTo>
                <a:cubicBezTo>
                  <a:pt x="f224" y="f220"/>
                  <a:pt x="f225" y="f220"/>
                  <a:pt x="f115" y="f226"/>
                </a:cubicBezTo>
                <a:cubicBezTo>
                  <a:pt x="f227" y="f228"/>
                  <a:pt x="f229" y="f230"/>
                  <a:pt x="f231" y="f232"/>
                </a:cubicBezTo>
                <a:cubicBezTo>
                  <a:pt x="f233" y="f232"/>
                  <a:pt x="f234" y="f235"/>
                  <a:pt x="f234" y="f236"/>
                </a:cubicBezTo>
                <a:cubicBezTo>
                  <a:pt x="f117" y="f237"/>
                  <a:pt x="f238" y="f239"/>
                  <a:pt x="f233" y="f240"/>
                </a:cubicBezTo>
                <a:cubicBezTo>
                  <a:pt x="f241" y="f242"/>
                  <a:pt x="f243" y="f244"/>
                  <a:pt x="f245" y="f246"/>
                </a:cubicBezTo>
                <a:cubicBezTo>
                  <a:pt x="f231" y="f247"/>
                  <a:pt x="f245" y="f248"/>
                  <a:pt x="f231" y="f249"/>
                </a:cubicBezTo>
                <a:cubicBezTo>
                  <a:pt x="f250" y="f251"/>
                  <a:pt x="f54" y="f252"/>
                  <a:pt x="f253" y="f254"/>
                </a:cubicBezTo>
                <a:cubicBezTo>
                  <a:pt x="f70" y="f255"/>
                  <a:pt x="f256" y="f257"/>
                  <a:pt x="f258" y="f259"/>
                </a:cubicBezTo>
                <a:cubicBezTo>
                  <a:pt x="f117" y="f260"/>
                  <a:pt x="f261" y="f262"/>
                  <a:pt x="f263" y="f264"/>
                </a:cubicBezTo>
                <a:cubicBezTo>
                  <a:pt x="f265" y="f266"/>
                  <a:pt x="f267" y="f268"/>
                  <a:pt x="f117" y="f269"/>
                </a:cubicBezTo>
                <a:cubicBezTo>
                  <a:pt x="f270" y="f271"/>
                  <a:pt x="f272" y="f273"/>
                  <a:pt x="f274" y="f275"/>
                </a:cubicBezTo>
                <a:cubicBezTo>
                  <a:pt x="f53" y="f276"/>
                  <a:pt x="f277" y="f278"/>
                  <a:pt x="f279" y="f271"/>
                </a:cubicBezTo>
                <a:cubicBezTo>
                  <a:pt x="f280" y="f281"/>
                  <a:pt x="f282" y="f283"/>
                  <a:pt x="f284" y="f285"/>
                </a:cubicBezTo>
                <a:cubicBezTo>
                  <a:pt x="f57" y="f286"/>
                  <a:pt x="f287" y="f288"/>
                  <a:pt x="f289" y="f290"/>
                </a:cubicBezTo>
                <a:cubicBezTo>
                  <a:pt x="f280" y="f146"/>
                  <a:pt x="f50" y="f291"/>
                  <a:pt x="f50" y="f292"/>
                </a:cubicBezTo>
                <a:cubicBezTo>
                  <a:pt x="f293" y="f27"/>
                  <a:pt x="f294" y="f27"/>
                  <a:pt x="f295" y="f26"/>
                </a:cubicBezTo>
                <a:cubicBezTo>
                  <a:pt x="f296" y="f297"/>
                  <a:pt x="f279" y="f298"/>
                  <a:pt x="f299" y="f300"/>
                </a:cubicBezTo>
                <a:cubicBezTo>
                  <a:pt x="f301" y="f302"/>
                  <a:pt x="f303" y="f161"/>
                  <a:pt x="f23" y="f304"/>
                </a:cubicBezTo>
                <a:cubicBezTo>
                  <a:pt x="f9" y="f174"/>
                  <a:pt x="f9" y="f305"/>
                  <a:pt x="f9" y="f10"/>
                </a:cubicBezTo>
                <a:close/>
                <a:moveTo>
                  <a:pt x="f102" y="f306"/>
                </a:moveTo>
                <a:cubicBezTo>
                  <a:pt x="f307" y="f308"/>
                  <a:pt x="f309" y="f310"/>
                  <a:pt x="f311" y="f312"/>
                </a:cubicBezTo>
                <a:cubicBezTo>
                  <a:pt x="f98" y="f313"/>
                  <a:pt x="f74" y="f314"/>
                  <a:pt x="f102" y="f306"/>
                </a:cubicBezTo>
                <a:close/>
                <a:moveTo>
                  <a:pt x="f315" y="f316"/>
                </a:moveTo>
                <a:cubicBezTo>
                  <a:pt x="f58" y="f317"/>
                  <a:pt x="f318" y="f319"/>
                  <a:pt x="f320" y="f321"/>
                </a:cubicBezTo>
                <a:cubicBezTo>
                  <a:pt x="f210" y="f321"/>
                  <a:pt x="f322" y="f321"/>
                  <a:pt x="f323" y="f198"/>
                </a:cubicBezTo>
                <a:cubicBezTo>
                  <a:pt x="f324" y="f325"/>
                  <a:pt x="f326" y="f327"/>
                  <a:pt x="f222" y="f328"/>
                </a:cubicBezTo>
                <a:lnTo>
                  <a:pt x="f315" y="f316"/>
                </a:lnTo>
                <a:close/>
                <a:moveTo>
                  <a:pt x="f238" y="f329"/>
                </a:moveTo>
                <a:cubicBezTo>
                  <a:pt x="f330" y="f294"/>
                  <a:pt x="f263" y="f331"/>
                  <a:pt x="f267" y="f332"/>
                </a:cubicBezTo>
                <a:cubicBezTo>
                  <a:pt x="f54" y="f333"/>
                  <a:pt x="f75" y="f38"/>
                  <a:pt x="f238" y="f32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9" name="Freeform 33">
            <a:extLst>
              <a:ext uri="{FF2B5EF4-FFF2-40B4-BE49-F238E27FC236}">
                <a16:creationId xmlns:a16="http://schemas.microsoft.com/office/drawing/2014/main" id="{5CE54F05-9FA3-53CC-FC81-E6923CF551E9}"/>
              </a:ext>
            </a:extLst>
          </p:cNvPr>
          <p:cNvSpPr/>
          <p:nvPr/>
        </p:nvSpPr>
        <p:spPr>
          <a:xfrm>
            <a:off x="7929567" y="1935163"/>
            <a:ext cx="3172" cy="14292"/>
          </a:xfrm>
          <a:custGeom>
            <a:avLst/>
            <a:gdLst>
              <a:gd name="f0" fmla="val 10800000"/>
              <a:gd name="f1" fmla="val 5400000"/>
              <a:gd name="f2" fmla="val 180"/>
              <a:gd name="f3" fmla="val w"/>
              <a:gd name="f4" fmla="val h"/>
              <a:gd name="f5" fmla="val 0"/>
              <a:gd name="f6" fmla="val 2"/>
              <a:gd name="f7" fmla="val 9"/>
              <a:gd name="f8" fmla="val 6"/>
              <a:gd name="f9" fmla="val 1"/>
              <a:gd name="f10" fmla="val 3"/>
              <a:gd name="f11" fmla="+- 0 0 -90"/>
              <a:gd name="f12" fmla="*/ f3 1 2"/>
              <a:gd name="f13" fmla="*/ f4 1 9"/>
              <a:gd name="f14" fmla="val f5"/>
              <a:gd name="f15" fmla="val f6"/>
              <a:gd name="f16" fmla="val f7"/>
              <a:gd name="f17" fmla="*/ f11 f0 1"/>
              <a:gd name="f18" fmla="+- f16 0 f14"/>
              <a:gd name="f19" fmla="+- f15 0 f14"/>
              <a:gd name="f20" fmla="*/ f17 1 f2"/>
              <a:gd name="f21" fmla="*/ f19 1 2"/>
              <a:gd name="f22" fmla="*/ f18 1 9"/>
              <a:gd name="f23" fmla="*/ 2 f19 1"/>
              <a:gd name="f24" fmla="*/ 9 f18 1"/>
              <a:gd name="f25" fmla="*/ 0 f19 1"/>
              <a:gd name="f26" fmla="*/ 0 f18 1"/>
              <a:gd name="f27" fmla="+- f20 0 f1"/>
              <a:gd name="f28" fmla="*/ f23 1 2"/>
              <a:gd name="f29" fmla="*/ f24 1 9"/>
              <a:gd name="f30" fmla="*/ f25 1 2"/>
              <a:gd name="f31" fmla="*/ f26 1 9"/>
              <a:gd name="f32" fmla="*/ 0 1 f21"/>
              <a:gd name="f33" fmla="*/ f15 1 f21"/>
              <a:gd name="f34" fmla="*/ 0 1 f22"/>
              <a:gd name="f35" fmla="*/ f16 1 f22"/>
              <a:gd name="f36" fmla="*/ f28 1 f21"/>
              <a:gd name="f37" fmla="*/ f29 1 f22"/>
              <a:gd name="f38" fmla="*/ f30 1 f21"/>
              <a:gd name="f39" fmla="*/ f31 1 f22"/>
              <a:gd name="f40" fmla="*/ f32 f12 1"/>
              <a:gd name="f41" fmla="*/ f33 f12 1"/>
              <a:gd name="f42" fmla="*/ f35 f13 1"/>
              <a:gd name="f43" fmla="*/ f34 f13 1"/>
              <a:gd name="f44" fmla="*/ f36 f12 1"/>
              <a:gd name="f45" fmla="*/ f37 f13 1"/>
              <a:gd name="f46" fmla="*/ f38 f12 1"/>
              <a:gd name="f47" fmla="*/ f39 f13 1"/>
            </a:gdLst>
            <a:ahLst/>
            <a:cxnLst>
              <a:cxn ang="3cd4">
                <a:pos x="hc" y="t"/>
              </a:cxn>
              <a:cxn ang="0">
                <a:pos x="r" y="vc"/>
              </a:cxn>
              <a:cxn ang="cd4">
                <a:pos x="hc" y="b"/>
              </a:cxn>
              <a:cxn ang="cd2">
                <a:pos x="l" y="vc"/>
              </a:cxn>
              <a:cxn ang="f27">
                <a:pos x="f44" y="f45"/>
              </a:cxn>
              <a:cxn ang="f27">
                <a:pos x="f46" y="f47"/>
              </a:cxn>
              <a:cxn ang="f27">
                <a:pos x="f44" y="f45"/>
              </a:cxn>
            </a:cxnLst>
            <a:rect l="f40" t="f43" r="f41" b="f42"/>
            <a:pathLst>
              <a:path w="2" h="9">
                <a:moveTo>
                  <a:pt x="f6" y="f7"/>
                </a:moveTo>
                <a:cubicBezTo>
                  <a:pt x="f6" y="f8"/>
                  <a:pt x="f9" y="f10"/>
                  <a:pt x="f5" y="f5"/>
                </a:cubicBezTo>
                <a:cubicBezTo>
                  <a:pt x="f9" y="f10"/>
                  <a:pt x="f9" y="f8"/>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30" name="Freeform 37">
            <a:extLst>
              <a:ext uri="{FF2B5EF4-FFF2-40B4-BE49-F238E27FC236}">
                <a16:creationId xmlns:a16="http://schemas.microsoft.com/office/drawing/2014/main" id="{4B70D57B-568E-6730-8A13-C70DF32FB2B0}"/>
              </a:ext>
            </a:extLst>
          </p:cNvPr>
          <p:cNvSpPr/>
          <p:nvPr/>
        </p:nvSpPr>
        <p:spPr>
          <a:xfrm>
            <a:off x="7062789" y="2974972"/>
            <a:ext cx="1724028" cy="1878013"/>
          </a:xfrm>
          <a:custGeom>
            <a:avLst/>
            <a:gdLst>
              <a:gd name="f0" fmla="val 10800000"/>
              <a:gd name="f1" fmla="val 5400000"/>
              <a:gd name="f2" fmla="val 180"/>
              <a:gd name="f3" fmla="val w"/>
              <a:gd name="f4" fmla="val h"/>
              <a:gd name="f5" fmla="val 0"/>
              <a:gd name="f6" fmla="val 913"/>
              <a:gd name="f7" fmla="val 994"/>
              <a:gd name="f8" fmla="val 312"/>
              <a:gd name="f9" fmla="val 557"/>
              <a:gd name="f10" fmla="val 296"/>
              <a:gd name="f11" fmla="val 548"/>
              <a:gd name="f12" fmla="val 280"/>
              <a:gd name="f13" fmla="val 537"/>
              <a:gd name="f14" fmla="val 264"/>
              <a:gd name="f15" fmla="val 529"/>
              <a:gd name="f16" fmla="val 189"/>
              <a:gd name="f17" fmla="val 492"/>
              <a:gd name="f18" fmla="val 170"/>
              <a:gd name="f19" fmla="val 452"/>
              <a:gd name="f20" fmla="val 206"/>
              <a:gd name="f21" fmla="val 379"/>
              <a:gd name="f22" fmla="val 236"/>
              <a:gd name="f23" fmla="val 320"/>
              <a:gd name="f24" fmla="val 241"/>
              <a:gd name="f25" fmla="val 259"/>
              <a:gd name="f26" fmla="val 250"/>
              <a:gd name="f27" fmla="val 196"/>
              <a:gd name="f28" fmla="val 268"/>
              <a:gd name="f29" fmla="val 72"/>
              <a:gd name="f30" fmla="val 356"/>
              <a:gd name="f31" fmla="val 479"/>
              <a:gd name="f32" fmla="val 5"/>
              <a:gd name="f33" fmla="val 586"/>
              <a:gd name="f34" fmla="val 10"/>
              <a:gd name="f35" fmla="val 675"/>
              <a:gd name="f36" fmla="val 98"/>
              <a:gd name="f37" fmla="val 679"/>
              <a:gd name="f38" fmla="val 216"/>
              <a:gd name="f39" fmla="val 681"/>
              <a:gd name="f40" fmla="val 273"/>
              <a:gd name="f41" fmla="val 695"/>
              <a:gd name="f42" fmla="val 324"/>
              <a:gd name="f43" fmla="val 718"/>
              <a:gd name="f44" fmla="val 375"/>
              <a:gd name="f45" fmla="val 755"/>
              <a:gd name="f46" fmla="val 455"/>
              <a:gd name="f47" fmla="val 740"/>
              <a:gd name="f48" fmla="val 659"/>
              <a:gd name="f49" fmla="val 530"/>
              <a:gd name="f50" fmla="val 647"/>
              <a:gd name="f51" fmla="val 536"/>
              <a:gd name="f52" fmla="val 633"/>
              <a:gd name="f53" fmla="val 541"/>
              <a:gd name="f54" fmla="val 617"/>
              <a:gd name="f55" fmla="val 662"/>
              <a:gd name="f56" fmla="val 589"/>
              <a:gd name="f57" fmla="val 716"/>
              <a:gd name="f58" fmla="val 602"/>
              <a:gd name="f59" fmla="val 770"/>
              <a:gd name="f60" fmla="val 613"/>
              <a:gd name="f61" fmla="val 869"/>
              <a:gd name="f62" fmla="val 635"/>
              <a:gd name="f63" fmla="val 887"/>
              <a:gd name="f64" fmla="val 651"/>
              <a:gd name="f65" fmla="val 903"/>
              <a:gd name="f66" fmla="val 752"/>
              <a:gd name="f67" fmla="val 908"/>
              <a:gd name="f68" fmla="val 785"/>
              <a:gd name="f69" fmla="val 821"/>
              <a:gd name="f70" fmla="val 905"/>
              <a:gd name="f71" fmla="val 852"/>
              <a:gd name="f72" fmla="val 898"/>
              <a:gd name="f73" fmla="val 877"/>
              <a:gd name="f74" fmla="val 875"/>
              <a:gd name="f75" fmla="val 851"/>
              <a:gd name="f76" fmla="val 916"/>
              <a:gd name="f77" fmla="val 789"/>
              <a:gd name="f78" fmla="val 940"/>
              <a:gd name="f79" fmla="val 724"/>
              <a:gd name="f80" fmla="val 961"/>
              <a:gd name="f81" fmla="val 658"/>
              <a:gd name="f82" fmla="val 971"/>
              <a:gd name="f83" fmla="val 495"/>
              <a:gd name="f84" fmla="val 331"/>
              <a:gd name="f85" fmla="val 992"/>
              <a:gd name="f86" fmla="val 953"/>
              <a:gd name="f87" fmla="val 24"/>
              <a:gd name="f88" fmla="val 917"/>
              <a:gd name="f89" fmla="val 880"/>
              <a:gd name="f90" fmla="val 26"/>
              <a:gd name="f91" fmla="val 734"/>
              <a:gd name="f92" fmla="val 39"/>
              <a:gd name="f93" fmla="val 66"/>
              <a:gd name="f94" fmla="val 634"/>
              <a:gd name="f95" fmla="val 140"/>
              <a:gd name="f96" fmla="val 615"/>
              <a:gd name="f97" fmla="val 198"/>
              <a:gd name="f98" fmla="val 600"/>
              <a:gd name="f99" fmla="val 255"/>
              <a:gd name="f100" fmla="val 577"/>
              <a:gd name="f101" fmla="val 558"/>
              <a:gd name="f102" fmla="val 279"/>
              <a:gd name="f103" fmla="val 607"/>
              <a:gd name="f104" fmla="val 245"/>
              <a:gd name="f105" fmla="val 657"/>
              <a:gd name="f106" fmla="val 208"/>
              <a:gd name="f107" fmla="val 712"/>
              <a:gd name="f108" fmla="val 239"/>
              <a:gd name="f109" fmla="val 263"/>
              <a:gd name="f110" fmla="val 714"/>
              <a:gd name="f111" fmla="val 286"/>
              <a:gd name="f112" fmla="val 711"/>
              <a:gd name="f113" fmla="val 323"/>
              <a:gd name="f114" fmla="val 707"/>
              <a:gd name="f115" fmla="val 346"/>
              <a:gd name="f116" fmla="val 721"/>
              <a:gd name="f117" fmla="val 365"/>
              <a:gd name="f118" fmla="val 390"/>
              <a:gd name="f119" fmla="val 791"/>
              <a:gd name="f120" fmla="val 420"/>
              <a:gd name="f121" fmla="val 827"/>
              <a:gd name="f122" fmla="val 448"/>
              <a:gd name="f123" fmla="val 865"/>
              <a:gd name="f124" fmla="val 451"/>
              <a:gd name="f125" fmla="val 863"/>
              <a:gd name="f126" fmla="val 454"/>
              <a:gd name="f127" fmla="val 862"/>
              <a:gd name="f128" fmla="val 456"/>
              <a:gd name="f129" fmla="val 860"/>
              <a:gd name="f130" fmla="val 414"/>
              <a:gd name="f131" fmla="val 759"/>
              <a:gd name="f132" fmla="val 372"/>
              <a:gd name="f133" fmla="val 329"/>
              <a:gd name="f134" fmla="val 328"/>
              <a:gd name="f135" fmla="val 555"/>
              <a:gd name="f136" fmla="val 318"/>
              <a:gd name="f137" fmla="val 603"/>
              <a:gd name="f138" fmla="val 543"/>
              <a:gd name="f139" fmla="val 556"/>
              <a:gd name="f140" fmla="val 655"/>
              <a:gd name="f141" fmla="val 512"/>
              <a:gd name="f142" fmla="val 760"/>
              <a:gd name="f143" fmla="val 468"/>
              <a:gd name="f144" fmla="val 866"/>
              <a:gd name="f145" fmla="val 508"/>
              <a:gd name="f146" fmla="val 825"/>
              <a:gd name="f147" fmla="val 539"/>
              <a:gd name="f148" fmla="val 780"/>
              <a:gd name="f149" fmla="val 573"/>
              <a:gd name="f150" fmla="val 738"/>
              <a:gd name="f151" fmla="val 585"/>
              <a:gd name="f152" fmla="val 725"/>
              <a:gd name="f153" fmla="val 606"/>
              <a:gd name="f154" fmla="val 715"/>
              <a:gd name="f155" fmla="val 624"/>
              <a:gd name="f156" fmla="val 713"/>
              <a:gd name="f157" fmla="val 652"/>
              <a:gd name="f158" fmla="val 709"/>
              <a:gd name="f159" fmla="val 682"/>
              <a:gd name="f160" fmla="val 720"/>
              <a:gd name="f161" fmla="val 653"/>
              <a:gd name="f162" fmla="val 643"/>
              <a:gd name="f163" fmla="val 601"/>
              <a:gd name="f164" fmla="+- 0 0 -90"/>
              <a:gd name="f165" fmla="*/ f3 1 913"/>
              <a:gd name="f166" fmla="*/ f4 1 994"/>
              <a:gd name="f167" fmla="val f5"/>
              <a:gd name="f168" fmla="val f6"/>
              <a:gd name="f169" fmla="val f7"/>
              <a:gd name="f170" fmla="*/ f164 f0 1"/>
              <a:gd name="f171" fmla="+- f169 0 f167"/>
              <a:gd name="f172" fmla="+- f168 0 f167"/>
              <a:gd name="f173" fmla="*/ f170 1 f2"/>
              <a:gd name="f174" fmla="*/ f172 1 913"/>
              <a:gd name="f175" fmla="*/ f171 1 994"/>
              <a:gd name="f176" fmla="*/ 312 f172 1"/>
              <a:gd name="f177" fmla="*/ 557 f171 1"/>
              <a:gd name="f178" fmla="*/ 264 f172 1"/>
              <a:gd name="f179" fmla="*/ 529 f171 1"/>
              <a:gd name="f180" fmla="*/ 206 f172 1"/>
              <a:gd name="f181" fmla="*/ 379 f171 1"/>
              <a:gd name="f182" fmla="*/ 250 f172 1"/>
              <a:gd name="f183" fmla="*/ 196 f171 1"/>
              <a:gd name="f184" fmla="*/ 479 f172 1"/>
              <a:gd name="f185" fmla="*/ 5 f171 1"/>
              <a:gd name="f186" fmla="*/ 679 f172 1"/>
              <a:gd name="f187" fmla="*/ 216 f171 1"/>
              <a:gd name="f188" fmla="*/ 718 f172 1"/>
              <a:gd name="f189" fmla="*/ 375 f171 1"/>
              <a:gd name="f190" fmla="*/ 659 f172 1"/>
              <a:gd name="f191" fmla="*/ 530 f171 1"/>
              <a:gd name="f192" fmla="*/ 617 f172 1"/>
              <a:gd name="f193" fmla="*/ 548 f171 1"/>
              <a:gd name="f194" fmla="*/ 770 f172 1"/>
              <a:gd name="f195" fmla="*/ 613 f171 1"/>
              <a:gd name="f196" fmla="*/ 903 f172 1"/>
              <a:gd name="f197" fmla="*/ 752 f171 1"/>
              <a:gd name="f198" fmla="*/ 905 f172 1"/>
              <a:gd name="f199" fmla="*/ 852 f171 1"/>
              <a:gd name="f200" fmla="*/ 851 f172 1"/>
              <a:gd name="f201" fmla="*/ 916 f171 1"/>
              <a:gd name="f202" fmla="*/ 658 f172 1"/>
              <a:gd name="f203" fmla="*/ 971 f171 1"/>
              <a:gd name="f204" fmla="*/ 170 f172 1"/>
              <a:gd name="f205" fmla="*/ 953 f171 1"/>
              <a:gd name="f206" fmla="*/ 26 f172 1"/>
              <a:gd name="f207" fmla="*/ 734 f171 1"/>
              <a:gd name="f208" fmla="*/ 140 f172 1"/>
              <a:gd name="f209" fmla="*/ 615 f171 1"/>
              <a:gd name="f210" fmla="*/ 558 f171 1"/>
              <a:gd name="f211" fmla="*/ 208 f172 1"/>
              <a:gd name="f212" fmla="*/ 712 f171 1"/>
              <a:gd name="f213" fmla="*/ 286 f172 1"/>
              <a:gd name="f214" fmla="*/ 711 f171 1"/>
              <a:gd name="f215" fmla="*/ 365 f172 1"/>
              <a:gd name="f216" fmla="*/ 448 f172 1"/>
              <a:gd name="f217" fmla="*/ 865 f171 1"/>
              <a:gd name="f218" fmla="*/ 456 f172 1"/>
              <a:gd name="f219" fmla="*/ 860 f171 1"/>
              <a:gd name="f220" fmla="*/ 329 f172 1"/>
              <a:gd name="f221" fmla="*/ 603 f172 1"/>
              <a:gd name="f222" fmla="*/ 543 f171 1"/>
              <a:gd name="f223" fmla="*/ 468 f172 1"/>
              <a:gd name="f224" fmla="*/ 866 f171 1"/>
              <a:gd name="f225" fmla="*/ 573 f172 1"/>
              <a:gd name="f226" fmla="*/ 738 f171 1"/>
              <a:gd name="f227" fmla="*/ 624 f172 1"/>
              <a:gd name="f228" fmla="*/ 713 f171 1"/>
              <a:gd name="f229" fmla="*/ 720 f172 1"/>
              <a:gd name="f230" fmla="+- f173 0 f1"/>
              <a:gd name="f231" fmla="*/ f176 1 913"/>
              <a:gd name="f232" fmla="*/ f177 1 994"/>
              <a:gd name="f233" fmla="*/ f178 1 913"/>
              <a:gd name="f234" fmla="*/ f179 1 994"/>
              <a:gd name="f235" fmla="*/ f180 1 913"/>
              <a:gd name="f236" fmla="*/ f181 1 994"/>
              <a:gd name="f237" fmla="*/ f182 1 913"/>
              <a:gd name="f238" fmla="*/ f183 1 994"/>
              <a:gd name="f239" fmla="*/ f184 1 913"/>
              <a:gd name="f240" fmla="*/ f185 1 994"/>
              <a:gd name="f241" fmla="*/ f186 1 913"/>
              <a:gd name="f242" fmla="*/ f187 1 994"/>
              <a:gd name="f243" fmla="*/ f188 1 913"/>
              <a:gd name="f244" fmla="*/ f189 1 994"/>
              <a:gd name="f245" fmla="*/ f190 1 913"/>
              <a:gd name="f246" fmla="*/ f191 1 994"/>
              <a:gd name="f247" fmla="*/ f192 1 913"/>
              <a:gd name="f248" fmla="*/ f193 1 994"/>
              <a:gd name="f249" fmla="*/ f194 1 913"/>
              <a:gd name="f250" fmla="*/ f195 1 994"/>
              <a:gd name="f251" fmla="*/ f196 1 913"/>
              <a:gd name="f252" fmla="*/ f197 1 994"/>
              <a:gd name="f253" fmla="*/ f198 1 913"/>
              <a:gd name="f254" fmla="*/ f199 1 994"/>
              <a:gd name="f255" fmla="*/ f200 1 913"/>
              <a:gd name="f256" fmla="*/ f201 1 994"/>
              <a:gd name="f257" fmla="*/ f202 1 913"/>
              <a:gd name="f258" fmla="*/ f203 1 994"/>
              <a:gd name="f259" fmla="*/ f204 1 913"/>
              <a:gd name="f260" fmla="*/ f205 1 994"/>
              <a:gd name="f261" fmla="*/ f206 1 913"/>
              <a:gd name="f262" fmla="*/ f207 1 994"/>
              <a:gd name="f263" fmla="*/ f208 1 913"/>
              <a:gd name="f264" fmla="*/ f209 1 994"/>
              <a:gd name="f265" fmla="*/ f210 1 994"/>
              <a:gd name="f266" fmla="*/ f211 1 913"/>
              <a:gd name="f267" fmla="*/ f212 1 994"/>
              <a:gd name="f268" fmla="*/ f213 1 913"/>
              <a:gd name="f269" fmla="*/ f214 1 994"/>
              <a:gd name="f270" fmla="*/ f215 1 913"/>
              <a:gd name="f271" fmla="*/ f216 1 913"/>
              <a:gd name="f272" fmla="*/ f217 1 994"/>
              <a:gd name="f273" fmla="*/ f218 1 913"/>
              <a:gd name="f274" fmla="*/ f219 1 994"/>
              <a:gd name="f275" fmla="*/ f220 1 913"/>
              <a:gd name="f276" fmla="*/ f221 1 913"/>
              <a:gd name="f277" fmla="*/ f222 1 994"/>
              <a:gd name="f278" fmla="*/ f223 1 913"/>
              <a:gd name="f279" fmla="*/ f224 1 994"/>
              <a:gd name="f280" fmla="*/ f225 1 913"/>
              <a:gd name="f281" fmla="*/ f226 1 994"/>
              <a:gd name="f282" fmla="*/ f227 1 913"/>
              <a:gd name="f283" fmla="*/ f228 1 994"/>
              <a:gd name="f284" fmla="*/ f229 1 913"/>
              <a:gd name="f285" fmla="*/ 0 1 f174"/>
              <a:gd name="f286" fmla="*/ f168 1 f174"/>
              <a:gd name="f287" fmla="*/ 0 1 f175"/>
              <a:gd name="f288" fmla="*/ f169 1 f175"/>
              <a:gd name="f289" fmla="*/ f231 1 f174"/>
              <a:gd name="f290" fmla="*/ f232 1 f175"/>
              <a:gd name="f291" fmla="*/ f233 1 f174"/>
              <a:gd name="f292" fmla="*/ f234 1 f175"/>
              <a:gd name="f293" fmla="*/ f235 1 f174"/>
              <a:gd name="f294" fmla="*/ f236 1 f175"/>
              <a:gd name="f295" fmla="*/ f237 1 f174"/>
              <a:gd name="f296" fmla="*/ f238 1 f175"/>
              <a:gd name="f297" fmla="*/ f239 1 f174"/>
              <a:gd name="f298" fmla="*/ f240 1 f175"/>
              <a:gd name="f299" fmla="*/ f241 1 f174"/>
              <a:gd name="f300" fmla="*/ f242 1 f175"/>
              <a:gd name="f301" fmla="*/ f243 1 f174"/>
              <a:gd name="f302" fmla="*/ f244 1 f175"/>
              <a:gd name="f303" fmla="*/ f245 1 f174"/>
              <a:gd name="f304" fmla="*/ f246 1 f175"/>
              <a:gd name="f305" fmla="*/ f247 1 f174"/>
              <a:gd name="f306" fmla="*/ f248 1 f175"/>
              <a:gd name="f307" fmla="*/ f249 1 f174"/>
              <a:gd name="f308" fmla="*/ f250 1 f175"/>
              <a:gd name="f309" fmla="*/ f251 1 f174"/>
              <a:gd name="f310" fmla="*/ f252 1 f175"/>
              <a:gd name="f311" fmla="*/ f253 1 f174"/>
              <a:gd name="f312" fmla="*/ f254 1 f175"/>
              <a:gd name="f313" fmla="*/ f255 1 f174"/>
              <a:gd name="f314" fmla="*/ f256 1 f175"/>
              <a:gd name="f315" fmla="*/ f257 1 f174"/>
              <a:gd name="f316" fmla="*/ f258 1 f175"/>
              <a:gd name="f317" fmla="*/ f259 1 f174"/>
              <a:gd name="f318" fmla="*/ f260 1 f175"/>
              <a:gd name="f319" fmla="*/ f261 1 f174"/>
              <a:gd name="f320" fmla="*/ f262 1 f175"/>
              <a:gd name="f321" fmla="*/ f263 1 f174"/>
              <a:gd name="f322" fmla="*/ f264 1 f175"/>
              <a:gd name="f323" fmla="*/ f265 1 f175"/>
              <a:gd name="f324" fmla="*/ f266 1 f174"/>
              <a:gd name="f325" fmla="*/ f267 1 f175"/>
              <a:gd name="f326" fmla="*/ f268 1 f174"/>
              <a:gd name="f327" fmla="*/ f269 1 f175"/>
              <a:gd name="f328" fmla="*/ f270 1 f174"/>
              <a:gd name="f329" fmla="*/ f271 1 f174"/>
              <a:gd name="f330" fmla="*/ f272 1 f175"/>
              <a:gd name="f331" fmla="*/ f273 1 f174"/>
              <a:gd name="f332" fmla="*/ f274 1 f175"/>
              <a:gd name="f333" fmla="*/ f275 1 f174"/>
              <a:gd name="f334" fmla="*/ f276 1 f174"/>
              <a:gd name="f335" fmla="*/ f277 1 f175"/>
              <a:gd name="f336" fmla="*/ f278 1 f174"/>
              <a:gd name="f337" fmla="*/ f279 1 f175"/>
              <a:gd name="f338" fmla="*/ f280 1 f174"/>
              <a:gd name="f339" fmla="*/ f281 1 f175"/>
              <a:gd name="f340" fmla="*/ f282 1 f174"/>
              <a:gd name="f341" fmla="*/ f283 1 f175"/>
              <a:gd name="f342" fmla="*/ f284 1 f174"/>
              <a:gd name="f343" fmla="*/ f285 f165 1"/>
              <a:gd name="f344" fmla="*/ f286 f165 1"/>
              <a:gd name="f345" fmla="*/ f288 f166 1"/>
              <a:gd name="f346" fmla="*/ f287 f166 1"/>
              <a:gd name="f347" fmla="*/ f289 f165 1"/>
              <a:gd name="f348" fmla="*/ f290 f166 1"/>
              <a:gd name="f349" fmla="*/ f291 f165 1"/>
              <a:gd name="f350" fmla="*/ f292 f166 1"/>
              <a:gd name="f351" fmla="*/ f293 f165 1"/>
              <a:gd name="f352" fmla="*/ f294 f166 1"/>
              <a:gd name="f353" fmla="*/ f295 f165 1"/>
              <a:gd name="f354" fmla="*/ f296 f166 1"/>
              <a:gd name="f355" fmla="*/ f297 f165 1"/>
              <a:gd name="f356" fmla="*/ f298 f166 1"/>
              <a:gd name="f357" fmla="*/ f299 f165 1"/>
              <a:gd name="f358" fmla="*/ f300 f166 1"/>
              <a:gd name="f359" fmla="*/ f301 f165 1"/>
              <a:gd name="f360" fmla="*/ f302 f166 1"/>
              <a:gd name="f361" fmla="*/ f303 f165 1"/>
              <a:gd name="f362" fmla="*/ f304 f166 1"/>
              <a:gd name="f363" fmla="*/ f305 f165 1"/>
              <a:gd name="f364" fmla="*/ f306 f166 1"/>
              <a:gd name="f365" fmla="*/ f307 f165 1"/>
              <a:gd name="f366" fmla="*/ f308 f166 1"/>
              <a:gd name="f367" fmla="*/ f309 f165 1"/>
              <a:gd name="f368" fmla="*/ f310 f166 1"/>
              <a:gd name="f369" fmla="*/ f311 f165 1"/>
              <a:gd name="f370" fmla="*/ f312 f166 1"/>
              <a:gd name="f371" fmla="*/ f313 f165 1"/>
              <a:gd name="f372" fmla="*/ f314 f166 1"/>
              <a:gd name="f373" fmla="*/ f315 f165 1"/>
              <a:gd name="f374" fmla="*/ f316 f166 1"/>
              <a:gd name="f375" fmla="*/ f317 f165 1"/>
              <a:gd name="f376" fmla="*/ f318 f166 1"/>
              <a:gd name="f377" fmla="*/ f319 f165 1"/>
              <a:gd name="f378" fmla="*/ f320 f166 1"/>
              <a:gd name="f379" fmla="*/ f321 f165 1"/>
              <a:gd name="f380" fmla="*/ f322 f166 1"/>
              <a:gd name="f381" fmla="*/ f323 f166 1"/>
              <a:gd name="f382" fmla="*/ f324 f165 1"/>
              <a:gd name="f383" fmla="*/ f325 f166 1"/>
              <a:gd name="f384" fmla="*/ f326 f165 1"/>
              <a:gd name="f385" fmla="*/ f327 f166 1"/>
              <a:gd name="f386" fmla="*/ f328 f165 1"/>
              <a:gd name="f387" fmla="*/ f329 f165 1"/>
              <a:gd name="f388" fmla="*/ f330 f166 1"/>
              <a:gd name="f389" fmla="*/ f331 f165 1"/>
              <a:gd name="f390" fmla="*/ f332 f166 1"/>
              <a:gd name="f391" fmla="*/ f333 f165 1"/>
              <a:gd name="f392" fmla="*/ f334 f165 1"/>
              <a:gd name="f393" fmla="*/ f335 f166 1"/>
              <a:gd name="f394" fmla="*/ f336 f165 1"/>
              <a:gd name="f395" fmla="*/ f337 f166 1"/>
              <a:gd name="f396" fmla="*/ f338 f165 1"/>
              <a:gd name="f397" fmla="*/ f339 f166 1"/>
              <a:gd name="f398" fmla="*/ f340 f165 1"/>
              <a:gd name="f399" fmla="*/ f341 f166 1"/>
              <a:gd name="f400" fmla="*/ f342 f165 1"/>
            </a:gdLst>
            <a:ahLst/>
            <a:cxnLst>
              <a:cxn ang="3cd4">
                <a:pos x="hc" y="t"/>
              </a:cxn>
              <a:cxn ang="0">
                <a:pos x="r" y="vc"/>
              </a:cxn>
              <a:cxn ang="cd4">
                <a:pos x="hc" y="b"/>
              </a:cxn>
              <a:cxn ang="cd2">
                <a:pos x="l" y="vc"/>
              </a:cxn>
              <a:cxn ang="f230">
                <a:pos x="f347" y="f348"/>
              </a:cxn>
              <a:cxn ang="f230">
                <a:pos x="f349" y="f350"/>
              </a:cxn>
              <a:cxn ang="f230">
                <a:pos x="f351" y="f352"/>
              </a:cxn>
              <a:cxn ang="f230">
                <a:pos x="f353" y="f354"/>
              </a:cxn>
              <a:cxn ang="f230">
                <a:pos x="f355" y="f356"/>
              </a:cxn>
              <a:cxn ang="f230">
                <a:pos x="f357" y="f358"/>
              </a:cxn>
              <a:cxn ang="f230">
                <a:pos x="f359" y="f360"/>
              </a:cxn>
              <a:cxn ang="f230">
                <a:pos x="f361" y="f362"/>
              </a:cxn>
              <a:cxn ang="f230">
                <a:pos x="f363" y="f364"/>
              </a:cxn>
              <a:cxn ang="f230">
                <a:pos x="f365" y="f366"/>
              </a:cxn>
              <a:cxn ang="f230">
                <a:pos x="f367" y="f368"/>
              </a:cxn>
              <a:cxn ang="f230">
                <a:pos x="f369" y="f370"/>
              </a:cxn>
              <a:cxn ang="f230">
                <a:pos x="f371" y="f372"/>
              </a:cxn>
              <a:cxn ang="f230">
                <a:pos x="f373" y="f374"/>
              </a:cxn>
              <a:cxn ang="f230">
                <a:pos x="f375" y="f376"/>
              </a:cxn>
              <a:cxn ang="f230">
                <a:pos x="f377" y="f378"/>
              </a:cxn>
              <a:cxn ang="f230">
                <a:pos x="f379" y="f380"/>
              </a:cxn>
              <a:cxn ang="f230">
                <a:pos x="f347" y="f381"/>
              </a:cxn>
              <a:cxn ang="f230">
                <a:pos x="f382" y="f383"/>
              </a:cxn>
              <a:cxn ang="f230">
                <a:pos x="f384" y="f385"/>
              </a:cxn>
              <a:cxn ang="f230">
                <a:pos x="f386" y="f368"/>
              </a:cxn>
              <a:cxn ang="f230">
                <a:pos x="f387" y="f388"/>
              </a:cxn>
              <a:cxn ang="f230">
                <a:pos x="f389" y="f390"/>
              </a:cxn>
              <a:cxn ang="f230">
                <a:pos x="f391" y="f348"/>
              </a:cxn>
              <a:cxn ang="f230">
                <a:pos x="f347" y="f348"/>
              </a:cxn>
              <a:cxn ang="f230">
                <a:pos x="f392" y="f393"/>
              </a:cxn>
              <a:cxn ang="f230">
                <a:pos x="f394" y="f395"/>
              </a:cxn>
              <a:cxn ang="f230">
                <a:pos x="f396" y="f397"/>
              </a:cxn>
              <a:cxn ang="f230">
                <a:pos x="f398" y="f399"/>
              </a:cxn>
              <a:cxn ang="f230">
                <a:pos x="f400" y="f383"/>
              </a:cxn>
              <a:cxn ang="f230">
                <a:pos x="f392" y="f393"/>
              </a:cxn>
            </a:cxnLst>
            <a:rect l="f343" t="f346" r="f344" b="f345"/>
            <a:pathLst>
              <a:path w="913" h="994">
                <a:moveTo>
                  <a:pt x="f8" y="f9"/>
                </a:moveTo>
                <a:cubicBezTo>
                  <a:pt x="f10" y="f11"/>
                  <a:pt x="f12" y="f13"/>
                  <a:pt x="f14" y="f15"/>
                </a:cubicBezTo>
                <a:cubicBezTo>
                  <a:pt x="f16" y="f17"/>
                  <a:pt x="f18" y="f19"/>
                  <a:pt x="f20" y="f21"/>
                </a:cubicBezTo>
                <a:cubicBezTo>
                  <a:pt x="f22" y="f23"/>
                  <a:pt x="f24" y="f25"/>
                  <a:pt x="f26" y="f27"/>
                </a:cubicBezTo>
                <a:cubicBezTo>
                  <a:pt x="f28" y="f29"/>
                  <a:pt x="f30" y="f5"/>
                  <a:pt x="f31" y="f32"/>
                </a:cubicBezTo>
                <a:cubicBezTo>
                  <a:pt x="f33" y="f34"/>
                  <a:pt x="f35" y="f36"/>
                  <a:pt x="f37" y="f38"/>
                </a:cubicBezTo>
                <a:cubicBezTo>
                  <a:pt x="f39" y="f40"/>
                  <a:pt x="f41" y="f42"/>
                  <a:pt x="f43" y="f44"/>
                </a:cubicBezTo>
                <a:cubicBezTo>
                  <a:pt x="f45" y="f46"/>
                  <a:pt x="f47" y="f17"/>
                  <a:pt x="f48" y="f49"/>
                </a:cubicBezTo>
                <a:cubicBezTo>
                  <a:pt x="f50" y="f51"/>
                  <a:pt x="f52" y="f53"/>
                  <a:pt x="f54" y="f11"/>
                </a:cubicBezTo>
                <a:cubicBezTo>
                  <a:pt x="f55" y="f56"/>
                  <a:pt x="f57" y="f58"/>
                  <a:pt x="f59" y="f60"/>
                </a:cubicBezTo>
                <a:cubicBezTo>
                  <a:pt x="f61" y="f62"/>
                  <a:pt x="f63" y="f64"/>
                  <a:pt x="f65" y="f66"/>
                </a:cubicBezTo>
                <a:cubicBezTo>
                  <a:pt x="f67" y="f68"/>
                  <a:pt x="f6" y="f69"/>
                  <a:pt x="f70" y="f71"/>
                </a:cubicBezTo>
                <a:cubicBezTo>
                  <a:pt x="f72" y="f73"/>
                  <a:pt x="f74" y="f67"/>
                  <a:pt x="f75" y="f76"/>
                </a:cubicBezTo>
                <a:cubicBezTo>
                  <a:pt x="f77" y="f78"/>
                  <a:pt x="f79" y="f80"/>
                  <a:pt x="f81" y="f82"/>
                </a:cubicBezTo>
                <a:cubicBezTo>
                  <a:pt x="f83" y="f7"/>
                  <a:pt x="f84" y="f85"/>
                  <a:pt x="f18" y="f86"/>
                </a:cubicBezTo>
                <a:cubicBezTo>
                  <a:pt x="f87" y="f88"/>
                  <a:pt x="f5" y="f89"/>
                  <a:pt x="f90" y="f91"/>
                </a:cubicBezTo>
                <a:cubicBezTo>
                  <a:pt x="f92" y="f81"/>
                  <a:pt x="f93" y="f94"/>
                  <a:pt x="f95" y="f96"/>
                </a:cubicBezTo>
                <a:cubicBezTo>
                  <a:pt x="f97" y="f98"/>
                  <a:pt x="f99" y="f100"/>
                  <a:pt x="f8" y="f101"/>
                </a:cubicBezTo>
                <a:cubicBezTo>
                  <a:pt x="f102" y="f103"/>
                  <a:pt x="f104" y="f105"/>
                  <a:pt x="f106" y="f107"/>
                </a:cubicBezTo>
                <a:cubicBezTo>
                  <a:pt x="f108" y="f107"/>
                  <a:pt x="f109" y="f110"/>
                  <a:pt x="f111" y="f112"/>
                </a:cubicBezTo>
                <a:cubicBezTo>
                  <a:pt x="f113" y="f114"/>
                  <a:pt x="f115" y="f116"/>
                  <a:pt x="f117" y="f66"/>
                </a:cubicBezTo>
                <a:cubicBezTo>
                  <a:pt x="f118" y="f119"/>
                  <a:pt x="f120" y="f121"/>
                  <a:pt x="f122" y="f123"/>
                </a:cubicBezTo>
                <a:cubicBezTo>
                  <a:pt x="f124" y="f125"/>
                  <a:pt x="f126" y="f127"/>
                  <a:pt x="f128" y="f129"/>
                </a:cubicBezTo>
                <a:cubicBezTo>
                  <a:pt x="f130" y="f131"/>
                  <a:pt x="f132" y="f81"/>
                  <a:pt x="f133" y="f9"/>
                </a:cubicBezTo>
                <a:cubicBezTo>
                  <a:pt x="f134" y="f135"/>
                  <a:pt x="f136" y="f9"/>
                  <a:pt x="f8" y="f9"/>
                </a:cubicBezTo>
                <a:close/>
                <a:moveTo>
                  <a:pt x="f137" y="f138"/>
                </a:moveTo>
                <a:cubicBezTo>
                  <a:pt x="f139" y="f140"/>
                  <a:pt x="f141" y="f142"/>
                  <a:pt x="f143" y="f144"/>
                </a:cubicBezTo>
                <a:cubicBezTo>
                  <a:pt x="f145" y="f146"/>
                  <a:pt x="f147" y="f148"/>
                  <a:pt x="f149" y="f150"/>
                </a:cubicBezTo>
                <a:cubicBezTo>
                  <a:pt x="f151" y="f152"/>
                  <a:pt x="f153" y="f154"/>
                  <a:pt x="f155" y="f156"/>
                </a:cubicBezTo>
                <a:cubicBezTo>
                  <a:pt x="f157" y="f158"/>
                  <a:pt x="f159" y="f107"/>
                  <a:pt x="f160" y="f107"/>
                </a:cubicBezTo>
                <a:cubicBezTo>
                  <a:pt x="f37" y="f161"/>
                  <a:pt x="f162" y="f163"/>
                  <a:pt x="f137" y="f13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985">
    <p:spTree>
      <p:nvGrpSpPr>
        <p:cNvPr id="1" name=""/>
        <p:cNvGrpSpPr/>
        <p:nvPr/>
      </p:nvGrpSpPr>
      <p:grpSpPr>
        <a:xfrm>
          <a:off x="0" y="0"/>
          <a:ext cx="0" cy="0"/>
          <a:chOff x="0" y="0"/>
          <a:chExt cx="0" cy="0"/>
        </a:xfrm>
      </p:grpSpPr>
      <p:sp>
        <p:nvSpPr>
          <p:cNvPr id="2" name="Google Shape;2968;p70">
            <a:extLst>
              <a:ext uri="{FF2B5EF4-FFF2-40B4-BE49-F238E27FC236}">
                <a16:creationId xmlns:a16="http://schemas.microsoft.com/office/drawing/2014/main" id="{74B01A74-CAAA-3C3C-B676-7EE5FD293DC0}"/>
              </a:ext>
            </a:extLst>
          </p:cNvPr>
          <p:cNvSpPr txBox="1">
            <a:spLocks noGrp="1"/>
          </p:cNvSpPr>
          <p:nvPr>
            <p:ph type="title"/>
          </p:nvPr>
        </p:nvSpPr>
        <p:spPr>
          <a:xfrm>
            <a:off x="290230" y="232339"/>
            <a:ext cx="2493733" cy="486817"/>
          </a:xfrm>
        </p:spPr>
        <p:txBody>
          <a:bodyPr/>
          <a:lstStyle/>
          <a:p>
            <a:pPr lvl="0" algn="l"/>
            <a:r>
              <a:rPr lang="en-US" sz="2700" i="0">
                <a:solidFill>
                  <a:srgbClr val="D07576"/>
                </a:solidFill>
                <a:latin typeface="Rubik"/>
                <a:ea typeface="Roboto" pitchFamily="2"/>
              </a:rPr>
              <a:t>RESOURCES</a:t>
            </a:r>
          </a:p>
        </p:txBody>
      </p:sp>
      <p:sp>
        <p:nvSpPr>
          <p:cNvPr id="3" name="Freeform 5">
            <a:extLst>
              <a:ext uri="{FF2B5EF4-FFF2-40B4-BE49-F238E27FC236}">
                <a16:creationId xmlns:a16="http://schemas.microsoft.com/office/drawing/2014/main" id="{FA2CE818-F141-5F12-1E21-F68212B212F8}"/>
              </a:ext>
            </a:extLst>
          </p:cNvPr>
          <p:cNvSpPr/>
          <p:nvPr/>
        </p:nvSpPr>
        <p:spPr>
          <a:xfrm>
            <a:off x="1415811" y="951378"/>
            <a:ext cx="1282656" cy="1993044"/>
          </a:xfrm>
          <a:custGeom>
            <a:avLst/>
            <a:gdLst>
              <a:gd name="f0" fmla="val 10800000"/>
              <a:gd name="f1" fmla="val 5400000"/>
              <a:gd name="f2" fmla="val 360"/>
              <a:gd name="f3" fmla="val 180"/>
              <a:gd name="f4" fmla="val w"/>
              <a:gd name="f5" fmla="val h"/>
              <a:gd name="f6" fmla="val 0"/>
              <a:gd name="f7" fmla="val 492"/>
              <a:gd name="f8" fmla="val 764"/>
              <a:gd name="f9" fmla="val 266"/>
              <a:gd name="f10" fmla="val 715"/>
              <a:gd name="f11" fmla="val 722"/>
              <a:gd name="f12" fmla="val 265"/>
              <a:gd name="f13" fmla="val 729"/>
              <a:gd name="f14" fmla="val 264"/>
              <a:gd name="f15" fmla="val 736"/>
              <a:gd name="f16" fmla="val 737"/>
              <a:gd name="f17" fmla="val 263"/>
              <a:gd name="f18" fmla="val 739"/>
              <a:gd name="f19" fmla="val 262"/>
              <a:gd name="f20" fmla="val 741"/>
              <a:gd name="f21" fmla="val 261"/>
              <a:gd name="f22" fmla="val 260"/>
              <a:gd name="f23" fmla="val 721"/>
              <a:gd name="f24" fmla="val 706"/>
              <a:gd name="f25" fmla="val 254"/>
              <a:gd name="f26" fmla="val 692"/>
              <a:gd name="f27" fmla="val 252"/>
              <a:gd name="f28" fmla="val 685"/>
              <a:gd name="f29" fmla="val 258"/>
              <a:gd name="f30" fmla="val 671"/>
              <a:gd name="f31" fmla="val 667"/>
              <a:gd name="f32" fmla="val 270"/>
              <a:gd name="f33" fmla="val 664"/>
              <a:gd name="f34" fmla="val 272"/>
              <a:gd name="f35" fmla="val 659"/>
              <a:gd name="f36" fmla="val 273"/>
              <a:gd name="f37" fmla="val 654"/>
              <a:gd name="f38" fmla="val 276"/>
              <a:gd name="f39" fmla="val 634"/>
              <a:gd name="f40" fmla="val 279"/>
              <a:gd name="f41" fmla="val 614"/>
              <a:gd name="f42" fmla="val 281"/>
              <a:gd name="f43" fmla="val 595"/>
              <a:gd name="f44" fmla="val 284"/>
              <a:gd name="f45" fmla="val 574"/>
              <a:gd name="f46" fmla="val 291"/>
              <a:gd name="f47" fmla="val 556"/>
              <a:gd name="f48" fmla="val 304"/>
              <a:gd name="f49" fmla="val 541"/>
              <a:gd name="f50" fmla="val 313"/>
              <a:gd name="f51" fmla="val 531"/>
              <a:gd name="f52" fmla="val 315"/>
              <a:gd name="f53" fmla="val 520"/>
              <a:gd name="f54" fmla="val 316"/>
              <a:gd name="f55" fmla="val 508"/>
              <a:gd name="f56" fmla="val 503"/>
              <a:gd name="f57" fmla="val 497"/>
              <a:gd name="f58" fmla="val 483"/>
              <a:gd name="f59" fmla="val 312"/>
              <a:gd name="f60" fmla="val 481"/>
              <a:gd name="f61" fmla="val 485"/>
              <a:gd name="f62" fmla="val 302"/>
              <a:gd name="f63" fmla="val 479"/>
              <a:gd name="f64" fmla="val 300"/>
              <a:gd name="f65" fmla="val 473"/>
              <a:gd name="f66" fmla="val 299"/>
              <a:gd name="f67" fmla="val 467"/>
              <a:gd name="f68" fmla="val 462"/>
              <a:gd name="f69" fmla="val 301"/>
              <a:gd name="f70" fmla="val 456"/>
              <a:gd name="f71" fmla="val 292"/>
              <a:gd name="f72" fmla="val 295"/>
              <a:gd name="f73" fmla="val 444"/>
              <a:gd name="f74" fmla="val 433"/>
              <a:gd name="f75" fmla="val 422"/>
              <a:gd name="f76" fmla="val 403"/>
              <a:gd name="f77" fmla="val 303"/>
              <a:gd name="f78" fmla="val 385"/>
              <a:gd name="f79" fmla="val 367"/>
              <a:gd name="f80" fmla="val 351"/>
              <a:gd name="f81" fmla="val 336"/>
              <a:gd name="f82" fmla="val 307"/>
              <a:gd name="f83" fmla="val 321"/>
              <a:gd name="f84" fmla="val 308"/>
              <a:gd name="f85" fmla="val 317"/>
              <a:gd name="f86" fmla="val 294"/>
              <a:gd name="f87" fmla="val 306"/>
              <a:gd name="f88" fmla="val 288"/>
              <a:gd name="f89" fmla="val 278"/>
              <a:gd name="f90" fmla="val 285"/>
              <a:gd name="f91" fmla="val 283"/>
              <a:gd name="f92" fmla="val 243"/>
              <a:gd name="f93" fmla="val 234"/>
              <a:gd name="f94" fmla="val 229"/>
              <a:gd name="f95" fmla="val 226"/>
              <a:gd name="f96" fmla="val 268"/>
              <a:gd name="f97" fmla="val 223"/>
              <a:gd name="f98" fmla="val 267"/>
              <a:gd name="f99" fmla="val 222"/>
              <a:gd name="f100" fmla="val 211"/>
              <a:gd name="f101" fmla="val 201"/>
              <a:gd name="f102" fmla="val 188"/>
              <a:gd name="f103" fmla="val 190"/>
              <a:gd name="f104" fmla="val 257"/>
              <a:gd name="f105" fmla="val 192"/>
              <a:gd name="f106" fmla="val 247"/>
              <a:gd name="f107" fmla="val 204"/>
              <a:gd name="f108" fmla="val 237"/>
              <a:gd name="f109" fmla="val 217"/>
              <a:gd name="f110" fmla="val 227"/>
              <a:gd name="f111" fmla="val 221"/>
              <a:gd name="f112" fmla="val 230"/>
              <a:gd name="f113" fmla="val 232"/>
              <a:gd name="f114" fmla="val 251"/>
              <a:gd name="f115" fmla="val 214"/>
              <a:gd name="f116" fmla="val 271"/>
              <a:gd name="f117" fmla="val 210"/>
              <a:gd name="f118" fmla="val 207"/>
              <a:gd name="f119" fmla="val 310"/>
              <a:gd name="f120" fmla="val 328"/>
              <a:gd name="f121" fmla="val 208"/>
              <a:gd name="f122" fmla="val 347"/>
              <a:gd name="f123" fmla="val 209"/>
              <a:gd name="f124" fmla="val 366"/>
              <a:gd name="f125" fmla="val 205"/>
              <a:gd name="f126" fmla="val 463"/>
              <a:gd name="f127" fmla="val 198"/>
              <a:gd name="f128" fmla="val 194"/>
              <a:gd name="f129" fmla="val 193"/>
              <a:gd name="f130" fmla="val 523"/>
              <a:gd name="f131" fmla="val 539"/>
              <a:gd name="f132" fmla="val 549"/>
              <a:gd name="f133" fmla="val 195"/>
              <a:gd name="f134" fmla="val 558"/>
              <a:gd name="f135" fmla="val 200"/>
              <a:gd name="f136" fmla="val 566"/>
              <a:gd name="f137" fmla="val 577"/>
              <a:gd name="f138" fmla="val 215"/>
              <a:gd name="f139" fmla="val 588"/>
              <a:gd name="f140" fmla="val 216"/>
              <a:gd name="f141" fmla="val 601"/>
              <a:gd name="f142" fmla="val 219"/>
              <a:gd name="f143" fmla="val 622"/>
              <a:gd name="f144" fmla="val 220"/>
              <a:gd name="f145" fmla="val 644"/>
              <a:gd name="f146" fmla="val 665"/>
              <a:gd name="f147" fmla="val 670"/>
              <a:gd name="f148" fmla="val 674"/>
              <a:gd name="f149" fmla="val 228"/>
              <a:gd name="f150" fmla="val 678"/>
              <a:gd name="f151" fmla="val 241"/>
              <a:gd name="f152" fmla="val 242"/>
              <a:gd name="f153" fmla="val 701"/>
              <a:gd name="f154" fmla="val 233"/>
              <a:gd name="f155" fmla="val 712"/>
              <a:gd name="f156" fmla="val 716"/>
              <a:gd name="f157" fmla="val 726"/>
              <a:gd name="f158" fmla="val 733"/>
              <a:gd name="f159" fmla="val 738"/>
              <a:gd name="f160" fmla="val 740"/>
              <a:gd name="f161" fmla="val 225"/>
              <a:gd name="f162" fmla="val 224"/>
              <a:gd name="f163" fmla="val 735"/>
              <a:gd name="f164" fmla="val 734"/>
              <a:gd name="f165" fmla="val 742"/>
              <a:gd name="f166" fmla="val 746"/>
              <a:gd name="f167" fmla="val 751"/>
              <a:gd name="f168" fmla="val 756"/>
              <a:gd name="f169" fmla="val 212"/>
              <a:gd name="f170" fmla="val 757"/>
              <a:gd name="f171" fmla="val 760"/>
              <a:gd name="f172" fmla="val 189"/>
              <a:gd name="f173" fmla="val 762"/>
              <a:gd name="f174" fmla="val 177"/>
              <a:gd name="f175" fmla="val 175"/>
              <a:gd name="f176" fmla="val 170"/>
              <a:gd name="f177" fmla="val 763"/>
              <a:gd name="f178" fmla="val 169"/>
              <a:gd name="f179" fmla="val 761"/>
              <a:gd name="f180" fmla="val 168"/>
              <a:gd name="f181" fmla="val 753"/>
              <a:gd name="f182" fmla="val 749"/>
              <a:gd name="f183" fmla="val 176"/>
              <a:gd name="f184" fmla="val 186"/>
              <a:gd name="f185" fmla="val 730"/>
              <a:gd name="f186" fmla="val 718"/>
              <a:gd name="f187" fmla="val 197"/>
              <a:gd name="f188" fmla="val 697"/>
              <a:gd name="f189" fmla="val 676"/>
              <a:gd name="f190" fmla="val 656"/>
              <a:gd name="f191" fmla="val 181"/>
              <a:gd name="f192" fmla="val 172"/>
              <a:gd name="f193" fmla="val 613"/>
              <a:gd name="f194" fmla="val 163"/>
              <a:gd name="f195" fmla="val 592"/>
              <a:gd name="f196" fmla="val 160"/>
              <a:gd name="f197" fmla="val 584"/>
              <a:gd name="f198" fmla="val 156"/>
              <a:gd name="f199" fmla="val 152"/>
              <a:gd name="f200" fmla="val 570"/>
              <a:gd name="f201" fmla="val 141"/>
              <a:gd name="f202" fmla="val 554"/>
              <a:gd name="f203" fmla="val 139"/>
              <a:gd name="f204" fmla="val 537"/>
              <a:gd name="f205" fmla="val 138"/>
              <a:gd name="f206" fmla="val 519"/>
              <a:gd name="f207" fmla="val 137"/>
              <a:gd name="f208" fmla="val 515"/>
              <a:gd name="f209" fmla="val 511"/>
              <a:gd name="f210" fmla="val 507"/>
              <a:gd name="f211" fmla="val 135"/>
              <a:gd name="f212" fmla="val 132"/>
              <a:gd name="f213" fmla="val 128"/>
              <a:gd name="f214" fmla="val 125"/>
              <a:gd name="f215" fmla="val 526"/>
              <a:gd name="f216" fmla="val 119"/>
              <a:gd name="f217" fmla="val 546"/>
              <a:gd name="f218" fmla="val 118"/>
              <a:gd name="f219" fmla="val 116"/>
              <a:gd name="f220" fmla="val 587"/>
              <a:gd name="f221" fmla="val 607"/>
              <a:gd name="f222" fmla="val 628"/>
              <a:gd name="f223" fmla="val 117"/>
              <a:gd name="f224" fmla="val 651"/>
              <a:gd name="f225" fmla="val 123"/>
              <a:gd name="f226" fmla="val 672"/>
              <a:gd name="f227" fmla="val 130"/>
              <a:gd name="f228" fmla="val 694"/>
              <a:gd name="f229" fmla="val 131"/>
              <a:gd name="f230" fmla="val 698"/>
              <a:gd name="f231" fmla="val 133"/>
              <a:gd name="f232" fmla="val 702"/>
              <a:gd name="f233" fmla="val 134"/>
              <a:gd name="f234" fmla="val 707"/>
              <a:gd name="f235" fmla="val 136"/>
              <a:gd name="f236" fmla="val 723"/>
              <a:gd name="f237" fmla="val 145"/>
              <a:gd name="f238" fmla="val 149"/>
              <a:gd name="f239" fmla="val 151"/>
              <a:gd name="f240" fmla="val 154"/>
              <a:gd name="f241" fmla="val 755"/>
              <a:gd name="f242" fmla="val 146"/>
              <a:gd name="f243" fmla="val 758"/>
              <a:gd name="f244" fmla="val 121"/>
              <a:gd name="f245" fmla="val 109"/>
              <a:gd name="f246" fmla="val 108"/>
              <a:gd name="f247" fmla="val 106"/>
              <a:gd name="f248" fmla="val 747"/>
              <a:gd name="f249" fmla="val 104"/>
              <a:gd name="f250" fmla="val 99"/>
              <a:gd name="f251" fmla="val 100"/>
              <a:gd name="f252" fmla="val 101"/>
              <a:gd name="f253" fmla="val 717"/>
              <a:gd name="f254" fmla="val 98"/>
              <a:gd name="f255" fmla="val 710"/>
              <a:gd name="f256" fmla="val 92"/>
              <a:gd name="f257" fmla="val 704"/>
              <a:gd name="f258" fmla="val 86"/>
              <a:gd name="f259" fmla="val 88"/>
              <a:gd name="f260" fmla="val 689"/>
              <a:gd name="f261" fmla="val 683"/>
              <a:gd name="f262" fmla="val 675"/>
              <a:gd name="f263" fmla="val 96"/>
              <a:gd name="f264" fmla="val 668"/>
              <a:gd name="f265" fmla="val 660"/>
              <a:gd name="f266" fmla="val 83"/>
              <a:gd name="f267" fmla="val 639"/>
              <a:gd name="f268" fmla="val 77"/>
              <a:gd name="f269" fmla="val 616"/>
              <a:gd name="f270" fmla="val 73"/>
              <a:gd name="f271" fmla="val 70"/>
              <a:gd name="f272" fmla="val 562"/>
              <a:gd name="f273" fmla="val 75"/>
              <a:gd name="f274" fmla="val 547"/>
              <a:gd name="f275" fmla="val 79"/>
              <a:gd name="f276" fmla="val 534"/>
              <a:gd name="f277" fmla="val 76"/>
              <a:gd name="f278" fmla="val 521"/>
              <a:gd name="f279" fmla="val 71"/>
              <a:gd name="f280" fmla="val 498"/>
              <a:gd name="f281" fmla="val 60"/>
              <a:gd name="f282" fmla="val 495"/>
              <a:gd name="f283" fmla="val 57"/>
              <a:gd name="f284" fmla="val 55"/>
              <a:gd name="f285" fmla="val 494"/>
              <a:gd name="f286" fmla="val 52"/>
              <a:gd name="f287" fmla="val 493"/>
              <a:gd name="f288" fmla="val 49"/>
              <a:gd name="f289" fmla="val 491"/>
              <a:gd name="f290" fmla="val 47"/>
              <a:gd name="f291" fmla="val 488"/>
              <a:gd name="f292" fmla="val 48"/>
              <a:gd name="f293" fmla="val 484"/>
              <a:gd name="f294" fmla="val 50"/>
              <a:gd name="f295" fmla="val 459"/>
              <a:gd name="f296" fmla="val 51"/>
              <a:gd name="f297" fmla="val 435"/>
              <a:gd name="f298" fmla="val 53"/>
              <a:gd name="f299" fmla="val 410"/>
              <a:gd name="f300" fmla="val 397"/>
              <a:gd name="f301" fmla="val 58"/>
              <a:gd name="f302" fmla="val 384"/>
              <a:gd name="f303" fmla="val 61"/>
              <a:gd name="f304" fmla="val 371"/>
              <a:gd name="f305" fmla="val 63"/>
              <a:gd name="f306" fmla="val 363"/>
              <a:gd name="f307" fmla="val 66"/>
              <a:gd name="f308" fmla="val 356"/>
              <a:gd name="f309" fmla="val 68"/>
              <a:gd name="f310" fmla="val 348"/>
              <a:gd name="f311" fmla="val 67"/>
              <a:gd name="f312" fmla="val 54"/>
              <a:gd name="f313" fmla="val 346"/>
              <a:gd name="f314" fmla="val 45"/>
              <a:gd name="f315" fmla="val 340"/>
              <a:gd name="f316" fmla="val 39"/>
              <a:gd name="f317" fmla="val 330"/>
              <a:gd name="f318" fmla="val 27"/>
              <a:gd name="f319" fmla="val 15"/>
              <a:gd name="f320" fmla="val 8"/>
              <a:gd name="f321" fmla="val 7"/>
              <a:gd name="f322" fmla="val 259"/>
              <a:gd name="f323" fmla="val 6"/>
              <a:gd name="f324" fmla="val 256"/>
              <a:gd name="f325" fmla="val 246"/>
              <a:gd name="f326" fmla="val 2"/>
              <a:gd name="f327" fmla="val 9"/>
              <a:gd name="f328" fmla="val 18"/>
              <a:gd name="f329" fmla="val 28"/>
              <a:gd name="f330" fmla="val 173"/>
              <a:gd name="f331" fmla="val 171"/>
              <a:gd name="f332" fmla="val 64"/>
              <a:gd name="f333" fmla="val 166"/>
              <a:gd name="f334" fmla="val 65"/>
              <a:gd name="f335" fmla="val 161"/>
              <a:gd name="f336" fmla="val 69"/>
              <a:gd name="f337" fmla="val 159"/>
              <a:gd name="f338" fmla="val 157"/>
              <a:gd name="f339" fmla="val 150"/>
              <a:gd name="f340" fmla="val 85"/>
              <a:gd name="f341" fmla="val 140"/>
              <a:gd name="f342" fmla="val 93"/>
              <a:gd name="f343" fmla="val 94"/>
              <a:gd name="f344" fmla="val 143"/>
              <a:gd name="f345" fmla="val 111"/>
              <a:gd name="f346" fmla="val 127"/>
              <a:gd name="f347" fmla="val 113"/>
              <a:gd name="f348" fmla="val 112"/>
              <a:gd name="f349" fmla="val 110"/>
              <a:gd name="f350" fmla="val 107"/>
              <a:gd name="f351" fmla="val 114"/>
              <a:gd name="f352" fmla="val 103"/>
              <a:gd name="f353" fmla="val 84"/>
              <a:gd name="f354" fmla="val 78"/>
              <a:gd name="f355" fmla="val 120"/>
              <a:gd name="f356" fmla="val 62"/>
              <a:gd name="f357" fmla="val 46"/>
              <a:gd name="f358" fmla="val 32"/>
              <a:gd name="f359" fmla="val 24"/>
              <a:gd name="f360" fmla="val 19"/>
              <a:gd name="f361" fmla="val 20"/>
              <a:gd name="f362" fmla="val 21"/>
              <a:gd name="f363" fmla="val 218"/>
              <a:gd name="f364" fmla="val 81"/>
              <a:gd name="f365" fmla="val 102"/>
              <a:gd name="f366" fmla="val 105"/>
              <a:gd name="f367" fmla="val 269"/>
              <a:gd name="f368" fmla="val 56"/>
              <a:gd name="f369" fmla="val 42"/>
              <a:gd name="f370" fmla="val 38"/>
              <a:gd name="f371" fmla="val 275"/>
              <a:gd name="f372" fmla="val 35"/>
              <a:gd name="f373" fmla="val 31"/>
              <a:gd name="f374" fmla="val 280"/>
              <a:gd name="f375" fmla="val 25"/>
              <a:gd name="f376" fmla="val 13"/>
              <a:gd name="f377" fmla="val 5"/>
              <a:gd name="f378" fmla="val 305"/>
              <a:gd name="f379" fmla="val 1"/>
              <a:gd name="f380" fmla="val 3"/>
              <a:gd name="f381" fmla="val 329"/>
              <a:gd name="f382" fmla="val 335"/>
              <a:gd name="f383" fmla="val 12"/>
              <a:gd name="f384" fmla="val 16"/>
              <a:gd name="f385" fmla="val 350"/>
              <a:gd name="f386" fmla="val 22"/>
              <a:gd name="f387" fmla="val 357"/>
              <a:gd name="f388" fmla="val 364"/>
              <a:gd name="f389" fmla="val 355"/>
              <a:gd name="f390" fmla="val 354"/>
              <a:gd name="f391" fmla="val 358"/>
              <a:gd name="f392" fmla="val 90"/>
              <a:gd name="f393" fmla="val 365"/>
              <a:gd name="f394" fmla="val 91"/>
              <a:gd name="f395" fmla="val 374"/>
              <a:gd name="f396" fmla="val 382"/>
              <a:gd name="f397" fmla="val 389"/>
              <a:gd name="f398" fmla="val 394"/>
              <a:gd name="f399" fmla="val 399"/>
              <a:gd name="f400" fmla="val 409"/>
              <a:gd name="f401" fmla="val 418"/>
              <a:gd name="f402" fmla="val 428"/>
              <a:gd name="f403" fmla="val 429"/>
              <a:gd name="f404" fmla="val 431"/>
              <a:gd name="f405" fmla="val 453"/>
              <a:gd name="f406" fmla="val 471"/>
              <a:gd name="f407" fmla="val 487"/>
              <a:gd name="f408" fmla="val 490"/>
              <a:gd name="f409" fmla="val 286"/>
              <a:gd name="f410" fmla="val 470"/>
              <a:gd name="f411" fmla="val 293"/>
              <a:gd name="f412" fmla="val 465"/>
              <a:gd name="f413" fmla="val 298"/>
              <a:gd name="f414" fmla="val 458"/>
              <a:gd name="f415" fmla="val 448"/>
              <a:gd name="f416" fmla="val 309"/>
              <a:gd name="f417" fmla="val 455"/>
              <a:gd name="f418" fmla="val 337"/>
              <a:gd name="f419" fmla="val 477"/>
              <a:gd name="f420" fmla="val 478"/>
              <a:gd name="f421" fmla="val 391"/>
              <a:gd name="f422" fmla="val 475"/>
              <a:gd name="f423" fmla="val 393"/>
              <a:gd name="f424" fmla="val 472"/>
              <a:gd name="f425" fmla="val 468"/>
              <a:gd name="f426" fmla="val 396"/>
              <a:gd name="f427" fmla="val 402"/>
              <a:gd name="f428" fmla="val 469"/>
              <a:gd name="f429" fmla="val 407"/>
              <a:gd name="f430" fmla="val 412"/>
              <a:gd name="f431" fmla="val 416"/>
              <a:gd name="f432" fmla="val 474"/>
              <a:gd name="f433" fmla="val 424"/>
              <a:gd name="f434" fmla="val 439"/>
              <a:gd name="f435" fmla="val 443"/>
              <a:gd name="f436" fmla="val 466"/>
              <a:gd name="f437" fmla="val 441"/>
              <a:gd name="f438" fmla="val 464"/>
              <a:gd name="f439" fmla="val 460"/>
              <a:gd name="f440" fmla="val 440"/>
              <a:gd name="f441" fmla="val 461"/>
              <a:gd name="f442" fmla="val 450"/>
              <a:gd name="f443" fmla="val 457"/>
              <a:gd name="f444" fmla="val 446"/>
              <a:gd name="f445" fmla="val 437"/>
              <a:gd name="f446" fmla="val 432"/>
              <a:gd name="f447" fmla="val 489"/>
              <a:gd name="f448" fmla="val 505"/>
              <a:gd name="f449" fmla="val 517"/>
              <a:gd name="f450" fmla="val 529"/>
              <a:gd name="f451" fmla="val 542"/>
              <a:gd name="f452" fmla="val 434"/>
              <a:gd name="f453" fmla="val 561"/>
              <a:gd name="f454" fmla="val 580"/>
              <a:gd name="f455" fmla="val 425"/>
              <a:gd name="f456" fmla="val 598"/>
              <a:gd name="f457" fmla="val 405"/>
              <a:gd name="f458" fmla="val 652"/>
              <a:gd name="f459" fmla="val 658"/>
              <a:gd name="f460" fmla="val 663"/>
              <a:gd name="f461" fmla="val 406"/>
              <a:gd name="f462" fmla="val 669"/>
              <a:gd name="f463" fmla="val 408"/>
              <a:gd name="f464" fmla="val 673"/>
              <a:gd name="f465" fmla="val 680"/>
              <a:gd name="f466" fmla="val 696"/>
              <a:gd name="f467" fmla="val 724"/>
              <a:gd name="f468" fmla="val 725"/>
              <a:gd name="f469" fmla="val 727"/>
              <a:gd name="f470" fmla="val 390"/>
              <a:gd name="f471" fmla="val 395"/>
              <a:gd name="f472" fmla="val 392"/>
              <a:gd name="f473" fmla="val 720"/>
              <a:gd name="f474" fmla="val 388"/>
              <a:gd name="f475" fmla="val 386"/>
              <a:gd name="f476" fmla="val 377"/>
              <a:gd name="f477" fmla="val 369"/>
              <a:gd name="f478" fmla="val 743"/>
              <a:gd name="f479" fmla="val 361"/>
              <a:gd name="f480" fmla="val 744"/>
              <a:gd name="f481" fmla="val 353"/>
              <a:gd name="f482" fmla="val 745"/>
              <a:gd name="f483" fmla="val 344"/>
              <a:gd name="f484" fmla="val 343"/>
              <a:gd name="f485" fmla="val 342"/>
              <a:gd name="f486" fmla="val 731"/>
              <a:gd name="f487" fmla="val 338"/>
              <a:gd name="f488" fmla="val 345"/>
              <a:gd name="f489" fmla="val 714"/>
              <a:gd name="f490" fmla="val 709"/>
              <a:gd name="f491" fmla="val 699"/>
              <a:gd name="f492" fmla="val 691"/>
              <a:gd name="f493" fmla="val 679"/>
              <a:gd name="f494" fmla="val 666"/>
              <a:gd name="f495" fmla="val 376"/>
              <a:gd name="f496" fmla="val 653"/>
              <a:gd name="f497" fmla="val 640"/>
              <a:gd name="f498" fmla="val 627"/>
              <a:gd name="f499" fmla="val 383"/>
              <a:gd name="f500" fmla="val 593"/>
              <a:gd name="f501" fmla="val 572"/>
              <a:gd name="f502" fmla="val 387"/>
              <a:gd name="f503" fmla="val 552"/>
              <a:gd name="f504" fmla="val 538"/>
              <a:gd name="f505" fmla="val 524"/>
              <a:gd name="f506" fmla="val 512"/>
              <a:gd name="f507" fmla="val 381"/>
              <a:gd name="f508" fmla="val 499"/>
              <a:gd name="f509" fmla="val 476"/>
              <a:gd name="f510" fmla="val 372"/>
              <a:gd name="f511" fmla="val 480"/>
              <a:gd name="f512" fmla="val 370"/>
              <a:gd name="f513" fmla="val 502"/>
              <a:gd name="f514" fmla="val 368"/>
              <a:gd name="f515" fmla="val 362"/>
              <a:gd name="f516" fmla="val 564"/>
              <a:gd name="f517" fmla="val 334"/>
              <a:gd name="f518" fmla="val 585"/>
              <a:gd name="f519" fmla="val 324"/>
              <a:gd name="f520" fmla="val 318"/>
              <a:gd name="f521" fmla="val 618"/>
              <a:gd name="f522" fmla="val 630"/>
              <a:gd name="f523" fmla="val 642"/>
              <a:gd name="f524" fmla="val 719"/>
              <a:gd name="f525" fmla="val 314"/>
              <a:gd name="f526" fmla="val 319"/>
              <a:gd name="f527" fmla="val 728"/>
              <a:gd name="f528" fmla="val 323"/>
              <a:gd name="f529" fmla="val 326"/>
              <a:gd name="f530" fmla="val 325"/>
              <a:gd name="f531" fmla="val 748"/>
              <a:gd name="f532" fmla="val 322"/>
              <a:gd name="f533" fmla="val 754"/>
              <a:gd name="f534" fmla="val 277"/>
              <a:gd name="f535" fmla="val 750"/>
              <a:gd name="f536" fmla="val 274"/>
              <a:gd name="f537" fmla="val 202"/>
              <a:gd name="f538" fmla="val 37"/>
              <a:gd name="f539" fmla="val 36"/>
              <a:gd name="f540" fmla="val 250"/>
              <a:gd name="f541" fmla="val 41"/>
              <a:gd name="f542" fmla="val 44"/>
              <a:gd name="f543" fmla="val 282"/>
              <a:gd name="f544" fmla="val 82"/>
              <a:gd name="f545" fmla="val 320"/>
              <a:gd name="f546" fmla="val 87"/>
              <a:gd name="f547" fmla="val 290"/>
              <a:gd name="f548" fmla="val 240"/>
              <a:gd name="f549" fmla="val 95"/>
              <a:gd name="f550" fmla="val 445"/>
              <a:gd name="f551" fmla="val 452"/>
              <a:gd name="f552" fmla="val 244"/>
              <a:gd name="f553" fmla="val 191"/>
              <a:gd name="f554" fmla="val 185"/>
              <a:gd name="f555" fmla="val 417"/>
              <a:gd name="f556" fmla="val 167"/>
              <a:gd name="f557" fmla="val 398"/>
              <a:gd name="f558" fmla="val 158"/>
              <a:gd name="f559" fmla="val 182"/>
              <a:gd name="f560" fmla="val 206"/>
              <a:gd name="f561" fmla="val 401"/>
              <a:gd name="f562" fmla="val 427"/>
              <a:gd name="f563" fmla="val 164"/>
              <a:gd name="f564" fmla="val 231"/>
              <a:gd name="f565" fmla="val 235"/>
              <a:gd name="f566" fmla="val 153"/>
              <a:gd name="f567" fmla="+- 0 0 -90"/>
              <a:gd name="f568" fmla="*/ f4 1 492"/>
              <a:gd name="f569" fmla="*/ f5 1 764"/>
              <a:gd name="f570" fmla="val f6"/>
              <a:gd name="f571" fmla="val f7"/>
              <a:gd name="f572" fmla="val f8"/>
              <a:gd name="f573" fmla="*/ f567 f0 1"/>
              <a:gd name="f574" fmla="+- f572 0 f570"/>
              <a:gd name="f575" fmla="+- f571 0 f570"/>
              <a:gd name="f576" fmla="*/ f573 1 f3"/>
              <a:gd name="f577" fmla="*/ f575 1 492"/>
              <a:gd name="f578" fmla="*/ f574 1 764"/>
              <a:gd name="f579" fmla="*/ 260 f575 1"/>
              <a:gd name="f580" fmla="*/ 736 f574 1"/>
              <a:gd name="f581" fmla="*/ 281 f575 1"/>
              <a:gd name="f582" fmla="*/ 595 f574 1"/>
              <a:gd name="f583" fmla="*/ 304 f575 1"/>
              <a:gd name="f584" fmla="*/ 485 f574 1"/>
              <a:gd name="f585" fmla="*/ 303 f575 1"/>
              <a:gd name="f586" fmla="*/ 367 f574 1"/>
              <a:gd name="f587" fmla="*/ 285 f575 1"/>
              <a:gd name="f588" fmla="*/ 265 f574 1"/>
              <a:gd name="f589" fmla="*/ 263 f575 1"/>
              <a:gd name="f590" fmla="*/ 188 f574 1"/>
              <a:gd name="f591" fmla="*/ 210 f575 1"/>
              <a:gd name="f592" fmla="*/ 291 f574 1"/>
              <a:gd name="f593" fmla="*/ 193 f575 1"/>
              <a:gd name="f594" fmla="*/ 539 f574 1"/>
              <a:gd name="f595" fmla="*/ 228 f575 1"/>
              <a:gd name="f596" fmla="*/ 678 f574 1"/>
              <a:gd name="f597" fmla="*/ 225 f575 1"/>
              <a:gd name="f598" fmla="*/ 741 f574 1"/>
              <a:gd name="f599" fmla="*/ 212 f575 1"/>
              <a:gd name="f600" fmla="*/ 757 f574 1"/>
              <a:gd name="f601" fmla="*/ 190 f575 1"/>
              <a:gd name="f602" fmla="*/ 718 f574 1"/>
              <a:gd name="f603" fmla="*/ 138 f575 1"/>
              <a:gd name="f604" fmla="*/ 519 f574 1"/>
              <a:gd name="f605" fmla="*/ 118 f575 1"/>
              <a:gd name="f606" fmla="*/ 628 f574 1"/>
              <a:gd name="f607" fmla="*/ 152 f575 1"/>
              <a:gd name="f608" fmla="*/ 746 f574 1"/>
              <a:gd name="f609" fmla="*/ 100 f575 1"/>
              <a:gd name="f610" fmla="*/ 726 f574 1"/>
              <a:gd name="f611" fmla="*/ 73 f575 1"/>
              <a:gd name="f612" fmla="*/ 592 f574 1"/>
              <a:gd name="f613" fmla="*/ 52 f575 1"/>
              <a:gd name="f614" fmla="*/ 493 f574 1"/>
              <a:gd name="f615" fmla="*/ 68 f575 1"/>
              <a:gd name="f616" fmla="*/ 348 f574 1"/>
              <a:gd name="f617" fmla="*/ 6 f575 1"/>
              <a:gd name="f618" fmla="*/ 256 f574 1"/>
              <a:gd name="f619" fmla="*/ 65 f575 1"/>
              <a:gd name="f620" fmla="*/ 163 f574 1"/>
              <a:gd name="f621" fmla="*/ 101 f575 1"/>
              <a:gd name="f622" fmla="*/ 143 f574 1"/>
              <a:gd name="f623" fmla="*/ 117 f575 1"/>
              <a:gd name="f624" fmla="*/ 106 f574 1"/>
              <a:gd name="f625" fmla="*/ 171 f575 1"/>
              <a:gd name="f626" fmla="*/ 20 f574 1"/>
              <a:gd name="f627" fmla="*/ 116 f574 1"/>
              <a:gd name="f628" fmla="*/ 272 f575 1"/>
              <a:gd name="f629" fmla="*/ 42 f574 1"/>
              <a:gd name="f630" fmla="*/ 335 f575 1"/>
              <a:gd name="f631" fmla="*/ 7 f574 1"/>
              <a:gd name="f632" fmla="*/ 358 f575 1"/>
              <a:gd name="f633" fmla="*/ 90 f574 1"/>
              <a:gd name="f634" fmla="*/ 433 f575 1"/>
              <a:gd name="f635" fmla="*/ 134 f574 1"/>
              <a:gd name="f636" fmla="*/ 458 f575 1"/>
              <a:gd name="f637" fmla="*/ 301 f574 1"/>
              <a:gd name="f638" fmla="*/ 472 f575 1"/>
              <a:gd name="f639" fmla="*/ 394 f574 1"/>
              <a:gd name="f640" fmla="*/ 464 f575 1"/>
              <a:gd name="f641" fmla="*/ 441 f574 1"/>
              <a:gd name="f642" fmla="*/ 432 f575 1"/>
              <a:gd name="f643" fmla="*/ 505 f574 1"/>
              <a:gd name="f644" fmla="*/ 406 f575 1"/>
              <a:gd name="f645" fmla="*/ 669 f574 1"/>
              <a:gd name="f646" fmla="*/ 392 f575 1"/>
              <a:gd name="f647" fmla="*/ 712 f574 1"/>
              <a:gd name="f648" fmla="*/ 343 f575 1"/>
              <a:gd name="f649" fmla="*/ 738 f574 1"/>
              <a:gd name="f650" fmla="*/ 376 f575 1"/>
              <a:gd name="f651" fmla="*/ 653 f574 1"/>
              <a:gd name="f652" fmla="*/ 383 f575 1"/>
              <a:gd name="f653" fmla="*/ 476 f574 1"/>
              <a:gd name="f654" fmla="*/ 356 f575 1"/>
              <a:gd name="f655" fmla="*/ 542 f574 1"/>
              <a:gd name="f656" fmla="*/ 319 f575 1"/>
              <a:gd name="f657" fmla="*/ 728 f574 1"/>
              <a:gd name="f658" fmla="*/ 288 f575 1"/>
              <a:gd name="f659" fmla="*/ 755 f574 1"/>
              <a:gd name="f660" fmla="*/ 86 f575 1"/>
              <a:gd name="f661" fmla="*/ 202 f574 1"/>
              <a:gd name="f662" fmla="*/ 44 f575 1"/>
              <a:gd name="f663" fmla="*/ 282 f574 1"/>
              <a:gd name="f664" fmla="*/ 87 f575 1"/>
              <a:gd name="f665" fmla="*/ 318 f574 1"/>
              <a:gd name="f666" fmla="*/ 110 f575 1"/>
              <a:gd name="f667" fmla="*/ 273 f574 1"/>
              <a:gd name="f668" fmla="*/ 460 f575 1"/>
              <a:gd name="f669" fmla="*/ 191 f574 1"/>
              <a:gd name="f670" fmla="*/ 195 f574 1"/>
              <a:gd name="f671" fmla="*/ 431 f575 1"/>
              <a:gd name="f672" fmla="*/ 280 f574 1"/>
              <a:gd name="f673" fmla="*/ 233 f575 1"/>
              <a:gd name="f674" fmla="*/ 152 f574 1"/>
              <a:gd name="f675" fmla="+- f576 0 f1"/>
              <a:gd name="f676" fmla="*/ f579 1 492"/>
              <a:gd name="f677" fmla="*/ f580 1 764"/>
              <a:gd name="f678" fmla="*/ f581 1 492"/>
              <a:gd name="f679" fmla="*/ f582 1 764"/>
              <a:gd name="f680" fmla="*/ f583 1 492"/>
              <a:gd name="f681" fmla="*/ f584 1 764"/>
              <a:gd name="f682" fmla="*/ f585 1 492"/>
              <a:gd name="f683" fmla="*/ f586 1 764"/>
              <a:gd name="f684" fmla="*/ f587 1 492"/>
              <a:gd name="f685" fmla="*/ f588 1 764"/>
              <a:gd name="f686" fmla="*/ f589 1 492"/>
              <a:gd name="f687" fmla="*/ f590 1 764"/>
              <a:gd name="f688" fmla="*/ f591 1 492"/>
              <a:gd name="f689" fmla="*/ f592 1 764"/>
              <a:gd name="f690" fmla="*/ f593 1 492"/>
              <a:gd name="f691" fmla="*/ f594 1 764"/>
              <a:gd name="f692" fmla="*/ f595 1 492"/>
              <a:gd name="f693" fmla="*/ f596 1 764"/>
              <a:gd name="f694" fmla="*/ f597 1 492"/>
              <a:gd name="f695" fmla="*/ f598 1 764"/>
              <a:gd name="f696" fmla="*/ f599 1 492"/>
              <a:gd name="f697" fmla="*/ f600 1 764"/>
              <a:gd name="f698" fmla="*/ f601 1 492"/>
              <a:gd name="f699" fmla="*/ f602 1 764"/>
              <a:gd name="f700" fmla="*/ f603 1 492"/>
              <a:gd name="f701" fmla="*/ f604 1 764"/>
              <a:gd name="f702" fmla="*/ f605 1 492"/>
              <a:gd name="f703" fmla="*/ f606 1 764"/>
              <a:gd name="f704" fmla="*/ f607 1 492"/>
              <a:gd name="f705" fmla="*/ f608 1 764"/>
              <a:gd name="f706" fmla="*/ f609 1 492"/>
              <a:gd name="f707" fmla="*/ f610 1 764"/>
              <a:gd name="f708" fmla="*/ f611 1 492"/>
              <a:gd name="f709" fmla="*/ f612 1 764"/>
              <a:gd name="f710" fmla="*/ f613 1 492"/>
              <a:gd name="f711" fmla="*/ f614 1 764"/>
              <a:gd name="f712" fmla="*/ f615 1 492"/>
              <a:gd name="f713" fmla="*/ f616 1 764"/>
              <a:gd name="f714" fmla="*/ f617 1 492"/>
              <a:gd name="f715" fmla="*/ f618 1 764"/>
              <a:gd name="f716" fmla="*/ f619 1 492"/>
              <a:gd name="f717" fmla="*/ f620 1 764"/>
              <a:gd name="f718" fmla="*/ f621 1 492"/>
              <a:gd name="f719" fmla="*/ f622 1 764"/>
              <a:gd name="f720" fmla="*/ f623 1 492"/>
              <a:gd name="f721" fmla="*/ f624 1 764"/>
              <a:gd name="f722" fmla="*/ f625 1 492"/>
              <a:gd name="f723" fmla="*/ f626 1 764"/>
              <a:gd name="f724" fmla="*/ f627 1 764"/>
              <a:gd name="f725" fmla="*/ f628 1 492"/>
              <a:gd name="f726" fmla="*/ f629 1 764"/>
              <a:gd name="f727" fmla="*/ f630 1 492"/>
              <a:gd name="f728" fmla="*/ f631 1 764"/>
              <a:gd name="f729" fmla="*/ f632 1 492"/>
              <a:gd name="f730" fmla="*/ f633 1 764"/>
              <a:gd name="f731" fmla="*/ f634 1 492"/>
              <a:gd name="f732" fmla="*/ f635 1 764"/>
              <a:gd name="f733" fmla="*/ f636 1 492"/>
              <a:gd name="f734" fmla="*/ f637 1 764"/>
              <a:gd name="f735" fmla="*/ f638 1 492"/>
              <a:gd name="f736" fmla="*/ f639 1 764"/>
              <a:gd name="f737" fmla="*/ f640 1 492"/>
              <a:gd name="f738" fmla="*/ f641 1 764"/>
              <a:gd name="f739" fmla="*/ f642 1 492"/>
              <a:gd name="f740" fmla="*/ f643 1 764"/>
              <a:gd name="f741" fmla="*/ f644 1 492"/>
              <a:gd name="f742" fmla="*/ f645 1 764"/>
              <a:gd name="f743" fmla="*/ f646 1 492"/>
              <a:gd name="f744" fmla="*/ f647 1 764"/>
              <a:gd name="f745" fmla="*/ f648 1 492"/>
              <a:gd name="f746" fmla="*/ f649 1 764"/>
              <a:gd name="f747" fmla="*/ f650 1 492"/>
              <a:gd name="f748" fmla="*/ f651 1 764"/>
              <a:gd name="f749" fmla="*/ f652 1 492"/>
              <a:gd name="f750" fmla="*/ f653 1 764"/>
              <a:gd name="f751" fmla="*/ f654 1 492"/>
              <a:gd name="f752" fmla="*/ f655 1 764"/>
              <a:gd name="f753" fmla="*/ f656 1 492"/>
              <a:gd name="f754" fmla="*/ f657 1 764"/>
              <a:gd name="f755" fmla="*/ f658 1 492"/>
              <a:gd name="f756" fmla="*/ f659 1 764"/>
              <a:gd name="f757" fmla="*/ f660 1 492"/>
              <a:gd name="f758" fmla="*/ f661 1 764"/>
              <a:gd name="f759" fmla="*/ f662 1 492"/>
              <a:gd name="f760" fmla="*/ f663 1 764"/>
              <a:gd name="f761" fmla="*/ f664 1 492"/>
              <a:gd name="f762" fmla="*/ f665 1 764"/>
              <a:gd name="f763" fmla="*/ f666 1 492"/>
              <a:gd name="f764" fmla="*/ f667 1 764"/>
              <a:gd name="f765" fmla="*/ f668 1 492"/>
              <a:gd name="f766" fmla="*/ f669 1 764"/>
              <a:gd name="f767" fmla="*/ f670 1 764"/>
              <a:gd name="f768" fmla="*/ f671 1 492"/>
              <a:gd name="f769" fmla="*/ f672 1 764"/>
              <a:gd name="f770" fmla="*/ f673 1 492"/>
              <a:gd name="f771" fmla="*/ f674 1 764"/>
              <a:gd name="f772" fmla="*/ 0 1 f577"/>
              <a:gd name="f773" fmla="*/ f571 1 f577"/>
              <a:gd name="f774" fmla="*/ 0 1 f578"/>
              <a:gd name="f775" fmla="*/ f572 1 f578"/>
              <a:gd name="f776" fmla="*/ f676 1 f577"/>
              <a:gd name="f777" fmla="*/ f677 1 f578"/>
              <a:gd name="f778" fmla="*/ f678 1 f577"/>
              <a:gd name="f779" fmla="*/ f679 1 f578"/>
              <a:gd name="f780" fmla="*/ f680 1 f577"/>
              <a:gd name="f781" fmla="*/ f681 1 f578"/>
              <a:gd name="f782" fmla="*/ f682 1 f577"/>
              <a:gd name="f783" fmla="*/ f683 1 f578"/>
              <a:gd name="f784" fmla="*/ f684 1 f577"/>
              <a:gd name="f785" fmla="*/ f685 1 f578"/>
              <a:gd name="f786" fmla="*/ f686 1 f577"/>
              <a:gd name="f787" fmla="*/ f687 1 f578"/>
              <a:gd name="f788" fmla="*/ f688 1 f577"/>
              <a:gd name="f789" fmla="*/ f689 1 f578"/>
              <a:gd name="f790" fmla="*/ f690 1 f577"/>
              <a:gd name="f791" fmla="*/ f691 1 f578"/>
              <a:gd name="f792" fmla="*/ f692 1 f577"/>
              <a:gd name="f793" fmla="*/ f693 1 f578"/>
              <a:gd name="f794" fmla="*/ f694 1 f577"/>
              <a:gd name="f795" fmla="*/ f695 1 f578"/>
              <a:gd name="f796" fmla="*/ f696 1 f577"/>
              <a:gd name="f797" fmla="*/ f697 1 f578"/>
              <a:gd name="f798" fmla="*/ f698 1 f577"/>
              <a:gd name="f799" fmla="*/ f699 1 f578"/>
              <a:gd name="f800" fmla="*/ f700 1 f577"/>
              <a:gd name="f801" fmla="*/ f701 1 f578"/>
              <a:gd name="f802" fmla="*/ f702 1 f577"/>
              <a:gd name="f803" fmla="*/ f703 1 f578"/>
              <a:gd name="f804" fmla="*/ f704 1 f577"/>
              <a:gd name="f805" fmla="*/ f705 1 f578"/>
              <a:gd name="f806" fmla="*/ f706 1 f577"/>
              <a:gd name="f807" fmla="*/ f707 1 f578"/>
              <a:gd name="f808" fmla="*/ f708 1 f577"/>
              <a:gd name="f809" fmla="*/ f709 1 f578"/>
              <a:gd name="f810" fmla="*/ f710 1 f577"/>
              <a:gd name="f811" fmla="*/ f711 1 f578"/>
              <a:gd name="f812" fmla="*/ f712 1 f577"/>
              <a:gd name="f813" fmla="*/ f713 1 f578"/>
              <a:gd name="f814" fmla="*/ f714 1 f577"/>
              <a:gd name="f815" fmla="*/ f715 1 f578"/>
              <a:gd name="f816" fmla="*/ f716 1 f577"/>
              <a:gd name="f817" fmla="*/ f717 1 f578"/>
              <a:gd name="f818" fmla="*/ f718 1 f577"/>
              <a:gd name="f819" fmla="*/ f719 1 f578"/>
              <a:gd name="f820" fmla="*/ f720 1 f577"/>
              <a:gd name="f821" fmla="*/ f721 1 f578"/>
              <a:gd name="f822" fmla="*/ f722 1 f577"/>
              <a:gd name="f823" fmla="*/ f723 1 f578"/>
              <a:gd name="f824" fmla="*/ f724 1 f578"/>
              <a:gd name="f825" fmla="*/ f725 1 f577"/>
              <a:gd name="f826" fmla="*/ f726 1 f578"/>
              <a:gd name="f827" fmla="*/ f727 1 f577"/>
              <a:gd name="f828" fmla="*/ f728 1 f578"/>
              <a:gd name="f829" fmla="*/ f729 1 f577"/>
              <a:gd name="f830" fmla="*/ f730 1 f578"/>
              <a:gd name="f831" fmla="*/ f731 1 f577"/>
              <a:gd name="f832" fmla="*/ f732 1 f578"/>
              <a:gd name="f833" fmla="*/ f733 1 f577"/>
              <a:gd name="f834" fmla="*/ f734 1 f578"/>
              <a:gd name="f835" fmla="*/ f735 1 f577"/>
              <a:gd name="f836" fmla="*/ f736 1 f578"/>
              <a:gd name="f837" fmla="*/ f737 1 f577"/>
              <a:gd name="f838" fmla="*/ f738 1 f578"/>
              <a:gd name="f839" fmla="*/ f739 1 f577"/>
              <a:gd name="f840" fmla="*/ f740 1 f578"/>
              <a:gd name="f841" fmla="*/ f741 1 f577"/>
              <a:gd name="f842" fmla="*/ f742 1 f578"/>
              <a:gd name="f843" fmla="*/ f743 1 f577"/>
              <a:gd name="f844" fmla="*/ f744 1 f578"/>
              <a:gd name="f845" fmla="*/ f745 1 f577"/>
              <a:gd name="f846" fmla="*/ f746 1 f578"/>
              <a:gd name="f847" fmla="*/ f747 1 f577"/>
              <a:gd name="f848" fmla="*/ f748 1 f578"/>
              <a:gd name="f849" fmla="*/ f749 1 f577"/>
              <a:gd name="f850" fmla="*/ f750 1 f578"/>
              <a:gd name="f851" fmla="*/ f751 1 f577"/>
              <a:gd name="f852" fmla="*/ f752 1 f578"/>
              <a:gd name="f853" fmla="*/ f753 1 f577"/>
              <a:gd name="f854" fmla="*/ f754 1 f578"/>
              <a:gd name="f855" fmla="*/ f755 1 f577"/>
              <a:gd name="f856" fmla="*/ f756 1 f578"/>
              <a:gd name="f857" fmla="*/ f757 1 f577"/>
              <a:gd name="f858" fmla="*/ f758 1 f578"/>
              <a:gd name="f859" fmla="*/ f759 1 f577"/>
              <a:gd name="f860" fmla="*/ f760 1 f578"/>
              <a:gd name="f861" fmla="*/ f761 1 f577"/>
              <a:gd name="f862" fmla="*/ f762 1 f578"/>
              <a:gd name="f863" fmla="*/ f763 1 f577"/>
              <a:gd name="f864" fmla="*/ f764 1 f578"/>
              <a:gd name="f865" fmla="*/ f765 1 f577"/>
              <a:gd name="f866" fmla="*/ f766 1 f578"/>
              <a:gd name="f867" fmla="*/ f767 1 f578"/>
              <a:gd name="f868" fmla="*/ f768 1 f577"/>
              <a:gd name="f869" fmla="*/ f769 1 f578"/>
              <a:gd name="f870" fmla="*/ f770 1 f577"/>
              <a:gd name="f871" fmla="*/ f771 1 f578"/>
              <a:gd name="f872" fmla="*/ f772 f568 1"/>
              <a:gd name="f873" fmla="*/ f773 f568 1"/>
              <a:gd name="f874" fmla="*/ f775 f569 1"/>
              <a:gd name="f875" fmla="*/ f774 f569 1"/>
              <a:gd name="f876" fmla="*/ f776 f568 1"/>
              <a:gd name="f877" fmla="*/ f777 f569 1"/>
              <a:gd name="f878" fmla="*/ f778 f568 1"/>
              <a:gd name="f879" fmla="*/ f779 f569 1"/>
              <a:gd name="f880" fmla="*/ f780 f568 1"/>
              <a:gd name="f881" fmla="*/ f781 f569 1"/>
              <a:gd name="f882" fmla="*/ f782 f568 1"/>
              <a:gd name="f883" fmla="*/ f783 f569 1"/>
              <a:gd name="f884" fmla="*/ f784 f568 1"/>
              <a:gd name="f885" fmla="*/ f785 f569 1"/>
              <a:gd name="f886" fmla="*/ f786 f568 1"/>
              <a:gd name="f887" fmla="*/ f787 f569 1"/>
              <a:gd name="f888" fmla="*/ f788 f568 1"/>
              <a:gd name="f889" fmla="*/ f789 f569 1"/>
              <a:gd name="f890" fmla="*/ f790 f568 1"/>
              <a:gd name="f891" fmla="*/ f791 f569 1"/>
              <a:gd name="f892" fmla="*/ f792 f568 1"/>
              <a:gd name="f893" fmla="*/ f793 f569 1"/>
              <a:gd name="f894" fmla="*/ f794 f568 1"/>
              <a:gd name="f895" fmla="*/ f795 f569 1"/>
              <a:gd name="f896" fmla="*/ f796 f568 1"/>
              <a:gd name="f897" fmla="*/ f797 f569 1"/>
              <a:gd name="f898" fmla="*/ f798 f568 1"/>
              <a:gd name="f899" fmla="*/ f799 f569 1"/>
              <a:gd name="f900" fmla="*/ f800 f568 1"/>
              <a:gd name="f901" fmla="*/ f801 f569 1"/>
              <a:gd name="f902" fmla="*/ f802 f568 1"/>
              <a:gd name="f903" fmla="*/ f803 f569 1"/>
              <a:gd name="f904" fmla="*/ f804 f568 1"/>
              <a:gd name="f905" fmla="*/ f805 f569 1"/>
              <a:gd name="f906" fmla="*/ f806 f568 1"/>
              <a:gd name="f907" fmla="*/ f807 f569 1"/>
              <a:gd name="f908" fmla="*/ f808 f568 1"/>
              <a:gd name="f909" fmla="*/ f809 f569 1"/>
              <a:gd name="f910" fmla="*/ f810 f568 1"/>
              <a:gd name="f911" fmla="*/ f811 f569 1"/>
              <a:gd name="f912" fmla="*/ f812 f568 1"/>
              <a:gd name="f913" fmla="*/ f813 f569 1"/>
              <a:gd name="f914" fmla="*/ f814 f568 1"/>
              <a:gd name="f915" fmla="*/ f815 f569 1"/>
              <a:gd name="f916" fmla="*/ f816 f568 1"/>
              <a:gd name="f917" fmla="*/ f817 f569 1"/>
              <a:gd name="f918" fmla="*/ f818 f568 1"/>
              <a:gd name="f919" fmla="*/ f819 f569 1"/>
              <a:gd name="f920" fmla="*/ f820 f568 1"/>
              <a:gd name="f921" fmla="*/ f821 f569 1"/>
              <a:gd name="f922" fmla="*/ f822 f568 1"/>
              <a:gd name="f923" fmla="*/ f823 f569 1"/>
              <a:gd name="f924" fmla="*/ f824 f569 1"/>
              <a:gd name="f925" fmla="*/ f825 f568 1"/>
              <a:gd name="f926" fmla="*/ f826 f569 1"/>
              <a:gd name="f927" fmla="*/ f827 f568 1"/>
              <a:gd name="f928" fmla="*/ f828 f569 1"/>
              <a:gd name="f929" fmla="*/ f829 f568 1"/>
              <a:gd name="f930" fmla="*/ f830 f569 1"/>
              <a:gd name="f931" fmla="*/ f831 f568 1"/>
              <a:gd name="f932" fmla="*/ f832 f569 1"/>
              <a:gd name="f933" fmla="*/ f833 f568 1"/>
              <a:gd name="f934" fmla="*/ f834 f569 1"/>
              <a:gd name="f935" fmla="*/ f835 f568 1"/>
              <a:gd name="f936" fmla="*/ f836 f569 1"/>
              <a:gd name="f937" fmla="*/ f837 f568 1"/>
              <a:gd name="f938" fmla="*/ f838 f569 1"/>
              <a:gd name="f939" fmla="*/ f839 f568 1"/>
              <a:gd name="f940" fmla="*/ f840 f569 1"/>
              <a:gd name="f941" fmla="*/ f841 f568 1"/>
              <a:gd name="f942" fmla="*/ f842 f569 1"/>
              <a:gd name="f943" fmla="*/ f843 f568 1"/>
              <a:gd name="f944" fmla="*/ f844 f569 1"/>
              <a:gd name="f945" fmla="*/ f845 f568 1"/>
              <a:gd name="f946" fmla="*/ f846 f569 1"/>
              <a:gd name="f947" fmla="*/ f847 f568 1"/>
              <a:gd name="f948" fmla="*/ f848 f569 1"/>
              <a:gd name="f949" fmla="*/ f849 f568 1"/>
              <a:gd name="f950" fmla="*/ f850 f569 1"/>
              <a:gd name="f951" fmla="*/ f851 f568 1"/>
              <a:gd name="f952" fmla="*/ f852 f569 1"/>
              <a:gd name="f953" fmla="*/ f853 f568 1"/>
              <a:gd name="f954" fmla="*/ f854 f569 1"/>
              <a:gd name="f955" fmla="*/ f855 f568 1"/>
              <a:gd name="f956" fmla="*/ f856 f569 1"/>
              <a:gd name="f957" fmla="*/ f857 f568 1"/>
              <a:gd name="f958" fmla="*/ f858 f569 1"/>
              <a:gd name="f959" fmla="*/ f859 f568 1"/>
              <a:gd name="f960" fmla="*/ f860 f569 1"/>
              <a:gd name="f961" fmla="*/ f861 f568 1"/>
              <a:gd name="f962" fmla="*/ f862 f569 1"/>
              <a:gd name="f963" fmla="*/ f863 f568 1"/>
              <a:gd name="f964" fmla="*/ f864 f569 1"/>
              <a:gd name="f965" fmla="*/ f865 f568 1"/>
              <a:gd name="f966" fmla="*/ f866 f569 1"/>
              <a:gd name="f967" fmla="*/ f867 f569 1"/>
              <a:gd name="f968" fmla="*/ f868 f568 1"/>
              <a:gd name="f969" fmla="*/ f869 f569 1"/>
              <a:gd name="f970" fmla="*/ f870 f568 1"/>
              <a:gd name="f971" fmla="*/ f871 f569 1"/>
            </a:gdLst>
            <a:ahLst/>
            <a:cxnLst>
              <a:cxn ang="3cd4">
                <a:pos x="hc" y="t"/>
              </a:cxn>
              <a:cxn ang="0">
                <a:pos x="r" y="vc"/>
              </a:cxn>
              <a:cxn ang="cd4">
                <a:pos x="hc" y="b"/>
              </a:cxn>
              <a:cxn ang="cd2">
                <a:pos x="l" y="vc"/>
              </a:cxn>
              <a:cxn ang="f675">
                <a:pos x="f876" y="f877"/>
              </a:cxn>
              <a:cxn ang="f675">
                <a:pos x="f878" y="f879"/>
              </a:cxn>
              <a:cxn ang="f675">
                <a:pos x="f880" y="f881"/>
              </a:cxn>
              <a:cxn ang="f675">
                <a:pos x="f882" y="f883"/>
              </a:cxn>
              <a:cxn ang="f675">
                <a:pos x="f884" y="f885"/>
              </a:cxn>
              <a:cxn ang="f675">
                <a:pos x="f886" y="f887"/>
              </a:cxn>
              <a:cxn ang="f675">
                <a:pos x="f888" y="f889"/>
              </a:cxn>
              <a:cxn ang="f675">
                <a:pos x="f890" y="f891"/>
              </a:cxn>
              <a:cxn ang="f675">
                <a:pos x="f892" y="f893"/>
              </a:cxn>
              <a:cxn ang="f675">
                <a:pos x="f894" y="f895"/>
              </a:cxn>
              <a:cxn ang="f675">
                <a:pos x="f896" y="f897"/>
              </a:cxn>
              <a:cxn ang="f675">
                <a:pos x="f898" y="f899"/>
              </a:cxn>
              <a:cxn ang="f675">
                <a:pos x="f900" y="f901"/>
              </a:cxn>
              <a:cxn ang="f675">
                <a:pos x="f902" y="f903"/>
              </a:cxn>
              <a:cxn ang="f675">
                <a:pos x="f904" y="f905"/>
              </a:cxn>
              <a:cxn ang="f675">
                <a:pos x="f906" y="f907"/>
              </a:cxn>
              <a:cxn ang="f675">
                <a:pos x="f908" y="f909"/>
              </a:cxn>
              <a:cxn ang="f675">
                <a:pos x="f910" y="f911"/>
              </a:cxn>
              <a:cxn ang="f675">
                <a:pos x="f912" y="f913"/>
              </a:cxn>
              <a:cxn ang="f675">
                <a:pos x="f914" y="f915"/>
              </a:cxn>
              <a:cxn ang="f675">
                <a:pos x="f916" y="f917"/>
              </a:cxn>
              <a:cxn ang="f675">
                <a:pos x="f918" y="f919"/>
              </a:cxn>
              <a:cxn ang="f675">
                <a:pos x="f920" y="f921"/>
              </a:cxn>
              <a:cxn ang="f675">
                <a:pos x="f922" y="f923"/>
              </a:cxn>
              <a:cxn ang="f675">
                <a:pos x="f892" y="f924"/>
              </a:cxn>
              <a:cxn ang="f675">
                <a:pos x="f925" y="f926"/>
              </a:cxn>
              <a:cxn ang="f675">
                <a:pos x="f927" y="f928"/>
              </a:cxn>
              <a:cxn ang="f675">
                <a:pos x="f929" y="f930"/>
              </a:cxn>
              <a:cxn ang="f675">
                <a:pos x="f931" y="f932"/>
              </a:cxn>
              <a:cxn ang="f675">
                <a:pos x="f933" y="f934"/>
              </a:cxn>
              <a:cxn ang="f675">
                <a:pos x="f935" y="f936"/>
              </a:cxn>
              <a:cxn ang="f675">
                <a:pos x="f937" y="f938"/>
              </a:cxn>
              <a:cxn ang="f675">
                <a:pos x="f939" y="f940"/>
              </a:cxn>
              <a:cxn ang="f675">
                <a:pos x="f941" y="f942"/>
              </a:cxn>
              <a:cxn ang="f675">
                <a:pos x="f943" y="f944"/>
              </a:cxn>
              <a:cxn ang="f675">
                <a:pos x="f945" y="f946"/>
              </a:cxn>
              <a:cxn ang="f675">
                <a:pos x="f947" y="f948"/>
              </a:cxn>
              <a:cxn ang="f675">
                <a:pos x="f949" y="f950"/>
              </a:cxn>
              <a:cxn ang="f675">
                <a:pos x="f951" y="f952"/>
              </a:cxn>
              <a:cxn ang="f675">
                <a:pos x="f953" y="f954"/>
              </a:cxn>
              <a:cxn ang="f675">
                <a:pos x="f955" y="f956"/>
              </a:cxn>
              <a:cxn ang="f675">
                <a:pos x="f957" y="f958"/>
              </a:cxn>
              <a:cxn ang="f675">
                <a:pos x="f959" y="f960"/>
              </a:cxn>
              <a:cxn ang="f675">
                <a:pos x="f961" y="f962"/>
              </a:cxn>
              <a:cxn ang="f675">
                <a:pos x="f963" y="f964"/>
              </a:cxn>
              <a:cxn ang="f675">
                <a:pos x="f957" y="f958"/>
              </a:cxn>
              <a:cxn ang="f675">
                <a:pos x="f965" y="f966"/>
              </a:cxn>
              <a:cxn ang="f675">
                <a:pos x="f943" y="f967"/>
              </a:cxn>
              <a:cxn ang="f675">
                <a:pos x="f968" y="f969"/>
              </a:cxn>
              <a:cxn ang="f675">
                <a:pos x="f970" y="f971"/>
              </a:cxn>
            </a:cxnLst>
            <a:rect l="f872" t="f875" r="f873" b="f874"/>
            <a:pathLst>
              <a:path w="492" h="764">
                <a:moveTo>
                  <a:pt x="f9" y="f10"/>
                </a:moveTo>
                <a:cubicBezTo>
                  <a:pt x="f9" y="f11"/>
                  <a:pt x="f12" y="f13"/>
                  <a:pt x="f14" y="f15"/>
                </a:cubicBezTo>
                <a:cubicBezTo>
                  <a:pt x="f14" y="f16"/>
                  <a:pt x="f17" y="f18"/>
                  <a:pt x="f19" y="f20"/>
                </a:cubicBezTo>
                <a:cubicBezTo>
                  <a:pt x="f21" y="f18"/>
                  <a:pt x="f22" y="f16"/>
                  <a:pt x="f22" y="f15"/>
                </a:cubicBezTo>
                <a:cubicBezTo>
                  <a:pt x="f22" y="f23"/>
                  <a:pt x="f22" y="f24"/>
                  <a:pt x="f25" y="f26"/>
                </a:cubicBezTo>
                <a:cubicBezTo>
                  <a:pt x="f27" y="f28"/>
                  <a:pt x="f29" y="f30"/>
                  <a:pt x="f12" y="f31"/>
                </a:cubicBezTo>
                <a:cubicBezTo>
                  <a:pt x="f32" y="f33"/>
                  <a:pt x="f34" y="f35"/>
                  <a:pt x="f36" y="f37"/>
                </a:cubicBezTo>
                <a:cubicBezTo>
                  <a:pt x="f38" y="f39"/>
                  <a:pt x="f40" y="f41"/>
                  <a:pt x="f42" y="f43"/>
                </a:cubicBezTo>
                <a:cubicBezTo>
                  <a:pt x="f44" y="f45"/>
                  <a:pt x="f46" y="f47"/>
                  <a:pt x="f48" y="f49"/>
                </a:cubicBezTo>
                <a:cubicBezTo>
                  <a:pt x="f50" y="f51"/>
                  <a:pt x="f52" y="f53"/>
                  <a:pt x="f54" y="f55"/>
                </a:cubicBezTo>
                <a:cubicBezTo>
                  <a:pt x="f54" y="f56"/>
                  <a:pt x="f52" y="f57"/>
                  <a:pt x="f52" y="f7"/>
                </a:cubicBezTo>
                <a:cubicBezTo>
                  <a:pt x="f52" y="f58"/>
                  <a:pt x="f59" y="f60"/>
                  <a:pt x="f48" y="f61"/>
                </a:cubicBezTo>
                <a:cubicBezTo>
                  <a:pt x="f62" y="f63"/>
                  <a:pt x="f64" y="f65"/>
                  <a:pt x="f66" y="f67"/>
                </a:cubicBezTo>
                <a:cubicBezTo>
                  <a:pt x="f66" y="f68"/>
                  <a:pt x="f69" y="f70"/>
                  <a:pt x="f71" y="f70"/>
                </a:cubicBezTo>
                <a:cubicBezTo>
                  <a:pt x="f72" y="f73"/>
                  <a:pt x="f66" y="f74"/>
                  <a:pt x="f64" y="f75"/>
                </a:cubicBezTo>
                <a:cubicBezTo>
                  <a:pt x="f62" y="f76"/>
                  <a:pt x="f77" y="f78"/>
                  <a:pt x="f77" y="f79"/>
                </a:cubicBezTo>
                <a:cubicBezTo>
                  <a:pt x="f48" y="f80"/>
                  <a:pt x="f77" y="f81"/>
                  <a:pt x="f82" y="f83"/>
                </a:cubicBezTo>
                <a:cubicBezTo>
                  <a:pt x="f84" y="f85"/>
                  <a:pt x="f84" y="f59"/>
                  <a:pt x="f69" y="f59"/>
                </a:cubicBezTo>
                <a:cubicBezTo>
                  <a:pt x="f66" y="f59"/>
                  <a:pt x="f72" y="f84"/>
                  <a:pt x="f86" y="f87"/>
                </a:cubicBezTo>
                <a:cubicBezTo>
                  <a:pt x="f46" y="f71"/>
                  <a:pt x="f88" y="f89"/>
                  <a:pt x="f90" y="f12"/>
                </a:cubicBezTo>
                <a:cubicBezTo>
                  <a:pt x="f91" y="f25"/>
                  <a:pt x="f44" y="f92"/>
                  <a:pt x="f42" y="f93"/>
                </a:cubicBezTo>
                <a:cubicBezTo>
                  <a:pt x="f40" y="f94"/>
                  <a:pt x="f36" y="f95"/>
                  <a:pt x="f96" y="f97"/>
                </a:cubicBezTo>
                <a:cubicBezTo>
                  <a:pt x="f98" y="f99"/>
                  <a:pt x="f9" y="f99"/>
                  <a:pt x="f17" y="f99"/>
                </a:cubicBezTo>
                <a:cubicBezTo>
                  <a:pt x="f17" y="f100"/>
                  <a:pt x="f17" y="f101"/>
                  <a:pt x="f17" y="f102"/>
                </a:cubicBezTo>
                <a:cubicBezTo>
                  <a:pt x="f22" y="f103"/>
                  <a:pt x="f29" y="f103"/>
                  <a:pt x="f104" y="f105"/>
                </a:cubicBezTo>
                <a:cubicBezTo>
                  <a:pt x="f106" y="f107"/>
                  <a:pt x="f108" y="f109"/>
                  <a:pt x="f97" y="f95"/>
                </a:cubicBezTo>
                <a:cubicBezTo>
                  <a:pt x="f99" y="f110"/>
                  <a:pt x="f111" y="f112"/>
                  <a:pt x="f111" y="f113"/>
                </a:cubicBezTo>
                <a:cubicBezTo>
                  <a:pt x="f109" y="f114"/>
                  <a:pt x="f115" y="f116"/>
                  <a:pt x="f117" y="f46"/>
                </a:cubicBezTo>
                <a:cubicBezTo>
                  <a:pt x="f118" y="f119"/>
                  <a:pt x="f118" y="f120"/>
                  <a:pt x="f121" y="f122"/>
                </a:cubicBezTo>
                <a:cubicBezTo>
                  <a:pt x="f123" y="f124"/>
                  <a:pt x="f118" y="f78"/>
                  <a:pt x="f118" y="f76"/>
                </a:cubicBezTo>
                <a:cubicBezTo>
                  <a:pt x="f121" y="f74"/>
                  <a:pt x="f125" y="f126"/>
                  <a:pt x="f127" y="f7"/>
                </a:cubicBezTo>
                <a:cubicBezTo>
                  <a:pt x="f128" y="f55"/>
                  <a:pt x="f129" y="f130"/>
                  <a:pt x="f129" y="f131"/>
                </a:cubicBezTo>
                <a:cubicBezTo>
                  <a:pt x="f129" y="f132"/>
                  <a:pt x="f133" y="f134"/>
                  <a:pt x="f135" y="f136"/>
                </a:cubicBezTo>
                <a:cubicBezTo>
                  <a:pt x="f121" y="f137"/>
                  <a:pt x="f138" y="f139"/>
                  <a:pt x="f140" y="f141"/>
                </a:cubicBezTo>
                <a:cubicBezTo>
                  <a:pt x="f142" y="f143"/>
                  <a:pt x="f144" y="f145"/>
                  <a:pt x="f99" y="f146"/>
                </a:cubicBezTo>
                <a:cubicBezTo>
                  <a:pt x="f99" y="f147"/>
                  <a:pt x="f97" y="f148"/>
                  <a:pt x="f149" y="f150"/>
                </a:cubicBezTo>
                <a:cubicBezTo>
                  <a:pt x="f151" y="f28"/>
                  <a:pt x="f152" y="f153"/>
                  <a:pt x="f154" y="f155"/>
                </a:cubicBezTo>
                <a:cubicBezTo>
                  <a:pt x="f112" y="f156"/>
                  <a:pt x="f94" y="f23"/>
                  <a:pt x="f149" y="f157"/>
                </a:cubicBezTo>
                <a:cubicBezTo>
                  <a:pt x="f110" y="f13"/>
                  <a:pt x="f149" y="f158"/>
                  <a:pt x="f110" y="f15"/>
                </a:cubicBezTo>
                <a:cubicBezTo>
                  <a:pt x="f110" y="f159"/>
                  <a:pt x="f95" y="f160"/>
                  <a:pt x="f161" y="f20"/>
                </a:cubicBezTo>
                <a:cubicBezTo>
                  <a:pt x="f162" y="f160"/>
                  <a:pt x="f97" y="f159"/>
                  <a:pt x="f97" y="f15"/>
                </a:cubicBezTo>
                <a:cubicBezTo>
                  <a:pt x="f97" y="f15"/>
                  <a:pt x="f97" y="f163"/>
                  <a:pt x="f99" y="f164"/>
                </a:cubicBezTo>
                <a:cubicBezTo>
                  <a:pt x="f111" y="f159"/>
                  <a:pt x="f144" y="f165"/>
                  <a:pt x="f142" y="f166"/>
                </a:cubicBezTo>
                <a:cubicBezTo>
                  <a:pt x="f142" y="f167"/>
                  <a:pt x="f140" y="f168"/>
                  <a:pt x="f169" y="f170"/>
                </a:cubicBezTo>
                <a:cubicBezTo>
                  <a:pt x="f135" y="f171"/>
                  <a:pt x="f172" y="f173"/>
                  <a:pt x="f174" y="f8"/>
                </a:cubicBezTo>
                <a:cubicBezTo>
                  <a:pt x="f175" y="f8"/>
                  <a:pt x="f176" y="f177"/>
                  <a:pt x="f178" y="f179"/>
                </a:cubicBezTo>
                <a:cubicBezTo>
                  <a:pt x="f180" y="f170"/>
                  <a:pt x="f180" y="f181"/>
                  <a:pt x="f176" y="f182"/>
                </a:cubicBezTo>
                <a:cubicBezTo>
                  <a:pt x="f183" y="f159"/>
                  <a:pt x="f184" y="f185"/>
                  <a:pt x="f103" y="f186"/>
                </a:cubicBezTo>
                <a:cubicBezTo>
                  <a:pt x="f187" y="f188"/>
                  <a:pt x="f127" y="f189"/>
                  <a:pt x="f172" y="f190"/>
                </a:cubicBezTo>
                <a:cubicBezTo>
                  <a:pt x="f191" y="f39"/>
                  <a:pt x="f192" y="f193"/>
                  <a:pt x="f194" y="f195"/>
                </a:cubicBezTo>
                <a:cubicBezTo>
                  <a:pt x="f196" y="f197"/>
                  <a:pt x="f198" y="f137"/>
                  <a:pt x="f199" y="f200"/>
                </a:cubicBezTo>
                <a:cubicBezTo>
                  <a:pt x="f201" y="f202"/>
                  <a:pt x="f203" y="f204"/>
                  <a:pt x="f205" y="f206"/>
                </a:cubicBezTo>
                <a:cubicBezTo>
                  <a:pt x="f207" y="f208"/>
                  <a:pt x="f205" y="f209"/>
                  <a:pt x="f205" y="f210"/>
                </a:cubicBezTo>
                <a:cubicBezTo>
                  <a:pt x="f211" y="f210"/>
                  <a:pt x="f212" y="f210"/>
                  <a:pt x="f213" y="f210"/>
                </a:cubicBezTo>
                <a:cubicBezTo>
                  <a:pt x="f214" y="f215"/>
                  <a:pt x="f216" y="f217"/>
                  <a:pt x="f218" y="f136"/>
                </a:cubicBezTo>
                <a:cubicBezTo>
                  <a:pt x="f219" y="f220"/>
                  <a:pt x="f218" y="f221"/>
                  <a:pt x="f218" y="f222"/>
                </a:cubicBezTo>
                <a:cubicBezTo>
                  <a:pt x="f223" y="f224"/>
                  <a:pt x="f225" y="f226"/>
                  <a:pt x="f227" y="f228"/>
                </a:cubicBezTo>
                <a:cubicBezTo>
                  <a:pt x="f229" y="f230"/>
                  <a:pt x="f231" y="f232"/>
                  <a:pt x="f233" y="f234"/>
                </a:cubicBezTo>
                <a:cubicBezTo>
                  <a:pt x="f235" y="f10"/>
                  <a:pt x="f203" y="f236"/>
                  <a:pt x="f237" y="f185"/>
                </a:cubicBezTo>
                <a:cubicBezTo>
                  <a:pt x="f238" y="f163"/>
                  <a:pt x="f239" y="f20"/>
                  <a:pt x="f199" y="f166"/>
                </a:cubicBezTo>
                <a:cubicBezTo>
                  <a:pt x="f240" y="f167"/>
                  <a:pt x="f199" y="f241"/>
                  <a:pt x="f242" y="f168"/>
                </a:cubicBezTo>
                <a:cubicBezTo>
                  <a:pt x="f231" y="f243"/>
                  <a:pt x="f244" y="f241"/>
                  <a:pt x="f245" y="f182"/>
                </a:cubicBezTo>
                <a:cubicBezTo>
                  <a:pt x="f246" y="f182"/>
                  <a:pt x="f247" y="f248"/>
                  <a:pt x="f247" y="f166"/>
                </a:cubicBezTo>
                <a:cubicBezTo>
                  <a:pt x="f249" y="f18"/>
                  <a:pt x="f250" y="f164"/>
                  <a:pt x="f251" y="f157"/>
                </a:cubicBezTo>
                <a:cubicBezTo>
                  <a:pt x="f252" y="f253"/>
                  <a:pt x="f254" y="f255"/>
                  <a:pt x="f256" y="f257"/>
                </a:cubicBezTo>
                <a:cubicBezTo>
                  <a:pt x="f258" y="f188"/>
                  <a:pt x="f259" y="f260"/>
                  <a:pt x="f256" y="f261"/>
                </a:cubicBezTo>
                <a:cubicBezTo>
                  <a:pt x="f254" y="f262"/>
                  <a:pt x="f263" y="f264"/>
                  <a:pt x="f256" y="f265"/>
                </a:cubicBezTo>
                <a:cubicBezTo>
                  <a:pt x="f266" y="f267"/>
                  <a:pt x="f268" y="f269"/>
                  <a:pt x="f270" y="f195"/>
                </a:cubicBezTo>
                <a:cubicBezTo>
                  <a:pt x="f271" y="f137"/>
                  <a:pt x="f271" y="f272"/>
                  <a:pt x="f273" y="f274"/>
                </a:cubicBezTo>
                <a:cubicBezTo>
                  <a:pt x="f275" y="f276"/>
                  <a:pt x="f277" y="f278"/>
                  <a:pt x="f270" y="f210"/>
                </a:cubicBezTo>
                <a:cubicBezTo>
                  <a:pt x="f279" y="f280"/>
                  <a:pt x="f271" y="f57"/>
                  <a:pt x="f281" y="f282"/>
                </a:cubicBezTo>
                <a:cubicBezTo>
                  <a:pt x="f283" y="f282"/>
                  <a:pt x="f284" y="f285"/>
                  <a:pt x="f286" y="f287"/>
                </a:cubicBezTo>
                <a:cubicBezTo>
                  <a:pt x="f288" y="f289"/>
                  <a:pt x="f290" y="f291"/>
                  <a:pt x="f292" y="f293"/>
                </a:cubicBezTo>
                <a:cubicBezTo>
                  <a:pt x="f294" y="f295"/>
                  <a:pt x="f296" y="f297"/>
                  <a:pt x="f298" y="f299"/>
                </a:cubicBezTo>
                <a:cubicBezTo>
                  <a:pt x="f284" y="f300"/>
                  <a:pt x="f301" y="f302"/>
                  <a:pt x="f303" y="f304"/>
                </a:cubicBezTo>
                <a:cubicBezTo>
                  <a:pt x="f305" y="f306"/>
                  <a:pt x="f307" y="f308"/>
                  <a:pt x="f309" y="f310"/>
                </a:cubicBezTo>
                <a:cubicBezTo>
                  <a:pt x="f311" y="f122"/>
                  <a:pt x="f307" y="f122"/>
                  <a:pt x="f307" y="f122"/>
                </a:cubicBezTo>
                <a:cubicBezTo>
                  <a:pt x="f312" y="f313"/>
                  <a:pt x="f314" y="f315"/>
                  <a:pt x="f316" y="f317"/>
                </a:cubicBezTo>
                <a:cubicBezTo>
                  <a:pt x="f318" y="f84"/>
                  <a:pt x="f319" y="f90"/>
                  <a:pt x="f320" y="f21"/>
                </a:cubicBezTo>
                <a:cubicBezTo>
                  <a:pt x="f321" y="f322"/>
                  <a:pt x="f321" y="f104"/>
                  <a:pt x="f323" y="f324"/>
                </a:cubicBezTo>
                <a:cubicBezTo>
                  <a:pt x="f6" y="f325"/>
                  <a:pt x="f326" y="f108"/>
                  <a:pt x="f327" y="f149"/>
                </a:cubicBezTo>
                <a:cubicBezTo>
                  <a:pt x="f328" y="f140"/>
                  <a:pt x="f329" y="f125"/>
                  <a:pt x="f316" y="f133"/>
                </a:cubicBezTo>
                <a:cubicBezTo>
                  <a:pt x="f290" y="f172"/>
                  <a:pt x="f312" y="f191"/>
                  <a:pt x="f303" y="f330"/>
                </a:cubicBezTo>
                <a:cubicBezTo>
                  <a:pt x="f305" y="f331"/>
                  <a:pt x="f332" y="f333"/>
                  <a:pt x="f334" y="f194"/>
                </a:cubicBezTo>
                <a:cubicBezTo>
                  <a:pt x="f307" y="f335"/>
                  <a:pt x="f336" y="f337"/>
                  <a:pt x="f279" y="f338"/>
                </a:cubicBezTo>
                <a:cubicBezTo>
                  <a:pt x="f270" y="f339"/>
                  <a:pt x="f340" y="f341"/>
                  <a:pt x="f256" y="f341"/>
                </a:cubicBezTo>
                <a:cubicBezTo>
                  <a:pt x="f342" y="f341"/>
                  <a:pt x="f342" y="f341"/>
                  <a:pt x="f343" y="f341"/>
                </a:cubicBezTo>
                <a:cubicBezTo>
                  <a:pt x="f263" y="f201"/>
                  <a:pt x="f250" y="f344"/>
                  <a:pt x="f252" y="f344"/>
                </a:cubicBezTo>
                <a:cubicBezTo>
                  <a:pt x="f345" y="f205"/>
                  <a:pt x="f225" y="f231"/>
                  <a:pt x="f231" y="f346"/>
                </a:cubicBezTo>
                <a:cubicBezTo>
                  <a:pt x="f235" y="f214"/>
                  <a:pt x="f235" y="f218"/>
                  <a:pt x="f205" y="f347"/>
                </a:cubicBezTo>
                <a:cubicBezTo>
                  <a:pt x="f212" y="f348"/>
                  <a:pt x="f346" y="f345"/>
                  <a:pt x="f225" y="f349"/>
                </a:cubicBezTo>
                <a:cubicBezTo>
                  <a:pt x="f244" y="f245"/>
                  <a:pt x="f216" y="f350"/>
                  <a:pt x="f223" y="f247"/>
                </a:cubicBezTo>
                <a:cubicBezTo>
                  <a:pt x="f351" y="f352"/>
                  <a:pt x="f348" y="f252"/>
                  <a:pt x="f345" y="f250"/>
                </a:cubicBezTo>
                <a:cubicBezTo>
                  <a:pt x="f350" y="f256"/>
                  <a:pt x="f350" y="f353"/>
                  <a:pt x="f345" y="f354"/>
                </a:cubicBezTo>
                <a:cubicBezTo>
                  <a:pt x="f355" y="f356"/>
                  <a:pt x="f213" y="f357"/>
                  <a:pt x="f201" y="f358"/>
                </a:cubicBezTo>
                <a:cubicBezTo>
                  <a:pt x="f339" y="f359"/>
                  <a:pt x="f337" y="f360"/>
                  <a:pt x="f331" y="f361"/>
                </a:cubicBezTo>
                <a:cubicBezTo>
                  <a:pt x="f172" y="f362"/>
                  <a:pt x="f107" y="f318"/>
                  <a:pt x="f169" y="f314"/>
                </a:cubicBezTo>
                <a:cubicBezTo>
                  <a:pt x="f140" y="f312"/>
                  <a:pt x="f363" y="f332"/>
                  <a:pt x="f111" y="f270"/>
                </a:cubicBezTo>
                <a:cubicBezTo>
                  <a:pt x="f97" y="f364"/>
                  <a:pt x="f161" y="f259"/>
                  <a:pt x="f95" y="f263"/>
                </a:cubicBezTo>
                <a:cubicBezTo>
                  <a:pt x="f110" y="f365"/>
                  <a:pt x="f110" y="f245"/>
                  <a:pt x="f149" y="f219"/>
                </a:cubicBezTo>
                <a:cubicBezTo>
                  <a:pt x="f108" y="f347"/>
                  <a:pt x="f325" y="f349"/>
                  <a:pt x="f324" y="f246"/>
                </a:cubicBezTo>
                <a:cubicBezTo>
                  <a:pt x="f322" y="f350"/>
                  <a:pt x="f21" y="f366"/>
                  <a:pt x="f21" y="f252"/>
                </a:cubicBezTo>
                <a:cubicBezTo>
                  <a:pt x="f17" y="f259"/>
                  <a:pt x="f9" y="f277"/>
                  <a:pt x="f367" y="f305"/>
                </a:cubicBezTo>
                <a:cubicBezTo>
                  <a:pt x="f32" y="f368"/>
                  <a:pt x="f116" y="f288"/>
                  <a:pt x="f34" y="f369"/>
                </a:cubicBezTo>
                <a:cubicBezTo>
                  <a:pt x="f36" y="f370"/>
                  <a:pt x="f371" y="f372"/>
                  <a:pt x="f38" y="f373"/>
                </a:cubicBezTo>
                <a:cubicBezTo>
                  <a:pt x="f374" y="f375"/>
                  <a:pt x="f91" y="f328"/>
                  <a:pt x="f88" y="f376"/>
                </a:cubicBezTo>
                <a:cubicBezTo>
                  <a:pt x="f72" y="f377"/>
                  <a:pt x="f378" y="f379"/>
                  <a:pt x="f52" y="f380"/>
                </a:cubicBezTo>
                <a:cubicBezTo>
                  <a:pt x="f83" y="f380"/>
                  <a:pt x="f381" y="f6"/>
                  <a:pt x="f382" y="f321"/>
                </a:cubicBezTo>
                <a:cubicBezTo>
                  <a:pt x="f315" y="f383"/>
                  <a:pt x="f122" y="f384"/>
                  <a:pt x="f385" y="f386"/>
                </a:cubicBezTo>
                <a:cubicBezTo>
                  <a:pt x="f387" y="f372"/>
                  <a:pt x="f388" y="f288"/>
                  <a:pt x="f389" y="f332"/>
                </a:cubicBezTo>
                <a:cubicBezTo>
                  <a:pt x="f390" y="f307"/>
                  <a:pt x="f390" y="f336"/>
                  <a:pt x="f389" y="f279"/>
                </a:cubicBezTo>
                <a:cubicBezTo>
                  <a:pt x="f389" y="f268"/>
                  <a:pt x="f387" y="f266"/>
                  <a:pt x="f391" y="f392"/>
                </a:cubicBezTo>
                <a:cubicBezTo>
                  <a:pt x="f393" y="f394"/>
                  <a:pt x="f395" y="f256"/>
                  <a:pt x="f396" y="f342"/>
                </a:cubicBezTo>
                <a:cubicBezTo>
                  <a:pt x="f397" y="f343"/>
                  <a:pt x="f398" y="f263"/>
                  <a:pt x="f399" y="f252"/>
                </a:cubicBezTo>
                <a:cubicBezTo>
                  <a:pt x="f400" y="f345"/>
                  <a:pt x="f401" y="f244"/>
                  <a:pt x="f402" y="f212"/>
                </a:cubicBezTo>
                <a:cubicBezTo>
                  <a:pt x="f403" y="f231"/>
                  <a:pt x="f404" y="f233"/>
                  <a:pt x="f74" y="f233"/>
                </a:cubicBezTo>
                <a:cubicBezTo>
                  <a:pt x="f405" y="f201"/>
                  <a:pt x="f406" y="f199"/>
                  <a:pt x="f407" y="f333"/>
                </a:cubicBezTo>
                <a:cubicBezTo>
                  <a:pt x="f408" y="f180"/>
                  <a:pt x="f7" y="f330"/>
                  <a:pt x="f7" y="f174"/>
                </a:cubicBezTo>
                <a:cubicBezTo>
                  <a:pt x="f408" y="f115"/>
                  <a:pt x="f61" y="f114"/>
                  <a:pt x="f65" y="f409"/>
                </a:cubicBezTo>
                <a:cubicBezTo>
                  <a:pt x="f410" y="f411"/>
                  <a:pt x="f412" y="f413"/>
                  <a:pt x="f414" y="f69"/>
                </a:cubicBezTo>
                <a:cubicBezTo>
                  <a:pt x="f405" y="f77"/>
                  <a:pt x="f415" y="f82"/>
                  <a:pt x="f73" y="f416"/>
                </a:cubicBezTo>
                <a:cubicBezTo>
                  <a:pt x="f417" y="f418"/>
                  <a:pt x="f65" y="f2"/>
                  <a:pt x="f419" y="f397"/>
                </a:cubicBezTo>
                <a:cubicBezTo>
                  <a:pt x="f419" y="f397"/>
                  <a:pt x="f420" y="f397"/>
                  <a:pt x="f63" y="f397"/>
                </a:cubicBezTo>
                <a:cubicBezTo>
                  <a:pt x="f419" y="f421"/>
                  <a:pt x="f422" y="f423"/>
                  <a:pt x="f424" y="f398"/>
                </a:cubicBezTo>
                <a:cubicBezTo>
                  <a:pt x="f425" y="f426"/>
                  <a:pt x="f67" y="f399"/>
                  <a:pt x="f425" y="f427"/>
                </a:cubicBezTo>
                <a:cubicBezTo>
                  <a:pt x="f428" y="f429"/>
                  <a:pt x="f428" y="f430"/>
                  <a:pt x="f406" y="f431"/>
                </a:cubicBezTo>
                <a:cubicBezTo>
                  <a:pt x="f432" y="f433"/>
                  <a:pt x="f406" y="f404"/>
                  <a:pt x="f406" y="f434"/>
                </a:cubicBezTo>
                <a:cubicBezTo>
                  <a:pt x="f406" y="f435"/>
                  <a:pt x="f436" y="f437"/>
                  <a:pt x="f438" y="f437"/>
                </a:cubicBezTo>
                <a:cubicBezTo>
                  <a:pt x="f439" y="f440"/>
                  <a:pt x="f414" y="f437"/>
                  <a:pt x="f295" y="f73"/>
                </a:cubicBezTo>
                <a:cubicBezTo>
                  <a:pt x="f441" y="f442"/>
                  <a:pt x="f443" y="f405"/>
                  <a:pt x="f405" y="f417"/>
                </a:cubicBezTo>
                <a:cubicBezTo>
                  <a:pt x="f442" y="f414"/>
                  <a:pt x="f444" y="f414"/>
                  <a:pt x="f440" y="f441"/>
                </a:cubicBezTo>
                <a:cubicBezTo>
                  <a:pt x="f445" y="f432"/>
                  <a:pt x="f446" y="f447"/>
                  <a:pt x="f446" y="f448"/>
                </a:cubicBezTo>
                <a:cubicBezTo>
                  <a:pt x="f446" y="f449"/>
                  <a:pt x="f74" y="f450"/>
                  <a:pt x="f74" y="f451"/>
                </a:cubicBezTo>
                <a:cubicBezTo>
                  <a:pt x="f452" y="f453"/>
                  <a:pt x="f446" y="f454"/>
                  <a:pt x="f455" y="f456"/>
                </a:cubicBezTo>
                <a:cubicBezTo>
                  <a:pt x="f401" y="f269"/>
                  <a:pt x="f430" y="f39"/>
                  <a:pt x="f457" y="f458"/>
                </a:cubicBezTo>
                <a:cubicBezTo>
                  <a:pt x="f76" y="f459"/>
                  <a:pt x="f76" y="f460"/>
                  <a:pt x="f461" y="f462"/>
                </a:cubicBezTo>
                <a:cubicBezTo>
                  <a:pt x="f463" y="f464"/>
                  <a:pt x="f400" y="f465"/>
                  <a:pt x="f429" y="f261"/>
                </a:cubicBezTo>
                <a:cubicBezTo>
                  <a:pt x="f399" y="f466"/>
                  <a:pt x="f399" y="f255"/>
                  <a:pt x="f300" y="f467"/>
                </a:cubicBezTo>
                <a:cubicBezTo>
                  <a:pt x="f300" y="f468"/>
                  <a:pt x="f300" y="f469"/>
                  <a:pt x="f300" y="f13"/>
                </a:cubicBezTo>
                <a:cubicBezTo>
                  <a:pt x="f470" y="f467"/>
                  <a:pt x="f471" y="f186"/>
                  <a:pt x="f472" y="f155"/>
                </a:cubicBezTo>
                <a:cubicBezTo>
                  <a:pt x="f470" y="f473"/>
                  <a:pt x="f474" y="f157"/>
                  <a:pt x="f475" y="f158"/>
                </a:cubicBezTo>
                <a:cubicBezTo>
                  <a:pt x="f78" y="f159"/>
                  <a:pt x="f396" y="f165"/>
                  <a:pt x="f476" y="f165"/>
                </a:cubicBezTo>
                <a:cubicBezTo>
                  <a:pt x="f477" y="f478"/>
                  <a:pt x="f479" y="f480"/>
                  <a:pt x="f481" y="f482"/>
                </a:cubicBezTo>
                <a:cubicBezTo>
                  <a:pt x="f122" y="f166"/>
                  <a:pt x="f483" y="f478"/>
                  <a:pt x="f484" y="f159"/>
                </a:cubicBezTo>
                <a:cubicBezTo>
                  <a:pt x="f485" y="f486"/>
                  <a:pt x="f487" y="f236"/>
                  <a:pt x="f483" y="f156"/>
                </a:cubicBezTo>
                <a:cubicBezTo>
                  <a:pt x="f483" y="f10"/>
                  <a:pt x="f488" y="f489"/>
                  <a:pt x="f488" y="f489"/>
                </a:cubicBezTo>
                <a:cubicBezTo>
                  <a:pt x="f389" y="f490"/>
                  <a:pt x="f387" y="f491"/>
                  <a:pt x="f479" y="f492"/>
                </a:cubicBezTo>
                <a:cubicBezTo>
                  <a:pt x="f124" y="f493"/>
                  <a:pt x="f304" y="f494"/>
                  <a:pt x="f495" y="f496"/>
                </a:cubicBezTo>
                <a:cubicBezTo>
                  <a:pt x="f396" y="f497"/>
                  <a:pt x="f396" y="f498"/>
                  <a:pt x="f499" y="f193"/>
                </a:cubicBezTo>
                <a:cubicBezTo>
                  <a:pt x="f302" y="f500"/>
                  <a:pt x="f475" y="f501"/>
                  <a:pt x="f502" y="f503"/>
                </a:cubicBezTo>
                <a:cubicBezTo>
                  <a:pt x="f474" y="f504"/>
                  <a:pt x="f397" y="f505"/>
                  <a:pt x="f78" y="f506"/>
                </a:cubicBezTo>
                <a:cubicBezTo>
                  <a:pt x="f507" y="f508"/>
                  <a:pt x="f499" y="f291"/>
                  <a:pt x="f499" y="f509"/>
                </a:cubicBezTo>
                <a:cubicBezTo>
                  <a:pt x="f499" y="f432"/>
                  <a:pt x="f499" y="f424"/>
                  <a:pt x="f499" y="f410"/>
                </a:cubicBezTo>
                <a:cubicBezTo>
                  <a:pt x="f495" y="f410"/>
                  <a:pt x="f510" y="f65"/>
                  <a:pt x="f510" y="f511"/>
                </a:cubicBezTo>
                <a:cubicBezTo>
                  <a:pt x="f304" y="f291"/>
                  <a:pt x="f512" y="f282"/>
                  <a:pt x="f477" y="f513"/>
                </a:cubicBezTo>
                <a:cubicBezTo>
                  <a:pt x="f514" y="f449"/>
                  <a:pt x="f515" y="f450"/>
                  <a:pt x="f308" y="f451"/>
                </a:cubicBezTo>
                <a:cubicBezTo>
                  <a:pt x="f488" y="f516"/>
                  <a:pt x="f517" y="f518"/>
                  <a:pt x="f519" y="f221"/>
                </a:cubicBezTo>
                <a:cubicBezTo>
                  <a:pt x="f520" y="f521"/>
                  <a:pt x="f59" y="f522"/>
                  <a:pt x="f82" y="f523"/>
                </a:cubicBezTo>
                <a:cubicBezTo>
                  <a:pt x="f86" y="f264"/>
                  <a:pt x="f66" y="f228"/>
                  <a:pt x="f119" y="f524"/>
                </a:cubicBezTo>
                <a:cubicBezTo>
                  <a:pt x="f59" y="f236"/>
                  <a:pt x="f525" y="f469"/>
                  <a:pt x="f526" y="f527"/>
                </a:cubicBezTo>
                <a:cubicBezTo>
                  <a:pt x="f528" y="f185"/>
                  <a:pt x="f529" y="f158"/>
                  <a:pt x="f530" y="f18"/>
                </a:cubicBezTo>
                <a:cubicBezTo>
                  <a:pt x="f528" y="f478"/>
                  <a:pt x="f528" y="f531"/>
                  <a:pt x="f532" y="f181"/>
                </a:cubicBezTo>
                <a:cubicBezTo>
                  <a:pt x="f83" y="f241"/>
                  <a:pt x="f520" y="f170"/>
                  <a:pt x="f54" y="f170"/>
                </a:cubicBezTo>
                <a:cubicBezTo>
                  <a:pt x="f82" y="f170"/>
                  <a:pt x="f413" y="f168"/>
                  <a:pt x="f88" y="f241"/>
                </a:cubicBezTo>
                <a:cubicBezTo>
                  <a:pt x="f42" y="f533"/>
                  <a:pt x="f534" y="f535"/>
                  <a:pt x="f371" y="f165"/>
                </a:cubicBezTo>
                <a:cubicBezTo>
                  <a:pt x="f536" y="f158"/>
                  <a:pt x="f116" y="f467"/>
                  <a:pt x="f96" y="f10"/>
                </a:cubicBezTo>
                <a:cubicBezTo>
                  <a:pt x="f96" y="f10"/>
                  <a:pt x="f98" y="f10"/>
                  <a:pt x="f9" y="f10"/>
                </a:cubicBezTo>
                <a:close/>
                <a:moveTo>
                  <a:pt x="f258" y="f537"/>
                </a:moveTo>
                <a:cubicBezTo>
                  <a:pt x="f340" y="f107"/>
                  <a:pt x="f353" y="f107"/>
                  <a:pt x="f266" y="f107"/>
                </a:cubicBezTo>
                <a:cubicBezTo>
                  <a:pt x="f309" y="f363"/>
                  <a:pt x="f298" y="f113"/>
                  <a:pt x="f538" y="f325"/>
                </a:cubicBezTo>
                <a:cubicBezTo>
                  <a:pt x="f539" y="f106"/>
                  <a:pt x="f539" y="f540"/>
                  <a:pt x="f539" y="f27"/>
                </a:cubicBezTo>
                <a:cubicBezTo>
                  <a:pt x="f316" y="f19"/>
                  <a:pt x="f541" y="f34"/>
                  <a:pt x="f542" y="f543"/>
                </a:cubicBezTo>
                <a:cubicBezTo>
                  <a:pt x="f288" y="f86"/>
                  <a:pt x="f298" y="f378"/>
                  <a:pt x="f301" y="f85"/>
                </a:cubicBezTo>
                <a:cubicBezTo>
                  <a:pt x="f281" y="f83"/>
                  <a:pt x="f305" y="f519"/>
                  <a:pt x="f309" y="f528"/>
                </a:cubicBezTo>
                <a:cubicBezTo>
                  <a:pt x="f270" y="f528"/>
                  <a:pt x="f268" y="f532"/>
                  <a:pt x="f544" y="f83"/>
                </a:cubicBezTo>
                <a:cubicBezTo>
                  <a:pt x="f353" y="f545"/>
                  <a:pt x="f258" y="f526"/>
                  <a:pt x="f546" y="f520"/>
                </a:cubicBezTo>
                <a:cubicBezTo>
                  <a:pt x="f394" y="f416"/>
                  <a:pt x="f343" y="f64"/>
                  <a:pt x="f352" y="f72"/>
                </a:cubicBezTo>
                <a:cubicBezTo>
                  <a:pt x="f352" y="f72"/>
                  <a:pt x="f352" y="f86"/>
                  <a:pt x="f352" y="f86"/>
                </a:cubicBezTo>
                <a:cubicBezTo>
                  <a:pt x="f366" y="f547"/>
                  <a:pt x="f350" y="f409"/>
                  <a:pt x="f246" y="f42"/>
                </a:cubicBezTo>
                <a:cubicBezTo>
                  <a:pt x="f245" y="f40"/>
                  <a:pt x="f345" y="f38"/>
                  <a:pt x="f349" y="f36"/>
                </a:cubicBezTo>
                <a:cubicBezTo>
                  <a:pt x="f245" y="f19"/>
                  <a:pt x="f247" y="f114"/>
                  <a:pt x="f247" y="f548"/>
                </a:cubicBezTo>
                <a:cubicBezTo>
                  <a:pt x="f366" y="f112"/>
                  <a:pt x="f549" y="f161"/>
                  <a:pt x="f549" y="f138"/>
                </a:cubicBezTo>
                <a:cubicBezTo>
                  <a:pt x="f549" y="f138"/>
                  <a:pt x="f343" y="f115"/>
                  <a:pt x="f342" y="f115"/>
                </a:cubicBezTo>
                <a:cubicBezTo>
                  <a:pt x="f259" y="f169"/>
                  <a:pt x="f258" y="f121"/>
                  <a:pt x="f258" y="f537"/>
                </a:cubicBezTo>
                <a:close/>
                <a:moveTo>
                  <a:pt x="f404" y="f374"/>
                </a:moveTo>
                <a:cubicBezTo>
                  <a:pt x="f297" y="f374"/>
                  <a:pt x="f440" y="f374"/>
                  <a:pt x="f550" y="f89"/>
                </a:cubicBezTo>
                <a:cubicBezTo>
                  <a:pt x="f415" y="f534"/>
                  <a:pt x="f551" y="f36"/>
                  <a:pt x="f405" y="f32"/>
                </a:cubicBezTo>
                <a:cubicBezTo>
                  <a:pt x="f441" y="f552"/>
                  <a:pt x="f441" y="f363"/>
                  <a:pt x="f439" y="f553"/>
                </a:cubicBezTo>
                <a:cubicBezTo>
                  <a:pt x="f439" y="f172"/>
                  <a:pt x="f414" y="f184"/>
                  <a:pt x="f70" y="f554"/>
                </a:cubicBezTo>
                <a:cubicBezTo>
                  <a:pt x="f445" y="f183"/>
                  <a:pt x="f555" y="f556"/>
                  <a:pt x="f557" y="f558"/>
                </a:cubicBezTo>
                <a:cubicBezTo>
                  <a:pt x="f426" y="f338"/>
                  <a:pt x="f471" y="f338"/>
                  <a:pt x="f421" y="f198"/>
                </a:cubicBezTo>
                <a:cubicBezTo>
                  <a:pt x="f421" y="f176"/>
                  <a:pt x="f421" y="f559"/>
                  <a:pt x="f472" y="f133"/>
                </a:cubicBezTo>
                <a:cubicBezTo>
                  <a:pt x="f472" y="f135"/>
                  <a:pt x="f398" y="f560"/>
                  <a:pt x="f426" y="f100"/>
                </a:cubicBezTo>
                <a:cubicBezTo>
                  <a:pt x="f557" y="f140"/>
                  <a:pt x="f561" y="f111"/>
                  <a:pt x="f76" y="f95"/>
                </a:cubicBezTo>
                <a:cubicBezTo>
                  <a:pt x="f400" y="f151"/>
                  <a:pt x="f431" y="f25"/>
                  <a:pt x="f433" y="f98"/>
                </a:cubicBezTo>
                <a:cubicBezTo>
                  <a:pt x="f562" y="f116"/>
                  <a:pt x="f402" y="f371"/>
                  <a:pt x="f404" y="f374"/>
                </a:cubicBezTo>
                <a:close/>
                <a:moveTo>
                  <a:pt x="f99" y="f178"/>
                </a:moveTo>
                <a:cubicBezTo>
                  <a:pt x="f99" y="f178"/>
                  <a:pt x="f97" y="f178"/>
                  <a:pt x="f162" y="f176"/>
                </a:cubicBezTo>
                <a:cubicBezTo>
                  <a:pt x="f110" y="f563"/>
                  <a:pt x="f564" y="f337"/>
                  <a:pt x="f565" y="f566"/>
                </a:cubicBezTo>
                <a:cubicBezTo>
                  <a:pt x="f93" y="f566"/>
                  <a:pt x="f93" y="f199"/>
                  <a:pt x="f154" y="f199"/>
                </a:cubicBezTo>
                <a:cubicBezTo>
                  <a:pt x="f94" y="f338"/>
                  <a:pt x="f95" y="f194"/>
                  <a:pt x="f99" y="f17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4" name="Freeform 6">
            <a:extLst>
              <a:ext uri="{FF2B5EF4-FFF2-40B4-BE49-F238E27FC236}">
                <a16:creationId xmlns:a16="http://schemas.microsoft.com/office/drawing/2014/main" id="{42652E89-F1DD-BB02-3462-BD56DFD8F03A}"/>
              </a:ext>
            </a:extLst>
          </p:cNvPr>
          <p:cNvSpPr/>
          <p:nvPr/>
        </p:nvSpPr>
        <p:spPr>
          <a:xfrm>
            <a:off x="422580" y="977694"/>
            <a:ext cx="969117" cy="1966728"/>
          </a:xfrm>
          <a:custGeom>
            <a:avLst/>
            <a:gdLst>
              <a:gd name="f0" fmla="val 10800000"/>
              <a:gd name="f1" fmla="val 5400000"/>
              <a:gd name="f2" fmla="val 180"/>
              <a:gd name="f3" fmla="val w"/>
              <a:gd name="f4" fmla="val h"/>
              <a:gd name="f5" fmla="val 0"/>
              <a:gd name="f6" fmla="val 372"/>
              <a:gd name="f7" fmla="val 754"/>
              <a:gd name="f8" fmla="val 50"/>
              <a:gd name="f9" fmla="val 145"/>
              <a:gd name="f10" fmla="val 144"/>
              <a:gd name="f11" fmla="val 51"/>
              <a:gd name="f12" fmla="val 57"/>
              <a:gd name="f13" fmla="val 142"/>
              <a:gd name="f14" fmla="val 65"/>
              <a:gd name="f15" fmla="val 141"/>
              <a:gd name="f16" fmla="val 67"/>
              <a:gd name="f17" fmla="val 137"/>
              <a:gd name="f18" fmla="val 72"/>
              <a:gd name="f19" fmla="val 129"/>
              <a:gd name="f20" fmla="val 75"/>
              <a:gd name="f21" fmla="val 119"/>
              <a:gd name="f22" fmla="val 78"/>
              <a:gd name="f23" fmla="val 109"/>
              <a:gd name="f24" fmla="val 79"/>
              <a:gd name="f25" fmla="val 108"/>
              <a:gd name="f26" fmla="val 77"/>
              <a:gd name="f27" fmla="val 106"/>
              <a:gd name="f28" fmla="val 105"/>
              <a:gd name="f29" fmla="val 71"/>
              <a:gd name="f30" fmla="val 103"/>
              <a:gd name="f31" fmla="val 102"/>
              <a:gd name="f32" fmla="val 63"/>
              <a:gd name="f33" fmla="val 101"/>
              <a:gd name="f34" fmla="val 96"/>
              <a:gd name="f35" fmla="val 42"/>
              <a:gd name="f36" fmla="val 82"/>
              <a:gd name="f37" fmla="val 46"/>
              <a:gd name="f38" fmla="val 70"/>
              <a:gd name="f39" fmla="val 54"/>
              <a:gd name="f40" fmla="val 60"/>
              <a:gd name="f41" fmla="val 28"/>
              <a:gd name="f42" fmla="val 12"/>
              <a:gd name="f43" fmla="val 86"/>
              <a:gd name="f44" fmla="val 4"/>
              <a:gd name="f45" fmla="val 1"/>
              <a:gd name="f46" fmla="val 112"/>
              <a:gd name="f47" fmla="val 2"/>
              <a:gd name="f48" fmla="val 116"/>
              <a:gd name="f49" fmla="val 120"/>
              <a:gd name="f50" fmla="val 5"/>
              <a:gd name="f51" fmla="val 127"/>
              <a:gd name="f52" fmla="val 7"/>
              <a:gd name="f53" fmla="val 133"/>
              <a:gd name="f54" fmla="val 9"/>
              <a:gd name="f55" fmla="val 140"/>
              <a:gd name="f56" fmla="val 154"/>
              <a:gd name="f57" fmla="val 17"/>
              <a:gd name="f58" fmla="val 164"/>
              <a:gd name="f59" fmla="val 33"/>
              <a:gd name="f60" fmla="val 48"/>
              <a:gd name="f61" fmla="val 52"/>
              <a:gd name="f62" fmla="val 162"/>
              <a:gd name="f63" fmla="val 56"/>
              <a:gd name="f64" fmla="val 159"/>
              <a:gd name="f65" fmla="val 58"/>
              <a:gd name="f66" fmla="val 153"/>
              <a:gd name="f67" fmla="val 62"/>
              <a:gd name="f68" fmla="val 152"/>
              <a:gd name="f69" fmla="val 155"/>
              <a:gd name="f70" fmla="val 73"/>
              <a:gd name="f71" fmla="val 156"/>
              <a:gd name="f72" fmla="val 158"/>
              <a:gd name="f73" fmla="val 80"/>
              <a:gd name="f74" fmla="val 85"/>
              <a:gd name="f75" fmla="val 161"/>
              <a:gd name="f76" fmla="val 87"/>
              <a:gd name="f77" fmla="val 88"/>
              <a:gd name="f78" fmla="val 89"/>
              <a:gd name="f79" fmla="val 90"/>
              <a:gd name="f80" fmla="val 149"/>
              <a:gd name="f81" fmla="val 97"/>
              <a:gd name="f82" fmla="val 147"/>
              <a:gd name="f83" fmla="val 111"/>
              <a:gd name="f84" fmla="val 113"/>
              <a:gd name="f85" fmla="val 139"/>
              <a:gd name="f86" fmla="val 115"/>
              <a:gd name="f87" fmla="val 136"/>
              <a:gd name="f88" fmla="val 134"/>
              <a:gd name="f89" fmla="val 131"/>
              <a:gd name="f90" fmla="val 123"/>
              <a:gd name="f91" fmla="val 126"/>
              <a:gd name="f92" fmla="val 121"/>
              <a:gd name="f93" fmla="val 122"/>
              <a:gd name="f94" fmla="val 125"/>
              <a:gd name="f95" fmla="val 146"/>
              <a:gd name="f96" fmla="val 157"/>
              <a:gd name="f97" fmla="val 169"/>
              <a:gd name="f98" fmla="val 175"/>
              <a:gd name="f99" fmla="val 185"/>
              <a:gd name="f100" fmla="val 160"/>
              <a:gd name="f101" fmla="val 194"/>
              <a:gd name="f102" fmla="val 166"/>
              <a:gd name="f103" fmla="val 204"/>
              <a:gd name="f104" fmla="val 168"/>
              <a:gd name="f105" fmla="val 208"/>
              <a:gd name="f106" fmla="val 170"/>
              <a:gd name="f107" fmla="val 212"/>
              <a:gd name="f108" fmla="val 216"/>
              <a:gd name="f109" fmla="val 171"/>
              <a:gd name="f110" fmla="val 240"/>
              <a:gd name="f111" fmla="val 263"/>
              <a:gd name="f112" fmla="val 287"/>
              <a:gd name="f113" fmla="val 292"/>
              <a:gd name="f114" fmla="val 298"/>
              <a:gd name="f115" fmla="val 302"/>
              <a:gd name="f116" fmla="val 188"/>
              <a:gd name="f117" fmla="val 285"/>
              <a:gd name="f118" fmla="val 189"/>
              <a:gd name="f119" fmla="val 262"/>
              <a:gd name="f120" fmla="val 195"/>
              <a:gd name="f121" fmla="val 186"/>
              <a:gd name="f122" fmla="val 236"/>
              <a:gd name="f123" fmla="val 227"/>
              <a:gd name="f124" fmla="val 191"/>
              <a:gd name="f125" fmla="val 222"/>
              <a:gd name="f126" fmla="val 193"/>
              <a:gd name="f127" fmla="val 218"/>
              <a:gd name="f128" fmla="val 214"/>
              <a:gd name="f129" fmla="val 187"/>
              <a:gd name="f130" fmla="val 213"/>
              <a:gd name="f131" fmla="val 210"/>
              <a:gd name="f132" fmla="val 202"/>
              <a:gd name="f133" fmla="val 197"/>
              <a:gd name="f134" fmla="val 196"/>
              <a:gd name="f135" fmla="val 183"/>
              <a:gd name="f136" fmla="val 176"/>
              <a:gd name="f137" fmla="val 232"/>
              <a:gd name="f138" fmla="val 163"/>
              <a:gd name="f139" fmla="val 237"/>
              <a:gd name="f140" fmla="val 238"/>
              <a:gd name="f141" fmla="val 150"/>
              <a:gd name="f142" fmla="val 242"/>
              <a:gd name="f143" fmla="val 248"/>
              <a:gd name="f144" fmla="val 143"/>
              <a:gd name="f145" fmla="val 256"/>
              <a:gd name="f146" fmla="val 257"/>
              <a:gd name="f147" fmla="val 251"/>
              <a:gd name="f148" fmla="val 250"/>
              <a:gd name="f149" fmla="val 247"/>
              <a:gd name="f150" fmla="val 245"/>
              <a:gd name="f151" fmla="val 243"/>
              <a:gd name="f152" fmla="val 230"/>
              <a:gd name="f153" fmla="val 228"/>
              <a:gd name="f154" fmla="val 226"/>
              <a:gd name="f155" fmla="val 114"/>
              <a:gd name="f156" fmla="val 224"/>
              <a:gd name="f157" fmla="val 110"/>
              <a:gd name="f158" fmla="val 221"/>
              <a:gd name="f159" fmla="val 219"/>
              <a:gd name="f160" fmla="val 217"/>
              <a:gd name="f161" fmla="val 98"/>
              <a:gd name="f162" fmla="val 215"/>
              <a:gd name="f163" fmla="val 94"/>
              <a:gd name="f164" fmla="val 209"/>
              <a:gd name="f165" fmla="val 91"/>
              <a:gd name="f166" fmla="val 84"/>
              <a:gd name="f167" fmla="val 206"/>
              <a:gd name="f168" fmla="val 66"/>
              <a:gd name="f169" fmla="val 198"/>
              <a:gd name="f170" fmla="val 59"/>
              <a:gd name="f171" fmla="val 37"/>
              <a:gd name="f172" fmla="val 19"/>
              <a:gd name="f173" fmla="val 18"/>
              <a:gd name="f174" fmla="val 229"/>
              <a:gd name="f175" fmla="val 16"/>
              <a:gd name="f176" fmla="val 233"/>
              <a:gd name="f177" fmla="val 13"/>
              <a:gd name="f178" fmla="val 10"/>
              <a:gd name="f179" fmla="val 239"/>
              <a:gd name="f180" fmla="val 252"/>
              <a:gd name="f181" fmla="val 265"/>
              <a:gd name="f182" fmla="val 277"/>
              <a:gd name="f183" fmla="val 295"/>
              <a:gd name="f184" fmla="val 26"/>
              <a:gd name="f185" fmla="val 303"/>
              <a:gd name="f186" fmla="val 34"/>
              <a:gd name="f187" fmla="val 306"/>
              <a:gd name="f188" fmla="val 38"/>
              <a:gd name="f189" fmla="val 309"/>
              <a:gd name="f190" fmla="val 44"/>
              <a:gd name="f191" fmla="val 308"/>
              <a:gd name="f192" fmla="val 49"/>
              <a:gd name="f193" fmla="val 55"/>
              <a:gd name="f194" fmla="val 310"/>
              <a:gd name="f195" fmla="val 311"/>
              <a:gd name="f196" fmla="val 312"/>
              <a:gd name="f197" fmla="val 315"/>
              <a:gd name="f198" fmla="val 317"/>
              <a:gd name="f199" fmla="val 320"/>
              <a:gd name="f200" fmla="val 324"/>
              <a:gd name="f201" fmla="val 325"/>
              <a:gd name="f202" fmla="val 327"/>
              <a:gd name="f203" fmla="val 135"/>
              <a:gd name="f204" fmla="val 328"/>
              <a:gd name="f205" fmla="val 151"/>
              <a:gd name="f206" fmla="val 329"/>
              <a:gd name="f207" fmla="val 167"/>
              <a:gd name="f208" fmla="val 172"/>
              <a:gd name="f209" fmla="val 330"/>
              <a:gd name="f210" fmla="val 177"/>
              <a:gd name="f211" fmla="val 182"/>
              <a:gd name="f212" fmla="val 322"/>
              <a:gd name="f213" fmla="val 207"/>
              <a:gd name="f214" fmla="val 305"/>
              <a:gd name="f215" fmla="val 304"/>
              <a:gd name="f216" fmla="val 301"/>
              <a:gd name="f217" fmla="val 261"/>
              <a:gd name="f218" fmla="val 272"/>
              <a:gd name="f219" fmla="val 296"/>
              <a:gd name="f220" fmla="val 280"/>
              <a:gd name="f221" fmla="val 294"/>
              <a:gd name="f222" fmla="val 288"/>
              <a:gd name="f223" fmla="val 291"/>
              <a:gd name="f224" fmla="val 281"/>
              <a:gd name="f225" fmla="val 274"/>
              <a:gd name="f226" fmla="val 331"/>
              <a:gd name="f227" fmla="val 275"/>
              <a:gd name="f228" fmla="val 332"/>
              <a:gd name="f229" fmla="val 276"/>
              <a:gd name="f230" fmla="val 333"/>
              <a:gd name="f231" fmla="val 335"/>
              <a:gd name="f232" fmla="val 282"/>
              <a:gd name="f233" fmla="val 344"/>
              <a:gd name="f234" fmla="val 286"/>
              <a:gd name="f235" fmla="val 354"/>
              <a:gd name="f236" fmla="val 365"/>
              <a:gd name="f237" fmla="val 386"/>
              <a:gd name="f238" fmla="val 406"/>
              <a:gd name="f239" fmla="val 427"/>
              <a:gd name="f240" fmla="val 429"/>
              <a:gd name="f241" fmla="val 432"/>
              <a:gd name="f242" fmla="val 299"/>
              <a:gd name="f243" fmla="val 435"/>
              <a:gd name="f244" fmla="val 300"/>
              <a:gd name="f245" fmla="val 439"/>
              <a:gd name="f246" fmla="val 443"/>
              <a:gd name="f247" fmla="val 452"/>
              <a:gd name="f248" fmla="val 462"/>
              <a:gd name="f249" fmla="val 471"/>
              <a:gd name="f250" fmla="val 476"/>
              <a:gd name="f251" fmla="val 297"/>
              <a:gd name="f252" fmla="val 477"/>
              <a:gd name="f253" fmla="val 293"/>
              <a:gd name="f254" fmla="val 475"/>
              <a:gd name="f255" fmla="val 289"/>
              <a:gd name="f256" fmla="val 472"/>
              <a:gd name="f257" fmla="val 478"/>
              <a:gd name="f258" fmla="val 482"/>
              <a:gd name="f259" fmla="val 279"/>
              <a:gd name="f260" fmla="val 481"/>
              <a:gd name="f261" fmla="val 270"/>
              <a:gd name="f262" fmla="val 479"/>
              <a:gd name="f263" fmla="val 488"/>
              <a:gd name="f264" fmla="val 269"/>
              <a:gd name="f265" fmla="val 514"/>
              <a:gd name="f266" fmla="val 538"/>
              <a:gd name="f267" fmla="val 562"/>
              <a:gd name="f268" fmla="val 564"/>
              <a:gd name="f269" fmla="val 565"/>
              <a:gd name="f270" fmla="val 567"/>
              <a:gd name="f271" fmla="val 574"/>
              <a:gd name="f272" fmla="val 584"/>
              <a:gd name="f273" fmla="val 594"/>
              <a:gd name="f274" fmla="val 318"/>
              <a:gd name="f275" fmla="val 609"/>
              <a:gd name="f276" fmla="val 326"/>
              <a:gd name="f277" fmla="val 623"/>
              <a:gd name="f278" fmla="val 637"/>
              <a:gd name="f279" fmla="val 338"/>
              <a:gd name="f280" fmla="val 647"/>
              <a:gd name="f281" fmla="val 345"/>
              <a:gd name="f282" fmla="val 655"/>
              <a:gd name="f283" fmla="val 357"/>
              <a:gd name="f284" fmla="val 657"/>
              <a:gd name="f285" fmla="val 361"/>
              <a:gd name="f286" fmla="val 659"/>
              <a:gd name="f287" fmla="val 662"/>
              <a:gd name="f288" fmla="val 369"/>
              <a:gd name="f289" fmla="val 665"/>
              <a:gd name="f290" fmla="val 371"/>
              <a:gd name="f291" fmla="val 666"/>
              <a:gd name="f292" fmla="val 669"/>
              <a:gd name="f293" fmla="val 671"/>
              <a:gd name="f294" fmla="val 676"/>
              <a:gd name="f295" fmla="val 370"/>
              <a:gd name="f296" fmla="val 681"/>
              <a:gd name="f297" fmla="val 368"/>
              <a:gd name="f298" fmla="val 685"/>
              <a:gd name="f299" fmla="val 696"/>
              <a:gd name="f300" fmla="val 356"/>
              <a:gd name="f301" fmla="val 710"/>
              <a:gd name="f302" fmla="val 724"/>
              <a:gd name="f303" fmla="val 725"/>
              <a:gd name="f304" fmla="val 726"/>
              <a:gd name="f305" fmla="val 727"/>
              <a:gd name="f306" fmla="val 350"/>
              <a:gd name="f307" fmla="val 734"/>
              <a:gd name="f308" fmla="val 347"/>
              <a:gd name="f309" fmla="val 743"/>
              <a:gd name="f310" fmla="val 339"/>
              <a:gd name="f311" fmla="val 748"/>
              <a:gd name="f312" fmla="val 751"/>
              <a:gd name="f313" fmla="val 334"/>
              <a:gd name="f314" fmla="val 749"/>
              <a:gd name="f315" fmla="val 746"/>
              <a:gd name="f316" fmla="val 747"/>
              <a:gd name="f317" fmla="val 745"/>
              <a:gd name="f318" fmla="val 319"/>
              <a:gd name="f319" fmla="val 741"/>
              <a:gd name="f320" fmla="val 316"/>
              <a:gd name="f321" fmla="val 738"/>
              <a:gd name="f322" fmla="val 736"/>
              <a:gd name="f323" fmla="val 735"/>
              <a:gd name="f324" fmla="val 731"/>
              <a:gd name="f325" fmla="val 716"/>
              <a:gd name="f326" fmla="val 703"/>
              <a:gd name="f327" fmla="val 690"/>
              <a:gd name="f328" fmla="val 677"/>
              <a:gd name="f329" fmla="val 313"/>
              <a:gd name="f330" fmla="val 660"/>
              <a:gd name="f331" fmla="val 635"/>
              <a:gd name="f332" fmla="val 646"/>
              <a:gd name="f333" fmla="val 656"/>
              <a:gd name="f334" fmla="val 667"/>
              <a:gd name="f335" fmla="val 693"/>
              <a:gd name="f336" fmla="val 701"/>
              <a:gd name="f337" fmla="val 705"/>
              <a:gd name="f338" fmla="val 709"/>
              <a:gd name="f339" fmla="val 711"/>
              <a:gd name="f340" fmla="val 283"/>
              <a:gd name="f341" fmla="val 713"/>
              <a:gd name="f342" fmla="val 267"/>
              <a:gd name="f343" fmla="val 714"/>
              <a:gd name="f344" fmla="val 719"/>
              <a:gd name="f345" fmla="val 249"/>
              <a:gd name="f346" fmla="val 729"/>
              <a:gd name="f347" fmla="val 244"/>
              <a:gd name="f348" fmla="val 740"/>
              <a:gd name="f349" fmla="val 737"/>
              <a:gd name="f350" fmla="val 739"/>
              <a:gd name="f351" fmla="val 733"/>
              <a:gd name="f352" fmla="val 730"/>
              <a:gd name="f353" fmla="val 722"/>
              <a:gd name="f354" fmla="val 223"/>
              <a:gd name="f355" fmla="val 718"/>
              <a:gd name="f356" fmla="val 225"/>
              <a:gd name="f357" fmla="val 234"/>
              <a:gd name="f358" fmla="val 708"/>
              <a:gd name="f359" fmla="val 697"/>
              <a:gd name="f360" fmla="val 688"/>
              <a:gd name="f361" fmla="val 675"/>
              <a:gd name="f362" fmla="val 255"/>
              <a:gd name="f363" fmla="val 253"/>
              <a:gd name="f364" fmla="val 638"/>
              <a:gd name="f365" fmla="val 620"/>
              <a:gd name="f366" fmla="val 597"/>
              <a:gd name="f367" fmla="val 241"/>
              <a:gd name="f368" fmla="val 586"/>
              <a:gd name="f369" fmla="val 582"/>
              <a:gd name="f370" fmla="val 580"/>
              <a:gd name="f371" fmla="val 231"/>
              <a:gd name="f372" fmla="val 575"/>
              <a:gd name="f373" fmla="val 570"/>
              <a:gd name="f374" fmla="val 220"/>
              <a:gd name="f375" fmla="val 560"/>
              <a:gd name="f376" fmla="val 553"/>
              <a:gd name="f377" fmla="val 544"/>
              <a:gd name="f378" fmla="val 528"/>
              <a:gd name="f379" fmla="val 511"/>
              <a:gd name="f380" fmla="val 494"/>
              <a:gd name="f381" fmla="val 192"/>
              <a:gd name="f382" fmla="val 490"/>
              <a:gd name="f383" fmla="val 486"/>
              <a:gd name="f384" fmla="val 480"/>
              <a:gd name="f385" fmla="val 184"/>
              <a:gd name="f386" fmla="val 466"/>
              <a:gd name="f387" fmla="val 467"/>
              <a:gd name="f388" fmla="val 468"/>
              <a:gd name="f389" fmla="val 165"/>
              <a:gd name="f390" fmla="val 469"/>
              <a:gd name="f391" fmla="val 474"/>
              <a:gd name="f392" fmla="val 485"/>
              <a:gd name="f393" fmla="val 493"/>
              <a:gd name="f394" fmla="val 498"/>
              <a:gd name="f395" fmla="val 503"/>
              <a:gd name="f396" fmla="val 505"/>
              <a:gd name="f397" fmla="val 507"/>
              <a:gd name="f398" fmla="val 510"/>
              <a:gd name="f399" fmla="val 520"/>
              <a:gd name="f400" fmla="val 148"/>
              <a:gd name="f401" fmla="val 530"/>
              <a:gd name="f402" fmla="val 540"/>
              <a:gd name="f403" fmla="val 548"/>
              <a:gd name="f404" fmla="val 557"/>
              <a:gd name="f405" fmla="val 138"/>
              <a:gd name="f406" fmla="val 583"/>
              <a:gd name="f407" fmla="val 600"/>
              <a:gd name="f408" fmla="val 617"/>
              <a:gd name="f409" fmla="val 132"/>
              <a:gd name="f410" fmla="val 689"/>
              <a:gd name="f411" fmla="val 702"/>
              <a:gd name="f412" fmla="val 715"/>
              <a:gd name="f413" fmla="val 721"/>
              <a:gd name="f414" fmla="val 742"/>
              <a:gd name="f415" fmla="val 130"/>
              <a:gd name="f416" fmla="val 712"/>
              <a:gd name="f417" fmla="val 104"/>
              <a:gd name="f418" fmla="val 700"/>
              <a:gd name="f419" fmla="val 699"/>
              <a:gd name="f420" fmla="val 100"/>
              <a:gd name="f421" fmla="val 698"/>
              <a:gd name="f422" fmla="val 99"/>
              <a:gd name="f423" fmla="val 684"/>
              <a:gd name="f424" fmla="val 93"/>
              <a:gd name="f425" fmla="val 673"/>
              <a:gd name="f426" fmla="val 663"/>
              <a:gd name="f427" fmla="val 651"/>
              <a:gd name="f428" fmla="val 639"/>
              <a:gd name="f429" fmla="val 622"/>
              <a:gd name="f430" fmla="val 605"/>
              <a:gd name="f431" fmla="val 92"/>
              <a:gd name="f432" fmla="val 588"/>
              <a:gd name="f433" fmla="val 578"/>
              <a:gd name="f434" fmla="val 568"/>
              <a:gd name="f435" fmla="val 95"/>
              <a:gd name="f436" fmla="val 558"/>
              <a:gd name="f437" fmla="val 554"/>
              <a:gd name="f438" fmla="val 551"/>
              <a:gd name="f439" fmla="val 547"/>
              <a:gd name="f440" fmla="val 573"/>
              <a:gd name="f441" fmla="val 587"/>
              <a:gd name="f442" fmla="val 610"/>
              <a:gd name="f443" fmla="val 634"/>
              <a:gd name="f444" fmla="val 680"/>
              <a:gd name="f445" fmla="val 732"/>
              <a:gd name="f446" fmla="val 69"/>
              <a:gd name="f447" fmla="val 753"/>
              <a:gd name="f448" fmla="val 39"/>
              <a:gd name="f449" fmla="val 36"/>
              <a:gd name="f450" fmla="val 752"/>
              <a:gd name="f451" fmla="val 35"/>
              <a:gd name="f452" fmla="val 31"/>
              <a:gd name="f453" fmla="val 29"/>
              <a:gd name="f454" fmla="val 728"/>
              <a:gd name="f455" fmla="val 717"/>
              <a:gd name="f456" fmla="val 11"/>
              <a:gd name="f457" fmla="val 678"/>
              <a:gd name="f458" fmla="val 6"/>
              <a:gd name="f459" fmla="val 672"/>
              <a:gd name="f460" fmla="val 14"/>
              <a:gd name="f461" fmla="val 629"/>
              <a:gd name="f462" fmla="val 20"/>
              <a:gd name="f463" fmla="val 612"/>
              <a:gd name="f464" fmla="val 21"/>
              <a:gd name="f465" fmla="val 596"/>
              <a:gd name="f466" fmla="val 27"/>
              <a:gd name="f467" fmla="val 43"/>
              <a:gd name="f468" fmla="val 552"/>
              <a:gd name="f469" fmla="val 539"/>
              <a:gd name="f470" fmla="val 525"/>
              <a:gd name="f471" fmla="val 521"/>
              <a:gd name="f472" fmla="val 53"/>
              <a:gd name="f473" fmla="val 518"/>
              <a:gd name="f474" fmla="val 516"/>
              <a:gd name="f475" fmla="val 512"/>
              <a:gd name="f476" fmla="val 495"/>
              <a:gd name="f477" fmla="val 437"/>
              <a:gd name="f478" fmla="val 45"/>
              <a:gd name="f479" fmla="val 408"/>
              <a:gd name="f480" fmla="val 47"/>
              <a:gd name="f481" fmla="val 393"/>
              <a:gd name="f482" fmla="val 377"/>
              <a:gd name="f483" fmla="val 364"/>
              <a:gd name="f484" fmla="val 358"/>
              <a:gd name="f485" fmla="val 61"/>
              <a:gd name="f486" fmla="val 351"/>
              <a:gd name="f487" fmla="val 340"/>
              <a:gd name="f488" fmla="val 81"/>
              <a:gd name="f489" fmla="val 314"/>
              <a:gd name="f490" fmla="val 83"/>
              <a:gd name="f491" fmla="val 76"/>
              <a:gd name="f492" fmla="val 273"/>
              <a:gd name="f493" fmla="val 266"/>
              <a:gd name="f494" fmla="val 211"/>
              <a:gd name="f495" fmla="+- 0 0 -90"/>
              <a:gd name="f496" fmla="*/ f3 1 372"/>
              <a:gd name="f497" fmla="*/ f4 1 754"/>
              <a:gd name="f498" fmla="val f5"/>
              <a:gd name="f499" fmla="val f6"/>
              <a:gd name="f500" fmla="val f7"/>
              <a:gd name="f501" fmla="*/ f495 f0 1"/>
              <a:gd name="f502" fmla="+- f500 0 f498"/>
              <a:gd name="f503" fmla="+- f499 0 f498"/>
              <a:gd name="f504" fmla="*/ f501 1 f2"/>
              <a:gd name="f505" fmla="*/ f503 1 372"/>
              <a:gd name="f506" fmla="*/ f502 1 754"/>
              <a:gd name="f507" fmla="*/ 67 f503 1"/>
              <a:gd name="f508" fmla="*/ 137 f502 1"/>
              <a:gd name="f509" fmla="*/ 63 f503 1"/>
              <a:gd name="f510" fmla="*/ 101 f502 1"/>
              <a:gd name="f511" fmla="*/ 108 f503 1"/>
              <a:gd name="f512" fmla="*/ 1 f502 1"/>
              <a:gd name="f513" fmla="*/ 164 f503 1"/>
              <a:gd name="f514" fmla="*/ 48 f502 1"/>
              <a:gd name="f515" fmla="*/ 159 f503 1"/>
              <a:gd name="f516" fmla="*/ 80 f502 1"/>
              <a:gd name="f517" fmla="*/ 144 f503 1"/>
              <a:gd name="f518" fmla="*/ 111 f502 1"/>
              <a:gd name="f519" fmla="*/ 120 f503 1"/>
              <a:gd name="f520" fmla="*/ 126 f502 1"/>
              <a:gd name="f521" fmla="*/ 140 f503 1"/>
              <a:gd name="f522" fmla="*/ 157 f502 1"/>
              <a:gd name="f523" fmla="*/ 170 f503 1"/>
              <a:gd name="f524" fmla="*/ 216 f502 1"/>
              <a:gd name="f525" fmla="*/ 195 f503 1"/>
              <a:gd name="f526" fmla="*/ 240 f502 1"/>
              <a:gd name="f527" fmla="*/ 189 f503 1"/>
              <a:gd name="f528" fmla="*/ 208 f502 1"/>
              <a:gd name="f529" fmla="*/ 237 f503 1"/>
              <a:gd name="f530" fmla="*/ 245 f503 1"/>
              <a:gd name="f531" fmla="*/ 120 f502 1"/>
              <a:gd name="f532" fmla="*/ 219 f503 1"/>
              <a:gd name="f533" fmla="*/ 102 f502 1"/>
              <a:gd name="f534" fmla="*/ 210 f503 1"/>
              <a:gd name="f535" fmla="*/ 84 f502 1"/>
              <a:gd name="f536" fmla="*/ 227 f503 1"/>
              <a:gd name="f537" fmla="*/ 18 f502 1"/>
              <a:gd name="f538" fmla="*/ 277 f503 1"/>
              <a:gd name="f539" fmla="*/ 12 f502 1"/>
              <a:gd name="f540" fmla="*/ 311 f503 1"/>
              <a:gd name="f541" fmla="*/ 66 f502 1"/>
              <a:gd name="f542" fmla="*/ 329 f503 1"/>
              <a:gd name="f543" fmla="*/ 167 f502 1"/>
              <a:gd name="f544" fmla="*/ 302 f503 1"/>
              <a:gd name="f545" fmla="*/ 221 f502 1"/>
              <a:gd name="f546" fmla="*/ 291 f503 1"/>
              <a:gd name="f547" fmla="*/ 296 f502 1"/>
              <a:gd name="f548" fmla="*/ 335 f502 1"/>
              <a:gd name="f549" fmla="*/ 303 f503 1"/>
              <a:gd name="f550" fmla="*/ 432 f502 1"/>
              <a:gd name="f551" fmla="*/ 293 f503 1"/>
              <a:gd name="f552" fmla="*/ 475 f502 1"/>
              <a:gd name="f553" fmla="*/ 270 f503 1"/>
              <a:gd name="f554" fmla="*/ 488 f502 1"/>
              <a:gd name="f555" fmla="*/ 594 f502 1"/>
              <a:gd name="f556" fmla="*/ 369 f503 1"/>
              <a:gd name="f557" fmla="*/ 665 f502 1"/>
              <a:gd name="f558" fmla="*/ 354 f503 1"/>
              <a:gd name="f559" fmla="*/ 724 f502 1"/>
              <a:gd name="f560" fmla="*/ 334 f503 1"/>
              <a:gd name="f561" fmla="*/ 746 f502 1"/>
              <a:gd name="f562" fmla="*/ 319 f503 1"/>
              <a:gd name="f563" fmla="*/ 735 f502 1"/>
              <a:gd name="f564" fmla="*/ 288 f503 1"/>
              <a:gd name="f565" fmla="*/ 635 f502 1"/>
              <a:gd name="f566" fmla="*/ 298 f503 1"/>
              <a:gd name="f567" fmla="*/ 693 f502 1"/>
              <a:gd name="f568" fmla="*/ 249 f503 1"/>
              <a:gd name="f569" fmla="*/ 729 f502 1"/>
              <a:gd name="f570" fmla="*/ 206 f503 1"/>
              <a:gd name="f571" fmla="*/ 734 f502 1"/>
              <a:gd name="f572" fmla="*/ 225 f503 1"/>
              <a:gd name="f573" fmla="*/ 718 f502 1"/>
              <a:gd name="f574" fmla="*/ 620 f502 1"/>
              <a:gd name="f575" fmla="*/ 220 f503 1"/>
              <a:gd name="f576" fmla="*/ 565 f502 1"/>
              <a:gd name="f577" fmla="*/ 191 f503 1"/>
              <a:gd name="f578" fmla="*/ 482 f502 1"/>
              <a:gd name="f579" fmla="*/ 176 f503 1"/>
              <a:gd name="f580" fmla="*/ 466 f502 1"/>
              <a:gd name="f581" fmla="*/ 158 f503 1"/>
              <a:gd name="f582" fmla="*/ 503 f502 1"/>
              <a:gd name="f583" fmla="*/ 715 f502 1"/>
              <a:gd name="f584" fmla="*/ 742 f502 1"/>
              <a:gd name="f585" fmla="*/ 129 f503 1"/>
              <a:gd name="f586" fmla="*/ 99 f503 1"/>
              <a:gd name="f587" fmla="*/ 697 f502 1"/>
              <a:gd name="f588" fmla="*/ 92 f503 1"/>
              <a:gd name="f589" fmla="*/ 588 f502 1"/>
              <a:gd name="f590" fmla="*/ 97 f503 1"/>
              <a:gd name="f591" fmla="*/ 547 f502 1"/>
              <a:gd name="f592" fmla="*/ 48 f503 1"/>
              <a:gd name="f593" fmla="*/ 722 f502 1"/>
              <a:gd name="f594" fmla="*/ 66 f503 1"/>
              <a:gd name="f595" fmla="*/ 747 f502 1"/>
              <a:gd name="f596" fmla="*/ 26 f503 1"/>
              <a:gd name="f597" fmla="*/ 749 f502 1"/>
              <a:gd name="f598" fmla="*/ 6 f503 1"/>
              <a:gd name="f599" fmla="*/ 672 f502 1"/>
              <a:gd name="f600" fmla="*/ 34 f503 1"/>
              <a:gd name="f601" fmla="*/ 564 f502 1"/>
              <a:gd name="f602" fmla="*/ 35 f503 1"/>
              <a:gd name="f603" fmla="*/ 495 f502 1"/>
              <a:gd name="f604" fmla="*/ 61 f503 1"/>
              <a:gd name="f605" fmla="*/ 356 f502 1"/>
              <a:gd name="f606" fmla="*/ 81 f503 1"/>
              <a:gd name="f607" fmla="*/ 316 f502 1"/>
              <a:gd name="f608" fmla="*/ 70 f503 1"/>
              <a:gd name="f609" fmla="*/ 266 f502 1"/>
              <a:gd name="f610" fmla="*/ 50 f503 1"/>
              <a:gd name="f611" fmla="*/ 145 f502 1"/>
              <a:gd name="f612" fmla="+- f504 0 f1"/>
              <a:gd name="f613" fmla="*/ f507 1 372"/>
              <a:gd name="f614" fmla="*/ f508 1 754"/>
              <a:gd name="f615" fmla="*/ f509 1 372"/>
              <a:gd name="f616" fmla="*/ f510 1 754"/>
              <a:gd name="f617" fmla="*/ f511 1 372"/>
              <a:gd name="f618" fmla="*/ f512 1 754"/>
              <a:gd name="f619" fmla="*/ f513 1 372"/>
              <a:gd name="f620" fmla="*/ f514 1 754"/>
              <a:gd name="f621" fmla="*/ f515 1 372"/>
              <a:gd name="f622" fmla="*/ f516 1 754"/>
              <a:gd name="f623" fmla="*/ f517 1 372"/>
              <a:gd name="f624" fmla="*/ f518 1 754"/>
              <a:gd name="f625" fmla="*/ f519 1 372"/>
              <a:gd name="f626" fmla="*/ f520 1 754"/>
              <a:gd name="f627" fmla="*/ f521 1 372"/>
              <a:gd name="f628" fmla="*/ f522 1 754"/>
              <a:gd name="f629" fmla="*/ f523 1 372"/>
              <a:gd name="f630" fmla="*/ f524 1 754"/>
              <a:gd name="f631" fmla="*/ f525 1 372"/>
              <a:gd name="f632" fmla="*/ f526 1 754"/>
              <a:gd name="f633" fmla="*/ f527 1 372"/>
              <a:gd name="f634" fmla="*/ f528 1 754"/>
              <a:gd name="f635" fmla="*/ f529 1 372"/>
              <a:gd name="f636" fmla="*/ f530 1 372"/>
              <a:gd name="f637" fmla="*/ f531 1 754"/>
              <a:gd name="f638" fmla="*/ f532 1 372"/>
              <a:gd name="f639" fmla="*/ f533 1 754"/>
              <a:gd name="f640" fmla="*/ f534 1 372"/>
              <a:gd name="f641" fmla="*/ f535 1 754"/>
              <a:gd name="f642" fmla="*/ f536 1 372"/>
              <a:gd name="f643" fmla="*/ f537 1 754"/>
              <a:gd name="f644" fmla="*/ f538 1 372"/>
              <a:gd name="f645" fmla="*/ f539 1 754"/>
              <a:gd name="f646" fmla="*/ f540 1 372"/>
              <a:gd name="f647" fmla="*/ f541 1 754"/>
              <a:gd name="f648" fmla="*/ f542 1 372"/>
              <a:gd name="f649" fmla="*/ f543 1 754"/>
              <a:gd name="f650" fmla="*/ f544 1 372"/>
              <a:gd name="f651" fmla="*/ f545 1 754"/>
              <a:gd name="f652" fmla="*/ f546 1 372"/>
              <a:gd name="f653" fmla="*/ f547 1 754"/>
              <a:gd name="f654" fmla="*/ f548 1 754"/>
              <a:gd name="f655" fmla="*/ f549 1 372"/>
              <a:gd name="f656" fmla="*/ f550 1 754"/>
              <a:gd name="f657" fmla="*/ f551 1 372"/>
              <a:gd name="f658" fmla="*/ f552 1 754"/>
              <a:gd name="f659" fmla="*/ f553 1 372"/>
              <a:gd name="f660" fmla="*/ f554 1 754"/>
              <a:gd name="f661" fmla="*/ f555 1 754"/>
              <a:gd name="f662" fmla="*/ f556 1 372"/>
              <a:gd name="f663" fmla="*/ f557 1 754"/>
              <a:gd name="f664" fmla="*/ f558 1 372"/>
              <a:gd name="f665" fmla="*/ f559 1 754"/>
              <a:gd name="f666" fmla="*/ f560 1 372"/>
              <a:gd name="f667" fmla="*/ f561 1 754"/>
              <a:gd name="f668" fmla="*/ f562 1 372"/>
              <a:gd name="f669" fmla="*/ f563 1 754"/>
              <a:gd name="f670" fmla="*/ f564 1 372"/>
              <a:gd name="f671" fmla="*/ f565 1 754"/>
              <a:gd name="f672" fmla="*/ f566 1 372"/>
              <a:gd name="f673" fmla="*/ f567 1 754"/>
              <a:gd name="f674" fmla="*/ f568 1 372"/>
              <a:gd name="f675" fmla="*/ f569 1 754"/>
              <a:gd name="f676" fmla="*/ f570 1 372"/>
              <a:gd name="f677" fmla="*/ f571 1 754"/>
              <a:gd name="f678" fmla="*/ f572 1 372"/>
              <a:gd name="f679" fmla="*/ f573 1 754"/>
              <a:gd name="f680" fmla="*/ f574 1 754"/>
              <a:gd name="f681" fmla="*/ f575 1 372"/>
              <a:gd name="f682" fmla="*/ f576 1 754"/>
              <a:gd name="f683" fmla="*/ f577 1 372"/>
              <a:gd name="f684" fmla="*/ f578 1 754"/>
              <a:gd name="f685" fmla="*/ f579 1 372"/>
              <a:gd name="f686" fmla="*/ f580 1 754"/>
              <a:gd name="f687" fmla="*/ f581 1 372"/>
              <a:gd name="f688" fmla="*/ f582 1 754"/>
              <a:gd name="f689" fmla="*/ f583 1 754"/>
              <a:gd name="f690" fmla="*/ f584 1 754"/>
              <a:gd name="f691" fmla="*/ f585 1 372"/>
              <a:gd name="f692" fmla="*/ f586 1 372"/>
              <a:gd name="f693" fmla="*/ f587 1 754"/>
              <a:gd name="f694" fmla="*/ f588 1 372"/>
              <a:gd name="f695" fmla="*/ f589 1 754"/>
              <a:gd name="f696" fmla="*/ f590 1 372"/>
              <a:gd name="f697" fmla="*/ f591 1 754"/>
              <a:gd name="f698" fmla="*/ f592 1 372"/>
              <a:gd name="f699" fmla="*/ f593 1 754"/>
              <a:gd name="f700" fmla="*/ f594 1 372"/>
              <a:gd name="f701" fmla="*/ f595 1 754"/>
              <a:gd name="f702" fmla="*/ f596 1 372"/>
              <a:gd name="f703" fmla="*/ f597 1 754"/>
              <a:gd name="f704" fmla="*/ f598 1 372"/>
              <a:gd name="f705" fmla="*/ f599 1 754"/>
              <a:gd name="f706" fmla="*/ f600 1 372"/>
              <a:gd name="f707" fmla="*/ f601 1 754"/>
              <a:gd name="f708" fmla="*/ f602 1 372"/>
              <a:gd name="f709" fmla="*/ f603 1 754"/>
              <a:gd name="f710" fmla="*/ f604 1 372"/>
              <a:gd name="f711" fmla="*/ f605 1 754"/>
              <a:gd name="f712" fmla="*/ f606 1 372"/>
              <a:gd name="f713" fmla="*/ f607 1 754"/>
              <a:gd name="f714" fmla="*/ f608 1 372"/>
              <a:gd name="f715" fmla="*/ f609 1 754"/>
              <a:gd name="f716" fmla="*/ f610 1 372"/>
              <a:gd name="f717" fmla="*/ f611 1 754"/>
              <a:gd name="f718" fmla="*/ 0 1 f505"/>
              <a:gd name="f719" fmla="*/ f499 1 f505"/>
              <a:gd name="f720" fmla="*/ 0 1 f506"/>
              <a:gd name="f721" fmla="*/ f500 1 f506"/>
              <a:gd name="f722" fmla="*/ f613 1 f505"/>
              <a:gd name="f723" fmla="*/ f614 1 f506"/>
              <a:gd name="f724" fmla="*/ f615 1 f505"/>
              <a:gd name="f725" fmla="*/ f616 1 f506"/>
              <a:gd name="f726" fmla="*/ f617 1 f505"/>
              <a:gd name="f727" fmla="*/ f618 1 f506"/>
              <a:gd name="f728" fmla="*/ f619 1 f505"/>
              <a:gd name="f729" fmla="*/ f620 1 f506"/>
              <a:gd name="f730" fmla="*/ f621 1 f505"/>
              <a:gd name="f731" fmla="*/ f622 1 f506"/>
              <a:gd name="f732" fmla="*/ f623 1 f505"/>
              <a:gd name="f733" fmla="*/ f624 1 f506"/>
              <a:gd name="f734" fmla="*/ f625 1 f505"/>
              <a:gd name="f735" fmla="*/ f626 1 f506"/>
              <a:gd name="f736" fmla="*/ f627 1 f505"/>
              <a:gd name="f737" fmla="*/ f628 1 f506"/>
              <a:gd name="f738" fmla="*/ f629 1 f505"/>
              <a:gd name="f739" fmla="*/ f630 1 f506"/>
              <a:gd name="f740" fmla="*/ f631 1 f505"/>
              <a:gd name="f741" fmla="*/ f632 1 f506"/>
              <a:gd name="f742" fmla="*/ f633 1 f505"/>
              <a:gd name="f743" fmla="*/ f634 1 f506"/>
              <a:gd name="f744" fmla="*/ f635 1 f505"/>
              <a:gd name="f745" fmla="*/ f636 1 f505"/>
              <a:gd name="f746" fmla="*/ f637 1 f506"/>
              <a:gd name="f747" fmla="*/ f638 1 f505"/>
              <a:gd name="f748" fmla="*/ f639 1 f506"/>
              <a:gd name="f749" fmla="*/ f640 1 f505"/>
              <a:gd name="f750" fmla="*/ f641 1 f506"/>
              <a:gd name="f751" fmla="*/ f642 1 f505"/>
              <a:gd name="f752" fmla="*/ f643 1 f506"/>
              <a:gd name="f753" fmla="*/ f644 1 f505"/>
              <a:gd name="f754" fmla="*/ f645 1 f506"/>
              <a:gd name="f755" fmla="*/ f646 1 f505"/>
              <a:gd name="f756" fmla="*/ f647 1 f506"/>
              <a:gd name="f757" fmla="*/ f648 1 f505"/>
              <a:gd name="f758" fmla="*/ f649 1 f506"/>
              <a:gd name="f759" fmla="*/ f650 1 f505"/>
              <a:gd name="f760" fmla="*/ f651 1 f506"/>
              <a:gd name="f761" fmla="*/ f652 1 f505"/>
              <a:gd name="f762" fmla="*/ f653 1 f506"/>
              <a:gd name="f763" fmla="*/ f654 1 f506"/>
              <a:gd name="f764" fmla="*/ f655 1 f505"/>
              <a:gd name="f765" fmla="*/ f656 1 f506"/>
              <a:gd name="f766" fmla="*/ f657 1 f505"/>
              <a:gd name="f767" fmla="*/ f658 1 f506"/>
              <a:gd name="f768" fmla="*/ f659 1 f505"/>
              <a:gd name="f769" fmla="*/ f660 1 f506"/>
              <a:gd name="f770" fmla="*/ f661 1 f506"/>
              <a:gd name="f771" fmla="*/ f662 1 f505"/>
              <a:gd name="f772" fmla="*/ f663 1 f506"/>
              <a:gd name="f773" fmla="*/ f664 1 f505"/>
              <a:gd name="f774" fmla="*/ f665 1 f506"/>
              <a:gd name="f775" fmla="*/ f666 1 f505"/>
              <a:gd name="f776" fmla="*/ f667 1 f506"/>
              <a:gd name="f777" fmla="*/ f668 1 f505"/>
              <a:gd name="f778" fmla="*/ f669 1 f506"/>
              <a:gd name="f779" fmla="*/ f670 1 f505"/>
              <a:gd name="f780" fmla="*/ f671 1 f506"/>
              <a:gd name="f781" fmla="*/ f672 1 f505"/>
              <a:gd name="f782" fmla="*/ f673 1 f506"/>
              <a:gd name="f783" fmla="*/ f674 1 f505"/>
              <a:gd name="f784" fmla="*/ f675 1 f506"/>
              <a:gd name="f785" fmla="*/ f676 1 f505"/>
              <a:gd name="f786" fmla="*/ f677 1 f506"/>
              <a:gd name="f787" fmla="*/ f678 1 f505"/>
              <a:gd name="f788" fmla="*/ f679 1 f506"/>
              <a:gd name="f789" fmla="*/ f680 1 f506"/>
              <a:gd name="f790" fmla="*/ f681 1 f505"/>
              <a:gd name="f791" fmla="*/ f682 1 f506"/>
              <a:gd name="f792" fmla="*/ f683 1 f505"/>
              <a:gd name="f793" fmla="*/ f684 1 f506"/>
              <a:gd name="f794" fmla="*/ f685 1 f505"/>
              <a:gd name="f795" fmla="*/ f686 1 f506"/>
              <a:gd name="f796" fmla="*/ f687 1 f505"/>
              <a:gd name="f797" fmla="*/ f688 1 f506"/>
              <a:gd name="f798" fmla="*/ f689 1 f506"/>
              <a:gd name="f799" fmla="*/ f690 1 f506"/>
              <a:gd name="f800" fmla="*/ f691 1 f505"/>
              <a:gd name="f801" fmla="*/ f692 1 f505"/>
              <a:gd name="f802" fmla="*/ f693 1 f506"/>
              <a:gd name="f803" fmla="*/ f694 1 f505"/>
              <a:gd name="f804" fmla="*/ f695 1 f506"/>
              <a:gd name="f805" fmla="*/ f696 1 f505"/>
              <a:gd name="f806" fmla="*/ f697 1 f506"/>
              <a:gd name="f807" fmla="*/ f698 1 f505"/>
              <a:gd name="f808" fmla="*/ f699 1 f506"/>
              <a:gd name="f809" fmla="*/ f700 1 f505"/>
              <a:gd name="f810" fmla="*/ f701 1 f506"/>
              <a:gd name="f811" fmla="*/ f702 1 f505"/>
              <a:gd name="f812" fmla="*/ f703 1 f506"/>
              <a:gd name="f813" fmla="*/ f704 1 f505"/>
              <a:gd name="f814" fmla="*/ f705 1 f506"/>
              <a:gd name="f815" fmla="*/ f706 1 f505"/>
              <a:gd name="f816" fmla="*/ f707 1 f506"/>
              <a:gd name="f817" fmla="*/ f708 1 f505"/>
              <a:gd name="f818" fmla="*/ f709 1 f506"/>
              <a:gd name="f819" fmla="*/ f710 1 f505"/>
              <a:gd name="f820" fmla="*/ f711 1 f506"/>
              <a:gd name="f821" fmla="*/ f712 1 f505"/>
              <a:gd name="f822" fmla="*/ f713 1 f506"/>
              <a:gd name="f823" fmla="*/ f714 1 f505"/>
              <a:gd name="f824" fmla="*/ f715 1 f506"/>
              <a:gd name="f825" fmla="*/ f716 1 f505"/>
              <a:gd name="f826" fmla="*/ f717 1 f506"/>
              <a:gd name="f827" fmla="*/ f718 f496 1"/>
              <a:gd name="f828" fmla="*/ f719 f496 1"/>
              <a:gd name="f829" fmla="*/ f721 f497 1"/>
              <a:gd name="f830" fmla="*/ f720 f497 1"/>
              <a:gd name="f831" fmla="*/ f722 f496 1"/>
              <a:gd name="f832" fmla="*/ f723 f497 1"/>
              <a:gd name="f833" fmla="*/ f724 f496 1"/>
              <a:gd name="f834" fmla="*/ f725 f497 1"/>
              <a:gd name="f835" fmla="*/ f726 f496 1"/>
              <a:gd name="f836" fmla="*/ f727 f497 1"/>
              <a:gd name="f837" fmla="*/ f728 f496 1"/>
              <a:gd name="f838" fmla="*/ f729 f497 1"/>
              <a:gd name="f839" fmla="*/ f730 f496 1"/>
              <a:gd name="f840" fmla="*/ f731 f497 1"/>
              <a:gd name="f841" fmla="*/ f732 f496 1"/>
              <a:gd name="f842" fmla="*/ f733 f497 1"/>
              <a:gd name="f843" fmla="*/ f734 f496 1"/>
              <a:gd name="f844" fmla="*/ f735 f497 1"/>
              <a:gd name="f845" fmla="*/ f736 f496 1"/>
              <a:gd name="f846" fmla="*/ f737 f497 1"/>
              <a:gd name="f847" fmla="*/ f738 f496 1"/>
              <a:gd name="f848" fmla="*/ f739 f497 1"/>
              <a:gd name="f849" fmla="*/ f740 f496 1"/>
              <a:gd name="f850" fmla="*/ f741 f497 1"/>
              <a:gd name="f851" fmla="*/ f742 f496 1"/>
              <a:gd name="f852" fmla="*/ f743 f497 1"/>
              <a:gd name="f853" fmla="*/ f744 f496 1"/>
              <a:gd name="f854" fmla="*/ f745 f496 1"/>
              <a:gd name="f855" fmla="*/ f746 f497 1"/>
              <a:gd name="f856" fmla="*/ f747 f496 1"/>
              <a:gd name="f857" fmla="*/ f748 f497 1"/>
              <a:gd name="f858" fmla="*/ f749 f496 1"/>
              <a:gd name="f859" fmla="*/ f750 f497 1"/>
              <a:gd name="f860" fmla="*/ f751 f496 1"/>
              <a:gd name="f861" fmla="*/ f752 f497 1"/>
              <a:gd name="f862" fmla="*/ f753 f496 1"/>
              <a:gd name="f863" fmla="*/ f754 f497 1"/>
              <a:gd name="f864" fmla="*/ f755 f496 1"/>
              <a:gd name="f865" fmla="*/ f756 f497 1"/>
              <a:gd name="f866" fmla="*/ f757 f496 1"/>
              <a:gd name="f867" fmla="*/ f758 f497 1"/>
              <a:gd name="f868" fmla="*/ f759 f496 1"/>
              <a:gd name="f869" fmla="*/ f760 f497 1"/>
              <a:gd name="f870" fmla="*/ f761 f496 1"/>
              <a:gd name="f871" fmla="*/ f762 f497 1"/>
              <a:gd name="f872" fmla="*/ f763 f497 1"/>
              <a:gd name="f873" fmla="*/ f764 f496 1"/>
              <a:gd name="f874" fmla="*/ f765 f497 1"/>
              <a:gd name="f875" fmla="*/ f766 f496 1"/>
              <a:gd name="f876" fmla="*/ f767 f497 1"/>
              <a:gd name="f877" fmla="*/ f768 f496 1"/>
              <a:gd name="f878" fmla="*/ f769 f497 1"/>
              <a:gd name="f879" fmla="*/ f770 f497 1"/>
              <a:gd name="f880" fmla="*/ f771 f496 1"/>
              <a:gd name="f881" fmla="*/ f772 f497 1"/>
              <a:gd name="f882" fmla="*/ f773 f496 1"/>
              <a:gd name="f883" fmla="*/ f774 f497 1"/>
              <a:gd name="f884" fmla="*/ f775 f496 1"/>
              <a:gd name="f885" fmla="*/ f776 f497 1"/>
              <a:gd name="f886" fmla="*/ f777 f496 1"/>
              <a:gd name="f887" fmla="*/ f778 f497 1"/>
              <a:gd name="f888" fmla="*/ f779 f496 1"/>
              <a:gd name="f889" fmla="*/ f780 f497 1"/>
              <a:gd name="f890" fmla="*/ f781 f496 1"/>
              <a:gd name="f891" fmla="*/ f782 f497 1"/>
              <a:gd name="f892" fmla="*/ f783 f496 1"/>
              <a:gd name="f893" fmla="*/ f784 f497 1"/>
              <a:gd name="f894" fmla="*/ f785 f496 1"/>
              <a:gd name="f895" fmla="*/ f786 f497 1"/>
              <a:gd name="f896" fmla="*/ f787 f496 1"/>
              <a:gd name="f897" fmla="*/ f788 f497 1"/>
              <a:gd name="f898" fmla="*/ f789 f497 1"/>
              <a:gd name="f899" fmla="*/ f790 f496 1"/>
              <a:gd name="f900" fmla="*/ f791 f497 1"/>
              <a:gd name="f901" fmla="*/ f792 f496 1"/>
              <a:gd name="f902" fmla="*/ f793 f497 1"/>
              <a:gd name="f903" fmla="*/ f794 f496 1"/>
              <a:gd name="f904" fmla="*/ f795 f497 1"/>
              <a:gd name="f905" fmla="*/ f796 f496 1"/>
              <a:gd name="f906" fmla="*/ f797 f497 1"/>
              <a:gd name="f907" fmla="*/ f798 f497 1"/>
              <a:gd name="f908" fmla="*/ f799 f497 1"/>
              <a:gd name="f909" fmla="*/ f800 f496 1"/>
              <a:gd name="f910" fmla="*/ f801 f496 1"/>
              <a:gd name="f911" fmla="*/ f802 f497 1"/>
              <a:gd name="f912" fmla="*/ f803 f496 1"/>
              <a:gd name="f913" fmla="*/ f804 f497 1"/>
              <a:gd name="f914" fmla="*/ f805 f496 1"/>
              <a:gd name="f915" fmla="*/ f806 f497 1"/>
              <a:gd name="f916" fmla="*/ f807 f496 1"/>
              <a:gd name="f917" fmla="*/ f808 f497 1"/>
              <a:gd name="f918" fmla="*/ f809 f496 1"/>
              <a:gd name="f919" fmla="*/ f810 f497 1"/>
              <a:gd name="f920" fmla="*/ f811 f496 1"/>
              <a:gd name="f921" fmla="*/ f812 f497 1"/>
              <a:gd name="f922" fmla="*/ f813 f496 1"/>
              <a:gd name="f923" fmla="*/ f814 f497 1"/>
              <a:gd name="f924" fmla="*/ f815 f496 1"/>
              <a:gd name="f925" fmla="*/ f816 f497 1"/>
              <a:gd name="f926" fmla="*/ f817 f496 1"/>
              <a:gd name="f927" fmla="*/ f818 f497 1"/>
              <a:gd name="f928" fmla="*/ f819 f496 1"/>
              <a:gd name="f929" fmla="*/ f820 f497 1"/>
              <a:gd name="f930" fmla="*/ f821 f496 1"/>
              <a:gd name="f931" fmla="*/ f822 f497 1"/>
              <a:gd name="f932" fmla="*/ f823 f496 1"/>
              <a:gd name="f933" fmla="*/ f824 f497 1"/>
              <a:gd name="f934" fmla="*/ f825 f496 1"/>
              <a:gd name="f935" fmla="*/ f826 f497 1"/>
            </a:gdLst>
            <a:ahLst/>
            <a:cxnLst>
              <a:cxn ang="3cd4">
                <a:pos x="hc" y="t"/>
              </a:cxn>
              <a:cxn ang="0">
                <a:pos x="r" y="vc"/>
              </a:cxn>
              <a:cxn ang="cd4">
                <a:pos x="hc" y="b"/>
              </a:cxn>
              <a:cxn ang="cd2">
                <a:pos x="l" y="vc"/>
              </a:cxn>
              <a:cxn ang="f612">
                <a:pos x="f831" y="f832"/>
              </a:cxn>
              <a:cxn ang="f612">
                <a:pos x="f833" y="f834"/>
              </a:cxn>
              <a:cxn ang="f612">
                <a:pos x="f835" y="f836"/>
              </a:cxn>
              <a:cxn ang="f612">
                <a:pos x="f837" y="f838"/>
              </a:cxn>
              <a:cxn ang="f612">
                <a:pos x="f839" y="f840"/>
              </a:cxn>
              <a:cxn ang="f612">
                <a:pos x="f841" y="f842"/>
              </a:cxn>
              <a:cxn ang="f612">
                <a:pos x="f843" y="f844"/>
              </a:cxn>
              <a:cxn ang="f612">
                <a:pos x="f845" y="f846"/>
              </a:cxn>
              <a:cxn ang="f612">
                <a:pos x="f847" y="f848"/>
              </a:cxn>
              <a:cxn ang="f612">
                <a:pos x="f849" y="f850"/>
              </a:cxn>
              <a:cxn ang="f612">
                <a:pos x="f851" y="f852"/>
              </a:cxn>
              <a:cxn ang="f612">
                <a:pos x="f853" y="f846"/>
              </a:cxn>
              <a:cxn ang="f612">
                <a:pos x="f854" y="f855"/>
              </a:cxn>
              <a:cxn ang="f612">
                <a:pos x="f856" y="f857"/>
              </a:cxn>
              <a:cxn ang="f612">
                <a:pos x="f858" y="f859"/>
              </a:cxn>
              <a:cxn ang="f612">
                <a:pos x="f860" y="f861"/>
              </a:cxn>
              <a:cxn ang="f612">
                <a:pos x="f862" y="f863"/>
              </a:cxn>
              <a:cxn ang="f612">
                <a:pos x="f864" y="f865"/>
              </a:cxn>
              <a:cxn ang="f612">
                <a:pos x="f866" y="f867"/>
              </a:cxn>
              <a:cxn ang="f612">
                <a:pos x="f868" y="f869"/>
              </a:cxn>
              <a:cxn ang="f612">
                <a:pos x="f870" y="f871"/>
              </a:cxn>
              <a:cxn ang="f612">
                <a:pos x="f862" y="f872"/>
              </a:cxn>
              <a:cxn ang="f612">
                <a:pos x="f873" y="f874"/>
              </a:cxn>
              <a:cxn ang="f612">
                <a:pos x="f875" y="f876"/>
              </a:cxn>
              <a:cxn ang="f612">
                <a:pos x="f877" y="f878"/>
              </a:cxn>
              <a:cxn ang="f612">
                <a:pos x="f864" y="f879"/>
              </a:cxn>
              <a:cxn ang="f612">
                <a:pos x="f880" y="f881"/>
              </a:cxn>
              <a:cxn ang="f612">
                <a:pos x="f882" y="f883"/>
              </a:cxn>
              <a:cxn ang="f612">
                <a:pos x="f884" y="f885"/>
              </a:cxn>
              <a:cxn ang="f612">
                <a:pos x="f886" y="f887"/>
              </a:cxn>
              <a:cxn ang="f612">
                <a:pos x="f888" y="f889"/>
              </a:cxn>
              <a:cxn ang="f612">
                <a:pos x="f890" y="f891"/>
              </a:cxn>
              <a:cxn ang="f612">
                <a:pos x="f892" y="f893"/>
              </a:cxn>
              <a:cxn ang="f612">
                <a:pos x="f894" y="f895"/>
              </a:cxn>
              <a:cxn ang="f612">
                <a:pos x="f896" y="f897"/>
              </a:cxn>
              <a:cxn ang="f612">
                <a:pos x="f892" y="f898"/>
              </a:cxn>
              <a:cxn ang="f612">
                <a:pos x="f899" y="f900"/>
              </a:cxn>
              <a:cxn ang="f612">
                <a:pos x="f901" y="f902"/>
              </a:cxn>
              <a:cxn ang="f612">
                <a:pos x="f903" y="f904"/>
              </a:cxn>
              <a:cxn ang="f612">
                <a:pos x="f905" y="f906"/>
              </a:cxn>
              <a:cxn ang="f612">
                <a:pos x="f845" y="f900"/>
              </a:cxn>
              <a:cxn ang="f612">
                <a:pos x="f841" y="f907"/>
              </a:cxn>
              <a:cxn ang="f612">
                <a:pos x="f839" y="f908"/>
              </a:cxn>
              <a:cxn ang="f612">
                <a:pos x="f909" y="f895"/>
              </a:cxn>
              <a:cxn ang="f612">
                <a:pos x="f910" y="f911"/>
              </a:cxn>
              <a:cxn ang="f612">
                <a:pos x="f912" y="f913"/>
              </a:cxn>
              <a:cxn ang="f612">
                <a:pos x="f914" y="f915"/>
              </a:cxn>
              <a:cxn ang="f612">
                <a:pos x="f916" y="f917"/>
              </a:cxn>
              <a:cxn ang="f612">
                <a:pos x="f918" y="f919"/>
              </a:cxn>
              <a:cxn ang="f612">
                <a:pos x="f920" y="f921"/>
              </a:cxn>
              <a:cxn ang="f612">
                <a:pos x="f922" y="f923"/>
              </a:cxn>
              <a:cxn ang="f612">
                <a:pos x="f924" y="f925"/>
              </a:cxn>
              <a:cxn ang="f612">
                <a:pos x="f926" y="f927"/>
              </a:cxn>
              <a:cxn ang="f612">
                <a:pos x="f928" y="f929"/>
              </a:cxn>
              <a:cxn ang="f612">
                <a:pos x="f930" y="f931"/>
              </a:cxn>
              <a:cxn ang="f612">
                <a:pos x="f932" y="f933"/>
              </a:cxn>
              <a:cxn ang="f612">
                <a:pos x="f934" y="f935"/>
              </a:cxn>
            </a:cxnLst>
            <a:rect l="f827" t="f830" r="f828" b="f829"/>
            <a:pathLst>
              <a:path w="372" h="754">
                <a:moveTo>
                  <a:pt x="f8" y="f9"/>
                </a:moveTo>
                <a:cubicBezTo>
                  <a:pt x="f8" y="f10"/>
                  <a:pt x="f11" y="f10"/>
                  <a:pt x="f11" y="f10"/>
                </a:cubicBezTo>
                <a:cubicBezTo>
                  <a:pt x="f12" y="f13"/>
                  <a:pt x="f14" y="f15"/>
                  <a:pt x="f16" y="f17"/>
                </a:cubicBezTo>
                <a:cubicBezTo>
                  <a:pt x="f18" y="f19"/>
                  <a:pt x="f20" y="f21"/>
                  <a:pt x="f22" y="f23"/>
                </a:cubicBezTo>
                <a:cubicBezTo>
                  <a:pt x="f24" y="f25"/>
                  <a:pt x="f26" y="f27"/>
                  <a:pt x="f20" y="f28"/>
                </a:cubicBezTo>
                <a:cubicBezTo>
                  <a:pt x="f29" y="f30"/>
                  <a:pt x="f16" y="f31"/>
                  <a:pt x="f32" y="f33"/>
                </a:cubicBezTo>
                <a:cubicBezTo>
                  <a:pt x="f11" y="f34"/>
                  <a:pt x="f35" y="f36"/>
                  <a:pt x="f37" y="f38"/>
                </a:cubicBezTo>
                <a:cubicBezTo>
                  <a:pt x="f39" y="f8"/>
                  <a:pt x="f40" y="f41"/>
                  <a:pt x="f26" y="f42"/>
                </a:cubicBezTo>
                <a:cubicBezTo>
                  <a:pt x="f43" y="f44"/>
                  <a:pt x="f34" y="f5"/>
                  <a:pt x="f25" y="f45"/>
                </a:cubicBezTo>
                <a:cubicBezTo>
                  <a:pt x="f46" y="f47"/>
                  <a:pt x="f48" y="f44"/>
                  <a:pt x="f49" y="f50"/>
                </a:cubicBezTo>
                <a:cubicBezTo>
                  <a:pt x="f51" y="f52"/>
                  <a:pt x="f53" y="f54"/>
                  <a:pt x="f55" y="f42"/>
                </a:cubicBezTo>
                <a:cubicBezTo>
                  <a:pt x="f56" y="f57"/>
                  <a:pt x="f58" y="f59"/>
                  <a:pt x="f58" y="f60"/>
                </a:cubicBezTo>
                <a:cubicBezTo>
                  <a:pt x="f58" y="f61"/>
                  <a:pt x="f62" y="f63"/>
                  <a:pt x="f64" y="f65"/>
                </a:cubicBezTo>
                <a:cubicBezTo>
                  <a:pt x="f66" y="f67"/>
                  <a:pt x="f68" y="f16"/>
                  <a:pt x="f69" y="f70"/>
                </a:cubicBezTo>
                <a:cubicBezTo>
                  <a:pt x="f71" y="f20"/>
                  <a:pt x="f72" y="f26"/>
                  <a:pt x="f64" y="f73"/>
                </a:cubicBezTo>
                <a:cubicBezTo>
                  <a:pt x="f62" y="f74"/>
                  <a:pt x="f75" y="f76"/>
                  <a:pt x="f69" y="f77"/>
                </a:cubicBezTo>
                <a:cubicBezTo>
                  <a:pt x="f56" y="f78"/>
                  <a:pt x="f68" y="f78"/>
                  <a:pt x="f68" y="f79"/>
                </a:cubicBezTo>
                <a:cubicBezTo>
                  <a:pt x="f80" y="f81"/>
                  <a:pt x="f82" y="f28"/>
                  <a:pt x="f10" y="f83"/>
                </a:cubicBezTo>
                <a:cubicBezTo>
                  <a:pt x="f13" y="f84"/>
                  <a:pt x="f85" y="f86"/>
                  <a:pt x="f87" y="f48"/>
                </a:cubicBezTo>
                <a:cubicBezTo>
                  <a:pt x="f88" y="f48"/>
                  <a:pt x="f89" y="f48"/>
                  <a:pt x="f19" y="f48"/>
                </a:cubicBezTo>
                <a:cubicBezTo>
                  <a:pt x="f90" y="f48"/>
                  <a:pt x="f21" y="f49"/>
                  <a:pt x="f49" y="f91"/>
                </a:cubicBezTo>
                <a:cubicBezTo>
                  <a:pt x="f49" y="f19"/>
                  <a:pt x="f92" y="f53"/>
                  <a:pt x="f93" y="f87"/>
                </a:cubicBezTo>
                <a:cubicBezTo>
                  <a:pt x="f93" y="f13"/>
                  <a:pt x="f94" y="f9"/>
                  <a:pt x="f89" y="f95"/>
                </a:cubicBezTo>
                <a:cubicBezTo>
                  <a:pt x="f17" y="f82"/>
                  <a:pt x="f17" y="f66"/>
                  <a:pt x="f55" y="f96"/>
                </a:cubicBezTo>
                <a:cubicBezTo>
                  <a:pt x="f10" y="f62"/>
                  <a:pt x="f95" y="f97"/>
                  <a:pt x="f80" y="f98"/>
                </a:cubicBezTo>
                <a:cubicBezTo>
                  <a:pt x="f69" y="f99"/>
                  <a:pt x="f100" y="f101"/>
                  <a:pt x="f102" y="f103"/>
                </a:cubicBezTo>
                <a:cubicBezTo>
                  <a:pt x="f104" y="f105"/>
                  <a:pt x="f106" y="f107"/>
                  <a:pt x="f106" y="f108"/>
                </a:cubicBezTo>
                <a:cubicBezTo>
                  <a:pt x="f109" y="f110"/>
                  <a:pt x="f109" y="f111"/>
                  <a:pt x="f109" y="f112"/>
                </a:cubicBezTo>
                <a:cubicBezTo>
                  <a:pt x="f109" y="f113"/>
                  <a:pt x="f109" y="f114"/>
                  <a:pt x="f109" y="f115"/>
                </a:cubicBezTo>
                <a:cubicBezTo>
                  <a:pt x="f116" y="f117"/>
                  <a:pt x="f118" y="f119"/>
                  <a:pt x="f120" y="f110"/>
                </a:cubicBezTo>
                <a:cubicBezTo>
                  <a:pt x="f121" y="f122"/>
                  <a:pt x="f121" y="f122"/>
                  <a:pt x="f118" y="f123"/>
                </a:cubicBezTo>
                <a:cubicBezTo>
                  <a:pt x="f124" y="f125"/>
                  <a:pt x="f126" y="f127"/>
                  <a:pt x="f116" y="f128"/>
                </a:cubicBezTo>
                <a:cubicBezTo>
                  <a:pt x="f129" y="f130"/>
                  <a:pt x="f116" y="f131"/>
                  <a:pt x="f118" y="f105"/>
                </a:cubicBezTo>
                <a:cubicBezTo>
                  <a:pt x="f126" y="f132"/>
                  <a:pt x="f133" y="f134"/>
                  <a:pt x="f132" y="f124"/>
                </a:cubicBezTo>
                <a:cubicBezTo>
                  <a:pt x="f131" y="f135"/>
                  <a:pt x="f127" y="f136"/>
                  <a:pt x="f123" y="f97"/>
                </a:cubicBezTo>
                <a:cubicBezTo>
                  <a:pt x="f137" y="f102"/>
                  <a:pt x="f122" y="f138"/>
                  <a:pt x="f139" y="f96"/>
                </a:cubicBezTo>
                <a:cubicBezTo>
                  <a:pt x="f140" y="f141"/>
                  <a:pt x="f142" y="f95"/>
                  <a:pt x="f143" y="f144"/>
                </a:cubicBezTo>
                <a:cubicBezTo>
                  <a:pt x="f145" y="f55"/>
                  <a:pt x="f146" y="f51"/>
                  <a:pt x="f147" y="f92"/>
                </a:cubicBezTo>
                <a:cubicBezTo>
                  <a:pt x="f148" y="f49"/>
                  <a:pt x="f149" y="f49"/>
                  <a:pt x="f150" y="f49"/>
                </a:cubicBezTo>
                <a:cubicBezTo>
                  <a:pt x="f151" y="f49"/>
                  <a:pt x="f110" y="f92"/>
                  <a:pt x="f139" y="f92"/>
                </a:cubicBezTo>
                <a:cubicBezTo>
                  <a:pt x="f152" y="f90"/>
                  <a:pt x="f153" y="f92"/>
                  <a:pt x="f154" y="f155"/>
                </a:cubicBezTo>
                <a:cubicBezTo>
                  <a:pt x="f156" y="f157"/>
                  <a:pt x="f158" y="f27"/>
                  <a:pt x="f159" y="f31"/>
                </a:cubicBezTo>
                <a:cubicBezTo>
                  <a:pt x="f160" y="f161"/>
                  <a:pt x="f162" y="f163"/>
                  <a:pt x="f164" y="f163"/>
                </a:cubicBezTo>
                <a:cubicBezTo>
                  <a:pt x="f164" y="f163"/>
                  <a:pt x="f105" y="f165"/>
                  <a:pt x="f105" y="f78"/>
                </a:cubicBezTo>
                <a:cubicBezTo>
                  <a:pt x="f105" y="f76"/>
                  <a:pt x="f164" y="f43"/>
                  <a:pt x="f131" y="f166"/>
                </a:cubicBezTo>
                <a:cubicBezTo>
                  <a:pt x="f130" y="f26"/>
                  <a:pt x="f130" y="f29"/>
                  <a:pt x="f167" y="f168"/>
                </a:cubicBezTo>
                <a:cubicBezTo>
                  <a:pt x="f169" y="f170"/>
                  <a:pt x="f133" y="f37"/>
                  <a:pt x="f132" y="f171"/>
                </a:cubicBezTo>
                <a:cubicBezTo>
                  <a:pt x="f105" y="f41"/>
                  <a:pt x="f128" y="f172"/>
                  <a:pt x="f123" y="f173"/>
                </a:cubicBezTo>
                <a:cubicBezTo>
                  <a:pt x="f153" y="f173"/>
                  <a:pt x="f174" y="f57"/>
                  <a:pt x="f152" y="f175"/>
                </a:cubicBezTo>
                <a:cubicBezTo>
                  <a:pt x="f176" y="f177"/>
                  <a:pt x="f122" y="f178"/>
                  <a:pt x="f179" y="f54"/>
                </a:cubicBezTo>
                <a:cubicBezTo>
                  <a:pt x="f180" y="f50"/>
                  <a:pt x="f181" y="f45"/>
                  <a:pt x="f182" y="f42"/>
                </a:cubicBezTo>
                <a:cubicBezTo>
                  <a:pt x="f117" y="f172"/>
                  <a:pt x="f183" y="f184"/>
                  <a:pt x="f185" y="f186"/>
                </a:cubicBezTo>
                <a:cubicBezTo>
                  <a:pt x="f187" y="f188"/>
                  <a:pt x="f189" y="f190"/>
                  <a:pt x="f191" y="f192"/>
                </a:cubicBezTo>
                <a:cubicBezTo>
                  <a:pt x="f187" y="f193"/>
                  <a:pt x="f194" y="f40"/>
                  <a:pt x="f195" y="f168"/>
                </a:cubicBezTo>
                <a:cubicBezTo>
                  <a:pt x="f196" y="f70"/>
                  <a:pt x="f197" y="f24"/>
                  <a:pt x="f198" y="f43"/>
                </a:cubicBezTo>
                <a:cubicBezTo>
                  <a:pt x="f199" y="f81"/>
                  <a:pt x="f200" y="f25"/>
                  <a:pt x="f201" y="f21"/>
                </a:cubicBezTo>
                <a:cubicBezTo>
                  <a:pt x="f202" y="f203"/>
                  <a:pt x="f204" y="f205"/>
                  <a:pt x="f206" y="f207"/>
                </a:cubicBezTo>
                <a:cubicBezTo>
                  <a:pt x="f206" y="f208"/>
                  <a:pt x="f209" y="f210"/>
                  <a:pt x="f206" y="f211"/>
                </a:cubicBezTo>
                <a:cubicBezTo>
                  <a:pt x="f204" y="f101"/>
                  <a:pt x="f212" y="f132"/>
                  <a:pt x="f195" y="f213"/>
                </a:cubicBezTo>
                <a:cubicBezTo>
                  <a:pt x="f214" y="f131"/>
                  <a:pt x="f115" y="f162"/>
                  <a:pt x="f115" y="f158"/>
                </a:cubicBezTo>
                <a:cubicBezTo>
                  <a:pt x="f185" y="f123"/>
                  <a:pt x="f185" y="f176"/>
                  <a:pt x="f215" y="f179"/>
                </a:cubicBezTo>
                <a:cubicBezTo>
                  <a:pt x="f214" y="f148"/>
                  <a:pt x="f216" y="f217"/>
                  <a:pt x="f114" y="f218"/>
                </a:cubicBezTo>
                <a:cubicBezTo>
                  <a:pt x="f219" y="f220"/>
                  <a:pt x="f221" y="f222"/>
                  <a:pt x="f223" y="f219"/>
                </a:cubicBezTo>
                <a:cubicBezTo>
                  <a:pt x="f222" y="f214"/>
                  <a:pt x="f117" y="f197"/>
                  <a:pt x="f224" y="f200"/>
                </a:cubicBezTo>
                <a:cubicBezTo>
                  <a:pt x="f220" y="f202"/>
                  <a:pt x="f182" y="f204"/>
                  <a:pt x="f225" y="f226"/>
                </a:cubicBezTo>
                <a:cubicBezTo>
                  <a:pt x="f227" y="f228"/>
                  <a:pt x="f229" y="f230"/>
                  <a:pt x="f182" y="f231"/>
                </a:cubicBezTo>
                <a:cubicBezTo>
                  <a:pt x="f232" y="f233"/>
                  <a:pt x="f234" y="f235"/>
                  <a:pt x="f222" y="f236"/>
                </a:cubicBezTo>
                <a:cubicBezTo>
                  <a:pt x="f113" y="f237"/>
                  <a:pt x="f114" y="f238"/>
                  <a:pt x="f185" y="f239"/>
                </a:cubicBezTo>
                <a:cubicBezTo>
                  <a:pt x="f215" y="f240"/>
                  <a:pt x="f215" y="f241"/>
                  <a:pt x="f185" y="f241"/>
                </a:cubicBezTo>
                <a:cubicBezTo>
                  <a:pt x="f242" y="f243"/>
                  <a:pt x="f244" y="f245"/>
                  <a:pt x="f244" y="f246"/>
                </a:cubicBezTo>
                <a:cubicBezTo>
                  <a:pt x="f244" y="f247"/>
                  <a:pt x="f244" y="f248"/>
                  <a:pt x="f244" y="f249"/>
                </a:cubicBezTo>
                <a:cubicBezTo>
                  <a:pt x="f244" y="f250"/>
                  <a:pt x="f251" y="f252"/>
                  <a:pt x="f253" y="f254"/>
                </a:cubicBezTo>
                <a:cubicBezTo>
                  <a:pt x="f255" y="f256"/>
                  <a:pt x="f234" y="f256"/>
                  <a:pt x="f117" y="f257"/>
                </a:cubicBezTo>
                <a:cubicBezTo>
                  <a:pt x="f117" y="f258"/>
                  <a:pt x="f232" y="f258"/>
                  <a:pt x="f259" y="f260"/>
                </a:cubicBezTo>
                <a:cubicBezTo>
                  <a:pt x="f261" y="f257"/>
                  <a:pt x="f261" y="f262"/>
                  <a:pt x="f261" y="f263"/>
                </a:cubicBezTo>
                <a:cubicBezTo>
                  <a:pt x="f264" y="f265"/>
                  <a:pt x="f227" y="f266"/>
                  <a:pt x="f117" y="f267"/>
                </a:cubicBezTo>
                <a:cubicBezTo>
                  <a:pt x="f234" y="f268"/>
                  <a:pt x="f112" y="f269"/>
                  <a:pt x="f255" y="f270"/>
                </a:cubicBezTo>
                <a:cubicBezTo>
                  <a:pt x="f114" y="f271"/>
                  <a:pt x="f214" y="f272"/>
                  <a:pt x="f195" y="f273"/>
                </a:cubicBezTo>
                <a:cubicBezTo>
                  <a:pt x="f274" y="f275"/>
                  <a:pt x="f276" y="f277"/>
                  <a:pt x="f230" y="f278"/>
                </a:cubicBezTo>
                <a:cubicBezTo>
                  <a:pt x="f279" y="f280"/>
                  <a:pt x="f281" y="f282"/>
                  <a:pt x="f283" y="f284"/>
                </a:cubicBezTo>
                <a:cubicBezTo>
                  <a:pt x="f285" y="f286"/>
                  <a:pt x="f236" y="f287"/>
                  <a:pt x="f288" y="f289"/>
                </a:cubicBezTo>
                <a:cubicBezTo>
                  <a:pt x="f290" y="f291"/>
                  <a:pt x="f6" y="f292"/>
                  <a:pt x="f6" y="f293"/>
                </a:cubicBezTo>
                <a:cubicBezTo>
                  <a:pt x="f290" y="f294"/>
                  <a:pt x="f295" y="f296"/>
                  <a:pt x="f297" y="f298"/>
                </a:cubicBezTo>
                <a:cubicBezTo>
                  <a:pt x="f283" y="f299"/>
                  <a:pt x="f300" y="f301"/>
                  <a:pt x="f235" y="f302"/>
                </a:cubicBezTo>
                <a:cubicBezTo>
                  <a:pt x="f235" y="f303"/>
                  <a:pt x="f235" y="f304"/>
                  <a:pt x="f235" y="f305"/>
                </a:cubicBezTo>
                <a:cubicBezTo>
                  <a:pt x="f306" y="f307"/>
                  <a:pt x="f308" y="f309"/>
                  <a:pt x="f310" y="f311"/>
                </a:cubicBezTo>
                <a:cubicBezTo>
                  <a:pt x="f231" y="f312"/>
                  <a:pt x="f313" y="f314"/>
                  <a:pt x="f313" y="f315"/>
                </a:cubicBezTo>
                <a:cubicBezTo>
                  <a:pt x="f226" y="f316"/>
                  <a:pt x="f202" y="f314"/>
                  <a:pt x="f201" y="f311"/>
                </a:cubicBezTo>
                <a:cubicBezTo>
                  <a:pt x="f212" y="f317"/>
                  <a:pt x="f318" y="f319"/>
                  <a:pt x="f320" y="f321"/>
                </a:cubicBezTo>
                <a:cubicBezTo>
                  <a:pt x="f198" y="f322"/>
                  <a:pt x="f274" y="f323"/>
                  <a:pt x="f318" y="f323"/>
                </a:cubicBezTo>
                <a:cubicBezTo>
                  <a:pt x="f206" y="f324"/>
                  <a:pt x="f228" y="f304"/>
                  <a:pt x="f209" y="f325"/>
                </a:cubicBezTo>
                <a:cubicBezTo>
                  <a:pt x="f276" y="f326"/>
                  <a:pt x="f200" y="f327"/>
                  <a:pt x="f318" y="f328"/>
                </a:cubicBezTo>
                <a:cubicBezTo>
                  <a:pt x="f329" y="f330"/>
                  <a:pt x="f244" y="f280"/>
                  <a:pt x="f222" y="f331"/>
                </a:cubicBezTo>
                <a:cubicBezTo>
                  <a:pt x="f112" y="f331"/>
                  <a:pt x="f234" y="f331"/>
                  <a:pt x="f234" y="f331"/>
                </a:cubicBezTo>
                <a:cubicBezTo>
                  <a:pt x="f112" y="f332"/>
                  <a:pt x="f112" y="f333"/>
                  <a:pt x="f255" y="f334"/>
                </a:cubicBezTo>
                <a:cubicBezTo>
                  <a:pt x="f223" y="f294"/>
                  <a:pt x="f183" y="f298"/>
                  <a:pt x="f114" y="f335"/>
                </a:cubicBezTo>
                <a:cubicBezTo>
                  <a:pt x="f244" y="f336"/>
                  <a:pt x="f242" y="f337"/>
                  <a:pt x="f113" y="f338"/>
                </a:cubicBezTo>
                <a:cubicBezTo>
                  <a:pt x="f222" y="f339"/>
                  <a:pt x="f340" y="f341"/>
                  <a:pt x="f259" y="f341"/>
                </a:cubicBezTo>
                <a:cubicBezTo>
                  <a:pt x="f342" y="f343"/>
                  <a:pt x="f145" y="f344"/>
                  <a:pt x="f345" y="f346"/>
                </a:cubicBezTo>
                <a:cubicBezTo>
                  <a:pt x="f347" y="f322"/>
                  <a:pt x="f139" y="f348"/>
                  <a:pt x="f153" y="f321"/>
                </a:cubicBezTo>
                <a:cubicBezTo>
                  <a:pt x="f125" y="f349"/>
                  <a:pt x="f160" y="f350"/>
                  <a:pt x="f107" y="f350"/>
                </a:cubicBezTo>
                <a:cubicBezTo>
                  <a:pt x="f131" y="f321"/>
                  <a:pt x="f213" y="f322"/>
                  <a:pt x="f167" y="f307"/>
                </a:cubicBezTo>
                <a:cubicBezTo>
                  <a:pt x="f167" y="f351"/>
                  <a:pt x="f105" y="f352"/>
                  <a:pt x="f164" y="f346"/>
                </a:cubicBezTo>
                <a:cubicBezTo>
                  <a:pt x="f128" y="f304"/>
                  <a:pt x="f159" y="f353"/>
                  <a:pt x="f354" y="f344"/>
                </a:cubicBezTo>
                <a:cubicBezTo>
                  <a:pt x="f156" y="f355"/>
                  <a:pt x="f156" y="f355"/>
                  <a:pt x="f356" y="f355"/>
                </a:cubicBezTo>
                <a:cubicBezTo>
                  <a:pt x="f137" y="f344"/>
                  <a:pt x="f357" y="f341"/>
                  <a:pt x="f139" y="f358"/>
                </a:cubicBezTo>
                <a:cubicBezTo>
                  <a:pt x="f142" y="f359"/>
                  <a:pt x="f147" y="f360"/>
                  <a:pt x="f180" y="f361"/>
                </a:cubicBezTo>
                <a:cubicBezTo>
                  <a:pt x="f362" y="f333"/>
                  <a:pt x="f363" y="f364"/>
                  <a:pt x="f345" y="f365"/>
                </a:cubicBezTo>
                <a:cubicBezTo>
                  <a:pt x="f149" y="f275"/>
                  <a:pt x="f347" y="f366"/>
                  <a:pt x="f367" y="f368"/>
                </a:cubicBezTo>
                <a:cubicBezTo>
                  <a:pt x="f110" y="f272"/>
                  <a:pt x="f140" y="f369"/>
                  <a:pt x="f139" y="f370"/>
                </a:cubicBezTo>
                <a:cubicBezTo>
                  <a:pt x="f371" y="f372"/>
                  <a:pt x="f356" y="f373"/>
                  <a:pt x="f374" y="f269"/>
                </a:cubicBezTo>
                <a:cubicBezTo>
                  <a:pt x="f128" y="f375"/>
                  <a:pt x="f164" y="f376"/>
                  <a:pt x="f213" y="f377"/>
                </a:cubicBezTo>
                <a:cubicBezTo>
                  <a:pt x="f132" y="f378"/>
                  <a:pt x="f169" y="f379"/>
                  <a:pt x="f126" y="f380"/>
                </a:cubicBezTo>
                <a:cubicBezTo>
                  <a:pt x="f381" y="f382"/>
                  <a:pt x="f381" y="f383"/>
                  <a:pt x="f124" y="f258"/>
                </a:cubicBezTo>
                <a:cubicBezTo>
                  <a:pt x="f124" y="f384"/>
                  <a:pt x="f118" y="f257"/>
                  <a:pt x="f118" y="f252"/>
                </a:cubicBezTo>
                <a:cubicBezTo>
                  <a:pt x="f385" y="f257"/>
                  <a:pt x="f2" y="f262"/>
                  <a:pt x="f136" y="f384"/>
                </a:cubicBezTo>
                <a:cubicBezTo>
                  <a:pt x="f136" y="f254"/>
                  <a:pt x="f136" y="f249"/>
                  <a:pt x="f136" y="f386"/>
                </a:cubicBezTo>
                <a:cubicBezTo>
                  <a:pt x="f208" y="f387"/>
                  <a:pt x="f104" y="f388"/>
                  <a:pt x="f389" y="f390"/>
                </a:cubicBezTo>
                <a:cubicBezTo>
                  <a:pt x="f389" y="f391"/>
                  <a:pt x="f58" y="f384"/>
                  <a:pt x="f389" y="f392"/>
                </a:cubicBezTo>
                <a:cubicBezTo>
                  <a:pt x="f207" y="f393"/>
                  <a:pt x="f138" y="f394"/>
                  <a:pt x="f72" y="f395"/>
                </a:cubicBezTo>
                <a:cubicBezTo>
                  <a:pt x="f71" y="f396"/>
                  <a:pt x="f69" y="f397"/>
                  <a:pt x="f56" y="f398"/>
                </a:cubicBezTo>
                <a:cubicBezTo>
                  <a:pt x="f205" y="f399"/>
                  <a:pt x="f400" y="f401"/>
                  <a:pt x="f10" y="f402"/>
                </a:cubicBezTo>
                <a:cubicBezTo>
                  <a:pt x="f15" y="f403"/>
                  <a:pt x="f55" y="f404"/>
                  <a:pt x="f55" y="f269"/>
                </a:cubicBezTo>
                <a:cubicBezTo>
                  <a:pt x="f405" y="f406"/>
                  <a:pt x="f203" y="f407"/>
                  <a:pt x="f88" y="f408"/>
                </a:cubicBezTo>
                <a:cubicBezTo>
                  <a:pt x="f53" y="f278"/>
                  <a:pt x="f409" y="f333"/>
                  <a:pt x="f53" y="f294"/>
                </a:cubicBezTo>
                <a:cubicBezTo>
                  <a:pt x="f88" y="f410"/>
                  <a:pt x="f55" y="f411"/>
                  <a:pt x="f10" y="f412"/>
                </a:cubicBezTo>
                <a:cubicBezTo>
                  <a:pt x="f9" y="f355"/>
                  <a:pt x="f400" y="f344"/>
                  <a:pt x="f141" y="f413"/>
                </a:cubicBezTo>
                <a:cubicBezTo>
                  <a:pt x="f69" y="f302"/>
                  <a:pt x="f100" y="f304"/>
                  <a:pt x="f138" y="f352"/>
                </a:cubicBezTo>
                <a:cubicBezTo>
                  <a:pt x="f104" y="f307"/>
                  <a:pt x="f389" y="f319"/>
                  <a:pt x="f64" y="f414"/>
                </a:cubicBezTo>
                <a:cubicBezTo>
                  <a:pt x="f96" y="f309"/>
                  <a:pt x="f69" y="f309"/>
                  <a:pt x="f66" y="f309"/>
                </a:cubicBezTo>
                <a:cubicBezTo>
                  <a:pt x="f95" y="f319"/>
                  <a:pt x="f85" y="f348"/>
                  <a:pt x="f53" y="f321"/>
                </a:cubicBezTo>
                <a:cubicBezTo>
                  <a:pt x="f89" y="f321"/>
                  <a:pt x="f415" y="f322"/>
                  <a:pt x="f19" y="f307"/>
                </a:cubicBezTo>
                <a:cubicBezTo>
                  <a:pt x="f51" y="f352"/>
                  <a:pt x="f94" y="f305"/>
                  <a:pt x="f90" y="f353"/>
                </a:cubicBezTo>
                <a:cubicBezTo>
                  <a:pt x="f49" y="f416"/>
                  <a:pt x="f84" y="f337"/>
                  <a:pt x="f417" y="f418"/>
                </a:cubicBezTo>
                <a:cubicBezTo>
                  <a:pt x="f31" y="f419"/>
                  <a:pt x="f420" y="f421"/>
                  <a:pt x="f422" y="f359"/>
                </a:cubicBezTo>
                <a:cubicBezTo>
                  <a:pt x="f78" y="f327"/>
                  <a:pt x="f76" y="f423"/>
                  <a:pt x="f424" y="f425"/>
                </a:cubicBezTo>
                <a:cubicBezTo>
                  <a:pt x="f420" y="f426"/>
                  <a:pt x="f422" y="f427"/>
                  <a:pt x="f161" y="f428"/>
                </a:cubicBezTo>
                <a:cubicBezTo>
                  <a:pt x="f34" y="f429"/>
                  <a:pt x="f424" y="f430"/>
                  <a:pt x="f431" y="f432"/>
                </a:cubicBezTo>
                <a:cubicBezTo>
                  <a:pt x="f431" y="f433"/>
                  <a:pt x="f163" y="f434"/>
                  <a:pt x="f435" y="f436"/>
                </a:cubicBezTo>
                <a:cubicBezTo>
                  <a:pt x="f435" y="f437"/>
                  <a:pt x="f81" y="f438"/>
                  <a:pt x="f161" y="f403"/>
                </a:cubicBezTo>
                <a:cubicBezTo>
                  <a:pt x="f161" y="f439"/>
                  <a:pt x="f81" y="f439"/>
                  <a:pt x="f81" y="f439"/>
                </a:cubicBezTo>
                <a:cubicBezTo>
                  <a:pt x="f77" y="f375"/>
                  <a:pt x="f22" y="f440"/>
                  <a:pt x="f29" y="f441"/>
                </a:cubicBezTo>
                <a:cubicBezTo>
                  <a:pt x="f40" y="f442"/>
                  <a:pt x="f8" y="f443"/>
                  <a:pt x="f60" y="f330"/>
                </a:cubicBezTo>
                <a:cubicBezTo>
                  <a:pt x="f37" y="f444"/>
                  <a:pt x="f60" y="f336"/>
                  <a:pt x="f60" y="f353"/>
                </a:cubicBezTo>
                <a:cubicBezTo>
                  <a:pt x="f60" y="f305"/>
                  <a:pt x="f61" y="f445"/>
                  <a:pt x="f12" y="f307"/>
                </a:cubicBezTo>
                <a:cubicBezTo>
                  <a:pt x="f40" y="f322"/>
                  <a:pt x="f32" y="f321"/>
                  <a:pt x="f168" y="f348"/>
                </a:cubicBezTo>
                <a:cubicBezTo>
                  <a:pt x="f38" y="f414"/>
                  <a:pt x="f446" y="f317"/>
                  <a:pt x="f168" y="f316"/>
                </a:cubicBezTo>
                <a:cubicBezTo>
                  <a:pt x="f65" y="f312"/>
                  <a:pt x="f60" y="f447"/>
                  <a:pt x="f448" y="f447"/>
                </a:cubicBezTo>
                <a:cubicBezTo>
                  <a:pt x="f188" y="f447"/>
                  <a:pt x="f449" y="f450"/>
                  <a:pt x="f451" y="f312"/>
                </a:cubicBezTo>
                <a:cubicBezTo>
                  <a:pt x="f452" y="f7"/>
                  <a:pt x="f453" y="f447"/>
                  <a:pt x="f184" y="f314"/>
                </a:cubicBezTo>
                <a:cubicBezTo>
                  <a:pt x="f173" y="f348"/>
                  <a:pt x="f57" y="f454"/>
                  <a:pt x="f177" y="f455"/>
                </a:cubicBezTo>
                <a:cubicBezTo>
                  <a:pt x="f456" y="f338"/>
                  <a:pt x="f52" y="f418"/>
                  <a:pt x="f44" y="f335"/>
                </a:cubicBezTo>
                <a:cubicBezTo>
                  <a:pt x="f5" y="f298"/>
                  <a:pt x="f5" y="f457"/>
                  <a:pt x="f458" y="f459"/>
                </a:cubicBezTo>
                <a:cubicBezTo>
                  <a:pt x="f460" y="f289"/>
                  <a:pt x="f57" y="f333"/>
                  <a:pt x="f57" y="f332"/>
                </a:cubicBezTo>
                <a:cubicBezTo>
                  <a:pt x="f173" y="f461"/>
                  <a:pt x="f462" y="f463"/>
                  <a:pt x="f464" y="f465"/>
                </a:cubicBezTo>
                <a:cubicBezTo>
                  <a:pt x="f464" y="f406"/>
                  <a:pt x="f466" y="f440"/>
                  <a:pt x="f186" y="f268"/>
                </a:cubicBezTo>
                <a:cubicBezTo>
                  <a:pt x="f467" y="f468"/>
                  <a:pt x="f192" y="f469"/>
                  <a:pt x="f61" y="f470"/>
                </a:cubicBezTo>
                <a:cubicBezTo>
                  <a:pt x="f39" y="f471"/>
                  <a:pt x="f472" y="f473"/>
                  <a:pt x="f60" y="f474"/>
                </a:cubicBezTo>
                <a:cubicBezTo>
                  <a:pt x="f453" y="f398"/>
                  <a:pt x="f186" y="f475"/>
                  <a:pt x="f451" y="f476"/>
                </a:cubicBezTo>
                <a:cubicBezTo>
                  <a:pt x="f448" y="f386"/>
                  <a:pt x="f35" y="f477"/>
                  <a:pt x="f478" y="f479"/>
                </a:cubicBezTo>
                <a:cubicBezTo>
                  <a:pt x="f480" y="f481"/>
                  <a:pt x="f60" y="f482"/>
                  <a:pt x="f63" y="f483"/>
                </a:cubicBezTo>
                <a:cubicBezTo>
                  <a:pt x="f12" y="f285"/>
                  <a:pt x="f170" y="f484"/>
                  <a:pt x="f485" y="f300"/>
                </a:cubicBezTo>
                <a:cubicBezTo>
                  <a:pt x="f14" y="f486"/>
                  <a:pt x="f38" y="f308"/>
                  <a:pt x="f168" y="f487"/>
                </a:cubicBezTo>
                <a:cubicBezTo>
                  <a:pt x="f168" y="f279"/>
                  <a:pt x="f16" y="f231"/>
                  <a:pt x="f446" y="f230"/>
                </a:cubicBezTo>
                <a:cubicBezTo>
                  <a:pt x="f70" y="f202"/>
                  <a:pt x="f26" y="f212"/>
                  <a:pt x="f488" y="f320"/>
                </a:cubicBezTo>
                <a:cubicBezTo>
                  <a:pt x="f36" y="f489"/>
                  <a:pt x="f490" y="f195"/>
                  <a:pt x="f490" y="f191"/>
                </a:cubicBezTo>
                <a:cubicBezTo>
                  <a:pt x="f36" y="f216"/>
                  <a:pt x="f166" y="f113"/>
                  <a:pt x="f73" y="f234"/>
                </a:cubicBezTo>
                <a:cubicBezTo>
                  <a:pt x="f491" y="f259"/>
                  <a:pt x="f18" y="f492"/>
                  <a:pt x="f38" y="f493"/>
                </a:cubicBezTo>
                <a:cubicBezTo>
                  <a:pt x="f14" y="f149"/>
                  <a:pt x="f170" y="f174"/>
                  <a:pt x="f193" y="f494"/>
                </a:cubicBezTo>
                <a:cubicBezTo>
                  <a:pt x="f61" y="f133"/>
                  <a:pt x="f61" y="f211"/>
                  <a:pt x="f11" y="f104"/>
                </a:cubicBezTo>
                <a:cubicBezTo>
                  <a:pt x="f8" y="f100"/>
                  <a:pt x="f8" y="f66"/>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5" name="Freeform 10">
            <a:extLst>
              <a:ext uri="{FF2B5EF4-FFF2-40B4-BE49-F238E27FC236}">
                <a16:creationId xmlns:a16="http://schemas.microsoft.com/office/drawing/2014/main" id="{94345BD0-1BDA-F525-A501-9518A64D245C}"/>
              </a:ext>
            </a:extLst>
          </p:cNvPr>
          <p:cNvSpPr/>
          <p:nvPr/>
        </p:nvSpPr>
        <p:spPr>
          <a:xfrm>
            <a:off x="3515191" y="1283552"/>
            <a:ext cx="928554" cy="1660870"/>
          </a:xfrm>
          <a:custGeom>
            <a:avLst/>
            <a:gdLst>
              <a:gd name="f0" fmla="val 10800000"/>
              <a:gd name="f1" fmla="val 5400000"/>
              <a:gd name="f2" fmla="val 360"/>
              <a:gd name="f3" fmla="val 180"/>
              <a:gd name="f4" fmla="val w"/>
              <a:gd name="f5" fmla="val h"/>
              <a:gd name="f6" fmla="val 0"/>
              <a:gd name="f7" fmla="val 297"/>
              <a:gd name="f8" fmla="val 531"/>
              <a:gd name="f9" fmla="val 74"/>
              <a:gd name="f10" fmla="val 72"/>
              <a:gd name="f11" fmla="val 77"/>
              <a:gd name="f12" fmla="val 71"/>
              <a:gd name="f13" fmla="val 82"/>
              <a:gd name="f14" fmla="val 70"/>
              <a:gd name="f15" fmla="val 87"/>
              <a:gd name="f16" fmla="val 62"/>
              <a:gd name="f17" fmla="val 132"/>
              <a:gd name="f18" fmla="val 53"/>
              <a:gd name="f19" fmla="val 178"/>
              <a:gd name="f20" fmla="val 45"/>
              <a:gd name="f21" fmla="val 223"/>
              <a:gd name="f22" fmla="val 226"/>
              <a:gd name="f23" fmla="val 44"/>
              <a:gd name="f24" fmla="val 229"/>
              <a:gd name="f25" fmla="val 43"/>
              <a:gd name="f26" fmla="val 232"/>
              <a:gd name="f27" fmla="val 41"/>
              <a:gd name="f28" fmla="val 246"/>
              <a:gd name="f29" fmla="val 33"/>
              <a:gd name="f30" fmla="val 254"/>
              <a:gd name="f31" fmla="val 18"/>
              <a:gd name="f32" fmla="val 252"/>
              <a:gd name="f33" fmla="val 2"/>
              <a:gd name="f34" fmla="val 250"/>
              <a:gd name="f35" fmla="val 238"/>
              <a:gd name="f36" fmla="val 224"/>
              <a:gd name="f37" fmla="val 9"/>
              <a:gd name="f38" fmla="val 186"/>
              <a:gd name="f39" fmla="val 17"/>
              <a:gd name="f40" fmla="val 148"/>
              <a:gd name="f41" fmla="val 24"/>
              <a:gd name="f42" fmla="val 110"/>
              <a:gd name="f43" fmla="val 27"/>
              <a:gd name="f44" fmla="val 91"/>
              <a:gd name="f45" fmla="val 31"/>
              <a:gd name="f46" fmla="val 35"/>
              <a:gd name="f47" fmla="val 42"/>
              <a:gd name="f48" fmla="val 61"/>
              <a:gd name="f49" fmla="val 1"/>
              <a:gd name="f50" fmla="val 98"/>
              <a:gd name="f51" fmla="val 133"/>
              <a:gd name="f52" fmla="val 168"/>
              <a:gd name="f53" fmla="val 202"/>
              <a:gd name="f54" fmla="val 233"/>
              <a:gd name="f55" fmla="val 253"/>
              <a:gd name="f56" fmla="val 15"/>
              <a:gd name="f57" fmla="val 260"/>
              <a:gd name="f58" fmla="val 46"/>
              <a:gd name="f59" fmla="val 272"/>
              <a:gd name="f60" fmla="val 106"/>
              <a:gd name="f61" fmla="val 283"/>
              <a:gd name="f62" fmla="val 166"/>
              <a:gd name="f63" fmla="val 294"/>
              <a:gd name="f64" fmla="val 239"/>
              <a:gd name="f65" fmla="val 249"/>
              <a:gd name="f66" fmla="val 280"/>
              <a:gd name="f67" fmla="val 266"/>
              <a:gd name="f68" fmla="val 255"/>
              <a:gd name="f69" fmla="val 256"/>
              <a:gd name="f70" fmla="val 248"/>
              <a:gd name="f71" fmla="val 234"/>
              <a:gd name="f72" fmla="val 245"/>
              <a:gd name="f73" fmla="val 191"/>
              <a:gd name="f74" fmla="val 230"/>
              <a:gd name="f75" fmla="val 105"/>
              <a:gd name="f76" fmla="val 228"/>
              <a:gd name="f77" fmla="val 94"/>
              <a:gd name="f78" fmla="val 225"/>
              <a:gd name="f79" fmla="val 83"/>
              <a:gd name="f80" fmla="val 220"/>
              <a:gd name="f81" fmla="val 218"/>
              <a:gd name="f82" fmla="val 73"/>
              <a:gd name="f83" fmla="val 215"/>
              <a:gd name="f84" fmla="val 160"/>
              <a:gd name="f85" fmla="val 242"/>
              <a:gd name="f86" fmla="val 247"/>
              <a:gd name="f87" fmla="val 336"/>
              <a:gd name="f88" fmla="val 337"/>
              <a:gd name="f89" fmla="val 338"/>
              <a:gd name="f90" fmla="val 208"/>
              <a:gd name="f91" fmla="val 339"/>
              <a:gd name="f92" fmla="val 207"/>
              <a:gd name="f93" fmla="val 346"/>
              <a:gd name="f94" fmla="val 353"/>
              <a:gd name="f95" fmla="val 403"/>
              <a:gd name="f96" fmla="val 445"/>
              <a:gd name="f97" fmla="val 488"/>
              <a:gd name="f98" fmla="val 517"/>
              <a:gd name="f99" fmla="val 198"/>
              <a:gd name="f100" fmla="val 162"/>
              <a:gd name="f101" fmla="val 530"/>
              <a:gd name="f102" fmla="val 154"/>
              <a:gd name="f103" fmla="val 489"/>
              <a:gd name="f104" fmla="val 446"/>
              <a:gd name="f105" fmla="val 402"/>
              <a:gd name="f106" fmla="val 153"/>
              <a:gd name="f107" fmla="val 359"/>
              <a:gd name="f108" fmla="val 352"/>
              <a:gd name="f109" fmla="val 152"/>
              <a:gd name="f110" fmla="val 150"/>
              <a:gd name="f111" fmla="val 146"/>
              <a:gd name="f112" fmla="val 145"/>
              <a:gd name="f113" fmla="val 345"/>
              <a:gd name="f114" fmla="val 143"/>
              <a:gd name="f115" fmla="val 351"/>
              <a:gd name="f116" fmla="val 357"/>
              <a:gd name="f117" fmla="val 404"/>
              <a:gd name="f118" fmla="val 450"/>
              <a:gd name="f119" fmla="val 497"/>
              <a:gd name="f120" fmla="val 518"/>
              <a:gd name="f121" fmla="val 117"/>
              <a:gd name="f122" fmla="val 100"/>
              <a:gd name="f123" fmla="val 90"/>
              <a:gd name="f124" fmla="val 496"/>
              <a:gd name="f125" fmla="val 89"/>
              <a:gd name="f126" fmla="val 444"/>
              <a:gd name="f127" fmla="val 393"/>
              <a:gd name="f128" fmla="val 58"/>
              <a:gd name="f129" fmla="val 55"/>
              <a:gd name="f130" fmla="val 68"/>
              <a:gd name="f131" fmla="val 161"/>
              <a:gd name="f132" fmla="val 81"/>
              <a:gd name="f133" fmla="val 79"/>
              <a:gd name="f134" fmla="val 76"/>
              <a:gd name="f135" fmla="+- 0 0 -90"/>
              <a:gd name="f136" fmla="*/ f4 1 297"/>
              <a:gd name="f137" fmla="*/ f5 1 531"/>
              <a:gd name="f138" fmla="val f6"/>
              <a:gd name="f139" fmla="val f7"/>
              <a:gd name="f140" fmla="val f8"/>
              <a:gd name="f141" fmla="*/ f135 f0 1"/>
              <a:gd name="f142" fmla="+- f140 0 f138"/>
              <a:gd name="f143" fmla="+- f139 0 f138"/>
              <a:gd name="f144" fmla="*/ f141 1 f3"/>
              <a:gd name="f145" fmla="*/ f143 1 297"/>
              <a:gd name="f146" fmla="*/ f142 1 531"/>
              <a:gd name="f147" fmla="*/ 74 f143 1"/>
              <a:gd name="f148" fmla="*/ 72 f142 1"/>
              <a:gd name="f149" fmla="*/ 70 f143 1"/>
              <a:gd name="f150" fmla="*/ 87 f142 1"/>
              <a:gd name="f151" fmla="*/ 45 f143 1"/>
              <a:gd name="f152" fmla="*/ 223 f142 1"/>
              <a:gd name="f153" fmla="*/ 43 f143 1"/>
              <a:gd name="f154" fmla="*/ 232 f142 1"/>
              <a:gd name="f155" fmla="*/ 18 f143 1"/>
              <a:gd name="f156" fmla="*/ 252 f142 1"/>
              <a:gd name="f157" fmla="*/ 2 f143 1"/>
              <a:gd name="f158" fmla="*/ 224 f142 1"/>
              <a:gd name="f159" fmla="*/ 24 f143 1"/>
              <a:gd name="f160" fmla="*/ 110 f142 1"/>
              <a:gd name="f161" fmla="*/ 35 f143 1"/>
              <a:gd name="f162" fmla="*/ 53 f142 1"/>
              <a:gd name="f163" fmla="*/ 98 f143 1"/>
              <a:gd name="f164" fmla="*/ 1 f142 1"/>
              <a:gd name="f165" fmla="*/ 202 f143 1"/>
              <a:gd name="f166" fmla="*/ 260 f143 1"/>
              <a:gd name="f167" fmla="*/ 46 f142 1"/>
              <a:gd name="f168" fmla="*/ 294 f143 1"/>
              <a:gd name="f169" fmla="*/ 226 f142 1"/>
              <a:gd name="f170" fmla="*/ 280 f143 1"/>
              <a:gd name="f171" fmla="*/ 254 f143 1"/>
              <a:gd name="f172" fmla="*/ 234 f142 1"/>
              <a:gd name="f173" fmla="*/ 230 f143 1"/>
              <a:gd name="f174" fmla="*/ 105 f142 1"/>
              <a:gd name="f175" fmla="*/ 223 f143 1"/>
              <a:gd name="f176" fmla="*/ 215 f143 1"/>
              <a:gd name="f177" fmla="*/ 73 f142 1"/>
              <a:gd name="f178" fmla="*/ 255 f143 1"/>
              <a:gd name="f179" fmla="*/ 336 f142 1"/>
              <a:gd name="f180" fmla="*/ 208 f143 1"/>
              <a:gd name="f181" fmla="*/ 339 f142 1"/>
              <a:gd name="f182" fmla="*/ 207 f143 1"/>
              <a:gd name="f183" fmla="*/ 360 f142 1"/>
              <a:gd name="f184" fmla="*/ 488 f142 1"/>
              <a:gd name="f185" fmla="*/ 180 f143 1"/>
              <a:gd name="f186" fmla="*/ 531 f142 1"/>
              <a:gd name="f187" fmla="*/ 154 f143 1"/>
              <a:gd name="f188" fmla="*/ 489 f142 1"/>
              <a:gd name="f189" fmla="*/ 153 f143 1"/>
              <a:gd name="f190" fmla="*/ 359 f142 1"/>
              <a:gd name="f191" fmla="*/ 152 f143 1"/>
              <a:gd name="f192" fmla="*/ 146 f143 1"/>
              <a:gd name="f193" fmla="*/ 338 f142 1"/>
              <a:gd name="f194" fmla="*/ 143 f143 1"/>
              <a:gd name="f195" fmla="*/ 357 f142 1"/>
              <a:gd name="f196" fmla="*/ 497 f142 1"/>
              <a:gd name="f197" fmla="*/ 117 f143 1"/>
              <a:gd name="f198" fmla="*/ 90 f143 1"/>
              <a:gd name="f199" fmla="*/ 496 f142 1"/>
              <a:gd name="f200" fmla="*/ 41 f143 1"/>
              <a:gd name="f201" fmla="*/ 337 f142 1"/>
              <a:gd name="f202" fmla="*/ 81 f143 1"/>
              <a:gd name="f203" fmla="*/ 74 f142 1"/>
              <a:gd name="f204" fmla="+- f144 0 f1"/>
              <a:gd name="f205" fmla="*/ f147 1 297"/>
              <a:gd name="f206" fmla="*/ f148 1 531"/>
              <a:gd name="f207" fmla="*/ f149 1 297"/>
              <a:gd name="f208" fmla="*/ f150 1 531"/>
              <a:gd name="f209" fmla="*/ f151 1 297"/>
              <a:gd name="f210" fmla="*/ f152 1 531"/>
              <a:gd name="f211" fmla="*/ f153 1 297"/>
              <a:gd name="f212" fmla="*/ f154 1 531"/>
              <a:gd name="f213" fmla="*/ f155 1 297"/>
              <a:gd name="f214" fmla="*/ f156 1 531"/>
              <a:gd name="f215" fmla="*/ f157 1 297"/>
              <a:gd name="f216" fmla="*/ f158 1 531"/>
              <a:gd name="f217" fmla="*/ f159 1 297"/>
              <a:gd name="f218" fmla="*/ f160 1 531"/>
              <a:gd name="f219" fmla="*/ f161 1 297"/>
              <a:gd name="f220" fmla="*/ f162 1 531"/>
              <a:gd name="f221" fmla="*/ f163 1 297"/>
              <a:gd name="f222" fmla="*/ f164 1 531"/>
              <a:gd name="f223" fmla="*/ f165 1 297"/>
              <a:gd name="f224" fmla="*/ f166 1 297"/>
              <a:gd name="f225" fmla="*/ f167 1 531"/>
              <a:gd name="f226" fmla="*/ f168 1 297"/>
              <a:gd name="f227" fmla="*/ f169 1 531"/>
              <a:gd name="f228" fmla="*/ f170 1 297"/>
              <a:gd name="f229" fmla="*/ f171 1 297"/>
              <a:gd name="f230" fmla="*/ f172 1 531"/>
              <a:gd name="f231" fmla="*/ f173 1 297"/>
              <a:gd name="f232" fmla="*/ f174 1 531"/>
              <a:gd name="f233" fmla="*/ f175 1 297"/>
              <a:gd name="f234" fmla="*/ f176 1 297"/>
              <a:gd name="f235" fmla="*/ f177 1 531"/>
              <a:gd name="f236" fmla="*/ f178 1 297"/>
              <a:gd name="f237" fmla="*/ f179 1 531"/>
              <a:gd name="f238" fmla="*/ f180 1 297"/>
              <a:gd name="f239" fmla="*/ f181 1 531"/>
              <a:gd name="f240" fmla="*/ f182 1 297"/>
              <a:gd name="f241" fmla="*/ f183 1 531"/>
              <a:gd name="f242" fmla="*/ f184 1 531"/>
              <a:gd name="f243" fmla="*/ f185 1 297"/>
              <a:gd name="f244" fmla="*/ f186 1 531"/>
              <a:gd name="f245" fmla="*/ f187 1 297"/>
              <a:gd name="f246" fmla="*/ f188 1 531"/>
              <a:gd name="f247" fmla="*/ f189 1 297"/>
              <a:gd name="f248" fmla="*/ f190 1 531"/>
              <a:gd name="f249" fmla="*/ f191 1 297"/>
              <a:gd name="f250" fmla="*/ f192 1 297"/>
              <a:gd name="f251" fmla="*/ f193 1 531"/>
              <a:gd name="f252" fmla="*/ f194 1 297"/>
              <a:gd name="f253" fmla="*/ f195 1 531"/>
              <a:gd name="f254" fmla="*/ f196 1 531"/>
              <a:gd name="f255" fmla="*/ f197 1 297"/>
              <a:gd name="f256" fmla="*/ f198 1 297"/>
              <a:gd name="f257" fmla="*/ f199 1 531"/>
              <a:gd name="f258" fmla="*/ f200 1 297"/>
              <a:gd name="f259" fmla="*/ f201 1 531"/>
              <a:gd name="f260" fmla="*/ f202 1 297"/>
              <a:gd name="f261" fmla="*/ f203 1 531"/>
              <a:gd name="f262" fmla="*/ 0 1 f145"/>
              <a:gd name="f263" fmla="*/ f139 1 f145"/>
              <a:gd name="f264" fmla="*/ 0 1 f146"/>
              <a:gd name="f265" fmla="*/ f140 1 f146"/>
              <a:gd name="f266" fmla="*/ f205 1 f145"/>
              <a:gd name="f267" fmla="*/ f206 1 f146"/>
              <a:gd name="f268" fmla="*/ f207 1 f145"/>
              <a:gd name="f269" fmla="*/ f208 1 f146"/>
              <a:gd name="f270" fmla="*/ f209 1 f145"/>
              <a:gd name="f271" fmla="*/ f210 1 f146"/>
              <a:gd name="f272" fmla="*/ f211 1 f145"/>
              <a:gd name="f273" fmla="*/ f212 1 f146"/>
              <a:gd name="f274" fmla="*/ f213 1 f145"/>
              <a:gd name="f275" fmla="*/ f214 1 f146"/>
              <a:gd name="f276" fmla="*/ f215 1 f145"/>
              <a:gd name="f277" fmla="*/ f216 1 f146"/>
              <a:gd name="f278" fmla="*/ f217 1 f145"/>
              <a:gd name="f279" fmla="*/ f218 1 f146"/>
              <a:gd name="f280" fmla="*/ f219 1 f145"/>
              <a:gd name="f281" fmla="*/ f220 1 f146"/>
              <a:gd name="f282" fmla="*/ f221 1 f145"/>
              <a:gd name="f283" fmla="*/ f222 1 f146"/>
              <a:gd name="f284" fmla="*/ f223 1 f145"/>
              <a:gd name="f285" fmla="*/ f224 1 f145"/>
              <a:gd name="f286" fmla="*/ f225 1 f146"/>
              <a:gd name="f287" fmla="*/ f226 1 f145"/>
              <a:gd name="f288" fmla="*/ f227 1 f146"/>
              <a:gd name="f289" fmla="*/ f228 1 f145"/>
              <a:gd name="f290" fmla="*/ f229 1 f145"/>
              <a:gd name="f291" fmla="*/ f230 1 f146"/>
              <a:gd name="f292" fmla="*/ f231 1 f145"/>
              <a:gd name="f293" fmla="*/ f232 1 f146"/>
              <a:gd name="f294" fmla="*/ f233 1 f145"/>
              <a:gd name="f295" fmla="*/ f234 1 f145"/>
              <a:gd name="f296" fmla="*/ f235 1 f146"/>
              <a:gd name="f297" fmla="*/ f236 1 f145"/>
              <a:gd name="f298" fmla="*/ f237 1 f146"/>
              <a:gd name="f299" fmla="*/ f238 1 f145"/>
              <a:gd name="f300" fmla="*/ f239 1 f146"/>
              <a:gd name="f301" fmla="*/ f240 1 f145"/>
              <a:gd name="f302" fmla="*/ f241 1 f146"/>
              <a:gd name="f303" fmla="*/ f242 1 f146"/>
              <a:gd name="f304" fmla="*/ f243 1 f145"/>
              <a:gd name="f305" fmla="*/ f244 1 f146"/>
              <a:gd name="f306" fmla="*/ f245 1 f145"/>
              <a:gd name="f307" fmla="*/ f246 1 f146"/>
              <a:gd name="f308" fmla="*/ f247 1 f145"/>
              <a:gd name="f309" fmla="*/ f248 1 f146"/>
              <a:gd name="f310" fmla="*/ f249 1 f145"/>
              <a:gd name="f311" fmla="*/ f250 1 f145"/>
              <a:gd name="f312" fmla="*/ f251 1 f146"/>
              <a:gd name="f313" fmla="*/ f252 1 f145"/>
              <a:gd name="f314" fmla="*/ f253 1 f146"/>
              <a:gd name="f315" fmla="*/ f254 1 f146"/>
              <a:gd name="f316" fmla="*/ f255 1 f145"/>
              <a:gd name="f317" fmla="*/ f256 1 f145"/>
              <a:gd name="f318" fmla="*/ f257 1 f146"/>
              <a:gd name="f319" fmla="*/ f258 1 f145"/>
              <a:gd name="f320" fmla="*/ f259 1 f146"/>
              <a:gd name="f321" fmla="*/ f260 1 f145"/>
              <a:gd name="f322" fmla="*/ f261 1 f146"/>
              <a:gd name="f323" fmla="*/ f262 f136 1"/>
              <a:gd name="f324" fmla="*/ f263 f136 1"/>
              <a:gd name="f325" fmla="*/ f265 f137 1"/>
              <a:gd name="f326" fmla="*/ f264 f137 1"/>
              <a:gd name="f327" fmla="*/ f266 f136 1"/>
              <a:gd name="f328" fmla="*/ f267 f137 1"/>
              <a:gd name="f329" fmla="*/ f268 f136 1"/>
              <a:gd name="f330" fmla="*/ f269 f137 1"/>
              <a:gd name="f331" fmla="*/ f270 f136 1"/>
              <a:gd name="f332" fmla="*/ f271 f137 1"/>
              <a:gd name="f333" fmla="*/ f272 f136 1"/>
              <a:gd name="f334" fmla="*/ f273 f137 1"/>
              <a:gd name="f335" fmla="*/ f274 f136 1"/>
              <a:gd name="f336" fmla="*/ f275 f137 1"/>
              <a:gd name="f337" fmla="*/ f276 f136 1"/>
              <a:gd name="f338" fmla="*/ f277 f137 1"/>
              <a:gd name="f339" fmla="*/ f278 f136 1"/>
              <a:gd name="f340" fmla="*/ f279 f137 1"/>
              <a:gd name="f341" fmla="*/ f280 f136 1"/>
              <a:gd name="f342" fmla="*/ f281 f137 1"/>
              <a:gd name="f343" fmla="*/ f282 f136 1"/>
              <a:gd name="f344" fmla="*/ f283 f137 1"/>
              <a:gd name="f345" fmla="*/ f284 f136 1"/>
              <a:gd name="f346" fmla="*/ f285 f136 1"/>
              <a:gd name="f347" fmla="*/ f286 f137 1"/>
              <a:gd name="f348" fmla="*/ f287 f136 1"/>
              <a:gd name="f349" fmla="*/ f288 f137 1"/>
              <a:gd name="f350" fmla="*/ f289 f136 1"/>
              <a:gd name="f351" fmla="*/ f290 f136 1"/>
              <a:gd name="f352" fmla="*/ f291 f137 1"/>
              <a:gd name="f353" fmla="*/ f292 f136 1"/>
              <a:gd name="f354" fmla="*/ f293 f137 1"/>
              <a:gd name="f355" fmla="*/ f294 f136 1"/>
              <a:gd name="f356" fmla="*/ f295 f136 1"/>
              <a:gd name="f357" fmla="*/ f296 f137 1"/>
              <a:gd name="f358" fmla="*/ f297 f136 1"/>
              <a:gd name="f359" fmla="*/ f298 f137 1"/>
              <a:gd name="f360" fmla="*/ f299 f136 1"/>
              <a:gd name="f361" fmla="*/ f300 f137 1"/>
              <a:gd name="f362" fmla="*/ f301 f136 1"/>
              <a:gd name="f363" fmla="*/ f302 f137 1"/>
              <a:gd name="f364" fmla="*/ f303 f137 1"/>
              <a:gd name="f365" fmla="*/ f304 f136 1"/>
              <a:gd name="f366" fmla="*/ f305 f137 1"/>
              <a:gd name="f367" fmla="*/ f306 f136 1"/>
              <a:gd name="f368" fmla="*/ f307 f137 1"/>
              <a:gd name="f369" fmla="*/ f308 f136 1"/>
              <a:gd name="f370" fmla="*/ f309 f137 1"/>
              <a:gd name="f371" fmla="*/ f310 f136 1"/>
              <a:gd name="f372" fmla="*/ f311 f136 1"/>
              <a:gd name="f373" fmla="*/ f312 f137 1"/>
              <a:gd name="f374" fmla="*/ f313 f136 1"/>
              <a:gd name="f375" fmla="*/ f314 f137 1"/>
              <a:gd name="f376" fmla="*/ f315 f137 1"/>
              <a:gd name="f377" fmla="*/ f316 f136 1"/>
              <a:gd name="f378" fmla="*/ f317 f136 1"/>
              <a:gd name="f379" fmla="*/ f318 f137 1"/>
              <a:gd name="f380" fmla="*/ f319 f136 1"/>
              <a:gd name="f381" fmla="*/ f320 f137 1"/>
              <a:gd name="f382" fmla="*/ f321 f136 1"/>
              <a:gd name="f383" fmla="*/ f322 f137 1"/>
            </a:gdLst>
            <a:ahLst/>
            <a:cxnLst>
              <a:cxn ang="3cd4">
                <a:pos x="hc" y="t"/>
              </a:cxn>
              <a:cxn ang="0">
                <a:pos x="r" y="vc"/>
              </a:cxn>
              <a:cxn ang="cd4">
                <a:pos x="hc" y="b"/>
              </a:cxn>
              <a:cxn ang="cd2">
                <a:pos x="l" y="vc"/>
              </a:cxn>
              <a:cxn ang="f204">
                <a:pos x="f327" y="f328"/>
              </a:cxn>
              <a:cxn ang="f204">
                <a:pos x="f329" y="f330"/>
              </a:cxn>
              <a:cxn ang="f204">
                <a:pos x="f331" y="f332"/>
              </a:cxn>
              <a:cxn ang="f204">
                <a:pos x="f333" y="f334"/>
              </a:cxn>
              <a:cxn ang="f204">
                <a:pos x="f335" y="f336"/>
              </a:cxn>
              <a:cxn ang="f204">
                <a:pos x="f337" y="f338"/>
              </a:cxn>
              <a:cxn ang="f204">
                <a:pos x="f339" y="f340"/>
              </a:cxn>
              <a:cxn ang="f204">
                <a:pos x="f341" y="f342"/>
              </a:cxn>
              <a:cxn ang="f204">
                <a:pos x="f343" y="f344"/>
              </a:cxn>
              <a:cxn ang="f204">
                <a:pos x="f345" y="f344"/>
              </a:cxn>
              <a:cxn ang="f204">
                <a:pos x="f346" y="f347"/>
              </a:cxn>
              <a:cxn ang="f204">
                <a:pos x="f348" y="f349"/>
              </a:cxn>
              <a:cxn ang="f204">
                <a:pos x="f350" y="f336"/>
              </a:cxn>
              <a:cxn ang="f204">
                <a:pos x="f351" y="f352"/>
              </a:cxn>
              <a:cxn ang="f204">
                <a:pos x="f353" y="f354"/>
              </a:cxn>
              <a:cxn ang="f204">
                <a:pos x="f355" y="f328"/>
              </a:cxn>
              <a:cxn ang="f204">
                <a:pos x="f356" y="f357"/>
              </a:cxn>
              <a:cxn ang="f204">
                <a:pos x="f358" y="f359"/>
              </a:cxn>
              <a:cxn ang="f204">
                <a:pos x="f360" y="f361"/>
              </a:cxn>
              <a:cxn ang="f204">
                <a:pos x="f362" y="f363"/>
              </a:cxn>
              <a:cxn ang="f204">
                <a:pos x="f362" y="f364"/>
              </a:cxn>
              <a:cxn ang="f204">
                <a:pos x="f365" y="f366"/>
              </a:cxn>
              <a:cxn ang="f204">
                <a:pos x="f367" y="f368"/>
              </a:cxn>
              <a:cxn ang="f204">
                <a:pos x="f369" y="f370"/>
              </a:cxn>
              <a:cxn ang="f204">
                <a:pos x="f371" y="f361"/>
              </a:cxn>
              <a:cxn ang="f204">
                <a:pos x="f372" y="f373"/>
              </a:cxn>
              <a:cxn ang="f204">
                <a:pos x="f374" y="f375"/>
              </a:cxn>
              <a:cxn ang="f204">
                <a:pos x="f374" y="f376"/>
              </a:cxn>
              <a:cxn ang="f204">
                <a:pos x="f377" y="f366"/>
              </a:cxn>
              <a:cxn ang="f204">
                <a:pos x="f378" y="f379"/>
              </a:cxn>
              <a:cxn ang="f204">
                <a:pos x="f378" y="f361"/>
              </a:cxn>
              <a:cxn ang="f204">
                <a:pos x="f380" y="f381"/>
              </a:cxn>
              <a:cxn ang="f204">
                <a:pos x="f382" y="f383"/>
              </a:cxn>
              <a:cxn ang="f204">
                <a:pos x="f327" y="f328"/>
              </a:cxn>
            </a:cxnLst>
            <a:rect l="f323" t="f326" r="f324" b="f325"/>
            <a:pathLst>
              <a:path w="297" h="531">
                <a:moveTo>
                  <a:pt x="f9" y="f10"/>
                </a:moveTo>
                <a:cubicBezTo>
                  <a:pt x="f10" y="f11"/>
                  <a:pt x="f12" y="f13"/>
                  <a:pt x="f14" y="f15"/>
                </a:cubicBezTo>
                <a:cubicBezTo>
                  <a:pt x="f16" y="f17"/>
                  <a:pt x="f18" y="f19"/>
                  <a:pt x="f20" y="f21"/>
                </a:cubicBezTo>
                <a:cubicBezTo>
                  <a:pt x="f20" y="f22"/>
                  <a:pt x="f23" y="f24"/>
                  <a:pt x="f25" y="f26"/>
                </a:cubicBezTo>
                <a:cubicBezTo>
                  <a:pt x="f27" y="f28"/>
                  <a:pt x="f29" y="f30"/>
                  <a:pt x="f31" y="f32"/>
                </a:cubicBezTo>
                <a:cubicBezTo>
                  <a:pt x="f33" y="f34"/>
                  <a:pt x="f6" y="f35"/>
                  <a:pt x="f33" y="f36"/>
                </a:cubicBezTo>
                <a:cubicBezTo>
                  <a:pt x="f37" y="f38"/>
                  <a:pt x="f39" y="f40"/>
                  <a:pt x="f41" y="f42"/>
                </a:cubicBezTo>
                <a:cubicBezTo>
                  <a:pt x="f43" y="f44"/>
                  <a:pt x="f45" y="f10"/>
                  <a:pt x="f46" y="f18"/>
                </a:cubicBezTo>
                <a:cubicBezTo>
                  <a:pt x="f47" y="f39"/>
                  <a:pt x="f48" y="f49"/>
                  <a:pt x="f50" y="f49"/>
                </a:cubicBezTo>
                <a:cubicBezTo>
                  <a:pt x="f51" y="f49"/>
                  <a:pt x="f52" y="f6"/>
                  <a:pt x="f53" y="f49"/>
                </a:cubicBezTo>
                <a:cubicBezTo>
                  <a:pt x="f54" y="f49"/>
                  <a:pt x="f55" y="f56"/>
                  <a:pt x="f57" y="f58"/>
                </a:cubicBezTo>
                <a:cubicBezTo>
                  <a:pt x="f59" y="f60"/>
                  <a:pt x="f61" y="f62"/>
                  <a:pt x="f63" y="f22"/>
                </a:cubicBezTo>
                <a:cubicBezTo>
                  <a:pt x="f7" y="f64"/>
                  <a:pt x="f63" y="f65"/>
                  <a:pt x="f66" y="f32"/>
                </a:cubicBezTo>
                <a:cubicBezTo>
                  <a:pt x="f67" y="f68"/>
                  <a:pt x="f69" y="f70"/>
                  <a:pt x="f30" y="f71"/>
                </a:cubicBezTo>
                <a:cubicBezTo>
                  <a:pt x="f72" y="f73"/>
                  <a:pt x="f35" y="f40"/>
                  <a:pt x="f74" y="f75"/>
                </a:cubicBezTo>
                <a:cubicBezTo>
                  <a:pt x="f76" y="f77"/>
                  <a:pt x="f78" y="f79"/>
                  <a:pt x="f21" y="f10"/>
                </a:cubicBezTo>
                <a:cubicBezTo>
                  <a:pt x="f80" y="f10"/>
                  <a:pt x="f81" y="f82"/>
                  <a:pt x="f83" y="f82"/>
                </a:cubicBezTo>
                <a:cubicBezTo>
                  <a:pt x="f76" y="f84"/>
                  <a:pt x="f85" y="f86"/>
                  <a:pt x="f68" y="f87"/>
                </a:cubicBezTo>
                <a:cubicBezTo>
                  <a:pt x="f64" y="f88"/>
                  <a:pt x="f36" y="f89"/>
                  <a:pt x="f90" y="f91"/>
                </a:cubicBezTo>
                <a:cubicBezTo>
                  <a:pt x="f92" y="f93"/>
                  <a:pt x="f92" y="f94"/>
                  <a:pt x="f92" y="f2"/>
                </a:cubicBezTo>
                <a:cubicBezTo>
                  <a:pt x="f92" y="f95"/>
                  <a:pt x="f92" y="f96"/>
                  <a:pt x="f92" y="f97"/>
                </a:cubicBezTo>
                <a:cubicBezTo>
                  <a:pt x="f92" y="f98"/>
                  <a:pt x="f99" y="f8"/>
                  <a:pt x="f3" y="f8"/>
                </a:cubicBezTo>
                <a:cubicBezTo>
                  <a:pt x="f100" y="f101"/>
                  <a:pt x="f102" y="f98"/>
                  <a:pt x="f102" y="f103"/>
                </a:cubicBezTo>
                <a:cubicBezTo>
                  <a:pt x="f102" y="f104"/>
                  <a:pt x="f102" y="f105"/>
                  <a:pt x="f106" y="f107"/>
                </a:cubicBezTo>
                <a:cubicBezTo>
                  <a:pt x="f106" y="f108"/>
                  <a:pt x="f106" y="f93"/>
                  <a:pt x="f109" y="f91"/>
                </a:cubicBezTo>
                <a:cubicBezTo>
                  <a:pt x="f110" y="f91"/>
                  <a:pt x="f40" y="f91"/>
                  <a:pt x="f111" y="f89"/>
                </a:cubicBezTo>
                <a:cubicBezTo>
                  <a:pt x="f112" y="f113"/>
                  <a:pt x="f114" y="f115"/>
                  <a:pt x="f114" y="f116"/>
                </a:cubicBezTo>
                <a:cubicBezTo>
                  <a:pt x="f114" y="f117"/>
                  <a:pt x="f114" y="f118"/>
                  <a:pt x="f114" y="f119"/>
                </a:cubicBezTo>
                <a:cubicBezTo>
                  <a:pt x="f114" y="f120"/>
                  <a:pt x="f51" y="f101"/>
                  <a:pt x="f121" y="f8"/>
                </a:cubicBezTo>
                <a:cubicBezTo>
                  <a:pt x="f122" y="f8"/>
                  <a:pt x="f123" y="f120"/>
                  <a:pt x="f123" y="f124"/>
                </a:cubicBezTo>
                <a:cubicBezTo>
                  <a:pt x="f125" y="f126"/>
                  <a:pt x="f123" y="f127"/>
                  <a:pt x="f123" y="f91"/>
                </a:cubicBezTo>
                <a:cubicBezTo>
                  <a:pt x="f82" y="f89"/>
                  <a:pt x="f128" y="f88"/>
                  <a:pt x="f27" y="f88"/>
                </a:cubicBezTo>
                <a:cubicBezTo>
                  <a:pt x="f129" y="f70"/>
                  <a:pt x="f130" y="f131"/>
                  <a:pt x="f132" y="f9"/>
                </a:cubicBezTo>
                <a:cubicBezTo>
                  <a:pt x="f133" y="f82"/>
                  <a:pt x="f134" y="f82"/>
                  <a:pt x="f9" y="f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6" name="Freeform 11">
            <a:extLst>
              <a:ext uri="{FF2B5EF4-FFF2-40B4-BE49-F238E27FC236}">
                <a16:creationId xmlns:a16="http://schemas.microsoft.com/office/drawing/2014/main" id="{85C0B27C-BEB0-6850-1C75-A64F1FEAFFE5}"/>
              </a:ext>
            </a:extLst>
          </p:cNvPr>
          <p:cNvSpPr/>
          <p:nvPr/>
        </p:nvSpPr>
        <p:spPr>
          <a:xfrm>
            <a:off x="4374681" y="1285746"/>
            <a:ext cx="779461" cy="1658675"/>
          </a:xfrm>
          <a:custGeom>
            <a:avLst/>
            <a:gdLst>
              <a:gd name="f0" fmla="val 10800000"/>
              <a:gd name="f1" fmla="val 5400000"/>
              <a:gd name="f2" fmla="val 180"/>
              <a:gd name="f3" fmla="val w"/>
              <a:gd name="f4" fmla="val h"/>
              <a:gd name="f5" fmla="val 0"/>
              <a:gd name="f6" fmla="val 249"/>
              <a:gd name="f7" fmla="val 530"/>
              <a:gd name="f8" fmla="val 167"/>
              <a:gd name="f9" fmla="val 73"/>
              <a:gd name="f10" fmla="val 181"/>
              <a:gd name="f11" fmla="val 159"/>
              <a:gd name="f12" fmla="val 194"/>
              <a:gd name="f13" fmla="val 246"/>
              <a:gd name="f14" fmla="val 208"/>
              <a:gd name="f15" fmla="val 335"/>
              <a:gd name="f16" fmla="val 191"/>
              <a:gd name="f17" fmla="val 336"/>
              <a:gd name="f18" fmla="val 176"/>
              <a:gd name="f19" fmla="val 337"/>
              <a:gd name="f20" fmla="val 338"/>
              <a:gd name="f21" fmla="val 375"/>
              <a:gd name="f22" fmla="val 411"/>
              <a:gd name="f23" fmla="val 447"/>
              <a:gd name="f24" fmla="val 463"/>
              <a:gd name="f25" fmla="val 160"/>
              <a:gd name="f26" fmla="val 480"/>
              <a:gd name="f27" fmla="val 497"/>
              <a:gd name="f28" fmla="val 517"/>
              <a:gd name="f29" fmla="val 148"/>
              <a:gd name="f30" fmla="val 132"/>
              <a:gd name="f31" fmla="val 116"/>
              <a:gd name="f32" fmla="val 106"/>
              <a:gd name="f33" fmla="val 450"/>
              <a:gd name="f34" fmla="val 403"/>
              <a:gd name="f35" fmla="val 357"/>
              <a:gd name="f36" fmla="val 350"/>
              <a:gd name="f37" fmla="val 104"/>
              <a:gd name="f38" fmla="val 344"/>
              <a:gd name="f39" fmla="val 103"/>
              <a:gd name="f40" fmla="val 101"/>
              <a:gd name="f41" fmla="val 99"/>
              <a:gd name="f42" fmla="val 97"/>
              <a:gd name="f43" fmla="val 96"/>
              <a:gd name="f44" fmla="val 95"/>
              <a:gd name="f45" fmla="val 356"/>
              <a:gd name="f46" fmla="val 402"/>
              <a:gd name="f47" fmla="val 448"/>
              <a:gd name="f48" fmla="val 494"/>
              <a:gd name="f49" fmla="val 516"/>
              <a:gd name="f50" fmla="val 86"/>
              <a:gd name="f51" fmla="val 529"/>
              <a:gd name="f52" fmla="val 69"/>
              <a:gd name="f53" fmla="val 52"/>
              <a:gd name="f54" fmla="val 42"/>
              <a:gd name="f55" fmla="val 493"/>
              <a:gd name="f56" fmla="val 449"/>
              <a:gd name="f57" fmla="val 405"/>
              <a:gd name="f58" fmla="val 361"/>
              <a:gd name="f59" fmla="val 354"/>
              <a:gd name="f60" fmla="val 347"/>
              <a:gd name="f61" fmla="val 30"/>
              <a:gd name="f62" fmla="val 19"/>
              <a:gd name="f63" fmla="val 9"/>
              <a:gd name="f64" fmla="val 6"/>
              <a:gd name="f65" fmla="val 317"/>
              <a:gd name="f66" fmla="val 3"/>
              <a:gd name="f67" fmla="val 300"/>
              <a:gd name="f68" fmla="val 282"/>
              <a:gd name="f69" fmla="val 46"/>
              <a:gd name="f70" fmla="val 265"/>
              <a:gd name="f71" fmla="val 254"/>
              <a:gd name="f72" fmla="val 44"/>
              <a:gd name="f73" fmla="val 207"/>
              <a:gd name="f74" fmla="val 40"/>
              <a:gd name="f75" fmla="val 186"/>
              <a:gd name="f76" fmla="val 35"/>
              <a:gd name="f77" fmla="val 165"/>
              <a:gd name="f78" fmla="val 32"/>
              <a:gd name="f79" fmla="val 144"/>
              <a:gd name="f80" fmla="val 28"/>
              <a:gd name="f81" fmla="val 119"/>
              <a:gd name="f82" fmla="val 29"/>
              <a:gd name="f83" fmla="val 107"/>
              <a:gd name="f84" fmla="val 84"/>
              <a:gd name="f85" fmla="val 71"/>
              <a:gd name="f86" fmla="val 26"/>
              <a:gd name="f87" fmla="val 74"/>
              <a:gd name="f88" fmla="val 24"/>
              <a:gd name="f89" fmla="val 76"/>
              <a:gd name="f90" fmla="val 20"/>
              <a:gd name="f91" fmla="val 79"/>
              <a:gd name="f92" fmla="val 16"/>
              <a:gd name="f93" fmla="val 58"/>
              <a:gd name="f94" fmla="val 11"/>
              <a:gd name="f95" fmla="val 38"/>
              <a:gd name="f96" fmla="val 15"/>
              <a:gd name="f97" fmla="val 81"/>
              <a:gd name="f98" fmla="val 150"/>
              <a:gd name="f99" fmla="val 187"/>
              <a:gd name="f100" fmla="val 214"/>
              <a:gd name="f101" fmla="val 224"/>
              <a:gd name="f102" fmla="val 234"/>
              <a:gd name="f103" fmla="val 154"/>
              <a:gd name="f104" fmla="val 243"/>
              <a:gd name="f105" fmla="val 205"/>
              <a:gd name="f106" fmla="val 244"/>
              <a:gd name="f107" fmla="val 210"/>
              <a:gd name="f108" fmla="val 245"/>
              <a:gd name="f109" fmla="val 216"/>
              <a:gd name="f110" fmla="val 221"/>
              <a:gd name="f111" fmla="val 236"/>
              <a:gd name="f112" fmla="val 248"/>
              <a:gd name="f113" fmla="val 230"/>
              <a:gd name="f114" fmla="val 251"/>
              <a:gd name="f115" fmla="val 212"/>
              <a:gd name="f116" fmla="val 242"/>
              <a:gd name="f117" fmla="val 204"/>
              <a:gd name="f118" fmla="val 228"/>
              <a:gd name="f119" fmla="val 198"/>
              <a:gd name="f120" fmla="val 195"/>
              <a:gd name="f121" fmla="val 193"/>
              <a:gd name="f122" fmla="val 163"/>
              <a:gd name="f123" fmla="val 130"/>
              <a:gd name="f124" fmla="val 183"/>
              <a:gd name="f125" fmla="val 110"/>
              <a:gd name="f126" fmla="val 179"/>
              <a:gd name="f127" fmla="val 91"/>
              <a:gd name="f128" fmla="val 173"/>
              <a:gd name="f129" fmla="val 170"/>
              <a:gd name="f130" fmla="val 72"/>
              <a:gd name="f131" fmla="+- 0 0 -90"/>
              <a:gd name="f132" fmla="*/ f3 1 249"/>
              <a:gd name="f133" fmla="*/ f4 1 530"/>
              <a:gd name="f134" fmla="val f5"/>
              <a:gd name="f135" fmla="val f6"/>
              <a:gd name="f136" fmla="val f7"/>
              <a:gd name="f137" fmla="*/ f131 f0 1"/>
              <a:gd name="f138" fmla="+- f136 0 f134"/>
              <a:gd name="f139" fmla="+- f135 0 f134"/>
              <a:gd name="f140" fmla="*/ f137 1 f2"/>
              <a:gd name="f141" fmla="*/ f139 1 249"/>
              <a:gd name="f142" fmla="*/ f138 1 530"/>
              <a:gd name="f143" fmla="*/ 167 f139 1"/>
              <a:gd name="f144" fmla="*/ 73 f138 1"/>
              <a:gd name="f145" fmla="*/ 208 f139 1"/>
              <a:gd name="f146" fmla="*/ 335 f138 1"/>
              <a:gd name="f147" fmla="*/ 159 f139 1"/>
              <a:gd name="f148" fmla="*/ 338 f138 1"/>
              <a:gd name="f149" fmla="*/ 447 f138 1"/>
              <a:gd name="f150" fmla="*/ 497 f138 1"/>
              <a:gd name="f151" fmla="*/ 132 f139 1"/>
              <a:gd name="f152" fmla="*/ 530 f138 1"/>
              <a:gd name="f153" fmla="*/ 106 f139 1"/>
              <a:gd name="f154" fmla="*/ 357 f138 1"/>
              <a:gd name="f155" fmla="*/ 103 f139 1"/>
              <a:gd name="f156" fmla="*/ 97 f139 1"/>
              <a:gd name="f157" fmla="*/ 95 f139 1"/>
              <a:gd name="f158" fmla="*/ 356 f138 1"/>
              <a:gd name="f159" fmla="*/ 494 f138 1"/>
              <a:gd name="f160" fmla="*/ 69 f139 1"/>
              <a:gd name="f161" fmla="*/ 42 f139 1"/>
              <a:gd name="f162" fmla="*/ 493 f138 1"/>
              <a:gd name="f163" fmla="*/ 361 f138 1"/>
              <a:gd name="f164" fmla="*/ 9 f139 1"/>
              <a:gd name="f165" fmla="*/ 0 f139 1"/>
              <a:gd name="f166" fmla="*/ 282 f138 1"/>
              <a:gd name="f167" fmla="*/ 44 f139 1"/>
              <a:gd name="f168" fmla="*/ 207 f138 1"/>
              <a:gd name="f169" fmla="*/ 32 f139 1"/>
              <a:gd name="f170" fmla="*/ 144 f138 1"/>
              <a:gd name="f171" fmla="*/ 29 f139 1"/>
              <a:gd name="f172" fmla="*/ 107 f138 1"/>
              <a:gd name="f173" fmla="*/ 71 f138 1"/>
              <a:gd name="f174" fmla="*/ 20 f139 1"/>
              <a:gd name="f175" fmla="*/ 79 f138 1"/>
              <a:gd name="f176" fmla="*/ 6 f139 1"/>
              <a:gd name="f177" fmla="*/ 15 f138 1"/>
              <a:gd name="f178" fmla="*/ 46 f139 1"/>
              <a:gd name="f179" fmla="*/ 0 f138 1"/>
              <a:gd name="f180" fmla="*/ 150 f139 1"/>
              <a:gd name="f181" fmla="*/ 214 f139 1"/>
              <a:gd name="f182" fmla="*/ 52 f138 1"/>
              <a:gd name="f183" fmla="*/ 243 f139 1"/>
              <a:gd name="f184" fmla="*/ 205 f138 1"/>
              <a:gd name="f185" fmla="*/ 246 f139 1"/>
              <a:gd name="f186" fmla="*/ 221 f138 1"/>
              <a:gd name="f187" fmla="*/ 230 f139 1"/>
              <a:gd name="f188" fmla="*/ 251 f138 1"/>
              <a:gd name="f189" fmla="*/ 204 f139 1"/>
              <a:gd name="f190" fmla="*/ 228 f138 1"/>
              <a:gd name="f191" fmla="*/ 187 f139 1"/>
              <a:gd name="f192" fmla="*/ 130 f138 1"/>
              <a:gd name="f193" fmla="*/ 176 f139 1"/>
              <a:gd name="f194" fmla="+- f140 0 f1"/>
              <a:gd name="f195" fmla="*/ f143 1 249"/>
              <a:gd name="f196" fmla="*/ f144 1 530"/>
              <a:gd name="f197" fmla="*/ f145 1 249"/>
              <a:gd name="f198" fmla="*/ f146 1 530"/>
              <a:gd name="f199" fmla="*/ f147 1 249"/>
              <a:gd name="f200" fmla="*/ f148 1 530"/>
              <a:gd name="f201" fmla="*/ f149 1 530"/>
              <a:gd name="f202" fmla="*/ f150 1 530"/>
              <a:gd name="f203" fmla="*/ f151 1 249"/>
              <a:gd name="f204" fmla="*/ f152 1 530"/>
              <a:gd name="f205" fmla="*/ f153 1 249"/>
              <a:gd name="f206" fmla="*/ f154 1 530"/>
              <a:gd name="f207" fmla="*/ f155 1 249"/>
              <a:gd name="f208" fmla="*/ f156 1 249"/>
              <a:gd name="f209" fmla="*/ f157 1 249"/>
              <a:gd name="f210" fmla="*/ f158 1 530"/>
              <a:gd name="f211" fmla="*/ f159 1 530"/>
              <a:gd name="f212" fmla="*/ f160 1 249"/>
              <a:gd name="f213" fmla="*/ f161 1 249"/>
              <a:gd name="f214" fmla="*/ f162 1 530"/>
              <a:gd name="f215" fmla="*/ f163 1 530"/>
              <a:gd name="f216" fmla="*/ f164 1 249"/>
              <a:gd name="f217" fmla="*/ f165 1 249"/>
              <a:gd name="f218" fmla="*/ f166 1 530"/>
              <a:gd name="f219" fmla="*/ f167 1 249"/>
              <a:gd name="f220" fmla="*/ f168 1 530"/>
              <a:gd name="f221" fmla="*/ f169 1 249"/>
              <a:gd name="f222" fmla="*/ f170 1 530"/>
              <a:gd name="f223" fmla="*/ f171 1 249"/>
              <a:gd name="f224" fmla="*/ f172 1 530"/>
              <a:gd name="f225" fmla="*/ f173 1 530"/>
              <a:gd name="f226" fmla="*/ f174 1 249"/>
              <a:gd name="f227" fmla="*/ f175 1 530"/>
              <a:gd name="f228" fmla="*/ f176 1 249"/>
              <a:gd name="f229" fmla="*/ f177 1 530"/>
              <a:gd name="f230" fmla="*/ f178 1 249"/>
              <a:gd name="f231" fmla="*/ f179 1 530"/>
              <a:gd name="f232" fmla="*/ f180 1 249"/>
              <a:gd name="f233" fmla="*/ f181 1 249"/>
              <a:gd name="f234" fmla="*/ f182 1 530"/>
              <a:gd name="f235" fmla="*/ f183 1 249"/>
              <a:gd name="f236" fmla="*/ f184 1 530"/>
              <a:gd name="f237" fmla="*/ f185 1 249"/>
              <a:gd name="f238" fmla="*/ f186 1 530"/>
              <a:gd name="f239" fmla="*/ f187 1 249"/>
              <a:gd name="f240" fmla="*/ f188 1 530"/>
              <a:gd name="f241" fmla="*/ f189 1 249"/>
              <a:gd name="f242" fmla="*/ f190 1 530"/>
              <a:gd name="f243" fmla="*/ f191 1 249"/>
              <a:gd name="f244" fmla="*/ f192 1 530"/>
              <a:gd name="f245" fmla="*/ f193 1 249"/>
              <a:gd name="f246" fmla="*/ 0 1 f141"/>
              <a:gd name="f247" fmla="*/ f135 1 f141"/>
              <a:gd name="f248" fmla="*/ 0 1 f142"/>
              <a:gd name="f249" fmla="*/ f136 1 f142"/>
              <a:gd name="f250" fmla="*/ f195 1 f141"/>
              <a:gd name="f251" fmla="*/ f196 1 f142"/>
              <a:gd name="f252" fmla="*/ f197 1 f141"/>
              <a:gd name="f253" fmla="*/ f198 1 f142"/>
              <a:gd name="f254" fmla="*/ f199 1 f141"/>
              <a:gd name="f255" fmla="*/ f200 1 f142"/>
              <a:gd name="f256" fmla="*/ f201 1 f142"/>
              <a:gd name="f257" fmla="*/ f202 1 f142"/>
              <a:gd name="f258" fmla="*/ f203 1 f141"/>
              <a:gd name="f259" fmla="*/ f204 1 f142"/>
              <a:gd name="f260" fmla="*/ f205 1 f141"/>
              <a:gd name="f261" fmla="*/ f206 1 f142"/>
              <a:gd name="f262" fmla="*/ f207 1 f141"/>
              <a:gd name="f263" fmla="*/ f208 1 f141"/>
              <a:gd name="f264" fmla="*/ f209 1 f141"/>
              <a:gd name="f265" fmla="*/ f210 1 f142"/>
              <a:gd name="f266" fmla="*/ f211 1 f142"/>
              <a:gd name="f267" fmla="*/ f212 1 f141"/>
              <a:gd name="f268" fmla="*/ f213 1 f141"/>
              <a:gd name="f269" fmla="*/ f214 1 f142"/>
              <a:gd name="f270" fmla="*/ f215 1 f142"/>
              <a:gd name="f271" fmla="*/ f216 1 f141"/>
              <a:gd name="f272" fmla="*/ f217 1 f141"/>
              <a:gd name="f273" fmla="*/ f218 1 f142"/>
              <a:gd name="f274" fmla="*/ f219 1 f141"/>
              <a:gd name="f275" fmla="*/ f220 1 f142"/>
              <a:gd name="f276" fmla="*/ f221 1 f141"/>
              <a:gd name="f277" fmla="*/ f222 1 f142"/>
              <a:gd name="f278" fmla="*/ f223 1 f141"/>
              <a:gd name="f279" fmla="*/ f224 1 f142"/>
              <a:gd name="f280" fmla="*/ f225 1 f142"/>
              <a:gd name="f281" fmla="*/ f226 1 f141"/>
              <a:gd name="f282" fmla="*/ f227 1 f142"/>
              <a:gd name="f283" fmla="*/ f228 1 f141"/>
              <a:gd name="f284" fmla="*/ f229 1 f142"/>
              <a:gd name="f285" fmla="*/ f230 1 f141"/>
              <a:gd name="f286" fmla="*/ f231 1 f142"/>
              <a:gd name="f287" fmla="*/ f232 1 f141"/>
              <a:gd name="f288" fmla="*/ f233 1 f141"/>
              <a:gd name="f289" fmla="*/ f234 1 f142"/>
              <a:gd name="f290" fmla="*/ f235 1 f141"/>
              <a:gd name="f291" fmla="*/ f236 1 f142"/>
              <a:gd name="f292" fmla="*/ f237 1 f141"/>
              <a:gd name="f293" fmla="*/ f238 1 f142"/>
              <a:gd name="f294" fmla="*/ f239 1 f141"/>
              <a:gd name="f295" fmla="*/ f240 1 f142"/>
              <a:gd name="f296" fmla="*/ f241 1 f141"/>
              <a:gd name="f297" fmla="*/ f242 1 f142"/>
              <a:gd name="f298" fmla="*/ f243 1 f141"/>
              <a:gd name="f299" fmla="*/ f244 1 f142"/>
              <a:gd name="f300" fmla="*/ f245 1 f141"/>
              <a:gd name="f301" fmla="*/ f246 f132 1"/>
              <a:gd name="f302" fmla="*/ f247 f132 1"/>
              <a:gd name="f303" fmla="*/ f249 f133 1"/>
              <a:gd name="f304" fmla="*/ f248 f133 1"/>
              <a:gd name="f305" fmla="*/ f250 f132 1"/>
              <a:gd name="f306" fmla="*/ f251 f133 1"/>
              <a:gd name="f307" fmla="*/ f252 f132 1"/>
              <a:gd name="f308" fmla="*/ f253 f133 1"/>
              <a:gd name="f309" fmla="*/ f254 f132 1"/>
              <a:gd name="f310" fmla="*/ f255 f133 1"/>
              <a:gd name="f311" fmla="*/ f256 f133 1"/>
              <a:gd name="f312" fmla="*/ f257 f133 1"/>
              <a:gd name="f313" fmla="*/ f258 f132 1"/>
              <a:gd name="f314" fmla="*/ f259 f133 1"/>
              <a:gd name="f315" fmla="*/ f260 f132 1"/>
              <a:gd name="f316" fmla="*/ f261 f133 1"/>
              <a:gd name="f317" fmla="*/ f262 f132 1"/>
              <a:gd name="f318" fmla="*/ f263 f132 1"/>
              <a:gd name="f319" fmla="*/ f264 f132 1"/>
              <a:gd name="f320" fmla="*/ f265 f133 1"/>
              <a:gd name="f321" fmla="*/ f266 f133 1"/>
              <a:gd name="f322" fmla="*/ f267 f132 1"/>
              <a:gd name="f323" fmla="*/ f268 f132 1"/>
              <a:gd name="f324" fmla="*/ f269 f133 1"/>
              <a:gd name="f325" fmla="*/ f270 f133 1"/>
              <a:gd name="f326" fmla="*/ f271 f132 1"/>
              <a:gd name="f327" fmla="*/ f272 f132 1"/>
              <a:gd name="f328" fmla="*/ f273 f133 1"/>
              <a:gd name="f329" fmla="*/ f274 f132 1"/>
              <a:gd name="f330" fmla="*/ f275 f133 1"/>
              <a:gd name="f331" fmla="*/ f276 f132 1"/>
              <a:gd name="f332" fmla="*/ f277 f133 1"/>
              <a:gd name="f333" fmla="*/ f278 f132 1"/>
              <a:gd name="f334" fmla="*/ f279 f133 1"/>
              <a:gd name="f335" fmla="*/ f280 f133 1"/>
              <a:gd name="f336" fmla="*/ f281 f132 1"/>
              <a:gd name="f337" fmla="*/ f282 f133 1"/>
              <a:gd name="f338" fmla="*/ f283 f132 1"/>
              <a:gd name="f339" fmla="*/ f284 f133 1"/>
              <a:gd name="f340" fmla="*/ f285 f132 1"/>
              <a:gd name="f341" fmla="*/ f286 f133 1"/>
              <a:gd name="f342" fmla="*/ f287 f132 1"/>
              <a:gd name="f343" fmla="*/ f288 f132 1"/>
              <a:gd name="f344" fmla="*/ f289 f133 1"/>
              <a:gd name="f345" fmla="*/ f290 f132 1"/>
              <a:gd name="f346" fmla="*/ f291 f133 1"/>
              <a:gd name="f347" fmla="*/ f292 f132 1"/>
              <a:gd name="f348" fmla="*/ f293 f133 1"/>
              <a:gd name="f349" fmla="*/ f294 f132 1"/>
              <a:gd name="f350" fmla="*/ f295 f133 1"/>
              <a:gd name="f351" fmla="*/ f296 f132 1"/>
              <a:gd name="f352" fmla="*/ f297 f133 1"/>
              <a:gd name="f353" fmla="*/ f298 f132 1"/>
              <a:gd name="f354" fmla="*/ f299 f133 1"/>
              <a:gd name="f355" fmla="*/ f300 f132 1"/>
            </a:gdLst>
            <a:ahLst/>
            <a:cxnLst>
              <a:cxn ang="3cd4">
                <a:pos x="hc" y="t"/>
              </a:cxn>
              <a:cxn ang="0">
                <a:pos x="r" y="vc"/>
              </a:cxn>
              <a:cxn ang="cd4">
                <a:pos x="hc" y="b"/>
              </a:cxn>
              <a:cxn ang="cd2">
                <a:pos x="l" y="vc"/>
              </a:cxn>
              <a:cxn ang="f194">
                <a:pos x="f305" y="f306"/>
              </a:cxn>
              <a:cxn ang="f194">
                <a:pos x="f307" y="f308"/>
              </a:cxn>
              <a:cxn ang="f194">
                <a:pos x="f309" y="f310"/>
              </a:cxn>
              <a:cxn ang="f194">
                <a:pos x="f309" y="f311"/>
              </a:cxn>
              <a:cxn ang="f194">
                <a:pos x="f309" y="f312"/>
              </a:cxn>
              <a:cxn ang="f194">
                <a:pos x="f313" y="f314"/>
              </a:cxn>
              <a:cxn ang="f194">
                <a:pos x="f315" y="f312"/>
              </a:cxn>
              <a:cxn ang="f194">
                <a:pos x="f315" y="f316"/>
              </a:cxn>
              <a:cxn ang="f194">
                <a:pos x="f317" y="f310"/>
              </a:cxn>
              <a:cxn ang="f194">
                <a:pos x="f318" y="f310"/>
              </a:cxn>
              <a:cxn ang="f194">
                <a:pos x="f319" y="f320"/>
              </a:cxn>
              <a:cxn ang="f194">
                <a:pos x="f319" y="f321"/>
              </a:cxn>
              <a:cxn ang="f194">
                <a:pos x="f322" y="f314"/>
              </a:cxn>
              <a:cxn ang="f194">
                <a:pos x="f323" y="f324"/>
              </a:cxn>
              <a:cxn ang="f194">
                <a:pos x="f323" y="f325"/>
              </a:cxn>
              <a:cxn ang="f194">
                <a:pos x="f323" y="f310"/>
              </a:cxn>
              <a:cxn ang="f194">
                <a:pos x="f326" y="f308"/>
              </a:cxn>
              <a:cxn ang="f194">
                <a:pos x="f327" y="f328"/>
              </a:cxn>
              <a:cxn ang="f194">
                <a:pos x="f329" y="f330"/>
              </a:cxn>
              <a:cxn ang="f194">
                <a:pos x="f331" y="f332"/>
              </a:cxn>
              <a:cxn ang="f194">
                <a:pos x="f333" y="f334"/>
              </a:cxn>
              <a:cxn ang="f194">
                <a:pos x="f333" y="f335"/>
              </a:cxn>
              <a:cxn ang="f194">
                <a:pos x="f336" y="f337"/>
              </a:cxn>
              <a:cxn ang="f194">
                <a:pos x="f338" y="f339"/>
              </a:cxn>
              <a:cxn ang="f194">
                <a:pos x="f340" y="f341"/>
              </a:cxn>
              <a:cxn ang="f194">
                <a:pos x="f342" y="f341"/>
              </a:cxn>
              <a:cxn ang="f194">
                <a:pos x="f343" y="f344"/>
              </a:cxn>
              <a:cxn ang="f194">
                <a:pos x="f345" y="f346"/>
              </a:cxn>
              <a:cxn ang="f194">
                <a:pos x="f347" y="f348"/>
              </a:cxn>
              <a:cxn ang="f194">
                <a:pos x="f349" y="f350"/>
              </a:cxn>
              <a:cxn ang="f194">
                <a:pos x="f351" y="f352"/>
              </a:cxn>
              <a:cxn ang="f194">
                <a:pos x="f353" y="f354"/>
              </a:cxn>
              <a:cxn ang="f194">
                <a:pos x="f355" y="f335"/>
              </a:cxn>
              <a:cxn ang="f194">
                <a:pos x="f305" y="f306"/>
              </a:cxn>
            </a:cxnLst>
            <a:rect l="f301" t="f304" r="f302" b="f303"/>
            <a:pathLst>
              <a:path w="249" h="530">
                <a:moveTo>
                  <a:pt x="f8" y="f9"/>
                </a:moveTo>
                <a:cubicBezTo>
                  <a:pt x="f10" y="f11"/>
                  <a:pt x="f12" y="f13"/>
                  <a:pt x="f14" y="f15"/>
                </a:cubicBezTo>
                <a:cubicBezTo>
                  <a:pt x="f16" y="f17"/>
                  <a:pt x="f18" y="f19"/>
                  <a:pt x="f11" y="f20"/>
                </a:cubicBezTo>
                <a:cubicBezTo>
                  <a:pt x="f11" y="f21"/>
                  <a:pt x="f11" y="f22"/>
                  <a:pt x="f11" y="f23"/>
                </a:cubicBezTo>
                <a:cubicBezTo>
                  <a:pt x="f11" y="f24"/>
                  <a:pt x="f25" y="f26"/>
                  <a:pt x="f11" y="f27"/>
                </a:cubicBezTo>
                <a:cubicBezTo>
                  <a:pt x="f11" y="f28"/>
                  <a:pt x="f29" y="f7"/>
                  <a:pt x="f30" y="f7"/>
                </a:cubicBezTo>
                <a:cubicBezTo>
                  <a:pt x="f31" y="f7"/>
                  <a:pt x="f32" y="f28"/>
                  <a:pt x="f32" y="f27"/>
                </a:cubicBezTo>
                <a:cubicBezTo>
                  <a:pt x="f32" y="f33"/>
                  <a:pt x="f32" y="f34"/>
                  <a:pt x="f32" y="f35"/>
                </a:cubicBezTo>
                <a:cubicBezTo>
                  <a:pt x="f32" y="f36"/>
                  <a:pt x="f37" y="f38"/>
                  <a:pt x="f39" y="f20"/>
                </a:cubicBezTo>
                <a:cubicBezTo>
                  <a:pt x="f40" y="f20"/>
                  <a:pt x="f41" y="f20"/>
                  <a:pt x="f42" y="f20"/>
                </a:cubicBezTo>
                <a:cubicBezTo>
                  <a:pt x="f43" y="f38"/>
                  <a:pt x="f44" y="f36"/>
                  <a:pt x="f44" y="f45"/>
                </a:cubicBezTo>
                <a:cubicBezTo>
                  <a:pt x="f44" y="f46"/>
                  <a:pt x="f44" y="f47"/>
                  <a:pt x="f44" y="f48"/>
                </a:cubicBezTo>
                <a:cubicBezTo>
                  <a:pt x="f44" y="f49"/>
                  <a:pt x="f50" y="f51"/>
                  <a:pt x="f52" y="f7"/>
                </a:cubicBezTo>
                <a:cubicBezTo>
                  <a:pt x="f53" y="f7"/>
                  <a:pt x="f54" y="f28"/>
                  <a:pt x="f54" y="f55"/>
                </a:cubicBezTo>
                <a:cubicBezTo>
                  <a:pt x="f54" y="f56"/>
                  <a:pt x="f54" y="f57"/>
                  <a:pt x="f54" y="f58"/>
                </a:cubicBezTo>
                <a:cubicBezTo>
                  <a:pt x="f54" y="f59"/>
                  <a:pt x="f54" y="f60"/>
                  <a:pt x="f54" y="f20"/>
                </a:cubicBezTo>
                <a:cubicBezTo>
                  <a:pt x="f61" y="f19"/>
                  <a:pt x="f62" y="f17"/>
                  <a:pt x="f63" y="f15"/>
                </a:cubicBezTo>
                <a:cubicBezTo>
                  <a:pt x="f64" y="f65"/>
                  <a:pt x="f66" y="f67"/>
                  <a:pt x="f5" y="f68"/>
                </a:cubicBezTo>
                <a:cubicBezTo>
                  <a:pt x="f69" y="f70"/>
                  <a:pt x="f53" y="f71"/>
                  <a:pt x="f72" y="f73"/>
                </a:cubicBezTo>
                <a:cubicBezTo>
                  <a:pt x="f74" y="f75"/>
                  <a:pt x="f76" y="f77"/>
                  <a:pt x="f78" y="f79"/>
                </a:cubicBezTo>
                <a:cubicBezTo>
                  <a:pt x="f61" y="f30"/>
                  <a:pt x="f80" y="f81"/>
                  <a:pt x="f82" y="f83"/>
                </a:cubicBezTo>
                <a:cubicBezTo>
                  <a:pt x="f82" y="f44"/>
                  <a:pt x="f78" y="f84"/>
                  <a:pt x="f82" y="f85"/>
                </a:cubicBezTo>
                <a:cubicBezTo>
                  <a:pt x="f86" y="f87"/>
                  <a:pt x="f88" y="f89"/>
                  <a:pt x="f90" y="f91"/>
                </a:cubicBezTo>
                <a:cubicBezTo>
                  <a:pt x="f92" y="f93"/>
                  <a:pt x="f94" y="f95"/>
                  <a:pt x="f64" y="f96"/>
                </a:cubicBezTo>
                <a:cubicBezTo>
                  <a:pt x="f96" y="f66"/>
                  <a:pt x="f61" y="f5"/>
                  <a:pt x="f69" y="f5"/>
                </a:cubicBezTo>
                <a:cubicBezTo>
                  <a:pt x="f97" y="f5"/>
                  <a:pt x="f31" y="f5"/>
                  <a:pt x="f98" y="f5"/>
                </a:cubicBezTo>
                <a:cubicBezTo>
                  <a:pt x="f99" y="f5"/>
                  <a:pt x="f73" y="f92"/>
                  <a:pt x="f100" y="f53"/>
                </a:cubicBezTo>
                <a:cubicBezTo>
                  <a:pt x="f101" y="f39"/>
                  <a:pt x="f102" y="f103"/>
                  <a:pt x="f104" y="f105"/>
                </a:cubicBezTo>
                <a:cubicBezTo>
                  <a:pt x="f106" y="f107"/>
                  <a:pt x="f108" y="f109"/>
                  <a:pt x="f13" y="f110"/>
                </a:cubicBezTo>
                <a:cubicBezTo>
                  <a:pt x="f6" y="f111"/>
                  <a:pt x="f112" y="f112"/>
                  <a:pt x="f113" y="f114"/>
                </a:cubicBezTo>
                <a:cubicBezTo>
                  <a:pt x="f115" y="f71"/>
                  <a:pt x="f73" y="f116"/>
                  <a:pt x="f117" y="f118"/>
                </a:cubicBezTo>
                <a:cubicBezTo>
                  <a:pt x="f119" y="f120"/>
                  <a:pt x="f121" y="f122"/>
                  <a:pt x="f99" y="f123"/>
                </a:cubicBezTo>
                <a:cubicBezTo>
                  <a:pt x="f124" y="f125"/>
                  <a:pt x="f126" y="f127"/>
                  <a:pt x="f18" y="f85"/>
                </a:cubicBezTo>
                <a:cubicBezTo>
                  <a:pt x="f128" y="f85"/>
                  <a:pt x="f129" y="f130"/>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7" name="Freeform 12">
            <a:extLst>
              <a:ext uri="{FF2B5EF4-FFF2-40B4-BE49-F238E27FC236}">
                <a16:creationId xmlns:a16="http://schemas.microsoft.com/office/drawing/2014/main" id="{207CE80B-D4B9-7183-C55F-9423F78A67A4}"/>
              </a:ext>
            </a:extLst>
          </p:cNvPr>
          <p:cNvSpPr/>
          <p:nvPr/>
        </p:nvSpPr>
        <p:spPr>
          <a:xfrm>
            <a:off x="2798219" y="1283552"/>
            <a:ext cx="782744" cy="1660870"/>
          </a:xfrm>
          <a:custGeom>
            <a:avLst/>
            <a:gdLst>
              <a:gd name="f0" fmla="val 10800000"/>
              <a:gd name="f1" fmla="val 5400000"/>
              <a:gd name="f2" fmla="val 360"/>
              <a:gd name="f3" fmla="val 180"/>
              <a:gd name="f4" fmla="val w"/>
              <a:gd name="f5" fmla="val h"/>
              <a:gd name="f6" fmla="val 0"/>
              <a:gd name="f7" fmla="val 250"/>
              <a:gd name="f8" fmla="val 531"/>
              <a:gd name="f9" fmla="val 241"/>
              <a:gd name="f10" fmla="val 337"/>
              <a:gd name="f11" fmla="val 232"/>
              <a:gd name="f12" fmla="val 222"/>
              <a:gd name="f13" fmla="val 338"/>
              <a:gd name="f14" fmla="val 210"/>
              <a:gd name="f15" fmla="val 339"/>
              <a:gd name="f16" fmla="val 209"/>
              <a:gd name="f17" fmla="val 346"/>
              <a:gd name="f18" fmla="val 353"/>
              <a:gd name="f19" fmla="val 405"/>
              <a:gd name="f20" fmla="val 451"/>
              <a:gd name="f21" fmla="val 208"/>
              <a:gd name="f22" fmla="val 496"/>
              <a:gd name="f23" fmla="val 518"/>
              <a:gd name="f24" fmla="val 198"/>
              <a:gd name="f25" fmla="val 181"/>
              <a:gd name="f26" fmla="val 165"/>
              <a:gd name="f27" fmla="val 530"/>
              <a:gd name="f28" fmla="val 155"/>
              <a:gd name="f29" fmla="val 517"/>
              <a:gd name="f30" fmla="val 495"/>
              <a:gd name="f31" fmla="val 449"/>
              <a:gd name="f32" fmla="val 403"/>
              <a:gd name="f33" fmla="val 357"/>
              <a:gd name="f34" fmla="val 351"/>
              <a:gd name="f35" fmla="val 154"/>
              <a:gd name="f36" fmla="val 345"/>
              <a:gd name="f37" fmla="val 152"/>
              <a:gd name="f38" fmla="val 149"/>
              <a:gd name="f39" fmla="val 147"/>
              <a:gd name="f40" fmla="val 146"/>
              <a:gd name="f41" fmla="val 145"/>
              <a:gd name="f42" fmla="val 144"/>
              <a:gd name="f43" fmla="val 401"/>
              <a:gd name="f44" fmla="val 445"/>
              <a:gd name="f45" fmla="val 489"/>
              <a:gd name="f46" fmla="val 136"/>
              <a:gd name="f47" fmla="val 118"/>
              <a:gd name="f48" fmla="val 100"/>
              <a:gd name="f49" fmla="val 91"/>
              <a:gd name="f50" fmla="val 490"/>
              <a:gd name="f51" fmla="val 440"/>
              <a:gd name="f52" fmla="val 390"/>
              <a:gd name="f53" fmla="val 74"/>
              <a:gd name="f54" fmla="val 59"/>
              <a:gd name="f55" fmla="val 42"/>
              <a:gd name="f56" fmla="val 336"/>
              <a:gd name="f57" fmla="val 56"/>
              <a:gd name="f58" fmla="val 247"/>
              <a:gd name="f59" fmla="val 70"/>
              <a:gd name="f60" fmla="val 160"/>
              <a:gd name="f61" fmla="val 83"/>
              <a:gd name="f62" fmla="val 81"/>
              <a:gd name="f63" fmla="val 73"/>
              <a:gd name="f64" fmla="val 79"/>
              <a:gd name="f65" fmla="val 72"/>
              <a:gd name="f66" fmla="val 77"/>
              <a:gd name="f67" fmla="val 75"/>
              <a:gd name="f68" fmla="val 76"/>
              <a:gd name="f69" fmla="val 86"/>
              <a:gd name="f70" fmla="val 63"/>
              <a:gd name="f71" fmla="val 133"/>
              <a:gd name="f72" fmla="val 46"/>
              <a:gd name="f73" fmla="val 227"/>
              <a:gd name="f74" fmla="val 44"/>
              <a:gd name="f75" fmla="val 236"/>
              <a:gd name="f76" fmla="val 38"/>
              <a:gd name="f77" fmla="val 248"/>
              <a:gd name="f78" fmla="val 30"/>
              <a:gd name="f79" fmla="val 251"/>
              <a:gd name="f80" fmla="val 14"/>
              <a:gd name="f81" fmla="val 259"/>
              <a:gd name="f82" fmla="val 244"/>
              <a:gd name="f83" fmla="val 4"/>
              <a:gd name="f84" fmla="val 224"/>
              <a:gd name="f85" fmla="val 13"/>
              <a:gd name="f86" fmla="val 173"/>
              <a:gd name="f87" fmla="val 23"/>
              <a:gd name="f88" fmla="val 122"/>
              <a:gd name="f89" fmla="val 33"/>
              <a:gd name="f90" fmla="val 71"/>
              <a:gd name="f91" fmla="val 35"/>
              <a:gd name="f92" fmla="val 61"/>
              <a:gd name="f93" fmla="val 36"/>
              <a:gd name="f94" fmla="val 51"/>
              <a:gd name="f95" fmla="val 39"/>
              <a:gd name="f96" fmla="val 47"/>
              <a:gd name="f97" fmla="val 15"/>
              <a:gd name="f98" fmla="val 66"/>
              <a:gd name="f99" fmla="val 1"/>
              <a:gd name="f100" fmla="val 94"/>
              <a:gd name="f101" fmla="val 131"/>
              <a:gd name="f102" fmla="val 168"/>
              <a:gd name="f103" fmla="val 206"/>
              <a:gd name="f104" fmla="val 219"/>
              <a:gd name="f105" fmla="val 2"/>
              <a:gd name="f106" fmla="val 233"/>
              <a:gd name="f107" fmla="val 8"/>
              <a:gd name="f108" fmla="val 246"/>
              <a:gd name="f109" fmla="val 12"/>
              <a:gd name="f110" fmla="val 240"/>
              <a:gd name="f111" fmla="val 235"/>
              <a:gd name="f112" fmla="val 229"/>
              <a:gd name="f113" fmla="val 84"/>
              <a:gd name="f114" fmla="val 225"/>
              <a:gd name="f115" fmla="val 68"/>
              <a:gd name="f116" fmla="val 218"/>
              <a:gd name="f117" fmla="val 121"/>
              <a:gd name="f118" fmla="val 214"/>
              <a:gd name="f119" fmla="val 164"/>
              <a:gd name="f120" fmla="val 207"/>
              <a:gd name="f121" fmla="val 199"/>
              <a:gd name="f122" fmla="val 255"/>
              <a:gd name="f123" fmla="val 205"/>
              <a:gd name="f124" fmla="val 267"/>
              <a:gd name="f125" fmla="val 283"/>
              <a:gd name="f126" fmla="val 292"/>
              <a:gd name="f127" fmla="val 301"/>
              <a:gd name="f128" fmla="val 310"/>
              <a:gd name="f129" fmla="val 245"/>
              <a:gd name="f130" fmla="val 319"/>
              <a:gd name="f131" fmla="val 243"/>
              <a:gd name="f132" fmla="val 327"/>
              <a:gd name="f133" fmla="+- 0 0 -90"/>
              <a:gd name="f134" fmla="*/ f4 1 250"/>
              <a:gd name="f135" fmla="*/ f5 1 531"/>
              <a:gd name="f136" fmla="val f6"/>
              <a:gd name="f137" fmla="val f7"/>
              <a:gd name="f138" fmla="val f8"/>
              <a:gd name="f139" fmla="*/ f133 f0 1"/>
              <a:gd name="f140" fmla="+- f138 0 f136"/>
              <a:gd name="f141" fmla="+- f137 0 f136"/>
              <a:gd name="f142" fmla="*/ f139 1 f3"/>
              <a:gd name="f143" fmla="*/ f141 1 250"/>
              <a:gd name="f144" fmla="*/ f140 1 531"/>
              <a:gd name="f145" fmla="*/ 241 f141 1"/>
              <a:gd name="f146" fmla="*/ 337 f140 1"/>
              <a:gd name="f147" fmla="*/ 210 f141 1"/>
              <a:gd name="f148" fmla="*/ 339 f140 1"/>
              <a:gd name="f149" fmla="*/ 209 f141 1"/>
              <a:gd name="f150" fmla="*/ 360 f140 1"/>
              <a:gd name="f151" fmla="*/ 208 f141 1"/>
              <a:gd name="f152" fmla="*/ 496 f140 1"/>
              <a:gd name="f153" fmla="*/ 181 f141 1"/>
              <a:gd name="f154" fmla="*/ 531 f140 1"/>
              <a:gd name="f155" fmla="*/ 155 f141 1"/>
              <a:gd name="f156" fmla="*/ 495 f140 1"/>
              <a:gd name="f157" fmla="*/ 357 f140 1"/>
              <a:gd name="f158" fmla="*/ 154 f141 1"/>
              <a:gd name="f159" fmla="*/ 147 f141 1"/>
              <a:gd name="f160" fmla="*/ 145 f141 1"/>
              <a:gd name="f161" fmla="*/ 144 f141 1"/>
              <a:gd name="f162" fmla="*/ 489 f140 1"/>
              <a:gd name="f163" fmla="*/ 118 f141 1"/>
              <a:gd name="f164" fmla="*/ 91 f141 1"/>
              <a:gd name="f165" fmla="*/ 490 f140 1"/>
              <a:gd name="f166" fmla="*/ 42 f141 1"/>
              <a:gd name="f167" fmla="*/ 336 f140 1"/>
              <a:gd name="f168" fmla="*/ 83 f141 1"/>
              <a:gd name="f169" fmla="*/ 74 f140 1"/>
              <a:gd name="f170" fmla="*/ 77 f141 1"/>
              <a:gd name="f171" fmla="*/ 72 f140 1"/>
              <a:gd name="f172" fmla="*/ 72 f141 1"/>
              <a:gd name="f173" fmla="*/ 86 f140 1"/>
              <a:gd name="f174" fmla="*/ 46 f141 1"/>
              <a:gd name="f175" fmla="*/ 227 f140 1"/>
              <a:gd name="f176" fmla="*/ 30 f141 1"/>
              <a:gd name="f177" fmla="*/ 251 f140 1"/>
              <a:gd name="f178" fmla="*/ 4 f141 1"/>
              <a:gd name="f179" fmla="*/ 224 f140 1"/>
              <a:gd name="f180" fmla="*/ 33 f141 1"/>
              <a:gd name="f181" fmla="*/ 71 f140 1"/>
              <a:gd name="f182" fmla="*/ 39 f141 1"/>
              <a:gd name="f183" fmla="*/ 42 f140 1"/>
              <a:gd name="f184" fmla="*/ 94 f141 1"/>
              <a:gd name="f185" fmla="*/ 1 f140 1"/>
              <a:gd name="f186" fmla="*/ 206 f141 1"/>
              <a:gd name="f187" fmla="*/ 246 f141 1"/>
              <a:gd name="f188" fmla="*/ 12 f140 1"/>
              <a:gd name="f189" fmla="*/ 229 f141 1"/>
              <a:gd name="f190" fmla="*/ 84 f140 1"/>
              <a:gd name="f191" fmla="*/ 224 f141 1"/>
              <a:gd name="f192" fmla="*/ 68 f140 1"/>
              <a:gd name="f193" fmla="*/ 218 f141 1"/>
              <a:gd name="f194" fmla="*/ 76 f140 1"/>
              <a:gd name="f195" fmla="*/ 207 f141 1"/>
              <a:gd name="f196" fmla="*/ 208 f140 1"/>
              <a:gd name="f197" fmla="*/ 250 f141 1"/>
              <a:gd name="f198" fmla="*/ 283 f140 1"/>
              <a:gd name="f199" fmla="*/ 310 f140 1"/>
              <a:gd name="f200" fmla="+- f142 0 f1"/>
              <a:gd name="f201" fmla="*/ f145 1 250"/>
              <a:gd name="f202" fmla="*/ f146 1 531"/>
              <a:gd name="f203" fmla="*/ f147 1 250"/>
              <a:gd name="f204" fmla="*/ f148 1 531"/>
              <a:gd name="f205" fmla="*/ f149 1 250"/>
              <a:gd name="f206" fmla="*/ f150 1 531"/>
              <a:gd name="f207" fmla="*/ f151 1 250"/>
              <a:gd name="f208" fmla="*/ f152 1 531"/>
              <a:gd name="f209" fmla="*/ f153 1 250"/>
              <a:gd name="f210" fmla="*/ f154 1 531"/>
              <a:gd name="f211" fmla="*/ f155 1 250"/>
              <a:gd name="f212" fmla="*/ f156 1 531"/>
              <a:gd name="f213" fmla="*/ f157 1 531"/>
              <a:gd name="f214" fmla="*/ f158 1 250"/>
              <a:gd name="f215" fmla="*/ f159 1 250"/>
              <a:gd name="f216" fmla="*/ f160 1 250"/>
              <a:gd name="f217" fmla="*/ f161 1 250"/>
              <a:gd name="f218" fmla="*/ f162 1 531"/>
              <a:gd name="f219" fmla="*/ f163 1 250"/>
              <a:gd name="f220" fmla="*/ f164 1 250"/>
              <a:gd name="f221" fmla="*/ f165 1 531"/>
              <a:gd name="f222" fmla="*/ f166 1 250"/>
              <a:gd name="f223" fmla="*/ f167 1 531"/>
              <a:gd name="f224" fmla="*/ f168 1 250"/>
              <a:gd name="f225" fmla="*/ f169 1 531"/>
              <a:gd name="f226" fmla="*/ f170 1 250"/>
              <a:gd name="f227" fmla="*/ f171 1 531"/>
              <a:gd name="f228" fmla="*/ f172 1 250"/>
              <a:gd name="f229" fmla="*/ f173 1 531"/>
              <a:gd name="f230" fmla="*/ f174 1 250"/>
              <a:gd name="f231" fmla="*/ f175 1 531"/>
              <a:gd name="f232" fmla="*/ f176 1 250"/>
              <a:gd name="f233" fmla="*/ f177 1 531"/>
              <a:gd name="f234" fmla="*/ f178 1 250"/>
              <a:gd name="f235" fmla="*/ f179 1 531"/>
              <a:gd name="f236" fmla="*/ f180 1 250"/>
              <a:gd name="f237" fmla="*/ f181 1 531"/>
              <a:gd name="f238" fmla="*/ f182 1 250"/>
              <a:gd name="f239" fmla="*/ f183 1 531"/>
              <a:gd name="f240" fmla="*/ f184 1 250"/>
              <a:gd name="f241" fmla="*/ f185 1 531"/>
              <a:gd name="f242" fmla="*/ f186 1 250"/>
              <a:gd name="f243" fmla="*/ f187 1 250"/>
              <a:gd name="f244" fmla="*/ f188 1 531"/>
              <a:gd name="f245" fmla="*/ f189 1 250"/>
              <a:gd name="f246" fmla="*/ f190 1 531"/>
              <a:gd name="f247" fmla="*/ f191 1 250"/>
              <a:gd name="f248" fmla="*/ f192 1 531"/>
              <a:gd name="f249" fmla="*/ f193 1 250"/>
              <a:gd name="f250" fmla="*/ f194 1 531"/>
              <a:gd name="f251" fmla="*/ f195 1 250"/>
              <a:gd name="f252" fmla="*/ f196 1 531"/>
              <a:gd name="f253" fmla="*/ f197 1 250"/>
              <a:gd name="f254" fmla="*/ f198 1 531"/>
              <a:gd name="f255" fmla="*/ f199 1 531"/>
              <a:gd name="f256" fmla="*/ 0 1 f143"/>
              <a:gd name="f257" fmla="*/ f137 1 f143"/>
              <a:gd name="f258" fmla="*/ 0 1 f144"/>
              <a:gd name="f259" fmla="*/ f138 1 f144"/>
              <a:gd name="f260" fmla="*/ f201 1 f143"/>
              <a:gd name="f261" fmla="*/ f202 1 f144"/>
              <a:gd name="f262" fmla="*/ f203 1 f143"/>
              <a:gd name="f263" fmla="*/ f204 1 f144"/>
              <a:gd name="f264" fmla="*/ f205 1 f143"/>
              <a:gd name="f265" fmla="*/ f206 1 f144"/>
              <a:gd name="f266" fmla="*/ f207 1 f143"/>
              <a:gd name="f267" fmla="*/ f208 1 f144"/>
              <a:gd name="f268" fmla="*/ f209 1 f143"/>
              <a:gd name="f269" fmla="*/ f210 1 f144"/>
              <a:gd name="f270" fmla="*/ f211 1 f143"/>
              <a:gd name="f271" fmla="*/ f212 1 f144"/>
              <a:gd name="f272" fmla="*/ f213 1 f144"/>
              <a:gd name="f273" fmla="*/ f214 1 f143"/>
              <a:gd name="f274" fmla="*/ f215 1 f143"/>
              <a:gd name="f275" fmla="*/ f216 1 f143"/>
              <a:gd name="f276" fmla="*/ f217 1 f143"/>
              <a:gd name="f277" fmla="*/ f218 1 f144"/>
              <a:gd name="f278" fmla="*/ f219 1 f143"/>
              <a:gd name="f279" fmla="*/ f220 1 f143"/>
              <a:gd name="f280" fmla="*/ f221 1 f144"/>
              <a:gd name="f281" fmla="*/ f222 1 f143"/>
              <a:gd name="f282" fmla="*/ f223 1 f144"/>
              <a:gd name="f283" fmla="*/ f224 1 f143"/>
              <a:gd name="f284" fmla="*/ f225 1 f144"/>
              <a:gd name="f285" fmla="*/ f226 1 f143"/>
              <a:gd name="f286" fmla="*/ f227 1 f144"/>
              <a:gd name="f287" fmla="*/ f228 1 f143"/>
              <a:gd name="f288" fmla="*/ f229 1 f144"/>
              <a:gd name="f289" fmla="*/ f230 1 f143"/>
              <a:gd name="f290" fmla="*/ f231 1 f144"/>
              <a:gd name="f291" fmla="*/ f232 1 f143"/>
              <a:gd name="f292" fmla="*/ f233 1 f144"/>
              <a:gd name="f293" fmla="*/ f234 1 f143"/>
              <a:gd name="f294" fmla="*/ f235 1 f144"/>
              <a:gd name="f295" fmla="*/ f236 1 f143"/>
              <a:gd name="f296" fmla="*/ f237 1 f144"/>
              <a:gd name="f297" fmla="*/ f238 1 f143"/>
              <a:gd name="f298" fmla="*/ f239 1 f144"/>
              <a:gd name="f299" fmla="*/ f240 1 f143"/>
              <a:gd name="f300" fmla="*/ f241 1 f144"/>
              <a:gd name="f301" fmla="*/ f242 1 f143"/>
              <a:gd name="f302" fmla="*/ f243 1 f143"/>
              <a:gd name="f303" fmla="*/ f244 1 f144"/>
              <a:gd name="f304" fmla="*/ f245 1 f143"/>
              <a:gd name="f305" fmla="*/ f246 1 f144"/>
              <a:gd name="f306" fmla="*/ f247 1 f143"/>
              <a:gd name="f307" fmla="*/ f248 1 f144"/>
              <a:gd name="f308" fmla="*/ f249 1 f143"/>
              <a:gd name="f309" fmla="*/ f250 1 f144"/>
              <a:gd name="f310" fmla="*/ f251 1 f143"/>
              <a:gd name="f311" fmla="*/ f252 1 f144"/>
              <a:gd name="f312" fmla="*/ f253 1 f143"/>
              <a:gd name="f313" fmla="*/ f254 1 f144"/>
              <a:gd name="f314" fmla="*/ f255 1 f144"/>
              <a:gd name="f315" fmla="*/ f256 f134 1"/>
              <a:gd name="f316" fmla="*/ f257 f134 1"/>
              <a:gd name="f317" fmla="*/ f259 f135 1"/>
              <a:gd name="f318" fmla="*/ f258 f135 1"/>
              <a:gd name="f319" fmla="*/ f260 f134 1"/>
              <a:gd name="f320" fmla="*/ f261 f135 1"/>
              <a:gd name="f321" fmla="*/ f262 f134 1"/>
              <a:gd name="f322" fmla="*/ f263 f135 1"/>
              <a:gd name="f323" fmla="*/ f264 f134 1"/>
              <a:gd name="f324" fmla="*/ f265 f135 1"/>
              <a:gd name="f325" fmla="*/ f266 f134 1"/>
              <a:gd name="f326" fmla="*/ f267 f135 1"/>
              <a:gd name="f327" fmla="*/ f268 f134 1"/>
              <a:gd name="f328" fmla="*/ f269 f135 1"/>
              <a:gd name="f329" fmla="*/ f270 f134 1"/>
              <a:gd name="f330" fmla="*/ f271 f135 1"/>
              <a:gd name="f331" fmla="*/ f272 f135 1"/>
              <a:gd name="f332" fmla="*/ f273 f134 1"/>
              <a:gd name="f333" fmla="*/ f274 f134 1"/>
              <a:gd name="f334" fmla="*/ f275 f134 1"/>
              <a:gd name="f335" fmla="*/ f276 f134 1"/>
              <a:gd name="f336" fmla="*/ f277 f135 1"/>
              <a:gd name="f337" fmla="*/ f278 f134 1"/>
              <a:gd name="f338" fmla="*/ f279 f134 1"/>
              <a:gd name="f339" fmla="*/ f280 f135 1"/>
              <a:gd name="f340" fmla="*/ f281 f134 1"/>
              <a:gd name="f341" fmla="*/ f282 f135 1"/>
              <a:gd name="f342" fmla="*/ f283 f134 1"/>
              <a:gd name="f343" fmla="*/ f284 f135 1"/>
              <a:gd name="f344" fmla="*/ f285 f134 1"/>
              <a:gd name="f345" fmla="*/ f286 f135 1"/>
              <a:gd name="f346" fmla="*/ f287 f134 1"/>
              <a:gd name="f347" fmla="*/ f288 f135 1"/>
              <a:gd name="f348" fmla="*/ f289 f134 1"/>
              <a:gd name="f349" fmla="*/ f290 f135 1"/>
              <a:gd name="f350" fmla="*/ f291 f134 1"/>
              <a:gd name="f351" fmla="*/ f292 f135 1"/>
              <a:gd name="f352" fmla="*/ f293 f134 1"/>
              <a:gd name="f353" fmla="*/ f294 f135 1"/>
              <a:gd name="f354" fmla="*/ f295 f134 1"/>
              <a:gd name="f355" fmla="*/ f296 f135 1"/>
              <a:gd name="f356" fmla="*/ f297 f134 1"/>
              <a:gd name="f357" fmla="*/ f298 f135 1"/>
              <a:gd name="f358" fmla="*/ f299 f134 1"/>
              <a:gd name="f359" fmla="*/ f300 f135 1"/>
              <a:gd name="f360" fmla="*/ f301 f134 1"/>
              <a:gd name="f361" fmla="*/ f302 f134 1"/>
              <a:gd name="f362" fmla="*/ f303 f135 1"/>
              <a:gd name="f363" fmla="*/ f304 f134 1"/>
              <a:gd name="f364" fmla="*/ f305 f135 1"/>
              <a:gd name="f365" fmla="*/ f306 f134 1"/>
              <a:gd name="f366" fmla="*/ f307 f135 1"/>
              <a:gd name="f367" fmla="*/ f308 f134 1"/>
              <a:gd name="f368" fmla="*/ f309 f135 1"/>
              <a:gd name="f369" fmla="*/ f310 f134 1"/>
              <a:gd name="f370" fmla="*/ f311 f135 1"/>
              <a:gd name="f371" fmla="*/ f312 f134 1"/>
              <a:gd name="f372" fmla="*/ f313 f135 1"/>
              <a:gd name="f373" fmla="*/ f314 f135 1"/>
            </a:gdLst>
            <a:ahLst/>
            <a:cxnLst>
              <a:cxn ang="3cd4">
                <a:pos x="hc" y="t"/>
              </a:cxn>
              <a:cxn ang="0">
                <a:pos x="r" y="vc"/>
              </a:cxn>
              <a:cxn ang="cd4">
                <a:pos x="hc" y="b"/>
              </a:cxn>
              <a:cxn ang="cd2">
                <a:pos x="l" y="vc"/>
              </a:cxn>
              <a:cxn ang="f200">
                <a:pos x="f319" y="f320"/>
              </a:cxn>
              <a:cxn ang="f200">
                <a:pos x="f321" y="f322"/>
              </a:cxn>
              <a:cxn ang="f200">
                <a:pos x="f323" y="f324"/>
              </a:cxn>
              <a:cxn ang="f200">
                <a:pos x="f325" y="f326"/>
              </a:cxn>
              <a:cxn ang="f200">
                <a:pos x="f327" y="f328"/>
              </a:cxn>
              <a:cxn ang="f200">
                <a:pos x="f329" y="f330"/>
              </a:cxn>
              <a:cxn ang="f200">
                <a:pos x="f329" y="f331"/>
              </a:cxn>
              <a:cxn ang="f200">
                <a:pos x="f332" y="f322"/>
              </a:cxn>
              <a:cxn ang="f200">
                <a:pos x="f333" y="f322"/>
              </a:cxn>
              <a:cxn ang="f200">
                <a:pos x="f334" y="f331"/>
              </a:cxn>
              <a:cxn ang="f200">
                <a:pos x="f335" y="f336"/>
              </a:cxn>
              <a:cxn ang="f200">
                <a:pos x="f337" y="f328"/>
              </a:cxn>
              <a:cxn ang="f200">
                <a:pos x="f338" y="f339"/>
              </a:cxn>
              <a:cxn ang="f200">
                <a:pos x="f338" y="f322"/>
              </a:cxn>
              <a:cxn ang="f200">
                <a:pos x="f340" y="f341"/>
              </a:cxn>
              <a:cxn ang="f200">
                <a:pos x="f342" y="f343"/>
              </a:cxn>
              <a:cxn ang="f200">
                <a:pos x="f344" y="f345"/>
              </a:cxn>
              <a:cxn ang="f200">
                <a:pos x="f346" y="f347"/>
              </a:cxn>
              <a:cxn ang="f200">
                <a:pos x="f348" y="f349"/>
              </a:cxn>
              <a:cxn ang="f200">
                <a:pos x="f350" y="f351"/>
              </a:cxn>
              <a:cxn ang="f200">
                <a:pos x="f352" y="f353"/>
              </a:cxn>
              <a:cxn ang="f200">
                <a:pos x="f354" y="f355"/>
              </a:cxn>
              <a:cxn ang="f200">
                <a:pos x="f356" y="f357"/>
              </a:cxn>
              <a:cxn ang="f200">
                <a:pos x="f358" y="f359"/>
              </a:cxn>
              <a:cxn ang="f200">
                <a:pos x="f360" y="f359"/>
              </a:cxn>
              <a:cxn ang="f200">
                <a:pos x="f361" y="f362"/>
              </a:cxn>
              <a:cxn ang="f200">
                <a:pos x="f363" y="f364"/>
              </a:cxn>
              <a:cxn ang="f200">
                <a:pos x="f365" y="f366"/>
              </a:cxn>
              <a:cxn ang="f200">
                <a:pos x="f367" y="f368"/>
              </a:cxn>
              <a:cxn ang="f200">
                <a:pos x="f369" y="f370"/>
              </a:cxn>
              <a:cxn ang="f200">
                <a:pos x="f371" y="f372"/>
              </a:cxn>
              <a:cxn ang="f200">
                <a:pos x="f361" y="f373"/>
              </a:cxn>
              <a:cxn ang="f200">
                <a:pos x="f319" y="f320"/>
              </a:cxn>
            </a:cxnLst>
            <a:rect l="f315" t="f318" r="f316" b="f317"/>
            <a:pathLst>
              <a:path w="250" h="531">
                <a:moveTo>
                  <a:pt x="f9" y="f10"/>
                </a:moveTo>
                <a:cubicBezTo>
                  <a:pt x="f11" y="f10"/>
                  <a:pt x="f12" y="f13"/>
                  <a:pt x="f14" y="f15"/>
                </a:cubicBezTo>
                <a:cubicBezTo>
                  <a:pt x="f16" y="f17"/>
                  <a:pt x="f16" y="f18"/>
                  <a:pt x="f16" y="f2"/>
                </a:cubicBezTo>
                <a:cubicBezTo>
                  <a:pt x="f16" y="f19"/>
                  <a:pt x="f16" y="f20"/>
                  <a:pt x="f21" y="f22"/>
                </a:cubicBezTo>
                <a:cubicBezTo>
                  <a:pt x="f21" y="f23"/>
                  <a:pt x="f24" y="f8"/>
                  <a:pt x="f25" y="f8"/>
                </a:cubicBezTo>
                <a:cubicBezTo>
                  <a:pt x="f26" y="f27"/>
                  <a:pt x="f28" y="f29"/>
                  <a:pt x="f28" y="f30"/>
                </a:cubicBezTo>
                <a:cubicBezTo>
                  <a:pt x="f28" y="f31"/>
                  <a:pt x="f28" y="f32"/>
                  <a:pt x="f28" y="f33"/>
                </a:cubicBezTo>
                <a:cubicBezTo>
                  <a:pt x="f28" y="f34"/>
                  <a:pt x="f35" y="f36"/>
                  <a:pt x="f35" y="f15"/>
                </a:cubicBezTo>
                <a:cubicBezTo>
                  <a:pt x="f37" y="f15"/>
                  <a:pt x="f38" y="f15"/>
                  <a:pt x="f39" y="f15"/>
                </a:cubicBezTo>
                <a:cubicBezTo>
                  <a:pt x="f40" y="f36"/>
                  <a:pt x="f41" y="f34"/>
                  <a:pt x="f41" y="f33"/>
                </a:cubicBezTo>
                <a:cubicBezTo>
                  <a:pt x="f42" y="f43"/>
                  <a:pt x="f42" y="f44"/>
                  <a:pt x="f42" y="f45"/>
                </a:cubicBezTo>
                <a:cubicBezTo>
                  <a:pt x="f42" y="f23"/>
                  <a:pt x="f46" y="f27"/>
                  <a:pt x="f47" y="f8"/>
                </a:cubicBezTo>
                <a:cubicBezTo>
                  <a:pt x="f48" y="f8"/>
                  <a:pt x="f49" y="f29"/>
                  <a:pt x="f49" y="f50"/>
                </a:cubicBezTo>
                <a:cubicBezTo>
                  <a:pt x="f49" y="f51"/>
                  <a:pt x="f49" y="f52"/>
                  <a:pt x="f49" y="f15"/>
                </a:cubicBezTo>
                <a:cubicBezTo>
                  <a:pt x="f53" y="f13"/>
                  <a:pt x="f54" y="f10"/>
                  <a:pt x="f55" y="f56"/>
                </a:cubicBezTo>
                <a:cubicBezTo>
                  <a:pt x="f57" y="f58"/>
                  <a:pt x="f59" y="f60"/>
                  <a:pt x="f61" y="f53"/>
                </a:cubicBezTo>
                <a:cubicBezTo>
                  <a:pt x="f62" y="f63"/>
                  <a:pt x="f64" y="f65"/>
                  <a:pt x="f66" y="f65"/>
                </a:cubicBezTo>
                <a:cubicBezTo>
                  <a:pt x="f67" y="f68"/>
                  <a:pt x="f65" y="f62"/>
                  <a:pt x="f65" y="f69"/>
                </a:cubicBezTo>
                <a:cubicBezTo>
                  <a:pt x="f70" y="f71"/>
                  <a:pt x="f57" y="f3"/>
                  <a:pt x="f72" y="f73"/>
                </a:cubicBezTo>
                <a:cubicBezTo>
                  <a:pt x="f74" y="f75"/>
                  <a:pt x="f76" y="f77"/>
                  <a:pt x="f78" y="f79"/>
                </a:cubicBezTo>
                <a:cubicBezTo>
                  <a:pt x="f80" y="f81"/>
                  <a:pt x="f6" y="f82"/>
                  <a:pt x="f83" y="f84"/>
                </a:cubicBezTo>
                <a:cubicBezTo>
                  <a:pt x="f85" y="f86"/>
                  <a:pt x="f87" y="f88"/>
                  <a:pt x="f89" y="f90"/>
                </a:cubicBezTo>
                <a:cubicBezTo>
                  <a:pt x="f91" y="f92"/>
                  <a:pt x="f93" y="f94"/>
                  <a:pt x="f95" y="f55"/>
                </a:cubicBezTo>
                <a:cubicBezTo>
                  <a:pt x="f96" y="f97"/>
                  <a:pt x="f98" y="f99"/>
                  <a:pt x="f100" y="f99"/>
                </a:cubicBezTo>
                <a:cubicBezTo>
                  <a:pt x="f101" y="f6"/>
                  <a:pt x="f102" y="f6"/>
                  <a:pt x="f103" y="f99"/>
                </a:cubicBezTo>
                <a:cubicBezTo>
                  <a:pt x="f104" y="f105"/>
                  <a:pt x="f106" y="f107"/>
                  <a:pt x="f108" y="f109"/>
                </a:cubicBezTo>
                <a:cubicBezTo>
                  <a:pt x="f110" y="f76"/>
                  <a:pt x="f111" y="f54"/>
                  <a:pt x="f112" y="f113"/>
                </a:cubicBezTo>
                <a:cubicBezTo>
                  <a:pt x="f73" y="f66"/>
                  <a:pt x="f114" y="f63"/>
                  <a:pt x="f84" y="f115"/>
                </a:cubicBezTo>
                <a:cubicBezTo>
                  <a:pt x="f104" y="f53"/>
                  <a:pt x="f116" y="f67"/>
                  <a:pt x="f116" y="f68"/>
                </a:cubicBezTo>
                <a:cubicBezTo>
                  <a:pt x="f112" y="f117"/>
                  <a:pt x="f118" y="f119"/>
                  <a:pt x="f120" y="f21"/>
                </a:cubicBezTo>
                <a:cubicBezTo>
                  <a:pt x="f121" y="f122"/>
                  <a:pt x="f123" y="f124"/>
                  <a:pt x="f7" y="f125"/>
                </a:cubicBezTo>
                <a:cubicBezTo>
                  <a:pt x="f77" y="f126"/>
                  <a:pt x="f77" y="f127"/>
                  <a:pt x="f108" y="f128"/>
                </a:cubicBezTo>
                <a:cubicBezTo>
                  <a:pt x="f129" y="f130"/>
                  <a:pt x="f131" y="f132"/>
                  <a:pt x="f9" y="f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8" name="Freeform 13">
            <a:extLst>
              <a:ext uri="{FF2B5EF4-FFF2-40B4-BE49-F238E27FC236}">
                <a16:creationId xmlns:a16="http://schemas.microsoft.com/office/drawing/2014/main" id="{2D995A79-210F-DBD3-5051-6B2B7EBD3719}"/>
              </a:ext>
            </a:extLst>
          </p:cNvPr>
          <p:cNvSpPr/>
          <p:nvPr/>
        </p:nvSpPr>
        <p:spPr>
          <a:xfrm>
            <a:off x="3821058" y="904241"/>
            <a:ext cx="316830" cy="315733"/>
          </a:xfrm>
          <a:custGeom>
            <a:avLst/>
            <a:gdLst>
              <a:gd name="f0" fmla="val 10800000"/>
              <a:gd name="f1" fmla="val 5400000"/>
              <a:gd name="f2" fmla="val 180"/>
              <a:gd name="f3" fmla="val w"/>
              <a:gd name="f4" fmla="val h"/>
              <a:gd name="f5" fmla="val 0"/>
              <a:gd name="f6" fmla="val 100"/>
              <a:gd name="f7" fmla="val 52"/>
              <a:gd name="f8" fmla="val 79"/>
              <a:gd name="f9" fmla="val 77"/>
              <a:gd name="f10" fmla="val 101"/>
              <a:gd name="f11" fmla="val 50"/>
              <a:gd name="f12" fmla="val 22"/>
              <a:gd name="f13" fmla="val 78"/>
              <a:gd name="f14" fmla="val 51"/>
              <a:gd name="f15" fmla="val 24"/>
              <a:gd name="f16" fmla="val 1"/>
              <a:gd name="f17" fmla="val 2"/>
              <a:gd name="f18" fmla="val 25"/>
              <a:gd name="f19" fmla="+- 0 0 -90"/>
              <a:gd name="f20" fmla="*/ f3 1 100"/>
              <a:gd name="f21" fmla="*/ f4 1 100"/>
              <a:gd name="f22" fmla="val f5"/>
              <a:gd name="f23" fmla="val f6"/>
              <a:gd name="f24" fmla="*/ f19 f0 1"/>
              <a:gd name="f25" fmla="+- f23 0 f22"/>
              <a:gd name="f26" fmla="*/ f24 1 f2"/>
              <a:gd name="f27" fmla="*/ f25 1 100"/>
              <a:gd name="f28" fmla="*/ 100 f25 1"/>
              <a:gd name="f29" fmla="*/ 52 f25 1"/>
              <a:gd name="f30" fmla="*/ 50 f25 1"/>
              <a:gd name="f31" fmla="*/ 101 f25 1"/>
              <a:gd name="f32" fmla="*/ 0 f25 1"/>
              <a:gd name="f33" fmla="*/ 51 f25 1"/>
              <a:gd name="f34" fmla="*/ 1 f25 1"/>
              <a:gd name="f35" fmla="+- f26 0 f1"/>
              <a:gd name="f36" fmla="*/ f28 1 101"/>
              <a:gd name="f37" fmla="*/ f29 1 101"/>
              <a:gd name="f38" fmla="*/ f30 1 101"/>
              <a:gd name="f39" fmla="*/ f31 1 101"/>
              <a:gd name="f40" fmla="*/ f32 1 101"/>
              <a:gd name="f41" fmla="*/ f33 1 101"/>
              <a:gd name="f42" fmla="*/ f34 1 101"/>
              <a:gd name="f43" fmla="*/ 0 1 f27"/>
              <a:gd name="f44" fmla="*/ f23 1 f27"/>
              <a:gd name="f45" fmla="*/ f36 1 f27"/>
              <a:gd name="f46" fmla="*/ f37 1 f27"/>
              <a:gd name="f47" fmla="*/ f38 1 f27"/>
              <a:gd name="f48" fmla="*/ f39 1 f27"/>
              <a:gd name="f49" fmla="*/ f40 1 f27"/>
              <a:gd name="f50" fmla="*/ f41 1 f27"/>
              <a:gd name="f51" fmla="*/ f42 1 f27"/>
              <a:gd name="f52" fmla="*/ f43 f20 1"/>
              <a:gd name="f53" fmla="*/ f44 f20 1"/>
              <a:gd name="f54" fmla="*/ f44 f21 1"/>
              <a:gd name="f55" fmla="*/ f43 f21 1"/>
              <a:gd name="f56" fmla="*/ f45 f20 1"/>
              <a:gd name="f57" fmla="*/ f46 f21 1"/>
              <a:gd name="f58" fmla="*/ f47 f20 1"/>
              <a:gd name="f59" fmla="*/ f48 f21 1"/>
              <a:gd name="f60" fmla="*/ f49 f20 1"/>
              <a:gd name="f61" fmla="*/ f50 f21 1"/>
              <a:gd name="f62" fmla="*/ f46 f20 1"/>
              <a:gd name="f63" fmla="*/ f51 f21 1"/>
            </a:gdLst>
            <a:ahLst/>
            <a:cxnLst>
              <a:cxn ang="3cd4">
                <a:pos x="hc" y="t"/>
              </a:cxn>
              <a:cxn ang="0">
                <a:pos x="r" y="vc"/>
              </a:cxn>
              <a:cxn ang="cd4">
                <a:pos x="hc" y="b"/>
              </a:cxn>
              <a:cxn ang="cd2">
                <a:pos x="l" y="vc"/>
              </a:cxn>
              <a:cxn ang="f35">
                <a:pos x="f56" y="f57"/>
              </a:cxn>
              <a:cxn ang="f35">
                <a:pos x="f58" y="f59"/>
              </a:cxn>
              <a:cxn ang="f35">
                <a:pos x="f60" y="f61"/>
              </a:cxn>
              <a:cxn ang="f35">
                <a:pos x="f62" y="f63"/>
              </a:cxn>
              <a:cxn ang="f35">
                <a:pos x="f56" y="f57"/>
              </a:cxn>
            </a:cxnLst>
            <a:rect l="f52" t="f55" r="f53" b="f54"/>
            <a:pathLst>
              <a:path w="100" h="100">
                <a:moveTo>
                  <a:pt x="f6" y="f7"/>
                </a:moveTo>
                <a:cubicBezTo>
                  <a:pt x="f6" y="f8"/>
                  <a:pt x="f9" y="f10"/>
                  <a:pt x="f11" y="f10"/>
                </a:cubicBezTo>
                <a:cubicBezTo>
                  <a:pt x="f12" y="f6"/>
                  <a:pt x="f5" y="f13"/>
                  <a:pt x="f5" y="f14"/>
                </a:cubicBezTo>
                <a:cubicBezTo>
                  <a:pt x="f5" y="f15"/>
                  <a:pt x="f15" y="f5"/>
                  <a:pt x="f7" y="f16"/>
                </a:cubicBezTo>
                <a:cubicBezTo>
                  <a:pt x="f8" y="f17"/>
                  <a:pt x="f10" y="f18"/>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9" name="Freeform 14">
            <a:extLst>
              <a:ext uri="{FF2B5EF4-FFF2-40B4-BE49-F238E27FC236}">
                <a16:creationId xmlns:a16="http://schemas.microsoft.com/office/drawing/2014/main" id="{DF4B93DD-E5FB-1D7E-E5FC-9EF607930A56}"/>
              </a:ext>
            </a:extLst>
          </p:cNvPr>
          <p:cNvSpPr/>
          <p:nvPr/>
        </p:nvSpPr>
        <p:spPr>
          <a:xfrm>
            <a:off x="3108475" y="904241"/>
            <a:ext cx="315733" cy="315733"/>
          </a:xfrm>
          <a:custGeom>
            <a:avLst/>
            <a:gdLst>
              <a:gd name="f0" fmla="val 10800000"/>
              <a:gd name="f1" fmla="val 5400000"/>
              <a:gd name="f2" fmla="val 180"/>
              <a:gd name="f3" fmla="val w"/>
              <a:gd name="f4" fmla="val h"/>
              <a:gd name="f5" fmla="val 0"/>
              <a:gd name="f6" fmla="val 100"/>
              <a:gd name="f7" fmla="val 52"/>
              <a:gd name="f8" fmla="val 79"/>
              <a:gd name="f9" fmla="val 78"/>
              <a:gd name="f10" fmla="val 101"/>
              <a:gd name="f11" fmla="val 51"/>
              <a:gd name="f12" fmla="val 23"/>
              <a:gd name="f13" fmla="val 1"/>
              <a:gd name="f14" fmla="val 24"/>
              <a:gd name="f15" fmla="val 25"/>
              <a:gd name="f16" fmla="val 2"/>
              <a:gd name="f17" fmla="+- 0 0 -90"/>
              <a:gd name="f18" fmla="*/ f3 1 100"/>
              <a:gd name="f19" fmla="*/ f4 1 100"/>
              <a:gd name="f20" fmla="val f5"/>
              <a:gd name="f21" fmla="val f6"/>
              <a:gd name="f22" fmla="*/ f17 f0 1"/>
              <a:gd name="f23" fmla="+- f21 0 f20"/>
              <a:gd name="f24" fmla="*/ f22 1 f2"/>
              <a:gd name="f25" fmla="*/ f23 1 100"/>
              <a:gd name="f26" fmla="*/ 100 f23 1"/>
              <a:gd name="f27" fmla="*/ 52 f23 1"/>
              <a:gd name="f28" fmla="*/ 51 f23 1"/>
              <a:gd name="f29" fmla="*/ 101 f23 1"/>
              <a:gd name="f30" fmla="*/ 1 f23 1"/>
              <a:gd name="f31" fmla="+- f24 0 f1"/>
              <a:gd name="f32" fmla="*/ f26 1 101"/>
              <a:gd name="f33" fmla="*/ f27 1 101"/>
              <a:gd name="f34" fmla="*/ f28 1 101"/>
              <a:gd name="f35" fmla="*/ f29 1 101"/>
              <a:gd name="f36" fmla="*/ f30 1 101"/>
              <a:gd name="f37" fmla="*/ 0 1 f25"/>
              <a:gd name="f38" fmla="*/ f21 1 f25"/>
              <a:gd name="f39" fmla="*/ f32 1 f25"/>
              <a:gd name="f40" fmla="*/ f33 1 f25"/>
              <a:gd name="f41" fmla="*/ f34 1 f25"/>
              <a:gd name="f42" fmla="*/ f35 1 f25"/>
              <a:gd name="f43" fmla="*/ f36 1 f25"/>
              <a:gd name="f44" fmla="*/ f37 f18 1"/>
              <a:gd name="f45" fmla="*/ f38 f18 1"/>
              <a:gd name="f46" fmla="*/ f38 f19 1"/>
              <a:gd name="f47" fmla="*/ f37 f19 1"/>
              <a:gd name="f48" fmla="*/ f39 f18 1"/>
              <a:gd name="f49" fmla="*/ f40 f19 1"/>
              <a:gd name="f50" fmla="*/ f41 f18 1"/>
              <a:gd name="f51" fmla="*/ f42 f19 1"/>
              <a:gd name="f52" fmla="*/ f43 f18 1"/>
              <a:gd name="f53" fmla="*/ f40 f18 1"/>
              <a:gd name="f54" fmla="*/ f43 f19 1"/>
            </a:gdLst>
            <a:ahLst/>
            <a:cxnLst>
              <a:cxn ang="3cd4">
                <a:pos x="hc" y="t"/>
              </a:cxn>
              <a:cxn ang="0">
                <a:pos x="r" y="vc"/>
              </a:cxn>
              <a:cxn ang="cd4">
                <a:pos x="hc" y="b"/>
              </a:cxn>
              <a:cxn ang="cd2">
                <a:pos x="l" y="vc"/>
              </a:cxn>
              <a:cxn ang="f31">
                <a:pos x="f48" y="f49"/>
              </a:cxn>
              <a:cxn ang="f31">
                <a:pos x="f50" y="f51"/>
              </a:cxn>
              <a:cxn ang="f31">
                <a:pos x="f52" y="f49"/>
              </a:cxn>
              <a:cxn ang="f31">
                <a:pos x="f53" y="f54"/>
              </a:cxn>
              <a:cxn ang="f31">
                <a:pos x="f48" y="f49"/>
              </a:cxn>
            </a:cxnLst>
            <a:rect l="f44" t="f47" r="f45" b="f46"/>
            <a:pathLst>
              <a:path w="100" h="100">
                <a:moveTo>
                  <a:pt x="f6" y="f7"/>
                </a:moveTo>
                <a:cubicBezTo>
                  <a:pt x="f6" y="f8"/>
                  <a:pt x="f9" y="f10"/>
                  <a:pt x="f11" y="f10"/>
                </a:cubicBezTo>
                <a:cubicBezTo>
                  <a:pt x="f12" y="f10"/>
                  <a:pt x="f13" y="f8"/>
                  <a:pt x="f13" y="f7"/>
                </a:cubicBezTo>
                <a:cubicBezTo>
                  <a:pt x="f5" y="f14"/>
                  <a:pt x="f15" y="f5"/>
                  <a:pt x="f7" y="f13"/>
                </a:cubicBezTo>
                <a:cubicBezTo>
                  <a:pt x="f8" y="f16"/>
                  <a:pt x="f10" y="f14"/>
                  <a:pt x="f6" y="f7"/>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0" name="Freeform 15">
            <a:extLst>
              <a:ext uri="{FF2B5EF4-FFF2-40B4-BE49-F238E27FC236}">
                <a16:creationId xmlns:a16="http://schemas.microsoft.com/office/drawing/2014/main" id="{2781B037-9573-583F-1B1D-AE2916EBA0F3}"/>
              </a:ext>
            </a:extLst>
          </p:cNvPr>
          <p:cNvSpPr/>
          <p:nvPr/>
        </p:nvSpPr>
        <p:spPr>
          <a:xfrm>
            <a:off x="4534738" y="907532"/>
            <a:ext cx="312441" cy="312441"/>
          </a:xfrm>
          <a:custGeom>
            <a:avLst/>
            <a:gdLst>
              <a:gd name="f0" fmla="val 10800000"/>
              <a:gd name="f1" fmla="val 5400000"/>
              <a:gd name="f2" fmla="val 180"/>
              <a:gd name="f3" fmla="val w"/>
              <a:gd name="f4" fmla="val h"/>
              <a:gd name="f5" fmla="val 0"/>
              <a:gd name="f6" fmla="val 100"/>
              <a:gd name="f7" fmla="val 50"/>
              <a:gd name="f8" fmla="val 22"/>
              <a:gd name="f9" fmla="val 78"/>
              <a:gd name="f10" fmla="val 51"/>
              <a:gd name="f11" fmla="val 77"/>
              <a:gd name="f12" fmla="val 24"/>
              <a:gd name="f13" fmla="+- 0 0 -90"/>
              <a:gd name="f14" fmla="*/ f3 1 100"/>
              <a:gd name="f15" fmla="*/ f4 1 100"/>
              <a:gd name="f16" fmla="val f5"/>
              <a:gd name="f17" fmla="val f6"/>
              <a:gd name="f18" fmla="*/ f13 f0 1"/>
              <a:gd name="f19" fmla="+- f17 0 f16"/>
              <a:gd name="f20" fmla="*/ f18 1 f2"/>
              <a:gd name="f21" fmla="*/ f19 1 100"/>
              <a:gd name="f22" fmla="*/ 50 f19 1"/>
              <a:gd name="f23" fmla="*/ 100 f19 1"/>
              <a:gd name="f24" fmla="*/ 0 f19 1"/>
              <a:gd name="f25" fmla="*/ 51 f19 1"/>
              <a:gd name="f26" fmla="+- f20 0 f1"/>
              <a:gd name="f27" fmla="*/ f22 1 100"/>
              <a:gd name="f28" fmla="*/ f23 1 100"/>
              <a:gd name="f29" fmla="*/ f24 1 100"/>
              <a:gd name="f30" fmla="*/ f25 1 100"/>
              <a:gd name="f31" fmla="*/ 0 1 f21"/>
              <a:gd name="f32" fmla="*/ f17 1 f21"/>
              <a:gd name="f33" fmla="*/ f27 1 f21"/>
              <a:gd name="f34" fmla="*/ f28 1 f21"/>
              <a:gd name="f35" fmla="*/ f29 1 f21"/>
              <a:gd name="f36" fmla="*/ f30 1 f21"/>
              <a:gd name="f37" fmla="*/ f31 f14 1"/>
              <a:gd name="f38" fmla="*/ f32 f14 1"/>
              <a:gd name="f39" fmla="*/ f32 f15 1"/>
              <a:gd name="f40" fmla="*/ f31 f15 1"/>
              <a:gd name="f41" fmla="*/ f33 f14 1"/>
              <a:gd name="f42" fmla="*/ f34 f15 1"/>
              <a:gd name="f43" fmla="*/ f35 f14 1"/>
              <a:gd name="f44" fmla="*/ f36 f15 1"/>
              <a:gd name="f45" fmla="*/ f35 f15 1"/>
              <a:gd name="f46" fmla="*/ f34 f14 1"/>
              <a:gd name="f47" fmla="*/ f33 f15 1"/>
            </a:gdLst>
            <a:ahLst/>
            <a:cxnLst>
              <a:cxn ang="3cd4">
                <a:pos x="hc" y="t"/>
              </a:cxn>
              <a:cxn ang="0">
                <a:pos x="r" y="vc"/>
              </a:cxn>
              <a:cxn ang="cd4">
                <a:pos x="hc" y="b"/>
              </a:cxn>
              <a:cxn ang="cd2">
                <a:pos x="l" y="vc"/>
              </a:cxn>
              <a:cxn ang="f26">
                <a:pos x="f41" y="f42"/>
              </a:cxn>
              <a:cxn ang="f26">
                <a:pos x="f43" y="f44"/>
              </a:cxn>
              <a:cxn ang="f26">
                <a:pos x="f41" y="f45"/>
              </a:cxn>
              <a:cxn ang="f26">
                <a:pos x="f46" y="f47"/>
              </a:cxn>
              <a:cxn ang="f26">
                <a:pos x="f41" y="f42"/>
              </a:cxn>
            </a:cxnLst>
            <a:rect l="f37" t="f40" r="f38" b="f39"/>
            <a:pathLst>
              <a:path w="100" h="100">
                <a:moveTo>
                  <a:pt x="f7" y="f6"/>
                </a:moveTo>
                <a:cubicBezTo>
                  <a:pt x="f8" y="f6"/>
                  <a:pt x="f5" y="f9"/>
                  <a:pt x="f5" y="f10"/>
                </a:cubicBezTo>
                <a:cubicBezTo>
                  <a:pt x="f5" y="f8"/>
                  <a:pt x="f8" y="f5"/>
                  <a:pt x="f7" y="f5"/>
                </a:cubicBezTo>
                <a:cubicBezTo>
                  <a:pt x="f11" y="f5"/>
                  <a:pt x="f6" y="f12"/>
                  <a:pt x="f6" y="f7"/>
                </a:cubicBezTo>
                <a:cubicBezTo>
                  <a:pt x="f6" y="f9"/>
                  <a:pt x="f11" y="f6"/>
                  <a:pt x="f7" y="f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1" name="Freeform 19">
            <a:extLst>
              <a:ext uri="{FF2B5EF4-FFF2-40B4-BE49-F238E27FC236}">
                <a16:creationId xmlns:a16="http://schemas.microsoft.com/office/drawing/2014/main" id="{5066FD58-5390-8778-E8C9-EBB168149827}"/>
              </a:ext>
            </a:extLst>
          </p:cNvPr>
          <p:cNvSpPr/>
          <p:nvPr/>
        </p:nvSpPr>
        <p:spPr>
          <a:xfrm>
            <a:off x="5212235" y="793516"/>
            <a:ext cx="1183983" cy="1410919"/>
          </a:xfrm>
          <a:custGeom>
            <a:avLst/>
            <a:gdLst>
              <a:gd name="f0" fmla="val 10800000"/>
              <a:gd name="f1" fmla="val 5400000"/>
              <a:gd name="f2" fmla="val 180"/>
              <a:gd name="f3" fmla="val w"/>
              <a:gd name="f4" fmla="val h"/>
              <a:gd name="f5" fmla="val 0"/>
              <a:gd name="f6" fmla="val 914"/>
              <a:gd name="f7" fmla="val 1092"/>
              <a:gd name="f8" fmla="val 798"/>
              <a:gd name="f9" fmla="val 136"/>
              <a:gd name="f10" fmla="val 794"/>
              <a:gd name="f11" fmla="val 132"/>
              <a:gd name="f12" fmla="val 791"/>
              <a:gd name="f13" fmla="val 128"/>
              <a:gd name="f14" fmla="val 787"/>
              <a:gd name="f15" fmla="val 125"/>
              <a:gd name="f16" fmla="val 786"/>
              <a:gd name="f17" fmla="val 123"/>
              <a:gd name="f18" fmla="val 785"/>
              <a:gd name="f19" fmla="val 122"/>
              <a:gd name="f20" fmla="val 782"/>
              <a:gd name="f21" fmla="val 781"/>
              <a:gd name="f22" fmla="val 118"/>
              <a:gd name="f23" fmla="val 778"/>
              <a:gd name="f24" fmla="val 117"/>
              <a:gd name="f25" fmla="val 776"/>
              <a:gd name="f26" fmla="val 115"/>
              <a:gd name="f27" fmla="val 760"/>
              <a:gd name="f28" fmla="val 100"/>
              <a:gd name="f29" fmla="val 742"/>
              <a:gd name="f30" fmla="val 87"/>
              <a:gd name="f31" fmla="val 723"/>
              <a:gd name="f32" fmla="val 75"/>
              <a:gd name="f33" fmla="val 649"/>
              <a:gd name="f34" fmla="val 29"/>
              <a:gd name="f35" fmla="val 569"/>
              <a:gd name="f36" fmla="val 7"/>
              <a:gd name="f37" fmla="val 483"/>
              <a:gd name="f38" fmla="val 1"/>
              <a:gd name="f39" fmla="val 481"/>
              <a:gd name="f40" fmla="val 479"/>
              <a:gd name="f41" fmla="val 3"/>
              <a:gd name="f42" fmla="val 477"/>
              <a:gd name="f43" fmla="val 475"/>
              <a:gd name="f44" fmla="val 473"/>
              <a:gd name="f45" fmla="val 471"/>
              <a:gd name="f46" fmla="val 459"/>
              <a:gd name="f47" fmla="val 446"/>
              <a:gd name="f48" fmla="val 434"/>
              <a:gd name="f49" fmla="val 431"/>
              <a:gd name="f50" fmla="val 428"/>
              <a:gd name="f51" fmla="val 425"/>
              <a:gd name="f52" fmla="val 424"/>
              <a:gd name="f53" fmla="val 2"/>
              <a:gd name="f54" fmla="val 423"/>
              <a:gd name="f55" fmla="val 422"/>
              <a:gd name="f56" fmla="val 412"/>
              <a:gd name="f57" fmla="val 403"/>
              <a:gd name="f58" fmla="val 393"/>
              <a:gd name="f59" fmla="val 4"/>
              <a:gd name="f60" fmla="val 319"/>
              <a:gd name="f61" fmla="val 12"/>
              <a:gd name="f62" fmla="val 250"/>
              <a:gd name="f63" fmla="val 33"/>
              <a:gd name="f64" fmla="val 187"/>
              <a:gd name="f65" fmla="val 73"/>
              <a:gd name="f66" fmla="val 139"/>
              <a:gd name="f67" fmla="val 104"/>
              <a:gd name="f68" fmla="val 98"/>
              <a:gd name="f69" fmla="val 143"/>
              <a:gd name="f70" fmla="val 69"/>
              <a:gd name="f71" fmla="val 192"/>
              <a:gd name="f72" fmla="val 21"/>
              <a:gd name="f73" fmla="val 275"/>
              <a:gd name="f74" fmla="val 365"/>
              <a:gd name="f75" fmla="val 460"/>
              <a:gd name="f76" fmla="val 522"/>
              <a:gd name="f77" fmla="val 11"/>
              <a:gd name="f78" fmla="val 582"/>
              <a:gd name="f79" fmla="val 24"/>
              <a:gd name="f80" fmla="val 642"/>
              <a:gd name="f81" fmla="val 32"/>
              <a:gd name="f82" fmla="val 680"/>
              <a:gd name="f83" fmla="val 42"/>
              <a:gd name="f84" fmla="val 718"/>
              <a:gd name="f85" fmla="val 49"/>
              <a:gd name="f86" fmla="val 756"/>
              <a:gd name="f87" fmla="val 50"/>
              <a:gd name="f88" fmla="val 766"/>
              <a:gd name="f89" fmla="val 52"/>
              <a:gd name="f90" fmla="val 53"/>
              <a:gd name="f91" fmla="val 54"/>
              <a:gd name="f92" fmla="val 789"/>
              <a:gd name="f93" fmla="val 792"/>
              <a:gd name="f94" fmla="val 796"/>
              <a:gd name="f95" fmla="val 797"/>
              <a:gd name="f96" fmla="val 55"/>
              <a:gd name="f97" fmla="val 803"/>
              <a:gd name="f98" fmla="val 809"/>
              <a:gd name="f99" fmla="val 814"/>
              <a:gd name="f100" fmla="val 816"/>
              <a:gd name="f101" fmla="val 817"/>
              <a:gd name="f102" fmla="val 819"/>
              <a:gd name="f103" fmla="val 858"/>
              <a:gd name="f104" fmla="val 43"/>
              <a:gd name="f105" fmla="val 892"/>
              <a:gd name="f106" fmla="val 917"/>
              <a:gd name="f107" fmla="val 8"/>
              <a:gd name="f108" fmla="val 920"/>
              <a:gd name="f109" fmla="val 10"/>
              <a:gd name="f110" fmla="val 921"/>
              <a:gd name="f111" fmla="val 923"/>
              <a:gd name="f112" fmla="val 936"/>
              <a:gd name="f113" fmla="val 948"/>
              <a:gd name="f114" fmla="val 45"/>
              <a:gd name="f115" fmla="val 958"/>
              <a:gd name="f116" fmla="val 58"/>
              <a:gd name="f117" fmla="val 969"/>
              <a:gd name="f118" fmla="val 978"/>
              <a:gd name="f119" fmla="val 91"/>
              <a:gd name="f120" fmla="val 982"/>
              <a:gd name="f121" fmla="val 102"/>
              <a:gd name="f122" fmla="val 984"/>
              <a:gd name="f123" fmla="val 114"/>
              <a:gd name="f124" fmla="val 126"/>
              <a:gd name="f125" fmla="val 141"/>
              <a:gd name="f126" fmla="val 979"/>
              <a:gd name="f127" fmla="val 149"/>
              <a:gd name="f128" fmla="val 986"/>
              <a:gd name="f129" fmla="val 1002"/>
              <a:gd name="f130" fmla="val 1003"/>
              <a:gd name="f131" fmla="val 148"/>
              <a:gd name="f132" fmla="val 1005"/>
              <a:gd name="f133" fmla="val 1007"/>
              <a:gd name="f134" fmla="val 145"/>
              <a:gd name="f135" fmla="val 1029"/>
              <a:gd name="f136" fmla="val 1049"/>
              <a:gd name="f137" fmla="val 124"/>
              <a:gd name="f138" fmla="val 1068"/>
              <a:gd name="f139" fmla="val 1071"/>
              <a:gd name="f140" fmla="val 1073"/>
              <a:gd name="f141" fmla="val 1075"/>
              <a:gd name="f142" fmla="val 133"/>
              <a:gd name="f143" fmla="val 1080"/>
              <a:gd name="f144" fmla="val 1086"/>
              <a:gd name="f145" fmla="val 1090"/>
              <a:gd name="f146" fmla="val 151"/>
              <a:gd name="f147" fmla="val 1091"/>
              <a:gd name="f148" fmla="val 153"/>
              <a:gd name="f149" fmla="val 155"/>
              <a:gd name="f150" fmla="val 170"/>
              <a:gd name="f151" fmla="val 1082"/>
              <a:gd name="f152" fmla="val 186"/>
              <a:gd name="f153" fmla="val 1077"/>
              <a:gd name="f154" fmla="val 202"/>
              <a:gd name="f155" fmla="val 254"/>
              <a:gd name="f156" fmla="val 1054"/>
              <a:gd name="f157" fmla="val 306"/>
              <a:gd name="f158" fmla="val 1037"/>
              <a:gd name="f159" fmla="val 358"/>
              <a:gd name="f160" fmla="val 1020"/>
              <a:gd name="f161" fmla="val 363"/>
              <a:gd name="f162" fmla="val 1019"/>
              <a:gd name="f163" fmla="val 1017"/>
              <a:gd name="f164" fmla="val 1011"/>
              <a:gd name="f165" fmla="val 364"/>
              <a:gd name="f166" fmla="val 988"/>
              <a:gd name="f167" fmla="val 965"/>
              <a:gd name="f168" fmla="val 941"/>
              <a:gd name="f169" fmla="val 938"/>
              <a:gd name="f170" fmla="val 361"/>
              <a:gd name="f171" fmla="val 934"/>
              <a:gd name="f172" fmla="val 301"/>
              <a:gd name="f173" fmla="val 911"/>
              <a:gd name="f174" fmla="val 256"/>
              <a:gd name="f175" fmla="val 870"/>
              <a:gd name="f176" fmla="val 219"/>
              <a:gd name="f177" fmla="val 190"/>
              <a:gd name="f178" fmla="val 169"/>
              <a:gd name="f179" fmla="val 733"/>
              <a:gd name="f180" fmla="val 154"/>
              <a:gd name="f181" fmla="val 686"/>
              <a:gd name="f182" fmla="val 683"/>
              <a:gd name="f183" fmla="val 679"/>
              <a:gd name="f184" fmla="val 134"/>
              <a:gd name="f185" fmla="val 677"/>
              <a:gd name="f186" fmla="val 669"/>
              <a:gd name="f187" fmla="val 112"/>
              <a:gd name="f188" fmla="val 657"/>
              <a:gd name="f189" fmla="val 78"/>
              <a:gd name="f190" fmla="val 618"/>
              <a:gd name="f191" fmla="val 543"/>
              <a:gd name="f192" fmla="val 101"/>
              <a:gd name="f193" fmla="val 496"/>
              <a:gd name="f194" fmla="val 110"/>
              <a:gd name="f195" fmla="val 137"/>
              <a:gd name="f196" fmla="val 461"/>
              <a:gd name="f197" fmla="val 176"/>
              <a:gd name="f198" fmla="val 432"/>
              <a:gd name="f199" fmla="val 217"/>
              <a:gd name="f200" fmla="val 407"/>
              <a:gd name="f201" fmla="val 261"/>
              <a:gd name="f202" fmla="val 388"/>
              <a:gd name="f203" fmla="val 305"/>
              <a:gd name="f204" fmla="val 369"/>
              <a:gd name="f205" fmla="val 350"/>
              <a:gd name="f206" fmla="val 357"/>
              <a:gd name="f207" fmla="val 398"/>
              <a:gd name="f208" fmla="val 356"/>
              <a:gd name="f209" fmla="val 405"/>
              <a:gd name="f210" fmla="val 411"/>
              <a:gd name="f211" fmla="val 415"/>
              <a:gd name="f212" fmla="val 419"/>
              <a:gd name="f213" fmla="val 371"/>
              <a:gd name="f214" fmla="val 417"/>
              <a:gd name="f215" fmla="val 378"/>
              <a:gd name="f216" fmla="val 413"/>
              <a:gd name="f217" fmla="val 384"/>
              <a:gd name="f218" fmla="val 399"/>
              <a:gd name="f219" fmla="val 406"/>
              <a:gd name="f220" fmla="val 385"/>
              <a:gd name="f221" fmla="val 450"/>
              <a:gd name="f222" fmla="val 453"/>
              <a:gd name="f223" fmla="val 367"/>
              <a:gd name="f224" fmla="val 457"/>
              <a:gd name="f225" fmla="val 381"/>
              <a:gd name="f226" fmla="val 397"/>
              <a:gd name="f227" fmla="val 427"/>
              <a:gd name="f228" fmla="val 441"/>
              <a:gd name="f229" fmla="val 455"/>
              <a:gd name="f230" fmla="val 462"/>
              <a:gd name="f231" fmla="val 452"/>
              <a:gd name="f232" fmla="val 463"/>
              <a:gd name="f233" fmla="val 464"/>
              <a:gd name="f234" fmla="val 465"/>
              <a:gd name="f235" fmla="val 466"/>
              <a:gd name="f236" fmla="val 486"/>
              <a:gd name="f237" fmla="val 448"/>
              <a:gd name="f238" fmla="val 506"/>
              <a:gd name="f239" fmla="val 443"/>
              <a:gd name="f240" fmla="val 525"/>
              <a:gd name="f241" fmla="val 437"/>
              <a:gd name="f242" fmla="val 610"/>
              <a:gd name="f243" fmla="val 402"/>
              <a:gd name="f244" fmla="val 643"/>
              <a:gd name="f245" fmla="val 655"/>
              <a:gd name="f246" fmla="val 664"/>
              <a:gd name="f247" fmla="val 674"/>
              <a:gd name="f248" fmla="val 704"/>
              <a:gd name="f249" fmla="val 409"/>
              <a:gd name="f250" fmla="val 739"/>
              <a:gd name="f251" fmla="val 780"/>
              <a:gd name="f252" fmla="val 472"/>
              <a:gd name="f253" fmla="val 801"/>
              <a:gd name="f254" fmla="val 807"/>
              <a:gd name="f255" fmla="val 492"/>
              <a:gd name="f256" fmla="val 835"/>
              <a:gd name="f257" fmla="val 542"/>
              <a:gd name="f258" fmla="val 592"/>
              <a:gd name="f259" fmla="val 799"/>
              <a:gd name="f260" fmla="val 661"/>
              <a:gd name="f261" fmla="val 783"/>
              <a:gd name="f262" fmla="val 676"/>
              <a:gd name="f263" fmla="val 761"/>
              <a:gd name="f264" fmla="val 757"/>
              <a:gd name="f265" fmla="val 685"/>
              <a:gd name="f266" fmla="val 730"/>
              <a:gd name="f267" fmla="val 722"/>
              <a:gd name="f268" fmla="val 772"/>
              <a:gd name="f269" fmla="val 696"/>
              <a:gd name="f270" fmla="val 810"/>
              <a:gd name="f271" fmla="val 659"/>
              <a:gd name="f272" fmla="val 865"/>
              <a:gd name="f273" fmla="val 612"/>
              <a:gd name="f274" fmla="val 909"/>
              <a:gd name="f275" fmla="val 550"/>
              <a:gd name="f276" fmla="val 546"/>
              <a:gd name="f277" fmla="val 935"/>
              <a:gd name="f278" fmla="val 937"/>
              <a:gd name="f279" fmla="val 989"/>
              <a:gd name="f280" fmla="val 1013"/>
              <a:gd name="f281" fmla="val 547"/>
              <a:gd name="f282" fmla="val 551"/>
              <a:gd name="f283" fmla="val 589"/>
              <a:gd name="f284" fmla="val 1032"/>
              <a:gd name="f285" fmla="val 627"/>
              <a:gd name="f286" fmla="val 1044"/>
              <a:gd name="f287" fmla="val 1057"/>
              <a:gd name="f288" fmla="val 695"/>
              <a:gd name="f289" fmla="val 727"/>
              <a:gd name="f290" fmla="val 758"/>
              <a:gd name="f291" fmla="val 762"/>
              <a:gd name="f292" fmla="val 769"/>
              <a:gd name="f293" fmla="val 777"/>
              <a:gd name="f294" fmla="val 1081"/>
              <a:gd name="f295" fmla="val 784"/>
              <a:gd name="f296" fmla="val 1076"/>
              <a:gd name="f297" fmla="val 1067"/>
              <a:gd name="f298" fmla="val 773"/>
              <a:gd name="f299" fmla="val 1047"/>
              <a:gd name="f300" fmla="val 763"/>
              <a:gd name="f301" fmla="val 1026"/>
              <a:gd name="f302" fmla="val 1001"/>
              <a:gd name="f303" fmla="val 770"/>
              <a:gd name="f304" fmla="val 985"/>
              <a:gd name="f305" fmla="val 832"/>
              <a:gd name="f306" fmla="val 860"/>
              <a:gd name="f307" fmla="val 968"/>
              <a:gd name="f308" fmla="val 880"/>
              <a:gd name="f309" fmla="val 947"/>
              <a:gd name="f310" fmla="val 898"/>
              <a:gd name="f311" fmla="val 924"/>
              <a:gd name="f312" fmla="val 901"/>
              <a:gd name="f313" fmla="val 919"/>
              <a:gd name="f314" fmla="val 897"/>
              <a:gd name="f315" fmla="val 916"/>
              <a:gd name="f316" fmla="val 883"/>
              <a:gd name="f317" fmla="val 905"/>
              <a:gd name="f318" fmla="val 873"/>
              <a:gd name="f319" fmla="val 891"/>
              <a:gd name="f320" fmla="val 866"/>
              <a:gd name="f321" fmla="val 875"/>
              <a:gd name="f322" fmla="val 855"/>
              <a:gd name="f323" fmla="val 856"/>
              <a:gd name="f324" fmla="val 806"/>
              <a:gd name="f325" fmla="val 857"/>
              <a:gd name="f326" fmla="val 755"/>
              <a:gd name="f327" fmla="val 868"/>
              <a:gd name="f328" fmla="val 876"/>
              <a:gd name="f329" fmla="val 688"/>
              <a:gd name="f330" fmla="val 889"/>
              <a:gd name="f331" fmla="val 633"/>
              <a:gd name="f332" fmla="val 577"/>
              <a:gd name="f333" fmla="val 907"/>
              <a:gd name="f334" fmla="val 520"/>
              <a:gd name="f335" fmla="val 444"/>
              <a:gd name="f336" fmla="val 887"/>
              <a:gd name="f337" fmla="val 296"/>
              <a:gd name="f338" fmla="val 236"/>
              <a:gd name="f339" fmla="val 842"/>
              <a:gd name="f340" fmla="val 181"/>
              <a:gd name="f341" fmla="val 458"/>
              <a:gd name="f342" fmla="+- 0 0 -90"/>
              <a:gd name="f343" fmla="*/ f3 1 914"/>
              <a:gd name="f344" fmla="*/ f4 1 1092"/>
              <a:gd name="f345" fmla="val f5"/>
              <a:gd name="f346" fmla="val f6"/>
              <a:gd name="f347" fmla="val f7"/>
              <a:gd name="f348" fmla="*/ f342 f0 1"/>
              <a:gd name="f349" fmla="+- f347 0 f345"/>
              <a:gd name="f350" fmla="+- f346 0 f345"/>
              <a:gd name="f351" fmla="*/ f348 1 f2"/>
              <a:gd name="f352" fmla="*/ f350 1 914"/>
              <a:gd name="f353" fmla="*/ f349 1 1092"/>
              <a:gd name="f354" fmla="*/ 787 f350 1"/>
              <a:gd name="f355" fmla="*/ 125 f349 1"/>
              <a:gd name="f356" fmla="*/ 776 f350 1"/>
              <a:gd name="f357" fmla="*/ 115 f349 1"/>
              <a:gd name="f358" fmla="*/ 483 f350 1"/>
              <a:gd name="f359" fmla="*/ 1 f349 1"/>
              <a:gd name="f360" fmla="*/ 471 f350 1"/>
              <a:gd name="f361" fmla="*/ 0 f349 1"/>
              <a:gd name="f362" fmla="*/ 425 f350 1"/>
              <a:gd name="f363" fmla="*/ 393 f350 1"/>
              <a:gd name="f364" fmla="*/ 4 f349 1"/>
              <a:gd name="f365" fmla="*/ 69 f350 1"/>
              <a:gd name="f366" fmla="*/ 192 f349 1"/>
              <a:gd name="f367" fmla="*/ 24 f350 1"/>
              <a:gd name="f368" fmla="*/ 642 f349 1"/>
              <a:gd name="f369" fmla="*/ 53 f350 1"/>
              <a:gd name="f370" fmla="*/ 785 f349 1"/>
              <a:gd name="f371" fmla="*/ 54 f350 1"/>
              <a:gd name="f372" fmla="*/ 797 f349 1"/>
              <a:gd name="f373" fmla="*/ 55 f350 1"/>
              <a:gd name="f374" fmla="*/ 819 f349 1"/>
              <a:gd name="f375" fmla="*/ 12 f350 1"/>
              <a:gd name="f376" fmla="*/ 923 f349 1"/>
              <a:gd name="f377" fmla="*/ 91 f350 1"/>
              <a:gd name="f378" fmla="*/ 982 f349 1"/>
              <a:gd name="f379" fmla="*/ 149 f350 1"/>
              <a:gd name="f380" fmla="*/ 1002 f349 1"/>
              <a:gd name="f381" fmla="*/ 124 f350 1"/>
              <a:gd name="f382" fmla="*/ 1068 f349 1"/>
              <a:gd name="f383" fmla="*/ 1090 f349 1"/>
              <a:gd name="f384" fmla="*/ 202 f350 1"/>
              <a:gd name="f385" fmla="*/ 1071 f349 1"/>
              <a:gd name="f386" fmla="*/ 365 f350 1"/>
              <a:gd name="f387" fmla="*/ 1011 f349 1"/>
              <a:gd name="f388" fmla="*/ 361 f350 1"/>
              <a:gd name="f389" fmla="*/ 934 f349 1"/>
              <a:gd name="f390" fmla="*/ 154 f350 1"/>
              <a:gd name="f391" fmla="*/ 686 f349 1"/>
              <a:gd name="f392" fmla="*/ 112 f350 1"/>
              <a:gd name="f393" fmla="*/ 657 f349 1"/>
              <a:gd name="f394" fmla="*/ 137 f350 1"/>
              <a:gd name="f395" fmla="*/ 461 f349 1"/>
              <a:gd name="f396" fmla="*/ 398 f350 1"/>
              <a:gd name="f397" fmla="*/ 356 f349 1"/>
              <a:gd name="f398" fmla="*/ 413 f350 1"/>
              <a:gd name="f399" fmla="*/ 384 f349 1"/>
              <a:gd name="f400" fmla="*/ 455 f350 1"/>
              <a:gd name="f401" fmla="*/ 453 f349 1"/>
              <a:gd name="f402" fmla="*/ 464 f350 1"/>
              <a:gd name="f403" fmla="*/ 452 f349 1"/>
              <a:gd name="f404" fmla="*/ 525 f350 1"/>
              <a:gd name="f405" fmla="*/ 437 f349 1"/>
              <a:gd name="f406" fmla="*/ 674 f350 1"/>
              <a:gd name="f407" fmla="*/ 371 f349 1"/>
              <a:gd name="f408" fmla="*/ 807 f350 1"/>
              <a:gd name="f409" fmla="*/ 492 f349 1"/>
              <a:gd name="f410" fmla="*/ 761 f350 1"/>
              <a:gd name="f411" fmla="*/ 680 f349 1"/>
              <a:gd name="f412" fmla="*/ 696 f350 1"/>
              <a:gd name="f413" fmla="*/ 810 f349 1"/>
              <a:gd name="f414" fmla="*/ 546 f350 1"/>
              <a:gd name="f415" fmla="*/ 941 f349 1"/>
              <a:gd name="f416" fmla="*/ 551 f350 1"/>
              <a:gd name="f417" fmla="*/ 1020 f349 1"/>
              <a:gd name="f418" fmla="*/ 756 f350 1"/>
              <a:gd name="f419" fmla="*/ 784 f350 1"/>
              <a:gd name="f420" fmla="*/ 1076 f349 1"/>
              <a:gd name="f421" fmla="*/ 762 f350 1"/>
              <a:gd name="f422" fmla="*/ 1001 f349 1"/>
              <a:gd name="f423" fmla="*/ 832 f350 1"/>
              <a:gd name="f424" fmla="*/ 978 f349 1"/>
              <a:gd name="f425" fmla="*/ 897 f350 1"/>
              <a:gd name="f426" fmla="*/ 916 f349 1"/>
              <a:gd name="f427" fmla="*/ 855 f350 1"/>
              <a:gd name="f428" fmla="*/ 814 f349 1"/>
              <a:gd name="f429" fmla="*/ 876 f350 1"/>
              <a:gd name="f430" fmla="*/ 688 f349 1"/>
              <a:gd name="f431" fmla="*/ 887 f350 1"/>
              <a:gd name="f432" fmla="*/ 296 f349 1"/>
              <a:gd name="f433" fmla="+- f351 0 f1"/>
              <a:gd name="f434" fmla="*/ f354 1 914"/>
              <a:gd name="f435" fmla="*/ f355 1 1092"/>
              <a:gd name="f436" fmla="*/ f356 1 914"/>
              <a:gd name="f437" fmla="*/ f357 1 1092"/>
              <a:gd name="f438" fmla="*/ f358 1 914"/>
              <a:gd name="f439" fmla="*/ f359 1 1092"/>
              <a:gd name="f440" fmla="*/ f360 1 914"/>
              <a:gd name="f441" fmla="*/ f361 1 1092"/>
              <a:gd name="f442" fmla="*/ f362 1 914"/>
              <a:gd name="f443" fmla="*/ f363 1 914"/>
              <a:gd name="f444" fmla="*/ f364 1 1092"/>
              <a:gd name="f445" fmla="*/ f365 1 914"/>
              <a:gd name="f446" fmla="*/ f366 1 1092"/>
              <a:gd name="f447" fmla="*/ f367 1 914"/>
              <a:gd name="f448" fmla="*/ f368 1 1092"/>
              <a:gd name="f449" fmla="*/ f369 1 914"/>
              <a:gd name="f450" fmla="*/ f370 1 1092"/>
              <a:gd name="f451" fmla="*/ f371 1 914"/>
              <a:gd name="f452" fmla="*/ f372 1 1092"/>
              <a:gd name="f453" fmla="*/ f373 1 914"/>
              <a:gd name="f454" fmla="*/ f374 1 1092"/>
              <a:gd name="f455" fmla="*/ f375 1 914"/>
              <a:gd name="f456" fmla="*/ f376 1 1092"/>
              <a:gd name="f457" fmla="*/ f377 1 914"/>
              <a:gd name="f458" fmla="*/ f378 1 1092"/>
              <a:gd name="f459" fmla="*/ f379 1 914"/>
              <a:gd name="f460" fmla="*/ f380 1 1092"/>
              <a:gd name="f461" fmla="*/ f381 1 914"/>
              <a:gd name="f462" fmla="*/ f382 1 1092"/>
              <a:gd name="f463" fmla="*/ f383 1 1092"/>
              <a:gd name="f464" fmla="*/ f384 1 914"/>
              <a:gd name="f465" fmla="*/ f385 1 1092"/>
              <a:gd name="f466" fmla="*/ f386 1 914"/>
              <a:gd name="f467" fmla="*/ f387 1 1092"/>
              <a:gd name="f468" fmla="*/ f388 1 914"/>
              <a:gd name="f469" fmla="*/ f389 1 1092"/>
              <a:gd name="f470" fmla="*/ f390 1 914"/>
              <a:gd name="f471" fmla="*/ f391 1 1092"/>
              <a:gd name="f472" fmla="*/ f392 1 914"/>
              <a:gd name="f473" fmla="*/ f393 1 1092"/>
              <a:gd name="f474" fmla="*/ f394 1 914"/>
              <a:gd name="f475" fmla="*/ f395 1 1092"/>
              <a:gd name="f476" fmla="*/ f396 1 914"/>
              <a:gd name="f477" fmla="*/ f397 1 1092"/>
              <a:gd name="f478" fmla="*/ f398 1 914"/>
              <a:gd name="f479" fmla="*/ f399 1 1092"/>
              <a:gd name="f480" fmla="*/ f400 1 914"/>
              <a:gd name="f481" fmla="*/ f401 1 1092"/>
              <a:gd name="f482" fmla="*/ f402 1 914"/>
              <a:gd name="f483" fmla="*/ f403 1 1092"/>
              <a:gd name="f484" fmla="*/ f404 1 914"/>
              <a:gd name="f485" fmla="*/ f405 1 1092"/>
              <a:gd name="f486" fmla="*/ f406 1 914"/>
              <a:gd name="f487" fmla="*/ f407 1 1092"/>
              <a:gd name="f488" fmla="*/ f408 1 914"/>
              <a:gd name="f489" fmla="*/ f409 1 1092"/>
              <a:gd name="f490" fmla="*/ f410 1 914"/>
              <a:gd name="f491" fmla="*/ f411 1 1092"/>
              <a:gd name="f492" fmla="*/ f412 1 914"/>
              <a:gd name="f493" fmla="*/ f413 1 1092"/>
              <a:gd name="f494" fmla="*/ f414 1 914"/>
              <a:gd name="f495" fmla="*/ f415 1 1092"/>
              <a:gd name="f496" fmla="*/ f416 1 914"/>
              <a:gd name="f497" fmla="*/ f417 1 1092"/>
              <a:gd name="f498" fmla="*/ f418 1 914"/>
              <a:gd name="f499" fmla="*/ f419 1 914"/>
              <a:gd name="f500" fmla="*/ f420 1 1092"/>
              <a:gd name="f501" fmla="*/ f421 1 914"/>
              <a:gd name="f502" fmla="*/ f422 1 1092"/>
              <a:gd name="f503" fmla="*/ f423 1 914"/>
              <a:gd name="f504" fmla="*/ f424 1 1092"/>
              <a:gd name="f505" fmla="*/ f425 1 914"/>
              <a:gd name="f506" fmla="*/ f426 1 1092"/>
              <a:gd name="f507" fmla="*/ f427 1 914"/>
              <a:gd name="f508" fmla="*/ f428 1 1092"/>
              <a:gd name="f509" fmla="*/ f429 1 914"/>
              <a:gd name="f510" fmla="*/ f430 1 1092"/>
              <a:gd name="f511" fmla="*/ f431 1 914"/>
              <a:gd name="f512" fmla="*/ f432 1 1092"/>
              <a:gd name="f513" fmla="*/ 0 1 f352"/>
              <a:gd name="f514" fmla="*/ f346 1 f352"/>
              <a:gd name="f515" fmla="*/ 0 1 f353"/>
              <a:gd name="f516" fmla="*/ f347 1 f353"/>
              <a:gd name="f517" fmla="*/ f434 1 f352"/>
              <a:gd name="f518" fmla="*/ f435 1 f353"/>
              <a:gd name="f519" fmla="*/ f436 1 f352"/>
              <a:gd name="f520" fmla="*/ f437 1 f353"/>
              <a:gd name="f521" fmla="*/ f438 1 f352"/>
              <a:gd name="f522" fmla="*/ f439 1 f353"/>
              <a:gd name="f523" fmla="*/ f440 1 f352"/>
              <a:gd name="f524" fmla="*/ f441 1 f353"/>
              <a:gd name="f525" fmla="*/ f442 1 f352"/>
              <a:gd name="f526" fmla="*/ f443 1 f352"/>
              <a:gd name="f527" fmla="*/ f444 1 f353"/>
              <a:gd name="f528" fmla="*/ f445 1 f352"/>
              <a:gd name="f529" fmla="*/ f446 1 f353"/>
              <a:gd name="f530" fmla="*/ f447 1 f352"/>
              <a:gd name="f531" fmla="*/ f448 1 f353"/>
              <a:gd name="f532" fmla="*/ f449 1 f352"/>
              <a:gd name="f533" fmla="*/ f450 1 f353"/>
              <a:gd name="f534" fmla="*/ f451 1 f352"/>
              <a:gd name="f535" fmla="*/ f452 1 f353"/>
              <a:gd name="f536" fmla="*/ f453 1 f352"/>
              <a:gd name="f537" fmla="*/ f454 1 f353"/>
              <a:gd name="f538" fmla="*/ f455 1 f352"/>
              <a:gd name="f539" fmla="*/ f456 1 f353"/>
              <a:gd name="f540" fmla="*/ f457 1 f352"/>
              <a:gd name="f541" fmla="*/ f458 1 f353"/>
              <a:gd name="f542" fmla="*/ f459 1 f352"/>
              <a:gd name="f543" fmla="*/ f460 1 f353"/>
              <a:gd name="f544" fmla="*/ f461 1 f352"/>
              <a:gd name="f545" fmla="*/ f462 1 f353"/>
              <a:gd name="f546" fmla="*/ f463 1 f353"/>
              <a:gd name="f547" fmla="*/ f464 1 f352"/>
              <a:gd name="f548" fmla="*/ f465 1 f353"/>
              <a:gd name="f549" fmla="*/ f466 1 f352"/>
              <a:gd name="f550" fmla="*/ f467 1 f353"/>
              <a:gd name="f551" fmla="*/ f468 1 f352"/>
              <a:gd name="f552" fmla="*/ f469 1 f353"/>
              <a:gd name="f553" fmla="*/ f470 1 f352"/>
              <a:gd name="f554" fmla="*/ f471 1 f353"/>
              <a:gd name="f555" fmla="*/ f472 1 f352"/>
              <a:gd name="f556" fmla="*/ f473 1 f353"/>
              <a:gd name="f557" fmla="*/ f474 1 f352"/>
              <a:gd name="f558" fmla="*/ f475 1 f353"/>
              <a:gd name="f559" fmla="*/ f476 1 f352"/>
              <a:gd name="f560" fmla="*/ f477 1 f353"/>
              <a:gd name="f561" fmla="*/ f478 1 f352"/>
              <a:gd name="f562" fmla="*/ f479 1 f353"/>
              <a:gd name="f563" fmla="*/ f480 1 f352"/>
              <a:gd name="f564" fmla="*/ f481 1 f353"/>
              <a:gd name="f565" fmla="*/ f482 1 f352"/>
              <a:gd name="f566" fmla="*/ f483 1 f353"/>
              <a:gd name="f567" fmla="*/ f484 1 f352"/>
              <a:gd name="f568" fmla="*/ f485 1 f353"/>
              <a:gd name="f569" fmla="*/ f486 1 f352"/>
              <a:gd name="f570" fmla="*/ f487 1 f353"/>
              <a:gd name="f571" fmla="*/ f488 1 f352"/>
              <a:gd name="f572" fmla="*/ f489 1 f353"/>
              <a:gd name="f573" fmla="*/ f490 1 f352"/>
              <a:gd name="f574" fmla="*/ f491 1 f353"/>
              <a:gd name="f575" fmla="*/ f492 1 f352"/>
              <a:gd name="f576" fmla="*/ f493 1 f353"/>
              <a:gd name="f577" fmla="*/ f494 1 f352"/>
              <a:gd name="f578" fmla="*/ f495 1 f353"/>
              <a:gd name="f579" fmla="*/ f496 1 f352"/>
              <a:gd name="f580" fmla="*/ f497 1 f353"/>
              <a:gd name="f581" fmla="*/ f498 1 f352"/>
              <a:gd name="f582" fmla="*/ f499 1 f352"/>
              <a:gd name="f583" fmla="*/ f500 1 f353"/>
              <a:gd name="f584" fmla="*/ f501 1 f352"/>
              <a:gd name="f585" fmla="*/ f502 1 f353"/>
              <a:gd name="f586" fmla="*/ f503 1 f352"/>
              <a:gd name="f587" fmla="*/ f504 1 f353"/>
              <a:gd name="f588" fmla="*/ f505 1 f352"/>
              <a:gd name="f589" fmla="*/ f506 1 f353"/>
              <a:gd name="f590" fmla="*/ f507 1 f352"/>
              <a:gd name="f591" fmla="*/ f508 1 f353"/>
              <a:gd name="f592" fmla="*/ f509 1 f352"/>
              <a:gd name="f593" fmla="*/ f510 1 f353"/>
              <a:gd name="f594" fmla="*/ f511 1 f352"/>
              <a:gd name="f595" fmla="*/ f512 1 f353"/>
              <a:gd name="f596" fmla="*/ f513 f343 1"/>
              <a:gd name="f597" fmla="*/ f514 f343 1"/>
              <a:gd name="f598" fmla="*/ f516 f344 1"/>
              <a:gd name="f599" fmla="*/ f515 f344 1"/>
              <a:gd name="f600" fmla="*/ f517 f343 1"/>
              <a:gd name="f601" fmla="*/ f518 f344 1"/>
              <a:gd name="f602" fmla="*/ f519 f343 1"/>
              <a:gd name="f603" fmla="*/ f520 f344 1"/>
              <a:gd name="f604" fmla="*/ f521 f343 1"/>
              <a:gd name="f605" fmla="*/ f522 f344 1"/>
              <a:gd name="f606" fmla="*/ f523 f343 1"/>
              <a:gd name="f607" fmla="*/ f524 f344 1"/>
              <a:gd name="f608" fmla="*/ f525 f343 1"/>
              <a:gd name="f609" fmla="*/ f526 f343 1"/>
              <a:gd name="f610" fmla="*/ f527 f344 1"/>
              <a:gd name="f611" fmla="*/ f528 f343 1"/>
              <a:gd name="f612" fmla="*/ f529 f344 1"/>
              <a:gd name="f613" fmla="*/ f530 f343 1"/>
              <a:gd name="f614" fmla="*/ f531 f344 1"/>
              <a:gd name="f615" fmla="*/ f532 f343 1"/>
              <a:gd name="f616" fmla="*/ f533 f344 1"/>
              <a:gd name="f617" fmla="*/ f534 f343 1"/>
              <a:gd name="f618" fmla="*/ f535 f344 1"/>
              <a:gd name="f619" fmla="*/ f536 f343 1"/>
              <a:gd name="f620" fmla="*/ f537 f344 1"/>
              <a:gd name="f621" fmla="*/ f538 f343 1"/>
              <a:gd name="f622" fmla="*/ f539 f344 1"/>
              <a:gd name="f623" fmla="*/ f540 f343 1"/>
              <a:gd name="f624" fmla="*/ f541 f344 1"/>
              <a:gd name="f625" fmla="*/ f542 f343 1"/>
              <a:gd name="f626" fmla="*/ f543 f344 1"/>
              <a:gd name="f627" fmla="*/ f544 f343 1"/>
              <a:gd name="f628" fmla="*/ f545 f344 1"/>
              <a:gd name="f629" fmla="*/ f546 f344 1"/>
              <a:gd name="f630" fmla="*/ f547 f343 1"/>
              <a:gd name="f631" fmla="*/ f548 f344 1"/>
              <a:gd name="f632" fmla="*/ f549 f343 1"/>
              <a:gd name="f633" fmla="*/ f550 f344 1"/>
              <a:gd name="f634" fmla="*/ f551 f343 1"/>
              <a:gd name="f635" fmla="*/ f552 f344 1"/>
              <a:gd name="f636" fmla="*/ f553 f343 1"/>
              <a:gd name="f637" fmla="*/ f554 f344 1"/>
              <a:gd name="f638" fmla="*/ f555 f343 1"/>
              <a:gd name="f639" fmla="*/ f556 f344 1"/>
              <a:gd name="f640" fmla="*/ f557 f343 1"/>
              <a:gd name="f641" fmla="*/ f558 f344 1"/>
              <a:gd name="f642" fmla="*/ f559 f343 1"/>
              <a:gd name="f643" fmla="*/ f560 f344 1"/>
              <a:gd name="f644" fmla="*/ f561 f343 1"/>
              <a:gd name="f645" fmla="*/ f562 f344 1"/>
              <a:gd name="f646" fmla="*/ f563 f343 1"/>
              <a:gd name="f647" fmla="*/ f564 f344 1"/>
              <a:gd name="f648" fmla="*/ f565 f343 1"/>
              <a:gd name="f649" fmla="*/ f566 f344 1"/>
              <a:gd name="f650" fmla="*/ f567 f343 1"/>
              <a:gd name="f651" fmla="*/ f568 f344 1"/>
              <a:gd name="f652" fmla="*/ f569 f343 1"/>
              <a:gd name="f653" fmla="*/ f570 f344 1"/>
              <a:gd name="f654" fmla="*/ f571 f343 1"/>
              <a:gd name="f655" fmla="*/ f572 f344 1"/>
              <a:gd name="f656" fmla="*/ f573 f343 1"/>
              <a:gd name="f657" fmla="*/ f574 f344 1"/>
              <a:gd name="f658" fmla="*/ f575 f343 1"/>
              <a:gd name="f659" fmla="*/ f576 f344 1"/>
              <a:gd name="f660" fmla="*/ f577 f343 1"/>
              <a:gd name="f661" fmla="*/ f578 f344 1"/>
              <a:gd name="f662" fmla="*/ f579 f343 1"/>
              <a:gd name="f663" fmla="*/ f580 f344 1"/>
              <a:gd name="f664" fmla="*/ f581 f343 1"/>
              <a:gd name="f665" fmla="*/ f582 f343 1"/>
              <a:gd name="f666" fmla="*/ f583 f344 1"/>
              <a:gd name="f667" fmla="*/ f584 f343 1"/>
              <a:gd name="f668" fmla="*/ f585 f344 1"/>
              <a:gd name="f669" fmla="*/ f586 f343 1"/>
              <a:gd name="f670" fmla="*/ f587 f344 1"/>
              <a:gd name="f671" fmla="*/ f588 f343 1"/>
              <a:gd name="f672" fmla="*/ f589 f344 1"/>
              <a:gd name="f673" fmla="*/ f590 f343 1"/>
              <a:gd name="f674" fmla="*/ f591 f344 1"/>
              <a:gd name="f675" fmla="*/ f592 f343 1"/>
              <a:gd name="f676" fmla="*/ f593 f344 1"/>
              <a:gd name="f677" fmla="*/ f594 f343 1"/>
              <a:gd name="f678" fmla="*/ f595 f344 1"/>
            </a:gdLst>
            <a:ahLst/>
            <a:cxnLst>
              <a:cxn ang="3cd4">
                <a:pos x="hc" y="t"/>
              </a:cxn>
              <a:cxn ang="0">
                <a:pos x="r" y="vc"/>
              </a:cxn>
              <a:cxn ang="cd4">
                <a:pos x="hc" y="b"/>
              </a:cxn>
              <a:cxn ang="cd2">
                <a:pos x="l" y="vc"/>
              </a:cxn>
              <a:cxn ang="f433">
                <a:pos x="f600" y="f601"/>
              </a:cxn>
              <a:cxn ang="f433">
                <a:pos x="f602" y="f603"/>
              </a:cxn>
              <a:cxn ang="f433">
                <a:pos x="f604" y="f605"/>
              </a:cxn>
              <a:cxn ang="f433">
                <a:pos x="f606" y="f607"/>
              </a:cxn>
              <a:cxn ang="f433">
                <a:pos x="f608" y="f607"/>
              </a:cxn>
              <a:cxn ang="f433">
                <a:pos x="f609" y="f610"/>
              </a:cxn>
              <a:cxn ang="f433">
                <a:pos x="f611" y="f612"/>
              </a:cxn>
              <a:cxn ang="f433">
                <a:pos x="f613" y="f614"/>
              </a:cxn>
              <a:cxn ang="f433">
                <a:pos x="f615" y="f616"/>
              </a:cxn>
              <a:cxn ang="f433">
                <a:pos x="f617" y="f618"/>
              </a:cxn>
              <a:cxn ang="f433">
                <a:pos x="f619" y="f620"/>
              </a:cxn>
              <a:cxn ang="f433">
                <a:pos x="f621" y="f622"/>
              </a:cxn>
              <a:cxn ang="f433">
                <a:pos x="f623" y="f624"/>
              </a:cxn>
              <a:cxn ang="f433">
                <a:pos x="f625" y="f626"/>
              </a:cxn>
              <a:cxn ang="f433">
                <a:pos x="f627" y="f628"/>
              </a:cxn>
              <a:cxn ang="f433">
                <a:pos x="f625" y="f629"/>
              </a:cxn>
              <a:cxn ang="f433">
                <a:pos x="f630" y="f631"/>
              </a:cxn>
              <a:cxn ang="f433">
                <a:pos x="f632" y="f633"/>
              </a:cxn>
              <a:cxn ang="f433">
                <a:pos x="f634" y="f635"/>
              </a:cxn>
              <a:cxn ang="f433">
                <a:pos x="f636" y="f637"/>
              </a:cxn>
              <a:cxn ang="f433">
                <a:pos x="f638" y="f639"/>
              </a:cxn>
              <a:cxn ang="f433">
                <a:pos x="f640" y="f641"/>
              </a:cxn>
              <a:cxn ang="f433">
                <a:pos x="f642" y="f643"/>
              </a:cxn>
              <a:cxn ang="f433">
                <a:pos x="f644" y="f645"/>
              </a:cxn>
              <a:cxn ang="f433">
                <a:pos x="f632" y="f641"/>
              </a:cxn>
              <a:cxn ang="f433">
                <a:pos x="f646" y="f647"/>
              </a:cxn>
              <a:cxn ang="f433">
                <a:pos x="f648" y="f649"/>
              </a:cxn>
              <a:cxn ang="f433">
                <a:pos x="f650" y="f651"/>
              </a:cxn>
              <a:cxn ang="f433">
                <a:pos x="f652" y="f653"/>
              </a:cxn>
              <a:cxn ang="f433">
                <a:pos x="f654" y="f655"/>
              </a:cxn>
              <a:cxn ang="f433">
                <a:pos x="f656" y="f657"/>
              </a:cxn>
              <a:cxn ang="f433">
                <a:pos x="f658" y="f659"/>
              </a:cxn>
              <a:cxn ang="f433">
                <a:pos x="f660" y="f661"/>
              </a:cxn>
              <a:cxn ang="f433">
                <a:pos x="f662" y="f663"/>
              </a:cxn>
              <a:cxn ang="f433">
                <a:pos x="f664" y="f629"/>
              </a:cxn>
              <a:cxn ang="f433">
                <a:pos x="f665" y="f666"/>
              </a:cxn>
              <a:cxn ang="f433">
                <a:pos x="f667" y="f668"/>
              </a:cxn>
              <a:cxn ang="f433">
                <a:pos x="f669" y="f670"/>
              </a:cxn>
              <a:cxn ang="f433">
                <a:pos x="f671" y="f672"/>
              </a:cxn>
              <a:cxn ang="f433">
                <a:pos x="f673" y="f674"/>
              </a:cxn>
              <a:cxn ang="f433">
                <a:pos x="f675" y="f676"/>
              </a:cxn>
              <a:cxn ang="f433">
                <a:pos x="f677" y="f678"/>
              </a:cxn>
              <a:cxn ang="f433">
                <a:pos x="f673" y="f641"/>
              </a:cxn>
              <a:cxn ang="f433">
                <a:pos x="f673" y="f641"/>
              </a:cxn>
              <a:cxn ang="f433">
                <a:pos x="f673" y="f641"/>
              </a:cxn>
            </a:cxnLst>
            <a:rect l="f596" t="f599" r="f597" b="f598"/>
            <a:pathLst>
              <a:path w="914" h="1092">
                <a:moveTo>
                  <a:pt x="f8" y="f9"/>
                </a:moveTo>
                <a:cubicBezTo>
                  <a:pt x="f10" y="f11"/>
                  <a:pt x="f12" y="f13"/>
                  <a:pt x="f14" y="f15"/>
                </a:cubicBezTo>
                <a:cubicBezTo>
                  <a:pt x="f16" y="f17"/>
                  <a:pt x="f18" y="f19"/>
                  <a:pt x="f20" y="f19"/>
                </a:cubicBezTo>
                <a:cubicBezTo>
                  <a:pt x="f21" y="f22"/>
                  <a:pt x="f23" y="f24"/>
                  <a:pt x="f25" y="f26"/>
                </a:cubicBezTo>
                <a:cubicBezTo>
                  <a:pt x="f27" y="f28"/>
                  <a:pt x="f29" y="f30"/>
                  <a:pt x="f31" y="f32"/>
                </a:cubicBezTo>
                <a:cubicBezTo>
                  <a:pt x="f33" y="f34"/>
                  <a:pt x="f35" y="f36"/>
                  <a:pt x="f37" y="f38"/>
                </a:cubicBezTo>
                <a:cubicBezTo>
                  <a:pt x="f39" y="f38"/>
                  <a:pt x="f40" y="f41"/>
                  <a:pt x="f42" y="f5"/>
                </a:cubicBezTo>
                <a:cubicBezTo>
                  <a:pt x="f43" y="f5"/>
                  <a:pt x="f44" y="f5"/>
                  <a:pt x="f45" y="f5"/>
                </a:cubicBezTo>
                <a:cubicBezTo>
                  <a:pt x="f46" y="f5"/>
                  <a:pt x="f47" y="f5"/>
                  <a:pt x="f48" y="f5"/>
                </a:cubicBezTo>
                <a:cubicBezTo>
                  <a:pt x="f49" y="f5"/>
                  <a:pt x="f50" y="f5"/>
                  <a:pt x="f51" y="f5"/>
                </a:cubicBezTo>
                <a:cubicBezTo>
                  <a:pt x="f52" y="f53"/>
                  <a:pt x="f54" y="f38"/>
                  <a:pt x="f55" y="f38"/>
                </a:cubicBezTo>
                <a:cubicBezTo>
                  <a:pt x="f56" y="f53"/>
                  <a:pt x="f57" y="f41"/>
                  <a:pt x="f58" y="f59"/>
                </a:cubicBezTo>
                <a:cubicBezTo>
                  <a:pt x="f60" y="f61"/>
                  <a:pt x="f62" y="f63"/>
                  <a:pt x="f64" y="f65"/>
                </a:cubicBezTo>
                <a:cubicBezTo>
                  <a:pt x="f66" y="f67"/>
                  <a:pt x="f68" y="f69"/>
                  <a:pt x="f70" y="f71"/>
                </a:cubicBezTo>
                <a:cubicBezTo>
                  <a:pt x="f72" y="f73"/>
                  <a:pt x="f5" y="f74"/>
                  <a:pt x="f5" y="f75"/>
                </a:cubicBezTo>
                <a:cubicBezTo>
                  <a:pt x="f5" y="f76"/>
                  <a:pt x="f77" y="f78"/>
                  <a:pt x="f79" y="f80"/>
                </a:cubicBezTo>
                <a:cubicBezTo>
                  <a:pt x="f81" y="f82"/>
                  <a:pt x="f83" y="f84"/>
                  <a:pt x="f85" y="f86"/>
                </a:cubicBezTo>
                <a:cubicBezTo>
                  <a:pt x="f87" y="f88"/>
                  <a:pt x="f89" y="f25"/>
                  <a:pt x="f90" y="f18"/>
                </a:cubicBezTo>
                <a:cubicBezTo>
                  <a:pt x="f91" y="f92"/>
                  <a:pt x="f91" y="f93"/>
                  <a:pt x="f91" y="f94"/>
                </a:cubicBezTo>
                <a:cubicBezTo>
                  <a:pt x="f91" y="f94"/>
                  <a:pt x="f91" y="f95"/>
                  <a:pt x="f91" y="f95"/>
                </a:cubicBezTo>
                <a:cubicBezTo>
                  <a:pt x="f96" y="f97"/>
                  <a:pt x="f96" y="f98"/>
                  <a:pt x="f96" y="f99"/>
                </a:cubicBezTo>
                <a:cubicBezTo>
                  <a:pt x="f96" y="f100"/>
                  <a:pt x="f96" y="f101"/>
                  <a:pt x="f96" y="f102"/>
                </a:cubicBezTo>
                <a:cubicBezTo>
                  <a:pt x="f96" y="f103"/>
                  <a:pt x="f104" y="f105"/>
                  <a:pt x="f61" y="f106"/>
                </a:cubicBezTo>
                <a:cubicBezTo>
                  <a:pt x="f107" y="f108"/>
                  <a:pt x="f109" y="f110"/>
                  <a:pt x="f61" y="f111"/>
                </a:cubicBezTo>
                <a:cubicBezTo>
                  <a:pt x="f72" y="f112"/>
                  <a:pt x="f81" y="f113"/>
                  <a:pt x="f114" y="f115"/>
                </a:cubicBezTo>
                <a:cubicBezTo>
                  <a:pt x="f116" y="f117"/>
                  <a:pt x="f65" y="f118"/>
                  <a:pt x="f119" y="f120"/>
                </a:cubicBezTo>
                <a:cubicBezTo>
                  <a:pt x="f121" y="f122"/>
                  <a:pt x="f123" y="f122"/>
                  <a:pt x="f124" y="f120"/>
                </a:cubicBezTo>
                <a:cubicBezTo>
                  <a:pt x="f125" y="f126"/>
                  <a:pt x="f127" y="f128"/>
                  <a:pt x="f127" y="f129"/>
                </a:cubicBezTo>
                <a:cubicBezTo>
                  <a:pt x="f127" y="f130"/>
                  <a:pt x="f131" y="f132"/>
                  <a:pt x="f131" y="f133"/>
                </a:cubicBezTo>
                <a:cubicBezTo>
                  <a:pt x="f134" y="f135"/>
                  <a:pt x="f9" y="f136"/>
                  <a:pt x="f137" y="f138"/>
                </a:cubicBezTo>
                <a:cubicBezTo>
                  <a:pt x="f19" y="f139"/>
                  <a:pt x="f19" y="f140"/>
                  <a:pt x="f15" y="f141"/>
                </a:cubicBezTo>
                <a:cubicBezTo>
                  <a:pt x="f142" y="f143"/>
                  <a:pt x="f125" y="f144"/>
                  <a:pt x="f127" y="f145"/>
                </a:cubicBezTo>
                <a:cubicBezTo>
                  <a:pt x="f146" y="f147"/>
                  <a:pt x="f148" y="f147"/>
                  <a:pt x="f149" y="f145"/>
                </a:cubicBezTo>
                <a:cubicBezTo>
                  <a:pt x="f150" y="f151"/>
                  <a:pt x="f152" y="f153"/>
                  <a:pt x="f154" y="f139"/>
                </a:cubicBezTo>
                <a:cubicBezTo>
                  <a:pt x="f155" y="f156"/>
                  <a:pt x="f157" y="f158"/>
                  <a:pt x="f159" y="f160"/>
                </a:cubicBezTo>
                <a:cubicBezTo>
                  <a:pt x="f161" y="f162"/>
                  <a:pt x="f74" y="f163"/>
                  <a:pt x="f74" y="f164"/>
                </a:cubicBezTo>
                <a:cubicBezTo>
                  <a:pt x="f165" y="f166"/>
                  <a:pt x="f74" y="f167"/>
                  <a:pt x="f74" y="f168"/>
                </a:cubicBezTo>
                <a:cubicBezTo>
                  <a:pt x="f74" y="f169"/>
                  <a:pt x="f74" y="f112"/>
                  <a:pt x="f170" y="f171"/>
                </a:cubicBezTo>
                <a:cubicBezTo>
                  <a:pt x="f172" y="f173"/>
                  <a:pt x="f174" y="f175"/>
                  <a:pt x="f176" y="f102"/>
                </a:cubicBezTo>
                <a:cubicBezTo>
                  <a:pt x="f177" y="f23"/>
                  <a:pt x="f178" y="f179"/>
                  <a:pt x="f180" y="f181"/>
                </a:cubicBezTo>
                <a:cubicBezTo>
                  <a:pt x="f148" y="f182"/>
                  <a:pt x="f148" y="f82"/>
                  <a:pt x="f127" y="f183"/>
                </a:cubicBezTo>
                <a:cubicBezTo>
                  <a:pt x="f184" y="f185"/>
                  <a:pt x="f19" y="f186"/>
                  <a:pt x="f187" y="f188"/>
                </a:cubicBezTo>
                <a:cubicBezTo>
                  <a:pt x="f189" y="f190"/>
                  <a:pt x="f65" y="f191"/>
                  <a:pt x="f192" y="f193"/>
                </a:cubicBezTo>
                <a:cubicBezTo>
                  <a:pt x="f194" y="f39"/>
                  <a:pt x="f17" y="f45"/>
                  <a:pt x="f195" y="f196"/>
                </a:cubicBezTo>
                <a:cubicBezTo>
                  <a:pt x="f197" y="f198"/>
                  <a:pt x="f199" y="f200"/>
                  <a:pt x="f201" y="f202"/>
                </a:cubicBezTo>
                <a:cubicBezTo>
                  <a:pt x="f203" y="f204"/>
                  <a:pt x="f205" y="f206"/>
                  <a:pt x="f207" y="f208"/>
                </a:cubicBezTo>
                <a:cubicBezTo>
                  <a:pt x="f209" y="f208"/>
                  <a:pt x="f210" y="f159"/>
                  <a:pt x="f211" y="f74"/>
                </a:cubicBezTo>
                <a:cubicBezTo>
                  <a:pt x="f212" y="f213"/>
                  <a:pt x="f214" y="f215"/>
                  <a:pt x="f216" y="f217"/>
                </a:cubicBezTo>
                <a:cubicBezTo>
                  <a:pt x="f218" y="f219"/>
                  <a:pt x="f220" y="f50"/>
                  <a:pt x="f213" y="f221"/>
                </a:cubicBezTo>
                <a:cubicBezTo>
                  <a:pt x="f204" y="f222"/>
                  <a:pt x="f223" y="f224"/>
                  <a:pt x="f74" y="f196"/>
                </a:cubicBezTo>
                <a:cubicBezTo>
                  <a:pt x="f225" y="f196"/>
                  <a:pt x="f226" y="f75"/>
                  <a:pt x="f216" y="f46"/>
                </a:cubicBezTo>
                <a:cubicBezTo>
                  <a:pt x="f227" y="f224"/>
                  <a:pt x="f228" y="f224"/>
                  <a:pt x="f229" y="f222"/>
                </a:cubicBezTo>
                <a:cubicBezTo>
                  <a:pt x="f224" y="f222"/>
                  <a:pt x="f75" y="f222"/>
                  <a:pt x="f230" y="f231"/>
                </a:cubicBezTo>
                <a:cubicBezTo>
                  <a:pt x="f230" y="f231"/>
                  <a:pt x="f232" y="f231"/>
                  <a:pt x="f233" y="f231"/>
                </a:cubicBezTo>
                <a:cubicBezTo>
                  <a:pt x="f234" y="f222"/>
                  <a:pt x="f234" y="f231"/>
                  <a:pt x="f235" y="f231"/>
                </a:cubicBezTo>
                <a:cubicBezTo>
                  <a:pt x="f236" y="f237"/>
                  <a:pt x="f238" y="f239"/>
                  <a:pt x="f240" y="f241"/>
                </a:cubicBezTo>
                <a:cubicBezTo>
                  <a:pt x="f35" y="f54"/>
                  <a:pt x="f242" y="f243"/>
                  <a:pt x="f244" y="f204"/>
                </a:cubicBezTo>
                <a:cubicBezTo>
                  <a:pt x="f245" y="f206"/>
                  <a:pt x="f246" y="f206"/>
                  <a:pt x="f247" y="f213"/>
                </a:cubicBezTo>
                <a:cubicBezTo>
                  <a:pt x="f248" y="f249"/>
                  <a:pt x="f250" y="f228"/>
                  <a:pt x="f251" y="f234"/>
                </a:cubicBezTo>
                <a:cubicBezTo>
                  <a:pt x="f12" y="f252"/>
                  <a:pt x="f253" y="f39"/>
                  <a:pt x="f254" y="f255"/>
                </a:cubicBezTo>
                <a:cubicBezTo>
                  <a:pt x="f256" y="f257"/>
                  <a:pt x="f256" y="f258"/>
                  <a:pt x="f98" y="f80"/>
                </a:cubicBezTo>
                <a:cubicBezTo>
                  <a:pt x="f259" y="f260"/>
                  <a:pt x="f261" y="f262"/>
                  <a:pt x="f263" y="f82"/>
                </a:cubicBezTo>
                <a:cubicBezTo>
                  <a:pt x="f264" y="f82"/>
                  <a:pt x="f264" y="f182"/>
                  <a:pt x="f86" y="f265"/>
                </a:cubicBezTo>
                <a:cubicBezTo>
                  <a:pt x="f29" y="f266"/>
                  <a:pt x="f267" y="f268"/>
                  <a:pt x="f269" y="f270"/>
                </a:cubicBezTo>
                <a:cubicBezTo>
                  <a:pt x="f271" y="f272"/>
                  <a:pt x="f273" y="f274"/>
                  <a:pt x="f275" y="f171"/>
                </a:cubicBezTo>
                <a:cubicBezTo>
                  <a:pt x="f276" y="f277"/>
                  <a:pt x="f276" y="f278"/>
                  <a:pt x="f276" y="f168"/>
                </a:cubicBezTo>
                <a:cubicBezTo>
                  <a:pt x="f276" y="f167"/>
                  <a:pt x="f276" y="f279"/>
                  <a:pt x="f276" y="f280"/>
                </a:cubicBezTo>
                <a:cubicBezTo>
                  <a:pt x="f276" y="f163"/>
                  <a:pt x="f281" y="f162"/>
                  <a:pt x="f282" y="f160"/>
                </a:cubicBezTo>
                <a:cubicBezTo>
                  <a:pt x="f283" y="f284"/>
                  <a:pt x="f285" y="f286"/>
                  <a:pt x="f246" y="f287"/>
                </a:cubicBezTo>
                <a:cubicBezTo>
                  <a:pt x="f288" y="f138"/>
                  <a:pt x="f289" y="f141"/>
                  <a:pt x="f86" y="f145"/>
                </a:cubicBezTo>
                <a:cubicBezTo>
                  <a:pt x="f290" y="f7"/>
                  <a:pt x="f27" y="f147"/>
                  <a:pt x="f291" y="f145"/>
                </a:cubicBezTo>
                <a:cubicBezTo>
                  <a:pt x="f292" y="f144"/>
                  <a:pt x="f293" y="f294"/>
                  <a:pt x="f295" y="f296"/>
                </a:cubicBezTo>
                <a:cubicBezTo>
                  <a:pt x="f92" y="f140"/>
                  <a:pt x="f92" y="f139"/>
                  <a:pt x="f16" y="f297"/>
                </a:cubicBezTo>
                <a:cubicBezTo>
                  <a:pt x="f298" y="f299"/>
                  <a:pt x="f300" y="f301"/>
                  <a:pt x="f291" y="f302"/>
                </a:cubicBezTo>
                <a:cubicBezTo>
                  <a:pt x="f263" y="f128"/>
                  <a:pt x="f303" y="f126"/>
                  <a:pt x="f18" y="f120"/>
                </a:cubicBezTo>
                <a:cubicBezTo>
                  <a:pt x="f253" y="f304"/>
                  <a:pt x="f101" y="f122"/>
                  <a:pt x="f305" y="f118"/>
                </a:cubicBezTo>
                <a:cubicBezTo>
                  <a:pt x="f306" y="f307"/>
                  <a:pt x="f308" y="f309"/>
                  <a:pt x="f310" y="f311"/>
                </a:cubicBezTo>
                <a:cubicBezTo>
                  <a:pt x="f312" y="f110"/>
                  <a:pt x="f312" y="f313"/>
                  <a:pt x="f314" y="f315"/>
                </a:cubicBezTo>
                <a:cubicBezTo>
                  <a:pt x="f316" y="f317"/>
                  <a:pt x="f318" y="f319"/>
                  <a:pt x="f320" y="f321"/>
                </a:cubicBezTo>
                <a:cubicBezTo>
                  <a:pt x="f103" y="f322"/>
                  <a:pt x="f322" y="f256"/>
                  <a:pt x="f322" y="f99"/>
                </a:cubicBezTo>
                <a:cubicBezTo>
                  <a:pt x="f323" y="f324"/>
                  <a:pt x="f325" y="f95"/>
                  <a:pt x="f325" y="f92"/>
                </a:cubicBezTo>
                <a:cubicBezTo>
                  <a:pt x="f306" y="f326"/>
                  <a:pt x="f327" y="f267"/>
                  <a:pt x="f328" y="f329"/>
                </a:cubicBezTo>
                <a:cubicBezTo>
                  <a:pt x="f330" y="f331"/>
                  <a:pt x="f312" y="f332"/>
                  <a:pt x="f333" y="f334"/>
                </a:cubicBezTo>
                <a:cubicBezTo>
                  <a:pt x="f6" y="f335"/>
                  <a:pt x="f274" y="f204"/>
                  <a:pt x="f336" y="f337"/>
                </a:cubicBezTo>
                <a:cubicBezTo>
                  <a:pt x="f327" y="f338"/>
                  <a:pt x="f339" y="f340"/>
                  <a:pt x="f8" y="f9"/>
                </a:cubicBezTo>
                <a:close/>
                <a:moveTo>
                  <a:pt x="f322" y="f196"/>
                </a:moveTo>
                <a:cubicBezTo>
                  <a:pt x="f322" y="f230"/>
                  <a:pt x="f322" y="f230"/>
                  <a:pt x="f322" y="f230"/>
                </a:cubicBezTo>
                <a:cubicBezTo>
                  <a:pt x="f322" y="f230"/>
                  <a:pt x="f322" y="f230"/>
                  <a:pt x="f322" y="f196"/>
                </a:cubicBezTo>
                <a:cubicBezTo>
                  <a:pt x="f322" y="f341"/>
                  <a:pt x="f322" y="f229"/>
                  <a:pt x="f322" y="f231"/>
                </a:cubicBezTo>
                <a:cubicBezTo>
                  <a:pt x="f322" y="f229"/>
                  <a:pt x="f322" y="f341"/>
                  <a:pt x="f322" y="f19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2" name="Freeform 20">
            <a:extLst>
              <a:ext uri="{FF2B5EF4-FFF2-40B4-BE49-F238E27FC236}">
                <a16:creationId xmlns:a16="http://schemas.microsoft.com/office/drawing/2014/main" id="{663ED8A5-5E22-C1F7-EE89-DF078BC41C00}"/>
              </a:ext>
            </a:extLst>
          </p:cNvPr>
          <p:cNvSpPr/>
          <p:nvPr/>
        </p:nvSpPr>
        <p:spPr>
          <a:xfrm>
            <a:off x="5360240" y="1298905"/>
            <a:ext cx="884700" cy="804672"/>
          </a:xfrm>
          <a:custGeom>
            <a:avLst/>
            <a:gdLst>
              <a:gd name="f0" fmla="val 10800000"/>
              <a:gd name="f1" fmla="val 5400000"/>
              <a:gd name="f2" fmla="val 180"/>
              <a:gd name="f3" fmla="val w"/>
              <a:gd name="f4" fmla="val h"/>
              <a:gd name="f5" fmla="val 0"/>
              <a:gd name="f6" fmla="val 683"/>
              <a:gd name="f7" fmla="val 623"/>
              <a:gd name="f8" fmla="val 217"/>
              <a:gd name="f9" fmla="val 61"/>
              <a:gd name="f10" fmla="val 230"/>
              <a:gd name="f11" fmla="val 41"/>
              <a:gd name="f12" fmla="val 242"/>
              <a:gd name="f13" fmla="val 21"/>
              <a:gd name="f14" fmla="val 256"/>
              <a:gd name="f15" fmla="val 246"/>
              <a:gd name="f16" fmla="val 2"/>
              <a:gd name="f17" fmla="val 238"/>
              <a:gd name="f18" fmla="val 3"/>
              <a:gd name="f19" fmla="val 5"/>
              <a:gd name="f20" fmla="val 177"/>
              <a:gd name="f21" fmla="val 16"/>
              <a:gd name="f22" fmla="val 129"/>
              <a:gd name="f23" fmla="val 39"/>
              <a:gd name="f24" fmla="val 84"/>
              <a:gd name="f25" fmla="val 67"/>
              <a:gd name="f26" fmla="val 68"/>
              <a:gd name="f27" fmla="val 77"/>
              <a:gd name="f28" fmla="val 53"/>
              <a:gd name="f29" fmla="val 90"/>
              <a:gd name="f30" fmla="val 37"/>
              <a:gd name="f31" fmla="val 100"/>
              <a:gd name="f32" fmla="val 25"/>
              <a:gd name="f33" fmla="val 107"/>
              <a:gd name="f34" fmla="val 17"/>
              <a:gd name="f35" fmla="val 117"/>
              <a:gd name="f36" fmla="val 11"/>
              <a:gd name="f37" fmla="val 130"/>
              <a:gd name="f38" fmla="val 151"/>
              <a:gd name="f39" fmla="val 173"/>
              <a:gd name="f40" fmla="val 195"/>
              <a:gd name="f41" fmla="val 214"/>
              <a:gd name="f42" fmla="val 232"/>
              <a:gd name="f43" fmla="val 24"/>
              <a:gd name="f44" fmla="val 30"/>
              <a:gd name="f45" fmla="val 252"/>
              <a:gd name="f46" fmla="val 36"/>
              <a:gd name="f47" fmla="val 257"/>
              <a:gd name="f48" fmla="val 45"/>
              <a:gd name="f49" fmla="val 60"/>
              <a:gd name="f50" fmla="val 63"/>
              <a:gd name="f51" fmla="val 259"/>
              <a:gd name="f52" fmla="val 273"/>
              <a:gd name="f53" fmla="val 327"/>
              <a:gd name="f54" fmla="val 378"/>
              <a:gd name="f55" fmla="val 142"/>
              <a:gd name="f56" fmla="val 423"/>
              <a:gd name="f57" fmla="val 176"/>
              <a:gd name="f58" fmla="val 466"/>
              <a:gd name="f59" fmla="val 499"/>
              <a:gd name="f60" fmla="val 269"/>
              <a:gd name="f61" fmla="val 517"/>
              <a:gd name="f62" fmla="val 280"/>
              <a:gd name="f63" fmla="val 521"/>
              <a:gd name="f64" fmla="val 283"/>
              <a:gd name="f65" fmla="val 525"/>
              <a:gd name="f66" fmla="val 536"/>
              <a:gd name="f67" fmla="val 284"/>
              <a:gd name="f68" fmla="val 563"/>
              <a:gd name="f69" fmla="val 590"/>
              <a:gd name="f70" fmla="val 617"/>
              <a:gd name="f71" fmla="val 621"/>
              <a:gd name="f72" fmla="val 289"/>
              <a:gd name="f73" fmla="val 324"/>
              <a:gd name="f74" fmla="val 358"/>
              <a:gd name="f75" fmla="val 393"/>
              <a:gd name="f76" fmla="val 398"/>
              <a:gd name="f77" fmla="val 399"/>
              <a:gd name="f78" fmla="val 537"/>
              <a:gd name="f79" fmla="val 402"/>
              <a:gd name="f80" fmla="val 413"/>
              <a:gd name="f81" fmla="val 448"/>
              <a:gd name="f82" fmla="val 505"/>
              <a:gd name="f83" fmla="val 478"/>
              <a:gd name="f84" fmla="val 486"/>
              <a:gd name="f85" fmla="val 504"/>
              <a:gd name="f86" fmla="val 461"/>
              <a:gd name="f87" fmla="val 547"/>
              <a:gd name="f88" fmla="val 421"/>
              <a:gd name="f89" fmla="val 577"/>
              <a:gd name="f90" fmla="val 372"/>
              <a:gd name="f91" fmla="val 599"/>
              <a:gd name="f92" fmla="val 318"/>
              <a:gd name="f93" fmla="val 605"/>
              <a:gd name="f94" fmla="val 302"/>
              <a:gd name="f95" fmla="val 611"/>
              <a:gd name="f96" fmla="val 286"/>
              <a:gd name="f97" fmla="val 616"/>
              <a:gd name="f98" fmla="val 619"/>
              <a:gd name="f99" fmla="val 260"/>
              <a:gd name="f100" fmla="val 625"/>
              <a:gd name="f101" fmla="val 255"/>
              <a:gd name="f102" fmla="val 634"/>
              <a:gd name="f103" fmla="val 642"/>
              <a:gd name="f104" fmla="val 258"/>
              <a:gd name="f105" fmla="val 648"/>
              <a:gd name="f106" fmla="val 655"/>
              <a:gd name="f107" fmla="val 250"/>
              <a:gd name="f108" fmla="val 662"/>
              <a:gd name="f109" fmla="val 244"/>
              <a:gd name="f110" fmla="val 667"/>
              <a:gd name="f111" fmla="val 236"/>
              <a:gd name="f112" fmla="val 670"/>
              <a:gd name="f113" fmla="val 228"/>
              <a:gd name="f114" fmla="val 680"/>
              <a:gd name="f115" fmla="val 205"/>
              <a:gd name="f116" fmla="val 182"/>
              <a:gd name="f117" fmla="val 679"/>
              <a:gd name="f118" fmla="val 158"/>
              <a:gd name="f119" fmla="val 675"/>
              <a:gd name="f120" fmla="val 131"/>
              <a:gd name="f121" fmla="val 665"/>
              <a:gd name="f122" fmla="val 108"/>
              <a:gd name="f123" fmla="val 638"/>
              <a:gd name="f124" fmla="val 96"/>
              <a:gd name="f125" fmla="val 637"/>
              <a:gd name="f126" fmla="val 95"/>
              <a:gd name="f127" fmla="val 636"/>
              <a:gd name="f128" fmla="val 94"/>
              <a:gd name="f129" fmla="val 93"/>
              <a:gd name="f130" fmla="val 601"/>
              <a:gd name="f131" fmla="val 71"/>
              <a:gd name="f132" fmla="val 572"/>
              <a:gd name="f133" fmla="val 44"/>
              <a:gd name="f134" fmla="val 545"/>
              <a:gd name="f135" fmla="val 14"/>
              <a:gd name="f136" fmla="val 543"/>
              <a:gd name="f137" fmla="val 542"/>
              <a:gd name="f138" fmla="val 10"/>
              <a:gd name="f139" fmla="val 539"/>
              <a:gd name="f140" fmla="val 13"/>
              <a:gd name="f141" fmla="val 464"/>
              <a:gd name="f142" fmla="val 64"/>
              <a:gd name="f143" fmla="val 420"/>
              <a:gd name="f144" fmla="val 78"/>
              <a:gd name="f145" fmla="val 380"/>
              <a:gd name="f146" fmla="val 340"/>
              <a:gd name="f147" fmla="val 97"/>
              <a:gd name="f148" fmla="val 298"/>
              <a:gd name="f149" fmla="val 101"/>
              <a:gd name="f150" fmla="val 103"/>
              <a:gd name="f151" fmla="val 248"/>
              <a:gd name="f152" fmla="val 223"/>
              <a:gd name="f153" fmla="val 102"/>
              <a:gd name="f154" fmla="val 207"/>
              <a:gd name="f155" fmla="val 200"/>
              <a:gd name="f156" fmla="val 89"/>
              <a:gd name="f157" fmla="val 208"/>
              <a:gd name="f158" fmla="val 75"/>
              <a:gd name="f159" fmla="val 211"/>
              <a:gd name="f160" fmla="val 66"/>
              <a:gd name="f161" fmla="val 442"/>
              <a:gd name="f162" fmla="val 189"/>
              <a:gd name="f163" fmla="val 179"/>
              <a:gd name="f164" fmla="val 495"/>
              <a:gd name="f165" fmla="val 519"/>
              <a:gd name="f166" fmla="val 540"/>
              <a:gd name="f167" fmla="val 192"/>
              <a:gd name="f168" fmla="val 556"/>
              <a:gd name="f169" fmla="val 210"/>
              <a:gd name="f170" fmla="val 218"/>
              <a:gd name="f171" fmla="val 561"/>
              <a:gd name="f172" fmla="val 229"/>
              <a:gd name="f173" fmla="val 553"/>
              <a:gd name="f174" fmla="val 235"/>
              <a:gd name="f175" fmla="val 550"/>
              <a:gd name="f176" fmla="val 237"/>
              <a:gd name="f177" fmla="val 532"/>
              <a:gd name="f178" fmla="val 233"/>
              <a:gd name="f179" fmla="val 528"/>
              <a:gd name="f180" fmla="val 231"/>
              <a:gd name="f181" fmla="val 526"/>
              <a:gd name="f182" fmla="val 227"/>
              <a:gd name="f183" fmla="val 523"/>
              <a:gd name="f184" fmla="val 224"/>
              <a:gd name="f185" fmla="val 500"/>
              <a:gd name="f186" fmla="val 470"/>
              <a:gd name="f187" fmla="val 450"/>
              <a:gd name="f188" fmla="val 445"/>
              <a:gd name="f189" fmla="val 441"/>
              <a:gd name="f190" fmla="val 239"/>
              <a:gd name="f191" fmla="val 433"/>
              <a:gd name="f192" fmla="val 427"/>
              <a:gd name="f193" fmla="val 422"/>
              <a:gd name="f194" fmla="val 234"/>
              <a:gd name="f195" fmla="val 417"/>
              <a:gd name="f196" fmla="val 222"/>
              <a:gd name="f197" fmla="val 419"/>
              <a:gd name="f198" fmla="val 216"/>
              <a:gd name="f199" fmla="val 276"/>
              <a:gd name="f200" fmla="val 384"/>
              <a:gd name="f201" fmla="val 291"/>
              <a:gd name="f202" fmla="val 299"/>
              <a:gd name="f203" fmla="val 385"/>
              <a:gd name="f204" fmla="val 300"/>
              <a:gd name="f205" fmla="val 301"/>
              <a:gd name="f206" fmla="val 383"/>
              <a:gd name="f207" fmla="val 381"/>
              <a:gd name="f208" fmla="val 389"/>
              <a:gd name="f209" fmla="val 305"/>
              <a:gd name="f210" fmla="val 310"/>
              <a:gd name="f211" fmla="val 395"/>
              <a:gd name="f212" fmla="val 311"/>
              <a:gd name="f213" fmla="val 396"/>
              <a:gd name="f214" fmla="val 312"/>
              <a:gd name="f215" fmla="val 315"/>
              <a:gd name="f216" fmla="val 317"/>
              <a:gd name="f217" fmla="val 400"/>
              <a:gd name="f218" fmla="val 320"/>
              <a:gd name="f219" fmla="val 401"/>
              <a:gd name="f220" fmla="val 321"/>
              <a:gd name="f221" fmla="val 322"/>
              <a:gd name="f222" fmla="val 323"/>
              <a:gd name="f223" fmla="val 325"/>
              <a:gd name="f224" fmla="val 330"/>
              <a:gd name="f225" fmla="val 405"/>
              <a:gd name="f226" fmla="val 334"/>
              <a:gd name="f227" fmla="val 404"/>
              <a:gd name="f228" fmla="val 339"/>
              <a:gd name="f229" fmla="val 341"/>
              <a:gd name="f230" fmla="val 342"/>
              <a:gd name="f231" fmla="val 346"/>
              <a:gd name="f232" fmla="val 349"/>
              <a:gd name="f233" fmla="val 353"/>
              <a:gd name="f234" fmla="val 403"/>
              <a:gd name="f235" fmla="val 354"/>
              <a:gd name="f236" fmla="val 356"/>
              <a:gd name="f237" fmla="val 357"/>
              <a:gd name="f238" fmla="val 366"/>
              <a:gd name="f239" fmla="val 375"/>
              <a:gd name="f240" fmla="val 387"/>
              <a:gd name="f241" fmla="val 382"/>
              <a:gd name="f242" fmla="val 386"/>
              <a:gd name="f243" fmla="val 390"/>
              <a:gd name="f244" fmla="val 379"/>
              <a:gd name="f245" fmla="val 411"/>
              <a:gd name="f246" fmla="val 412"/>
              <a:gd name="f247" fmla="val 397"/>
              <a:gd name="f248" fmla="val 409"/>
              <a:gd name="f249" fmla="val 414"/>
              <a:gd name="f250" fmla="val 425"/>
              <a:gd name="f251" fmla="val 370"/>
              <a:gd name="f252" fmla="val 434"/>
              <a:gd name="f253" fmla="val 439"/>
              <a:gd name="f254" fmla="val 437"/>
              <a:gd name="f255" fmla="val 436"/>
              <a:gd name="f256" fmla="val 309"/>
              <a:gd name="f257" fmla="val 426"/>
              <a:gd name="f258" fmla="val 297"/>
              <a:gd name="f259" fmla="val 282"/>
              <a:gd name="f260" fmla="val 415"/>
              <a:gd name="f261" fmla="val 275"/>
              <a:gd name="f262" fmla="val 274"/>
              <a:gd name="f263" fmla="val 408"/>
              <a:gd name="f264" fmla="val 407"/>
              <a:gd name="f265" fmla="val 406"/>
              <a:gd name="f266" fmla="val 152"/>
              <a:gd name="f267" fmla="val 263"/>
              <a:gd name="f268" fmla="val 215"/>
              <a:gd name="f269" fmla="val 265"/>
              <a:gd name="f270" fmla="val 221"/>
              <a:gd name="f271" fmla="val 243"/>
              <a:gd name="f272" fmla="val 199"/>
              <a:gd name="f273" fmla="val 178"/>
              <a:gd name="f274" fmla="val 167"/>
              <a:gd name="f275" fmla="val 157"/>
              <a:gd name="f276" fmla="val 146"/>
              <a:gd name="f277" fmla="val 141"/>
              <a:gd name="f278" fmla="val 136"/>
              <a:gd name="f279" fmla="val 120"/>
              <a:gd name="f280" fmla="val 118"/>
              <a:gd name="f281" fmla="val 220"/>
              <a:gd name="f282" fmla="val 164"/>
              <a:gd name="f283" fmla="val 170"/>
              <a:gd name="f284" fmla="val 226"/>
              <a:gd name="f285" fmla="val 171"/>
              <a:gd name="f286" fmla="+- 0 0 -90"/>
              <a:gd name="f287" fmla="*/ f3 1 683"/>
              <a:gd name="f288" fmla="*/ f4 1 623"/>
              <a:gd name="f289" fmla="val f5"/>
              <a:gd name="f290" fmla="val f6"/>
              <a:gd name="f291" fmla="val f7"/>
              <a:gd name="f292" fmla="*/ f286 f0 1"/>
              <a:gd name="f293" fmla="+- f291 0 f289"/>
              <a:gd name="f294" fmla="+- f290 0 f289"/>
              <a:gd name="f295" fmla="*/ f292 1 f2"/>
              <a:gd name="f296" fmla="*/ f294 1 683"/>
              <a:gd name="f297" fmla="*/ f293 1 623"/>
              <a:gd name="f298" fmla="*/ 256 f294 1"/>
              <a:gd name="f299" fmla="*/ 0 f293 1"/>
              <a:gd name="f300" fmla="*/ 84 f294 1"/>
              <a:gd name="f301" fmla="*/ 67 f293 1"/>
              <a:gd name="f302" fmla="*/ 11 f294 1"/>
              <a:gd name="f303" fmla="*/ 130 f293 1"/>
              <a:gd name="f304" fmla="*/ 24 f294 1"/>
              <a:gd name="f305" fmla="*/ 246 f293 1"/>
              <a:gd name="f306" fmla="*/ 68 f294 1"/>
              <a:gd name="f307" fmla="*/ 273 f293 1"/>
              <a:gd name="f308" fmla="*/ 269 f294 1"/>
              <a:gd name="f309" fmla="*/ 517 f293 1"/>
              <a:gd name="f310" fmla="*/ 283 f294 1"/>
              <a:gd name="f311" fmla="*/ 617 f293 1"/>
              <a:gd name="f312" fmla="*/ 393 f294 1"/>
              <a:gd name="f313" fmla="*/ 623 f293 1"/>
              <a:gd name="f314" fmla="*/ 399 f294 1"/>
              <a:gd name="f315" fmla="*/ 537 f293 1"/>
              <a:gd name="f316" fmla="*/ 504 f294 1"/>
              <a:gd name="f317" fmla="*/ 461 f293 1"/>
              <a:gd name="f318" fmla="*/ 616 f294 1"/>
              <a:gd name="f319" fmla="*/ 269 f293 1"/>
              <a:gd name="f320" fmla="*/ 655 f294 1"/>
              <a:gd name="f321" fmla="*/ 250 f293 1"/>
              <a:gd name="f322" fmla="*/ 679 f294 1"/>
              <a:gd name="f323" fmla="*/ 158 f293 1"/>
              <a:gd name="f324" fmla="*/ 634 f294 1"/>
              <a:gd name="f325" fmla="*/ 93 f293 1"/>
              <a:gd name="f326" fmla="*/ 539 f294 1"/>
              <a:gd name="f327" fmla="*/ 13 f293 1"/>
              <a:gd name="f328" fmla="*/ 298 f294 1"/>
              <a:gd name="f329" fmla="*/ 101 f293 1"/>
              <a:gd name="f330" fmla="*/ 208 f294 1"/>
              <a:gd name="f331" fmla="*/ 75 f293 1"/>
              <a:gd name="f332" fmla="*/ 423 f294 1"/>
              <a:gd name="f333" fmla="*/ 211 f293 1"/>
              <a:gd name="f334" fmla="*/ 556 f294 1"/>
              <a:gd name="f335" fmla="*/ 210 f293 1"/>
              <a:gd name="f336" fmla="*/ 545 f294 1"/>
              <a:gd name="f337" fmla="*/ 238 f293 1"/>
              <a:gd name="f338" fmla="*/ 532 f294 1"/>
              <a:gd name="f339" fmla="*/ 233 f293 1"/>
              <a:gd name="f340" fmla="*/ 450 f294 1"/>
              <a:gd name="f341" fmla="*/ 230 f293 1"/>
              <a:gd name="f342" fmla="*/ 420 f294 1"/>
              <a:gd name="f343" fmla="*/ 228 f293 1"/>
              <a:gd name="f344" fmla="*/ 276 f294 1"/>
              <a:gd name="f345" fmla="*/ 384 f293 1"/>
              <a:gd name="f346" fmla="*/ 301 f294 1"/>
              <a:gd name="f347" fmla="*/ 381 f293 1"/>
              <a:gd name="f348" fmla="*/ 310 f294 1"/>
              <a:gd name="f349" fmla="*/ 395 f293 1"/>
              <a:gd name="f350" fmla="*/ 312 f294 1"/>
              <a:gd name="f351" fmla="*/ 396 f293 1"/>
              <a:gd name="f352" fmla="*/ 321 f294 1"/>
              <a:gd name="f353" fmla="*/ 401 f293 1"/>
              <a:gd name="f354" fmla="*/ 327 f294 1"/>
              <a:gd name="f355" fmla="*/ 342 f294 1"/>
              <a:gd name="f356" fmla="*/ 404 f293 1"/>
              <a:gd name="f357" fmla="*/ 357 f294 1"/>
              <a:gd name="f358" fmla="*/ 402 f293 1"/>
              <a:gd name="f359" fmla="*/ 385 f294 1"/>
              <a:gd name="f360" fmla="*/ 412 f294 1"/>
              <a:gd name="f361" fmla="*/ 397 f293 1"/>
              <a:gd name="f362" fmla="*/ 419 f293 1"/>
              <a:gd name="f363" fmla="*/ 387 f294 1"/>
              <a:gd name="f364" fmla="*/ 425 f293 1"/>
              <a:gd name="f365" fmla="*/ 426 f293 1"/>
              <a:gd name="f366" fmla="*/ 274 f294 1"/>
              <a:gd name="f367" fmla="*/ 406 f293 1"/>
              <a:gd name="f368" fmla="*/ 151 f294 1"/>
              <a:gd name="f369" fmla="*/ 236 f293 1"/>
              <a:gd name="f370" fmla="*/ 263 f294 1"/>
              <a:gd name="f371" fmla="*/ 227 f293 1"/>
              <a:gd name="f372" fmla="*/ 233 f294 1"/>
              <a:gd name="f373" fmla="*/ 231 f293 1"/>
              <a:gd name="f374" fmla="*/ 234 f293 1"/>
              <a:gd name="f375" fmla="*/ 136 f294 1"/>
              <a:gd name="f376" fmla="*/ 239 f293 1"/>
              <a:gd name="f377" fmla="*/ 259 f294 1"/>
              <a:gd name="f378" fmla="+- f295 0 f1"/>
              <a:gd name="f379" fmla="*/ f298 1 683"/>
              <a:gd name="f380" fmla="*/ f299 1 623"/>
              <a:gd name="f381" fmla="*/ f300 1 683"/>
              <a:gd name="f382" fmla="*/ f301 1 623"/>
              <a:gd name="f383" fmla="*/ f302 1 683"/>
              <a:gd name="f384" fmla="*/ f303 1 623"/>
              <a:gd name="f385" fmla="*/ f304 1 683"/>
              <a:gd name="f386" fmla="*/ f305 1 623"/>
              <a:gd name="f387" fmla="*/ f306 1 683"/>
              <a:gd name="f388" fmla="*/ f307 1 623"/>
              <a:gd name="f389" fmla="*/ f308 1 683"/>
              <a:gd name="f390" fmla="*/ f309 1 623"/>
              <a:gd name="f391" fmla="*/ f310 1 683"/>
              <a:gd name="f392" fmla="*/ f311 1 623"/>
              <a:gd name="f393" fmla="*/ f312 1 683"/>
              <a:gd name="f394" fmla="*/ f313 1 623"/>
              <a:gd name="f395" fmla="*/ f314 1 683"/>
              <a:gd name="f396" fmla="*/ f315 1 623"/>
              <a:gd name="f397" fmla="*/ f316 1 683"/>
              <a:gd name="f398" fmla="*/ f317 1 623"/>
              <a:gd name="f399" fmla="*/ f318 1 683"/>
              <a:gd name="f400" fmla="*/ f319 1 623"/>
              <a:gd name="f401" fmla="*/ f320 1 683"/>
              <a:gd name="f402" fmla="*/ f321 1 623"/>
              <a:gd name="f403" fmla="*/ f322 1 683"/>
              <a:gd name="f404" fmla="*/ f323 1 623"/>
              <a:gd name="f405" fmla="*/ f324 1 683"/>
              <a:gd name="f406" fmla="*/ f325 1 623"/>
              <a:gd name="f407" fmla="*/ f326 1 683"/>
              <a:gd name="f408" fmla="*/ f327 1 623"/>
              <a:gd name="f409" fmla="*/ f328 1 683"/>
              <a:gd name="f410" fmla="*/ f329 1 623"/>
              <a:gd name="f411" fmla="*/ f330 1 683"/>
              <a:gd name="f412" fmla="*/ f331 1 623"/>
              <a:gd name="f413" fmla="*/ f332 1 683"/>
              <a:gd name="f414" fmla="*/ f333 1 623"/>
              <a:gd name="f415" fmla="*/ f334 1 683"/>
              <a:gd name="f416" fmla="*/ f335 1 623"/>
              <a:gd name="f417" fmla="*/ f336 1 683"/>
              <a:gd name="f418" fmla="*/ f337 1 623"/>
              <a:gd name="f419" fmla="*/ f338 1 683"/>
              <a:gd name="f420" fmla="*/ f339 1 623"/>
              <a:gd name="f421" fmla="*/ f340 1 683"/>
              <a:gd name="f422" fmla="*/ f341 1 623"/>
              <a:gd name="f423" fmla="*/ f342 1 683"/>
              <a:gd name="f424" fmla="*/ f343 1 623"/>
              <a:gd name="f425" fmla="*/ f344 1 683"/>
              <a:gd name="f426" fmla="*/ f345 1 623"/>
              <a:gd name="f427" fmla="*/ f346 1 683"/>
              <a:gd name="f428" fmla="*/ f347 1 623"/>
              <a:gd name="f429" fmla="*/ f348 1 683"/>
              <a:gd name="f430" fmla="*/ f349 1 623"/>
              <a:gd name="f431" fmla="*/ f350 1 683"/>
              <a:gd name="f432" fmla="*/ f351 1 623"/>
              <a:gd name="f433" fmla="*/ f352 1 683"/>
              <a:gd name="f434" fmla="*/ f353 1 623"/>
              <a:gd name="f435" fmla="*/ f354 1 683"/>
              <a:gd name="f436" fmla="*/ f355 1 683"/>
              <a:gd name="f437" fmla="*/ f356 1 623"/>
              <a:gd name="f438" fmla="*/ f357 1 683"/>
              <a:gd name="f439" fmla="*/ f358 1 623"/>
              <a:gd name="f440" fmla="*/ f359 1 683"/>
              <a:gd name="f441" fmla="*/ f360 1 683"/>
              <a:gd name="f442" fmla="*/ f361 1 623"/>
              <a:gd name="f443" fmla="*/ f362 1 623"/>
              <a:gd name="f444" fmla="*/ f363 1 683"/>
              <a:gd name="f445" fmla="*/ f364 1 623"/>
              <a:gd name="f446" fmla="*/ f365 1 623"/>
              <a:gd name="f447" fmla="*/ f366 1 683"/>
              <a:gd name="f448" fmla="*/ f367 1 623"/>
              <a:gd name="f449" fmla="*/ f368 1 683"/>
              <a:gd name="f450" fmla="*/ f369 1 623"/>
              <a:gd name="f451" fmla="*/ f370 1 683"/>
              <a:gd name="f452" fmla="*/ f371 1 623"/>
              <a:gd name="f453" fmla="*/ f372 1 683"/>
              <a:gd name="f454" fmla="*/ f373 1 623"/>
              <a:gd name="f455" fmla="*/ f374 1 623"/>
              <a:gd name="f456" fmla="*/ f375 1 683"/>
              <a:gd name="f457" fmla="*/ f376 1 623"/>
              <a:gd name="f458" fmla="*/ f377 1 683"/>
              <a:gd name="f459" fmla="*/ 0 1 f296"/>
              <a:gd name="f460" fmla="*/ f290 1 f296"/>
              <a:gd name="f461" fmla="*/ 0 1 f297"/>
              <a:gd name="f462" fmla="*/ f291 1 f297"/>
              <a:gd name="f463" fmla="*/ f379 1 f296"/>
              <a:gd name="f464" fmla="*/ f380 1 f297"/>
              <a:gd name="f465" fmla="*/ f381 1 f296"/>
              <a:gd name="f466" fmla="*/ f382 1 f297"/>
              <a:gd name="f467" fmla="*/ f383 1 f296"/>
              <a:gd name="f468" fmla="*/ f384 1 f297"/>
              <a:gd name="f469" fmla="*/ f385 1 f296"/>
              <a:gd name="f470" fmla="*/ f386 1 f297"/>
              <a:gd name="f471" fmla="*/ f387 1 f296"/>
              <a:gd name="f472" fmla="*/ f388 1 f297"/>
              <a:gd name="f473" fmla="*/ f389 1 f296"/>
              <a:gd name="f474" fmla="*/ f390 1 f297"/>
              <a:gd name="f475" fmla="*/ f391 1 f296"/>
              <a:gd name="f476" fmla="*/ f392 1 f297"/>
              <a:gd name="f477" fmla="*/ f393 1 f296"/>
              <a:gd name="f478" fmla="*/ f394 1 f297"/>
              <a:gd name="f479" fmla="*/ f395 1 f296"/>
              <a:gd name="f480" fmla="*/ f396 1 f297"/>
              <a:gd name="f481" fmla="*/ f397 1 f296"/>
              <a:gd name="f482" fmla="*/ f398 1 f297"/>
              <a:gd name="f483" fmla="*/ f399 1 f296"/>
              <a:gd name="f484" fmla="*/ f400 1 f297"/>
              <a:gd name="f485" fmla="*/ f401 1 f296"/>
              <a:gd name="f486" fmla="*/ f402 1 f297"/>
              <a:gd name="f487" fmla="*/ f403 1 f296"/>
              <a:gd name="f488" fmla="*/ f404 1 f297"/>
              <a:gd name="f489" fmla="*/ f405 1 f296"/>
              <a:gd name="f490" fmla="*/ f406 1 f297"/>
              <a:gd name="f491" fmla="*/ f407 1 f296"/>
              <a:gd name="f492" fmla="*/ f408 1 f297"/>
              <a:gd name="f493" fmla="*/ f409 1 f296"/>
              <a:gd name="f494" fmla="*/ f410 1 f297"/>
              <a:gd name="f495" fmla="*/ f411 1 f296"/>
              <a:gd name="f496" fmla="*/ f412 1 f297"/>
              <a:gd name="f497" fmla="*/ f413 1 f296"/>
              <a:gd name="f498" fmla="*/ f414 1 f297"/>
              <a:gd name="f499" fmla="*/ f415 1 f296"/>
              <a:gd name="f500" fmla="*/ f416 1 f297"/>
              <a:gd name="f501" fmla="*/ f417 1 f296"/>
              <a:gd name="f502" fmla="*/ f418 1 f297"/>
              <a:gd name="f503" fmla="*/ f419 1 f296"/>
              <a:gd name="f504" fmla="*/ f420 1 f297"/>
              <a:gd name="f505" fmla="*/ f421 1 f296"/>
              <a:gd name="f506" fmla="*/ f422 1 f297"/>
              <a:gd name="f507" fmla="*/ f423 1 f296"/>
              <a:gd name="f508" fmla="*/ f424 1 f297"/>
              <a:gd name="f509" fmla="*/ f425 1 f296"/>
              <a:gd name="f510" fmla="*/ f426 1 f297"/>
              <a:gd name="f511" fmla="*/ f427 1 f296"/>
              <a:gd name="f512" fmla="*/ f428 1 f297"/>
              <a:gd name="f513" fmla="*/ f429 1 f296"/>
              <a:gd name="f514" fmla="*/ f430 1 f297"/>
              <a:gd name="f515" fmla="*/ f431 1 f296"/>
              <a:gd name="f516" fmla="*/ f432 1 f297"/>
              <a:gd name="f517" fmla="*/ f433 1 f296"/>
              <a:gd name="f518" fmla="*/ f434 1 f297"/>
              <a:gd name="f519" fmla="*/ f435 1 f296"/>
              <a:gd name="f520" fmla="*/ f436 1 f296"/>
              <a:gd name="f521" fmla="*/ f437 1 f297"/>
              <a:gd name="f522" fmla="*/ f438 1 f296"/>
              <a:gd name="f523" fmla="*/ f439 1 f297"/>
              <a:gd name="f524" fmla="*/ f440 1 f296"/>
              <a:gd name="f525" fmla="*/ f441 1 f296"/>
              <a:gd name="f526" fmla="*/ f442 1 f297"/>
              <a:gd name="f527" fmla="*/ f443 1 f297"/>
              <a:gd name="f528" fmla="*/ f444 1 f296"/>
              <a:gd name="f529" fmla="*/ f445 1 f297"/>
              <a:gd name="f530" fmla="*/ f446 1 f297"/>
              <a:gd name="f531" fmla="*/ f447 1 f296"/>
              <a:gd name="f532" fmla="*/ f448 1 f297"/>
              <a:gd name="f533" fmla="*/ f449 1 f296"/>
              <a:gd name="f534" fmla="*/ f450 1 f297"/>
              <a:gd name="f535" fmla="*/ f451 1 f296"/>
              <a:gd name="f536" fmla="*/ f452 1 f297"/>
              <a:gd name="f537" fmla="*/ f453 1 f296"/>
              <a:gd name="f538" fmla="*/ f454 1 f297"/>
              <a:gd name="f539" fmla="*/ f455 1 f297"/>
              <a:gd name="f540" fmla="*/ f456 1 f296"/>
              <a:gd name="f541" fmla="*/ f457 1 f297"/>
              <a:gd name="f542" fmla="*/ f458 1 f296"/>
              <a:gd name="f543" fmla="*/ f459 f287 1"/>
              <a:gd name="f544" fmla="*/ f460 f287 1"/>
              <a:gd name="f545" fmla="*/ f462 f288 1"/>
              <a:gd name="f546" fmla="*/ f461 f288 1"/>
              <a:gd name="f547" fmla="*/ f463 f287 1"/>
              <a:gd name="f548" fmla="*/ f464 f288 1"/>
              <a:gd name="f549" fmla="*/ f465 f287 1"/>
              <a:gd name="f550" fmla="*/ f466 f288 1"/>
              <a:gd name="f551" fmla="*/ f467 f287 1"/>
              <a:gd name="f552" fmla="*/ f468 f288 1"/>
              <a:gd name="f553" fmla="*/ f469 f287 1"/>
              <a:gd name="f554" fmla="*/ f470 f288 1"/>
              <a:gd name="f555" fmla="*/ f471 f287 1"/>
              <a:gd name="f556" fmla="*/ f472 f288 1"/>
              <a:gd name="f557" fmla="*/ f473 f287 1"/>
              <a:gd name="f558" fmla="*/ f474 f288 1"/>
              <a:gd name="f559" fmla="*/ f475 f287 1"/>
              <a:gd name="f560" fmla="*/ f476 f288 1"/>
              <a:gd name="f561" fmla="*/ f477 f287 1"/>
              <a:gd name="f562" fmla="*/ f478 f288 1"/>
              <a:gd name="f563" fmla="*/ f479 f287 1"/>
              <a:gd name="f564" fmla="*/ f480 f288 1"/>
              <a:gd name="f565" fmla="*/ f481 f287 1"/>
              <a:gd name="f566" fmla="*/ f482 f288 1"/>
              <a:gd name="f567" fmla="*/ f483 f287 1"/>
              <a:gd name="f568" fmla="*/ f484 f288 1"/>
              <a:gd name="f569" fmla="*/ f485 f287 1"/>
              <a:gd name="f570" fmla="*/ f486 f288 1"/>
              <a:gd name="f571" fmla="*/ f487 f287 1"/>
              <a:gd name="f572" fmla="*/ f488 f288 1"/>
              <a:gd name="f573" fmla="*/ f489 f287 1"/>
              <a:gd name="f574" fmla="*/ f490 f288 1"/>
              <a:gd name="f575" fmla="*/ f491 f287 1"/>
              <a:gd name="f576" fmla="*/ f492 f288 1"/>
              <a:gd name="f577" fmla="*/ f493 f287 1"/>
              <a:gd name="f578" fmla="*/ f494 f288 1"/>
              <a:gd name="f579" fmla="*/ f495 f287 1"/>
              <a:gd name="f580" fmla="*/ f496 f288 1"/>
              <a:gd name="f581" fmla="*/ f497 f287 1"/>
              <a:gd name="f582" fmla="*/ f498 f288 1"/>
              <a:gd name="f583" fmla="*/ f499 f287 1"/>
              <a:gd name="f584" fmla="*/ f500 f288 1"/>
              <a:gd name="f585" fmla="*/ f501 f287 1"/>
              <a:gd name="f586" fmla="*/ f502 f288 1"/>
              <a:gd name="f587" fmla="*/ f503 f287 1"/>
              <a:gd name="f588" fmla="*/ f504 f288 1"/>
              <a:gd name="f589" fmla="*/ f505 f287 1"/>
              <a:gd name="f590" fmla="*/ f506 f288 1"/>
              <a:gd name="f591" fmla="*/ f507 f287 1"/>
              <a:gd name="f592" fmla="*/ f508 f288 1"/>
              <a:gd name="f593" fmla="*/ f509 f287 1"/>
              <a:gd name="f594" fmla="*/ f510 f288 1"/>
              <a:gd name="f595" fmla="*/ f511 f287 1"/>
              <a:gd name="f596" fmla="*/ f512 f288 1"/>
              <a:gd name="f597" fmla="*/ f513 f287 1"/>
              <a:gd name="f598" fmla="*/ f514 f288 1"/>
              <a:gd name="f599" fmla="*/ f515 f287 1"/>
              <a:gd name="f600" fmla="*/ f516 f288 1"/>
              <a:gd name="f601" fmla="*/ f517 f287 1"/>
              <a:gd name="f602" fmla="*/ f518 f288 1"/>
              <a:gd name="f603" fmla="*/ f519 f287 1"/>
              <a:gd name="f604" fmla="*/ f520 f287 1"/>
              <a:gd name="f605" fmla="*/ f521 f288 1"/>
              <a:gd name="f606" fmla="*/ f522 f287 1"/>
              <a:gd name="f607" fmla="*/ f523 f288 1"/>
              <a:gd name="f608" fmla="*/ f524 f287 1"/>
              <a:gd name="f609" fmla="*/ f525 f287 1"/>
              <a:gd name="f610" fmla="*/ f526 f288 1"/>
              <a:gd name="f611" fmla="*/ f527 f288 1"/>
              <a:gd name="f612" fmla="*/ f528 f287 1"/>
              <a:gd name="f613" fmla="*/ f529 f288 1"/>
              <a:gd name="f614" fmla="*/ f530 f288 1"/>
              <a:gd name="f615" fmla="*/ f531 f287 1"/>
              <a:gd name="f616" fmla="*/ f532 f288 1"/>
              <a:gd name="f617" fmla="*/ f533 f287 1"/>
              <a:gd name="f618" fmla="*/ f534 f288 1"/>
              <a:gd name="f619" fmla="*/ f535 f287 1"/>
              <a:gd name="f620" fmla="*/ f536 f288 1"/>
              <a:gd name="f621" fmla="*/ f537 f287 1"/>
              <a:gd name="f622" fmla="*/ f538 f288 1"/>
              <a:gd name="f623" fmla="*/ f539 f288 1"/>
              <a:gd name="f624" fmla="*/ f540 f287 1"/>
              <a:gd name="f625" fmla="*/ f541 f288 1"/>
              <a:gd name="f626" fmla="*/ f542 f287 1"/>
            </a:gdLst>
            <a:ahLst/>
            <a:cxnLst>
              <a:cxn ang="3cd4">
                <a:pos x="hc" y="t"/>
              </a:cxn>
              <a:cxn ang="0">
                <a:pos x="r" y="vc"/>
              </a:cxn>
              <a:cxn ang="cd4">
                <a:pos x="hc" y="b"/>
              </a:cxn>
              <a:cxn ang="cd2">
                <a:pos x="l" y="vc"/>
              </a:cxn>
              <a:cxn ang="f378">
                <a:pos x="f547" y="f548"/>
              </a:cxn>
              <a:cxn ang="f378">
                <a:pos x="f549" y="f550"/>
              </a:cxn>
              <a:cxn ang="f378">
                <a:pos x="f551" y="f552"/>
              </a:cxn>
              <a:cxn ang="f378">
                <a:pos x="f553" y="f554"/>
              </a:cxn>
              <a:cxn ang="f378">
                <a:pos x="f555" y="f556"/>
              </a:cxn>
              <a:cxn ang="f378">
                <a:pos x="f557" y="f558"/>
              </a:cxn>
              <a:cxn ang="f378">
                <a:pos x="f559" y="f560"/>
              </a:cxn>
              <a:cxn ang="f378">
                <a:pos x="f561" y="f562"/>
              </a:cxn>
              <a:cxn ang="f378">
                <a:pos x="f563" y="f564"/>
              </a:cxn>
              <a:cxn ang="f378">
                <a:pos x="f565" y="f566"/>
              </a:cxn>
              <a:cxn ang="f378">
                <a:pos x="f567" y="f568"/>
              </a:cxn>
              <a:cxn ang="f378">
                <a:pos x="f569" y="f570"/>
              </a:cxn>
              <a:cxn ang="f378">
                <a:pos x="f571" y="f572"/>
              </a:cxn>
              <a:cxn ang="f378">
                <a:pos x="f573" y="f574"/>
              </a:cxn>
              <a:cxn ang="f378">
                <a:pos x="f575" y="f576"/>
              </a:cxn>
              <a:cxn ang="f378">
                <a:pos x="f577" y="f578"/>
              </a:cxn>
              <a:cxn ang="f378">
                <a:pos x="f579" y="f580"/>
              </a:cxn>
              <a:cxn ang="f378">
                <a:pos x="f581" y="f582"/>
              </a:cxn>
              <a:cxn ang="f378">
                <a:pos x="f583" y="f584"/>
              </a:cxn>
              <a:cxn ang="f378">
                <a:pos x="f585" y="f586"/>
              </a:cxn>
              <a:cxn ang="f378">
                <a:pos x="f587" y="f588"/>
              </a:cxn>
              <a:cxn ang="f378">
                <a:pos x="f589" y="f590"/>
              </a:cxn>
              <a:cxn ang="f378">
                <a:pos x="f591" y="f592"/>
              </a:cxn>
              <a:cxn ang="f378">
                <a:pos x="f593" y="f594"/>
              </a:cxn>
              <a:cxn ang="f378">
                <a:pos x="f595" y="f596"/>
              </a:cxn>
              <a:cxn ang="f378">
                <a:pos x="f597" y="f598"/>
              </a:cxn>
              <a:cxn ang="f378">
                <a:pos x="f599" y="f600"/>
              </a:cxn>
              <a:cxn ang="f378">
                <a:pos x="f601" y="f602"/>
              </a:cxn>
              <a:cxn ang="f378">
                <a:pos x="f603" y="f602"/>
              </a:cxn>
              <a:cxn ang="f378">
                <a:pos x="f604" y="f605"/>
              </a:cxn>
              <a:cxn ang="f378">
                <a:pos x="f606" y="f607"/>
              </a:cxn>
              <a:cxn ang="f378">
                <a:pos x="f608" y="f594"/>
              </a:cxn>
              <a:cxn ang="f378">
                <a:pos x="f609" y="f610"/>
              </a:cxn>
              <a:cxn ang="f378">
                <a:pos x="f609" y="f611"/>
              </a:cxn>
              <a:cxn ang="f378">
                <a:pos x="f612" y="f613"/>
              </a:cxn>
              <a:cxn ang="f378">
                <a:pos x="f577" y="f614"/>
              </a:cxn>
              <a:cxn ang="f378">
                <a:pos x="f577" y="f614"/>
              </a:cxn>
              <a:cxn ang="f378">
                <a:pos x="f615" y="f616"/>
              </a:cxn>
              <a:cxn ang="f378">
                <a:pos x="f617" y="f618"/>
              </a:cxn>
              <a:cxn ang="f378">
                <a:pos x="f617" y="f618"/>
              </a:cxn>
              <a:cxn ang="f378">
                <a:pos x="f619" y="f620"/>
              </a:cxn>
              <a:cxn ang="f378">
                <a:pos x="f621" y="f622"/>
              </a:cxn>
              <a:cxn ang="f378">
                <a:pos x="f617" y="f623"/>
              </a:cxn>
              <a:cxn ang="f378">
                <a:pos x="f624" y="f625"/>
              </a:cxn>
              <a:cxn ang="f378">
                <a:pos x="f626" y="f584"/>
              </a:cxn>
            </a:cxnLst>
            <a:rect l="f543" t="f546" r="f544" b="f545"/>
            <a:pathLst>
              <a:path w="683" h="623">
                <a:moveTo>
                  <a:pt x="f8" y="f9"/>
                </a:moveTo>
                <a:cubicBezTo>
                  <a:pt x="f10" y="f11"/>
                  <a:pt x="f12" y="f13"/>
                  <a:pt x="f14" y="f5"/>
                </a:cubicBezTo>
                <a:cubicBezTo>
                  <a:pt x="f15" y="f16"/>
                  <a:pt x="f17" y="f18"/>
                  <a:pt x="f10" y="f19"/>
                </a:cubicBezTo>
                <a:cubicBezTo>
                  <a:pt x="f20" y="f21"/>
                  <a:pt x="f22" y="f23"/>
                  <a:pt x="f24" y="f25"/>
                </a:cubicBezTo>
                <a:cubicBezTo>
                  <a:pt x="f26" y="f27"/>
                  <a:pt x="f28" y="f29"/>
                  <a:pt x="f30" y="f31"/>
                </a:cubicBezTo>
                <a:cubicBezTo>
                  <a:pt x="f32" y="f33"/>
                  <a:pt x="f34" y="f35"/>
                  <a:pt x="f36" y="f37"/>
                </a:cubicBezTo>
                <a:cubicBezTo>
                  <a:pt x="f16" y="f38"/>
                  <a:pt x="f5" y="f39"/>
                  <a:pt x="f18" y="f40"/>
                </a:cubicBezTo>
                <a:cubicBezTo>
                  <a:pt x="f19" y="f41"/>
                  <a:pt x="f36" y="f42"/>
                  <a:pt x="f43" y="f15"/>
                </a:cubicBezTo>
                <a:cubicBezTo>
                  <a:pt x="f44" y="f45"/>
                  <a:pt x="f46" y="f47"/>
                  <a:pt x="f48" y="f47"/>
                </a:cubicBezTo>
                <a:cubicBezTo>
                  <a:pt x="f49" y="f14"/>
                  <a:pt x="f50" y="f51"/>
                  <a:pt x="f26" y="f52"/>
                </a:cubicBezTo>
                <a:cubicBezTo>
                  <a:pt x="f24" y="f53"/>
                  <a:pt x="f33" y="f54"/>
                  <a:pt x="f55" y="f56"/>
                </a:cubicBezTo>
                <a:cubicBezTo>
                  <a:pt x="f57" y="f58"/>
                  <a:pt x="f8" y="f59"/>
                  <a:pt x="f60" y="f61"/>
                </a:cubicBezTo>
                <a:cubicBezTo>
                  <a:pt x="f62" y="f63"/>
                  <a:pt x="f64" y="f65"/>
                  <a:pt x="f64" y="f66"/>
                </a:cubicBezTo>
                <a:cubicBezTo>
                  <a:pt x="f67" y="f68"/>
                  <a:pt x="f67" y="f69"/>
                  <a:pt x="f64" y="f70"/>
                </a:cubicBezTo>
                <a:cubicBezTo>
                  <a:pt x="f64" y="f71"/>
                  <a:pt x="f67" y="f7"/>
                  <a:pt x="f72" y="f7"/>
                </a:cubicBezTo>
                <a:cubicBezTo>
                  <a:pt x="f73" y="f7"/>
                  <a:pt x="f74" y="f7"/>
                  <a:pt x="f75" y="f7"/>
                </a:cubicBezTo>
                <a:cubicBezTo>
                  <a:pt x="f76" y="f7"/>
                  <a:pt x="f77" y="f71"/>
                  <a:pt x="f77" y="f70"/>
                </a:cubicBezTo>
                <a:cubicBezTo>
                  <a:pt x="f77" y="f69"/>
                  <a:pt x="f77" y="f68"/>
                  <a:pt x="f77" y="f78"/>
                </a:cubicBezTo>
                <a:cubicBezTo>
                  <a:pt x="f77" y="f65"/>
                  <a:pt x="f79" y="f63"/>
                  <a:pt x="f80" y="f61"/>
                </a:cubicBezTo>
                <a:cubicBezTo>
                  <a:pt x="f81" y="f82"/>
                  <a:pt x="f83" y="f84"/>
                  <a:pt x="f85" y="f86"/>
                </a:cubicBezTo>
                <a:cubicBezTo>
                  <a:pt x="f87" y="f88"/>
                  <a:pt x="f89" y="f90"/>
                  <a:pt x="f91" y="f92"/>
                </a:cubicBezTo>
                <a:cubicBezTo>
                  <a:pt x="f93" y="f94"/>
                  <a:pt x="f95" y="f96"/>
                  <a:pt x="f97" y="f60"/>
                </a:cubicBezTo>
                <a:cubicBezTo>
                  <a:pt x="f98" y="f99"/>
                  <a:pt x="f100" y="f101"/>
                  <a:pt x="f102" y="f14"/>
                </a:cubicBezTo>
                <a:cubicBezTo>
                  <a:pt x="f103" y="f104"/>
                  <a:pt x="f105" y="f101"/>
                  <a:pt x="f106" y="f107"/>
                </a:cubicBezTo>
                <a:cubicBezTo>
                  <a:pt x="f108" y="f109"/>
                  <a:pt x="f110" y="f111"/>
                  <a:pt x="f112" y="f113"/>
                </a:cubicBezTo>
                <a:cubicBezTo>
                  <a:pt x="f114" y="f115"/>
                  <a:pt x="f6" y="f116"/>
                  <a:pt x="f117" y="f118"/>
                </a:cubicBezTo>
                <a:cubicBezTo>
                  <a:pt x="f119" y="f120"/>
                  <a:pt x="f121" y="f122"/>
                  <a:pt x="f123" y="f124"/>
                </a:cubicBezTo>
                <a:cubicBezTo>
                  <a:pt x="f125" y="f126"/>
                  <a:pt x="f127" y="f128"/>
                  <a:pt x="f102" y="f129"/>
                </a:cubicBezTo>
                <a:cubicBezTo>
                  <a:pt x="f130" y="f131"/>
                  <a:pt x="f132" y="f133"/>
                  <a:pt x="f134" y="f135"/>
                </a:cubicBezTo>
                <a:cubicBezTo>
                  <a:pt x="f136" y="f36"/>
                  <a:pt x="f137" y="f138"/>
                  <a:pt x="f139" y="f140"/>
                </a:cubicBezTo>
                <a:cubicBezTo>
                  <a:pt x="f85" y="f133"/>
                  <a:pt x="f141" y="f142"/>
                  <a:pt x="f143" y="f144"/>
                </a:cubicBezTo>
                <a:cubicBezTo>
                  <a:pt x="f145" y="f29"/>
                  <a:pt x="f146" y="f147"/>
                  <a:pt x="f148" y="f149"/>
                </a:cubicBezTo>
                <a:cubicBezTo>
                  <a:pt x="f52" y="f150"/>
                  <a:pt x="f151" y="f150"/>
                  <a:pt x="f152" y="f153"/>
                </a:cubicBezTo>
                <a:cubicBezTo>
                  <a:pt x="f154" y="f153"/>
                  <a:pt x="f155" y="f156"/>
                  <a:pt x="f157" y="f158"/>
                </a:cubicBezTo>
                <a:cubicBezTo>
                  <a:pt x="f159" y="f131"/>
                  <a:pt x="f41" y="f160"/>
                  <a:pt x="f8" y="f9"/>
                </a:cubicBezTo>
                <a:close/>
                <a:moveTo>
                  <a:pt x="f56" y="f159"/>
                </a:moveTo>
                <a:cubicBezTo>
                  <a:pt x="f161" y="f162"/>
                  <a:pt x="f58" y="f163"/>
                  <a:pt x="f164" y="f2"/>
                </a:cubicBezTo>
                <a:cubicBezTo>
                  <a:pt x="f165" y="f116"/>
                  <a:pt x="f166" y="f167"/>
                  <a:pt x="f168" y="f169"/>
                </a:cubicBezTo>
                <a:cubicBezTo>
                  <a:pt x="f68" y="f170"/>
                  <a:pt x="f171" y="f172"/>
                  <a:pt x="f173" y="f174"/>
                </a:cubicBezTo>
                <a:cubicBezTo>
                  <a:pt x="f175" y="f176"/>
                  <a:pt x="f87" y="f111"/>
                  <a:pt x="f134" y="f17"/>
                </a:cubicBezTo>
                <a:cubicBezTo>
                  <a:pt x="f134" y="f17"/>
                  <a:pt x="f134" y="f17"/>
                  <a:pt x="f134" y="f17"/>
                </a:cubicBezTo>
                <a:cubicBezTo>
                  <a:pt x="f166" y="f17"/>
                  <a:pt x="f66" y="f111"/>
                  <a:pt x="f177" y="f178"/>
                </a:cubicBezTo>
                <a:cubicBezTo>
                  <a:pt x="f179" y="f180"/>
                  <a:pt x="f181" y="f182"/>
                  <a:pt x="f183" y="f184"/>
                </a:cubicBezTo>
                <a:cubicBezTo>
                  <a:pt x="f185" y="f154"/>
                  <a:pt x="f186" y="f169"/>
                  <a:pt x="f187" y="f10"/>
                </a:cubicBezTo>
                <a:cubicBezTo>
                  <a:pt x="f188" y="f174"/>
                  <a:pt x="f189" y="f190"/>
                  <a:pt x="f191" y="f17"/>
                </a:cubicBezTo>
                <a:cubicBezTo>
                  <a:pt x="f192" y="f176"/>
                  <a:pt x="f193" y="f194"/>
                  <a:pt x="f143" y="f113"/>
                </a:cubicBezTo>
                <a:cubicBezTo>
                  <a:pt x="f195" y="f196"/>
                  <a:pt x="f197" y="f198"/>
                  <a:pt x="f56" y="f159"/>
                </a:cubicBezTo>
                <a:close/>
                <a:moveTo>
                  <a:pt x="f199" y="f200"/>
                </a:moveTo>
                <a:cubicBezTo>
                  <a:pt x="f64" y="f54"/>
                  <a:pt x="f201" y="f54"/>
                  <a:pt x="f202" y="f203"/>
                </a:cubicBezTo>
                <a:cubicBezTo>
                  <a:pt x="f204" y="f200"/>
                  <a:pt x="f205" y="f206"/>
                  <a:pt x="f205" y="f207"/>
                </a:cubicBezTo>
                <a:cubicBezTo>
                  <a:pt x="f205" y="f206"/>
                  <a:pt x="f204" y="f200"/>
                  <a:pt x="f202" y="f203"/>
                </a:cubicBezTo>
                <a:cubicBezTo>
                  <a:pt x="f94" y="f208"/>
                  <a:pt x="f209" y="f75"/>
                  <a:pt x="f210" y="f211"/>
                </a:cubicBezTo>
                <a:cubicBezTo>
                  <a:pt x="f212" y="f211"/>
                  <a:pt x="f212" y="f213"/>
                  <a:pt x="f214" y="f213"/>
                </a:cubicBezTo>
                <a:cubicBezTo>
                  <a:pt x="f214" y="f213"/>
                  <a:pt x="f214" y="f213"/>
                  <a:pt x="f214" y="f213"/>
                </a:cubicBezTo>
                <a:cubicBezTo>
                  <a:pt x="f215" y="f76"/>
                  <a:pt x="f216" y="f217"/>
                  <a:pt x="f218" y="f219"/>
                </a:cubicBezTo>
                <a:cubicBezTo>
                  <a:pt x="f220" y="f219"/>
                  <a:pt x="f220" y="f219"/>
                  <a:pt x="f220" y="f219"/>
                </a:cubicBezTo>
                <a:cubicBezTo>
                  <a:pt x="f221" y="f79"/>
                  <a:pt x="f221" y="f79"/>
                  <a:pt x="f222" y="f79"/>
                </a:cubicBezTo>
                <a:cubicBezTo>
                  <a:pt x="f73" y="f79"/>
                  <a:pt x="f223" y="f219"/>
                  <a:pt x="f53" y="f219"/>
                </a:cubicBezTo>
                <a:cubicBezTo>
                  <a:pt x="f224" y="f225"/>
                  <a:pt x="f226" y="f227"/>
                  <a:pt x="f228" y="f227"/>
                </a:cubicBezTo>
                <a:cubicBezTo>
                  <a:pt x="f146" y="f227"/>
                  <a:pt x="f229" y="f227"/>
                  <a:pt x="f230" y="f227"/>
                </a:cubicBezTo>
                <a:cubicBezTo>
                  <a:pt x="f231" y="f225"/>
                  <a:pt x="f232" y="f227"/>
                  <a:pt x="f233" y="f234"/>
                </a:cubicBezTo>
                <a:cubicBezTo>
                  <a:pt x="f235" y="f234"/>
                  <a:pt x="f236" y="f234"/>
                  <a:pt x="f237" y="f79"/>
                </a:cubicBezTo>
                <a:cubicBezTo>
                  <a:pt x="f238" y="f217"/>
                  <a:pt x="f239" y="f211"/>
                  <a:pt x="f145" y="f240"/>
                </a:cubicBezTo>
                <a:cubicBezTo>
                  <a:pt x="f241" y="f242"/>
                  <a:pt x="f206" y="f203"/>
                  <a:pt x="f203" y="f200"/>
                </a:cubicBezTo>
                <a:cubicBezTo>
                  <a:pt x="f243" y="f244"/>
                  <a:pt x="f213" y="f244"/>
                  <a:pt x="f234" y="f207"/>
                </a:cubicBezTo>
                <a:cubicBezTo>
                  <a:pt x="f245" y="f200"/>
                  <a:pt x="f246" y="f243"/>
                  <a:pt x="f246" y="f247"/>
                </a:cubicBezTo>
                <a:cubicBezTo>
                  <a:pt x="f246" y="f77"/>
                  <a:pt x="f245" y="f79"/>
                  <a:pt x="f245" y="f227"/>
                </a:cubicBezTo>
                <a:cubicBezTo>
                  <a:pt x="f246" y="f248"/>
                  <a:pt x="f246" y="f249"/>
                  <a:pt x="f246" y="f197"/>
                </a:cubicBezTo>
                <a:cubicBezTo>
                  <a:pt x="f246" y="f249"/>
                  <a:pt x="f246" y="f248"/>
                  <a:pt x="f245" y="f227"/>
                </a:cubicBezTo>
                <a:cubicBezTo>
                  <a:pt x="f234" y="f246"/>
                  <a:pt x="f213" y="f197"/>
                  <a:pt x="f240" y="f250"/>
                </a:cubicBezTo>
                <a:cubicBezTo>
                  <a:pt x="f251" y="f252"/>
                  <a:pt x="f233" y="f253"/>
                  <a:pt x="f226" y="f254"/>
                </a:cubicBezTo>
                <a:cubicBezTo>
                  <a:pt x="f221" y="f255"/>
                  <a:pt x="f256" y="f191"/>
                  <a:pt x="f148" y="f257"/>
                </a:cubicBezTo>
                <a:cubicBezTo>
                  <a:pt x="f148" y="f192"/>
                  <a:pt x="f258" y="f192"/>
                  <a:pt x="f258" y="f192"/>
                </a:cubicBezTo>
                <a:cubicBezTo>
                  <a:pt x="f258" y="f192"/>
                  <a:pt x="f148" y="f192"/>
                  <a:pt x="f148" y="f257"/>
                </a:cubicBezTo>
                <a:cubicBezTo>
                  <a:pt x="f72" y="f193"/>
                  <a:pt x="f259" y="f260"/>
                  <a:pt x="f261" y="f248"/>
                </a:cubicBezTo>
                <a:cubicBezTo>
                  <a:pt x="f262" y="f263"/>
                  <a:pt x="f262" y="f264"/>
                  <a:pt x="f262" y="f265"/>
                </a:cubicBezTo>
                <a:cubicBezTo>
                  <a:pt x="f60" y="f247"/>
                  <a:pt x="f60" y="f243"/>
                  <a:pt x="f199" y="f200"/>
                </a:cubicBezTo>
                <a:close/>
                <a:moveTo>
                  <a:pt x="f38" y="f111"/>
                </a:moveTo>
                <a:cubicBezTo>
                  <a:pt x="f38" y="f111"/>
                  <a:pt x="f38" y="f111"/>
                  <a:pt x="f266" y="f176"/>
                </a:cubicBezTo>
                <a:cubicBezTo>
                  <a:pt x="f38" y="f111"/>
                  <a:pt x="f38" y="f111"/>
                  <a:pt x="f38" y="f111"/>
                </a:cubicBezTo>
                <a:close/>
                <a:moveTo>
                  <a:pt x="f51" y="f169"/>
                </a:moveTo>
                <a:cubicBezTo>
                  <a:pt x="f267" y="f268"/>
                  <a:pt x="f269" y="f270"/>
                  <a:pt x="f267" y="f182"/>
                </a:cubicBezTo>
                <a:cubicBezTo>
                  <a:pt x="f99" y="f178"/>
                  <a:pt x="f14" y="f176"/>
                  <a:pt x="f107" y="f17"/>
                </a:cubicBezTo>
                <a:cubicBezTo>
                  <a:pt x="f271" y="f190"/>
                  <a:pt x="f17" y="f174"/>
                  <a:pt x="f178" y="f180"/>
                </a:cubicBezTo>
                <a:cubicBezTo>
                  <a:pt x="f170" y="f268"/>
                  <a:pt x="f272" y="f169"/>
                  <a:pt x="f273" y="f268"/>
                </a:cubicBezTo>
                <a:cubicBezTo>
                  <a:pt x="f274" y="f170"/>
                  <a:pt x="f275" y="f152"/>
                  <a:pt x="f38" y="f194"/>
                </a:cubicBezTo>
                <a:cubicBezTo>
                  <a:pt x="f38" y="f194"/>
                  <a:pt x="f38" y="f194"/>
                  <a:pt x="f38" y="f194"/>
                </a:cubicBezTo>
                <a:cubicBezTo>
                  <a:pt x="f276" y="f111"/>
                  <a:pt x="f277" y="f190"/>
                  <a:pt x="f278" y="f190"/>
                </a:cubicBezTo>
                <a:cubicBezTo>
                  <a:pt x="f279" y="f180"/>
                  <a:pt x="f280" y="f281"/>
                  <a:pt x="f22" y="f154"/>
                </a:cubicBezTo>
                <a:cubicBezTo>
                  <a:pt x="f282" y="f283"/>
                  <a:pt x="f284" y="f285"/>
                  <a:pt x="f51" y="f16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3" name="Freeform 21">
            <a:extLst>
              <a:ext uri="{FF2B5EF4-FFF2-40B4-BE49-F238E27FC236}">
                <a16:creationId xmlns:a16="http://schemas.microsoft.com/office/drawing/2014/main" id="{7751D639-C0B7-7E06-063B-0CE5AC474D17}"/>
              </a:ext>
            </a:extLst>
          </p:cNvPr>
          <p:cNvSpPr/>
          <p:nvPr/>
        </p:nvSpPr>
        <p:spPr>
          <a:xfrm>
            <a:off x="5305421" y="2146334"/>
            <a:ext cx="993230" cy="706008"/>
          </a:xfrm>
          <a:custGeom>
            <a:avLst/>
            <a:gdLst>
              <a:gd name="f0" fmla="val 10800000"/>
              <a:gd name="f1" fmla="val 5400000"/>
              <a:gd name="f2" fmla="val 180"/>
              <a:gd name="f3" fmla="val w"/>
              <a:gd name="f4" fmla="val h"/>
              <a:gd name="f5" fmla="val 0"/>
              <a:gd name="f6" fmla="val 767"/>
              <a:gd name="f7" fmla="val 546"/>
              <a:gd name="f8" fmla="val 745"/>
              <a:gd name="f9" fmla="val 149"/>
              <a:gd name="f10" fmla="val 738"/>
              <a:gd name="f11" fmla="val 136"/>
              <a:gd name="f12" fmla="val 731"/>
              <a:gd name="f13" fmla="val 123"/>
              <a:gd name="f14" fmla="val 720"/>
              <a:gd name="f15" fmla="val 113"/>
              <a:gd name="f16" fmla="val 717"/>
              <a:gd name="f17" fmla="val 715"/>
              <a:gd name="f18" fmla="val 713"/>
              <a:gd name="f19" fmla="val 714"/>
              <a:gd name="f20" fmla="val 105"/>
              <a:gd name="f21" fmla="val 707"/>
              <a:gd name="f22" fmla="val 99"/>
              <a:gd name="f23" fmla="val 700"/>
              <a:gd name="f24" fmla="val 94"/>
              <a:gd name="f25" fmla="val 683"/>
              <a:gd name="f26" fmla="val 79"/>
              <a:gd name="f27" fmla="val 664"/>
              <a:gd name="f28" fmla="val 68"/>
              <a:gd name="f29" fmla="val 643"/>
              <a:gd name="f30" fmla="val 61"/>
              <a:gd name="f31" fmla="val 582"/>
              <a:gd name="f32" fmla="val 41"/>
              <a:gd name="f33" fmla="val 521"/>
              <a:gd name="f34" fmla="val 21"/>
              <a:gd name="f35" fmla="val 460"/>
              <a:gd name="f36" fmla="val 1"/>
              <a:gd name="f37" fmla="val 456"/>
              <a:gd name="f38" fmla="val 453"/>
              <a:gd name="f39" fmla="val 450"/>
              <a:gd name="f40" fmla="val 406"/>
              <a:gd name="f41" fmla="val 361"/>
              <a:gd name="f42" fmla="val 317"/>
              <a:gd name="f43" fmla="val 314"/>
              <a:gd name="f44" fmla="val 311"/>
              <a:gd name="f45" fmla="val 308"/>
              <a:gd name="f46" fmla="val 247"/>
              <a:gd name="f47" fmla="val 186"/>
              <a:gd name="f48" fmla="val 40"/>
              <a:gd name="f49" fmla="val 125"/>
              <a:gd name="f50" fmla="val 49"/>
              <a:gd name="f51" fmla="val 86"/>
              <a:gd name="f52" fmla="val 155"/>
              <a:gd name="f53" fmla="val 235"/>
              <a:gd name="f54" fmla="val 338"/>
              <a:gd name="f55" fmla="val 442"/>
              <a:gd name="f56" fmla="val 144"/>
              <a:gd name="f57" fmla="val 524"/>
              <a:gd name="f58" fmla="val 502"/>
              <a:gd name="f59" fmla="val 479"/>
              <a:gd name="f60" fmla="val 476"/>
              <a:gd name="f61" fmla="val 143"/>
              <a:gd name="f62" fmla="val 473"/>
              <a:gd name="f63" fmla="val 140"/>
              <a:gd name="f64" fmla="val 470"/>
              <a:gd name="f65" fmla="val 118"/>
              <a:gd name="f66" fmla="val 447"/>
              <a:gd name="f67" fmla="val 106"/>
              <a:gd name="f68" fmla="val 419"/>
              <a:gd name="f69" fmla="val 387"/>
              <a:gd name="f70" fmla="val 379"/>
              <a:gd name="f71" fmla="val 110"/>
              <a:gd name="f72" fmla="val 373"/>
              <a:gd name="f73" fmla="val 116"/>
              <a:gd name="f74" fmla="val 370"/>
              <a:gd name="f75" fmla="val 368"/>
              <a:gd name="f76" fmla="val 129"/>
              <a:gd name="f77" fmla="val 369"/>
              <a:gd name="f78" fmla="val 134"/>
              <a:gd name="f79" fmla="val 374"/>
              <a:gd name="f80" fmla="val 137"/>
              <a:gd name="f81" fmla="val 377"/>
              <a:gd name="f82" fmla="val 138"/>
              <a:gd name="f83" fmla="val 381"/>
              <a:gd name="f84" fmla="val 139"/>
              <a:gd name="f85" fmla="val 385"/>
              <a:gd name="f86" fmla="val 428"/>
              <a:gd name="f87" fmla="val 165"/>
              <a:gd name="f88" fmla="val 463"/>
              <a:gd name="f89" fmla="val 214"/>
              <a:gd name="f90" fmla="val 233"/>
              <a:gd name="f91" fmla="val 481"/>
              <a:gd name="f92" fmla="val 252"/>
              <a:gd name="f93" fmla="val 483"/>
              <a:gd name="f94" fmla="val 272"/>
              <a:gd name="f95" fmla="val 283"/>
              <a:gd name="f96" fmla="val 484"/>
              <a:gd name="f97" fmla="val 290"/>
              <a:gd name="f98" fmla="val 492"/>
              <a:gd name="f99" fmla="val 289"/>
              <a:gd name="f100" fmla="val 287"/>
              <a:gd name="f101" fmla="val 510"/>
              <a:gd name="f102" fmla="val 281"/>
              <a:gd name="f103" fmla="val 516"/>
              <a:gd name="f104" fmla="val 240"/>
              <a:gd name="f105" fmla="val 208"/>
              <a:gd name="f106" fmla="val 512"/>
              <a:gd name="f107" fmla="val 179"/>
              <a:gd name="f108" fmla="val 498"/>
              <a:gd name="f109" fmla="val 178"/>
              <a:gd name="f110" fmla="val 176"/>
              <a:gd name="f111" fmla="val 497"/>
              <a:gd name="f112" fmla="val 514"/>
              <a:gd name="f113" fmla="val 530"/>
              <a:gd name="f114" fmla="val 590"/>
              <a:gd name="f115" fmla="val 560"/>
              <a:gd name="f116" fmla="val 511"/>
              <a:gd name="f117" fmla="val 529"/>
              <a:gd name="f118" fmla="val 486"/>
              <a:gd name="f119" fmla="val 478"/>
              <a:gd name="f120" fmla="val 500"/>
              <a:gd name="f121" fmla="val 477"/>
              <a:gd name="f122" fmla="val 490"/>
              <a:gd name="f123" fmla="val 485"/>
              <a:gd name="f124" fmla="val 496"/>
              <a:gd name="f125" fmla="val 517"/>
              <a:gd name="f126" fmla="val 538"/>
              <a:gd name="f127" fmla="val 558"/>
              <a:gd name="f128" fmla="val 475"/>
              <a:gd name="f129" fmla="val 601"/>
              <a:gd name="f130" fmla="val 461"/>
              <a:gd name="f131" fmla="val 627"/>
              <a:gd name="f132" fmla="val 628"/>
              <a:gd name="f133" fmla="val 376"/>
              <a:gd name="f134" fmla="val 635"/>
              <a:gd name="f135" fmla="val 644"/>
              <a:gd name="f136" fmla="val 653"/>
              <a:gd name="f137" fmla="val 661"/>
              <a:gd name="f138" fmla="val 660"/>
              <a:gd name="f139" fmla="val 386"/>
              <a:gd name="f140" fmla="val 418"/>
              <a:gd name="f141" fmla="val 649"/>
              <a:gd name="f142" fmla="val 446"/>
              <a:gd name="f143" fmla="val 469"/>
              <a:gd name="f144" fmla="val 624"/>
              <a:gd name="f145" fmla="val 623"/>
              <a:gd name="f146" fmla="val 503"/>
              <a:gd name="f147" fmla="val 766"/>
              <a:gd name="f148" fmla="val 501"/>
              <a:gd name="f149" fmla="val 412"/>
              <a:gd name="f150" fmla="val 353"/>
              <a:gd name="f151" fmla="val 295"/>
              <a:gd name="f152" fmla="val 236"/>
              <a:gd name="f153" fmla="val 206"/>
              <a:gd name="f154" fmla="val 760"/>
              <a:gd name="f155" fmla="val 181"/>
              <a:gd name="f156" fmla="val 257"/>
              <a:gd name="f157" fmla="val 256"/>
              <a:gd name="f158" fmla="val 253"/>
              <a:gd name="f159" fmla="val 187"/>
              <a:gd name="f160" fmla="val 254"/>
              <a:gd name="f161" fmla="val 255"/>
              <a:gd name="f162" fmla="val 182"/>
              <a:gd name="f163" fmla="val 277"/>
              <a:gd name="f164" fmla="val 276"/>
              <a:gd name="f165" fmla="val 177"/>
              <a:gd name="f166" fmla="val 275"/>
              <a:gd name="f167" fmla="val 274"/>
              <a:gd name="f168" fmla="val 273"/>
              <a:gd name="f169" fmla="val 271"/>
              <a:gd name="f170" fmla="val 270"/>
              <a:gd name="f171" fmla="val 269"/>
              <a:gd name="f172" fmla="val 278"/>
              <a:gd name="f173" fmla="val 188"/>
              <a:gd name="f174" fmla="val 190"/>
              <a:gd name="f175" fmla="val 194"/>
              <a:gd name="f176" fmla="val 267"/>
              <a:gd name="f177" fmla="val 266"/>
              <a:gd name="f178" fmla="val 265"/>
              <a:gd name="f179" fmla="val 416"/>
              <a:gd name="f180" fmla="val 375"/>
              <a:gd name="f181" fmla="val 417"/>
              <a:gd name="f182" fmla="val 380"/>
              <a:gd name="f183" fmla="val 107"/>
              <a:gd name="f184" fmla="val 382"/>
              <a:gd name="f185" fmla="val 383"/>
              <a:gd name="f186" fmla="val 384"/>
              <a:gd name="f187" fmla="val 372"/>
              <a:gd name="f188" fmla="val 424"/>
              <a:gd name="f189" fmla="val 423"/>
              <a:gd name="f190" fmla="val 422"/>
              <a:gd name="f191" fmla="val 391"/>
              <a:gd name="f192" fmla="val 102"/>
              <a:gd name="f193" fmla="val 390"/>
              <a:gd name="f194" fmla="val 101"/>
              <a:gd name="f195" fmla="val 100"/>
              <a:gd name="f196" fmla="val 98"/>
              <a:gd name="f197" fmla="val 80"/>
              <a:gd name="f198" fmla="val 81"/>
              <a:gd name="f199" fmla="val 82"/>
              <a:gd name="f200" fmla="val 83"/>
              <a:gd name="f201" fmla="val 85"/>
              <a:gd name="f202" fmla="val 84"/>
              <a:gd name="f203" fmla="val 95"/>
              <a:gd name="f204" fmla="val 96"/>
              <a:gd name="f205" fmla="val 97"/>
              <a:gd name="f206" fmla="val 587"/>
              <a:gd name="f207" fmla="val 264"/>
              <a:gd name="f208" fmla="val 578"/>
              <a:gd name="f209" fmla="val 246"/>
              <a:gd name="f210" fmla="val 580"/>
              <a:gd name="f211" fmla="val 583"/>
              <a:gd name="f212" fmla="val 577"/>
              <a:gd name="f213" fmla="val 576"/>
              <a:gd name="f214" fmla="val 575"/>
              <a:gd name="f215" fmla="val 579"/>
              <a:gd name="f216" fmla="val 569"/>
              <a:gd name="f217" fmla="val 251"/>
              <a:gd name="f218" fmla="val 250"/>
              <a:gd name="f219" fmla="val 570"/>
              <a:gd name="f220" fmla="val 584"/>
              <a:gd name="f221" fmla="val 698"/>
              <a:gd name="f222" fmla="val 103"/>
              <a:gd name="f223" fmla="val 104"/>
              <a:gd name="f224" fmla="val 114"/>
              <a:gd name="f225" fmla="val 706"/>
              <a:gd name="f226" fmla="val 708"/>
              <a:gd name="f227" fmla="val 709"/>
              <a:gd name="f228" fmla="val 710"/>
              <a:gd name="f229" fmla="+- 0 0 -90"/>
              <a:gd name="f230" fmla="*/ f3 1 767"/>
              <a:gd name="f231" fmla="*/ f4 1 546"/>
              <a:gd name="f232" fmla="val f5"/>
              <a:gd name="f233" fmla="val f6"/>
              <a:gd name="f234" fmla="val f7"/>
              <a:gd name="f235" fmla="*/ f229 f0 1"/>
              <a:gd name="f236" fmla="+- f234 0 f232"/>
              <a:gd name="f237" fmla="+- f233 0 f232"/>
              <a:gd name="f238" fmla="*/ f235 1 f2"/>
              <a:gd name="f239" fmla="*/ f237 1 767"/>
              <a:gd name="f240" fmla="*/ f236 1 546"/>
              <a:gd name="f241" fmla="*/ 713 f237 1"/>
              <a:gd name="f242" fmla="*/ 113 f236 1"/>
              <a:gd name="f243" fmla="*/ 700 f237 1"/>
              <a:gd name="f244" fmla="*/ 94 f236 1"/>
              <a:gd name="f245" fmla="*/ 450 f237 1"/>
              <a:gd name="f246" fmla="*/ 0 f236 1"/>
              <a:gd name="f247" fmla="*/ 125 f237 1"/>
              <a:gd name="f248" fmla="*/ 61 f236 1"/>
              <a:gd name="f249" fmla="*/ 144 f237 1"/>
              <a:gd name="f250" fmla="*/ 546 f236 1"/>
              <a:gd name="f251" fmla="*/ 106 f237 1"/>
              <a:gd name="f252" fmla="*/ 387 f236 1"/>
              <a:gd name="f253" fmla="*/ 139 f237 1"/>
              <a:gd name="f254" fmla="*/ 385 f236 1"/>
              <a:gd name="f255" fmla="*/ 289 f237 1"/>
              <a:gd name="f256" fmla="*/ 502 f236 1"/>
              <a:gd name="f257" fmla="*/ 176 f237 1"/>
              <a:gd name="f258" fmla="*/ 497 f236 1"/>
              <a:gd name="f259" fmla="*/ 590 f237 1"/>
              <a:gd name="f260" fmla="*/ 496 f237 1"/>
              <a:gd name="f261" fmla="*/ 483 f236 1"/>
              <a:gd name="f262" fmla="*/ 644 f237 1"/>
              <a:gd name="f263" fmla="*/ 369 f236 1"/>
              <a:gd name="f264" fmla="*/ 623 f237 1"/>
              <a:gd name="f265" fmla="*/ 481 f236 1"/>
              <a:gd name="f266" fmla="*/ 766 f237 1"/>
              <a:gd name="f267" fmla="*/ 412 f236 1"/>
              <a:gd name="f268" fmla="*/ 181 f237 1"/>
              <a:gd name="f269" fmla="*/ 257 f236 1"/>
              <a:gd name="f270" fmla="*/ 179 f237 1"/>
              <a:gd name="f271" fmla="*/ 187 f237 1"/>
              <a:gd name="f272" fmla="*/ 255 f236 1"/>
              <a:gd name="f273" fmla="*/ 178 f237 1"/>
              <a:gd name="f274" fmla="*/ 276 f236 1"/>
              <a:gd name="f275" fmla="*/ 269 f236 1"/>
              <a:gd name="f276" fmla="*/ 182 f237 1"/>
              <a:gd name="f277" fmla="*/ 277 f236 1"/>
              <a:gd name="f278" fmla="*/ 194 f237 1"/>
              <a:gd name="f279" fmla="*/ 265 f236 1"/>
              <a:gd name="f280" fmla="*/ 379 f237 1"/>
              <a:gd name="f281" fmla="*/ 416 f236 1"/>
              <a:gd name="f282" fmla="*/ 380 f237 1"/>
              <a:gd name="f283" fmla="*/ 107 f236 1"/>
              <a:gd name="f284" fmla="*/ 386 f237 1"/>
              <a:gd name="f285" fmla="*/ 372 f237 1"/>
              <a:gd name="f286" fmla="*/ 424 f236 1"/>
              <a:gd name="f287" fmla="*/ 390 f237 1"/>
              <a:gd name="f288" fmla="*/ 98 f236 1"/>
              <a:gd name="f289" fmla="*/ 373 f237 1"/>
              <a:gd name="f290" fmla="*/ 80 f236 1"/>
              <a:gd name="f291" fmla="*/ 85 f236 1"/>
              <a:gd name="f292" fmla="*/ 99 f236 1"/>
              <a:gd name="f293" fmla="*/ 382 f237 1"/>
              <a:gd name="f294" fmla="*/ 446 f236 1"/>
              <a:gd name="f295" fmla="*/ 95 f236 1"/>
              <a:gd name="f296" fmla="*/ 587 f237 1"/>
              <a:gd name="f297" fmla="*/ 267 f236 1"/>
              <a:gd name="f298" fmla="*/ 578 f237 1"/>
              <a:gd name="f299" fmla="*/ 246 f236 1"/>
              <a:gd name="f300" fmla="*/ 575 f237 1"/>
              <a:gd name="f301" fmla="*/ 253 f236 1"/>
              <a:gd name="f302" fmla="*/ 569 f237 1"/>
              <a:gd name="f303" fmla="*/ 251 f236 1"/>
              <a:gd name="f304" fmla="*/ 252 f236 1"/>
              <a:gd name="f305" fmla="*/ 584 f237 1"/>
              <a:gd name="f306" fmla="*/ 698 f237 1"/>
              <a:gd name="f307" fmla="*/ 104 f236 1"/>
              <a:gd name="f308" fmla="*/ 706 f237 1"/>
              <a:gd name="f309" fmla="*/ 114 f236 1"/>
              <a:gd name="f310" fmla="*/ 707 f237 1"/>
              <a:gd name="f311" fmla="+- f238 0 f1"/>
              <a:gd name="f312" fmla="*/ f241 1 767"/>
              <a:gd name="f313" fmla="*/ f242 1 546"/>
              <a:gd name="f314" fmla="*/ f243 1 767"/>
              <a:gd name="f315" fmla="*/ f244 1 546"/>
              <a:gd name="f316" fmla="*/ f245 1 767"/>
              <a:gd name="f317" fmla="*/ f246 1 546"/>
              <a:gd name="f318" fmla="*/ f247 1 767"/>
              <a:gd name="f319" fmla="*/ f248 1 546"/>
              <a:gd name="f320" fmla="*/ f249 1 767"/>
              <a:gd name="f321" fmla="*/ f250 1 546"/>
              <a:gd name="f322" fmla="*/ f251 1 767"/>
              <a:gd name="f323" fmla="*/ f252 1 546"/>
              <a:gd name="f324" fmla="*/ f253 1 767"/>
              <a:gd name="f325" fmla="*/ f254 1 546"/>
              <a:gd name="f326" fmla="*/ f255 1 767"/>
              <a:gd name="f327" fmla="*/ f256 1 546"/>
              <a:gd name="f328" fmla="*/ f257 1 767"/>
              <a:gd name="f329" fmla="*/ f258 1 546"/>
              <a:gd name="f330" fmla="*/ f259 1 767"/>
              <a:gd name="f331" fmla="*/ f260 1 767"/>
              <a:gd name="f332" fmla="*/ f261 1 546"/>
              <a:gd name="f333" fmla="*/ f262 1 767"/>
              <a:gd name="f334" fmla="*/ f263 1 546"/>
              <a:gd name="f335" fmla="*/ f264 1 767"/>
              <a:gd name="f336" fmla="*/ f265 1 546"/>
              <a:gd name="f337" fmla="*/ f266 1 767"/>
              <a:gd name="f338" fmla="*/ f267 1 546"/>
              <a:gd name="f339" fmla="*/ f268 1 767"/>
              <a:gd name="f340" fmla="*/ f269 1 546"/>
              <a:gd name="f341" fmla="*/ f270 1 767"/>
              <a:gd name="f342" fmla="*/ f271 1 767"/>
              <a:gd name="f343" fmla="*/ f272 1 546"/>
              <a:gd name="f344" fmla="*/ f273 1 767"/>
              <a:gd name="f345" fmla="*/ f274 1 546"/>
              <a:gd name="f346" fmla="*/ f275 1 546"/>
              <a:gd name="f347" fmla="*/ f276 1 767"/>
              <a:gd name="f348" fmla="*/ f277 1 546"/>
              <a:gd name="f349" fmla="*/ f278 1 767"/>
              <a:gd name="f350" fmla="*/ f279 1 546"/>
              <a:gd name="f351" fmla="*/ f280 1 767"/>
              <a:gd name="f352" fmla="*/ f281 1 546"/>
              <a:gd name="f353" fmla="*/ f282 1 767"/>
              <a:gd name="f354" fmla="*/ f283 1 546"/>
              <a:gd name="f355" fmla="*/ f284 1 767"/>
              <a:gd name="f356" fmla="*/ f285 1 767"/>
              <a:gd name="f357" fmla="*/ f286 1 546"/>
              <a:gd name="f358" fmla="*/ f287 1 767"/>
              <a:gd name="f359" fmla="*/ f288 1 546"/>
              <a:gd name="f360" fmla="*/ f289 1 767"/>
              <a:gd name="f361" fmla="*/ f290 1 546"/>
              <a:gd name="f362" fmla="*/ f291 1 546"/>
              <a:gd name="f363" fmla="*/ f292 1 546"/>
              <a:gd name="f364" fmla="*/ f293 1 767"/>
              <a:gd name="f365" fmla="*/ f294 1 546"/>
              <a:gd name="f366" fmla="*/ f295 1 546"/>
              <a:gd name="f367" fmla="*/ f296 1 767"/>
              <a:gd name="f368" fmla="*/ f297 1 546"/>
              <a:gd name="f369" fmla="*/ f298 1 767"/>
              <a:gd name="f370" fmla="*/ f299 1 546"/>
              <a:gd name="f371" fmla="*/ f300 1 767"/>
              <a:gd name="f372" fmla="*/ f301 1 546"/>
              <a:gd name="f373" fmla="*/ f302 1 767"/>
              <a:gd name="f374" fmla="*/ f303 1 546"/>
              <a:gd name="f375" fmla="*/ f304 1 546"/>
              <a:gd name="f376" fmla="*/ f305 1 767"/>
              <a:gd name="f377" fmla="*/ f306 1 767"/>
              <a:gd name="f378" fmla="*/ f307 1 546"/>
              <a:gd name="f379" fmla="*/ f308 1 767"/>
              <a:gd name="f380" fmla="*/ f309 1 546"/>
              <a:gd name="f381" fmla="*/ f310 1 767"/>
              <a:gd name="f382" fmla="*/ 0 1 f239"/>
              <a:gd name="f383" fmla="*/ f233 1 f239"/>
              <a:gd name="f384" fmla="*/ 0 1 f240"/>
              <a:gd name="f385" fmla="*/ f234 1 f240"/>
              <a:gd name="f386" fmla="*/ f312 1 f239"/>
              <a:gd name="f387" fmla="*/ f313 1 f240"/>
              <a:gd name="f388" fmla="*/ f314 1 f239"/>
              <a:gd name="f389" fmla="*/ f315 1 f240"/>
              <a:gd name="f390" fmla="*/ f316 1 f239"/>
              <a:gd name="f391" fmla="*/ f317 1 f240"/>
              <a:gd name="f392" fmla="*/ f318 1 f239"/>
              <a:gd name="f393" fmla="*/ f319 1 f240"/>
              <a:gd name="f394" fmla="*/ f320 1 f239"/>
              <a:gd name="f395" fmla="*/ f321 1 f240"/>
              <a:gd name="f396" fmla="*/ f322 1 f239"/>
              <a:gd name="f397" fmla="*/ f323 1 f240"/>
              <a:gd name="f398" fmla="*/ f324 1 f239"/>
              <a:gd name="f399" fmla="*/ f325 1 f240"/>
              <a:gd name="f400" fmla="*/ f326 1 f239"/>
              <a:gd name="f401" fmla="*/ f327 1 f240"/>
              <a:gd name="f402" fmla="*/ f328 1 f239"/>
              <a:gd name="f403" fmla="*/ f329 1 f240"/>
              <a:gd name="f404" fmla="*/ f330 1 f239"/>
              <a:gd name="f405" fmla="*/ f331 1 f239"/>
              <a:gd name="f406" fmla="*/ f332 1 f240"/>
              <a:gd name="f407" fmla="*/ f333 1 f239"/>
              <a:gd name="f408" fmla="*/ f334 1 f240"/>
              <a:gd name="f409" fmla="*/ f335 1 f239"/>
              <a:gd name="f410" fmla="*/ f336 1 f240"/>
              <a:gd name="f411" fmla="*/ f337 1 f239"/>
              <a:gd name="f412" fmla="*/ f338 1 f240"/>
              <a:gd name="f413" fmla="*/ f339 1 f239"/>
              <a:gd name="f414" fmla="*/ f340 1 f240"/>
              <a:gd name="f415" fmla="*/ f341 1 f239"/>
              <a:gd name="f416" fmla="*/ f342 1 f239"/>
              <a:gd name="f417" fmla="*/ f343 1 f240"/>
              <a:gd name="f418" fmla="*/ f344 1 f239"/>
              <a:gd name="f419" fmla="*/ f345 1 f240"/>
              <a:gd name="f420" fmla="*/ f346 1 f240"/>
              <a:gd name="f421" fmla="*/ f347 1 f239"/>
              <a:gd name="f422" fmla="*/ f348 1 f240"/>
              <a:gd name="f423" fmla="*/ f349 1 f239"/>
              <a:gd name="f424" fmla="*/ f350 1 f240"/>
              <a:gd name="f425" fmla="*/ f351 1 f239"/>
              <a:gd name="f426" fmla="*/ f352 1 f240"/>
              <a:gd name="f427" fmla="*/ f353 1 f239"/>
              <a:gd name="f428" fmla="*/ f354 1 f240"/>
              <a:gd name="f429" fmla="*/ f355 1 f239"/>
              <a:gd name="f430" fmla="*/ f356 1 f239"/>
              <a:gd name="f431" fmla="*/ f357 1 f240"/>
              <a:gd name="f432" fmla="*/ f358 1 f239"/>
              <a:gd name="f433" fmla="*/ f359 1 f240"/>
              <a:gd name="f434" fmla="*/ f360 1 f239"/>
              <a:gd name="f435" fmla="*/ f361 1 f240"/>
              <a:gd name="f436" fmla="*/ f362 1 f240"/>
              <a:gd name="f437" fmla="*/ f363 1 f240"/>
              <a:gd name="f438" fmla="*/ f364 1 f239"/>
              <a:gd name="f439" fmla="*/ f365 1 f240"/>
              <a:gd name="f440" fmla="*/ f366 1 f240"/>
              <a:gd name="f441" fmla="*/ f367 1 f239"/>
              <a:gd name="f442" fmla="*/ f368 1 f240"/>
              <a:gd name="f443" fmla="*/ f369 1 f239"/>
              <a:gd name="f444" fmla="*/ f370 1 f240"/>
              <a:gd name="f445" fmla="*/ f371 1 f239"/>
              <a:gd name="f446" fmla="*/ f372 1 f240"/>
              <a:gd name="f447" fmla="*/ f373 1 f239"/>
              <a:gd name="f448" fmla="*/ f374 1 f240"/>
              <a:gd name="f449" fmla="*/ f375 1 f240"/>
              <a:gd name="f450" fmla="*/ f376 1 f239"/>
              <a:gd name="f451" fmla="*/ f377 1 f239"/>
              <a:gd name="f452" fmla="*/ f378 1 f240"/>
              <a:gd name="f453" fmla="*/ f379 1 f239"/>
              <a:gd name="f454" fmla="*/ f380 1 f240"/>
              <a:gd name="f455" fmla="*/ f381 1 f239"/>
              <a:gd name="f456" fmla="*/ f382 f230 1"/>
              <a:gd name="f457" fmla="*/ f383 f230 1"/>
              <a:gd name="f458" fmla="*/ f385 f231 1"/>
              <a:gd name="f459" fmla="*/ f384 f231 1"/>
              <a:gd name="f460" fmla="*/ f386 f230 1"/>
              <a:gd name="f461" fmla="*/ f387 f231 1"/>
              <a:gd name="f462" fmla="*/ f388 f230 1"/>
              <a:gd name="f463" fmla="*/ f389 f231 1"/>
              <a:gd name="f464" fmla="*/ f390 f230 1"/>
              <a:gd name="f465" fmla="*/ f391 f231 1"/>
              <a:gd name="f466" fmla="*/ f392 f230 1"/>
              <a:gd name="f467" fmla="*/ f393 f231 1"/>
              <a:gd name="f468" fmla="*/ f394 f230 1"/>
              <a:gd name="f469" fmla="*/ f395 f231 1"/>
              <a:gd name="f470" fmla="*/ f396 f230 1"/>
              <a:gd name="f471" fmla="*/ f397 f231 1"/>
              <a:gd name="f472" fmla="*/ f398 f230 1"/>
              <a:gd name="f473" fmla="*/ f399 f231 1"/>
              <a:gd name="f474" fmla="*/ f400 f230 1"/>
              <a:gd name="f475" fmla="*/ f401 f231 1"/>
              <a:gd name="f476" fmla="*/ f402 f230 1"/>
              <a:gd name="f477" fmla="*/ f403 f231 1"/>
              <a:gd name="f478" fmla="*/ f404 f230 1"/>
              <a:gd name="f479" fmla="*/ f405 f230 1"/>
              <a:gd name="f480" fmla="*/ f406 f231 1"/>
              <a:gd name="f481" fmla="*/ f407 f230 1"/>
              <a:gd name="f482" fmla="*/ f408 f231 1"/>
              <a:gd name="f483" fmla="*/ f409 f230 1"/>
              <a:gd name="f484" fmla="*/ f410 f231 1"/>
              <a:gd name="f485" fmla="*/ f411 f230 1"/>
              <a:gd name="f486" fmla="*/ f412 f231 1"/>
              <a:gd name="f487" fmla="*/ f413 f230 1"/>
              <a:gd name="f488" fmla="*/ f414 f231 1"/>
              <a:gd name="f489" fmla="*/ f415 f230 1"/>
              <a:gd name="f490" fmla="*/ f416 f230 1"/>
              <a:gd name="f491" fmla="*/ f417 f231 1"/>
              <a:gd name="f492" fmla="*/ f418 f230 1"/>
              <a:gd name="f493" fmla="*/ f419 f231 1"/>
              <a:gd name="f494" fmla="*/ f420 f231 1"/>
              <a:gd name="f495" fmla="*/ f421 f230 1"/>
              <a:gd name="f496" fmla="*/ f422 f231 1"/>
              <a:gd name="f497" fmla="*/ f423 f230 1"/>
              <a:gd name="f498" fmla="*/ f424 f231 1"/>
              <a:gd name="f499" fmla="*/ f425 f230 1"/>
              <a:gd name="f500" fmla="*/ f426 f231 1"/>
              <a:gd name="f501" fmla="*/ f427 f230 1"/>
              <a:gd name="f502" fmla="*/ f428 f231 1"/>
              <a:gd name="f503" fmla="*/ f429 f230 1"/>
              <a:gd name="f504" fmla="*/ f430 f230 1"/>
              <a:gd name="f505" fmla="*/ f431 f231 1"/>
              <a:gd name="f506" fmla="*/ f432 f230 1"/>
              <a:gd name="f507" fmla="*/ f433 f231 1"/>
              <a:gd name="f508" fmla="*/ f434 f230 1"/>
              <a:gd name="f509" fmla="*/ f435 f231 1"/>
              <a:gd name="f510" fmla="*/ f436 f231 1"/>
              <a:gd name="f511" fmla="*/ f437 f231 1"/>
              <a:gd name="f512" fmla="*/ f438 f230 1"/>
              <a:gd name="f513" fmla="*/ f439 f231 1"/>
              <a:gd name="f514" fmla="*/ f440 f231 1"/>
              <a:gd name="f515" fmla="*/ f441 f230 1"/>
              <a:gd name="f516" fmla="*/ f442 f231 1"/>
              <a:gd name="f517" fmla="*/ f443 f230 1"/>
              <a:gd name="f518" fmla="*/ f444 f231 1"/>
              <a:gd name="f519" fmla="*/ f445 f230 1"/>
              <a:gd name="f520" fmla="*/ f446 f231 1"/>
              <a:gd name="f521" fmla="*/ f447 f230 1"/>
              <a:gd name="f522" fmla="*/ f448 f231 1"/>
              <a:gd name="f523" fmla="*/ f449 f231 1"/>
              <a:gd name="f524" fmla="*/ f450 f230 1"/>
              <a:gd name="f525" fmla="*/ f451 f230 1"/>
              <a:gd name="f526" fmla="*/ f452 f231 1"/>
              <a:gd name="f527" fmla="*/ f453 f230 1"/>
              <a:gd name="f528" fmla="*/ f454 f231 1"/>
              <a:gd name="f529" fmla="*/ f455 f230 1"/>
            </a:gdLst>
            <a:ahLst/>
            <a:cxnLst>
              <a:cxn ang="3cd4">
                <a:pos x="hc" y="t"/>
              </a:cxn>
              <a:cxn ang="0">
                <a:pos x="r" y="vc"/>
              </a:cxn>
              <a:cxn ang="cd4">
                <a:pos x="hc" y="b"/>
              </a:cxn>
              <a:cxn ang="cd2">
                <a:pos x="l" y="vc"/>
              </a:cxn>
              <a:cxn ang="f311">
                <a:pos x="f460" y="f461"/>
              </a:cxn>
              <a:cxn ang="f311">
                <a:pos x="f462" y="f463"/>
              </a:cxn>
              <a:cxn ang="f311">
                <a:pos x="f464" y="f465"/>
              </a:cxn>
              <a:cxn ang="f311">
                <a:pos x="f466" y="f467"/>
              </a:cxn>
              <a:cxn ang="f311">
                <a:pos x="f468" y="f469"/>
              </a:cxn>
              <a:cxn ang="f311">
                <a:pos x="f470" y="f471"/>
              </a:cxn>
              <a:cxn ang="f311">
                <a:pos x="f472" y="f473"/>
              </a:cxn>
              <a:cxn ang="f311">
                <a:pos x="f474" y="f475"/>
              </a:cxn>
              <a:cxn ang="f311">
                <a:pos x="f476" y="f477"/>
              </a:cxn>
              <a:cxn ang="f311">
                <a:pos x="f478" y="f477"/>
              </a:cxn>
              <a:cxn ang="f311">
                <a:pos x="f479" y="f480"/>
              </a:cxn>
              <a:cxn ang="f311">
                <a:pos x="f481" y="f482"/>
              </a:cxn>
              <a:cxn ang="f311">
                <a:pos x="f483" y="f484"/>
              </a:cxn>
              <a:cxn ang="f311">
                <a:pos x="f485" y="f486"/>
              </a:cxn>
              <a:cxn ang="f311">
                <a:pos x="f487" y="f488"/>
              </a:cxn>
              <a:cxn ang="f311">
                <a:pos x="f489" y="f488"/>
              </a:cxn>
              <a:cxn ang="f311">
                <a:pos x="f490" y="f491"/>
              </a:cxn>
              <a:cxn ang="f311">
                <a:pos x="f492" y="f493"/>
              </a:cxn>
              <a:cxn ang="f311">
                <a:pos x="f476" y="f494"/>
              </a:cxn>
              <a:cxn ang="f311">
                <a:pos x="f492" y="f493"/>
              </a:cxn>
              <a:cxn ang="f311">
                <a:pos x="f495" y="f496"/>
              </a:cxn>
              <a:cxn ang="f311">
                <a:pos x="f497" y="f498"/>
              </a:cxn>
              <a:cxn ang="f311">
                <a:pos x="f499" y="f500"/>
              </a:cxn>
              <a:cxn ang="f311">
                <a:pos x="f501" y="f502"/>
              </a:cxn>
              <a:cxn ang="f311">
                <a:pos x="f503" y="f502"/>
              </a:cxn>
              <a:cxn ang="f311">
                <a:pos x="f501" y="f502"/>
              </a:cxn>
              <a:cxn ang="f311">
                <a:pos x="f504" y="f505"/>
              </a:cxn>
              <a:cxn ang="f311">
                <a:pos x="f506" y="f507"/>
              </a:cxn>
              <a:cxn ang="f311">
                <a:pos x="f508" y="f509"/>
              </a:cxn>
              <a:cxn ang="f311">
                <a:pos x="f508" y="f510"/>
              </a:cxn>
              <a:cxn ang="f311">
                <a:pos x="f508" y="f463"/>
              </a:cxn>
              <a:cxn ang="f311">
                <a:pos x="f504" y="f511"/>
              </a:cxn>
              <a:cxn ang="f311">
                <a:pos x="f512" y="f513"/>
              </a:cxn>
              <a:cxn ang="f311">
                <a:pos x="f506" y="f514"/>
              </a:cxn>
              <a:cxn ang="f311">
                <a:pos x="f506" y="f514"/>
              </a:cxn>
              <a:cxn ang="f311">
                <a:pos x="f515" y="f516"/>
              </a:cxn>
              <a:cxn ang="f311">
                <a:pos x="f517" y="f518"/>
              </a:cxn>
              <a:cxn ang="f311">
                <a:pos x="f519" y="f518"/>
              </a:cxn>
              <a:cxn ang="f311">
                <a:pos x="f517" y="f520"/>
              </a:cxn>
              <a:cxn ang="f311">
                <a:pos x="f517" y="f520"/>
              </a:cxn>
              <a:cxn ang="f311">
                <a:pos x="f521" y="f522"/>
              </a:cxn>
              <a:cxn ang="f311">
                <a:pos x="f521" y="f523"/>
              </a:cxn>
              <a:cxn ang="f311">
                <a:pos x="f524" y="f496"/>
              </a:cxn>
              <a:cxn ang="f311">
                <a:pos x="f525" y="f526"/>
              </a:cxn>
              <a:cxn ang="f311">
                <a:pos x="f527" y="f528"/>
              </a:cxn>
              <a:cxn ang="f311">
                <a:pos x="f529" y="f528"/>
              </a:cxn>
            </a:cxnLst>
            <a:rect l="f456" t="f459" r="f457" b="f458"/>
            <a:pathLst>
              <a:path w="767" h="546">
                <a:moveTo>
                  <a:pt x="f8" y="f9"/>
                </a:moveTo>
                <a:cubicBezTo>
                  <a:pt x="f10" y="f11"/>
                  <a:pt x="f12" y="f13"/>
                  <a:pt x="f14" y="f15"/>
                </a:cubicBezTo>
                <a:cubicBezTo>
                  <a:pt x="f16" y="f15"/>
                  <a:pt x="f17" y="f15"/>
                  <a:pt x="f18" y="f15"/>
                </a:cubicBezTo>
                <a:cubicBezTo>
                  <a:pt x="f17" y="f15"/>
                  <a:pt x="f16" y="f15"/>
                  <a:pt x="f14" y="f15"/>
                </a:cubicBezTo>
                <a:cubicBezTo>
                  <a:pt x="f19" y="f20"/>
                  <a:pt x="f21" y="f22"/>
                  <a:pt x="f23" y="f24"/>
                </a:cubicBezTo>
                <a:cubicBezTo>
                  <a:pt x="f23" y="f24"/>
                  <a:pt x="f23" y="f24"/>
                  <a:pt x="f23" y="f24"/>
                </a:cubicBezTo>
                <a:cubicBezTo>
                  <a:pt x="f25" y="f26"/>
                  <a:pt x="f27" y="f28"/>
                  <a:pt x="f29" y="f30"/>
                </a:cubicBezTo>
                <a:cubicBezTo>
                  <a:pt x="f31" y="f32"/>
                  <a:pt x="f33" y="f34"/>
                  <a:pt x="f35" y="f36"/>
                </a:cubicBezTo>
                <a:cubicBezTo>
                  <a:pt x="f37" y="f5"/>
                  <a:pt x="f38" y="f5"/>
                  <a:pt x="f39" y="f5"/>
                </a:cubicBezTo>
                <a:cubicBezTo>
                  <a:pt x="f40" y="f5"/>
                  <a:pt x="f41" y="f5"/>
                  <a:pt x="f42" y="f5"/>
                </a:cubicBezTo>
                <a:cubicBezTo>
                  <a:pt x="f43" y="f5"/>
                  <a:pt x="f44" y="f5"/>
                  <a:pt x="f45" y="f36"/>
                </a:cubicBezTo>
                <a:cubicBezTo>
                  <a:pt x="f46" y="f34"/>
                  <a:pt x="f47" y="f48"/>
                  <a:pt x="f49" y="f30"/>
                </a:cubicBezTo>
                <a:cubicBezTo>
                  <a:pt x="f50" y="f51"/>
                  <a:pt x="f5" y="f52"/>
                  <a:pt x="f5" y="f53"/>
                </a:cubicBezTo>
                <a:cubicBezTo>
                  <a:pt x="f5" y="f54"/>
                  <a:pt x="f5" y="f55"/>
                  <a:pt x="f5" y="f7"/>
                </a:cubicBezTo>
                <a:cubicBezTo>
                  <a:pt x="f56" y="f7"/>
                  <a:pt x="f56" y="f7"/>
                  <a:pt x="f56" y="f7"/>
                </a:cubicBezTo>
                <a:cubicBezTo>
                  <a:pt x="f56" y="f57"/>
                  <a:pt x="f56" y="f58"/>
                  <a:pt x="f56" y="f59"/>
                </a:cubicBezTo>
                <a:cubicBezTo>
                  <a:pt x="f56" y="f60"/>
                  <a:pt x="f61" y="f62"/>
                  <a:pt x="f63" y="f64"/>
                </a:cubicBezTo>
                <a:cubicBezTo>
                  <a:pt x="f65" y="f66"/>
                  <a:pt x="f67" y="f68"/>
                  <a:pt x="f67" y="f69"/>
                </a:cubicBezTo>
                <a:cubicBezTo>
                  <a:pt x="f67" y="f70"/>
                  <a:pt x="f71" y="f72"/>
                  <a:pt x="f73" y="f74"/>
                </a:cubicBezTo>
                <a:cubicBezTo>
                  <a:pt x="f13" y="f75"/>
                  <a:pt x="f76" y="f77"/>
                  <a:pt x="f78" y="f79"/>
                </a:cubicBezTo>
                <a:cubicBezTo>
                  <a:pt x="f80" y="f81"/>
                  <a:pt x="f82" y="f83"/>
                  <a:pt x="f84" y="f85"/>
                </a:cubicBezTo>
                <a:cubicBezTo>
                  <a:pt x="f84" y="f86"/>
                  <a:pt x="f87" y="f88"/>
                  <a:pt x="f89" y="f60"/>
                </a:cubicBezTo>
                <a:cubicBezTo>
                  <a:pt x="f90" y="f91"/>
                  <a:pt x="f92" y="f93"/>
                  <a:pt x="f94" y="f93"/>
                </a:cubicBezTo>
                <a:cubicBezTo>
                  <a:pt x="f95" y="f96"/>
                  <a:pt x="f97" y="f98"/>
                  <a:pt x="f99" y="f58"/>
                </a:cubicBezTo>
                <a:cubicBezTo>
                  <a:pt x="f100" y="f101"/>
                  <a:pt x="f102" y="f103"/>
                  <a:pt x="f94" y="f103"/>
                </a:cubicBezTo>
                <a:cubicBezTo>
                  <a:pt x="f104" y="f103"/>
                  <a:pt x="f105" y="f106"/>
                  <a:pt x="f107" y="f108"/>
                </a:cubicBezTo>
                <a:cubicBezTo>
                  <a:pt x="f109" y="f108"/>
                  <a:pt x="f109" y="f108"/>
                  <a:pt x="f110" y="f111"/>
                </a:cubicBezTo>
                <a:cubicBezTo>
                  <a:pt x="f110" y="f112"/>
                  <a:pt x="f110" y="f113"/>
                  <a:pt x="f110" y="f7"/>
                </a:cubicBezTo>
                <a:cubicBezTo>
                  <a:pt x="f114" y="f7"/>
                  <a:pt x="f114" y="f7"/>
                  <a:pt x="f114" y="f7"/>
                </a:cubicBezTo>
                <a:cubicBezTo>
                  <a:pt x="f114" y="f113"/>
                  <a:pt x="f114" y="f112"/>
                  <a:pt x="f114" y="f111"/>
                </a:cubicBezTo>
                <a:cubicBezTo>
                  <a:pt x="f115" y="f116"/>
                  <a:pt x="f117" y="f103"/>
                  <a:pt x="f111" y="f103"/>
                </a:cubicBezTo>
                <a:cubicBezTo>
                  <a:pt x="f118" y="f103"/>
                  <a:pt x="f119" y="f101"/>
                  <a:pt x="f119" y="f120"/>
                </a:cubicBezTo>
                <a:cubicBezTo>
                  <a:pt x="f121" y="f122"/>
                  <a:pt x="f123" y="f93"/>
                  <a:pt x="f124" y="f93"/>
                </a:cubicBezTo>
                <a:cubicBezTo>
                  <a:pt x="f125" y="f93"/>
                  <a:pt x="f126" y="f91"/>
                  <a:pt x="f127" y="f128"/>
                </a:cubicBezTo>
                <a:cubicBezTo>
                  <a:pt x="f129" y="f130"/>
                  <a:pt x="f131" y="f86"/>
                  <a:pt x="f132" y="f85"/>
                </a:cubicBezTo>
                <a:cubicBezTo>
                  <a:pt x="f132" y="f133"/>
                  <a:pt x="f134" y="f77"/>
                  <a:pt x="f135" y="f77"/>
                </a:cubicBezTo>
                <a:cubicBezTo>
                  <a:pt x="f136" y="f77"/>
                  <a:pt x="f137" y="f133"/>
                  <a:pt x="f138" y="f139"/>
                </a:cubicBezTo>
                <a:cubicBezTo>
                  <a:pt x="f138" y="f140"/>
                  <a:pt x="f141" y="f142"/>
                  <a:pt x="f131" y="f143"/>
                </a:cubicBezTo>
                <a:cubicBezTo>
                  <a:pt x="f144" y="f62"/>
                  <a:pt x="f145" y="f60"/>
                  <a:pt x="f145" y="f91"/>
                </a:cubicBezTo>
                <a:cubicBezTo>
                  <a:pt x="f145" y="f146"/>
                  <a:pt x="f145" y="f57"/>
                  <a:pt x="f145" y="f7"/>
                </a:cubicBezTo>
                <a:cubicBezTo>
                  <a:pt x="f147" y="f7"/>
                  <a:pt x="f147" y="f7"/>
                  <a:pt x="f147" y="f7"/>
                </a:cubicBezTo>
                <a:cubicBezTo>
                  <a:pt x="f6" y="f148"/>
                  <a:pt x="f147" y="f37"/>
                  <a:pt x="f147" y="f149"/>
                </a:cubicBezTo>
                <a:cubicBezTo>
                  <a:pt x="f147" y="f150"/>
                  <a:pt x="f147" y="f151"/>
                  <a:pt x="f147" y="f152"/>
                </a:cubicBezTo>
                <a:cubicBezTo>
                  <a:pt x="f6" y="f153"/>
                  <a:pt x="f154" y="f110"/>
                  <a:pt x="f8" y="f9"/>
                </a:cubicBezTo>
                <a:close/>
                <a:moveTo>
                  <a:pt x="f155" y="f156"/>
                </a:moveTo>
                <a:cubicBezTo>
                  <a:pt x="f2" y="f156"/>
                  <a:pt x="f2" y="f156"/>
                  <a:pt x="f107" y="f156"/>
                </a:cubicBezTo>
                <a:cubicBezTo>
                  <a:pt x="f107" y="f156"/>
                  <a:pt x="f109" y="f156"/>
                  <a:pt x="f109" y="f157"/>
                </a:cubicBezTo>
                <a:cubicBezTo>
                  <a:pt x="f109" y="f156"/>
                  <a:pt x="f107" y="f156"/>
                  <a:pt x="f107" y="f156"/>
                </a:cubicBezTo>
                <a:cubicBezTo>
                  <a:pt x="f2" y="f156"/>
                  <a:pt x="f2" y="f156"/>
                  <a:pt x="f155" y="f156"/>
                </a:cubicBezTo>
                <a:close/>
                <a:moveTo>
                  <a:pt x="f47" y="f158"/>
                </a:moveTo>
                <a:cubicBezTo>
                  <a:pt x="f159" y="f158"/>
                  <a:pt x="f159" y="f160"/>
                  <a:pt x="f159" y="f161"/>
                </a:cubicBezTo>
                <a:cubicBezTo>
                  <a:pt x="f159" y="f160"/>
                  <a:pt x="f159" y="f158"/>
                  <a:pt x="f47" y="f158"/>
                </a:cubicBezTo>
                <a:close/>
                <a:moveTo>
                  <a:pt x="f162" y="f163"/>
                </a:moveTo>
                <a:cubicBezTo>
                  <a:pt x="f2" y="f163"/>
                  <a:pt x="f107" y="f163"/>
                  <a:pt x="f109" y="f164"/>
                </a:cubicBezTo>
                <a:cubicBezTo>
                  <a:pt x="f165" y="f166"/>
                  <a:pt x="f110" y="f167"/>
                  <a:pt x="f110" y="f168"/>
                </a:cubicBezTo>
                <a:cubicBezTo>
                  <a:pt x="f110" y="f94"/>
                  <a:pt x="f110" y="f169"/>
                  <a:pt x="f110" y="f169"/>
                </a:cubicBezTo>
                <a:cubicBezTo>
                  <a:pt x="f110" y="f170"/>
                  <a:pt x="f110" y="f170"/>
                  <a:pt x="f110" y="f171"/>
                </a:cubicBezTo>
                <a:cubicBezTo>
                  <a:pt x="f110" y="f170"/>
                  <a:pt x="f110" y="f170"/>
                  <a:pt x="f110" y="f169"/>
                </a:cubicBezTo>
                <a:cubicBezTo>
                  <a:pt x="f110" y="f169"/>
                  <a:pt x="f110" y="f94"/>
                  <a:pt x="f110" y="f168"/>
                </a:cubicBezTo>
                <a:cubicBezTo>
                  <a:pt x="f110" y="f167"/>
                  <a:pt x="f165" y="f166"/>
                  <a:pt x="f109" y="f164"/>
                </a:cubicBezTo>
                <a:cubicBezTo>
                  <a:pt x="f107" y="f163"/>
                  <a:pt x="f2" y="f163"/>
                  <a:pt x="f162" y="f163"/>
                </a:cubicBezTo>
                <a:cubicBezTo>
                  <a:pt x="f47" y="f172"/>
                  <a:pt x="f173" y="f172"/>
                  <a:pt x="f174" y="f163"/>
                </a:cubicBezTo>
                <a:cubicBezTo>
                  <a:pt x="f173" y="f172"/>
                  <a:pt x="f47" y="f172"/>
                  <a:pt x="f162" y="f163"/>
                </a:cubicBezTo>
                <a:close/>
                <a:moveTo>
                  <a:pt x="f175" y="f176"/>
                </a:moveTo>
                <a:cubicBezTo>
                  <a:pt x="f175" y="f176"/>
                  <a:pt x="f175" y="f177"/>
                  <a:pt x="f175" y="f178"/>
                </a:cubicBezTo>
                <a:cubicBezTo>
                  <a:pt x="f175" y="f178"/>
                  <a:pt x="f175" y="f178"/>
                  <a:pt x="f175" y="f178"/>
                </a:cubicBezTo>
                <a:cubicBezTo>
                  <a:pt x="f175" y="f178"/>
                  <a:pt x="f175" y="f178"/>
                  <a:pt x="f175" y="f178"/>
                </a:cubicBezTo>
                <a:cubicBezTo>
                  <a:pt x="f175" y="f177"/>
                  <a:pt x="f175" y="f176"/>
                  <a:pt x="f175" y="f176"/>
                </a:cubicBezTo>
                <a:close/>
                <a:moveTo>
                  <a:pt x="f70" y="f179"/>
                </a:moveTo>
                <a:cubicBezTo>
                  <a:pt x="f81" y="f179"/>
                  <a:pt x="f180" y="f181"/>
                  <a:pt x="f79" y="f68"/>
                </a:cubicBezTo>
                <a:cubicBezTo>
                  <a:pt x="f180" y="f181"/>
                  <a:pt x="f81" y="f179"/>
                  <a:pt x="f70" y="f179"/>
                </a:cubicBezTo>
                <a:close/>
                <a:moveTo>
                  <a:pt x="f182" y="f183"/>
                </a:moveTo>
                <a:cubicBezTo>
                  <a:pt x="f83" y="f183"/>
                  <a:pt x="f83" y="f67"/>
                  <a:pt x="f184" y="f67"/>
                </a:cubicBezTo>
                <a:cubicBezTo>
                  <a:pt x="f184" y="f67"/>
                  <a:pt x="f185" y="f67"/>
                  <a:pt x="f186" y="f67"/>
                </a:cubicBezTo>
                <a:cubicBezTo>
                  <a:pt x="f186" y="f183"/>
                  <a:pt x="f85" y="f183"/>
                  <a:pt x="f139" y="f183"/>
                </a:cubicBezTo>
                <a:cubicBezTo>
                  <a:pt x="f85" y="f183"/>
                  <a:pt x="f186" y="f183"/>
                  <a:pt x="f186" y="f67"/>
                </a:cubicBezTo>
                <a:cubicBezTo>
                  <a:pt x="f185" y="f67"/>
                  <a:pt x="f184" y="f67"/>
                  <a:pt x="f184" y="f67"/>
                </a:cubicBezTo>
                <a:cubicBezTo>
                  <a:pt x="f83" y="f67"/>
                  <a:pt x="f83" y="f183"/>
                  <a:pt x="f182" y="f183"/>
                </a:cubicBezTo>
                <a:close/>
                <a:moveTo>
                  <a:pt x="f187" y="f188"/>
                </a:moveTo>
                <a:cubicBezTo>
                  <a:pt x="f187" y="f189"/>
                  <a:pt x="f187" y="f189"/>
                  <a:pt x="f187" y="f190"/>
                </a:cubicBezTo>
                <a:cubicBezTo>
                  <a:pt x="f187" y="f189"/>
                  <a:pt x="f187" y="f189"/>
                  <a:pt x="f187" y="f188"/>
                </a:cubicBezTo>
                <a:close/>
                <a:moveTo>
                  <a:pt x="f191" y="f192"/>
                </a:moveTo>
                <a:cubicBezTo>
                  <a:pt x="f191" y="f192"/>
                  <a:pt x="f193" y="f194"/>
                  <a:pt x="f193" y="f195"/>
                </a:cubicBezTo>
                <a:cubicBezTo>
                  <a:pt x="f193" y="f22"/>
                  <a:pt x="f193" y="f22"/>
                  <a:pt x="f193" y="f196"/>
                </a:cubicBezTo>
                <a:cubicBezTo>
                  <a:pt x="f193" y="f22"/>
                  <a:pt x="f193" y="f22"/>
                  <a:pt x="f193" y="f195"/>
                </a:cubicBezTo>
                <a:cubicBezTo>
                  <a:pt x="f193" y="f194"/>
                  <a:pt x="f191" y="f192"/>
                  <a:pt x="f191" y="f192"/>
                </a:cubicBezTo>
                <a:close/>
                <a:moveTo>
                  <a:pt x="f72" y="f197"/>
                </a:moveTo>
                <a:cubicBezTo>
                  <a:pt x="f72" y="f198"/>
                  <a:pt x="f187" y="f199"/>
                  <a:pt x="f187" y="f200"/>
                </a:cubicBezTo>
                <a:cubicBezTo>
                  <a:pt x="f187" y="f199"/>
                  <a:pt x="f72" y="f198"/>
                  <a:pt x="f72" y="f197"/>
                </a:cubicBezTo>
                <a:close/>
                <a:moveTo>
                  <a:pt x="f72" y="f201"/>
                </a:moveTo>
                <a:cubicBezTo>
                  <a:pt x="f187" y="f201"/>
                  <a:pt x="f187" y="f202"/>
                  <a:pt x="f187" y="f202"/>
                </a:cubicBezTo>
                <a:cubicBezTo>
                  <a:pt x="f187" y="f202"/>
                  <a:pt x="f187" y="f201"/>
                  <a:pt x="f72" y="f201"/>
                </a:cubicBezTo>
                <a:close/>
                <a:moveTo>
                  <a:pt x="f72" y="f24"/>
                </a:moveTo>
                <a:cubicBezTo>
                  <a:pt x="f72" y="f203"/>
                  <a:pt x="f187" y="f204"/>
                  <a:pt x="f187" y="f205"/>
                </a:cubicBezTo>
                <a:cubicBezTo>
                  <a:pt x="f187" y="f204"/>
                  <a:pt x="f72" y="f203"/>
                  <a:pt x="f72" y="f24"/>
                </a:cubicBezTo>
                <a:close/>
                <a:moveTo>
                  <a:pt x="f187" y="f22"/>
                </a:moveTo>
                <a:cubicBezTo>
                  <a:pt x="f187" y="f22"/>
                  <a:pt x="f187" y="f195"/>
                  <a:pt x="f187" y="f194"/>
                </a:cubicBezTo>
                <a:cubicBezTo>
                  <a:pt x="f187" y="f195"/>
                  <a:pt x="f187" y="f22"/>
                  <a:pt x="f187" y="f22"/>
                </a:cubicBezTo>
                <a:close/>
                <a:moveTo>
                  <a:pt x="f184" y="f142"/>
                </a:moveTo>
                <a:cubicBezTo>
                  <a:pt x="f184" y="f142"/>
                  <a:pt x="f185" y="f142"/>
                  <a:pt x="f185" y="f142"/>
                </a:cubicBezTo>
                <a:cubicBezTo>
                  <a:pt x="f185" y="f142"/>
                  <a:pt x="f184" y="f142"/>
                  <a:pt x="f184" y="f142"/>
                </a:cubicBezTo>
                <a:close/>
                <a:moveTo>
                  <a:pt x="f193" y="f203"/>
                </a:moveTo>
                <a:cubicBezTo>
                  <a:pt x="f191" y="f203"/>
                  <a:pt x="f191" y="f203"/>
                  <a:pt x="f191" y="f203"/>
                </a:cubicBezTo>
                <a:cubicBezTo>
                  <a:pt x="f191" y="f203"/>
                  <a:pt x="f191" y="f203"/>
                  <a:pt x="f191" y="f203"/>
                </a:cubicBezTo>
                <a:cubicBezTo>
                  <a:pt x="f191" y="f203"/>
                  <a:pt x="f191" y="f203"/>
                  <a:pt x="f193" y="f203"/>
                </a:cubicBezTo>
                <a:close/>
                <a:moveTo>
                  <a:pt x="f206" y="f207"/>
                </a:moveTo>
                <a:cubicBezTo>
                  <a:pt x="f206" y="f178"/>
                  <a:pt x="f206" y="f178"/>
                  <a:pt x="f206" y="f178"/>
                </a:cubicBezTo>
                <a:cubicBezTo>
                  <a:pt x="f206" y="f177"/>
                  <a:pt x="f206" y="f177"/>
                  <a:pt x="f206" y="f176"/>
                </a:cubicBezTo>
                <a:cubicBezTo>
                  <a:pt x="f206" y="f177"/>
                  <a:pt x="f206" y="f177"/>
                  <a:pt x="f206" y="f178"/>
                </a:cubicBezTo>
                <a:cubicBezTo>
                  <a:pt x="f206" y="f178"/>
                  <a:pt x="f206" y="f178"/>
                  <a:pt x="f206" y="f207"/>
                </a:cubicBezTo>
                <a:close/>
                <a:moveTo>
                  <a:pt x="f208" y="f209"/>
                </a:moveTo>
                <a:cubicBezTo>
                  <a:pt x="f210" y="f209"/>
                  <a:pt x="f31" y="f209"/>
                  <a:pt x="f211" y="f46"/>
                </a:cubicBezTo>
                <a:cubicBezTo>
                  <a:pt x="f31" y="f209"/>
                  <a:pt x="f210" y="f209"/>
                  <a:pt x="f208" y="f209"/>
                </a:cubicBezTo>
                <a:cubicBezTo>
                  <a:pt x="f212" y="f209"/>
                  <a:pt x="f213" y="f209"/>
                  <a:pt x="f214" y="f209"/>
                </a:cubicBezTo>
                <a:cubicBezTo>
                  <a:pt x="f213" y="f209"/>
                  <a:pt x="f212" y="f209"/>
                  <a:pt x="f208" y="f209"/>
                </a:cubicBezTo>
                <a:close/>
                <a:moveTo>
                  <a:pt x="f208" y="f158"/>
                </a:moveTo>
                <a:cubicBezTo>
                  <a:pt x="f208" y="f158"/>
                  <a:pt x="f208" y="f158"/>
                  <a:pt x="f208" y="f158"/>
                </a:cubicBezTo>
                <a:cubicBezTo>
                  <a:pt x="f212" y="f92"/>
                  <a:pt x="f212" y="f92"/>
                  <a:pt x="f212" y="f158"/>
                </a:cubicBezTo>
                <a:cubicBezTo>
                  <a:pt x="f212" y="f92"/>
                  <a:pt x="f212" y="f92"/>
                  <a:pt x="f208" y="f158"/>
                </a:cubicBezTo>
                <a:cubicBezTo>
                  <a:pt x="f208" y="f158"/>
                  <a:pt x="f208" y="f158"/>
                  <a:pt x="f208" y="f158"/>
                </a:cubicBezTo>
                <a:cubicBezTo>
                  <a:pt x="f215" y="f158"/>
                  <a:pt x="f215" y="f160"/>
                  <a:pt x="f215" y="f160"/>
                </a:cubicBezTo>
                <a:cubicBezTo>
                  <a:pt x="f215" y="f160"/>
                  <a:pt x="f215" y="f158"/>
                  <a:pt x="f208" y="f158"/>
                </a:cubicBezTo>
                <a:close/>
                <a:moveTo>
                  <a:pt x="f216" y="f217"/>
                </a:moveTo>
                <a:cubicBezTo>
                  <a:pt x="f216" y="f217"/>
                  <a:pt x="f216" y="f218"/>
                  <a:pt x="f219" y="f218"/>
                </a:cubicBezTo>
                <a:cubicBezTo>
                  <a:pt x="f216" y="f218"/>
                  <a:pt x="f216" y="f217"/>
                  <a:pt x="f216" y="f217"/>
                </a:cubicBezTo>
                <a:cubicBezTo>
                  <a:pt x="f216" y="f217"/>
                  <a:pt x="f216" y="f92"/>
                  <a:pt x="f216" y="f92"/>
                </a:cubicBezTo>
                <a:cubicBezTo>
                  <a:pt x="f216" y="f92"/>
                  <a:pt x="f216" y="f217"/>
                  <a:pt x="f216" y="f217"/>
                </a:cubicBezTo>
                <a:close/>
                <a:moveTo>
                  <a:pt x="f208" y="f163"/>
                </a:moveTo>
                <a:cubicBezTo>
                  <a:pt x="f210" y="f163"/>
                  <a:pt x="f31" y="f172"/>
                  <a:pt x="f220" y="f163"/>
                </a:cubicBezTo>
                <a:cubicBezTo>
                  <a:pt x="f31" y="f172"/>
                  <a:pt x="f210" y="f163"/>
                  <a:pt x="f208" y="f163"/>
                </a:cubicBezTo>
                <a:close/>
                <a:moveTo>
                  <a:pt x="f221" y="f192"/>
                </a:moveTo>
                <a:cubicBezTo>
                  <a:pt x="f221" y="f222"/>
                  <a:pt x="f221" y="f222"/>
                  <a:pt x="f221" y="f223"/>
                </a:cubicBezTo>
                <a:cubicBezTo>
                  <a:pt x="f221" y="f222"/>
                  <a:pt x="f221" y="f222"/>
                  <a:pt x="f221" y="f192"/>
                </a:cubicBezTo>
                <a:close/>
                <a:moveTo>
                  <a:pt x="f21" y="f224"/>
                </a:moveTo>
                <a:cubicBezTo>
                  <a:pt x="f21" y="f224"/>
                  <a:pt x="f225" y="f224"/>
                  <a:pt x="f225" y="f224"/>
                </a:cubicBezTo>
                <a:cubicBezTo>
                  <a:pt x="f225" y="f224"/>
                  <a:pt x="f21" y="f224"/>
                  <a:pt x="f21" y="f224"/>
                </a:cubicBezTo>
                <a:cubicBezTo>
                  <a:pt x="f226" y="f224"/>
                  <a:pt x="f227" y="f15"/>
                  <a:pt x="f228" y="f15"/>
                </a:cubicBezTo>
                <a:cubicBezTo>
                  <a:pt x="f227" y="f15"/>
                  <a:pt x="f226" y="f224"/>
                  <a:pt x="f21" y="f22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4" name="Freeform 25">
            <a:extLst>
              <a:ext uri="{FF2B5EF4-FFF2-40B4-BE49-F238E27FC236}">
                <a16:creationId xmlns:a16="http://schemas.microsoft.com/office/drawing/2014/main" id="{08E4798B-89AB-F171-31F5-FF6ED2983F8E}"/>
              </a:ext>
            </a:extLst>
          </p:cNvPr>
          <p:cNvSpPr/>
          <p:nvPr/>
        </p:nvSpPr>
        <p:spPr>
          <a:xfrm>
            <a:off x="6892930" y="608011"/>
            <a:ext cx="1797143" cy="2335606"/>
          </a:xfrm>
          <a:custGeom>
            <a:avLst/>
            <a:gdLst>
              <a:gd name="f0" fmla="val 10800000"/>
              <a:gd name="f1" fmla="val 5400000"/>
              <a:gd name="f2" fmla="val 180"/>
              <a:gd name="f3" fmla="val w"/>
              <a:gd name="f4" fmla="val h"/>
              <a:gd name="f5" fmla="val 0"/>
              <a:gd name="f6" fmla="val 930"/>
              <a:gd name="f7" fmla="val 1210"/>
              <a:gd name="f8" fmla="val 105"/>
              <a:gd name="f9" fmla="val 584"/>
              <a:gd name="f10" fmla="val 144"/>
              <a:gd name="f11" fmla="val 486"/>
              <a:gd name="f12" fmla="val 171"/>
              <a:gd name="f13" fmla="val 385"/>
              <a:gd name="f14" fmla="val 189"/>
              <a:gd name="f15" fmla="val 283"/>
              <a:gd name="f16" fmla="val 276"/>
              <a:gd name="f17" fmla="val 154"/>
              <a:gd name="f18" fmla="val 270"/>
              <a:gd name="f19" fmla="val 137"/>
              <a:gd name="f20" fmla="val 262"/>
              <a:gd name="f21" fmla="val 112"/>
              <a:gd name="f22" fmla="val 250"/>
              <a:gd name="f23" fmla="val 91"/>
              <a:gd name="f24" fmla="val 233"/>
              <a:gd name="f25" fmla="val 80"/>
              <a:gd name="f26" fmla="val 207"/>
              <a:gd name="f27" fmla="val 64"/>
              <a:gd name="f28" fmla="val 172"/>
              <a:gd name="f29" fmla="val 74"/>
              <a:gd name="f30" fmla="val 141"/>
              <a:gd name="f31" fmla="val 95"/>
              <a:gd name="f32" fmla="val 126"/>
              <a:gd name="f33" fmla="val 70"/>
              <a:gd name="f34" fmla="val 170"/>
              <a:gd name="f35" fmla="val 46"/>
              <a:gd name="f36" fmla="val 218"/>
              <a:gd name="f37" fmla="val 30"/>
              <a:gd name="f38" fmla="val 299"/>
              <a:gd name="f39" fmla="val 1"/>
              <a:gd name="f40" fmla="val 382"/>
              <a:gd name="f41" fmla="val 466"/>
              <a:gd name="f42" fmla="val 15"/>
              <a:gd name="f43" fmla="val 484"/>
              <a:gd name="f44" fmla="val 18"/>
              <a:gd name="f45" fmla="val 498"/>
              <a:gd name="f46" fmla="val 27"/>
              <a:gd name="f47" fmla="val 507"/>
              <a:gd name="f48" fmla="val 43"/>
              <a:gd name="f49" fmla="val 512"/>
              <a:gd name="f50" fmla="val 50"/>
              <a:gd name="f51" fmla="val 517"/>
              <a:gd name="f52" fmla="val 52"/>
              <a:gd name="f53" fmla="val 524"/>
              <a:gd name="f54" fmla="val 580"/>
              <a:gd name="f55" fmla="val 54"/>
              <a:gd name="f56" fmla="val 634"/>
              <a:gd name="f57" fmla="val 63"/>
              <a:gd name="f58" fmla="val 686"/>
              <a:gd name="f59" fmla="val 85"/>
              <a:gd name="f60" fmla="val 778"/>
              <a:gd name="f61" fmla="val 123"/>
              <a:gd name="f62" fmla="val 846"/>
              <a:gd name="f63" fmla="val 187"/>
              <a:gd name="f64" fmla="val 889"/>
              <a:gd name="f65" fmla="val 277"/>
              <a:gd name="f66" fmla="val 918"/>
              <a:gd name="f67" fmla="val 338"/>
              <a:gd name="f68" fmla="val 403"/>
              <a:gd name="f69" fmla="val 928"/>
              <a:gd name="f70" fmla="val 470"/>
              <a:gd name="f71" fmla="val 924"/>
              <a:gd name="f72" fmla="val 595"/>
              <a:gd name="f73" fmla="val 876"/>
              <a:gd name="f74" fmla="val 702"/>
              <a:gd name="f75" fmla="val 797"/>
              <a:gd name="f76" fmla="val 796"/>
              <a:gd name="f77" fmla="val 760"/>
              <a:gd name="f78" fmla="val 839"/>
              <a:gd name="f79" fmla="val 717"/>
              <a:gd name="f80" fmla="val 671"/>
              <a:gd name="f81" fmla="val 909"/>
              <a:gd name="f82" fmla="val 669"/>
              <a:gd name="f83" fmla="val 910"/>
              <a:gd name="f84" fmla="val 668"/>
              <a:gd name="f85" fmla="val 911"/>
              <a:gd name="f86" fmla="val 664"/>
              <a:gd name="f87" fmla="val 914"/>
              <a:gd name="f88" fmla="val 724"/>
              <a:gd name="f89" fmla="val 941"/>
              <a:gd name="f90" fmla="val 775"/>
              <a:gd name="f91" fmla="val 977"/>
              <a:gd name="f92" fmla="val 812"/>
              <a:gd name="f93" fmla="val 1030"/>
              <a:gd name="f94" fmla="val 850"/>
              <a:gd name="f95" fmla="val 1084"/>
              <a:gd name="f96" fmla="val 865"/>
              <a:gd name="f97" fmla="val 1144"/>
              <a:gd name="f98" fmla="val 862"/>
              <a:gd name="f99" fmla="val 577"/>
              <a:gd name="f100" fmla="val 293"/>
              <a:gd name="f101" fmla="val 10"/>
              <a:gd name="f102" fmla="val 1106"/>
              <a:gd name="f103" fmla="val 42"/>
              <a:gd name="f104" fmla="val 259"/>
              <a:gd name="f105" fmla="val 785"/>
              <a:gd name="f106" fmla="val 234"/>
              <a:gd name="f107" fmla="val 754"/>
              <a:gd name="f108" fmla="val 229"/>
              <a:gd name="f109" fmla="val 715"/>
              <a:gd name="f110" fmla="val 222"/>
              <a:gd name="f111" fmla="val 678"/>
              <a:gd name="f112" fmla="val 210"/>
              <a:gd name="f113" fmla="val 616"/>
              <a:gd name="f114" fmla="val 179"/>
              <a:gd name="f115" fmla="val 588"/>
              <a:gd name="f116" fmla="val 116"/>
              <a:gd name="f117" fmla="val 585"/>
              <a:gd name="f118" fmla="val 113"/>
              <a:gd name="f119" fmla="val 110"/>
              <a:gd name="f120" fmla="val 552"/>
              <a:gd name="f121" fmla="val 434"/>
              <a:gd name="f122" fmla="val 569"/>
              <a:gd name="f123" fmla="val 426"/>
              <a:gd name="f124" fmla="val 586"/>
              <a:gd name="f125" fmla="val 416"/>
              <a:gd name="f126" fmla="val 603"/>
              <a:gd name="f127" fmla="val 411"/>
              <a:gd name="f128" fmla="val 635"/>
              <a:gd name="f129" fmla="val 400"/>
              <a:gd name="f130" fmla="val 665"/>
              <a:gd name="f131" fmla="val 683"/>
              <a:gd name="f132" fmla="val 440"/>
              <a:gd name="f133" fmla="val 696"/>
              <a:gd name="f134" fmla="val 460"/>
              <a:gd name="f135" fmla="val 697"/>
              <a:gd name="f136" fmla="val 483"/>
              <a:gd name="f137" fmla="val 690"/>
              <a:gd name="f138" fmla="val 505"/>
              <a:gd name="f139" fmla="val 676"/>
              <a:gd name="f140" fmla="val 553"/>
              <a:gd name="f141" fmla="val 644"/>
              <a:gd name="f142" fmla="val 587"/>
              <a:gd name="f143" fmla="val 604"/>
              <a:gd name="f144" fmla="val 615"/>
              <a:gd name="f145" fmla="val 600"/>
              <a:gd name="f146" fmla="val 617"/>
              <a:gd name="f147" fmla="val 597"/>
              <a:gd name="f148" fmla="val 620"/>
              <a:gd name="f149" fmla="val 593"/>
              <a:gd name="f150" fmla="val 622"/>
              <a:gd name="f151" fmla="val 596"/>
              <a:gd name="f152" fmla="val 626"/>
              <a:gd name="f153" fmla="val 598"/>
              <a:gd name="f154" fmla="val 629"/>
              <a:gd name="f155" fmla="val 632"/>
              <a:gd name="f156" fmla="val 646"/>
              <a:gd name="f157" fmla="val 714"/>
              <a:gd name="f158" fmla="val 764"/>
              <a:gd name="f159" fmla="val 643"/>
              <a:gd name="f160" fmla="val 800"/>
              <a:gd name="f161" fmla="val 837"/>
              <a:gd name="f162" fmla="val 874"/>
              <a:gd name="f163" fmla="val 878"/>
              <a:gd name="f164" fmla="val 882"/>
              <a:gd name="f165" fmla="val 887"/>
              <a:gd name="f166" fmla="val 648"/>
              <a:gd name="f167" fmla="val 885"/>
              <a:gd name="f168" fmla="val 649"/>
              <a:gd name="f169" fmla="val 651"/>
              <a:gd name="f170" fmla="val 884"/>
              <a:gd name="f171" fmla="val 716"/>
              <a:gd name="f172" fmla="val 772"/>
              <a:gd name="f173" fmla="val 815"/>
              <a:gd name="f174" fmla="val 719"/>
              <a:gd name="f175" fmla="val 503"/>
              <a:gd name="f176" fmla="val 888"/>
              <a:gd name="f177" fmla="val 380"/>
              <a:gd name="f178" fmla="val 872"/>
              <a:gd name="f179" fmla="val 831"/>
              <a:gd name="f180" fmla="val 221"/>
              <a:gd name="f181" fmla="val 762"/>
              <a:gd name="f182" fmla="val 166"/>
              <a:gd name="f183" fmla="val 711"/>
              <a:gd name="f184" fmla="val 125"/>
              <a:gd name="f185" fmla="val 652"/>
              <a:gd name="f186" fmla="val 101"/>
              <a:gd name="f187" fmla="val 566"/>
              <a:gd name="f188" fmla="val 87"/>
              <a:gd name="f189" fmla="val 542"/>
              <a:gd name="f190" fmla="val 518"/>
              <a:gd name="f191" fmla="val 83"/>
              <a:gd name="f192" fmla="val 114"/>
              <a:gd name="f193" fmla="val 509"/>
              <a:gd name="f194" fmla="val 489"/>
              <a:gd name="f195" fmla="val 163"/>
              <a:gd name="f196" fmla="val 469"/>
              <a:gd name="f197" fmla="val 185"/>
              <a:gd name="f198" fmla="val 445"/>
              <a:gd name="f199" fmla="val 199"/>
              <a:gd name="f200" fmla="val 415"/>
              <a:gd name="f201" fmla="val 208"/>
              <a:gd name="f202" fmla="val 412"/>
              <a:gd name="f203" fmla="val 197"/>
              <a:gd name="f204" fmla="val 410"/>
              <a:gd name="f205" fmla="val 408"/>
              <a:gd name="f206" fmla="val 178"/>
              <a:gd name="f207" fmla="val 417"/>
              <a:gd name="f208" fmla="val 174"/>
              <a:gd name="f209" fmla="val 424"/>
              <a:gd name="f210" fmla="val 432"/>
              <a:gd name="f211" fmla="val 167"/>
              <a:gd name="f212" fmla="val 149"/>
              <a:gd name="f213" fmla="val 488"/>
              <a:gd name="f214" fmla="val 122"/>
              <a:gd name="f215" fmla="val 81"/>
              <a:gd name="f216" fmla="val 58"/>
              <a:gd name="f217" fmla="val 476"/>
              <a:gd name="f218" fmla="val 48"/>
              <a:gd name="f219" fmla="val 454"/>
              <a:gd name="f220" fmla="val 45"/>
              <a:gd name="f221" fmla="val 427"/>
              <a:gd name="f222" fmla="val 39"/>
              <a:gd name="f223" fmla="val 373"/>
              <a:gd name="f224" fmla="val 38"/>
              <a:gd name="f225" fmla="val 307"/>
              <a:gd name="f226" fmla="val 37"/>
              <a:gd name="f227" fmla="val 244"/>
              <a:gd name="f228" fmla="val 79"/>
              <a:gd name="f229" fmla="val 156"/>
              <a:gd name="f230" fmla="val 94"/>
              <a:gd name="f231" fmla="val 130"/>
              <a:gd name="f232" fmla="val 143"/>
              <a:gd name="f233" fmla="val 98"/>
              <a:gd name="f234" fmla="val 102"/>
              <a:gd name="f235" fmla="val 127"/>
              <a:gd name="f236" fmla="val 217"/>
              <a:gd name="f237" fmla="val 140"/>
              <a:gd name="f238" fmla="val 227"/>
              <a:gd name="f239" fmla="val 155"/>
              <a:gd name="f240" fmla="val 235"/>
              <a:gd name="f241" fmla="val 241"/>
              <a:gd name="f242" fmla="val 213"/>
              <a:gd name="f243" fmla="val 258"/>
              <a:gd name="f244" fmla="val 303"/>
              <a:gd name="f245" fmla="val 264"/>
              <a:gd name="f246" fmla="val 351"/>
              <a:gd name="f247" fmla="val 267"/>
              <a:gd name="f248" fmla="val 399"/>
              <a:gd name="f249" fmla="val 273"/>
              <a:gd name="f250" fmla="val 291"/>
              <a:gd name="f251" fmla="val 493"/>
              <a:gd name="f252" fmla="val 311"/>
              <a:gd name="f253" fmla="val 528"/>
              <a:gd name="f254" fmla="val 343"/>
              <a:gd name="f255" fmla="val 543"/>
              <a:gd name="f256" fmla="val 394"/>
              <a:gd name="f257" fmla="val 547"/>
              <a:gd name="f258" fmla="val 407"/>
              <a:gd name="f259" fmla="val 549"/>
              <a:gd name="f260" fmla="val 421"/>
              <a:gd name="f261" fmla="val 612"/>
              <a:gd name="f262" fmla="val 557"/>
              <a:gd name="f263" fmla="val 572"/>
              <a:gd name="f264" fmla="val 538"/>
              <a:gd name="f265" fmla="val 659"/>
              <a:gd name="f266" fmla="val 499"/>
              <a:gd name="f267" fmla="val 480"/>
              <a:gd name="f268" fmla="val 461"/>
              <a:gd name="f269" fmla="val 647"/>
              <a:gd name="f270" fmla="val 447"/>
              <a:gd name="f271" fmla="val 614"/>
              <a:gd name="f272" fmla="val 437"/>
              <a:gd name="f273" fmla="val 599"/>
              <a:gd name="f274" fmla="val 446"/>
              <a:gd name="f275" fmla="val 583"/>
              <a:gd name="f276" fmla="val 456"/>
              <a:gd name="f277" fmla="val 468"/>
              <a:gd name="f278" fmla="val 554"/>
              <a:gd name="f279" fmla="val 478"/>
              <a:gd name="f280" fmla="val 551"/>
              <a:gd name="f281" fmla="val 548"/>
              <a:gd name="f282" fmla="val 545"/>
              <a:gd name="f283" fmla="val 529"/>
              <a:gd name="f284" fmla="val 482"/>
              <a:gd name="f285" fmla="val 520"/>
              <a:gd name="f286" fmla="val 472"/>
              <a:gd name="f287" fmla="val 453"/>
              <a:gd name="f288" fmla="val 450"/>
              <a:gd name="f289" fmla="val 510"/>
              <a:gd name="f290" fmla="val 354"/>
              <a:gd name="f291" fmla="val 463"/>
              <a:gd name="f292" fmla="val 332"/>
              <a:gd name="f293" fmla="val 436"/>
              <a:gd name="f294" fmla="val 321"/>
              <a:gd name="f295" fmla="val 312"/>
              <a:gd name="f296" fmla="val 362"/>
              <a:gd name="f297" fmla="val 315"/>
              <a:gd name="f298" fmla="val 297"/>
              <a:gd name="f299" fmla="val 269"/>
              <a:gd name="f300" fmla="val 294"/>
              <a:gd name="f301" fmla="val 253"/>
              <a:gd name="f302" fmla="val 238"/>
              <a:gd name="f303" fmla="val 289"/>
              <a:gd name="f304" fmla="val 205"/>
              <a:gd name="f305" fmla="val 181"/>
              <a:gd name="f306" fmla="val 150"/>
              <a:gd name="f307" fmla="val 556"/>
              <a:gd name="f308" fmla="val 175"/>
              <a:gd name="f309" fmla="val 562"/>
              <a:gd name="f310" fmla="val 196"/>
              <a:gd name="f311" fmla="val 589"/>
              <a:gd name="f312" fmla="val 231"/>
              <a:gd name="f313" fmla="val 605"/>
              <a:gd name="f314" fmla="val 242"/>
              <a:gd name="f315" fmla="val 249"/>
              <a:gd name="f316" fmla="val 280"/>
              <a:gd name="f317" fmla="val 306"/>
              <a:gd name="f318" fmla="val 639"/>
              <a:gd name="f319" fmla="val 337"/>
              <a:gd name="f320" fmla="val 345"/>
              <a:gd name="f321" fmla="val 353"/>
              <a:gd name="f322" fmla="val 335"/>
              <a:gd name="f323" fmla="val 296"/>
              <a:gd name="f324" fmla="val 256"/>
              <a:gd name="f325" fmla="val 682"/>
              <a:gd name="f326" fmla="val 694"/>
              <a:gd name="f327" fmla="val 260"/>
              <a:gd name="f328" fmla="val 705"/>
              <a:gd name="f329" fmla="val 263"/>
              <a:gd name="f330" fmla="val 265"/>
              <a:gd name="f331" fmla="val 731"/>
              <a:gd name="f332" fmla="val 738"/>
              <a:gd name="f333" fmla="val 769"/>
              <a:gd name="f334" fmla="val 779"/>
              <a:gd name="f335" fmla="val 328"/>
              <a:gd name="f336" fmla="val 352"/>
              <a:gd name="f337" fmla="val 767"/>
              <a:gd name="f338" fmla="val 376"/>
              <a:gd name="f339" fmla="val 752"/>
              <a:gd name="f340" fmla="val 743"/>
              <a:gd name="f341" fmla="val 448"/>
              <a:gd name="f342" fmla="val 732"/>
              <a:gd name="f343" fmla="val 473"/>
              <a:gd name="f344" fmla="val 722"/>
              <a:gd name="f345" fmla="val 477"/>
              <a:gd name="f346" fmla="val 481"/>
              <a:gd name="f347" fmla="val 741"/>
              <a:gd name="f348" fmla="val 751"/>
              <a:gd name="f349" fmla="val 759"/>
              <a:gd name="f350" fmla="val 451"/>
              <a:gd name="f351" fmla="val 766"/>
              <a:gd name="f352" fmla="val 435"/>
              <a:gd name="f353" fmla="val 780"/>
              <a:gd name="f354" fmla="val 788"/>
              <a:gd name="f355" fmla="val 840"/>
              <a:gd name="f356" fmla="val 891"/>
              <a:gd name="f357" fmla="val 943"/>
              <a:gd name="f358" fmla="val 947"/>
              <a:gd name="f359" fmla="val 425"/>
              <a:gd name="f360" fmla="val 950"/>
              <a:gd name="f361" fmla="val 954"/>
              <a:gd name="f362" fmla="val 429"/>
              <a:gd name="f363" fmla="val 955"/>
              <a:gd name="f364" fmla="val 496"/>
              <a:gd name="f365" fmla="val 956"/>
              <a:gd name="f366" fmla="val 938"/>
              <a:gd name="f367" fmla="val 606"/>
              <a:gd name="f368" fmla="val 609"/>
              <a:gd name="f369" fmla="val 611"/>
              <a:gd name="f370" fmla="val 903"/>
              <a:gd name="f371" fmla="val 899"/>
              <a:gd name="f372" fmla="val 852"/>
              <a:gd name="f373" fmla="val 805"/>
              <a:gd name="f374" fmla="val 757"/>
              <a:gd name="f375" fmla="val 727"/>
              <a:gd name="f376" fmla="val 699"/>
              <a:gd name="f377" fmla="val 674"/>
              <a:gd name="f378" fmla="val 575"/>
              <a:gd name="f379" fmla="val 653"/>
              <a:gd name="f380" fmla="val 558"/>
              <a:gd name="f381" fmla="val 633"/>
              <a:gd name="f382" fmla="val 392"/>
              <a:gd name="f383" fmla="val 789"/>
              <a:gd name="f384" fmla="val 386"/>
              <a:gd name="f385" fmla="val 791"/>
              <a:gd name="f386" fmla="val 792"/>
              <a:gd name="f387" fmla="val 378"/>
              <a:gd name="f388" fmla="val 793"/>
              <a:gd name="f389" fmla="val 359"/>
              <a:gd name="f390" fmla="val 339"/>
              <a:gd name="f391" fmla="val 319"/>
              <a:gd name="f392" fmla="val 804"/>
              <a:gd name="f393" fmla="val 279"/>
              <a:gd name="f394" fmla="val 810"/>
              <a:gd name="f395" fmla="val 261"/>
              <a:gd name="f396" fmla="val 822"/>
              <a:gd name="f397" fmla="val 251"/>
              <a:gd name="f398" fmla="val 829"/>
              <a:gd name="f399" fmla="val 240"/>
              <a:gd name="f400" fmla="val 836"/>
              <a:gd name="f401" fmla="val 844"/>
              <a:gd name="f402" fmla="val 134"/>
              <a:gd name="f403" fmla="val 913"/>
              <a:gd name="f404" fmla="val 68"/>
              <a:gd name="f405" fmla="val 1002"/>
              <a:gd name="f406" fmla="val 47"/>
              <a:gd name="f407" fmla="val 1120"/>
              <a:gd name="f408" fmla="val 1139"/>
              <a:gd name="f409" fmla="val 1158"/>
              <a:gd name="f410" fmla="val 40"/>
              <a:gd name="f411" fmla="val 1179"/>
              <a:gd name="f412" fmla="val 120"/>
              <a:gd name="f413" fmla="val 1178"/>
              <a:gd name="f414" fmla="val 153"/>
              <a:gd name="f415" fmla="val 1180"/>
              <a:gd name="f416" fmla="val 1175"/>
              <a:gd name="f417" fmla="val 1163"/>
              <a:gd name="f418" fmla="val 209"/>
              <a:gd name="f419" fmla="val 1060"/>
              <a:gd name="f420" fmla="val 275"/>
              <a:gd name="f421" fmla="val 988"/>
              <a:gd name="f422" fmla="val 383"/>
              <a:gd name="f423" fmla="val 958"/>
              <a:gd name="f424" fmla="val 391"/>
              <a:gd name="f425" fmla="val 952"/>
              <a:gd name="f426" fmla="val 946"/>
              <a:gd name="f427" fmla="val 902"/>
              <a:gd name="f428" fmla="val 858"/>
              <a:gd name="f429" fmla="val 814"/>
              <a:gd name="f430" fmla="val 807"/>
              <a:gd name="f431" fmla="val 799"/>
              <a:gd name="f432" fmla="val 726"/>
              <a:gd name="f433" fmla="val 713"/>
              <a:gd name="f434" fmla="val 975"/>
              <a:gd name="f435" fmla="val 658"/>
              <a:gd name="f436" fmla="val 939"/>
              <a:gd name="f437" fmla="val 636"/>
              <a:gd name="f438" fmla="val 630"/>
              <a:gd name="f439" fmla="val 618"/>
              <a:gd name="f440" fmla="val 607"/>
              <a:gd name="f441" fmla="val 973"/>
              <a:gd name="f442" fmla="val 594"/>
              <a:gd name="f443" fmla="val 987"/>
              <a:gd name="f444" fmla="val 1031"/>
              <a:gd name="f445" fmla="val 1065"/>
              <a:gd name="f446" fmla="val 1082"/>
              <a:gd name="f447" fmla="val 389"/>
              <a:gd name="f448" fmla="val 1098"/>
              <a:gd name="f449" fmla="val 333"/>
              <a:gd name="f450" fmla="val 1092"/>
              <a:gd name="f451" fmla="val 278"/>
              <a:gd name="f452" fmla="val 1068"/>
              <a:gd name="f453" fmla="val 1064"/>
              <a:gd name="f454" fmla="val 1073"/>
              <a:gd name="f455" fmla="val 1085"/>
              <a:gd name="f456" fmla="val 1096"/>
              <a:gd name="f457" fmla="val 1108"/>
              <a:gd name="f458" fmla="val 1129"/>
              <a:gd name="f459" fmla="val 1153"/>
              <a:gd name="f460" fmla="val 203"/>
              <a:gd name="f461" fmla="val 369"/>
              <a:gd name="f462" fmla="val 541"/>
              <a:gd name="f463" fmla="val 550"/>
              <a:gd name="f464" fmla="val 1176"/>
              <a:gd name="f465" fmla="val 1173"/>
              <a:gd name="f466" fmla="val 568"/>
              <a:gd name="f467" fmla="val 1124"/>
              <a:gd name="f468" fmla="val 601"/>
              <a:gd name="f469" fmla="val 1087"/>
              <a:gd name="f470" fmla="val 640"/>
              <a:gd name="f471" fmla="val 1054"/>
              <a:gd name="f472" fmla="val 667"/>
              <a:gd name="f473" fmla="val 1010"/>
              <a:gd name="f474" fmla="val 830"/>
              <a:gd name="f475" fmla="val 826"/>
              <a:gd name="f476" fmla="val 1114"/>
              <a:gd name="f477" fmla="val 802"/>
              <a:gd name="f478" fmla="val 758"/>
              <a:gd name="f479" fmla="val 1016"/>
              <a:gd name="f480" fmla="val 756"/>
              <a:gd name="f481" fmla="val 1014"/>
              <a:gd name="f482" fmla="val 1013"/>
              <a:gd name="f483" fmla="val 748"/>
              <a:gd name="f484" fmla="val 1015"/>
              <a:gd name="f485" fmla="val 1047"/>
              <a:gd name="f486" fmla="val 1083"/>
              <a:gd name="f487" fmla="val 610"/>
              <a:gd name="f488" fmla="val 1131"/>
              <a:gd name="f489" fmla="val 1145"/>
              <a:gd name="f490" fmla="val 592"/>
              <a:gd name="f491" fmla="val 1161"/>
              <a:gd name="f492" fmla="val 582"/>
              <a:gd name="f493" fmla="val 1039"/>
              <a:gd name="f494" fmla="val 1061"/>
              <a:gd name="f495" fmla="val 1049"/>
              <a:gd name="f496" fmla="val 1036"/>
              <a:gd name="f497" fmla="val 989"/>
              <a:gd name="f498" fmla="val 570"/>
              <a:gd name="f499" fmla="val 963"/>
              <a:gd name="f500" fmla="val 567"/>
              <a:gd name="f501" fmla="val 565"/>
              <a:gd name="f502" fmla="val 964"/>
              <a:gd name="f503" fmla="val 563"/>
              <a:gd name="f504" fmla="val 965"/>
              <a:gd name="f505" fmla="val 976"/>
              <a:gd name="f506" fmla="val 495"/>
              <a:gd name="f507" fmla="val 985"/>
              <a:gd name="f508" fmla="val 459"/>
              <a:gd name="f509" fmla="val 441"/>
              <a:gd name="f510" fmla="val 983"/>
              <a:gd name="f511" fmla="val 986"/>
              <a:gd name="f512" fmla="val 365"/>
              <a:gd name="f513" fmla="val 993"/>
              <a:gd name="f514" fmla="val 1011"/>
              <a:gd name="f515" fmla="+- 0 0 -90"/>
              <a:gd name="f516" fmla="*/ f3 1 930"/>
              <a:gd name="f517" fmla="*/ f4 1 1210"/>
              <a:gd name="f518" fmla="val f5"/>
              <a:gd name="f519" fmla="val f6"/>
              <a:gd name="f520" fmla="val f7"/>
              <a:gd name="f521" fmla="*/ f515 f0 1"/>
              <a:gd name="f522" fmla="+- f520 0 f518"/>
              <a:gd name="f523" fmla="+- f519 0 f518"/>
              <a:gd name="f524" fmla="*/ f521 1 f2"/>
              <a:gd name="f525" fmla="*/ f523 1 930"/>
              <a:gd name="f526" fmla="*/ f522 1 1210"/>
              <a:gd name="f527" fmla="*/ 137 f523 1"/>
              <a:gd name="f528" fmla="*/ 262 f522 1"/>
              <a:gd name="f529" fmla="*/ 218 f523 1"/>
              <a:gd name="f530" fmla="*/ 30 f522 1"/>
              <a:gd name="f531" fmla="*/ 524 f523 1"/>
              <a:gd name="f532" fmla="*/ 52 f522 1"/>
              <a:gd name="f533" fmla="*/ 928 f523 1"/>
              <a:gd name="f534" fmla="*/ 470 f522 1"/>
              <a:gd name="f535" fmla="*/ 664 f523 1"/>
              <a:gd name="f536" fmla="*/ 914 f522 1"/>
              <a:gd name="f537" fmla="*/ 10 f523 1"/>
              <a:gd name="f538" fmla="*/ 1210 f522 1"/>
              <a:gd name="f539" fmla="*/ 116 f523 1"/>
              <a:gd name="f540" fmla="*/ 585 f522 1"/>
              <a:gd name="f541" fmla="*/ 603 f523 1"/>
              <a:gd name="f542" fmla="*/ 411 f522 1"/>
              <a:gd name="f543" fmla="*/ 604 f523 1"/>
              <a:gd name="f544" fmla="*/ 615 f522 1"/>
              <a:gd name="f545" fmla="*/ 644 f523 1"/>
              <a:gd name="f546" fmla="*/ 764 f522 1"/>
              <a:gd name="f547" fmla="*/ 651 f523 1"/>
              <a:gd name="f548" fmla="*/ 884 f522 1"/>
              <a:gd name="f549" fmla="*/ 762 f523 1"/>
              <a:gd name="f550" fmla="*/ 166 f522 1"/>
              <a:gd name="f551" fmla="*/ 489 f523 1"/>
              <a:gd name="f552" fmla="*/ 163 f522 1"/>
              <a:gd name="f553" fmla="*/ 432 f523 1"/>
              <a:gd name="f554" fmla="*/ 167 f522 1"/>
              <a:gd name="f555" fmla="*/ 373 f523 1"/>
              <a:gd name="f556" fmla="*/ 38 f522 1"/>
              <a:gd name="f557" fmla="*/ 127 f523 1"/>
              <a:gd name="f558" fmla="*/ 217 f522 1"/>
              <a:gd name="f559" fmla="*/ 445 f523 1"/>
              <a:gd name="f560" fmla="*/ 291 f522 1"/>
              <a:gd name="f561" fmla="*/ 542 f523 1"/>
              <a:gd name="f562" fmla="*/ 612 f522 1"/>
              <a:gd name="f563" fmla="*/ 647 f523 1"/>
              <a:gd name="f564" fmla="*/ 447 f522 1"/>
              <a:gd name="f565" fmla="*/ 545 f523 1"/>
              <a:gd name="f566" fmla="*/ 483 f522 1"/>
              <a:gd name="f567" fmla="*/ 484 f523 1"/>
              <a:gd name="f568" fmla="*/ 354 f522 1"/>
              <a:gd name="f569" fmla="*/ 221 f523 1"/>
              <a:gd name="f570" fmla="*/ 289 f522 1"/>
              <a:gd name="f571" fmla="*/ 249 f523 1"/>
              <a:gd name="f572" fmla="*/ 649 f522 1"/>
              <a:gd name="f573" fmla="*/ 256 f523 1"/>
              <a:gd name="f574" fmla="*/ 682 f522 1"/>
              <a:gd name="f575" fmla="*/ 328 f523 1"/>
              <a:gd name="f576" fmla="*/ 772 f522 1"/>
              <a:gd name="f577" fmla="*/ 486 f523 1"/>
              <a:gd name="f578" fmla="*/ 751 f522 1"/>
              <a:gd name="f579" fmla="*/ 424 f523 1"/>
              <a:gd name="f580" fmla="*/ 943 f522 1"/>
              <a:gd name="f581" fmla="*/ 606 f523 1"/>
              <a:gd name="f582" fmla="*/ 911 f522 1"/>
              <a:gd name="f583" fmla="*/ 589 f523 1"/>
              <a:gd name="f584" fmla="*/ 674 f522 1"/>
              <a:gd name="f585" fmla="*/ 378 f523 1"/>
              <a:gd name="f586" fmla="*/ 793 f522 1"/>
              <a:gd name="f587" fmla="*/ 229 f523 1"/>
              <a:gd name="f588" fmla="*/ 844 f522 1"/>
              <a:gd name="f589" fmla="*/ 54 f523 1"/>
              <a:gd name="f590" fmla="*/ 1179 f522 1"/>
              <a:gd name="f591" fmla="*/ 383 f523 1"/>
              <a:gd name="f592" fmla="*/ 958 f522 1"/>
              <a:gd name="f593" fmla="*/ 392 f523 1"/>
              <a:gd name="f594" fmla="*/ 789 f522 1"/>
              <a:gd name="f595" fmla="*/ 630 f523 1"/>
              <a:gd name="f596" fmla="*/ 278 f523 1"/>
              <a:gd name="f597" fmla="*/ 1068 f522 1"/>
              <a:gd name="f598" fmla="*/ 203 f523 1"/>
              <a:gd name="f599" fmla="*/ 541 f523 1"/>
              <a:gd name="f600" fmla="*/ 1178 f522 1"/>
              <a:gd name="f601" fmla="*/ 726 f523 1"/>
              <a:gd name="f602" fmla="*/ 988 f522 1"/>
              <a:gd name="f603" fmla="*/ 748 f523 1"/>
              <a:gd name="f604" fmla="*/ 1015 f522 1"/>
              <a:gd name="f605" fmla="*/ 830 f523 1"/>
              <a:gd name="f606" fmla="*/ 570 f523 1"/>
              <a:gd name="f607" fmla="*/ 963 f522 1"/>
              <a:gd name="f608" fmla="*/ 407 f523 1"/>
              <a:gd name="f609" fmla="*/ 986 f522 1"/>
              <a:gd name="f610" fmla="+- f524 0 f1"/>
              <a:gd name="f611" fmla="*/ f527 1 930"/>
              <a:gd name="f612" fmla="*/ f528 1 1210"/>
              <a:gd name="f613" fmla="*/ f529 1 930"/>
              <a:gd name="f614" fmla="*/ f530 1 1210"/>
              <a:gd name="f615" fmla="*/ f531 1 930"/>
              <a:gd name="f616" fmla="*/ f532 1 1210"/>
              <a:gd name="f617" fmla="*/ f533 1 930"/>
              <a:gd name="f618" fmla="*/ f534 1 1210"/>
              <a:gd name="f619" fmla="*/ f535 1 930"/>
              <a:gd name="f620" fmla="*/ f536 1 1210"/>
              <a:gd name="f621" fmla="*/ f537 1 930"/>
              <a:gd name="f622" fmla="*/ f538 1 1210"/>
              <a:gd name="f623" fmla="*/ f539 1 930"/>
              <a:gd name="f624" fmla="*/ f540 1 1210"/>
              <a:gd name="f625" fmla="*/ f541 1 930"/>
              <a:gd name="f626" fmla="*/ f542 1 1210"/>
              <a:gd name="f627" fmla="*/ f543 1 930"/>
              <a:gd name="f628" fmla="*/ f544 1 1210"/>
              <a:gd name="f629" fmla="*/ f545 1 930"/>
              <a:gd name="f630" fmla="*/ f546 1 1210"/>
              <a:gd name="f631" fmla="*/ f547 1 930"/>
              <a:gd name="f632" fmla="*/ f548 1 1210"/>
              <a:gd name="f633" fmla="*/ f549 1 930"/>
              <a:gd name="f634" fmla="*/ f550 1 1210"/>
              <a:gd name="f635" fmla="*/ f551 1 930"/>
              <a:gd name="f636" fmla="*/ f552 1 1210"/>
              <a:gd name="f637" fmla="*/ f553 1 930"/>
              <a:gd name="f638" fmla="*/ f554 1 1210"/>
              <a:gd name="f639" fmla="*/ f555 1 930"/>
              <a:gd name="f640" fmla="*/ f556 1 1210"/>
              <a:gd name="f641" fmla="*/ f557 1 930"/>
              <a:gd name="f642" fmla="*/ f558 1 1210"/>
              <a:gd name="f643" fmla="*/ f559 1 930"/>
              <a:gd name="f644" fmla="*/ f560 1 1210"/>
              <a:gd name="f645" fmla="*/ f561 1 930"/>
              <a:gd name="f646" fmla="*/ f562 1 1210"/>
              <a:gd name="f647" fmla="*/ f563 1 930"/>
              <a:gd name="f648" fmla="*/ f564 1 1210"/>
              <a:gd name="f649" fmla="*/ f565 1 930"/>
              <a:gd name="f650" fmla="*/ f566 1 1210"/>
              <a:gd name="f651" fmla="*/ f567 1 930"/>
              <a:gd name="f652" fmla="*/ f568 1 1210"/>
              <a:gd name="f653" fmla="*/ f569 1 930"/>
              <a:gd name="f654" fmla="*/ f570 1 1210"/>
              <a:gd name="f655" fmla="*/ f571 1 930"/>
              <a:gd name="f656" fmla="*/ f572 1 1210"/>
              <a:gd name="f657" fmla="*/ f573 1 930"/>
              <a:gd name="f658" fmla="*/ f574 1 1210"/>
              <a:gd name="f659" fmla="*/ f575 1 930"/>
              <a:gd name="f660" fmla="*/ f576 1 1210"/>
              <a:gd name="f661" fmla="*/ f577 1 930"/>
              <a:gd name="f662" fmla="*/ f578 1 1210"/>
              <a:gd name="f663" fmla="*/ f579 1 930"/>
              <a:gd name="f664" fmla="*/ f580 1 1210"/>
              <a:gd name="f665" fmla="*/ f581 1 930"/>
              <a:gd name="f666" fmla="*/ f582 1 1210"/>
              <a:gd name="f667" fmla="*/ f583 1 930"/>
              <a:gd name="f668" fmla="*/ f584 1 1210"/>
              <a:gd name="f669" fmla="*/ f585 1 930"/>
              <a:gd name="f670" fmla="*/ f586 1 1210"/>
              <a:gd name="f671" fmla="*/ f587 1 930"/>
              <a:gd name="f672" fmla="*/ f588 1 1210"/>
              <a:gd name="f673" fmla="*/ f589 1 930"/>
              <a:gd name="f674" fmla="*/ f590 1 1210"/>
              <a:gd name="f675" fmla="*/ f591 1 930"/>
              <a:gd name="f676" fmla="*/ f592 1 1210"/>
              <a:gd name="f677" fmla="*/ f593 1 930"/>
              <a:gd name="f678" fmla="*/ f594 1 1210"/>
              <a:gd name="f679" fmla="*/ f595 1 930"/>
              <a:gd name="f680" fmla="*/ f596 1 930"/>
              <a:gd name="f681" fmla="*/ f597 1 1210"/>
              <a:gd name="f682" fmla="*/ f598 1 930"/>
              <a:gd name="f683" fmla="*/ f599 1 930"/>
              <a:gd name="f684" fmla="*/ f600 1 1210"/>
              <a:gd name="f685" fmla="*/ f601 1 930"/>
              <a:gd name="f686" fmla="*/ f602 1 1210"/>
              <a:gd name="f687" fmla="*/ f603 1 930"/>
              <a:gd name="f688" fmla="*/ f604 1 1210"/>
              <a:gd name="f689" fmla="*/ f605 1 930"/>
              <a:gd name="f690" fmla="*/ f606 1 930"/>
              <a:gd name="f691" fmla="*/ f607 1 1210"/>
              <a:gd name="f692" fmla="*/ f608 1 930"/>
              <a:gd name="f693" fmla="*/ f609 1 1210"/>
              <a:gd name="f694" fmla="*/ 0 1 f525"/>
              <a:gd name="f695" fmla="*/ f519 1 f525"/>
              <a:gd name="f696" fmla="*/ 0 1 f526"/>
              <a:gd name="f697" fmla="*/ f520 1 f526"/>
              <a:gd name="f698" fmla="*/ f611 1 f525"/>
              <a:gd name="f699" fmla="*/ f612 1 f526"/>
              <a:gd name="f700" fmla="*/ f613 1 f525"/>
              <a:gd name="f701" fmla="*/ f614 1 f526"/>
              <a:gd name="f702" fmla="*/ f615 1 f525"/>
              <a:gd name="f703" fmla="*/ f616 1 f526"/>
              <a:gd name="f704" fmla="*/ f617 1 f525"/>
              <a:gd name="f705" fmla="*/ f618 1 f526"/>
              <a:gd name="f706" fmla="*/ f619 1 f525"/>
              <a:gd name="f707" fmla="*/ f620 1 f526"/>
              <a:gd name="f708" fmla="*/ f621 1 f525"/>
              <a:gd name="f709" fmla="*/ f622 1 f526"/>
              <a:gd name="f710" fmla="*/ f623 1 f525"/>
              <a:gd name="f711" fmla="*/ f624 1 f526"/>
              <a:gd name="f712" fmla="*/ f625 1 f525"/>
              <a:gd name="f713" fmla="*/ f626 1 f526"/>
              <a:gd name="f714" fmla="*/ f627 1 f525"/>
              <a:gd name="f715" fmla="*/ f628 1 f526"/>
              <a:gd name="f716" fmla="*/ f629 1 f525"/>
              <a:gd name="f717" fmla="*/ f630 1 f526"/>
              <a:gd name="f718" fmla="*/ f631 1 f525"/>
              <a:gd name="f719" fmla="*/ f632 1 f526"/>
              <a:gd name="f720" fmla="*/ f633 1 f525"/>
              <a:gd name="f721" fmla="*/ f634 1 f526"/>
              <a:gd name="f722" fmla="*/ f635 1 f525"/>
              <a:gd name="f723" fmla="*/ f636 1 f526"/>
              <a:gd name="f724" fmla="*/ f637 1 f525"/>
              <a:gd name="f725" fmla="*/ f638 1 f526"/>
              <a:gd name="f726" fmla="*/ f639 1 f525"/>
              <a:gd name="f727" fmla="*/ f640 1 f526"/>
              <a:gd name="f728" fmla="*/ f641 1 f525"/>
              <a:gd name="f729" fmla="*/ f642 1 f526"/>
              <a:gd name="f730" fmla="*/ f643 1 f525"/>
              <a:gd name="f731" fmla="*/ f644 1 f526"/>
              <a:gd name="f732" fmla="*/ f645 1 f525"/>
              <a:gd name="f733" fmla="*/ f646 1 f526"/>
              <a:gd name="f734" fmla="*/ f647 1 f525"/>
              <a:gd name="f735" fmla="*/ f648 1 f526"/>
              <a:gd name="f736" fmla="*/ f649 1 f525"/>
              <a:gd name="f737" fmla="*/ f650 1 f526"/>
              <a:gd name="f738" fmla="*/ f651 1 f525"/>
              <a:gd name="f739" fmla="*/ f652 1 f526"/>
              <a:gd name="f740" fmla="*/ f653 1 f525"/>
              <a:gd name="f741" fmla="*/ f654 1 f526"/>
              <a:gd name="f742" fmla="*/ f655 1 f525"/>
              <a:gd name="f743" fmla="*/ f656 1 f526"/>
              <a:gd name="f744" fmla="*/ f657 1 f525"/>
              <a:gd name="f745" fmla="*/ f658 1 f526"/>
              <a:gd name="f746" fmla="*/ f659 1 f525"/>
              <a:gd name="f747" fmla="*/ f660 1 f526"/>
              <a:gd name="f748" fmla="*/ f661 1 f525"/>
              <a:gd name="f749" fmla="*/ f662 1 f526"/>
              <a:gd name="f750" fmla="*/ f663 1 f525"/>
              <a:gd name="f751" fmla="*/ f664 1 f526"/>
              <a:gd name="f752" fmla="*/ f665 1 f525"/>
              <a:gd name="f753" fmla="*/ f666 1 f526"/>
              <a:gd name="f754" fmla="*/ f667 1 f525"/>
              <a:gd name="f755" fmla="*/ f668 1 f526"/>
              <a:gd name="f756" fmla="*/ f669 1 f525"/>
              <a:gd name="f757" fmla="*/ f670 1 f526"/>
              <a:gd name="f758" fmla="*/ f671 1 f525"/>
              <a:gd name="f759" fmla="*/ f672 1 f526"/>
              <a:gd name="f760" fmla="*/ f673 1 f525"/>
              <a:gd name="f761" fmla="*/ f674 1 f526"/>
              <a:gd name="f762" fmla="*/ f675 1 f525"/>
              <a:gd name="f763" fmla="*/ f676 1 f526"/>
              <a:gd name="f764" fmla="*/ f677 1 f525"/>
              <a:gd name="f765" fmla="*/ f678 1 f526"/>
              <a:gd name="f766" fmla="*/ f679 1 f525"/>
              <a:gd name="f767" fmla="*/ f680 1 f525"/>
              <a:gd name="f768" fmla="*/ f681 1 f526"/>
              <a:gd name="f769" fmla="*/ f682 1 f525"/>
              <a:gd name="f770" fmla="*/ f683 1 f525"/>
              <a:gd name="f771" fmla="*/ f684 1 f526"/>
              <a:gd name="f772" fmla="*/ f685 1 f525"/>
              <a:gd name="f773" fmla="*/ f686 1 f526"/>
              <a:gd name="f774" fmla="*/ f687 1 f525"/>
              <a:gd name="f775" fmla="*/ f688 1 f526"/>
              <a:gd name="f776" fmla="*/ f689 1 f525"/>
              <a:gd name="f777" fmla="*/ f690 1 f525"/>
              <a:gd name="f778" fmla="*/ f691 1 f526"/>
              <a:gd name="f779" fmla="*/ f692 1 f525"/>
              <a:gd name="f780" fmla="*/ f693 1 f526"/>
              <a:gd name="f781" fmla="*/ f694 f516 1"/>
              <a:gd name="f782" fmla="*/ f695 f516 1"/>
              <a:gd name="f783" fmla="*/ f697 f517 1"/>
              <a:gd name="f784" fmla="*/ f696 f517 1"/>
              <a:gd name="f785" fmla="*/ f698 f516 1"/>
              <a:gd name="f786" fmla="*/ f699 f517 1"/>
              <a:gd name="f787" fmla="*/ f700 f516 1"/>
              <a:gd name="f788" fmla="*/ f701 f517 1"/>
              <a:gd name="f789" fmla="*/ f702 f516 1"/>
              <a:gd name="f790" fmla="*/ f703 f517 1"/>
              <a:gd name="f791" fmla="*/ f704 f516 1"/>
              <a:gd name="f792" fmla="*/ f705 f517 1"/>
              <a:gd name="f793" fmla="*/ f706 f516 1"/>
              <a:gd name="f794" fmla="*/ f707 f517 1"/>
              <a:gd name="f795" fmla="*/ f708 f516 1"/>
              <a:gd name="f796" fmla="*/ f709 f517 1"/>
              <a:gd name="f797" fmla="*/ f710 f516 1"/>
              <a:gd name="f798" fmla="*/ f711 f517 1"/>
              <a:gd name="f799" fmla="*/ f712 f516 1"/>
              <a:gd name="f800" fmla="*/ f713 f517 1"/>
              <a:gd name="f801" fmla="*/ f714 f516 1"/>
              <a:gd name="f802" fmla="*/ f715 f517 1"/>
              <a:gd name="f803" fmla="*/ f716 f516 1"/>
              <a:gd name="f804" fmla="*/ f717 f517 1"/>
              <a:gd name="f805" fmla="*/ f718 f516 1"/>
              <a:gd name="f806" fmla="*/ f719 f517 1"/>
              <a:gd name="f807" fmla="*/ f720 f516 1"/>
              <a:gd name="f808" fmla="*/ f721 f517 1"/>
              <a:gd name="f809" fmla="*/ f722 f516 1"/>
              <a:gd name="f810" fmla="*/ f723 f517 1"/>
              <a:gd name="f811" fmla="*/ f724 f516 1"/>
              <a:gd name="f812" fmla="*/ f725 f517 1"/>
              <a:gd name="f813" fmla="*/ f726 f516 1"/>
              <a:gd name="f814" fmla="*/ f727 f517 1"/>
              <a:gd name="f815" fmla="*/ f728 f516 1"/>
              <a:gd name="f816" fmla="*/ f729 f517 1"/>
              <a:gd name="f817" fmla="*/ f730 f516 1"/>
              <a:gd name="f818" fmla="*/ f731 f517 1"/>
              <a:gd name="f819" fmla="*/ f732 f516 1"/>
              <a:gd name="f820" fmla="*/ f733 f517 1"/>
              <a:gd name="f821" fmla="*/ f734 f516 1"/>
              <a:gd name="f822" fmla="*/ f735 f517 1"/>
              <a:gd name="f823" fmla="*/ f736 f516 1"/>
              <a:gd name="f824" fmla="*/ f737 f517 1"/>
              <a:gd name="f825" fmla="*/ f738 f516 1"/>
              <a:gd name="f826" fmla="*/ f739 f517 1"/>
              <a:gd name="f827" fmla="*/ f740 f516 1"/>
              <a:gd name="f828" fmla="*/ f741 f517 1"/>
              <a:gd name="f829" fmla="*/ f742 f516 1"/>
              <a:gd name="f830" fmla="*/ f743 f517 1"/>
              <a:gd name="f831" fmla="*/ f744 f516 1"/>
              <a:gd name="f832" fmla="*/ f745 f517 1"/>
              <a:gd name="f833" fmla="*/ f746 f516 1"/>
              <a:gd name="f834" fmla="*/ f747 f517 1"/>
              <a:gd name="f835" fmla="*/ f748 f516 1"/>
              <a:gd name="f836" fmla="*/ f749 f517 1"/>
              <a:gd name="f837" fmla="*/ f750 f516 1"/>
              <a:gd name="f838" fmla="*/ f751 f517 1"/>
              <a:gd name="f839" fmla="*/ f752 f516 1"/>
              <a:gd name="f840" fmla="*/ f753 f517 1"/>
              <a:gd name="f841" fmla="*/ f754 f516 1"/>
              <a:gd name="f842" fmla="*/ f755 f517 1"/>
              <a:gd name="f843" fmla="*/ f756 f516 1"/>
              <a:gd name="f844" fmla="*/ f757 f517 1"/>
              <a:gd name="f845" fmla="*/ f758 f516 1"/>
              <a:gd name="f846" fmla="*/ f759 f517 1"/>
              <a:gd name="f847" fmla="*/ f760 f516 1"/>
              <a:gd name="f848" fmla="*/ f761 f517 1"/>
              <a:gd name="f849" fmla="*/ f762 f516 1"/>
              <a:gd name="f850" fmla="*/ f763 f517 1"/>
              <a:gd name="f851" fmla="*/ f764 f516 1"/>
              <a:gd name="f852" fmla="*/ f765 f517 1"/>
              <a:gd name="f853" fmla="*/ f766 f516 1"/>
              <a:gd name="f854" fmla="*/ f767 f516 1"/>
              <a:gd name="f855" fmla="*/ f768 f517 1"/>
              <a:gd name="f856" fmla="*/ f769 f516 1"/>
              <a:gd name="f857" fmla="*/ f770 f516 1"/>
              <a:gd name="f858" fmla="*/ f771 f517 1"/>
              <a:gd name="f859" fmla="*/ f772 f516 1"/>
              <a:gd name="f860" fmla="*/ f773 f517 1"/>
              <a:gd name="f861" fmla="*/ f774 f516 1"/>
              <a:gd name="f862" fmla="*/ f775 f517 1"/>
              <a:gd name="f863" fmla="*/ f776 f516 1"/>
              <a:gd name="f864" fmla="*/ f777 f516 1"/>
              <a:gd name="f865" fmla="*/ f778 f517 1"/>
              <a:gd name="f866" fmla="*/ f779 f516 1"/>
              <a:gd name="f867" fmla="*/ f780 f517 1"/>
            </a:gdLst>
            <a:ahLst/>
            <a:cxnLst>
              <a:cxn ang="3cd4">
                <a:pos x="hc" y="t"/>
              </a:cxn>
              <a:cxn ang="0">
                <a:pos x="r" y="vc"/>
              </a:cxn>
              <a:cxn ang="cd4">
                <a:pos x="hc" y="b"/>
              </a:cxn>
              <a:cxn ang="cd2">
                <a:pos x="l" y="vc"/>
              </a:cxn>
              <a:cxn ang="f610">
                <a:pos x="f785" y="f786"/>
              </a:cxn>
              <a:cxn ang="f610">
                <a:pos x="f787" y="f788"/>
              </a:cxn>
              <a:cxn ang="f610">
                <a:pos x="f789" y="f790"/>
              </a:cxn>
              <a:cxn ang="f610">
                <a:pos x="f791" y="f792"/>
              </a:cxn>
              <a:cxn ang="f610">
                <a:pos x="f793" y="f794"/>
              </a:cxn>
              <a:cxn ang="f610">
                <a:pos x="f795" y="f796"/>
              </a:cxn>
              <a:cxn ang="f610">
                <a:pos x="f797" y="f798"/>
              </a:cxn>
              <a:cxn ang="f610">
                <a:pos x="f799" y="f800"/>
              </a:cxn>
              <a:cxn ang="f610">
                <a:pos x="f801" y="f802"/>
              </a:cxn>
              <a:cxn ang="f610">
                <a:pos x="f803" y="f804"/>
              </a:cxn>
              <a:cxn ang="f610">
                <a:pos x="f805" y="f806"/>
              </a:cxn>
              <a:cxn ang="f610">
                <a:pos x="f807" y="f808"/>
              </a:cxn>
              <a:cxn ang="f610">
                <a:pos x="f809" y="f810"/>
              </a:cxn>
              <a:cxn ang="f610">
                <a:pos x="f811" y="f812"/>
              </a:cxn>
              <a:cxn ang="f610">
                <a:pos x="f813" y="f814"/>
              </a:cxn>
              <a:cxn ang="f610">
                <a:pos x="f815" y="f816"/>
              </a:cxn>
              <a:cxn ang="f610">
                <a:pos x="f817" y="f818"/>
              </a:cxn>
              <a:cxn ang="f610">
                <a:pos x="f819" y="f820"/>
              </a:cxn>
              <a:cxn ang="f610">
                <a:pos x="f821" y="f822"/>
              </a:cxn>
              <a:cxn ang="f610">
                <a:pos x="f823" y="f824"/>
              </a:cxn>
              <a:cxn ang="f610">
                <a:pos x="f825" y="f826"/>
              </a:cxn>
              <a:cxn ang="f610">
                <a:pos x="f827" y="f828"/>
              </a:cxn>
              <a:cxn ang="f610">
                <a:pos x="f829" y="f830"/>
              </a:cxn>
              <a:cxn ang="f610">
                <a:pos x="f831" y="f832"/>
              </a:cxn>
              <a:cxn ang="f610">
                <a:pos x="f833" y="f834"/>
              </a:cxn>
              <a:cxn ang="f610">
                <a:pos x="f835" y="f836"/>
              </a:cxn>
              <a:cxn ang="f610">
                <a:pos x="f837" y="f838"/>
              </a:cxn>
              <a:cxn ang="f610">
                <a:pos x="f839" y="f840"/>
              </a:cxn>
              <a:cxn ang="f610">
                <a:pos x="f841" y="f842"/>
              </a:cxn>
              <a:cxn ang="f610">
                <a:pos x="f843" y="f844"/>
              </a:cxn>
              <a:cxn ang="f610">
                <a:pos x="f845" y="f846"/>
              </a:cxn>
              <a:cxn ang="f610">
                <a:pos x="f847" y="f848"/>
              </a:cxn>
              <a:cxn ang="f610">
                <a:pos x="f849" y="f850"/>
              </a:cxn>
              <a:cxn ang="f610">
                <a:pos x="f851" y="f852"/>
              </a:cxn>
              <a:cxn ang="f610">
                <a:pos x="f853" y="f838"/>
              </a:cxn>
              <a:cxn ang="f610">
                <a:pos x="f854" y="f855"/>
              </a:cxn>
              <a:cxn ang="f610">
                <a:pos x="f856" y="f848"/>
              </a:cxn>
              <a:cxn ang="f610">
                <a:pos x="f857" y="f858"/>
              </a:cxn>
              <a:cxn ang="f610">
                <a:pos x="f859" y="f860"/>
              </a:cxn>
              <a:cxn ang="f610">
                <a:pos x="f861" y="f862"/>
              </a:cxn>
              <a:cxn ang="f610">
                <a:pos x="f863" y="f858"/>
              </a:cxn>
              <a:cxn ang="f610">
                <a:pos x="f864" y="f865"/>
              </a:cxn>
              <a:cxn ang="f610">
                <a:pos x="f866" y="f867"/>
              </a:cxn>
            </a:cxnLst>
            <a:rect l="f781" t="f784" r="f782" b="f783"/>
            <a:pathLst>
              <a:path w="930" h="1210">
                <a:moveTo>
                  <a:pt x="f8" y="f9"/>
                </a:moveTo>
                <a:cubicBezTo>
                  <a:pt x="f10" y="f11"/>
                  <a:pt x="f12" y="f13"/>
                  <a:pt x="f14" y="f15"/>
                </a:cubicBezTo>
                <a:cubicBezTo>
                  <a:pt x="f12" y="f16"/>
                  <a:pt x="f17" y="f18"/>
                  <a:pt x="f19" y="f20"/>
                </a:cubicBezTo>
                <a:cubicBezTo>
                  <a:pt x="f21" y="f22"/>
                  <a:pt x="f23" y="f24"/>
                  <a:pt x="f25" y="f26"/>
                </a:cubicBezTo>
                <a:cubicBezTo>
                  <a:pt x="f27" y="f28"/>
                  <a:pt x="f29" y="f30"/>
                  <a:pt x="f31" y="f21"/>
                </a:cubicBezTo>
                <a:cubicBezTo>
                  <a:pt x="f32" y="f33"/>
                  <a:pt x="f34" y="f35"/>
                  <a:pt x="f36" y="f37"/>
                </a:cubicBezTo>
                <a:cubicBezTo>
                  <a:pt x="f38" y="f39"/>
                  <a:pt x="f40" y="f5"/>
                  <a:pt x="f41" y="f42"/>
                </a:cubicBezTo>
                <a:cubicBezTo>
                  <a:pt x="f43" y="f44"/>
                  <a:pt x="f45" y="f46"/>
                  <a:pt x="f47" y="f48"/>
                </a:cubicBezTo>
                <a:cubicBezTo>
                  <a:pt x="f49" y="f50"/>
                  <a:pt x="f51" y="f52"/>
                  <a:pt x="f53" y="f52"/>
                </a:cubicBezTo>
                <a:cubicBezTo>
                  <a:pt x="f54" y="f55"/>
                  <a:pt x="f56" y="f57"/>
                  <a:pt x="f58" y="f59"/>
                </a:cubicBezTo>
                <a:cubicBezTo>
                  <a:pt x="f60" y="f61"/>
                  <a:pt x="f62" y="f63"/>
                  <a:pt x="f64" y="f65"/>
                </a:cubicBezTo>
                <a:cubicBezTo>
                  <a:pt x="f66" y="f67"/>
                  <a:pt x="f6" y="f68"/>
                  <a:pt x="f69" y="f70"/>
                </a:cubicBezTo>
                <a:cubicBezTo>
                  <a:pt x="f71" y="f72"/>
                  <a:pt x="f73" y="f74"/>
                  <a:pt x="f75" y="f76"/>
                </a:cubicBezTo>
                <a:cubicBezTo>
                  <a:pt x="f77" y="f78"/>
                  <a:pt x="f79" y="f73"/>
                  <a:pt x="f80" y="f81"/>
                </a:cubicBezTo>
                <a:cubicBezTo>
                  <a:pt x="f82" y="f83"/>
                  <a:pt x="f84" y="f85"/>
                  <a:pt x="f86" y="f87"/>
                </a:cubicBezTo>
                <a:cubicBezTo>
                  <a:pt x="f88" y="f89"/>
                  <a:pt x="f90" y="f91"/>
                  <a:pt x="f92" y="f93"/>
                </a:cubicBezTo>
                <a:cubicBezTo>
                  <a:pt x="f94" y="f95"/>
                  <a:pt x="f96" y="f97"/>
                  <a:pt x="f98" y="f7"/>
                </a:cubicBezTo>
                <a:cubicBezTo>
                  <a:pt x="f99" y="f7"/>
                  <a:pt x="f100" y="f7"/>
                  <a:pt x="f101" y="f7"/>
                </a:cubicBezTo>
                <a:cubicBezTo>
                  <a:pt x="f5" y="f102"/>
                  <a:pt x="f103" y="f87"/>
                  <a:pt x="f104" y="f105"/>
                </a:cubicBezTo>
                <a:cubicBezTo>
                  <a:pt x="f106" y="f107"/>
                  <a:pt x="f108" y="f109"/>
                  <a:pt x="f110" y="f111"/>
                </a:cubicBezTo>
                <a:cubicBezTo>
                  <a:pt x="f112" y="f113"/>
                  <a:pt x="f114" y="f115"/>
                  <a:pt x="f116" y="f117"/>
                </a:cubicBezTo>
                <a:cubicBezTo>
                  <a:pt x="f118" y="f117"/>
                  <a:pt x="f119" y="f117"/>
                  <a:pt x="f8" y="f9"/>
                </a:cubicBezTo>
                <a:close/>
                <a:moveTo>
                  <a:pt x="f120" y="f121"/>
                </a:moveTo>
                <a:cubicBezTo>
                  <a:pt x="f122" y="f123"/>
                  <a:pt x="f124" y="f125"/>
                  <a:pt x="f126" y="f127"/>
                </a:cubicBezTo>
                <a:cubicBezTo>
                  <a:pt x="f128" y="f129"/>
                  <a:pt x="f130" y="f127"/>
                  <a:pt x="f131" y="f132"/>
                </a:cubicBezTo>
                <a:cubicBezTo>
                  <a:pt x="f133" y="f134"/>
                  <a:pt x="f135" y="f136"/>
                  <a:pt x="f137" y="f138"/>
                </a:cubicBezTo>
                <a:cubicBezTo>
                  <a:pt x="f139" y="f140"/>
                  <a:pt x="f141" y="f142"/>
                  <a:pt x="f143" y="f144"/>
                </a:cubicBezTo>
                <a:cubicBezTo>
                  <a:pt x="f145" y="f146"/>
                  <a:pt x="f147" y="f148"/>
                  <a:pt x="f149" y="f150"/>
                </a:cubicBezTo>
                <a:cubicBezTo>
                  <a:pt x="f151" y="f152"/>
                  <a:pt x="f153" y="f154"/>
                  <a:pt x="f145" y="f155"/>
                </a:cubicBezTo>
                <a:cubicBezTo>
                  <a:pt x="f154" y="f80"/>
                  <a:pt x="f156" y="f157"/>
                  <a:pt x="f141" y="f158"/>
                </a:cubicBezTo>
                <a:cubicBezTo>
                  <a:pt x="f159" y="f160"/>
                  <a:pt x="f141" y="f161"/>
                  <a:pt x="f141" y="f162"/>
                </a:cubicBezTo>
                <a:cubicBezTo>
                  <a:pt x="f141" y="f163"/>
                  <a:pt x="f141" y="f164"/>
                  <a:pt x="f141" y="f165"/>
                </a:cubicBezTo>
                <a:cubicBezTo>
                  <a:pt x="f166" y="f167"/>
                  <a:pt x="f168" y="f167"/>
                  <a:pt x="f169" y="f170"/>
                </a:cubicBezTo>
                <a:cubicBezTo>
                  <a:pt x="f171" y="f78"/>
                  <a:pt x="f172" y="f105"/>
                  <a:pt x="f173" y="f174"/>
                </a:cubicBezTo>
                <a:cubicBezTo>
                  <a:pt x="f164" y="f144"/>
                  <a:pt x="f85" y="f175"/>
                  <a:pt x="f176" y="f177"/>
                </a:cubicBezTo>
                <a:cubicBezTo>
                  <a:pt x="f178" y="f100"/>
                  <a:pt x="f179" y="f180"/>
                  <a:pt x="f181" y="f182"/>
                </a:cubicBezTo>
                <a:cubicBezTo>
                  <a:pt x="f183" y="f184"/>
                  <a:pt x="f185" y="f186"/>
                  <a:pt x="f115" y="f23"/>
                </a:cubicBezTo>
                <a:cubicBezTo>
                  <a:pt x="f187" y="f188"/>
                  <a:pt x="f189" y="f59"/>
                  <a:pt x="f190" y="f191"/>
                </a:cubicBezTo>
                <a:cubicBezTo>
                  <a:pt x="f190" y="f192"/>
                  <a:pt x="f193" y="f30"/>
                  <a:pt x="f194" y="f195"/>
                </a:cubicBezTo>
                <a:cubicBezTo>
                  <a:pt x="f196" y="f197"/>
                  <a:pt x="f198" y="f199"/>
                  <a:pt x="f200" y="f201"/>
                </a:cubicBezTo>
                <a:cubicBezTo>
                  <a:pt x="f202" y="f203"/>
                  <a:pt x="f204" y="f63"/>
                  <a:pt x="f205" y="f206"/>
                </a:cubicBezTo>
                <a:cubicBezTo>
                  <a:pt x="f207" y="f208"/>
                  <a:pt x="f209" y="f12"/>
                  <a:pt x="f210" y="f211"/>
                </a:cubicBezTo>
                <a:cubicBezTo>
                  <a:pt x="f41" y="f212"/>
                  <a:pt x="f213" y="f214"/>
                  <a:pt x="f11" y="f215"/>
                </a:cubicBezTo>
                <a:cubicBezTo>
                  <a:pt x="f43" y="f216"/>
                  <a:pt x="f217" y="f218"/>
                  <a:pt x="f219" y="f220"/>
                </a:cubicBezTo>
                <a:cubicBezTo>
                  <a:pt x="f221" y="f103"/>
                  <a:pt x="f129" y="f222"/>
                  <a:pt x="f223" y="f224"/>
                </a:cubicBezTo>
                <a:cubicBezTo>
                  <a:pt x="f225" y="f226"/>
                  <a:pt x="f227" y="f218"/>
                  <a:pt x="f197" y="f228"/>
                </a:cubicBezTo>
                <a:cubicBezTo>
                  <a:pt x="f229" y="f230"/>
                  <a:pt x="f231" y="f118"/>
                  <a:pt x="f118" y="f232"/>
                </a:cubicBezTo>
                <a:cubicBezTo>
                  <a:pt x="f233" y="f12"/>
                  <a:pt x="f234" y="f203"/>
                  <a:pt x="f235" y="f236"/>
                </a:cubicBezTo>
                <a:cubicBezTo>
                  <a:pt x="f237" y="f238"/>
                  <a:pt x="f239" y="f240"/>
                  <a:pt x="f12" y="f241"/>
                </a:cubicBezTo>
                <a:cubicBezTo>
                  <a:pt x="f242" y="f243"/>
                  <a:pt x="f243" y="f20"/>
                  <a:pt x="f244" y="f245"/>
                </a:cubicBezTo>
                <a:cubicBezTo>
                  <a:pt x="f246" y="f247"/>
                  <a:pt x="f248" y="f249"/>
                  <a:pt x="f198" y="f250"/>
                </a:cubicBezTo>
                <a:cubicBezTo>
                  <a:pt x="f251" y="f252"/>
                  <a:pt x="f253" y="f254"/>
                  <a:pt x="f255" y="f256"/>
                </a:cubicBezTo>
                <a:cubicBezTo>
                  <a:pt x="f257" y="f258"/>
                  <a:pt x="f259" y="f260"/>
                  <a:pt x="f120" y="f121"/>
                </a:cubicBezTo>
                <a:close/>
                <a:moveTo>
                  <a:pt x="f189" y="f261"/>
                </a:moveTo>
                <a:cubicBezTo>
                  <a:pt x="f262" y="f143"/>
                  <a:pt x="f263" y="f147"/>
                  <a:pt x="f142" y="f115"/>
                </a:cubicBezTo>
                <a:cubicBezTo>
                  <a:pt x="f148" y="f187"/>
                  <a:pt x="f156" y="f264"/>
                  <a:pt x="f265" y="f266"/>
                </a:cubicBezTo>
                <a:cubicBezTo>
                  <a:pt x="f130" y="f267"/>
                  <a:pt x="f86" y="f268"/>
                  <a:pt x="f269" y="f270"/>
                </a:cubicBezTo>
                <a:cubicBezTo>
                  <a:pt x="f155" y="f121"/>
                  <a:pt x="f271" y="f272"/>
                  <a:pt x="f273" y="f274"/>
                </a:cubicBezTo>
                <a:cubicBezTo>
                  <a:pt x="f275" y="f276"/>
                  <a:pt x="f122" y="f277"/>
                  <a:pt x="f278" y="f279"/>
                </a:cubicBezTo>
                <a:cubicBezTo>
                  <a:pt x="f280" y="f267"/>
                  <a:pt x="f281" y="f136"/>
                  <a:pt x="f282" y="f136"/>
                </a:cubicBezTo>
                <a:cubicBezTo>
                  <a:pt x="f283" y="f284"/>
                  <a:pt x="f285" y="f286"/>
                  <a:pt x="f285" y="f276"/>
                </a:cubicBezTo>
                <a:cubicBezTo>
                  <a:pt x="f285" y="f287"/>
                  <a:pt x="f285" y="f288"/>
                  <a:pt x="f285" y="f270"/>
                </a:cubicBezTo>
                <a:cubicBezTo>
                  <a:pt x="f51" y="f202"/>
                  <a:pt x="f289" y="f177"/>
                  <a:pt x="f43" y="f290"/>
                </a:cubicBezTo>
                <a:cubicBezTo>
                  <a:pt x="f291" y="f292"/>
                  <a:pt x="f293" y="f294"/>
                  <a:pt x="f258" y="f295"/>
                </a:cubicBezTo>
                <a:cubicBezTo>
                  <a:pt x="f296" y="f38"/>
                  <a:pt x="f297" y="f298"/>
                  <a:pt x="f299" y="f300"/>
                </a:cubicBezTo>
                <a:cubicBezTo>
                  <a:pt x="f301" y="f100"/>
                  <a:pt x="f302" y="f250"/>
                  <a:pt x="f180" y="f303"/>
                </a:cubicBezTo>
                <a:cubicBezTo>
                  <a:pt x="f304" y="f177"/>
                  <a:pt x="f305" y="f196"/>
                  <a:pt x="f306" y="f307"/>
                </a:cubicBezTo>
                <a:cubicBezTo>
                  <a:pt x="f308" y="f309"/>
                  <a:pt x="f310" y="f263"/>
                  <a:pt x="f242" y="f311"/>
                </a:cubicBezTo>
                <a:cubicBezTo>
                  <a:pt x="f312" y="f313"/>
                  <a:pt x="f314" y="f152"/>
                  <a:pt x="f315" y="f168"/>
                </a:cubicBezTo>
                <a:cubicBezTo>
                  <a:pt x="f316" y="f168"/>
                  <a:pt x="f317" y="f318"/>
                  <a:pt x="f319" y="f144"/>
                </a:cubicBezTo>
                <a:cubicBezTo>
                  <a:pt x="f320" y="f148"/>
                  <a:pt x="f321" y="f152"/>
                  <a:pt x="f296" y="f155"/>
                </a:cubicBezTo>
                <a:cubicBezTo>
                  <a:pt x="f322" y="f84"/>
                  <a:pt x="f323" y="f139"/>
                  <a:pt x="f324" y="f325"/>
                </a:cubicBezTo>
                <a:cubicBezTo>
                  <a:pt x="f243" y="f326"/>
                  <a:pt x="f327" y="f328"/>
                  <a:pt x="f329" y="f171"/>
                </a:cubicBezTo>
                <a:cubicBezTo>
                  <a:pt x="f330" y="f88"/>
                  <a:pt x="f247" y="f331"/>
                  <a:pt x="f299" y="f332"/>
                </a:cubicBezTo>
                <a:cubicBezTo>
                  <a:pt x="f316" y="f333"/>
                  <a:pt x="f323" y="f334"/>
                  <a:pt x="f335" y="f172"/>
                </a:cubicBezTo>
                <a:cubicBezTo>
                  <a:pt x="f336" y="f337"/>
                  <a:pt x="f338" y="f77"/>
                  <a:pt x="f248" y="f339"/>
                </a:cubicBezTo>
                <a:cubicBezTo>
                  <a:pt x="f209" y="f340"/>
                  <a:pt x="f341" y="f342"/>
                  <a:pt x="f343" y="f344"/>
                </a:cubicBezTo>
                <a:cubicBezTo>
                  <a:pt x="f345" y="f342"/>
                  <a:pt x="f346" y="f347"/>
                  <a:pt x="f11" y="f348"/>
                </a:cubicBezTo>
                <a:cubicBezTo>
                  <a:pt x="f277" y="f349"/>
                  <a:pt x="f350" y="f351"/>
                  <a:pt x="f352" y="f172"/>
                </a:cubicBezTo>
                <a:cubicBezTo>
                  <a:pt x="f221" y="f90"/>
                  <a:pt x="f209" y="f353"/>
                  <a:pt x="f209" y="f354"/>
                </a:cubicBezTo>
                <a:cubicBezTo>
                  <a:pt x="f209" y="f355"/>
                  <a:pt x="f209" y="f356"/>
                  <a:pt x="f209" y="f357"/>
                </a:cubicBezTo>
                <a:cubicBezTo>
                  <a:pt x="f209" y="f358"/>
                  <a:pt x="f359" y="f360"/>
                  <a:pt x="f359" y="f361"/>
                </a:cubicBezTo>
                <a:cubicBezTo>
                  <a:pt x="f362" y="f361"/>
                  <a:pt x="f210" y="f363"/>
                  <a:pt x="f352" y="f363"/>
                </a:cubicBezTo>
                <a:cubicBezTo>
                  <a:pt x="f364" y="f365"/>
                  <a:pt x="f120" y="f366"/>
                  <a:pt x="f367" y="f85"/>
                </a:cubicBezTo>
                <a:cubicBezTo>
                  <a:pt x="f368" y="f81"/>
                  <a:pt x="f369" y="f370"/>
                  <a:pt x="f369" y="f371"/>
                </a:cubicBezTo>
                <a:cubicBezTo>
                  <a:pt x="f261" y="f372"/>
                  <a:pt x="f369" y="f373"/>
                  <a:pt x="f261" y="f374"/>
                </a:cubicBezTo>
                <a:cubicBezTo>
                  <a:pt x="f261" y="f375"/>
                  <a:pt x="f313" y="f376"/>
                  <a:pt x="f311" y="f377"/>
                </a:cubicBezTo>
                <a:cubicBezTo>
                  <a:pt x="f378" y="f379"/>
                  <a:pt x="f380" y="f381"/>
                  <a:pt x="f189" y="f261"/>
                </a:cubicBezTo>
                <a:close/>
                <a:moveTo>
                  <a:pt x="f382" y="f383"/>
                </a:moveTo>
                <a:cubicBezTo>
                  <a:pt x="f384" y="f385"/>
                  <a:pt x="f40" y="f386"/>
                  <a:pt x="f387" y="f388"/>
                </a:cubicBezTo>
                <a:cubicBezTo>
                  <a:pt x="f389" y="f75"/>
                  <a:pt x="f390" y="f373"/>
                  <a:pt x="f391" y="f392"/>
                </a:cubicBezTo>
                <a:cubicBezTo>
                  <a:pt x="f323" y="f392"/>
                  <a:pt x="f393" y="f394"/>
                  <a:pt x="f395" y="f396"/>
                </a:cubicBezTo>
                <a:cubicBezTo>
                  <a:pt x="f397" y="f398"/>
                  <a:pt x="f399" y="f400"/>
                  <a:pt x="f108" y="f401"/>
                </a:cubicBezTo>
                <a:cubicBezTo>
                  <a:pt x="f402" y="f403"/>
                  <a:pt x="f404" y="f405"/>
                  <a:pt x="f406" y="f407"/>
                </a:cubicBezTo>
                <a:cubicBezTo>
                  <a:pt x="f48" y="f408"/>
                  <a:pt x="f103" y="f409"/>
                  <a:pt x="f410" y="f411"/>
                </a:cubicBezTo>
                <a:cubicBezTo>
                  <a:pt x="f35" y="f411"/>
                  <a:pt x="f50" y="f411"/>
                  <a:pt x="f55" y="f411"/>
                </a:cubicBezTo>
                <a:cubicBezTo>
                  <a:pt x="f188" y="f411"/>
                  <a:pt x="f412" y="f413"/>
                  <a:pt x="f414" y="f411"/>
                </a:cubicBezTo>
                <a:cubicBezTo>
                  <a:pt x="f182" y="f415"/>
                  <a:pt x="f34" y="f416"/>
                  <a:pt x="f208" y="f417"/>
                </a:cubicBezTo>
                <a:cubicBezTo>
                  <a:pt x="f418" y="f419"/>
                  <a:pt x="f420" y="f421"/>
                  <a:pt x="f422" y="f423"/>
                </a:cubicBezTo>
                <a:cubicBezTo>
                  <a:pt x="f424" y="f365"/>
                  <a:pt x="f382" y="f425"/>
                  <a:pt x="f382" y="f426"/>
                </a:cubicBezTo>
                <a:cubicBezTo>
                  <a:pt x="f382" y="f427"/>
                  <a:pt x="f382" y="f428"/>
                  <a:pt x="f382" y="f429"/>
                </a:cubicBezTo>
                <a:cubicBezTo>
                  <a:pt x="f382" y="f430"/>
                  <a:pt x="f382" y="f431"/>
                  <a:pt x="f382" y="f383"/>
                </a:cubicBezTo>
                <a:close/>
                <a:moveTo>
                  <a:pt x="f432" y="f421"/>
                </a:moveTo>
                <a:cubicBezTo>
                  <a:pt x="f433" y="f434"/>
                  <a:pt x="f435" y="f357"/>
                  <a:pt x="f318" y="f436"/>
                </a:cubicBezTo>
                <a:cubicBezTo>
                  <a:pt x="f437" y="f436"/>
                  <a:pt x="f155" y="f89"/>
                  <a:pt x="f438" y="f357"/>
                </a:cubicBezTo>
                <a:cubicBezTo>
                  <a:pt x="f439" y="f423"/>
                  <a:pt x="f440" y="f441"/>
                  <a:pt x="f442" y="f443"/>
                </a:cubicBezTo>
                <a:cubicBezTo>
                  <a:pt x="f140" y="f444"/>
                  <a:pt x="f138" y="f445"/>
                  <a:pt x="f270" y="f446"/>
                </a:cubicBezTo>
                <a:cubicBezTo>
                  <a:pt x="f447" y="f448"/>
                  <a:pt x="f449" y="f450"/>
                  <a:pt x="f451" y="f452"/>
                </a:cubicBezTo>
                <a:cubicBezTo>
                  <a:pt x="f299" y="f453"/>
                  <a:pt x="f245" y="f445"/>
                  <a:pt x="f104" y="f454"/>
                </a:cubicBezTo>
                <a:cubicBezTo>
                  <a:pt x="f397" y="f455"/>
                  <a:pt x="f314" y="f456"/>
                  <a:pt x="f240" y="f457"/>
                </a:cubicBezTo>
                <a:cubicBezTo>
                  <a:pt x="f180" y="f458"/>
                  <a:pt x="f112" y="f459"/>
                  <a:pt x="f460" y="f411"/>
                </a:cubicBezTo>
                <a:cubicBezTo>
                  <a:pt x="f201" y="f411"/>
                  <a:pt x="f242" y="f411"/>
                  <a:pt x="f236" y="f411"/>
                </a:cubicBezTo>
                <a:cubicBezTo>
                  <a:pt x="f100" y="f411"/>
                  <a:pt x="f461" y="f411"/>
                  <a:pt x="f198" y="f411"/>
                </a:cubicBezTo>
                <a:cubicBezTo>
                  <a:pt x="f345" y="f411"/>
                  <a:pt x="f193" y="f411"/>
                  <a:pt x="f462" y="f413"/>
                </a:cubicBezTo>
                <a:cubicBezTo>
                  <a:pt x="f282" y="f413"/>
                  <a:pt x="f463" y="f464"/>
                  <a:pt x="f280" y="f465"/>
                </a:cubicBezTo>
                <a:cubicBezTo>
                  <a:pt x="f466" y="f467"/>
                  <a:pt x="f468" y="f469"/>
                  <a:pt x="f470" y="f471"/>
                </a:cubicBezTo>
                <a:cubicBezTo>
                  <a:pt x="f472" y="f444"/>
                  <a:pt x="f135" y="f473"/>
                  <a:pt x="f432" y="f421"/>
                </a:cubicBezTo>
                <a:close/>
                <a:moveTo>
                  <a:pt x="f474" y="f413"/>
                </a:moveTo>
                <a:cubicBezTo>
                  <a:pt x="f475" y="f476"/>
                  <a:pt x="f477" y="f419"/>
                  <a:pt x="f478" y="f479"/>
                </a:cubicBezTo>
                <a:cubicBezTo>
                  <a:pt x="f480" y="f481"/>
                  <a:pt x="f348" y="f482"/>
                  <a:pt x="f483" y="f484"/>
                </a:cubicBezTo>
                <a:cubicBezTo>
                  <a:pt x="f135" y="f485"/>
                  <a:pt x="f166" y="f486"/>
                  <a:pt x="f487" y="f488"/>
                </a:cubicBezTo>
                <a:cubicBezTo>
                  <a:pt x="f145" y="f489"/>
                  <a:pt x="f490" y="f491"/>
                  <a:pt x="f492" y="f413"/>
                </a:cubicBezTo>
                <a:cubicBezTo>
                  <a:pt x="f472" y="f413"/>
                  <a:pt x="f483" y="f413"/>
                  <a:pt x="f474" y="f413"/>
                </a:cubicBezTo>
                <a:close/>
                <a:moveTo>
                  <a:pt x="f300" y="f493"/>
                </a:moveTo>
                <a:cubicBezTo>
                  <a:pt x="f322" y="f494"/>
                  <a:pt x="f256" y="f453"/>
                  <a:pt x="f198" y="f495"/>
                </a:cubicBezTo>
                <a:cubicBezTo>
                  <a:pt x="f213" y="f496"/>
                  <a:pt x="f307" y="f497"/>
                  <a:pt x="f498" y="f499"/>
                </a:cubicBezTo>
                <a:cubicBezTo>
                  <a:pt x="f500" y="f499"/>
                  <a:pt x="f501" y="f502"/>
                  <a:pt x="f503" y="f504"/>
                </a:cubicBezTo>
                <a:cubicBezTo>
                  <a:pt x="f283" y="f505"/>
                  <a:pt x="f506" y="f507"/>
                  <a:pt x="f508" y="f443"/>
                </a:cubicBezTo>
                <a:cubicBezTo>
                  <a:pt x="f509" y="f443"/>
                  <a:pt x="f209" y="f510"/>
                  <a:pt x="f258" y="f511"/>
                </a:cubicBezTo>
                <a:cubicBezTo>
                  <a:pt x="f512" y="f513"/>
                  <a:pt x="f335" y="f514"/>
                  <a:pt x="f300" y="f493"/>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nvGrpSpPr>
          <p:cNvPr id="15" name="Grupo 44">
            <a:extLst>
              <a:ext uri="{FF2B5EF4-FFF2-40B4-BE49-F238E27FC236}">
                <a16:creationId xmlns:a16="http://schemas.microsoft.com/office/drawing/2014/main" id="{66BB4AD0-DEAF-276F-2D8C-82F5C86B7E22}"/>
              </a:ext>
            </a:extLst>
          </p:cNvPr>
          <p:cNvGrpSpPr/>
          <p:nvPr/>
        </p:nvGrpSpPr>
        <p:grpSpPr>
          <a:xfrm>
            <a:off x="358773" y="3173416"/>
            <a:ext cx="1845807" cy="1832448"/>
            <a:chOff x="358773" y="3173416"/>
            <a:chExt cx="1845807" cy="1832448"/>
          </a:xfrm>
        </p:grpSpPr>
        <p:sp>
          <p:nvSpPr>
            <p:cNvPr id="16" name="Freeform 29">
              <a:extLst>
                <a:ext uri="{FF2B5EF4-FFF2-40B4-BE49-F238E27FC236}">
                  <a16:creationId xmlns:a16="http://schemas.microsoft.com/office/drawing/2014/main" id="{7519688A-B011-F36A-2736-F3785D6613AB}"/>
                </a:ext>
              </a:extLst>
            </p:cNvPr>
            <p:cNvSpPr/>
            <p:nvPr/>
          </p:nvSpPr>
          <p:spPr>
            <a:xfrm>
              <a:off x="1069500" y="4060704"/>
              <a:ext cx="388748" cy="931801"/>
            </a:xfrm>
            <a:custGeom>
              <a:avLst/>
              <a:gdLst>
                <a:gd name="f0" fmla="val 10800000"/>
                <a:gd name="f1" fmla="val 5400000"/>
                <a:gd name="f2" fmla="val 360"/>
                <a:gd name="f3" fmla="val 180"/>
                <a:gd name="f4" fmla="val w"/>
                <a:gd name="f5" fmla="val h"/>
                <a:gd name="f6" fmla="val 0"/>
                <a:gd name="f7" fmla="val 413"/>
                <a:gd name="f8" fmla="val 991"/>
                <a:gd name="f9" fmla="val 113"/>
                <a:gd name="f10" fmla="val 942"/>
                <a:gd name="f11" fmla="val 102"/>
                <a:gd name="f12" fmla="val 952"/>
                <a:gd name="f13" fmla="val 92"/>
                <a:gd name="f14" fmla="val 961"/>
                <a:gd name="f15" fmla="val 81"/>
                <a:gd name="f16" fmla="val 971"/>
                <a:gd name="f17" fmla="val 69"/>
                <a:gd name="f18" fmla="val 983"/>
                <a:gd name="f19" fmla="val 17"/>
                <a:gd name="f20" fmla="val 985"/>
                <a:gd name="f21" fmla="val 5"/>
                <a:gd name="f22" fmla="val 972"/>
                <a:gd name="f23" fmla="val 3"/>
                <a:gd name="f24" fmla="val 970"/>
                <a:gd name="f25" fmla="val 965"/>
                <a:gd name="f26" fmla="val 1"/>
                <a:gd name="f27" fmla="val 964"/>
                <a:gd name="f28" fmla="val 8"/>
                <a:gd name="f29" fmla="val 956"/>
                <a:gd name="f30" fmla="val 11"/>
                <a:gd name="f31" fmla="val 54"/>
                <a:gd name="f32" fmla="val 63"/>
                <a:gd name="f33" fmla="val 929"/>
                <a:gd name="f34" fmla="val 899"/>
                <a:gd name="f35" fmla="val 77"/>
                <a:gd name="f36" fmla="val 859"/>
                <a:gd name="f37" fmla="val 84"/>
                <a:gd name="f38" fmla="val 819"/>
                <a:gd name="f39" fmla="val 85"/>
                <a:gd name="f40" fmla="val 779"/>
                <a:gd name="f41" fmla="val 758"/>
                <a:gd name="f42" fmla="val 83"/>
                <a:gd name="f43" fmla="val 737"/>
                <a:gd name="f44" fmla="val 716"/>
                <a:gd name="f45" fmla="val 82"/>
                <a:gd name="f46" fmla="val 662"/>
                <a:gd name="f47" fmla="val 614"/>
                <a:gd name="f48" fmla="val 123"/>
                <a:gd name="f49" fmla="val 567"/>
                <a:gd name="f50" fmla="val 131"/>
                <a:gd name="f51" fmla="val 549"/>
                <a:gd name="f52" fmla="val 138"/>
                <a:gd name="f53" fmla="val 531"/>
                <a:gd name="f54" fmla="val 146"/>
                <a:gd name="f55" fmla="val 512"/>
                <a:gd name="f56" fmla="val 130"/>
                <a:gd name="f57" fmla="val 510"/>
                <a:gd name="f58" fmla="val 124"/>
                <a:gd name="f59" fmla="val 503"/>
                <a:gd name="f60" fmla="val 122"/>
                <a:gd name="f61" fmla="val 486"/>
                <a:gd name="f62" fmla="val 119"/>
                <a:gd name="f63" fmla="val 468"/>
                <a:gd name="f64" fmla="val 107"/>
                <a:gd name="f65" fmla="val 451"/>
                <a:gd name="f66" fmla="val 100"/>
                <a:gd name="f67" fmla="val 433"/>
                <a:gd name="f68" fmla="val 96"/>
                <a:gd name="f69" fmla="val 422"/>
                <a:gd name="f70" fmla="val 410"/>
                <a:gd name="f71" fmla="val 95"/>
                <a:gd name="f72" fmla="val 398"/>
                <a:gd name="f73" fmla="val 392"/>
                <a:gd name="f74" fmla="val 97"/>
                <a:gd name="f75" fmla="val 385"/>
                <a:gd name="f76" fmla="val 379"/>
                <a:gd name="f77" fmla="val 86"/>
                <a:gd name="f78" fmla="val 307"/>
                <a:gd name="f79" fmla="val 240"/>
                <a:gd name="f80" fmla="val 135"/>
                <a:gd name="f81" fmla="val 176"/>
                <a:gd name="f82" fmla="val 169"/>
                <a:gd name="f83" fmla="val 147"/>
                <a:gd name="f84" fmla="val 163"/>
                <a:gd name="f85" fmla="val 154"/>
                <a:gd name="f86" fmla="val 162"/>
                <a:gd name="f87" fmla="val 172"/>
                <a:gd name="f88" fmla="val 159"/>
                <a:gd name="f89" fmla="val 150"/>
                <a:gd name="f90" fmla="val 183"/>
                <a:gd name="f91" fmla="val 134"/>
                <a:gd name="f92" fmla="val 187"/>
                <a:gd name="f93" fmla="val 112"/>
                <a:gd name="f94" fmla="val 192"/>
                <a:gd name="f95" fmla="val 91"/>
                <a:gd name="f96" fmla="val 198"/>
                <a:gd name="f97" fmla="val 200"/>
                <a:gd name="f98" fmla="val 59"/>
                <a:gd name="f99" fmla="val 203"/>
                <a:gd name="f100" fmla="val 49"/>
                <a:gd name="f101" fmla="val 208"/>
                <a:gd name="f102" fmla="val 39"/>
                <a:gd name="f103" fmla="val 220"/>
                <a:gd name="f104" fmla="val 239"/>
                <a:gd name="f105" fmla="val 267"/>
                <a:gd name="f106" fmla="val 293"/>
                <a:gd name="f107" fmla="val 6"/>
                <a:gd name="f108" fmla="val 318"/>
                <a:gd name="f109" fmla="val 27"/>
                <a:gd name="f110" fmla="val 321"/>
                <a:gd name="f111" fmla="val 52"/>
                <a:gd name="f112" fmla="val 324"/>
                <a:gd name="f113" fmla="val 73"/>
                <a:gd name="f114" fmla="val 322"/>
                <a:gd name="f115" fmla="val 117"/>
                <a:gd name="f116" fmla="val 315"/>
                <a:gd name="f117" fmla="val 139"/>
                <a:gd name="f118" fmla="val 316"/>
                <a:gd name="f119" fmla="val 156"/>
                <a:gd name="f120" fmla="val 339"/>
                <a:gd name="f121" fmla="val 170"/>
                <a:gd name="f122" fmla="val 362"/>
                <a:gd name="f123" fmla="val 365"/>
                <a:gd name="f124" fmla="val 210"/>
                <a:gd name="f125" fmla="val 369"/>
                <a:gd name="f126" fmla="val 234"/>
                <a:gd name="f127" fmla="val 378"/>
                <a:gd name="f128" fmla="val 288"/>
                <a:gd name="f129" fmla="val 342"/>
                <a:gd name="f130" fmla="val 397"/>
                <a:gd name="f131" fmla="val 395"/>
                <a:gd name="f132" fmla="val 401"/>
                <a:gd name="f133" fmla="val 411"/>
                <a:gd name="f134" fmla="val 414"/>
                <a:gd name="f135" fmla="val 430"/>
                <a:gd name="f136" fmla="val 405"/>
                <a:gd name="f137" fmla="val 443"/>
                <a:gd name="f138" fmla="val 391"/>
                <a:gd name="f139" fmla="val 461"/>
                <a:gd name="f140" fmla="val 479"/>
                <a:gd name="f141" fmla="val 497"/>
                <a:gd name="f142" fmla="val 394"/>
                <a:gd name="f143" fmla="val 506"/>
                <a:gd name="f144" fmla="val 515"/>
                <a:gd name="f145" fmla="val 387"/>
                <a:gd name="f146" fmla="val 521"/>
                <a:gd name="f147" fmla="val 383"/>
                <a:gd name="f148" fmla="val 527"/>
                <a:gd name="f149" fmla="val 374"/>
                <a:gd name="f150" fmla="val 534"/>
                <a:gd name="f151" fmla="val 367"/>
                <a:gd name="f152" fmla="val 351"/>
                <a:gd name="f153" fmla="val 533"/>
                <a:gd name="f154" fmla="val 541"/>
                <a:gd name="f155" fmla="val 350"/>
                <a:gd name="f156" fmla="val 553"/>
                <a:gd name="f157" fmla="val 346"/>
                <a:gd name="f158" fmla="val 615"/>
                <a:gd name="f159" fmla="val 341"/>
                <a:gd name="f160" fmla="val 677"/>
                <a:gd name="f161" fmla="val 738"/>
                <a:gd name="f162" fmla="val 338"/>
                <a:gd name="f163" fmla="val 761"/>
                <a:gd name="f164" fmla="val 337"/>
                <a:gd name="f165" fmla="val 782"/>
                <a:gd name="f166" fmla="val 801"/>
                <a:gd name="f167" fmla="val 314"/>
                <a:gd name="f168" fmla="val 809"/>
                <a:gd name="f169" fmla="val 824"/>
                <a:gd name="f170" fmla="val 313"/>
                <a:gd name="f171" fmla="val 836"/>
                <a:gd name="f172" fmla="val 866"/>
                <a:gd name="f173" fmla="val 301"/>
                <a:gd name="f174" fmla="val 896"/>
                <a:gd name="f175" fmla="val 297"/>
                <a:gd name="f176" fmla="val 926"/>
                <a:gd name="f177" fmla="val 295"/>
                <a:gd name="f178" fmla="val 945"/>
                <a:gd name="f179" fmla="val 988"/>
                <a:gd name="f180" fmla="val 281"/>
                <a:gd name="f181" fmla="val 989"/>
                <a:gd name="f182" fmla="val 264"/>
                <a:gd name="f183" fmla="val 990"/>
                <a:gd name="f184" fmla="val 246"/>
                <a:gd name="f185" fmla="val 245"/>
                <a:gd name="f186" fmla="val 912"/>
                <a:gd name="f187" fmla="val 268"/>
                <a:gd name="f188" fmla="val 839"/>
                <a:gd name="f189" fmla="val 259"/>
                <a:gd name="f190" fmla="val 762"/>
                <a:gd name="f191" fmla="val 250"/>
                <a:gd name="f192" fmla="val 687"/>
                <a:gd name="f193" fmla="val 270"/>
                <a:gd name="f194" fmla="val 609"/>
                <a:gd name="f195" fmla="val 253"/>
                <a:gd name="f196" fmla="val 528"/>
                <a:gd name="f197" fmla="val 227"/>
                <a:gd name="f198" fmla="val 575"/>
                <a:gd name="f199" fmla="val 196"/>
                <a:gd name="f200" fmla="val 190"/>
                <a:gd name="f201" fmla="val 666"/>
                <a:gd name="f202" fmla="val 690"/>
                <a:gd name="f203" fmla="val 713"/>
                <a:gd name="f204" fmla="val 158"/>
                <a:gd name="f205" fmla="val 788"/>
                <a:gd name="f206" fmla="val 837"/>
                <a:gd name="f207" fmla="val 142"/>
                <a:gd name="f208" fmla="val 891"/>
                <a:gd name="f209" fmla="val 144"/>
                <a:gd name="f210" fmla="val 918"/>
                <a:gd name="f211" fmla="val 140"/>
                <a:gd name="f212" fmla="val 946"/>
                <a:gd name="f213" fmla="val 137"/>
                <a:gd name="f214" fmla="val 974"/>
                <a:gd name="f215" fmla="val 977"/>
                <a:gd name="f216" fmla="val 980"/>
                <a:gd name="f217" fmla="val 128"/>
                <a:gd name="f218" fmla="val 125"/>
                <a:gd name="f219" fmla="val 973"/>
                <a:gd name="f220" fmla="val 118"/>
                <a:gd name="f221" fmla="val 955"/>
                <a:gd name="f222" fmla="val 116"/>
                <a:gd name="f223" fmla="val 944"/>
                <a:gd name="f224" fmla="val 115"/>
                <a:gd name="f225" fmla="val 943"/>
                <a:gd name="f226" fmla="val 462"/>
                <a:gd name="f227" fmla="val 447"/>
                <a:gd name="f228" fmla="val 179"/>
                <a:gd name="f229" fmla="val 434"/>
                <a:gd name="f230" fmla="val 420"/>
                <a:gd name="f231" fmla="val 182"/>
                <a:gd name="f232" fmla="val 400"/>
                <a:gd name="f233" fmla="val 359"/>
                <a:gd name="f234" fmla="val 326"/>
                <a:gd name="f235" fmla="val 294"/>
                <a:gd name="f236" fmla="val 157"/>
                <a:gd name="f237" fmla="val 262"/>
                <a:gd name="f238" fmla="val 151"/>
                <a:gd name="f239" fmla="val 283"/>
                <a:gd name="f240" fmla="val 141"/>
                <a:gd name="f241" fmla="val 306"/>
                <a:gd name="f242" fmla="val 329"/>
                <a:gd name="f243" fmla="val 396"/>
                <a:gd name="f244" fmla="val 143"/>
                <a:gd name="f245" fmla="val 429"/>
                <a:gd name="f246" fmla="val 445"/>
                <a:gd name="f247" fmla="val 453"/>
                <a:gd name="f248" fmla="val 463"/>
                <a:gd name="f249" fmla="val 361"/>
                <a:gd name="f250" fmla="val 363"/>
                <a:gd name="f251" fmla="val 364"/>
                <a:gd name="f252" fmla="val 330"/>
                <a:gd name="f253" fmla="val 319"/>
                <a:gd name="f254" fmla="val 282"/>
                <a:gd name="f255" fmla="val 309"/>
                <a:gd name="f256" fmla="val 302"/>
                <a:gd name="f257" fmla="val 368"/>
                <a:gd name="f258" fmla="val 344"/>
                <a:gd name="f259" fmla="val 415"/>
                <a:gd name="f260" fmla="+- 0 0 -90"/>
                <a:gd name="f261" fmla="*/ f4 1 413"/>
                <a:gd name="f262" fmla="*/ f5 1 991"/>
                <a:gd name="f263" fmla="val f6"/>
                <a:gd name="f264" fmla="val f7"/>
                <a:gd name="f265" fmla="val f8"/>
                <a:gd name="f266" fmla="*/ f260 f0 1"/>
                <a:gd name="f267" fmla="+- f265 0 f263"/>
                <a:gd name="f268" fmla="+- f264 0 f263"/>
                <a:gd name="f269" fmla="*/ f266 1 f3"/>
                <a:gd name="f270" fmla="*/ f268 1 413"/>
                <a:gd name="f271" fmla="*/ f267 1 991"/>
                <a:gd name="f272" fmla="*/ 113 f268 1"/>
                <a:gd name="f273" fmla="*/ 942 f267 1"/>
                <a:gd name="f274" fmla="*/ 81 f268 1"/>
                <a:gd name="f275" fmla="*/ 971 f267 1"/>
                <a:gd name="f276" fmla="*/ 5 f268 1"/>
                <a:gd name="f277" fmla="*/ 972 f267 1"/>
                <a:gd name="f278" fmla="*/ 1 f268 1"/>
                <a:gd name="f279" fmla="*/ 964 f267 1"/>
                <a:gd name="f280" fmla="*/ 11 f268 1"/>
                <a:gd name="f281" fmla="*/ 956 f267 1"/>
                <a:gd name="f282" fmla="*/ 69 f268 1"/>
                <a:gd name="f283" fmla="*/ 899 f267 1"/>
                <a:gd name="f284" fmla="*/ 85 f268 1"/>
                <a:gd name="f285" fmla="*/ 779 f267 1"/>
                <a:gd name="f286" fmla="*/ 83 f268 1"/>
                <a:gd name="f287" fmla="*/ 716 f267 1"/>
                <a:gd name="f288" fmla="*/ 123 f268 1"/>
                <a:gd name="f289" fmla="*/ 567 f267 1"/>
                <a:gd name="f290" fmla="*/ 146 f268 1"/>
                <a:gd name="f291" fmla="*/ 512 f267 1"/>
                <a:gd name="f292" fmla="*/ 122 f268 1"/>
                <a:gd name="f293" fmla="*/ 486 f267 1"/>
                <a:gd name="f294" fmla="*/ 100 f268 1"/>
                <a:gd name="f295" fmla="*/ 433 f267 1"/>
                <a:gd name="f296" fmla="*/ 95 f268 1"/>
                <a:gd name="f297" fmla="*/ 398 f267 1"/>
                <a:gd name="f298" fmla="*/ 96 f268 1"/>
                <a:gd name="f299" fmla="*/ 379 f267 1"/>
                <a:gd name="f300" fmla="*/ 135 f268 1"/>
                <a:gd name="f301" fmla="*/ 176 f267 1"/>
                <a:gd name="f302" fmla="*/ 154 f268 1"/>
                <a:gd name="f303" fmla="*/ 162 f267 1"/>
                <a:gd name="f304" fmla="*/ 183 f268 1"/>
                <a:gd name="f305" fmla="*/ 134 f267 1"/>
                <a:gd name="f306" fmla="*/ 198 f268 1"/>
                <a:gd name="f307" fmla="*/ 69 f267 1"/>
                <a:gd name="f308" fmla="*/ 208 f268 1"/>
                <a:gd name="f309" fmla="*/ 39 f267 1"/>
                <a:gd name="f310" fmla="*/ 267 f268 1"/>
                <a:gd name="f311" fmla="*/ 3 f267 1"/>
                <a:gd name="f312" fmla="*/ 321 f268 1"/>
                <a:gd name="f313" fmla="*/ 52 f267 1"/>
                <a:gd name="f314" fmla="*/ 318 f268 1"/>
                <a:gd name="f315" fmla="*/ 117 f267 1"/>
                <a:gd name="f316" fmla="*/ 339 f268 1"/>
                <a:gd name="f317" fmla="*/ 170 f267 1"/>
                <a:gd name="f318" fmla="*/ 369 f268 1"/>
                <a:gd name="f319" fmla="*/ 234 f267 1"/>
                <a:gd name="f320" fmla="*/ 397 f268 1"/>
                <a:gd name="f321" fmla="*/ 395 f267 1"/>
                <a:gd name="f322" fmla="*/ 405 f268 1"/>
                <a:gd name="f323" fmla="*/ 443 f267 1"/>
                <a:gd name="f324" fmla="*/ 395 f268 1"/>
                <a:gd name="f325" fmla="*/ 497 f267 1"/>
                <a:gd name="f326" fmla="*/ 387 f268 1"/>
                <a:gd name="f327" fmla="*/ 521 f267 1"/>
                <a:gd name="f328" fmla="*/ 367 f268 1"/>
                <a:gd name="f329" fmla="*/ 534 f267 1"/>
                <a:gd name="f330" fmla="*/ 350 f268 1"/>
                <a:gd name="f331" fmla="*/ 553 f267 1"/>
                <a:gd name="f332" fmla="*/ 738 f267 1"/>
                <a:gd name="f333" fmla="*/ 801 f267 1"/>
                <a:gd name="f334" fmla="*/ 313 f268 1"/>
                <a:gd name="f335" fmla="*/ 836 f267 1"/>
                <a:gd name="f336" fmla="*/ 297 f268 1"/>
                <a:gd name="f337" fmla="*/ 926 f267 1"/>
                <a:gd name="f338" fmla="*/ 988 f267 1"/>
                <a:gd name="f339" fmla="*/ 246 f268 1"/>
                <a:gd name="f340" fmla="*/ 991 f267 1"/>
                <a:gd name="f341" fmla="*/ 259 f268 1"/>
                <a:gd name="f342" fmla="*/ 762 f267 1"/>
                <a:gd name="f343" fmla="*/ 253 f268 1"/>
                <a:gd name="f344" fmla="*/ 528 f267 1"/>
                <a:gd name="f345" fmla="*/ 190 f268 1"/>
                <a:gd name="f346" fmla="*/ 666 f267 1"/>
                <a:gd name="f347" fmla="*/ 170 f268 1"/>
                <a:gd name="f348" fmla="*/ 737 f267 1"/>
                <a:gd name="f349" fmla="*/ 142 f268 1"/>
                <a:gd name="f350" fmla="*/ 891 f267 1"/>
                <a:gd name="f351" fmla="*/ 137 f268 1"/>
                <a:gd name="f352" fmla="*/ 974 f267 1"/>
                <a:gd name="f353" fmla="*/ 128 f268 1"/>
                <a:gd name="f354" fmla="*/ 983 f267 1"/>
                <a:gd name="f355" fmla="*/ 119 f268 1"/>
                <a:gd name="f356" fmla="*/ 973 f267 1"/>
                <a:gd name="f357" fmla="*/ 118 f268 1"/>
                <a:gd name="f358" fmla="*/ 945 f267 1"/>
                <a:gd name="f359" fmla="*/ 163 f268 1"/>
                <a:gd name="f360" fmla="*/ 462 f267 1"/>
                <a:gd name="f361" fmla="*/ 180 f268 1"/>
                <a:gd name="f362" fmla="*/ 420 f267 1"/>
                <a:gd name="f363" fmla="*/ 176 f268 1"/>
                <a:gd name="f364" fmla="*/ 359 f267 1"/>
                <a:gd name="f365" fmla="*/ 157 f268 1"/>
                <a:gd name="f366" fmla="*/ 262 f267 1"/>
                <a:gd name="f367" fmla="*/ 139 f268 1"/>
                <a:gd name="f368" fmla="*/ 329 f267 1"/>
                <a:gd name="f369" fmla="*/ 143 f268 1"/>
                <a:gd name="f370" fmla="*/ 429 f267 1"/>
                <a:gd name="f371" fmla="*/ 360 f268 1"/>
                <a:gd name="f372" fmla="*/ 463 f267 1"/>
                <a:gd name="f373" fmla="*/ 364 f268 1"/>
                <a:gd name="f374" fmla="*/ 326 f268 1"/>
                <a:gd name="f375" fmla="*/ 264 f267 1"/>
                <a:gd name="f376" fmla="*/ 314 f268 1"/>
                <a:gd name="f377" fmla="*/ 319 f267 1"/>
                <a:gd name="f378" fmla="+- f269 0 f1"/>
                <a:gd name="f379" fmla="*/ f272 1 414"/>
                <a:gd name="f380" fmla="*/ f273 1 991"/>
                <a:gd name="f381" fmla="*/ f274 1 414"/>
                <a:gd name="f382" fmla="*/ f275 1 991"/>
                <a:gd name="f383" fmla="*/ f276 1 414"/>
                <a:gd name="f384" fmla="*/ f277 1 991"/>
                <a:gd name="f385" fmla="*/ f278 1 414"/>
                <a:gd name="f386" fmla="*/ f279 1 991"/>
                <a:gd name="f387" fmla="*/ f280 1 414"/>
                <a:gd name="f388" fmla="*/ f281 1 991"/>
                <a:gd name="f389" fmla="*/ f282 1 414"/>
                <a:gd name="f390" fmla="*/ f283 1 991"/>
                <a:gd name="f391" fmla="*/ f284 1 414"/>
                <a:gd name="f392" fmla="*/ f285 1 991"/>
                <a:gd name="f393" fmla="*/ f286 1 414"/>
                <a:gd name="f394" fmla="*/ f287 1 991"/>
                <a:gd name="f395" fmla="*/ f288 1 414"/>
                <a:gd name="f396" fmla="*/ f289 1 991"/>
                <a:gd name="f397" fmla="*/ f290 1 414"/>
                <a:gd name="f398" fmla="*/ f291 1 991"/>
                <a:gd name="f399" fmla="*/ f292 1 414"/>
                <a:gd name="f400" fmla="*/ f293 1 991"/>
                <a:gd name="f401" fmla="*/ f294 1 414"/>
                <a:gd name="f402" fmla="*/ f295 1 991"/>
                <a:gd name="f403" fmla="*/ f296 1 414"/>
                <a:gd name="f404" fmla="*/ f297 1 991"/>
                <a:gd name="f405" fmla="*/ f298 1 414"/>
                <a:gd name="f406" fmla="*/ f299 1 991"/>
                <a:gd name="f407" fmla="*/ f300 1 414"/>
                <a:gd name="f408" fmla="*/ f301 1 991"/>
                <a:gd name="f409" fmla="*/ f302 1 414"/>
                <a:gd name="f410" fmla="*/ f303 1 991"/>
                <a:gd name="f411" fmla="*/ f304 1 414"/>
                <a:gd name="f412" fmla="*/ f305 1 991"/>
                <a:gd name="f413" fmla="*/ f306 1 414"/>
                <a:gd name="f414" fmla="*/ f307 1 991"/>
                <a:gd name="f415" fmla="*/ f308 1 414"/>
                <a:gd name="f416" fmla="*/ f309 1 991"/>
                <a:gd name="f417" fmla="*/ f310 1 414"/>
                <a:gd name="f418" fmla="*/ f311 1 991"/>
                <a:gd name="f419" fmla="*/ f312 1 414"/>
                <a:gd name="f420" fmla="*/ f313 1 991"/>
                <a:gd name="f421" fmla="*/ f314 1 414"/>
                <a:gd name="f422" fmla="*/ f315 1 991"/>
                <a:gd name="f423" fmla="*/ f316 1 414"/>
                <a:gd name="f424" fmla="*/ f317 1 991"/>
                <a:gd name="f425" fmla="*/ f318 1 414"/>
                <a:gd name="f426" fmla="*/ f319 1 991"/>
                <a:gd name="f427" fmla="*/ f320 1 414"/>
                <a:gd name="f428" fmla="*/ f321 1 991"/>
                <a:gd name="f429" fmla="*/ f322 1 414"/>
                <a:gd name="f430" fmla="*/ f323 1 991"/>
                <a:gd name="f431" fmla="*/ f324 1 414"/>
                <a:gd name="f432" fmla="*/ f325 1 991"/>
                <a:gd name="f433" fmla="*/ f326 1 414"/>
                <a:gd name="f434" fmla="*/ f327 1 991"/>
                <a:gd name="f435" fmla="*/ f328 1 414"/>
                <a:gd name="f436" fmla="*/ f329 1 991"/>
                <a:gd name="f437" fmla="*/ f330 1 414"/>
                <a:gd name="f438" fmla="*/ f331 1 991"/>
                <a:gd name="f439" fmla="*/ f332 1 991"/>
                <a:gd name="f440" fmla="*/ f333 1 991"/>
                <a:gd name="f441" fmla="*/ f334 1 414"/>
                <a:gd name="f442" fmla="*/ f335 1 991"/>
                <a:gd name="f443" fmla="*/ f336 1 414"/>
                <a:gd name="f444" fmla="*/ f337 1 991"/>
                <a:gd name="f445" fmla="*/ f338 1 991"/>
                <a:gd name="f446" fmla="*/ f339 1 414"/>
                <a:gd name="f447" fmla="*/ f340 1 991"/>
                <a:gd name="f448" fmla="*/ f341 1 414"/>
                <a:gd name="f449" fmla="*/ f342 1 991"/>
                <a:gd name="f450" fmla="*/ f343 1 414"/>
                <a:gd name="f451" fmla="*/ f344 1 991"/>
                <a:gd name="f452" fmla="*/ f345 1 414"/>
                <a:gd name="f453" fmla="*/ f346 1 991"/>
                <a:gd name="f454" fmla="*/ f347 1 414"/>
                <a:gd name="f455" fmla="*/ f348 1 991"/>
                <a:gd name="f456" fmla="*/ f349 1 414"/>
                <a:gd name="f457" fmla="*/ f350 1 991"/>
                <a:gd name="f458" fmla="*/ f351 1 414"/>
                <a:gd name="f459" fmla="*/ f352 1 991"/>
                <a:gd name="f460" fmla="*/ f353 1 414"/>
                <a:gd name="f461" fmla="*/ f354 1 991"/>
                <a:gd name="f462" fmla="*/ f355 1 414"/>
                <a:gd name="f463" fmla="*/ f356 1 991"/>
                <a:gd name="f464" fmla="*/ f357 1 414"/>
                <a:gd name="f465" fmla="*/ f358 1 991"/>
                <a:gd name="f466" fmla="*/ f359 1 414"/>
                <a:gd name="f467" fmla="*/ f360 1 991"/>
                <a:gd name="f468" fmla="*/ f361 1 414"/>
                <a:gd name="f469" fmla="*/ f362 1 991"/>
                <a:gd name="f470" fmla="*/ f363 1 414"/>
                <a:gd name="f471" fmla="*/ f364 1 991"/>
                <a:gd name="f472" fmla="*/ f365 1 414"/>
                <a:gd name="f473" fmla="*/ f366 1 991"/>
                <a:gd name="f474" fmla="*/ f367 1 414"/>
                <a:gd name="f475" fmla="*/ f368 1 991"/>
                <a:gd name="f476" fmla="*/ f369 1 414"/>
                <a:gd name="f477" fmla="*/ f370 1 991"/>
                <a:gd name="f478" fmla="*/ f371 1 414"/>
                <a:gd name="f479" fmla="*/ f372 1 991"/>
                <a:gd name="f480" fmla="*/ f373 1 414"/>
                <a:gd name="f481" fmla="*/ f374 1 414"/>
                <a:gd name="f482" fmla="*/ f375 1 991"/>
                <a:gd name="f483" fmla="*/ f376 1 414"/>
                <a:gd name="f484" fmla="*/ f377 1 991"/>
                <a:gd name="f485" fmla="*/ 0 1 f270"/>
                <a:gd name="f486" fmla="*/ f264 1 f270"/>
                <a:gd name="f487" fmla="*/ 0 1 f271"/>
                <a:gd name="f488" fmla="*/ f265 1 f271"/>
                <a:gd name="f489" fmla="*/ f379 1 f270"/>
                <a:gd name="f490" fmla="*/ f380 1 f271"/>
                <a:gd name="f491" fmla="*/ f381 1 f270"/>
                <a:gd name="f492" fmla="*/ f382 1 f271"/>
                <a:gd name="f493" fmla="*/ f383 1 f270"/>
                <a:gd name="f494" fmla="*/ f384 1 f271"/>
                <a:gd name="f495" fmla="*/ f385 1 f270"/>
                <a:gd name="f496" fmla="*/ f386 1 f271"/>
                <a:gd name="f497" fmla="*/ f387 1 f270"/>
                <a:gd name="f498" fmla="*/ f388 1 f271"/>
                <a:gd name="f499" fmla="*/ f389 1 f270"/>
                <a:gd name="f500" fmla="*/ f390 1 f271"/>
                <a:gd name="f501" fmla="*/ f391 1 f270"/>
                <a:gd name="f502" fmla="*/ f392 1 f271"/>
                <a:gd name="f503" fmla="*/ f393 1 f270"/>
                <a:gd name="f504" fmla="*/ f394 1 f271"/>
                <a:gd name="f505" fmla="*/ f395 1 f270"/>
                <a:gd name="f506" fmla="*/ f396 1 f271"/>
                <a:gd name="f507" fmla="*/ f397 1 f270"/>
                <a:gd name="f508" fmla="*/ f398 1 f271"/>
                <a:gd name="f509" fmla="*/ f399 1 f270"/>
                <a:gd name="f510" fmla="*/ f400 1 f271"/>
                <a:gd name="f511" fmla="*/ f401 1 f270"/>
                <a:gd name="f512" fmla="*/ f402 1 f271"/>
                <a:gd name="f513" fmla="*/ f403 1 f270"/>
                <a:gd name="f514" fmla="*/ f404 1 f271"/>
                <a:gd name="f515" fmla="*/ f405 1 f270"/>
                <a:gd name="f516" fmla="*/ f406 1 f271"/>
                <a:gd name="f517" fmla="*/ f407 1 f270"/>
                <a:gd name="f518" fmla="*/ f408 1 f271"/>
                <a:gd name="f519" fmla="*/ f409 1 f270"/>
                <a:gd name="f520" fmla="*/ f410 1 f271"/>
                <a:gd name="f521" fmla="*/ f411 1 f270"/>
                <a:gd name="f522" fmla="*/ f412 1 f271"/>
                <a:gd name="f523" fmla="*/ f413 1 f270"/>
                <a:gd name="f524" fmla="*/ f414 1 f271"/>
                <a:gd name="f525" fmla="*/ f415 1 f270"/>
                <a:gd name="f526" fmla="*/ f416 1 f271"/>
                <a:gd name="f527" fmla="*/ f417 1 f270"/>
                <a:gd name="f528" fmla="*/ f418 1 f271"/>
                <a:gd name="f529" fmla="*/ f419 1 f270"/>
                <a:gd name="f530" fmla="*/ f420 1 f271"/>
                <a:gd name="f531" fmla="*/ f421 1 f270"/>
                <a:gd name="f532" fmla="*/ f422 1 f271"/>
                <a:gd name="f533" fmla="*/ f423 1 f270"/>
                <a:gd name="f534" fmla="*/ f424 1 f271"/>
                <a:gd name="f535" fmla="*/ f425 1 f270"/>
                <a:gd name="f536" fmla="*/ f426 1 f271"/>
                <a:gd name="f537" fmla="*/ f427 1 f270"/>
                <a:gd name="f538" fmla="*/ f428 1 f271"/>
                <a:gd name="f539" fmla="*/ f429 1 f270"/>
                <a:gd name="f540" fmla="*/ f430 1 f271"/>
                <a:gd name="f541" fmla="*/ f431 1 f270"/>
                <a:gd name="f542" fmla="*/ f432 1 f271"/>
                <a:gd name="f543" fmla="*/ f433 1 f270"/>
                <a:gd name="f544" fmla="*/ f434 1 f271"/>
                <a:gd name="f545" fmla="*/ f435 1 f270"/>
                <a:gd name="f546" fmla="*/ f436 1 f271"/>
                <a:gd name="f547" fmla="*/ f437 1 f270"/>
                <a:gd name="f548" fmla="*/ f438 1 f271"/>
                <a:gd name="f549" fmla="*/ f439 1 f271"/>
                <a:gd name="f550" fmla="*/ f440 1 f271"/>
                <a:gd name="f551" fmla="*/ f441 1 f270"/>
                <a:gd name="f552" fmla="*/ f442 1 f271"/>
                <a:gd name="f553" fmla="*/ f443 1 f270"/>
                <a:gd name="f554" fmla="*/ f444 1 f271"/>
                <a:gd name="f555" fmla="*/ f445 1 f271"/>
                <a:gd name="f556" fmla="*/ f446 1 f270"/>
                <a:gd name="f557" fmla="*/ f447 1 f271"/>
                <a:gd name="f558" fmla="*/ f448 1 f270"/>
                <a:gd name="f559" fmla="*/ f449 1 f271"/>
                <a:gd name="f560" fmla="*/ f450 1 f270"/>
                <a:gd name="f561" fmla="*/ f451 1 f271"/>
                <a:gd name="f562" fmla="*/ f452 1 f270"/>
                <a:gd name="f563" fmla="*/ f453 1 f271"/>
                <a:gd name="f564" fmla="*/ f454 1 f270"/>
                <a:gd name="f565" fmla="*/ f455 1 f271"/>
                <a:gd name="f566" fmla="*/ f456 1 f270"/>
                <a:gd name="f567" fmla="*/ f457 1 f271"/>
                <a:gd name="f568" fmla="*/ f458 1 f270"/>
                <a:gd name="f569" fmla="*/ f459 1 f271"/>
                <a:gd name="f570" fmla="*/ f460 1 f270"/>
                <a:gd name="f571" fmla="*/ f461 1 f271"/>
                <a:gd name="f572" fmla="*/ f462 1 f270"/>
                <a:gd name="f573" fmla="*/ f463 1 f271"/>
                <a:gd name="f574" fmla="*/ f464 1 f270"/>
                <a:gd name="f575" fmla="*/ f465 1 f271"/>
                <a:gd name="f576" fmla="*/ f466 1 f270"/>
                <a:gd name="f577" fmla="*/ f467 1 f271"/>
                <a:gd name="f578" fmla="*/ f468 1 f270"/>
                <a:gd name="f579" fmla="*/ f469 1 f271"/>
                <a:gd name="f580" fmla="*/ f470 1 f270"/>
                <a:gd name="f581" fmla="*/ f471 1 f271"/>
                <a:gd name="f582" fmla="*/ f472 1 f270"/>
                <a:gd name="f583" fmla="*/ f473 1 f271"/>
                <a:gd name="f584" fmla="*/ f474 1 f270"/>
                <a:gd name="f585" fmla="*/ f475 1 f271"/>
                <a:gd name="f586" fmla="*/ f476 1 f270"/>
                <a:gd name="f587" fmla="*/ f477 1 f271"/>
                <a:gd name="f588" fmla="*/ f478 1 f270"/>
                <a:gd name="f589" fmla="*/ f479 1 f271"/>
                <a:gd name="f590" fmla="*/ f480 1 f270"/>
                <a:gd name="f591" fmla="*/ f481 1 f270"/>
                <a:gd name="f592" fmla="*/ f482 1 f271"/>
                <a:gd name="f593" fmla="*/ f483 1 f270"/>
                <a:gd name="f594" fmla="*/ f484 1 f271"/>
                <a:gd name="f595" fmla="*/ f485 f261 1"/>
                <a:gd name="f596" fmla="*/ f486 f261 1"/>
                <a:gd name="f597" fmla="*/ f488 f262 1"/>
                <a:gd name="f598" fmla="*/ f487 f262 1"/>
                <a:gd name="f599" fmla="*/ f489 f261 1"/>
                <a:gd name="f600" fmla="*/ f490 f262 1"/>
                <a:gd name="f601" fmla="*/ f491 f261 1"/>
                <a:gd name="f602" fmla="*/ f492 f262 1"/>
                <a:gd name="f603" fmla="*/ f493 f261 1"/>
                <a:gd name="f604" fmla="*/ f494 f262 1"/>
                <a:gd name="f605" fmla="*/ f495 f261 1"/>
                <a:gd name="f606" fmla="*/ f496 f262 1"/>
                <a:gd name="f607" fmla="*/ f497 f261 1"/>
                <a:gd name="f608" fmla="*/ f498 f262 1"/>
                <a:gd name="f609" fmla="*/ f499 f261 1"/>
                <a:gd name="f610" fmla="*/ f500 f262 1"/>
                <a:gd name="f611" fmla="*/ f501 f261 1"/>
                <a:gd name="f612" fmla="*/ f502 f262 1"/>
                <a:gd name="f613" fmla="*/ f503 f261 1"/>
                <a:gd name="f614" fmla="*/ f504 f262 1"/>
                <a:gd name="f615" fmla="*/ f505 f261 1"/>
                <a:gd name="f616" fmla="*/ f506 f262 1"/>
                <a:gd name="f617" fmla="*/ f507 f261 1"/>
                <a:gd name="f618" fmla="*/ f508 f262 1"/>
                <a:gd name="f619" fmla="*/ f509 f261 1"/>
                <a:gd name="f620" fmla="*/ f510 f262 1"/>
                <a:gd name="f621" fmla="*/ f511 f261 1"/>
                <a:gd name="f622" fmla="*/ f512 f262 1"/>
                <a:gd name="f623" fmla="*/ f513 f261 1"/>
                <a:gd name="f624" fmla="*/ f514 f262 1"/>
                <a:gd name="f625" fmla="*/ f515 f261 1"/>
                <a:gd name="f626" fmla="*/ f516 f262 1"/>
                <a:gd name="f627" fmla="*/ f517 f261 1"/>
                <a:gd name="f628" fmla="*/ f518 f262 1"/>
                <a:gd name="f629" fmla="*/ f519 f261 1"/>
                <a:gd name="f630" fmla="*/ f520 f262 1"/>
                <a:gd name="f631" fmla="*/ f521 f261 1"/>
                <a:gd name="f632" fmla="*/ f522 f262 1"/>
                <a:gd name="f633" fmla="*/ f523 f261 1"/>
                <a:gd name="f634" fmla="*/ f524 f262 1"/>
                <a:gd name="f635" fmla="*/ f525 f261 1"/>
                <a:gd name="f636" fmla="*/ f526 f262 1"/>
                <a:gd name="f637" fmla="*/ f527 f261 1"/>
                <a:gd name="f638" fmla="*/ f528 f262 1"/>
                <a:gd name="f639" fmla="*/ f529 f261 1"/>
                <a:gd name="f640" fmla="*/ f530 f262 1"/>
                <a:gd name="f641" fmla="*/ f531 f261 1"/>
                <a:gd name="f642" fmla="*/ f532 f262 1"/>
                <a:gd name="f643" fmla="*/ f533 f261 1"/>
                <a:gd name="f644" fmla="*/ f534 f262 1"/>
                <a:gd name="f645" fmla="*/ f535 f261 1"/>
                <a:gd name="f646" fmla="*/ f536 f262 1"/>
                <a:gd name="f647" fmla="*/ f537 f261 1"/>
                <a:gd name="f648" fmla="*/ f538 f262 1"/>
                <a:gd name="f649" fmla="*/ f539 f261 1"/>
                <a:gd name="f650" fmla="*/ f540 f262 1"/>
                <a:gd name="f651" fmla="*/ f541 f261 1"/>
                <a:gd name="f652" fmla="*/ f542 f262 1"/>
                <a:gd name="f653" fmla="*/ f543 f261 1"/>
                <a:gd name="f654" fmla="*/ f544 f262 1"/>
                <a:gd name="f655" fmla="*/ f545 f261 1"/>
                <a:gd name="f656" fmla="*/ f546 f262 1"/>
                <a:gd name="f657" fmla="*/ f547 f261 1"/>
                <a:gd name="f658" fmla="*/ f548 f262 1"/>
                <a:gd name="f659" fmla="*/ f549 f262 1"/>
                <a:gd name="f660" fmla="*/ f550 f262 1"/>
                <a:gd name="f661" fmla="*/ f551 f261 1"/>
                <a:gd name="f662" fmla="*/ f552 f262 1"/>
                <a:gd name="f663" fmla="*/ f553 f261 1"/>
                <a:gd name="f664" fmla="*/ f554 f262 1"/>
                <a:gd name="f665" fmla="*/ f555 f262 1"/>
                <a:gd name="f666" fmla="*/ f556 f261 1"/>
                <a:gd name="f667" fmla="*/ f557 f262 1"/>
                <a:gd name="f668" fmla="*/ f558 f261 1"/>
                <a:gd name="f669" fmla="*/ f559 f262 1"/>
                <a:gd name="f670" fmla="*/ f560 f261 1"/>
                <a:gd name="f671" fmla="*/ f561 f262 1"/>
                <a:gd name="f672" fmla="*/ f562 f261 1"/>
                <a:gd name="f673" fmla="*/ f563 f262 1"/>
                <a:gd name="f674" fmla="*/ f564 f261 1"/>
                <a:gd name="f675" fmla="*/ f565 f262 1"/>
                <a:gd name="f676" fmla="*/ f566 f261 1"/>
                <a:gd name="f677" fmla="*/ f567 f262 1"/>
                <a:gd name="f678" fmla="*/ f568 f261 1"/>
                <a:gd name="f679" fmla="*/ f569 f262 1"/>
                <a:gd name="f680" fmla="*/ f570 f261 1"/>
                <a:gd name="f681" fmla="*/ f571 f262 1"/>
                <a:gd name="f682" fmla="*/ f572 f261 1"/>
                <a:gd name="f683" fmla="*/ f573 f262 1"/>
                <a:gd name="f684" fmla="*/ f574 f261 1"/>
                <a:gd name="f685" fmla="*/ f575 f262 1"/>
                <a:gd name="f686" fmla="*/ f576 f261 1"/>
                <a:gd name="f687" fmla="*/ f577 f262 1"/>
                <a:gd name="f688" fmla="*/ f578 f261 1"/>
                <a:gd name="f689" fmla="*/ f579 f262 1"/>
                <a:gd name="f690" fmla="*/ f580 f261 1"/>
                <a:gd name="f691" fmla="*/ f581 f262 1"/>
                <a:gd name="f692" fmla="*/ f582 f261 1"/>
                <a:gd name="f693" fmla="*/ f583 f262 1"/>
                <a:gd name="f694" fmla="*/ f584 f261 1"/>
                <a:gd name="f695" fmla="*/ f585 f262 1"/>
                <a:gd name="f696" fmla="*/ f586 f261 1"/>
                <a:gd name="f697" fmla="*/ f587 f262 1"/>
                <a:gd name="f698" fmla="*/ f588 f261 1"/>
                <a:gd name="f699" fmla="*/ f589 f262 1"/>
                <a:gd name="f700" fmla="*/ f590 f261 1"/>
                <a:gd name="f701" fmla="*/ f591 f261 1"/>
                <a:gd name="f702" fmla="*/ f592 f262 1"/>
                <a:gd name="f703" fmla="*/ f593 f261 1"/>
                <a:gd name="f704" fmla="*/ f594 f262 1"/>
              </a:gdLst>
              <a:ahLst/>
              <a:cxnLst>
                <a:cxn ang="3cd4">
                  <a:pos x="hc" y="t"/>
                </a:cxn>
                <a:cxn ang="0">
                  <a:pos x="r" y="vc"/>
                </a:cxn>
                <a:cxn ang="cd4">
                  <a:pos x="hc" y="b"/>
                </a:cxn>
                <a:cxn ang="cd2">
                  <a:pos x="l" y="vc"/>
                </a:cxn>
                <a:cxn ang="f378">
                  <a:pos x="f599" y="f600"/>
                </a:cxn>
                <a:cxn ang="f378">
                  <a:pos x="f601" y="f602"/>
                </a:cxn>
                <a:cxn ang="f378">
                  <a:pos x="f603" y="f604"/>
                </a:cxn>
                <a:cxn ang="f378">
                  <a:pos x="f605" y="f606"/>
                </a:cxn>
                <a:cxn ang="f378">
                  <a:pos x="f607" y="f608"/>
                </a:cxn>
                <a:cxn ang="f378">
                  <a:pos x="f609" y="f610"/>
                </a:cxn>
                <a:cxn ang="f378">
                  <a:pos x="f611" y="f612"/>
                </a:cxn>
                <a:cxn ang="f378">
                  <a:pos x="f613" y="f614"/>
                </a:cxn>
                <a:cxn ang="f378">
                  <a:pos x="f615" y="f616"/>
                </a:cxn>
                <a:cxn ang="f378">
                  <a:pos x="f617" y="f618"/>
                </a:cxn>
                <a:cxn ang="f378">
                  <a:pos x="f619" y="f620"/>
                </a:cxn>
                <a:cxn ang="f378">
                  <a:pos x="f621" y="f622"/>
                </a:cxn>
                <a:cxn ang="f378">
                  <a:pos x="f623" y="f624"/>
                </a:cxn>
                <a:cxn ang="f378">
                  <a:pos x="f625" y="f626"/>
                </a:cxn>
                <a:cxn ang="f378">
                  <a:pos x="f627" y="f628"/>
                </a:cxn>
                <a:cxn ang="f378">
                  <a:pos x="f629" y="f630"/>
                </a:cxn>
                <a:cxn ang="f378">
                  <a:pos x="f631" y="f632"/>
                </a:cxn>
                <a:cxn ang="f378">
                  <a:pos x="f633" y="f634"/>
                </a:cxn>
                <a:cxn ang="f378">
                  <a:pos x="f635" y="f636"/>
                </a:cxn>
                <a:cxn ang="f378">
                  <a:pos x="f637" y="f638"/>
                </a:cxn>
                <a:cxn ang="f378">
                  <a:pos x="f639" y="f640"/>
                </a:cxn>
                <a:cxn ang="f378">
                  <a:pos x="f641" y="f642"/>
                </a:cxn>
                <a:cxn ang="f378">
                  <a:pos x="f643" y="f644"/>
                </a:cxn>
                <a:cxn ang="f378">
                  <a:pos x="f645" y="f646"/>
                </a:cxn>
                <a:cxn ang="f378">
                  <a:pos x="f647" y="f648"/>
                </a:cxn>
                <a:cxn ang="f378">
                  <a:pos x="f649" y="f650"/>
                </a:cxn>
                <a:cxn ang="f378">
                  <a:pos x="f651" y="f652"/>
                </a:cxn>
                <a:cxn ang="f378">
                  <a:pos x="f653" y="f654"/>
                </a:cxn>
                <a:cxn ang="f378">
                  <a:pos x="f655" y="f656"/>
                </a:cxn>
                <a:cxn ang="f378">
                  <a:pos x="f657" y="f658"/>
                </a:cxn>
                <a:cxn ang="f378">
                  <a:pos x="f643" y="f659"/>
                </a:cxn>
                <a:cxn ang="f378">
                  <a:pos x="f639" y="f660"/>
                </a:cxn>
                <a:cxn ang="f378">
                  <a:pos x="f661" y="f662"/>
                </a:cxn>
                <a:cxn ang="f378">
                  <a:pos x="f663" y="f664"/>
                </a:cxn>
                <a:cxn ang="f378">
                  <a:pos x="f663" y="f665"/>
                </a:cxn>
                <a:cxn ang="f378">
                  <a:pos x="f666" y="f667"/>
                </a:cxn>
                <a:cxn ang="f378">
                  <a:pos x="f668" y="f669"/>
                </a:cxn>
                <a:cxn ang="f378">
                  <a:pos x="f670" y="f671"/>
                </a:cxn>
                <a:cxn ang="f378">
                  <a:pos x="f672" y="f673"/>
                </a:cxn>
                <a:cxn ang="f378">
                  <a:pos x="f674" y="f675"/>
                </a:cxn>
                <a:cxn ang="f378">
                  <a:pos x="f676" y="f677"/>
                </a:cxn>
                <a:cxn ang="f378">
                  <a:pos x="f678" y="f679"/>
                </a:cxn>
                <a:cxn ang="f378">
                  <a:pos x="f680" y="f681"/>
                </a:cxn>
                <a:cxn ang="f378">
                  <a:pos x="f682" y="f683"/>
                </a:cxn>
                <a:cxn ang="f378">
                  <a:pos x="f684" y="f685"/>
                </a:cxn>
                <a:cxn ang="f378">
                  <a:pos x="f599" y="f600"/>
                </a:cxn>
                <a:cxn ang="f378">
                  <a:pos x="f686" y="f687"/>
                </a:cxn>
                <a:cxn ang="f378">
                  <a:pos x="f688" y="f689"/>
                </a:cxn>
                <a:cxn ang="f378">
                  <a:pos x="f690" y="f691"/>
                </a:cxn>
                <a:cxn ang="f378">
                  <a:pos x="f692" y="f693"/>
                </a:cxn>
                <a:cxn ang="f378">
                  <a:pos x="f694" y="f695"/>
                </a:cxn>
                <a:cxn ang="f378">
                  <a:pos x="f696" y="f697"/>
                </a:cxn>
                <a:cxn ang="f378">
                  <a:pos x="f686" y="f687"/>
                </a:cxn>
                <a:cxn ang="f378">
                  <a:pos x="f698" y="f699"/>
                </a:cxn>
                <a:cxn ang="f378">
                  <a:pos x="f700" y="f699"/>
                </a:cxn>
                <a:cxn ang="f378">
                  <a:pos x="f701" y="f702"/>
                </a:cxn>
                <a:cxn ang="f378">
                  <a:pos x="f703" y="f704"/>
                </a:cxn>
                <a:cxn ang="f378">
                  <a:pos x="f698" y="f699"/>
                </a:cxn>
              </a:cxnLst>
              <a:rect l="f595" t="f598" r="f596" b="f597"/>
              <a:pathLst>
                <a:path w="413" h="991">
                  <a:moveTo>
                    <a:pt x="f9" y="f10"/>
                  </a:moveTo>
                  <a:cubicBezTo>
                    <a:pt x="f11" y="f12"/>
                    <a:pt x="f13" y="f14"/>
                    <a:pt x="f15" y="f16"/>
                  </a:cubicBezTo>
                  <a:cubicBezTo>
                    <a:pt x="f17" y="f18"/>
                    <a:pt x="f19" y="f20"/>
                    <a:pt x="f21" y="f22"/>
                  </a:cubicBezTo>
                  <a:cubicBezTo>
                    <a:pt x="f23" y="f24"/>
                    <a:pt x="f6" y="f25"/>
                    <a:pt x="f26" y="f27"/>
                  </a:cubicBezTo>
                  <a:cubicBezTo>
                    <a:pt x="f23" y="f14"/>
                    <a:pt x="f28" y="f29"/>
                    <a:pt x="f30" y="f29"/>
                  </a:cubicBezTo>
                  <a:cubicBezTo>
                    <a:pt x="f31" y="f14"/>
                    <a:pt x="f32" y="f33"/>
                    <a:pt x="f17" y="f34"/>
                  </a:cubicBezTo>
                  <a:cubicBezTo>
                    <a:pt x="f35" y="f36"/>
                    <a:pt x="f37" y="f38"/>
                    <a:pt x="f39" y="f40"/>
                  </a:cubicBezTo>
                  <a:cubicBezTo>
                    <a:pt x="f39" y="f41"/>
                    <a:pt x="f42" y="f43"/>
                    <a:pt x="f42" y="f44"/>
                  </a:cubicBezTo>
                  <a:cubicBezTo>
                    <a:pt x="f45" y="f46"/>
                    <a:pt x="f11" y="f47"/>
                    <a:pt x="f48" y="f49"/>
                  </a:cubicBezTo>
                  <a:cubicBezTo>
                    <a:pt x="f50" y="f51"/>
                    <a:pt x="f52" y="f53"/>
                    <a:pt x="f54" y="f55"/>
                  </a:cubicBezTo>
                  <a:cubicBezTo>
                    <a:pt x="f56" y="f57"/>
                    <a:pt x="f58" y="f59"/>
                    <a:pt x="f60" y="f61"/>
                  </a:cubicBezTo>
                  <a:cubicBezTo>
                    <a:pt x="f62" y="f63"/>
                    <a:pt x="f64" y="f65"/>
                    <a:pt x="f66" y="f67"/>
                  </a:cubicBezTo>
                  <a:cubicBezTo>
                    <a:pt x="f68" y="f69"/>
                    <a:pt x="f68" y="f70"/>
                    <a:pt x="f71" y="f72"/>
                  </a:cubicBezTo>
                  <a:cubicBezTo>
                    <a:pt x="f71" y="f73"/>
                    <a:pt x="f74" y="f75"/>
                    <a:pt x="f68" y="f76"/>
                  </a:cubicBezTo>
                  <a:cubicBezTo>
                    <a:pt x="f77" y="f78"/>
                    <a:pt x="f64" y="f79"/>
                    <a:pt x="f80" y="f81"/>
                  </a:cubicBezTo>
                  <a:cubicBezTo>
                    <a:pt x="f52" y="f82"/>
                    <a:pt x="f83" y="f84"/>
                    <a:pt x="f85" y="f86"/>
                  </a:cubicBezTo>
                  <a:cubicBezTo>
                    <a:pt x="f87" y="f88"/>
                    <a:pt x="f3" y="f89"/>
                    <a:pt x="f90" y="f91"/>
                  </a:cubicBezTo>
                  <a:cubicBezTo>
                    <a:pt x="f92" y="f93"/>
                    <a:pt x="f94" y="f95"/>
                    <a:pt x="f96" y="f17"/>
                  </a:cubicBezTo>
                  <a:cubicBezTo>
                    <a:pt x="f97" y="f98"/>
                    <a:pt x="f99" y="f100"/>
                    <a:pt x="f101" y="f102"/>
                  </a:cubicBezTo>
                  <a:cubicBezTo>
                    <a:pt x="f103" y="f30"/>
                    <a:pt x="f104" y="f6"/>
                    <a:pt x="f105" y="f23"/>
                  </a:cubicBezTo>
                  <a:cubicBezTo>
                    <a:pt x="f106" y="f107"/>
                    <a:pt x="f108" y="f109"/>
                    <a:pt x="f110" y="f111"/>
                  </a:cubicBezTo>
                  <a:cubicBezTo>
                    <a:pt x="f112" y="f113"/>
                    <a:pt x="f114" y="f68"/>
                    <a:pt x="f108" y="f115"/>
                  </a:cubicBezTo>
                  <a:cubicBezTo>
                    <a:pt x="f116" y="f117"/>
                    <a:pt x="f118" y="f119"/>
                    <a:pt x="f120" y="f121"/>
                  </a:cubicBezTo>
                  <a:cubicBezTo>
                    <a:pt x="f122" y="f90"/>
                    <a:pt x="f123" y="f124"/>
                    <a:pt x="f125" y="f126"/>
                  </a:cubicBezTo>
                  <a:cubicBezTo>
                    <a:pt x="f127" y="f128"/>
                    <a:pt x="f75" y="f129"/>
                    <a:pt x="f130" y="f131"/>
                  </a:cubicBezTo>
                  <a:cubicBezTo>
                    <a:pt x="f132" y="f133"/>
                    <a:pt x="f134" y="f135"/>
                    <a:pt x="f136" y="f137"/>
                  </a:cubicBezTo>
                  <a:cubicBezTo>
                    <a:pt x="f138" y="f139"/>
                    <a:pt x="f130" y="f140"/>
                    <a:pt x="f131" y="f141"/>
                  </a:cubicBezTo>
                  <a:cubicBezTo>
                    <a:pt x="f142" y="f143"/>
                    <a:pt x="f73" y="f144"/>
                    <a:pt x="f145" y="f146"/>
                  </a:cubicBezTo>
                  <a:cubicBezTo>
                    <a:pt x="f147" y="f148"/>
                    <a:pt x="f149" y="f150"/>
                    <a:pt x="f151" y="f150"/>
                  </a:cubicBezTo>
                  <a:cubicBezTo>
                    <a:pt x="f152" y="f153"/>
                    <a:pt x="f152" y="f154"/>
                    <a:pt x="f155" y="f156"/>
                  </a:cubicBezTo>
                  <a:cubicBezTo>
                    <a:pt x="f157" y="f158"/>
                    <a:pt x="f159" y="f160"/>
                    <a:pt x="f120" y="f161"/>
                  </a:cubicBezTo>
                  <a:cubicBezTo>
                    <a:pt x="f162" y="f163"/>
                    <a:pt x="f164" y="f165"/>
                    <a:pt x="f110" y="f166"/>
                  </a:cubicBezTo>
                  <a:cubicBezTo>
                    <a:pt x="f167" y="f168"/>
                    <a:pt x="f116" y="f169"/>
                    <a:pt x="f170" y="f171"/>
                  </a:cubicBezTo>
                  <a:cubicBezTo>
                    <a:pt x="f78" y="f172"/>
                    <a:pt x="f173" y="f174"/>
                    <a:pt x="f175" y="f176"/>
                  </a:cubicBezTo>
                  <a:cubicBezTo>
                    <a:pt x="f177" y="f178"/>
                    <a:pt x="f175" y="f25"/>
                    <a:pt x="f175" y="f179"/>
                  </a:cubicBezTo>
                  <a:cubicBezTo>
                    <a:pt x="f180" y="f181"/>
                    <a:pt x="f182" y="f183"/>
                    <a:pt x="f184" y="f8"/>
                  </a:cubicBezTo>
                  <a:cubicBezTo>
                    <a:pt x="f185" y="f186"/>
                    <a:pt x="f187" y="f188"/>
                    <a:pt x="f189" y="f190"/>
                  </a:cubicBezTo>
                  <a:cubicBezTo>
                    <a:pt x="f191" y="f192"/>
                    <a:pt x="f193" y="f194"/>
                    <a:pt x="f195" y="f196"/>
                  </a:cubicBezTo>
                  <a:cubicBezTo>
                    <a:pt x="f197" y="f198"/>
                    <a:pt x="f199" y="f47"/>
                    <a:pt x="f200" y="f201"/>
                  </a:cubicBezTo>
                  <a:cubicBezTo>
                    <a:pt x="f92" y="f202"/>
                    <a:pt x="f81" y="f203"/>
                    <a:pt x="f121" y="f43"/>
                  </a:cubicBezTo>
                  <a:cubicBezTo>
                    <a:pt x="f204" y="f205"/>
                    <a:pt x="f117" y="f206"/>
                    <a:pt x="f207" y="f208"/>
                  </a:cubicBezTo>
                  <a:cubicBezTo>
                    <a:pt x="f209" y="f210"/>
                    <a:pt x="f211" y="f212"/>
                    <a:pt x="f213" y="f214"/>
                  </a:cubicBezTo>
                  <a:cubicBezTo>
                    <a:pt x="f213" y="f215"/>
                    <a:pt x="f50" y="f216"/>
                    <a:pt x="f217" y="f18"/>
                  </a:cubicBezTo>
                  <a:cubicBezTo>
                    <a:pt x="f218" y="f216"/>
                    <a:pt x="f62" y="f215"/>
                    <a:pt x="f62" y="f219"/>
                  </a:cubicBezTo>
                  <a:cubicBezTo>
                    <a:pt x="f115" y="f27"/>
                    <a:pt x="f220" y="f221"/>
                    <a:pt x="f220" y="f178"/>
                  </a:cubicBezTo>
                  <a:cubicBezTo>
                    <a:pt x="f222" y="f223"/>
                    <a:pt x="f224" y="f225"/>
                    <a:pt x="f9" y="f10"/>
                  </a:cubicBezTo>
                  <a:close/>
                  <a:moveTo>
                    <a:pt x="f84" y="f226"/>
                  </a:moveTo>
                  <a:cubicBezTo>
                    <a:pt x="f82" y="f227"/>
                    <a:pt x="f228" y="f229"/>
                    <a:pt x="f3" y="f230"/>
                  </a:cubicBezTo>
                  <a:cubicBezTo>
                    <a:pt x="f231" y="f232"/>
                    <a:pt x="f228" y="f76"/>
                    <a:pt x="f81" y="f233"/>
                  </a:cubicBezTo>
                  <a:cubicBezTo>
                    <a:pt x="f121" y="f234"/>
                    <a:pt x="f84" y="f235"/>
                    <a:pt x="f236" y="f237"/>
                  </a:cubicBezTo>
                  <a:cubicBezTo>
                    <a:pt x="f238" y="f239"/>
                    <a:pt x="f240" y="f241"/>
                    <a:pt x="f117" y="f242"/>
                  </a:cubicBezTo>
                  <a:cubicBezTo>
                    <a:pt x="f52" y="f122"/>
                    <a:pt x="f209" y="f243"/>
                    <a:pt x="f244" y="f245"/>
                  </a:cubicBezTo>
                  <a:cubicBezTo>
                    <a:pt x="f244" y="f246"/>
                    <a:pt x="f83" y="f247"/>
                    <a:pt x="f84" y="f226"/>
                  </a:cubicBezTo>
                  <a:close/>
                  <a:moveTo>
                    <a:pt x="f2" y="f248"/>
                  </a:moveTo>
                  <a:cubicBezTo>
                    <a:pt x="f249" y="f248"/>
                    <a:pt x="f250" y="f248"/>
                    <a:pt x="f251" y="f248"/>
                  </a:cubicBezTo>
                  <a:cubicBezTo>
                    <a:pt x="f152" y="f243"/>
                    <a:pt x="f162" y="f252"/>
                    <a:pt x="f234" y="f182"/>
                  </a:cubicBezTo>
                  <a:cubicBezTo>
                    <a:pt x="f253" y="f254"/>
                    <a:pt x="f255" y="f256"/>
                    <a:pt x="f167" y="f253"/>
                  </a:cubicBezTo>
                  <a:cubicBezTo>
                    <a:pt x="f234" y="f257"/>
                    <a:pt x="f258" y="f259"/>
                    <a:pt x="f2" y="f24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7" name="Freeform 30">
              <a:extLst>
                <a:ext uri="{FF2B5EF4-FFF2-40B4-BE49-F238E27FC236}">
                  <a16:creationId xmlns:a16="http://schemas.microsoft.com/office/drawing/2014/main" id="{7BBA997C-2F31-D2C8-29AE-DE51FD050F07}"/>
                </a:ext>
              </a:extLst>
            </p:cNvPr>
            <p:cNvSpPr/>
            <p:nvPr/>
          </p:nvSpPr>
          <p:spPr>
            <a:xfrm>
              <a:off x="422580" y="4100763"/>
              <a:ext cx="332366" cy="891741"/>
            </a:xfrm>
            <a:custGeom>
              <a:avLst/>
              <a:gdLst>
                <a:gd name="f0" fmla="val 10800000"/>
                <a:gd name="f1" fmla="val 5400000"/>
                <a:gd name="f2" fmla="val 180"/>
                <a:gd name="f3" fmla="val w"/>
                <a:gd name="f4" fmla="val h"/>
                <a:gd name="f5" fmla="val 0"/>
                <a:gd name="f6" fmla="val 354"/>
                <a:gd name="f7" fmla="val 949"/>
                <a:gd name="f8" fmla="val 82"/>
                <a:gd name="f9" fmla="val 935"/>
                <a:gd name="f10" fmla="val 57"/>
                <a:gd name="f11" fmla="val 35"/>
                <a:gd name="f12" fmla="val 14"/>
                <a:gd name="f13" fmla="val 10"/>
                <a:gd name="f14" fmla="val 914"/>
                <a:gd name="f15" fmla="val 6"/>
                <a:gd name="f16" fmla="val 895"/>
                <a:gd name="f17" fmla="val 2"/>
                <a:gd name="f18" fmla="val 876"/>
                <a:gd name="f19" fmla="val 1"/>
                <a:gd name="f20" fmla="val 872"/>
                <a:gd name="f21" fmla="val 868"/>
                <a:gd name="f22" fmla="val 864"/>
                <a:gd name="f23" fmla="val 17"/>
                <a:gd name="f24" fmla="val 819"/>
                <a:gd name="f25" fmla="val 7"/>
                <a:gd name="f26" fmla="val 772"/>
                <a:gd name="f27" fmla="val 11"/>
                <a:gd name="f28" fmla="val 726"/>
                <a:gd name="f29" fmla="val 13"/>
                <a:gd name="f30" fmla="val 708"/>
                <a:gd name="f31" fmla="val 19"/>
                <a:gd name="f32" fmla="val 691"/>
                <a:gd name="f33" fmla="val 23"/>
                <a:gd name="f34" fmla="val 674"/>
                <a:gd name="f35" fmla="val 28"/>
                <a:gd name="f36" fmla="val 649"/>
                <a:gd name="f37" fmla="val 34"/>
                <a:gd name="f38" fmla="val 625"/>
                <a:gd name="f39" fmla="val 38"/>
                <a:gd name="f40" fmla="val 600"/>
                <a:gd name="f41" fmla="val 41"/>
                <a:gd name="f42" fmla="val 581"/>
                <a:gd name="f43" fmla="val 40"/>
                <a:gd name="f44" fmla="val 562"/>
                <a:gd name="f45" fmla="val 543"/>
                <a:gd name="f46" fmla="val 528"/>
                <a:gd name="f47" fmla="val 515"/>
                <a:gd name="f48" fmla="val 29"/>
                <a:gd name="f49" fmla="val 500"/>
                <a:gd name="f50" fmla="val 12"/>
                <a:gd name="f51" fmla="val 476"/>
                <a:gd name="f52" fmla="val 445"/>
                <a:gd name="f53" fmla="val 413"/>
                <a:gd name="f54" fmla="val 18"/>
                <a:gd name="f55" fmla="val 342"/>
                <a:gd name="f56" fmla="val 30"/>
                <a:gd name="f57" fmla="val 270"/>
                <a:gd name="f58" fmla="val 43"/>
                <a:gd name="f59" fmla="val 199"/>
                <a:gd name="f60" fmla="val 46"/>
                <a:gd name="f61" fmla="val 181"/>
                <a:gd name="f62" fmla="val 53"/>
                <a:gd name="f63" fmla="val 165"/>
                <a:gd name="f64" fmla="val 70"/>
                <a:gd name="f65" fmla="val 155"/>
                <a:gd name="f66" fmla="val 75"/>
                <a:gd name="f67" fmla="val 153"/>
                <a:gd name="f68" fmla="val 77"/>
                <a:gd name="f69" fmla="val 145"/>
                <a:gd name="f70" fmla="val 79"/>
                <a:gd name="f71" fmla="val 139"/>
                <a:gd name="f72" fmla="val 86"/>
                <a:gd name="f73" fmla="val 107"/>
                <a:gd name="f74" fmla="val 92"/>
                <a:gd name="f75" fmla="val 102"/>
                <a:gd name="f76" fmla="val 44"/>
                <a:gd name="f77" fmla="val 110"/>
                <a:gd name="f78" fmla="val 138"/>
                <a:gd name="f79" fmla="val 161"/>
                <a:gd name="f80" fmla="val 3"/>
                <a:gd name="f81" fmla="val 204"/>
                <a:gd name="f82" fmla="val 207"/>
                <a:gd name="f83" fmla="val 54"/>
                <a:gd name="f84" fmla="val 210"/>
                <a:gd name="f85" fmla="val 73"/>
                <a:gd name="f86" fmla="val 209"/>
                <a:gd name="f87" fmla="val 91"/>
                <a:gd name="f88" fmla="val 208"/>
                <a:gd name="f89" fmla="val 135"/>
                <a:gd name="f90" fmla="val 143"/>
                <a:gd name="f91" fmla="val 233"/>
                <a:gd name="f92" fmla="val 147"/>
                <a:gd name="f93" fmla="val 255"/>
                <a:gd name="f94" fmla="val 151"/>
                <a:gd name="f95" fmla="val 264"/>
                <a:gd name="f96" fmla="val 164"/>
                <a:gd name="f97" fmla="val 267"/>
                <a:gd name="f98" fmla="val 185"/>
                <a:gd name="f99" fmla="val 274"/>
                <a:gd name="f100" fmla="val 230"/>
                <a:gd name="f101" fmla="val 281"/>
                <a:gd name="f102" fmla="val 276"/>
                <a:gd name="f103" fmla="val 287"/>
                <a:gd name="f104" fmla="val 322"/>
                <a:gd name="f105" fmla="val 290"/>
                <a:gd name="f106" fmla="val 294"/>
                <a:gd name="f107" fmla="val 363"/>
                <a:gd name="f108" fmla="val 384"/>
                <a:gd name="f109" fmla="val 402"/>
                <a:gd name="f110" fmla="val 289"/>
                <a:gd name="f111" fmla="val 420"/>
                <a:gd name="f112" fmla="val 288"/>
                <a:gd name="f113" fmla="val 438"/>
                <a:gd name="f114" fmla="val 447"/>
                <a:gd name="f115" fmla="val 291"/>
                <a:gd name="f116" fmla="val 456"/>
                <a:gd name="f117" fmla="val 466"/>
                <a:gd name="f118" fmla="val 478"/>
                <a:gd name="f119" fmla="val 492"/>
                <a:gd name="f120" fmla="val 285"/>
                <a:gd name="f121" fmla="val 504"/>
                <a:gd name="f122" fmla="val 275"/>
                <a:gd name="f123" fmla="val 527"/>
                <a:gd name="f124" fmla="val 277"/>
                <a:gd name="f125" fmla="val 534"/>
                <a:gd name="f126" fmla="val 293"/>
                <a:gd name="f127" fmla="val 555"/>
                <a:gd name="f128" fmla="val 304"/>
                <a:gd name="f129" fmla="val 569"/>
                <a:gd name="f130" fmla="val 307"/>
                <a:gd name="f131" fmla="val 589"/>
                <a:gd name="f132" fmla="val 314"/>
                <a:gd name="f133" fmla="val 606"/>
                <a:gd name="f134" fmla="val 323"/>
                <a:gd name="f135" fmla="val 627"/>
                <a:gd name="f136" fmla="val 320"/>
                <a:gd name="f137" fmla="val 672"/>
                <a:gd name="f138" fmla="val 317"/>
                <a:gd name="f139" fmla="val 721"/>
                <a:gd name="f140" fmla="val 319"/>
                <a:gd name="f141" fmla="val 321"/>
                <a:gd name="f142" fmla="val 821"/>
                <a:gd name="f143" fmla="val 843"/>
                <a:gd name="f144" fmla="val 324"/>
                <a:gd name="f145" fmla="val 865"/>
                <a:gd name="f146" fmla="val 329"/>
                <a:gd name="f147" fmla="val 885"/>
                <a:gd name="f148" fmla="val 332"/>
                <a:gd name="f149" fmla="val 898"/>
                <a:gd name="f150" fmla="val 910"/>
                <a:gd name="f151" fmla="val 348"/>
                <a:gd name="f152" fmla="val 922"/>
                <a:gd name="f153" fmla="val 351"/>
                <a:gd name="f154" fmla="val 928"/>
                <a:gd name="f155" fmla="val 353"/>
                <a:gd name="f156" fmla="val 941"/>
                <a:gd name="f157" fmla="val 944"/>
                <a:gd name="f158" fmla="val 343"/>
                <a:gd name="f159" fmla="val 947"/>
                <a:gd name="f160" fmla="val 337"/>
                <a:gd name="f161" fmla="val 315"/>
                <a:gd name="f162" fmla="val 297"/>
                <a:gd name="f163" fmla="val 946"/>
                <a:gd name="f164" fmla="val 919"/>
                <a:gd name="f165" fmla="val 292"/>
                <a:gd name="f166" fmla="val 913"/>
                <a:gd name="f167" fmla="val 286"/>
                <a:gd name="f168" fmla="val 907"/>
                <a:gd name="f169" fmla="val 279"/>
                <a:gd name="f170" fmla="val 897"/>
                <a:gd name="f171" fmla="val 927"/>
                <a:gd name="f172" fmla="val 939"/>
                <a:gd name="f173" fmla="val 271"/>
                <a:gd name="f174" fmla="val 269"/>
                <a:gd name="f175" fmla="val 938"/>
                <a:gd name="f176" fmla="val 251"/>
                <a:gd name="f177" fmla="val 878"/>
                <a:gd name="f178" fmla="val 845"/>
                <a:gd name="f179" fmla="val 833"/>
                <a:gd name="f180" fmla="val 273"/>
                <a:gd name="f181" fmla="val 813"/>
                <a:gd name="f182" fmla="val 797"/>
                <a:gd name="f183" fmla="val 259"/>
                <a:gd name="f184" fmla="val 755"/>
                <a:gd name="f185" fmla="val 248"/>
                <a:gd name="f186" fmla="val 712"/>
                <a:gd name="f187" fmla="val 256"/>
                <a:gd name="f188" fmla="val 668"/>
                <a:gd name="f189" fmla="val 257"/>
                <a:gd name="f190" fmla="val 660"/>
                <a:gd name="f191" fmla="val 254"/>
                <a:gd name="f192" fmla="val 650"/>
                <a:gd name="f193" fmla="val 249"/>
                <a:gd name="f194" fmla="val 643"/>
                <a:gd name="f195" fmla="val 227"/>
                <a:gd name="f196" fmla="val 609"/>
                <a:gd name="f197" fmla="val 576"/>
                <a:gd name="f198" fmla="val 182"/>
                <a:gd name="f199" fmla="val 179"/>
                <a:gd name="f200" fmla="val 540"/>
                <a:gd name="f201" fmla="val 175"/>
                <a:gd name="f202" fmla="val 535"/>
                <a:gd name="f203" fmla="val 171"/>
                <a:gd name="f204" fmla="val 154"/>
                <a:gd name="f205" fmla="val 137"/>
                <a:gd name="f206" fmla="val 118"/>
                <a:gd name="f207" fmla="val 115"/>
                <a:gd name="f208" fmla="val 558"/>
                <a:gd name="f209" fmla="val 112"/>
                <a:gd name="f210" fmla="val 583"/>
                <a:gd name="f211" fmla="val 608"/>
                <a:gd name="f212" fmla="val 630"/>
                <a:gd name="f213" fmla="val 96"/>
                <a:gd name="f214" fmla="val 652"/>
                <a:gd name="f215" fmla="val 89"/>
                <a:gd name="f216" fmla="val 673"/>
                <a:gd name="f217" fmla="val 71"/>
                <a:gd name="f218" fmla="val 728"/>
                <a:gd name="f219" fmla="val 47"/>
                <a:gd name="f220" fmla="val 781"/>
                <a:gd name="f221" fmla="val 52"/>
                <a:gd name="f222" fmla="val 841"/>
                <a:gd name="f223" fmla="val 55"/>
                <a:gd name="f224" fmla="val 870"/>
                <a:gd name="f225" fmla="val 899"/>
                <a:gd name="f226" fmla="val 78"/>
                <a:gd name="f227" fmla="val 923"/>
                <a:gd name="f228" fmla="val 80"/>
                <a:gd name="f229" fmla="val 925"/>
                <a:gd name="f230" fmla="val 930"/>
                <a:gd name="f231" fmla="val 88"/>
                <a:gd name="f232" fmla="val 226"/>
                <a:gd name="f233" fmla="val 284"/>
                <a:gd name="f234" fmla="val 61"/>
                <a:gd name="f235" fmla="val 346"/>
                <a:gd name="f236" fmla="val 408"/>
                <a:gd name="f237" fmla="val 403"/>
                <a:gd name="f238" fmla="val 396"/>
                <a:gd name="f239" fmla="val 390"/>
                <a:gd name="f240" fmla="val 369"/>
                <a:gd name="f241" fmla="val 83"/>
                <a:gd name="f242" fmla="val 347"/>
                <a:gd name="f243" fmla="val 98"/>
                <a:gd name="f244" fmla="val 301"/>
                <a:gd name="f245" fmla="val 108"/>
                <a:gd name="f246" fmla="val 94"/>
                <a:gd name="f247" fmla="val 243"/>
                <a:gd name="f248" fmla="val 436"/>
                <a:gd name="f249" fmla="val 262"/>
                <a:gd name="f250" fmla="val 387"/>
                <a:gd name="f251" fmla="val 241"/>
                <a:gd name="f252" fmla="val 341"/>
                <a:gd name="f253" fmla="val 239"/>
                <a:gd name="f254" fmla="val 236"/>
                <a:gd name="f255" fmla="val 232"/>
                <a:gd name="f256" fmla="val 333"/>
                <a:gd name="f257" fmla="val 238"/>
                <a:gd name="f258" fmla="val 368"/>
                <a:gd name="f259" fmla="val 247"/>
                <a:gd name="f260" fmla="+- 0 0 -90"/>
                <a:gd name="f261" fmla="*/ f3 1 354"/>
                <a:gd name="f262" fmla="*/ f4 1 949"/>
                <a:gd name="f263" fmla="val f5"/>
                <a:gd name="f264" fmla="val f6"/>
                <a:gd name="f265" fmla="val f7"/>
                <a:gd name="f266" fmla="*/ f260 f0 1"/>
                <a:gd name="f267" fmla="+- f265 0 f263"/>
                <a:gd name="f268" fmla="+- f264 0 f263"/>
                <a:gd name="f269" fmla="*/ f266 1 f2"/>
                <a:gd name="f270" fmla="*/ f268 1 354"/>
                <a:gd name="f271" fmla="*/ f267 1 949"/>
                <a:gd name="f272" fmla="*/ 82 f268 1"/>
                <a:gd name="f273" fmla="*/ 935 f267 1"/>
                <a:gd name="f274" fmla="*/ 14 f268 1"/>
                <a:gd name="f275" fmla="*/ 2 f268 1"/>
                <a:gd name="f276" fmla="*/ 876 f267 1"/>
                <a:gd name="f277" fmla="*/ 864 f267 1"/>
                <a:gd name="f278" fmla="*/ 11 f268 1"/>
                <a:gd name="f279" fmla="*/ 726 f267 1"/>
                <a:gd name="f280" fmla="*/ 23 f268 1"/>
                <a:gd name="f281" fmla="*/ 674 f267 1"/>
                <a:gd name="f282" fmla="*/ 38 f268 1"/>
                <a:gd name="f283" fmla="*/ 600 f267 1"/>
                <a:gd name="f284" fmla="*/ 40 f268 1"/>
                <a:gd name="f285" fmla="*/ 543 f267 1"/>
                <a:gd name="f286" fmla="*/ 29 f268 1"/>
                <a:gd name="f287" fmla="*/ 500 f267 1"/>
                <a:gd name="f288" fmla="*/ 6 f268 1"/>
                <a:gd name="f289" fmla="*/ 413 f267 1"/>
                <a:gd name="f290" fmla="*/ 43 f268 1"/>
                <a:gd name="f291" fmla="*/ 199 f267 1"/>
                <a:gd name="f292" fmla="*/ 70 f268 1"/>
                <a:gd name="f293" fmla="*/ 155 f267 1"/>
                <a:gd name="f294" fmla="*/ 79 f268 1"/>
                <a:gd name="f295" fmla="*/ 139 f267 1"/>
                <a:gd name="f296" fmla="*/ 102 f268 1"/>
                <a:gd name="f297" fmla="*/ 44 f267 1"/>
                <a:gd name="f298" fmla="*/ 161 f268 1"/>
                <a:gd name="f299" fmla="*/ 2 f267 1"/>
                <a:gd name="f300" fmla="*/ 207 f268 1"/>
                <a:gd name="f301" fmla="*/ 54 f267 1"/>
                <a:gd name="f302" fmla="*/ 208 f268 1"/>
                <a:gd name="f303" fmla="*/ 110 f267 1"/>
                <a:gd name="f304" fmla="*/ 233 f268 1"/>
                <a:gd name="f305" fmla="*/ 147 f267 1"/>
                <a:gd name="f306" fmla="*/ 267 f268 1"/>
                <a:gd name="f307" fmla="*/ 185 f267 1"/>
                <a:gd name="f308" fmla="*/ 287 f268 1"/>
                <a:gd name="f309" fmla="*/ 322 f267 1"/>
                <a:gd name="f310" fmla="*/ 294 f268 1"/>
                <a:gd name="f311" fmla="*/ 384 f267 1"/>
                <a:gd name="f312" fmla="*/ 288 f268 1"/>
                <a:gd name="f313" fmla="*/ 438 f267 1"/>
                <a:gd name="f314" fmla="*/ 290 f268 1"/>
                <a:gd name="f315" fmla="*/ 466 f267 1"/>
                <a:gd name="f316" fmla="*/ 285 f268 1"/>
                <a:gd name="f317" fmla="*/ 504 f267 1"/>
                <a:gd name="f318" fmla="*/ 293 f268 1"/>
                <a:gd name="f319" fmla="*/ 555 f267 1"/>
                <a:gd name="f320" fmla="*/ 314 f268 1"/>
                <a:gd name="f321" fmla="*/ 606 f267 1"/>
                <a:gd name="f322" fmla="*/ 320 f268 1"/>
                <a:gd name="f323" fmla="*/ 672 f267 1"/>
                <a:gd name="f324" fmla="*/ 321 f268 1"/>
                <a:gd name="f325" fmla="*/ 821 f267 1"/>
                <a:gd name="f326" fmla="*/ 329 f268 1"/>
                <a:gd name="f327" fmla="*/ 885 f267 1"/>
                <a:gd name="f328" fmla="*/ 348 f268 1"/>
                <a:gd name="f329" fmla="*/ 922 f267 1"/>
                <a:gd name="f330" fmla="*/ 353 f268 1"/>
                <a:gd name="f331" fmla="*/ 941 f267 1"/>
                <a:gd name="f332" fmla="*/ 337 f268 1"/>
                <a:gd name="f333" fmla="*/ 947 f267 1"/>
                <a:gd name="f334" fmla="*/ 919 f267 1"/>
                <a:gd name="f335" fmla="*/ 279 f268 1"/>
                <a:gd name="f336" fmla="*/ 897 f267 1"/>
                <a:gd name="f337" fmla="*/ 274 f268 1"/>
                <a:gd name="f338" fmla="*/ 939 f267 1"/>
                <a:gd name="f339" fmla="*/ 938 f267 1"/>
                <a:gd name="f340" fmla="*/ 269 f268 1"/>
                <a:gd name="f341" fmla="*/ 845 f267 1"/>
                <a:gd name="f342" fmla="*/ 270 f268 1"/>
                <a:gd name="f343" fmla="*/ 797 f267 1"/>
                <a:gd name="f344" fmla="*/ 256 f268 1"/>
                <a:gd name="f345" fmla="*/ 668 f267 1"/>
                <a:gd name="f346" fmla="*/ 249 f268 1"/>
                <a:gd name="f347" fmla="*/ 643 f267 1"/>
                <a:gd name="f348" fmla="*/ 182 f268 1"/>
                <a:gd name="f349" fmla="*/ 171 f268 1"/>
                <a:gd name="f350" fmla="*/ 535 f267 1"/>
                <a:gd name="f351" fmla="*/ 118 f268 1"/>
                <a:gd name="f352" fmla="*/ 107 f268 1"/>
                <a:gd name="f353" fmla="*/ 608 f267 1"/>
                <a:gd name="f354" fmla="*/ 89 f268 1"/>
                <a:gd name="f355" fmla="*/ 673 f267 1"/>
                <a:gd name="f356" fmla="*/ 52 f268 1"/>
                <a:gd name="f357" fmla="*/ 841 f267 1"/>
                <a:gd name="f358" fmla="*/ 78 f268 1"/>
                <a:gd name="f359" fmla="*/ 923 f267 1"/>
                <a:gd name="f360" fmla="*/ 88 f268 1"/>
                <a:gd name="f361" fmla="*/ 226 f267 1"/>
                <a:gd name="f362" fmla="*/ 47 f268 1"/>
                <a:gd name="f363" fmla="*/ 408 f267 1"/>
                <a:gd name="f364" fmla="*/ 61 f268 1"/>
                <a:gd name="f365" fmla="*/ 390 f267 1"/>
                <a:gd name="f366" fmla="*/ 98 f268 1"/>
                <a:gd name="f367" fmla="*/ 329 f267 1"/>
                <a:gd name="f368" fmla="*/ 108 f268 1"/>
                <a:gd name="f369" fmla="*/ 285 f267 1"/>
                <a:gd name="f370" fmla="*/ 255 f268 1"/>
                <a:gd name="f371" fmla="*/ 436 f267 1"/>
                <a:gd name="f372" fmla="*/ 239 f268 1"/>
                <a:gd name="f373" fmla="*/ 293 f267 1"/>
                <a:gd name="f374" fmla="*/ 232 f268 1"/>
                <a:gd name="f375" fmla="*/ 333 f267 1"/>
                <a:gd name="f376" fmla="+- f269 0 f1"/>
                <a:gd name="f377" fmla="*/ f272 1 354"/>
                <a:gd name="f378" fmla="*/ f273 1 949"/>
                <a:gd name="f379" fmla="*/ f274 1 354"/>
                <a:gd name="f380" fmla="*/ f275 1 354"/>
                <a:gd name="f381" fmla="*/ f276 1 949"/>
                <a:gd name="f382" fmla="*/ f277 1 949"/>
                <a:gd name="f383" fmla="*/ f278 1 354"/>
                <a:gd name="f384" fmla="*/ f279 1 949"/>
                <a:gd name="f385" fmla="*/ f280 1 354"/>
                <a:gd name="f386" fmla="*/ f281 1 949"/>
                <a:gd name="f387" fmla="*/ f282 1 354"/>
                <a:gd name="f388" fmla="*/ f283 1 949"/>
                <a:gd name="f389" fmla="*/ f284 1 354"/>
                <a:gd name="f390" fmla="*/ f285 1 949"/>
                <a:gd name="f391" fmla="*/ f286 1 354"/>
                <a:gd name="f392" fmla="*/ f287 1 949"/>
                <a:gd name="f393" fmla="*/ f288 1 354"/>
                <a:gd name="f394" fmla="*/ f289 1 949"/>
                <a:gd name="f395" fmla="*/ f290 1 354"/>
                <a:gd name="f396" fmla="*/ f291 1 949"/>
                <a:gd name="f397" fmla="*/ f292 1 354"/>
                <a:gd name="f398" fmla="*/ f293 1 949"/>
                <a:gd name="f399" fmla="*/ f294 1 354"/>
                <a:gd name="f400" fmla="*/ f295 1 949"/>
                <a:gd name="f401" fmla="*/ f296 1 354"/>
                <a:gd name="f402" fmla="*/ f297 1 949"/>
                <a:gd name="f403" fmla="*/ f298 1 354"/>
                <a:gd name="f404" fmla="*/ f299 1 949"/>
                <a:gd name="f405" fmla="*/ f300 1 354"/>
                <a:gd name="f406" fmla="*/ f301 1 949"/>
                <a:gd name="f407" fmla="*/ f302 1 354"/>
                <a:gd name="f408" fmla="*/ f303 1 949"/>
                <a:gd name="f409" fmla="*/ f304 1 354"/>
                <a:gd name="f410" fmla="*/ f305 1 949"/>
                <a:gd name="f411" fmla="*/ f306 1 354"/>
                <a:gd name="f412" fmla="*/ f307 1 949"/>
                <a:gd name="f413" fmla="*/ f308 1 354"/>
                <a:gd name="f414" fmla="*/ f309 1 949"/>
                <a:gd name="f415" fmla="*/ f310 1 354"/>
                <a:gd name="f416" fmla="*/ f311 1 949"/>
                <a:gd name="f417" fmla="*/ f312 1 354"/>
                <a:gd name="f418" fmla="*/ f313 1 949"/>
                <a:gd name="f419" fmla="*/ f314 1 354"/>
                <a:gd name="f420" fmla="*/ f315 1 949"/>
                <a:gd name="f421" fmla="*/ f316 1 354"/>
                <a:gd name="f422" fmla="*/ f317 1 949"/>
                <a:gd name="f423" fmla="*/ f318 1 354"/>
                <a:gd name="f424" fmla="*/ f319 1 949"/>
                <a:gd name="f425" fmla="*/ f320 1 354"/>
                <a:gd name="f426" fmla="*/ f321 1 949"/>
                <a:gd name="f427" fmla="*/ f322 1 354"/>
                <a:gd name="f428" fmla="*/ f323 1 949"/>
                <a:gd name="f429" fmla="*/ f324 1 354"/>
                <a:gd name="f430" fmla="*/ f325 1 949"/>
                <a:gd name="f431" fmla="*/ f326 1 354"/>
                <a:gd name="f432" fmla="*/ f327 1 949"/>
                <a:gd name="f433" fmla="*/ f328 1 354"/>
                <a:gd name="f434" fmla="*/ f329 1 949"/>
                <a:gd name="f435" fmla="*/ f330 1 354"/>
                <a:gd name="f436" fmla="*/ f331 1 949"/>
                <a:gd name="f437" fmla="*/ f332 1 354"/>
                <a:gd name="f438" fmla="*/ f333 1 949"/>
                <a:gd name="f439" fmla="*/ f334 1 949"/>
                <a:gd name="f440" fmla="*/ f335 1 354"/>
                <a:gd name="f441" fmla="*/ f336 1 949"/>
                <a:gd name="f442" fmla="*/ f337 1 354"/>
                <a:gd name="f443" fmla="*/ f338 1 949"/>
                <a:gd name="f444" fmla="*/ f339 1 949"/>
                <a:gd name="f445" fmla="*/ f340 1 354"/>
                <a:gd name="f446" fmla="*/ f341 1 949"/>
                <a:gd name="f447" fmla="*/ f342 1 354"/>
                <a:gd name="f448" fmla="*/ f343 1 949"/>
                <a:gd name="f449" fmla="*/ f344 1 354"/>
                <a:gd name="f450" fmla="*/ f345 1 949"/>
                <a:gd name="f451" fmla="*/ f346 1 354"/>
                <a:gd name="f452" fmla="*/ f347 1 949"/>
                <a:gd name="f453" fmla="*/ f348 1 354"/>
                <a:gd name="f454" fmla="*/ f349 1 354"/>
                <a:gd name="f455" fmla="*/ f350 1 949"/>
                <a:gd name="f456" fmla="*/ f351 1 354"/>
                <a:gd name="f457" fmla="*/ f352 1 354"/>
                <a:gd name="f458" fmla="*/ f353 1 949"/>
                <a:gd name="f459" fmla="*/ f354 1 354"/>
                <a:gd name="f460" fmla="*/ f355 1 949"/>
                <a:gd name="f461" fmla="*/ f356 1 354"/>
                <a:gd name="f462" fmla="*/ f357 1 949"/>
                <a:gd name="f463" fmla="*/ f358 1 354"/>
                <a:gd name="f464" fmla="*/ f359 1 949"/>
                <a:gd name="f465" fmla="*/ f360 1 354"/>
                <a:gd name="f466" fmla="*/ f361 1 949"/>
                <a:gd name="f467" fmla="*/ f362 1 354"/>
                <a:gd name="f468" fmla="*/ f363 1 949"/>
                <a:gd name="f469" fmla="*/ f364 1 354"/>
                <a:gd name="f470" fmla="*/ f365 1 949"/>
                <a:gd name="f471" fmla="*/ f366 1 354"/>
                <a:gd name="f472" fmla="*/ f367 1 949"/>
                <a:gd name="f473" fmla="*/ f368 1 354"/>
                <a:gd name="f474" fmla="*/ f369 1 949"/>
                <a:gd name="f475" fmla="*/ f370 1 354"/>
                <a:gd name="f476" fmla="*/ f371 1 949"/>
                <a:gd name="f477" fmla="*/ f372 1 354"/>
                <a:gd name="f478" fmla="*/ f373 1 949"/>
                <a:gd name="f479" fmla="*/ f374 1 354"/>
                <a:gd name="f480" fmla="*/ f375 1 949"/>
                <a:gd name="f481" fmla="*/ 0 1 f270"/>
                <a:gd name="f482" fmla="*/ f264 1 f270"/>
                <a:gd name="f483" fmla="*/ 0 1 f271"/>
                <a:gd name="f484" fmla="*/ f265 1 f271"/>
                <a:gd name="f485" fmla="*/ f377 1 f270"/>
                <a:gd name="f486" fmla="*/ f378 1 f271"/>
                <a:gd name="f487" fmla="*/ f379 1 f270"/>
                <a:gd name="f488" fmla="*/ f380 1 f270"/>
                <a:gd name="f489" fmla="*/ f381 1 f271"/>
                <a:gd name="f490" fmla="*/ f382 1 f271"/>
                <a:gd name="f491" fmla="*/ f383 1 f270"/>
                <a:gd name="f492" fmla="*/ f384 1 f271"/>
                <a:gd name="f493" fmla="*/ f385 1 f270"/>
                <a:gd name="f494" fmla="*/ f386 1 f271"/>
                <a:gd name="f495" fmla="*/ f387 1 f270"/>
                <a:gd name="f496" fmla="*/ f388 1 f271"/>
                <a:gd name="f497" fmla="*/ f389 1 f270"/>
                <a:gd name="f498" fmla="*/ f390 1 f271"/>
                <a:gd name="f499" fmla="*/ f391 1 f270"/>
                <a:gd name="f500" fmla="*/ f392 1 f271"/>
                <a:gd name="f501" fmla="*/ f393 1 f270"/>
                <a:gd name="f502" fmla="*/ f394 1 f271"/>
                <a:gd name="f503" fmla="*/ f395 1 f270"/>
                <a:gd name="f504" fmla="*/ f396 1 f271"/>
                <a:gd name="f505" fmla="*/ f397 1 f270"/>
                <a:gd name="f506" fmla="*/ f398 1 f271"/>
                <a:gd name="f507" fmla="*/ f399 1 f270"/>
                <a:gd name="f508" fmla="*/ f400 1 f271"/>
                <a:gd name="f509" fmla="*/ f401 1 f270"/>
                <a:gd name="f510" fmla="*/ f402 1 f271"/>
                <a:gd name="f511" fmla="*/ f403 1 f270"/>
                <a:gd name="f512" fmla="*/ f404 1 f271"/>
                <a:gd name="f513" fmla="*/ f405 1 f270"/>
                <a:gd name="f514" fmla="*/ f406 1 f271"/>
                <a:gd name="f515" fmla="*/ f407 1 f270"/>
                <a:gd name="f516" fmla="*/ f408 1 f271"/>
                <a:gd name="f517" fmla="*/ f409 1 f270"/>
                <a:gd name="f518" fmla="*/ f410 1 f271"/>
                <a:gd name="f519" fmla="*/ f411 1 f270"/>
                <a:gd name="f520" fmla="*/ f412 1 f271"/>
                <a:gd name="f521" fmla="*/ f413 1 f270"/>
                <a:gd name="f522" fmla="*/ f414 1 f271"/>
                <a:gd name="f523" fmla="*/ f415 1 f270"/>
                <a:gd name="f524" fmla="*/ f416 1 f271"/>
                <a:gd name="f525" fmla="*/ f417 1 f270"/>
                <a:gd name="f526" fmla="*/ f418 1 f271"/>
                <a:gd name="f527" fmla="*/ f419 1 f270"/>
                <a:gd name="f528" fmla="*/ f420 1 f271"/>
                <a:gd name="f529" fmla="*/ f421 1 f270"/>
                <a:gd name="f530" fmla="*/ f422 1 f271"/>
                <a:gd name="f531" fmla="*/ f423 1 f270"/>
                <a:gd name="f532" fmla="*/ f424 1 f271"/>
                <a:gd name="f533" fmla="*/ f425 1 f270"/>
                <a:gd name="f534" fmla="*/ f426 1 f271"/>
                <a:gd name="f535" fmla="*/ f427 1 f270"/>
                <a:gd name="f536" fmla="*/ f428 1 f271"/>
                <a:gd name="f537" fmla="*/ f429 1 f270"/>
                <a:gd name="f538" fmla="*/ f430 1 f271"/>
                <a:gd name="f539" fmla="*/ f431 1 f270"/>
                <a:gd name="f540" fmla="*/ f432 1 f271"/>
                <a:gd name="f541" fmla="*/ f433 1 f270"/>
                <a:gd name="f542" fmla="*/ f434 1 f271"/>
                <a:gd name="f543" fmla="*/ f435 1 f270"/>
                <a:gd name="f544" fmla="*/ f436 1 f271"/>
                <a:gd name="f545" fmla="*/ f437 1 f270"/>
                <a:gd name="f546" fmla="*/ f438 1 f271"/>
                <a:gd name="f547" fmla="*/ f439 1 f271"/>
                <a:gd name="f548" fmla="*/ f440 1 f270"/>
                <a:gd name="f549" fmla="*/ f441 1 f271"/>
                <a:gd name="f550" fmla="*/ f442 1 f270"/>
                <a:gd name="f551" fmla="*/ f443 1 f271"/>
                <a:gd name="f552" fmla="*/ f444 1 f271"/>
                <a:gd name="f553" fmla="*/ f445 1 f270"/>
                <a:gd name="f554" fmla="*/ f446 1 f271"/>
                <a:gd name="f555" fmla="*/ f447 1 f270"/>
                <a:gd name="f556" fmla="*/ f448 1 f271"/>
                <a:gd name="f557" fmla="*/ f449 1 f270"/>
                <a:gd name="f558" fmla="*/ f450 1 f271"/>
                <a:gd name="f559" fmla="*/ f451 1 f270"/>
                <a:gd name="f560" fmla="*/ f452 1 f271"/>
                <a:gd name="f561" fmla="*/ f453 1 f270"/>
                <a:gd name="f562" fmla="*/ f454 1 f270"/>
                <a:gd name="f563" fmla="*/ f455 1 f271"/>
                <a:gd name="f564" fmla="*/ f456 1 f270"/>
                <a:gd name="f565" fmla="*/ f457 1 f270"/>
                <a:gd name="f566" fmla="*/ f458 1 f271"/>
                <a:gd name="f567" fmla="*/ f459 1 f270"/>
                <a:gd name="f568" fmla="*/ f460 1 f271"/>
                <a:gd name="f569" fmla="*/ f461 1 f270"/>
                <a:gd name="f570" fmla="*/ f462 1 f271"/>
                <a:gd name="f571" fmla="*/ f463 1 f270"/>
                <a:gd name="f572" fmla="*/ f464 1 f271"/>
                <a:gd name="f573" fmla="*/ f465 1 f270"/>
                <a:gd name="f574" fmla="*/ f466 1 f271"/>
                <a:gd name="f575" fmla="*/ f467 1 f270"/>
                <a:gd name="f576" fmla="*/ f468 1 f271"/>
                <a:gd name="f577" fmla="*/ f469 1 f270"/>
                <a:gd name="f578" fmla="*/ f470 1 f271"/>
                <a:gd name="f579" fmla="*/ f471 1 f270"/>
                <a:gd name="f580" fmla="*/ f472 1 f271"/>
                <a:gd name="f581" fmla="*/ f473 1 f270"/>
                <a:gd name="f582" fmla="*/ f474 1 f271"/>
                <a:gd name="f583" fmla="*/ f475 1 f270"/>
                <a:gd name="f584" fmla="*/ f476 1 f271"/>
                <a:gd name="f585" fmla="*/ f477 1 f270"/>
                <a:gd name="f586" fmla="*/ f478 1 f271"/>
                <a:gd name="f587" fmla="*/ f479 1 f270"/>
                <a:gd name="f588" fmla="*/ f480 1 f271"/>
                <a:gd name="f589" fmla="*/ f481 f261 1"/>
                <a:gd name="f590" fmla="*/ f482 f261 1"/>
                <a:gd name="f591" fmla="*/ f484 f262 1"/>
                <a:gd name="f592" fmla="*/ f483 f262 1"/>
                <a:gd name="f593" fmla="*/ f485 f261 1"/>
                <a:gd name="f594" fmla="*/ f486 f262 1"/>
                <a:gd name="f595" fmla="*/ f487 f261 1"/>
                <a:gd name="f596" fmla="*/ f488 f261 1"/>
                <a:gd name="f597" fmla="*/ f489 f262 1"/>
                <a:gd name="f598" fmla="*/ f490 f262 1"/>
                <a:gd name="f599" fmla="*/ f491 f261 1"/>
                <a:gd name="f600" fmla="*/ f492 f262 1"/>
                <a:gd name="f601" fmla="*/ f493 f261 1"/>
                <a:gd name="f602" fmla="*/ f494 f262 1"/>
                <a:gd name="f603" fmla="*/ f495 f261 1"/>
                <a:gd name="f604" fmla="*/ f496 f262 1"/>
                <a:gd name="f605" fmla="*/ f497 f261 1"/>
                <a:gd name="f606" fmla="*/ f498 f262 1"/>
                <a:gd name="f607" fmla="*/ f499 f261 1"/>
                <a:gd name="f608" fmla="*/ f500 f262 1"/>
                <a:gd name="f609" fmla="*/ f501 f261 1"/>
                <a:gd name="f610" fmla="*/ f502 f262 1"/>
                <a:gd name="f611" fmla="*/ f503 f261 1"/>
                <a:gd name="f612" fmla="*/ f504 f262 1"/>
                <a:gd name="f613" fmla="*/ f505 f261 1"/>
                <a:gd name="f614" fmla="*/ f506 f262 1"/>
                <a:gd name="f615" fmla="*/ f507 f261 1"/>
                <a:gd name="f616" fmla="*/ f508 f262 1"/>
                <a:gd name="f617" fmla="*/ f509 f261 1"/>
                <a:gd name="f618" fmla="*/ f510 f262 1"/>
                <a:gd name="f619" fmla="*/ f511 f261 1"/>
                <a:gd name="f620" fmla="*/ f512 f262 1"/>
                <a:gd name="f621" fmla="*/ f513 f261 1"/>
                <a:gd name="f622" fmla="*/ f514 f262 1"/>
                <a:gd name="f623" fmla="*/ f515 f261 1"/>
                <a:gd name="f624" fmla="*/ f516 f262 1"/>
                <a:gd name="f625" fmla="*/ f517 f261 1"/>
                <a:gd name="f626" fmla="*/ f518 f262 1"/>
                <a:gd name="f627" fmla="*/ f519 f261 1"/>
                <a:gd name="f628" fmla="*/ f520 f262 1"/>
                <a:gd name="f629" fmla="*/ f521 f261 1"/>
                <a:gd name="f630" fmla="*/ f522 f262 1"/>
                <a:gd name="f631" fmla="*/ f523 f261 1"/>
                <a:gd name="f632" fmla="*/ f524 f262 1"/>
                <a:gd name="f633" fmla="*/ f525 f261 1"/>
                <a:gd name="f634" fmla="*/ f526 f262 1"/>
                <a:gd name="f635" fmla="*/ f527 f261 1"/>
                <a:gd name="f636" fmla="*/ f528 f262 1"/>
                <a:gd name="f637" fmla="*/ f529 f261 1"/>
                <a:gd name="f638" fmla="*/ f530 f262 1"/>
                <a:gd name="f639" fmla="*/ f531 f261 1"/>
                <a:gd name="f640" fmla="*/ f532 f262 1"/>
                <a:gd name="f641" fmla="*/ f533 f261 1"/>
                <a:gd name="f642" fmla="*/ f534 f262 1"/>
                <a:gd name="f643" fmla="*/ f535 f261 1"/>
                <a:gd name="f644" fmla="*/ f536 f262 1"/>
                <a:gd name="f645" fmla="*/ f537 f261 1"/>
                <a:gd name="f646" fmla="*/ f538 f262 1"/>
                <a:gd name="f647" fmla="*/ f539 f261 1"/>
                <a:gd name="f648" fmla="*/ f540 f262 1"/>
                <a:gd name="f649" fmla="*/ f541 f261 1"/>
                <a:gd name="f650" fmla="*/ f542 f262 1"/>
                <a:gd name="f651" fmla="*/ f543 f261 1"/>
                <a:gd name="f652" fmla="*/ f544 f262 1"/>
                <a:gd name="f653" fmla="*/ f545 f261 1"/>
                <a:gd name="f654" fmla="*/ f546 f262 1"/>
                <a:gd name="f655" fmla="*/ f547 f262 1"/>
                <a:gd name="f656" fmla="*/ f548 f261 1"/>
                <a:gd name="f657" fmla="*/ f549 f262 1"/>
                <a:gd name="f658" fmla="*/ f550 f261 1"/>
                <a:gd name="f659" fmla="*/ f551 f262 1"/>
                <a:gd name="f660" fmla="*/ f552 f262 1"/>
                <a:gd name="f661" fmla="*/ f553 f261 1"/>
                <a:gd name="f662" fmla="*/ f554 f262 1"/>
                <a:gd name="f663" fmla="*/ f555 f261 1"/>
                <a:gd name="f664" fmla="*/ f556 f262 1"/>
                <a:gd name="f665" fmla="*/ f557 f261 1"/>
                <a:gd name="f666" fmla="*/ f558 f262 1"/>
                <a:gd name="f667" fmla="*/ f559 f261 1"/>
                <a:gd name="f668" fmla="*/ f560 f262 1"/>
                <a:gd name="f669" fmla="*/ f561 f261 1"/>
                <a:gd name="f670" fmla="*/ f562 f261 1"/>
                <a:gd name="f671" fmla="*/ f563 f262 1"/>
                <a:gd name="f672" fmla="*/ f564 f261 1"/>
                <a:gd name="f673" fmla="*/ f565 f261 1"/>
                <a:gd name="f674" fmla="*/ f566 f262 1"/>
                <a:gd name="f675" fmla="*/ f567 f261 1"/>
                <a:gd name="f676" fmla="*/ f568 f262 1"/>
                <a:gd name="f677" fmla="*/ f569 f261 1"/>
                <a:gd name="f678" fmla="*/ f570 f262 1"/>
                <a:gd name="f679" fmla="*/ f571 f261 1"/>
                <a:gd name="f680" fmla="*/ f572 f262 1"/>
                <a:gd name="f681" fmla="*/ f573 f261 1"/>
                <a:gd name="f682" fmla="*/ f574 f262 1"/>
                <a:gd name="f683" fmla="*/ f575 f261 1"/>
                <a:gd name="f684" fmla="*/ f576 f262 1"/>
                <a:gd name="f685" fmla="*/ f577 f261 1"/>
                <a:gd name="f686" fmla="*/ f578 f262 1"/>
                <a:gd name="f687" fmla="*/ f579 f261 1"/>
                <a:gd name="f688" fmla="*/ f580 f262 1"/>
                <a:gd name="f689" fmla="*/ f581 f261 1"/>
                <a:gd name="f690" fmla="*/ f582 f262 1"/>
                <a:gd name="f691" fmla="*/ f583 f261 1"/>
                <a:gd name="f692" fmla="*/ f584 f262 1"/>
                <a:gd name="f693" fmla="*/ f585 f261 1"/>
                <a:gd name="f694" fmla="*/ f586 f262 1"/>
                <a:gd name="f695" fmla="*/ f587 f261 1"/>
                <a:gd name="f696" fmla="*/ f588 f262 1"/>
              </a:gdLst>
              <a:ahLst/>
              <a:cxnLst>
                <a:cxn ang="3cd4">
                  <a:pos x="hc" y="t"/>
                </a:cxn>
                <a:cxn ang="0">
                  <a:pos x="r" y="vc"/>
                </a:cxn>
                <a:cxn ang="cd4">
                  <a:pos x="hc" y="b"/>
                </a:cxn>
                <a:cxn ang="cd2">
                  <a:pos x="l" y="vc"/>
                </a:cxn>
                <a:cxn ang="f376">
                  <a:pos x="f593" y="f594"/>
                </a:cxn>
                <a:cxn ang="f376">
                  <a:pos x="f595" y="f594"/>
                </a:cxn>
                <a:cxn ang="f376">
                  <a:pos x="f596" y="f597"/>
                </a:cxn>
                <a:cxn ang="f376">
                  <a:pos x="f596" y="f598"/>
                </a:cxn>
                <a:cxn ang="f376">
                  <a:pos x="f599" y="f600"/>
                </a:cxn>
                <a:cxn ang="f376">
                  <a:pos x="f601" y="f602"/>
                </a:cxn>
                <a:cxn ang="f376">
                  <a:pos x="f603" y="f604"/>
                </a:cxn>
                <a:cxn ang="f376">
                  <a:pos x="f605" y="f606"/>
                </a:cxn>
                <a:cxn ang="f376">
                  <a:pos x="f607" y="f608"/>
                </a:cxn>
                <a:cxn ang="f376">
                  <a:pos x="f609" y="f610"/>
                </a:cxn>
                <a:cxn ang="f376">
                  <a:pos x="f611" y="f612"/>
                </a:cxn>
                <a:cxn ang="f376">
                  <a:pos x="f613" y="f614"/>
                </a:cxn>
                <a:cxn ang="f376">
                  <a:pos x="f615" y="f616"/>
                </a:cxn>
                <a:cxn ang="f376">
                  <a:pos x="f617" y="f618"/>
                </a:cxn>
                <a:cxn ang="f376">
                  <a:pos x="f619" y="f620"/>
                </a:cxn>
                <a:cxn ang="f376">
                  <a:pos x="f621" y="f622"/>
                </a:cxn>
                <a:cxn ang="f376">
                  <a:pos x="f623" y="f624"/>
                </a:cxn>
                <a:cxn ang="f376">
                  <a:pos x="f625" y="f626"/>
                </a:cxn>
                <a:cxn ang="f376">
                  <a:pos x="f627" y="f628"/>
                </a:cxn>
                <a:cxn ang="f376">
                  <a:pos x="f629" y="f630"/>
                </a:cxn>
                <a:cxn ang="f376">
                  <a:pos x="f631" y="f632"/>
                </a:cxn>
                <a:cxn ang="f376">
                  <a:pos x="f633" y="f634"/>
                </a:cxn>
                <a:cxn ang="f376">
                  <a:pos x="f635" y="f636"/>
                </a:cxn>
                <a:cxn ang="f376">
                  <a:pos x="f637" y="f638"/>
                </a:cxn>
                <a:cxn ang="f376">
                  <a:pos x="f639" y="f640"/>
                </a:cxn>
                <a:cxn ang="f376">
                  <a:pos x="f641" y="f642"/>
                </a:cxn>
                <a:cxn ang="f376">
                  <a:pos x="f643" y="f644"/>
                </a:cxn>
                <a:cxn ang="f376">
                  <a:pos x="f645" y="f646"/>
                </a:cxn>
                <a:cxn ang="f376">
                  <a:pos x="f647" y="f648"/>
                </a:cxn>
                <a:cxn ang="f376">
                  <a:pos x="f649" y="f650"/>
                </a:cxn>
                <a:cxn ang="f376">
                  <a:pos x="f651" y="f652"/>
                </a:cxn>
                <a:cxn ang="f376">
                  <a:pos x="f653" y="f654"/>
                </a:cxn>
                <a:cxn ang="f376">
                  <a:pos x="f639" y="f655"/>
                </a:cxn>
                <a:cxn ang="f376">
                  <a:pos x="f656" y="f657"/>
                </a:cxn>
                <a:cxn ang="f376">
                  <a:pos x="f658" y="f659"/>
                </a:cxn>
                <a:cxn ang="f376">
                  <a:pos x="f627" y="f660"/>
                </a:cxn>
                <a:cxn ang="f376">
                  <a:pos x="f661" y="f662"/>
                </a:cxn>
                <a:cxn ang="f376">
                  <a:pos x="f663" y="f664"/>
                </a:cxn>
                <a:cxn ang="f376">
                  <a:pos x="f665" y="f666"/>
                </a:cxn>
                <a:cxn ang="f376">
                  <a:pos x="f667" y="f668"/>
                </a:cxn>
                <a:cxn ang="f376">
                  <a:pos x="f669" y="f606"/>
                </a:cxn>
                <a:cxn ang="f376">
                  <a:pos x="f670" y="f671"/>
                </a:cxn>
                <a:cxn ang="f376">
                  <a:pos x="f672" y="f671"/>
                </a:cxn>
                <a:cxn ang="f376">
                  <a:pos x="f673" y="f674"/>
                </a:cxn>
                <a:cxn ang="f376">
                  <a:pos x="f675" y="f676"/>
                </a:cxn>
                <a:cxn ang="f376">
                  <a:pos x="f677" y="f678"/>
                </a:cxn>
                <a:cxn ang="f376">
                  <a:pos x="f679" y="f680"/>
                </a:cxn>
                <a:cxn ang="f376">
                  <a:pos x="f593" y="f594"/>
                </a:cxn>
                <a:cxn ang="f376">
                  <a:pos x="f681" y="f682"/>
                </a:cxn>
                <a:cxn ang="f376">
                  <a:pos x="f683" y="f684"/>
                </a:cxn>
                <a:cxn ang="f376">
                  <a:pos x="f685" y="f686"/>
                </a:cxn>
                <a:cxn ang="f376">
                  <a:pos x="f687" y="f688"/>
                </a:cxn>
                <a:cxn ang="f376">
                  <a:pos x="f689" y="f690"/>
                </a:cxn>
                <a:cxn ang="f376">
                  <a:pos x="f681" y="f682"/>
                </a:cxn>
                <a:cxn ang="f376">
                  <a:pos x="f691" y="f692"/>
                </a:cxn>
                <a:cxn ang="f376">
                  <a:pos x="f693" y="f694"/>
                </a:cxn>
                <a:cxn ang="f376">
                  <a:pos x="f695" y="f696"/>
                </a:cxn>
                <a:cxn ang="f376">
                  <a:pos x="f691" y="f692"/>
                </a:cxn>
              </a:cxnLst>
              <a:rect l="f589" t="f592" r="f590" b="f591"/>
              <a:pathLst>
                <a:path w="354" h="949">
                  <a:moveTo>
                    <a:pt x="f8" y="f9"/>
                  </a:moveTo>
                  <a:cubicBezTo>
                    <a:pt x="f10" y="f9"/>
                    <a:pt x="f11" y="f9"/>
                    <a:pt x="f12" y="f9"/>
                  </a:cubicBezTo>
                  <a:cubicBezTo>
                    <a:pt x="f13" y="f14"/>
                    <a:pt x="f15" y="f16"/>
                    <a:pt x="f17" y="f18"/>
                  </a:cubicBezTo>
                  <a:cubicBezTo>
                    <a:pt x="f19" y="f20"/>
                    <a:pt x="f5" y="f21"/>
                    <a:pt x="f17" y="f22"/>
                  </a:cubicBezTo>
                  <a:cubicBezTo>
                    <a:pt x="f23" y="f24"/>
                    <a:pt x="f25" y="f26"/>
                    <a:pt x="f27" y="f28"/>
                  </a:cubicBezTo>
                  <a:cubicBezTo>
                    <a:pt x="f29" y="f30"/>
                    <a:pt x="f31" y="f32"/>
                    <a:pt x="f33" y="f34"/>
                  </a:cubicBezTo>
                  <a:cubicBezTo>
                    <a:pt x="f35" y="f36"/>
                    <a:pt x="f37" y="f38"/>
                    <a:pt x="f39" y="f40"/>
                  </a:cubicBezTo>
                  <a:cubicBezTo>
                    <a:pt x="f41" y="f42"/>
                    <a:pt x="f43" y="f44"/>
                    <a:pt x="f43" y="f45"/>
                  </a:cubicBezTo>
                  <a:cubicBezTo>
                    <a:pt x="f43" y="f46"/>
                    <a:pt x="f43" y="f47"/>
                    <a:pt x="f48" y="f49"/>
                  </a:cubicBezTo>
                  <a:cubicBezTo>
                    <a:pt x="f50" y="f51"/>
                    <a:pt x="f5" y="f52"/>
                    <a:pt x="f15" y="f53"/>
                  </a:cubicBezTo>
                  <a:cubicBezTo>
                    <a:pt x="f54" y="f55"/>
                    <a:pt x="f56" y="f57"/>
                    <a:pt x="f58" y="f59"/>
                  </a:cubicBezTo>
                  <a:cubicBezTo>
                    <a:pt x="f60" y="f61"/>
                    <a:pt x="f62" y="f63"/>
                    <a:pt x="f64" y="f65"/>
                  </a:cubicBezTo>
                  <a:cubicBezTo>
                    <a:pt x="f66" y="f67"/>
                    <a:pt x="f68" y="f69"/>
                    <a:pt x="f70" y="f71"/>
                  </a:cubicBezTo>
                  <a:cubicBezTo>
                    <a:pt x="f72" y="f73"/>
                    <a:pt x="f74" y="f66"/>
                    <a:pt x="f75" y="f76"/>
                  </a:cubicBezTo>
                  <a:cubicBezTo>
                    <a:pt x="f77" y="f54"/>
                    <a:pt x="f78" y="f5"/>
                    <a:pt x="f79" y="f17"/>
                  </a:cubicBezTo>
                  <a:cubicBezTo>
                    <a:pt x="f2" y="f80"/>
                    <a:pt x="f81" y="f35"/>
                    <a:pt x="f82" y="f83"/>
                  </a:cubicBezTo>
                  <a:cubicBezTo>
                    <a:pt x="f84" y="f85"/>
                    <a:pt x="f86" y="f87"/>
                    <a:pt x="f88" y="f77"/>
                  </a:cubicBezTo>
                  <a:cubicBezTo>
                    <a:pt x="f82" y="f89"/>
                    <a:pt x="f86" y="f90"/>
                    <a:pt x="f91" y="f92"/>
                  </a:cubicBezTo>
                  <a:cubicBezTo>
                    <a:pt x="f93" y="f94"/>
                    <a:pt x="f95" y="f96"/>
                    <a:pt x="f97" y="f98"/>
                  </a:cubicBezTo>
                  <a:cubicBezTo>
                    <a:pt x="f99" y="f100"/>
                    <a:pt x="f101" y="f102"/>
                    <a:pt x="f103" y="f104"/>
                  </a:cubicBezTo>
                  <a:cubicBezTo>
                    <a:pt x="f105" y="f55"/>
                    <a:pt x="f106" y="f107"/>
                    <a:pt x="f106" y="f108"/>
                  </a:cubicBezTo>
                  <a:cubicBezTo>
                    <a:pt x="f106" y="f109"/>
                    <a:pt x="f110" y="f111"/>
                    <a:pt x="f112" y="f113"/>
                  </a:cubicBezTo>
                  <a:cubicBezTo>
                    <a:pt x="f103" y="f114"/>
                    <a:pt x="f115" y="f116"/>
                    <a:pt x="f105" y="f117"/>
                  </a:cubicBezTo>
                  <a:cubicBezTo>
                    <a:pt x="f105" y="f118"/>
                    <a:pt x="f105" y="f119"/>
                    <a:pt x="f120" y="f121"/>
                  </a:cubicBezTo>
                  <a:cubicBezTo>
                    <a:pt x="f122" y="f123"/>
                    <a:pt x="f124" y="f125"/>
                    <a:pt x="f126" y="f127"/>
                  </a:cubicBezTo>
                  <a:cubicBezTo>
                    <a:pt x="f128" y="f129"/>
                    <a:pt x="f130" y="f131"/>
                    <a:pt x="f132" y="f133"/>
                  </a:cubicBezTo>
                  <a:cubicBezTo>
                    <a:pt x="f134" y="f135"/>
                    <a:pt x="f104" y="f36"/>
                    <a:pt x="f136" y="f137"/>
                  </a:cubicBezTo>
                  <a:cubicBezTo>
                    <a:pt x="f138" y="f139"/>
                    <a:pt x="f140" y="f26"/>
                    <a:pt x="f141" y="f142"/>
                  </a:cubicBezTo>
                  <a:cubicBezTo>
                    <a:pt x="f104" y="f143"/>
                    <a:pt x="f144" y="f145"/>
                    <a:pt x="f146" y="f147"/>
                  </a:cubicBezTo>
                  <a:cubicBezTo>
                    <a:pt x="f148" y="f149"/>
                    <a:pt x="f55" y="f150"/>
                    <a:pt x="f151" y="f152"/>
                  </a:cubicBezTo>
                  <a:cubicBezTo>
                    <a:pt x="f153" y="f154"/>
                    <a:pt x="f6" y="f9"/>
                    <a:pt x="f155" y="f156"/>
                  </a:cubicBezTo>
                  <a:cubicBezTo>
                    <a:pt x="f155" y="f157"/>
                    <a:pt x="f158" y="f159"/>
                    <a:pt x="f160" y="f159"/>
                  </a:cubicBezTo>
                  <a:cubicBezTo>
                    <a:pt x="f161" y="f7"/>
                    <a:pt x="f162" y="f163"/>
                    <a:pt x="f126" y="f164"/>
                  </a:cubicBezTo>
                  <a:cubicBezTo>
                    <a:pt x="f165" y="f166"/>
                    <a:pt x="f167" y="f168"/>
                    <a:pt x="f169" y="f170"/>
                  </a:cubicBezTo>
                  <a:cubicBezTo>
                    <a:pt x="f124" y="f14"/>
                    <a:pt x="f122" y="f171"/>
                    <a:pt x="f99" y="f172"/>
                  </a:cubicBezTo>
                  <a:cubicBezTo>
                    <a:pt x="f173" y="f172"/>
                    <a:pt x="f174" y="f172"/>
                    <a:pt x="f97" y="f175"/>
                  </a:cubicBezTo>
                  <a:cubicBezTo>
                    <a:pt x="f122" y="f168"/>
                    <a:pt x="f176" y="f177"/>
                    <a:pt x="f174" y="f178"/>
                  </a:cubicBezTo>
                  <a:cubicBezTo>
                    <a:pt x="f102" y="f179"/>
                    <a:pt x="f180" y="f181"/>
                    <a:pt x="f57" y="f182"/>
                  </a:cubicBezTo>
                  <a:cubicBezTo>
                    <a:pt x="f183" y="f184"/>
                    <a:pt x="f185" y="f186"/>
                    <a:pt x="f187" y="f188"/>
                  </a:cubicBezTo>
                  <a:cubicBezTo>
                    <a:pt x="f189" y="f190"/>
                    <a:pt x="f191" y="f192"/>
                    <a:pt x="f193" y="f194"/>
                  </a:cubicBezTo>
                  <a:cubicBezTo>
                    <a:pt x="f195" y="f196"/>
                    <a:pt x="f81" y="f197"/>
                    <a:pt x="f198" y="f45"/>
                  </a:cubicBezTo>
                  <a:cubicBezTo>
                    <a:pt x="f199" y="f200"/>
                    <a:pt x="f201" y="f202"/>
                    <a:pt x="f203" y="f202"/>
                  </a:cubicBezTo>
                  <a:cubicBezTo>
                    <a:pt x="f204" y="f125"/>
                    <a:pt x="f205" y="f202"/>
                    <a:pt x="f206" y="f202"/>
                  </a:cubicBezTo>
                  <a:cubicBezTo>
                    <a:pt x="f207" y="f208"/>
                    <a:pt x="f209" y="f210"/>
                    <a:pt x="f73" y="f211"/>
                  </a:cubicBezTo>
                  <a:cubicBezTo>
                    <a:pt x="f75" y="f212"/>
                    <a:pt x="f213" y="f214"/>
                    <a:pt x="f215" y="f216"/>
                  </a:cubicBezTo>
                  <a:cubicBezTo>
                    <a:pt x="f217" y="f218"/>
                    <a:pt x="f219" y="f220"/>
                    <a:pt x="f221" y="f222"/>
                  </a:cubicBezTo>
                  <a:cubicBezTo>
                    <a:pt x="f223" y="f224"/>
                    <a:pt x="f10" y="f225"/>
                    <a:pt x="f226" y="f227"/>
                  </a:cubicBezTo>
                  <a:cubicBezTo>
                    <a:pt x="f228" y="f229"/>
                    <a:pt x="f228" y="f230"/>
                    <a:pt x="f8" y="f9"/>
                  </a:cubicBezTo>
                  <a:close/>
                  <a:moveTo>
                    <a:pt x="f231" y="f232"/>
                  </a:moveTo>
                  <a:cubicBezTo>
                    <a:pt x="f66" y="f233"/>
                    <a:pt x="f234" y="f235"/>
                    <a:pt x="f219" y="f236"/>
                  </a:cubicBezTo>
                  <a:cubicBezTo>
                    <a:pt x="f83" y="f237"/>
                    <a:pt x="f10" y="f238"/>
                    <a:pt x="f234" y="f239"/>
                  </a:cubicBezTo>
                  <a:cubicBezTo>
                    <a:pt x="f85" y="f240"/>
                    <a:pt x="f241" y="f242"/>
                    <a:pt x="f243" y="f146"/>
                  </a:cubicBezTo>
                  <a:cubicBezTo>
                    <a:pt x="f77" y="f161"/>
                    <a:pt x="f209" y="f244"/>
                    <a:pt x="f245" y="f120"/>
                  </a:cubicBezTo>
                  <a:cubicBezTo>
                    <a:pt x="f75" y="f95"/>
                    <a:pt x="f246" y="f247"/>
                    <a:pt x="f231" y="f232"/>
                  </a:cubicBezTo>
                  <a:close/>
                  <a:moveTo>
                    <a:pt x="f93" y="f248"/>
                  </a:moveTo>
                  <a:cubicBezTo>
                    <a:pt x="f249" y="f250"/>
                    <a:pt x="f251" y="f252"/>
                    <a:pt x="f253" y="f126"/>
                  </a:cubicBezTo>
                  <a:cubicBezTo>
                    <a:pt x="f254" y="f130"/>
                    <a:pt x="f100" y="f141"/>
                    <a:pt x="f255" y="f256"/>
                  </a:cubicBezTo>
                  <a:cubicBezTo>
                    <a:pt x="f257" y="f258"/>
                    <a:pt x="f259" y="f109"/>
                    <a:pt x="f93" y="f248"/>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8" name="Freeform 31">
              <a:extLst>
                <a:ext uri="{FF2B5EF4-FFF2-40B4-BE49-F238E27FC236}">
                  <a16:creationId xmlns:a16="http://schemas.microsoft.com/office/drawing/2014/main" id="{ECDF4E01-052C-4F51-A70B-CD563D7B0D66}"/>
                </a:ext>
              </a:extLst>
            </p:cNvPr>
            <p:cNvSpPr/>
            <p:nvPr/>
          </p:nvSpPr>
          <p:spPr>
            <a:xfrm>
              <a:off x="1876668" y="4048835"/>
              <a:ext cx="327912" cy="957029"/>
            </a:xfrm>
            <a:custGeom>
              <a:avLst/>
              <a:gdLst>
                <a:gd name="f0" fmla="val 10800000"/>
                <a:gd name="f1" fmla="val 5400000"/>
                <a:gd name="f2" fmla="val 180"/>
                <a:gd name="f3" fmla="val w"/>
                <a:gd name="f4" fmla="val h"/>
                <a:gd name="f5" fmla="val 0"/>
                <a:gd name="f6" fmla="val 349"/>
                <a:gd name="f7" fmla="val 1018"/>
                <a:gd name="f8" fmla="val 79"/>
                <a:gd name="f9" fmla="val 1007"/>
                <a:gd name="f10" fmla="val 61"/>
                <a:gd name="f11" fmla="val 1012"/>
                <a:gd name="f12" fmla="val 45"/>
                <a:gd name="f13" fmla="val 1017"/>
                <a:gd name="f14" fmla="val 29"/>
                <a:gd name="f15" fmla="val 20"/>
                <a:gd name="f16" fmla="val 5"/>
                <a:gd name="f17" fmla="val 1014"/>
                <a:gd name="f18" fmla="val 3"/>
                <a:gd name="f19" fmla="val 1008"/>
                <a:gd name="f20" fmla="val 998"/>
                <a:gd name="f21" fmla="val 2"/>
                <a:gd name="f22" fmla="val 982"/>
                <a:gd name="f23" fmla="val 8"/>
                <a:gd name="f24" fmla="val 976"/>
                <a:gd name="f25" fmla="val 27"/>
                <a:gd name="f26" fmla="val 958"/>
                <a:gd name="f27" fmla="val 34"/>
                <a:gd name="f28" fmla="val 935"/>
                <a:gd name="f29" fmla="val 30"/>
                <a:gd name="f30" fmla="val 912"/>
                <a:gd name="f31" fmla="val 889"/>
                <a:gd name="f32" fmla="val 44"/>
                <a:gd name="f33" fmla="val 874"/>
                <a:gd name="f34" fmla="val 46"/>
                <a:gd name="f35" fmla="val 854"/>
                <a:gd name="f36" fmla="val 48"/>
                <a:gd name="f37" fmla="val 832"/>
                <a:gd name="f38" fmla="val 50"/>
                <a:gd name="f39" fmla="val 811"/>
                <a:gd name="f40" fmla="val 53"/>
                <a:gd name="f41" fmla="val 790"/>
                <a:gd name="f42" fmla="val 64"/>
                <a:gd name="f43" fmla="val 716"/>
                <a:gd name="f44" fmla="val 76"/>
                <a:gd name="f45" fmla="val 641"/>
                <a:gd name="f46" fmla="val 87"/>
                <a:gd name="f47" fmla="val 567"/>
                <a:gd name="f48" fmla="val 88"/>
                <a:gd name="f49" fmla="val 560"/>
                <a:gd name="f50" fmla="val 83"/>
                <a:gd name="f51" fmla="val 552"/>
                <a:gd name="f52" fmla="val 80"/>
                <a:gd name="f53" fmla="val 544"/>
                <a:gd name="f54" fmla="val 77"/>
                <a:gd name="f55" fmla="val 530"/>
                <a:gd name="f56" fmla="val 69"/>
                <a:gd name="f57" fmla="val 516"/>
                <a:gd name="f58" fmla="val 70"/>
                <a:gd name="f59" fmla="val 503"/>
                <a:gd name="f60" fmla="val 75"/>
                <a:gd name="f61" fmla="val 443"/>
                <a:gd name="f62" fmla="val 384"/>
                <a:gd name="f63" fmla="val 89"/>
                <a:gd name="f64" fmla="val 324"/>
                <a:gd name="f65" fmla="val 90"/>
                <a:gd name="f66" fmla="val 309"/>
                <a:gd name="f67" fmla="val 294"/>
                <a:gd name="f68" fmla="val 279"/>
                <a:gd name="f69" fmla="val 248"/>
                <a:gd name="f70" fmla="val 221"/>
                <a:gd name="f71" fmla="val 108"/>
                <a:gd name="f72" fmla="val 194"/>
                <a:gd name="f73" fmla="val 120"/>
                <a:gd name="f74" fmla="val 176"/>
                <a:gd name="f75" fmla="val 118"/>
                <a:gd name="f76" fmla="val 148"/>
                <a:gd name="f77" fmla="val 122"/>
                <a:gd name="f78" fmla="val 124"/>
                <a:gd name="f79" fmla="val 127"/>
                <a:gd name="f80" fmla="val 100"/>
                <a:gd name="f81" fmla="val 130"/>
                <a:gd name="f82" fmla="val 137"/>
                <a:gd name="f83" fmla="val 52"/>
                <a:gd name="f84" fmla="val 145"/>
                <a:gd name="f85" fmla="val 220"/>
                <a:gd name="f86" fmla="val 232"/>
                <a:gd name="f87" fmla="val 237"/>
                <a:gd name="f88" fmla="val 51"/>
                <a:gd name="f89" fmla="val 241"/>
                <a:gd name="f90" fmla="val 67"/>
                <a:gd name="f91" fmla="val 247"/>
                <a:gd name="f92" fmla="val 93"/>
                <a:gd name="f93" fmla="val 255"/>
                <a:gd name="f94" fmla="val 259"/>
                <a:gd name="f95" fmla="val 159"/>
                <a:gd name="f96" fmla="val 273"/>
                <a:gd name="f97" fmla="val 170"/>
                <a:gd name="f98" fmla="val 280"/>
                <a:gd name="f99" fmla="val 183"/>
                <a:gd name="f100" fmla="val 287"/>
                <a:gd name="f101" fmla="val 298"/>
                <a:gd name="f102" fmla="val 208"/>
                <a:gd name="f103" fmla="val 297"/>
                <a:gd name="f104" fmla="val 289"/>
                <a:gd name="f105" fmla="val 354"/>
                <a:gd name="f106" fmla="val 420"/>
                <a:gd name="f107" fmla="val 332"/>
                <a:gd name="f108" fmla="val 452"/>
                <a:gd name="f109" fmla="val 338"/>
                <a:gd name="f110" fmla="val 485"/>
                <a:gd name="f111" fmla="val 345"/>
                <a:gd name="f112" fmla="val 518"/>
                <a:gd name="f113" fmla="val 536"/>
                <a:gd name="f114" fmla="val 566"/>
                <a:gd name="f115" fmla="val 328"/>
                <a:gd name="f116" fmla="val 570"/>
                <a:gd name="f117" fmla="val 319"/>
                <a:gd name="f118" fmla="val 572"/>
                <a:gd name="f119" fmla="val 312"/>
                <a:gd name="f120" fmla="val 575"/>
                <a:gd name="f121" fmla="val 314"/>
                <a:gd name="f122" fmla="val 554"/>
                <a:gd name="f123" fmla="val 315"/>
                <a:gd name="f124" fmla="val 537"/>
                <a:gd name="f125" fmla="val 316"/>
                <a:gd name="f126" fmla="val 520"/>
                <a:gd name="f127" fmla="val 313"/>
                <a:gd name="f128" fmla="val 306"/>
                <a:gd name="f129" fmla="val 519"/>
                <a:gd name="f130" fmla="val 304"/>
                <a:gd name="f131" fmla="val 296"/>
                <a:gd name="f132" fmla="val 625"/>
                <a:gd name="f133" fmla="val 301"/>
                <a:gd name="f134" fmla="val 677"/>
                <a:gd name="f135" fmla="val 307"/>
                <a:gd name="f136" fmla="val 734"/>
                <a:gd name="f137" fmla="val 308"/>
                <a:gd name="f138" fmla="val 302"/>
                <a:gd name="f139" fmla="val 846"/>
                <a:gd name="f140" fmla="val 882"/>
                <a:gd name="f141" fmla="val 299"/>
                <a:gd name="f142" fmla="val 918"/>
                <a:gd name="f143" fmla="val 952"/>
                <a:gd name="f144" fmla="val 318"/>
                <a:gd name="f145" fmla="val 957"/>
                <a:gd name="f146" fmla="val 322"/>
                <a:gd name="f147" fmla="val 962"/>
                <a:gd name="f148" fmla="val 321"/>
                <a:gd name="f149" fmla="val 967"/>
                <a:gd name="f150" fmla="val 978"/>
                <a:gd name="f151" fmla="val 323"/>
                <a:gd name="f152" fmla="val 993"/>
                <a:gd name="f153" fmla="val 317"/>
                <a:gd name="f154" fmla="val 1005"/>
                <a:gd name="f155" fmla="val 1004"/>
                <a:gd name="f156" fmla="val 283"/>
                <a:gd name="f157" fmla="val 275"/>
                <a:gd name="f158" fmla="val 997"/>
                <a:gd name="f159" fmla="val 274"/>
                <a:gd name="f160" fmla="val 265"/>
                <a:gd name="f161" fmla="val 946"/>
                <a:gd name="f162" fmla="val 256"/>
                <a:gd name="f163" fmla="val 899"/>
                <a:gd name="f164" fmla="val 851"/>
                <a:gd name="f165" fmla="val 267"/>
                <a:gd name="f166" fmla="val 841"/>
                <a:gd name="f167" fmla="val 266"/>
                <a:gd name="f168" fmla="val 831"/>
                <a:gd name="f169" fmla="val 821"/>
                <a:gd name="f170" fmla="val 262"/>
                <a:gd name="f171" fmla="val 260"/>
                <a:gd name="f172" fmla="val 758"/>
                <a:gd name="f173" fmla="val 728"/>
                <a:gd name="f174" fmla="val 251"/>
                <a:gd name="f175" fmla="val 697"/>
                <a:gd name="f176" fmla="val 243"/>
                <a:gd name="f177" fmla="val 667"/>
                <a:gd name="f178" fmla="val 636"/>
                <a:gd name="f179" fmla="val 609"/>
                <a:gd name="f180" fmla="val 229"/>
                <a:gd name="f181" fmla="val 582"/>
                <a:gd name="f182" fmla="val 223"/>
                <a:gd name="f183" fmla="val 555"/>
                <a:gd name="f184" fmla="val 214"/>
                <a:gd name="f185" fmla="val 533"/>
                <a:gd name="f186" fmla="val 209"/>
                <a:gd name="f187" fmla="val 522"/>
                <a:gd name="f188" fmla="val 538"/>
                <a:gd name="f189" fmla="val 179"/>
                <a:gd name="f190" fmla="val 563"/>
                <a:gd name="f191" fmla="val 171"/>
                <a:gd name="f192" fmla="val 585"/>
                <a:gd name="f193" fmla="val 154"/>
                <a:gd name="f194" fmla="val 633"/>
                <a:gd name="f195" fmla="val 136"/>
                <a:gd name="f196" fmla="val 681"/>
                <a:gd name="f197" fmla="val 121"/>
                <a:gd name="f198" fmla="val 730"/>
                <a:gd name="f199" fmla="val 109"/>
                <a:gd name="f200" fmla="val 770"/>
                <a:gd name="f201" fmla="val 99"/>
                <a:gd name="f202" fmla="val 86"/>
                <a:gd name="f203" fmla="val 865"/>
                <a:gd name="f204" fmla="val 880"/>
                <a:gd name="f205" fmla="val 892"/>
                <a:gd name="f206" fmla="val 98"/>
                <a:gd name="f207" fmla="val 920"/>
                <a:gd name="f208" fmla="val 947"/>
                <a:gd name="f209" fmla="val 974"/>
                <a:gd name="f210" fmla="val 84"/>
                <a:gd name="f211" fmla="val 986"/>
                <a:gd name="f212" fmla="val 82"/>
                <a:gd name="f213" fmla="val 106"/>
                <a:gd name="f214" fmla="val 475"/>
                <a:gd name="f215" fmla="val 114"/>
                <a:gd name="f216" fmla="val 451"/>
                <a:gd name="f217" fmla="val 117"/>
                <a:gd name="f218" fmla="val 427"/>
                <a:gd name="f219" fmla="val 402"/>
                <a:gd name="f220" fmla="val 377"/>
                <a:gd name="f221" fmla="val 352"/>
                <a:gd name="f222" fmla="val 112"/>
                <a:gd name="f223" fmla="val 107"/>
                <a:gd name="f224" fmla="val 102"/>
                <a:gd name="f225" fmla="val 426"/>
                <a:gd name="f226" fmla="val 96"/>
                <a:gd name="f227" fmla="val 450"/>
                <a:gd name="f228" fmla="val 474"/>
                <a:gd name="f229" fmla="val 254"/>
                <a:gd name="f230" fmla="val 346"/>
                <a:gd name="f231" fmla="val 257"/>
                <a:gd name="f232" fmla="val 263"/>
                <a:gd name="f233" fmla="val 261"/>
                <a:gd name="f234" fmla="val 329"/>
                <a:gd name="f235" fmla="val 253"/>
                <a:gd name="f236" fmla="val 252"/>
                <a:gd name="f237" fmla="+- 0 0 -90"/>
                <a:gd name="f238" fmla="*/ f3 1 349"/>
                <a:gd name="f239" fmla="*/ f4 1 1018"/>
                <a:gd name="f240" fmla="val f5"/>
                <a:gd name="f241" fmla="val f6"/>
                <a:gd name="f242" fmla="val f7"/>
                <a:gd name="f243" fmla="*/ f237 f0 1"/>
                <a:gd name="f244" fmla="+- f242 0 f240"/>
                <a:gd name="f245" fmla="+- f241 0 f240"/>
                <a:gd name="f246" fmla="*/ f243 1 f2"/>
                <a:gd name="f247" fmla="*/ f245 1 349"/>
                <a:gd name="f248" fmla="*/ f244 1 1018"/>
                <a:gd name="f249" fmla="*/ 79 f245 1"/>
                <a:gd name="f250" fmla="*/ 1007 f244 1"/>
                <a:gd name="f251" fmla="*/ 29 f245 1"/>
                <a:gd name="f252" fmla="*/ 1018 f244 1"/>
                <a:gd name="f253" fmla="*/ 3 f245 1"/>
                <a:gd name="f254" fmla="*/ 1008 f244 1"/>
                <a:gd name="f255" fmla="*/ 8 f245 1"/>
                <a:gd name="f256" fmla="*/ 976 f244 1"/>
                <a:gd name="f257" fmla="*/ 30 f245 1"/>
                <a:gd name="f258" fmla="*/ 912 f244 1"/>
                <a:gd name="f259" fmla="*/ 46 f245 1"/>
                <a:gd name="f260" fmla="*/ 854 f244 1"/>
                <a:gd name="f261" fmla="*/ 53 f245 1"/>
                <a:gd name="f262" fmla="*/ 790 f244 1"/>
                <a:gd name="f263" fmla="*/ 87 f245 1"/>
                <a:gd name="f264" fmla="*/ 567 f244 1"/>
                <a:gd name="f265" fmla="*/ 80 f245 1"/>
                <a:gd name="f266" fmla="*/ 544 f244 1"/>
                <a:gd name="f267" fmla="*/ 70 f245 1"/>
                <a:gd name="f268" fmla="*/ 503 f244 1"/>
                <a:gd name="f269" fmla="*/ 89 f245 1"/>
                <a:gd name="f270" fmla="*/ 324 f244 1"/>
                <a:gd name="f271" fmla="*/ 279 f244 1"/>
                <a:gd name="f272" fmla="*/ 108 f245 1"/>
                <a:gd name="f273" fmla="*/ 194 f244 1"/>
                <a:gd name="f274" fmla="*/ 122 f245 1"/>
                <a:gd name="f275" fmla="*/ 124 f244 1"/>
                <a:gd name="f276" fmla="*/ 137 f245 1"/>
                <a:gd name="f277" fmla="*/ 52 f244 1"/>
                <a:gd name="f278" fmla="*/ 220 f245 1"/>
                <a:gd name="f279" fmla="*/ 20 f244 1"/>
                <a:gd name="f280" fmla="*/ 241 f245 1"/>
                <a:gd name="f281" fmla="*/ 67 f244 1"/>
                <a:gd name="f282" fmla="*/ 255 f245 1"/>
                <a:gd name="f283" fmla="*/ 145 f244 1"/>
                <a:gd name="f284" fmla="*/ 280 f245 1"/>
                <a:gd name="f285" fmla="*/ 183 f244 1"/>
                <a:gd name="f286" fmla="*/ 297 f245 1"/>
                <a:gd name="f287" fmla="*/ 220 f244 1"/>
                <a:gd name="f288" fmla="*/ 324 f245 1"/>
                <a:gd name="f289" fmla="*/ 420 f244 1"/>
                <a:gd name="f290" fmla="*/ 345 f245 1"/>
                <a:gd name="f291" fmla="*/ 518 f244 1"/>
                <a:gd name="f292" fmla="*/ 332 f245 1"/>
                <a:gd name="f293" fmla="*/ 566 f244 1"/>
                <a:gd name="f294" fmla="*/ 312 f245 1"/>
                <a:gd name="f295" fmla="*/ 575 f244 1"/>
                <a:gd name="f296" fmla="*/ 316 f245 1"/>
                <a:gd name="f297" fmla="*/ 520 f244 1"/>
                <a:gd name="f298" fmla="*/ 306 f245 1"/>
                <a:gd name="f299" fmla="*/ 519 f244 1"/>
                <a:gd name="f300" fmla="*/ 301 f245 1"/>
                <a:gd name="f301" fmla="*/ 677 f244 1"/>
                <a:gd name="f302" fmla="*/ 302 f245 1"/>
                <a:gd name="f303" fmla="*/ 846 f244 1"/>
                <a:gd name="f304" fmla="*/ 952 f244 1"/>
                <a:gd name="f305" fmla="*/ 321 f245 1"/>
                <a:gd name="f306" fmla="*/ 967 f244 1"/>
                <a:gd name="f307" fmla="*/ 317 f245 1"/>
                <a:gd name="f308" fmla="*/ 998 f244 1"/>
                <a:gd name="f309" fmla="*/ 283 f245 1"/>
                <a:gd name="f310" fmla="*/ 1004 f244 1"/>
                <a:gd name="f311" fmla="*/ 274 f245 1"/>
                <a:gd name="f312" fmla="*/ 993 f244 1"/>
                <a:gd name="f313" fmla="*/ 265 f245 1"/>
                <a:gd name="f314" fmla="*/ 851 f244 1"/>
                <a:gd name="f315" fmla="*/ 821 f244 1"/>
                <a:gd name="f316" fmla="*/ 728 f244 1"/>
                <a:gd name="f317" fmla="*/ 237 f245 1"/>
                <a:gd name="f318" fmla="*/ 636 f244 1"/>
                <a:gd name="f319" fmla="*/ 223 f245 1"/>
                <a:gd name="f320" fmla="*/ 555 f244 1"/>
                <a:gd name="f321" fmla="*/ 209 f245 1"/>
                <a:gd name="f322" fmla="*/ 522 f244 1"/>
                <a:gd name="f323" fmla="*/ 171 f245 1"/>
                <a:gd name="f324" fmla="*/ 585 f244 1"/>
                <a:gd name="f325" fmla="*/ 121 f245 1"/>
                <a:gd name="f326" fmla="*/ 730 f244 1"/>
                <a:gd name="f327" fmla="*/ 892 f244 1"/>
                <a:gd name="f328" fmla="*/ 974 f244 1"/>
                <a:gd name="f329" fmla="*/ 100 f245 1"/>
                <a:gd name="f330" fmla="*/ 117 f245 1"/>
                <a:gd name="f331" fmla="*/ 427 f244 1"/>
                <a:gd name="f332" fmla="*/ 118 f245 1"/>
                <a:gd name="f333" fmla="*/ 352 f244 1"/>
                <a:gd name="f334" fmla="*/ 102 f245 1"/>
                <a:gd name="f335" fmla="*/ 426 f244 1"/>
                <a:gd name="f336" fmla="*/ 254 f245 1"/>
                <a:gd name="f337" fmla="*/ 346 f244 1"/>
                <a:gd name="f338" fmla="*/ 263 f245 1"/>
                <a:gd name="f339" fmla="*/ 345 f244 1"/>
                <a:gd name="f340" fmla="*/ 257 f245 1"/>
                <a:gd name="f341" fmla="*/ 297 f244 1"/>
                <a:gd name="f342" fmla="*/ 251 f245 1"/>
                <a:gd name="f343" fmla="+- f246 0 f1"/>
                <a:gd name="f344" fmla="*/ f249 1 349"/>
                <a:gd name="f345" fmla="*/ f250 1 1018"/>
                <a:gd name="f346" fmla="*/ f251 1 349"/>
                <a:gd name="f347" fmla="*/ f252 1 1018"/>
                <a:gd name="f348" fmla="*/ f253 1 349"/>
                <a:gd name="f349" fmla="*/ f254 1 1018"/>
                <a:gd name="f350" fmla="*/ f255 1 349"/>
                <a:gd name="f351" fmla="*/ f256 1 1018"/>
                <a:gd name="f352" fmla="*/ f257 1 349"/>
                <a:gd name="f353" fmla="*/ f258 1 1018"/>
                <a:gd name="f354" fmla="*/ f259 1 349"/>
                <a:gd name="f355" fmla="*/ f260 1 1018"/>
                <a:gd name="f356" fmla="*/ f261 1 349"/>
                <a:gd name="f357" fmla="*/ f262 1 1018"/>
                <a:gd name="f358" fmla="*/ f263 1 349"/>
                <a:gd name="f359" fmla="*/ f264 1 1018"/>
                <a:gd name="f360" fmla="*/ f265 1 349"/>
                <a:gd name="f361" fmla="*/ f266 1 1018"/>
                <a:gd name="f362" fmla="*/ f267 1 349"/>
                <a:gd name="f363" fmla="*/ f268 1 1018"/>
                <a:gd name="f364" fmla="*/ f269 1 349"/>
                <a:gd name="f365" fmla="*/ f270 1 1018"/>
                <a:gd name="f366" fmla="*/ f271 1 1018"/>
                <a:gd name="f367" fmla="*/ f272 1 349"/>
                <a:gd name="f368" fmla="*/ f273 1 1018"/>
                <a:gd name="f369" fmla="*/ f274 1 349"/>
                <a:gd name="f370" fmla="*/ f275 1 1018"/>
                <a:gd name="f371" fmla="*/ f276 1 349"/>
                <a:gd name="f372" fmla="*/ f277 1 1018"/>
                <a:gd name="f373" fmla="*/ f278 1 349"/>
                <a:gd name="f374" fmla="*/ f279 1 1018"/>
                <a:gd name="f375" fmla="*/ f280 1 349"/>
                <a:gd name="f376" fmla="*/ f281 1 1018"/>
                <a:gd name="f377" fmla="*/ f282 1 349"/>
                <a:gd name="f378" fmla="*/ f283 1 1018"/>
                <a:gd name="f379" fmla="*/ f284 1 349"/>
                <a:gd name="f380" fmla="*/ f285 1 1018"/>
                <a:gd name="f381" fmla="*/ f286 1 349"/>
                <a:gd name="f382" fmla="*/ f287 1 1018"/>
                <a:gd name="f383" fmla="*/ f288 1 349"/>
                <a:gd name="f384" fmla="*/ f289 1 1018"/>
                <a:gd name="f385" fmla="*/ f290 1 349"/>
                <a:gd name="f386" fmla="*/ f291 1 1018"/>
                <a:gd name="f387" fmla="*/ f292 1 349"/>
                <a:gd name="f388" fmla="*/ f293 1 1018"/>
                <a:gd name="f389" fmla="*/ f294 1 349"/>
                <a:gd name="f390" fmla="*/ f295 1 1018"/>
                <a:gd name="f391" fmla="*/ f296 1 349"/>
                <a:gd name="f392" fmla="*/ f297 1 1018"/>
                <a:gd name="f393" fmla="*/ f298 1 349"/>
                <a:gd name="f394" fmla="*/ f299 1 1018"/>
                <a:gd name="f395" fmla="*/ f300 1 349"/>
                <a:gd name="f396" fmla="*/ f301 1 1018"/>
                <a:gd name="f397" fmla="*/ f302 1 349"/>
                <a:gd name="f398" fmla="*/ f303 1 1018"/>
                <a:gd name="f399" fmla="*/ f304 1 1018"/>
                <a:gd name="f400" fmla="*/ f305 1 349"/>
                <a:gd name="f401" fmla="*/ f306 1 1018"/>
                <a:gd name="f402" fmla="*/ f307 1 349"/>
                <a:gd name="f403" fmla="*/ f308 1 1018"/>
                <a:gd name="f404" fmla="*/ f309 1 349"/>
                <a:gd name="f405" fmla="*/ f310 1 1018"/>
                <a:gd name="f406" fmla="*/ f311 1 349"/>
                <a:gd name="f407" fmla="*/ f312 1 1018"/>
                <a:gd name="f408" fmla="*/ f313 1 349"/>
                <a:gd name="f409" fmla="*/ f314 1 1018"/>
                <a:gd name="f410" fmla="*/ f315 1 1018"/>
                <a:gd name="f411" fmla="*/ f316 1 1018"/>
                <a:gd name="f412" fmla="*/ f317 1 349"/>
                <a:gd name="f413" fmla="*/ f318 1 1018"/>
                <a:gd name="f414" fmla="*/ f319 1 349"/>
                <a:gd name="f415" fmla="*/ f320 1 1018"/>
                <a:gd name="f416" fmla="*/ f321 1 349"/>
                <a:gd name="f417" fmla="*/ f322 1 1018"/>
                <a:gd name="f418" fmla="*/ f323 1 349"/>
                <a:gd name="f419" fmla="*/ f324 1 1018"/>
                <a:gd name="f420" fmla="*/ f325 1 349"/>
                <a:gd name="f421" fmla="*/ f326 1 1018"/>
                <a:gd name="f422" fmla="*/ f327 1 1018"/>
                <a:gd name="f423" fmla="*/ f328 1 1018"/>
                <a:gd name="f424" fmla="*/ f329 1 349"/>
                <a:gd name="f425" fmla="*/ f330 1 349"/>
                <a:gd name="f426" fmla="*/ f331 1 1018"/>
                <a:gd name="f427" fmla="*/ f332 1 349"/>
                <a:gd name="f428" fmla="*/ f333 1 1018"/>
                <a:gd name="f429" fmla="*/ f334 1 349"/>
                <a:gd name="f430" fmla="*/ f335 1 1018"/>
                <a:gd name="f431" fmla="*/ f336 1 349"/>
                <a:gd name="f432" fmla="*/ f337 1 1018"/>
                <a:gd name="f433" fmla="*/ f338 1 349"/>
                <a:gd name="f434" fmla="*/ f339 1 1018"/>
                <a:gd name="f435" fmla="*/ f340 1 349"/>
                <a:gd name="f436" fmla="*/ f341 1 1018"/>
                <a:gd name="f437" fmla="*/ f342 1 349"/>
                <a:gd name="f438" fmla="*/ 0 1 f247"/>
                <a:gd name="f439" fmla="*/ f241 1 f247"/>
                <a:gd name="f440" fmla="*/ 0 1 f248"/>
                <a:gd name="f441" fmla="*/ f242 1 f248"/>
                <a:gd name="f442" fmla="*/ f344 1 f247"/>
                <a:gd name="f443" fmla="*/ f345 1 f248"/>
                <a:gd name="f444" fmla="*/ f346 1 f247"/>
                <a:gd name="f445" fmla="*/ f347 1 f248"/>
                <a:gd name="f446" fmla="*/ f348 1 f247"/>
                <a:gd name="f447" fmla="*/ f349 1 f248"/>
                <a:gd name="f448" fmla="*/ f350 1 f247"/>
                <a:gd name="f449" fmla="*/ f351 1 f248"/>
                <a:gd name="f450" fmla="*/ f352 1 f247"/>
                <a:gd name="f451" fmla="*/ f353 1 f248"/>
                <a:gd name="f452" fmla="*/ f354 1 f247"/>
                <a:gd name="f453" fmla="*/ f355 1 f248"/>
                <a:gd name="f454" fmla="*/ f356 1 f247"/>
                <a:gd name="f455" fmla="*/ f357 1 f248"/>
                <a:gd name="f456" fmla="*/ f358 1 f247"/>
                <a:gd name="f457" fmla="*/ f359 1 f248"/>
                <a:gd name="f458" fmla="*/ f360 1 f247"/>
                <a:gd name="f459" fmla="*/ f361 1 f248"/>
                <a:gd name="f460" fmla="*/ f362 1 f247"/>
                <a:gd name="f461" fmla="*/ f363 1 f248"/>
                <a:gd name="f462" fmla="*/ f364 1 f247"/>
                <a:gd name="f463" fmla="*/ f365 1 f248"/>
                <a:gd name="f464" fmla="*/ f366 1 f248"/>
                <a:gd name="f465" fmla="*/ f367 1 f247"/>
                <a:gd name="f466" fmla="*/ f368 1 f248"/>
                <a:gd name="f467" fmla="*/ f369 1 f247"/>
                <a:gd name="f468" fmla="*/ f370 1 f248"/>
                <a:gd name="f469" fmla="*/ f371 1 f247"/>
                <a:gd name="f470" fmla="*/ f372 1 f248"/>
                <a:gd name="f471" fmla="*/ f373 1 f247"/>
                <a:gd name="f472" fmla="*/ f374 1 f248"/>
                <a:gd name="f473" fmla="*/ f375 1 f247"/>
                <a:gd name="f474" fmla="*/ f376 1 f248"/>
                <a:gd name="f475" fmla="*/ f377 1 f247"/>
                <a:gd name="f476" fmla="*/ f378 1 f248"/>
                <a:gd name="f477" fmla="*/ f379 1 f247"/>
                <a:gd name="f478" fmla="*/ f380 1 f248"/>
                <a:gd name="f479" fmla="*/ f381 1 f247"/>
                <a:gd name="f480" fmla="*/ f382 1 f248"/>
                <a:gd name="f481" fmla="*/ f383 1 f247"/>
                <a:gd name="f482" fmla="*/ f384 1 f248"/>
                <a:gd name="f483" fmla="*/ f385 1 f247"/>
                <a:gd name="f484" fmla="*/ f386 1 f248"/>
                <a:gd name="f485" fmla="*/ f387 1 f247"/>
                <a:gd name="f486" fmla="*/ f388 1 f248"/>
                <a:gd name="f487" fmla="*/ f389 1 f247"/>
                <a:gd name="f488" fmla="*/ f390 1 f248"/>
                <a:gd name="f489" fmla="*/ f391 1 f247"/>
                <a:gd name="f490" fmla="*/ f392 1 f248"/>
                <a:gd name="f491" fmla="*/ f393 1 f247"/>
                <a:gd name="f492" fmla="*/ f394 1 f248"/>
                <a:gd name="f493" fmla="*/ f395 1 f247"/>
                <a:gd name="f494" fmla="*/ f396 1 f248"/>
                <a:gd name="f495" fmla="*/ f397 1 f247"/>
                <a:gd name="f496" fmla="*/ f398 1 f248"/>
                <a:gd name="f497" fmla="*/ f399 1 f248"/>
                <a:gd name="f498" fmla="*/ f400 1 f247"/>
                <a:gd name="f499" fmla="*/ f401 1 f248"/>
                <a:gd name="f500" fmla="*/ f402 1 f247"/>
                <a:gd name="f501" fmla="*/ f403 1 f248"/>
                <a:gd name="f502" fmla="*/ f404 1 f247"/>
                <a:gd name="f503" fmla="*/ f405 1 f248"/>
                <a:gd name="f504" fmla="*/ f406 1 f247"/>
                <a:gd name="f505" fmla="*/ f407 1 f248"/>
                <a:gd name="f506" fmla="*/ f408 1 f247"/>
                <a:gd name="f507" fmla="*/ f409 1 f248"/>
                <a:gd name="f508" fmla="*/ f410 1 f248"/>
                <a:gd name="f509" fmla="*/ f411 1 f248"/>
                <a:gd name="f510" fmla="*/ f412 1 f247"/>
                <a:gd name="f511" fmla="*/ f413 1 f248"/>
                <a:gd name="f512" fmla="*/ f414 1 f247"/>
                <a:gd name="f513" fmla="*/ f415 1 f248"/>
                <a:gd name="f514" fmla="*/ f416 1 f247"/>
                <a:gd name="f515" fmla="*/ f417 1 f248"/>
                <a:gd name="f516" fmla="*/ f418 1 f247"/>
                <a:gd name="f517" fmla="*/ f419 1 f248"/>
                <a:gd name="f518" fmla="*/ f420 1 f247"/>
                <a:gd name="f519" fmla="*/ f421 1 f248"/>
                <a:gd name="f520" fmla="*/ f422 1 f248"/>
                <a:gd name="f521" fmla="*/ f423 1 f248"/>
                <a:gd name="f522" fmla="*/ f424 1 f247"/>
                <a:gd name="f523" fmla="*/ f425 1 f247"/>
                <a:gd name="f524" fmla="*/ f426 1 f248"/>
                <a:gd name="f525" fmla="*/ f427 1 f247"/>
                <a:gd name="f526" fmla="*/ f428 1 f248"/>
                <a:gd name="f527" fmla="*/ f429 1 f247"/>
                <a:gd name="f528" fmla="*/ f430 1 f248"/>
                <a:gd name="f529" fmla="*/ f431 1 f247"/>
                <a:gd name="f530" fmla="*/ f432 1 f248"/>
                <a:gd name="f531" fmla="*/ f433 1 f247"/>
                <a:gd name="f532" fmla="*/ f434 1 f248"/>
                <a:gd name="f533" fmla="*/ f435 1 f247"/>
                <a:gd name="f534" fmla="*/ f436 1 f248"/>
                <a:gd name="f535" fmla="*/ f437 1 f247"/>
                <a:gd name="f536" fmla="*/ f438 f238 1"/>
                <a:gd name="f537" fmla="*/ f439 f238 1"/>
                <a:gd name="f538" fmla="*/ f441 f239 1"/>
                <a:gd name="f539" fmla="*/ f440 f239 1"/>
                <a:gd name="f540" fmla="*/ f442 f238 1"/>
                <a:gd name="f541" fmla="*/ f443 f239 1"/>
                <a:gd name="f542" fmla="*/ f444 f238 1"/>
                <a:gd name="f543" fmla="*/ f445 f239 1"/>
                <a:gd name="f544" fmla="*/ f446 f238 1"/>
                <a:gd name="f545" fmla="*/ f447 f239 1"/>
                <a:gd name="f546" fmla="*/ f448 f238 1"/>
                <a:gd name="f547" fmla="*/ f449 f239 1"/>
                <a:gd name="f548" fmla="*/ f450 f238 1"/>
                <a:gd name="f549" fmla="*/ f451 f239 1"/>
                <a:gd name="f550" fmla="*/ f452 f238 1"/>
                <a:gd name="f551" fmla="*/ f453 f239 1"/>
                <a:gd name="f552" fmla="*/ f454 f238 1"/>
                <a:gd name="f553" fmla="*/ f455 f239 1"/>
                <a:gd name="f554" fmla="*/ f456 f238 1"/>
                <a:gd name="f555" fmla="*/ f457 f239 1"/>
                <a:gd name="f556" fmla="*/ f458 f238 1"/>
                <a:gd name="f557" fmla="*/ f459 f239 1"/>
                <a:gd name="f558" fmla="*/ f460 f238 1"/>
                <a:gd name="f559" fmla="*/ f461 f239 1"/>
                <a:gd name="f560" fmla="*/ f462 f238 1"/>
                <a:gd name="f561" fmla="*/ f463 f239 1"/>
                <a:gd name="f562" fmla="*/ f464 f239 1"/>
                <a:gd name="f563" fmla="*/ f465 f238 1"/>
                <a:gd name="f564" fmla="*/ f466 f239 1"/>
                <a:gd name="f565" fmla="*/ f467 f238 1"/>
                <a:gd name="f566" fmla="*/ f468 f239 1"/>
                <a:gd name="f567" fmla="*/ f469 f238 1"/>
                <a:gd name="f568" fmla="*/ f470 f239 1"/>
                <a:gd name="f569" fmla="*/ f471 f238 1"/>
                <a:gd name="f570" fmla="*/ f472 f239 1"/>
                <a:gd name="f571" fmla="*/ f473 f238 1"/>
                <a:gd name="f572" fmla="*/ f474 f239 1"/>
                <a:gd name="f573" fmla="*/ f475 f238 1"/>
                <a:gd name="f574" fmla="*/ f476 f239 1"/>
                <a:gd name="f575" fmla="*/ f477 f238 1"/>
                <a:gd name="f576" fmla="*/ f478 f239 1"/>
                <a:gd name="f577" fmla="*/ f479 f238 1"/>
                <a:gd name="f578" fmla="*/ f480 f239 1"/>
                <a:gd name="f579" fmla="*/ f481 f238 1"/>
                <a:gd name="f580" fmla="*/ f482 f239 1"/>
                <a:gd name="f581" fmla="*/ f483 f238 1"/>
                <a:gd name="f582" fmla="*/ f484 f239 1"/>
                <a:gd name="f583" fmla="*/ f485 f238 1"/>
                <a:gd name="f584" fmla="*/ f486 f239 1"/>
                <a:gd name="f585" fmla="*/ f487 f238 1"/>
                <a:gd name="f586" fmla="*/ f488 f239 1"/>
                <a:gd name="f587" fmla="*/ f489 f238 1"/>
                <a:gd name="f588" fmla="*/ f490 f239 1"/>
                <a:gd name="f589" fmla="*/ f491 f238 1"/>
                <a:gd name="f590" fmla="*/ f492 f239 1"/>
                <a:gd name="f591" fmla="*/ f493 f238 1"/>
                <a:gd name="f592" fmla="*/ f494 f239 1"/>
                <a:gd name="f593" fmla="*/ f495 f238 1"/>
                <a:gd name="f594" fmla="*/ f496 f239 1"/>
                <a:gd name="f595" fmla="*/ f497 f239 1"/>
                <a:gd name="f596" fmla="*/ f498 f238 1"/>
                <a:gd name="f597" fmla="*/ f499 f239 1"/>
                <a:gd name="f598" fmla="*/ f500 f238 1"/>
                <a:gd name="f599" fmla="*/ f501 f239 1"/>
                <a:gd name="f600" fmla="*/ f502 f238 1"/>
                <a:gd name="f601" fmla="*/ f503 f239 1"/>
                <a:gd name="f602" fmla="*/ f504 f238 1"/>
                <a:gd name="f603" fmla="*/ f505 f239 1"/>
                <a:gd name="f604" fmla="*/ f506 f238 1"/>
                <a:gd name="f605" fmla="*/ f507 f239 1"/>
                <a:gd name="f606" fmla="*/ f508 f239 1"/>
                <a:gd name="f607" fmla="*/ f509 f239 1"/>
                <a:gd name="f608" fmla="*/ f510 f238 1"/>
                <a:gd name="f609" fmla="*/ f511 f239 1"/>
                <a:gd name="f610" fmla="*/ f512 f238 1"/>
                <a:gd name="f611" fmla="*/ f513 f239 1"/>
                <a:gd name="f612" fmla="*/ f514 f238 1"/>
                <a:gd name="f613" fmla="*/ f515 f239 1"/>
                <a:gd name="f614" fmla="*/ f516 f238 1"/>
                <a:gd name="f615" fmla="*/ f517 f239 1"/>
                <a:gd name="f616" fmla="*/ f518 f238 1"/>
                <a:gd name="f617" fmla="*/ f519 f239 1"/>
                <a:gd name="f618" fmla="*/ f520 f239 1"/>
                <a:gd name="f619" fmla="*/ f521 f239 1"/>
                <a:gd name="f620" fmla="*/ f522 f238 1"/>
                <a:gd name="f621" fmla="*/ f523 f238 1"/>
                <a:gd name="f622" fmla="*/ f524 f239 1"/>
                <a:gd name="f623" fmla="*/ f525 f238 1"/>
                <a:gd name="f624" fmla="*/ f526 f239 1"/>
                <a:gd name="f625" fmla="*/ f527 f238 1"/>
                <a:gd name="f626" fmla="*/ f528 f239 1"/>
                <a:gd name="f627" fmla="*/ f529 f238 1"/>
                <a:gd name="f628" fmla="*/ f530 f239 1"/>
                <a:gd name="f629" fmla="*/ f531 f238 1"/>
                <a:gd name="f630" fmla="*/ f532 f239 1"/>
                <a:gd name="f631" fmla="*/ f533 f238 1"/>
                <a:gd name="f632" fmla="*/ f534 f239 1"/>
                <a:gd name="f633" fmla="*/ f535 f238 1"/>
              </a:gdLst>
              <a:ahLst/>
              <a:cxnLst>
                <a:cxn ang="3cd4">
                  <a:pos x="hc" y="t"/>
                </a:cxn>
                <a:cxn ang="0">
                  <a:pos x="r" y="vc"/>
                </a:cxn>
                <a:cxn ang="cd4">
                  <a:pos x="hc" y="b"/>
                </a:cxn>
                <a:cxn ang="cd2">
                  <a:pos x="l" y="vc"/>
                </a:cxn>
                <a:cxn ang="f343">
                  <a:pos x="f540" y="f541"/>
                </a:cxn>
                <a:cxn ang="f343">
                  <a:pos x="f542" y="f543"/>
                </a:cxn>
                <a:cxn ang="f343">
                  <a:pos x="f544" y="f545"/>
                </a:cxn>
                <a:cxn ang="f343">
                  <a:pos x="f546" y="f547"/>
                </a:cxn>
                <a:cxn ang="f343">
                  <a:pos x="f548" y="f549"/>
                </a:cxn>
                <a:cxn ang="f343">
                  <a:pos x="f550" y="f551"/>
                </a:cxn>
                <a:cxn ang="f343">
                  <a:pos x="f552" y="f553"/>
                </a:cxn>
                <a:cxn ang="f343">
                  <a:pos x="f554" y="f555"/>
                </a:cxn>
                <a:cxn ang="f343">
                  <a:pos x="f556" y="f557"/>
                </a:cxn>
                <a:cxn ang="f343">
                  <a:pos x="f558" y="f559"/>
                </a:cxn>
                <a:cxn ang="f343">
                  <a:pos x="f560" y="f561"/>
                </a:cxn>
                <a:cxn ang="f343">
                  <a:pos x="f560" y="f562"/>
                </a:cxn>
                <a:cxn ang="f343">
                  <a:pos x="f563" y="f564"/>
                </a:cxn>
                <a:cxn ang="f343">
                  <a:pos x="f565" y="f566"/>
                </a:cxn>
                <a:cxn ang="f343">
                  <a:pos x="f567" y="f568"/>
                </a:cxn>
                <a:cxn ang="f343">
                  <a:pos x="f569" y="f570"/>
                </a:cxn>
                <a:cxn ang="f343">
                  <a:pos x="f571" y="f572"/>
                </a:cxn>
                <a:cxn ang="f343">
                  <a:pos x="f573" y="f574"/>
                </a:cxn>
                <a:cxn ang="f343">
                  <a:pos x="f575" y="f576"/>
                </a:cxn>
                <a:cxn ang="f343">
                  <a:pos x="f577" y="f578"/>
                </a:cxn>
                <a:cxn ang="f343">
                  <a:pos x="f579" y="f580"/>
                </a:cxn>
                <a:cxn ang="f343">
                  <a:pos x="f581" y="f582"/>
                </a:cxn>
                <a:cxn ang="f343">
                  <a:pos x="f583" y="f584"/>
                </a:cxn>
                <a:cxn ang="f343">
                  <a:pos x="f585" y="f586"/>
                </a:cxn>
                <a:cxn ang="f343">
                  <a:pos x="f587" y="f588"/>
                </a:cxn>
                <a:cxn ang="f343">
                  <a:pos x="f589" y="f590"/>
                </a:cxn>
                <a:cxn ang="f343">
                  <a:pos x="f591" y="f592"/>
                </a:cxn>
                <a:cxn ang="f343">
                  <a:pos x="f593" y="f594"/>
                </a:cxn>
                <a:cxn ang="f343">
                  <a:pos x="f587" y="f595"/>
                </a:cxn>
                <a:cxn ang="f343">
                  <a:pos x="f596" y="f597"/>
                </a:cxn>
                <a:cxn ang="f343">
                  <a:pos x="f598" y="f599"/>
                </a:cxn>
                <a:cxn ang="f343">
                  <a:pos x="f600" y="f601"/>
                </a:cxn>
                <a:cxn ang="f343">
                  <a:pos x="f602" y="f603"/>
                </a:cxn>
                <a:cxn ang="f343">
                  <a:pos x="f604" y="f605"/>
                </a:cxn>
                <a:cxn ang="f343">
                  <a:pos x="f604" y="f606"/>
                </a:cxn>
                <a:cxn ang="f343">
                  <a:pos x="f573" y="f607"/>
                </a:cxn>
                <a:cxn ang="f343">
                  <a:pos x="f608" y="f609"/>
                </a:cxn>
                <a:cxn ang="f343">
                  <a:pos x="f610" y="f611"/>
                </a:cxn>
                <a:cxn ang="f343">
                  <a:pos x="f612" y="f613"/>
                </a:cxn>
                <a:cxn ang="f343">
                  <a:pos x="f614" y="f615"/>
                </a:cxn>
                <a:cxn ang="f343">
                  <a:pos x="f616" y="f617"/>
                </a:cxn>
                <a:cxn ang="f343">
                  <a:pos x="f560" y="f605"/>
                </a:cxn>
                <a:cxn ang="f343">
                  <a:pos x="f554" y="f618"/>
                </a:cxn>
                <a:cxn ang="f343">
                  <a:pos x="f554" y="f619"/>
                </a:cxn>
                <a:cxn ang="f343">
                  <a:pos x="f540" y="f541"/>
                </a:cxn>
                <a:cxn ang="f343">
                  <a:pos x="f620" y="f559"/>
                </a:cxn>
                <a:cxn ang="f343">
                  <a:pos x="f621" y="f622"/>
                </a:cxn>
                <a:cxn ang="f343">
                  <a:pos x="f623" y="f624"/>
                </a:cxn>
                <a:cxn ang="f343">
                  <a:pos x="f625" y="f626"/>
                </a:cxn>
                <a:cxn ang="f343">
                  <a:pos x="f620" y="f559"/>
                </a:cxn>
                <a:cxn ang="f343">
                  <a:pos x="f627" y="f628"/>
                </a:cxn>
                <a:cxn ang="f343">
                  <a:pos x="f629" y="f630"/>
                </a:cxn>
                <a:cxn ang="f343">
                  <a:pos x="f631" y="f632"/>
                </a:cxn>
                <a:cxn ang="f343">
                  <a:pos x="f633" y="f632"/>
                </a:cxn>
                <a:cxn ang="f343">
                  <a:pos x="f627" y="f628"/>
                </a:cxn>
              </a:cxnLst>
              <a:rect l="f536" t="f539" r="f537" b="f538"/>
              <a:pathLst>
                <a:path w="349" h="1018">
                  <a:moveTo>
                    <a:pt x="f8" y="f9"/>
                  </a:moveTo>
                  <a:cubicBezTo>
                    <a:pt x="f10" y="f11"/>
                    <a:pt x="f12" y="f13"/>
                    <a:pt x="f14" y="f7"/>
                  </a:cubicBezTo>
                  <a:cubicBezTo>
                    <a:pt x="f15" y="f7"/>
                    <a:pt x="f16" y="f17"/>
                    <a:pt x="f18" y="f19"/>
                  </a:cubicBezTo>
                  <a:cubicBezTo>
                    <a:pt x="f5" y="f20"/>
                    <a:pt x="f21" y="f22"/>
                    <a:pt x="f23" y="f24"/>
                  </a:cubicBezTo>
                  <a:cubicBezTo>
                    <a:pt x="f25" y="f26"/>
                    <a:pt x="f27" y="f28"/>
                    <a:pt x="f29" y="f30"/>
                  </a:cubicBezTo>
                  <a:cubicBezTo>
                    <a:pt x="f25" y="f31"/>
                    <a:pt x="f32" y="f33"/>
                    <a:pt x="f34" y="f35"/>
                  </a:cubicBezTo>
                  <a:cubicBezTo>
                    <a:pt x="f36" y="f37"/>
                    <a:pt x="f38" y="f39"/>
                    <a:pt x="f40" y="f41"/>
                  </a:cubicBezTo>
                  <a:cubicBezTo>
                    <a:pt x="f42" y="f43"/>
                    <a:pt x="f44" y="f45"/>
                    <a:pt x="f46" y="f47"/>
                  </a:cubicBezTo>
                  <a:cubicBezTo>
                    <a:pt x="f48" y="f49"/>
                    <a:pt x="f50" y="f51"/>
                    <a:pt x="f52" y="f53"/>
                  </a:cubicBezTo>
                  <a:cubicBezTo>
                    <a:pt x="f54" y="f55"/>
                    <a:pt x="f56" y="f57"/>
                    <a:pt x="f58" y="f59"/>
                  </a:cubicBezTo>
                  <a:cubicBezTo>
                    <a:pt x="f60" y="f61"/>
                    <a:pt x="f50" y="f62"/>
                    <a:pt x="f63" y="f64"/>
                  </a:cubicBezTo>
                  <a:cubicBezTo>
                    <a:pt x="f65" y="f66"/>
                    <a:pt x="f65" y="f67"/>
                    <a:pt x="f63" y="f68"/>
                  </a:cubicBezTo>
                  <a:cubicBezTo>
                    <a:pt x="f46" y="f69"/>
                    <a:pt x="f63" y="f70"/>
                    <a:pt x="f71" y="f72"/>
                  </a:cubicBezTo>
                  <a:cubicBezTo>
                    <a:pt x="f73" y="f74"/>
                    <a:pt x="f75" y="f76"/>
                    <a:pt x="f77" y="f78"/>
                  </a:cubicBezTo>
                  <a:cubicBezTo>
                    <a:pt x="f79" y="f80"/>
                    <a:pt x="f81" y="f44"/>
                    <a:pt x="f82" y="f83"/>
                  </a:cubicBezTo>
                  <a:cubicBezTo>
                    <a:pt x="f84" y="f15"/>
                    <a:pt x="f72" y="f5"/>
                    <a:pt x="f85" y="f15"/>
                  </a:cubicBezTo>
                  <a:cubicBezTo>
                    <a:pt x="f86" y="f29"/>
                    <a:pt x="f87" y="f88"/>
                    <a:pt x="f89" y="f90"/>
                  </a:cubicBezTo>
                  <a:cubicBezTo>
                    <a:pt x="f91" y="f92"/>
                    <a:pt x="f69" y="f73"/>
                    <a:pt x="f93" y="f84"/>
                  </a:cubicBezTo>
                  <a:cubicBezTo>
                    <a:pt x="f94" y="f95"/>
                    <a:pt x="f96" y="f97"/>
                    <a:pt x="f98" y="f99"/>
                  </a:cubicBezTo>
                  <a:cubicBezTo>
                    <a:pt x="f100" y="f72"/>
                    <a:pt x="f101" y="f102"/>
                    <a:pt x="f103" y="f85"/>
                  </a:cubicBezTo>
                  <a:cubicBezTo>
                    <a:pt x="f104" y="f104"/>
                    <a:pt x="f66" y="f105"/>
                    <a:pt x="f64" y="f106"/>
                  </a:cubicBezTo>
                  <a:cubicBezTo>
                    <a:pt x="f107" y="f108"/>
                    <a:pt x="f109" y="f110"/>
                    <a:pt x="f111" y="f112"/>
                  </a:cubicBezTo>
                  <a:cubicBezTo>
                    <a:pt x="f6" y="f113"/>
                    <a:pt x="f111" y="f51"/>
                    <a:pt x="f107" y="f114"/>
                  </a:cubicBezTo>
                  <a:cubicBezTo>
                    <a:pt x="f115" y="f116"/>
                    <a:pt x="f117" y="f118"/>
                    <a:pt x="f119" y="f120"/>
                  </a:cubicBezTo>
                  <a:cubicBezTo>
                    <a:pt x="f121" y="f122"/>
                    <a:pt x="f123" y="f124"/>
                    <a:pt x="f125" y="f126"/>
                  </a:cubicBezTo>
                  <a:cubicBezTo>
                    <a:pt x="f127" y="f126"/>
                    <a:pt x="f66" y="f126"/>
                    <a:pt x="f128" y="f129"/>
                  </a:cubicBezTo>
                  <a:cubicBezTo>
                    <a:pt x="f130" y="f118"/>
                    <a:pt x="f131" y="f132"/>
                    <a:pt x="f133" y="f134"/>
                  </a:cubicBezTo>
                  <a:cubicBezTo>
                    <a:pt x="f135" y="f136"/>
                    <a:pt x="f137" y="f41"/>
                    <a:pt x="f138" y="f139"/>
                  </a:cubicBezTo>
                  <a:cubicBezTo>
                    <a:pt x="f101" y="f140"/>
                    <a:pt x="f141" y="f142"/>
                    <a:pt x="f125" y="f143"/>
                  </a:cubicBezTo>
                  <a:cubicBezTo>
                    <a:pt x="f144" y="f145"/>
                    <a:pt x="f146" y="f147"/>
                    <a:pt x="f148" y="f149"/>
                  </a:cubicBezTo>
                  <a:cubicBezTo>
                    <a:pt x="f148" y="f150"/>
                    <a:pt x="f151" y="f152"/>
                    <a:pt x="f153" y="f20"/>
                  </a:cubicBezTo>
                  <a:cubicBezTo>
                    <a:pt x="f66" y="f154"/>
                    <a:pt x="f67" y="f155"/>
                    <a:pt x="f156" y="f155"/>
                  </a:cubicBezTo>
                  <a:cubicBezTo>
                    <a:pt x="f98" y="f155"/>
                    <a:pt x="f157" y="f158"/>
                    <a:pt x="f159" y="f152"/>
                  </a:cubicBezTo>
                  <a:cubicBezTo>
                    <a:pt x="f160" y="f161"/>
                    <a:pt x="f162" y="f163"/>
                    <a:pt x="f160" y="f164"/>
                  </a:cubicBezTo>
                  <a:cubicBezTo>
                    <a:pt x="f165" y="f166"/>
                    <a:pt x="f167" y="f168"/>
                    <a:pt x="f160" y="f169"/>
                  </a:cubicBezTo>
                  <a:cubicBezTo>
                    <a:pt x="f170" y="f41"/>
                    <a:pt x="f171" y="f172"/>
                    <a:pt x="f93" y="f173"/>
                  </a:cubicBezTo>
                  <a:cubicBezTo>
                    <a:pt x="f174" y="f175"/>
                    <a:pt x="f176" y="f177"/>
                    <a:pt x="f87" y="f178"/>
                  </a:cubicBezTo>
                  <a:cubicBezTo>
                    <a:pt x="f86" y="f179"/>
                    <a:pt x="f180" y="f181"/>
                    <a:pt x="f182" y="f183"/>
                  </a:cubicBezTo>
                  <a:cubicBezTo>
                    <a:pt x="f70" y="f53"/>
                    <a:pt x="f184" y="f185"/>
                    <a:pt x="f186" y="f187"/>
                  </a:cubicBezTo>
                  <a:cubicBezTo>
                    <a:pt x="f99" y="f188"/>
                    <a:pt x="f189" y="f190"/>
                    <a:pt x="f191" y="f192"/>
                  </a:cubicBezTo>
                  <a:cubicBezTo>
                    <a:pt x="f193" y="f194"/>
                    <a:pt x="f195" y="f196"/>
                    <a:pt x="f197" y="f198"/>
                  </a:cubicBezTo>
                  <a:cubicBezTo>
                    <a:pt x="f199" y="f200"/>
                    <a:pt x="f201" y="f39"/>
                    <a:pt x="f63" y="f164"/>
                  </a:cubicBezTo>
                  <a:cubicBezTo>
                    <a:pt x="f202" y="f203"/>
                    <a:pt x="f50" y="f204"/>
                    <a:pt x="f46" y="f205"/>
                  </a:cubicBezTo>
                  <a:cubicBezTo>
                    <a:pt x="f206" y="f207"/>
                    <a:pt x="f92" y="f208"/>
                    <a:pt x="f46" y="f209"/>
                  </a:cubicBezTo>
                  <a:cubicBezTo>
                    <a:pt x="f210" y="f211"/>
                    <a:pt x="f212" y="f158"/>
                    <a:pt x="f8" y="f9"/>
                  </a:cubicBezTo>
                  <a:close/>
                  <a:moveTo>
                    <a:pt x="f80" y="f59"/>
                  </a:moveTo>
                  <a:cubicBezTo>
                    <a:pt x="f213" y="f214"/>
                    <a:pt x="f215" y="f216"/>
                    <a:pt x="f217" y="f218"/>
                  </a:cubicBezTo>
                  <a:cubicBezTo>
                    <a:pt x="f73" y="f219"/>
                    <a:pt x="f75" y="f220"/>
                    <a:pt x="f75" y="f221"/>
                  </a:cubicBezTo>
                  <a:cubicBezTo>
                    <a:pt x="f222" y="f220"/>
                    <a:pt x="f223" y="f219"/>
                    <a:pt x="f224" y="f225"/>
                  </a:cubicBezTo>
                  <a:cubicBezTo>
                    <a:pt x="f226" y="f227"/>
                    <a:pt x="f202" y="f228"/>
                    <a:pt x="f80" y="f59"/>
                  </a:cubicBezTo>
                  <a:close/>
                  <a:moveTo>
                    <a:pt x="f229" y="f230"/>
                  </a:moveTo>
                  <a:cubicBezTo>
                    <a:pt x="f231" y="f111"/>
                    <a:pt x="f171" y="f111"/>
                    <a:pt x="f232" y="f111"/>
                  </a:cubicBezTo>
                  <a:cubicBezTo>
                    <a:pt x="f233" y="f234"/>
                    <a:pt x="f94" y="f127"/>
                    <a:pt x="f231" y="f103"/>
                  </a:cubicBezTo>
                  <a:cubicBezTo>
                    <a:pt x="f93" y="f103"/>
                    <a:pt x="f235" y="f103"/>
                    <a:pt x="f174" y="f103"/>
                  </a:cubicBezTo>
                  <a:cubicBezTo>
                    <a:pt x="f236" y="f127"/>
                    <a:pt x="f235" y="f234"/>
                    <a:pt x="f229" y="f23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19" name="Freeform 32">
              <a:extLst>
                <a:ext uri="{FF2B5EF4-FFF2-40B4-BE49-F238E27FC236}">
                  <a16:creationId xmlns:a16="http://schemas.microsoft.com/office/drawing/2014/main" id="{C937F213-9DF0-5DFB-A882-957A13A264A1}"/>
                </a:ext>
              </a:extLst>
            </p:cNvPr>
            <p:cNvSpPr/>
            <p:nvPr/>
          </p:nvSpPr>
          <p:spPr>
            <a:xfrm>
              <a:off x="760872" y="3173416"/>
              <a:ext cx="366491" cy="856134"/>
            </a:xfrm>
            <a:custGeom>
              <a:avLst/>
              <a:gdLst>
                <a:gd name="f0" fmla="val 10800000"/>
                <a:gd name="f1" fmla="val 5400000"/>
                <a:gd name="f2" fmla="val 180"/>
                <a:gd name="f3" fmla="val w"/>
                <a:gd name="f4" fmla="val h"/>
                <a:gd name="f5" fmla="val 0"/>
                <a:gd name="f6" fmla="val 390"/>
                <a:gd name="f7" fmla="val 912"/>
                <a:gd name="f8" fmla="val 275"/>
                <a:gd name="f9" fmla="val 339"/>
                <a:gd name="f10" fmla="val 305"/>
                <a:gd name="f11" fmla="val 432"/>
                <a:gd name="f12" fmla="val 310"/>
                <a:gd name="f13" fmla="val 527"/>
                <a:gd name="f14" fmla="val 319"/>
                <a:gd name="f15" fmla="val 622"/>
                <a:gd name="f16" fmla="val 320"/>
                <a:gd name="f17" fmla="val 636"/>
                <a:gd name="f18" fmla="val 322"/>
                <a:gd name="f19" fmla="val 650"/>
                <a:gd name="f20" fmla="val 663"/>
                <a:gd name="f21" fmla="val 669"/>
                <a:gd name="f22" fmla="val 315"/>
                <a:gd name="f23" fmla="val 677"/>
                <a:gd name="f24" fmla="val 311"/>
                <a:gd name="f25" fmla="val 678"/>
                <a:gd name="f26" fmla="val 293"/>
                <a:gd name="f27" fmla="val 679"/>
                <a:gd name="f28" fmla="val 276"/>
                <a:gd name="f29" fmla="val 256"/>
                <a:gd name="f30" fmla="val 249"/>
                <a:gd name="f31" fmla="val 710"/>
                <a:gd name="f32" fmla="val 239"/>
                <a:gd name="f33" fmla="val 742"/>
                <a:gd name="f34" fmla="val 234"/>
                <a:gd name="f35" fmla="val 775"/>
                <a:gd name="f36" fmla="val 232"/>
                <a:gd name="f37" fmla="val 793"/>
                <a:gd name="f38" fmla="val 237"/>
                <a:gd name="f39" fmla="val 812"/>
                <a:gd name="f40" fmla="val 241"/>
                <a:gd name="f41" fmla="val 830"/>
                <a:gd name="f42" fmla="val 243"/>
                <a:gd name="f43" fmla="val 841"/>
                <a:gd name="f44" fmla="val 248"/>
                <a:gd name="f45" fmla="val 850"/>
                <a:gd name="f46" fmla="val 250"/>
                <a:gd name="f47" fmla="val 861"/>
                <a:gd name="f48" fmla="val 252"/>
                <a:gd name="f49" fmla="val 871"/>
                <a:gd name="f50" fmla="val 255"/>
                <a:gd name="f51" fmla="val 883"/>
                <a:gd name="f52" fmla="val 885"/>
                <a:gd name="f53" fmla="val 226"/>
                <a:gd name="f54" fmla="val 887"/>
                <a:gd name="f55" fmla="val 211"/>
                <a:gd name="f56" fmla="val 210"/>
                <a:gd name="f57" fmla="val 869"/>
                <a:gd name="f58" fmla="val 208"/>
                <a:gd name="f59" fmla="val 837"/>
                <a:gd name="f60" fmla="val 200"/>
                <a:gd name="f61" fmla="val 806"/>
                <a:gd name="f62" fmla="val 772"/>
                <a:gd name="f63" fmla="val 214"/>
                <a:gd name="f64" fmla="val 740"/>
                <a:gd name="f65" fmla="val 209"/>
                <a:gd name="f66" fmla="val 706"/>
                <a:gd name="f67" fmla="val 673"/>
                <a:gd name="f68" fmla="val 196"/>
                <a:gd name="f69" fmla="val 188"/>
                <a:gd name="f70" fmla="val 178"/>
                <a:gd name="f71" fmla="val 179"/>
                <a:gd name="f72" fmla="val 718"/>
                <a:gd name="f73" fmla="val 175"/>
                <a:gd name="f74" fmla="val 762"/>
                <a:gd name="f75" fmla="val 805"/>
                <a:gd name="f76" fmla="val 197"/>
                <a:gd name="f77" fmla="val 834"/>
                <a:gd name="f78" fmla="val 201"/>
                <a:gd name="f79" fmla="val 864"/>
                <a:gd name="f80" fmla="val 205"/>
                <a:gd name="f81" fmla="val 893"/>
                <a:gd name="f82" fmla="val 908"/>
                <a:gd name="f83" fmla="val 198"/>
                <a:gd name="f84" fmla="val 910"/>
                <a:gd name="f85" fmla="val 186"/>
                <a:gd name="f86" fmla="val 909"/>
                <a:gd name="f87" fmla="val 174"/>
                <a:gd name="f88" fmla="val 160"/>
                <a:gd name="f89" fmla="val 891"/>
                <a:gd name="f90" fmla="val 161"/>
                <a:gd name="f91" fmla="val 163"/>
                <a:gd name="f92" fmla="val 835"/>
                <a:gd name="f93" fmla="val 158"/>
                <a:gd name="f94" fmla="val 808"/>
                <a:gd name="f95" fmla="val 150"/>
                <a:gd name="f96" fmla="val 137"/>
                <a:gd name="f97" fmla="val 717"/>
                <a:gd name="f98" fmla="val 123"/>
                <a:gd name="f99" fmla="val 121"/>
                <a:gd name="f100" fmla="val 666"/>
                <a:gd name="f101" fmla="val 102"/>
                <a:gd name="f102" fmla="val 91"/>
                <a:gd name="f103" fmla="val 661"/>
                <a:gd name="f104" fmla="val 70"/>
                <a:gd name="f105" fmla="val 657"/>
                <a:gd name="f106" fmla="val 48"/>
                <a:gd name="f107" fmla="val 659"/>
                <a:gd name="f108" fmla="val 29"/>
                <a:gd name="f109" fmla="val 644"/>
                <a:gd name="f110" fmla="val 20"/>
                <a:gd name="f111" fmla="val 637"/>
                <a:gd name="f112" fmla="val 8"/>
                <a:gd name="f113" fmla="val 634"/>
                <a:gd name="f114" fmla="val 631"/>
                <a:gd name="f115" fmla="val 41"/>
                <a:gd name="f116" fmla="val 526"/>
                <a:gd name="f117" fmla="val 83"/>
                <a:gd name="f118" fmla="val 423"/>
                <a:gd name="f119" fmla="val 321"/>
                <a:gd name="f120" fmla="val 93"/>
                <a:gd name="f121" fmla="val 313"/>
                <a:gd name="f122" fmla="val 64"/>
                <a:gd name="f123" fmla="val 306"/>
                <a:gd name="f124" fmla="val 35"/>
                <a:gd name="f125" fmla="val 297"/>
                <a:gd name="f126" fmla="val 18"/>
                <a:gd name="f127" fmla="val 291"/>
                <a:gd name="f128" fmla="val 16"/>
                <a:gd name="f129" fmla="val 282"/>
                <a:gd name="f130" fmla="val 28"/>
                <a:gd name="f131" fmla="val 269"/>
                <a:gd name="f132" fmla="val 61"/>
                <a:gd name="f133" fmla="val 231"/>
                <a:gd name="f134" fmla="val 97"/>
                <a:gd name="f135" fmla="val 195"/>
                <a:gd name="f136" fmla="val 128"/>
                <a:gd name="f137" fmla="val 155"/>
                <a:gd name="f138" fmla="val 140"/>
                <a:gd name="f139" fmla="val 143"/>
                <a:gd name="f140" fmla="val 117"/>
                <a:gd name="f141" fmla="val 149"/>
                <a:gd name="f142" fmla="val 94"/>
                <a:gd name="f143" fmla="val 146"/>
                <a:gd name="f144" fmla="val 88"/>
                <a:gd name="f145" fmla="val 148"/>
                <a:gd name="f146" fmla="val 85"/>
                <a:gd name="f147" fmla="val 60"/>
                <a:gd name="f148" fmla="val 169"/>
                <a:gd name="f149" fmla="val 34"/>
                <a:gd name="f150" fmla="val 182"/>
                <a:gd name="f151" fmla="val 9"/>
                <a:gd name="f152" fmla="val 184"/>
                <a:gd name="f153" fmla="val 4"/>
                <a:gd name="f154" fmla="val 202"/>
                <a:gd name="f155" fmla="val 2"/>
                <a:gd name="f156" fmla="val 251"/>
                <a:gd name="f157" fmla="val 23"/>
                <a:gd name="f158" fmla="val 53"/>
                <a:gd name="f159" fmla="val 247"/>
                <a:gd name="f160" fmla="val 67"/>
                <a:gd name="f161" fmla="val 242"/>
                <a:gd name="f162" fmla="val 81"/>
                <a:gd name="f163" fmla="val 228"/>
                <a:gd name="f164" fmla="val 120"/>
                <a:gd name="f165" fmla="val 244"/>
                <a:gd name="f166" fmla="val 271"/>
                <a:gd name="f167" fmla="val 145"/>
                <a:gd name="f168" fmla="val 307"/>
                <a:gd name="f169" fmla="val 318"/>
                <a:gd name="f170" fmla="val 173"/>
                <a:gd name="f171" fmla="val 340"/>
                <a:gd name="f172" fmla="val 361"/>
                <a:gd name="f173" fmla="val 245"/>
                <a:gd name="f174" fmla="val 383"/>
                <a:gd name="f175" fmla="val 281"/>
                <a:gd name="f176" fmla="val 388"/>
                <a:gd name="f177" fmla="val 303"/>
                <a:gd name="f178" fmla="val 377"/>
                <a:gd name="f179" fmla="val 354"/>
                <a:gd name="f180" fmla="val 323"/>
                <a:gd name="f181" fmla="val 331"/>
                <a:gd name="f182" fmla="val 338"/>
                <a:gd name="f183" fmla="val 348"/>
                <a:gd name="f184" fmla="val 299"/>
                <a:gd name="f185" fmla="val 351"/>
                <a:gd name="f186" fmla="val 287"/>
                <a:gd name="f187" fmla="val 343"/>
                <a:gd name="f188" fmla="val 215"/>
                <a:gd name="f189" fmla="val 289"/>
                <a:gd name="f190" fmla="val 286"/>
                <a:gd name="f191" fmla="val 274"/>
                <a:gd name="f192" fmla="val 263"/>
                <a:gd name="f193" fmla="val 288"/>
                <a:gd name="f194" fmla="val 268"/>
                <a:gd name="f195" fmla="val 278"/>
                <a:gd name="f196" fmla="val 294"/>
                <a:gd name="f197" fmla="val 317"/>
                <a:gd name="f198" fmla="val 350"/>
                <a:gd name="f199" fmla="val 330"/>
                <a:gd name="f200" fmla="val 262"/>
                <a:gd name="f201" fmla="val 312"/>
                <a:gd name="f202" fmla="val 238"/>
                <a:gd name="f203" fmla="val 69"/>
                <a:gd name="f204" fmla="val 270"/>
                <a:gd name="f205" fmla="val 98"/>
                <a:gd name="f206" fmla="val 298"/>
                <a:gd name="f207" fmla="val 273"/>
                <a:gd name="f208" fmla="val 159"/>
                <a:gd name="f209" fmla="val 261"/>
                <a:gd name="f210" fmla="val 154"/>
                <a:gd name="f211" fmla="val 229"/>
                <a:gd name="f212" fmla="val 134"/>
                <a:gd name="f213" fmla="val 112"/>
                <a:gd name="f214" fmla="+- 0 0 -90"/>
                <a:gd name="f215" fmla="*/ f3 1 390"/>
                <a:gd name="f216" fmla="*/ f4 1 912"/>
                <a:gd name="f217" fmla="val f5"/>
                <a:gd name="f218" fmla="val f6"/>
                <a:gd name="f219" fmla="val f7"/>
                <a:gd name="f220" fmla="*/ f214 f0 1"/>
                <a:gd name="f221" fmla="+- f219 0 f217"/>
                <a:gd name="f222" fmla="+- f218 0 f217"/>
                <a:gd name="f223" fmla="*/ f220 1 f2"/>
                <a:gd name="f224" fmla="*/ f222 1 390"/>
                <a:gd name="f225" fmla="*/ f221 1 912"/>
                <a:gd name="f226" fmla="*/ 275 f222 1"/>
                <a:gd name="f227" fmla="*/ 339 f221 1"/>
                <a:gd name="f228" fmla="*/ 319 f222 1"/>
                <a:gd name="f229" fmla="*/ 622 f221 1"/>
                <a:gd name="f230" fmla="*/ 322 f222 1"/>
                <a:gd name="f231" fmla="*/ 663 f221 1"/>
                <a:gd name="f232" fmla="*/ 311 f222 1"/>
                <a:gd name="f233" fmla="*/ 678 f221 1"/>
                <a:gd name="f234" fmla="*/ 256 f222 1"/>
                <a:gd name="f235" fmla="*/ 234 f222 1"/>
                <a:gd name="f236" fmla="*/ 775 f221 1"/>
                <a:gd name="f237" fmla="*/ 241 f222 1"/>
                <a:gd name="f238" fmla="*/ 830 f221 1"/>
                <a:gd name="f239" fmla="*/ 250 f222 1"/>
                <a:gd name="f240" fmla="*/ 861 f221 1"/>
                <a:gd name="f241" fmla="*/ 239 f222 1"/>
                <a:gd name="f242" fmla="*/ 885 f221 1"/>
                <a:gd name="f243" fmla="*/ 210 f222 1"/>
                <a:gd name="f244" fmla="*/ 869 f221 1"/>
                <a:gd name="f245" fmla="*/ 208 f222 1"/>
                <a:gd name="f246" fmla="*/ 772 f221 1"/>
                <a:gd name="f247" fmla="*/ 209 f222 1"/>
                <a:gd name="f248" fmla="*/ 673 f221 1"/>
                <a:gd name="f249" fmla="*/ 178 f222 1"/>
                <a:gd name="f250" fmla="*/ 188 f222 1"/>
                <a:gd name="f251" fmla="*/ 805 f221 1"/>
                <a:gd name="f252" fmla="*/ 205 f222 1"/>
                <a:gd name="f253" fmla="*/ 893 f221 1"/>
                <a:gd name="f254" fmla="*/ 186 f222 1"/>
                <a:gd name="f255" fmla="*/ 909 f221 1"/>
                <a:gd name="f256" fmla="*/ 160 f222 1"/>
                <a:gd name="f257" fmla="*/ 891 f221 1"/>
                <a:gd name="f258" fmla="*/ 158 f222 1"/>
                <a:gd name="f259" fmla="*/ 808 f221 1"/>
                <a:gd name="f260" fmla="*/ 123 f222 1"/>
                <a:gd name="f261" fmla="*/ 91 f222 1"/>
                <a:gd name="f262" fmla="*/ 661 f221 1"/>
                <a:gd name="f263" fmla="*/ 29 f222 1"/>
                <a:gd name="f264" fmla="*/ 644 f221 1"/>
                <a:gd name="f265" fmla="*/ 0 f222 1"/>
                <a:gd name="f266" fmla="*/ 631 f221 1"/>
                <a:gd name="f267" fmla="*/ 321 f221 1"/>
                <a:gd name="f268" fmla="*/ 35 f222 1"/>
                <a:gd name="f269" fmla="*/ 297 f221 1"/>
                <a:gd name="f270" fmla="*/ 28 f222 1"/>
                <a:gd name="f271" fmla="*/ 269 f221 1"/>
                <a:gd name="f272" fmla="*/ 128 f222 1"/>
                <a:gd name="f273" fmla="*/ 155 f221 1"/>
                <a:gd name="f274" fmla="*/ 149 f222 1"/>
                <a:gd name="f275" fmla="*/ 97 f221 1"/>
                <a:gd name="f276" fmla="*/ 148 f222 1"/>
                <a:gd name="f277" fmla="*/ 85 f221 1"/>
                <a:gd name="f278" fmla="*/ 182 f222 1"/>
                <a:gd name="f279" fmla="*/ 9 f221 1"/>
                <a:gd name="f280" fmla="*/ 202 f222 1"/>
                <a:gd name="f281" fmla="*/ 0 f221 1"/>
                <a:gd name="f282" fmla="*/ 248 f222 1"/>
                <a:gd name="f283" fmla="*/ 53 f221 1"/>
                <a:gd name="f284" fmla="*/ 237 f222 1"/>
                <a:gd name="f285" fmla="*/ 94 f221 1"/>
                <a:gd name="f286" fmla="*/ 271 f222 1"/>
                <a:gd name="f287" fmla="*/ 146 f221 1"/>
                <a:gd name="f288" fmla="*/ 318 f222 1"/>
                <a:gd name="f289" fmla="*/ 173 f221 1"/>
                <a:gd name="f290" fmla="*/ 383 f222 1"/>
                <a:gd name="f291" fmla="*/ 281 f221 1"/>
                <a:gd name="f292" fmla="*/ 377 f222 1"/>
                <a:gd name="f293" fmla="*/ 310 f221 1"/>
                <a:gd name="f294" fmla="*/ 307 f222 1"/>
                <a:gd name="f295" fmla="*/ 348 f221 1"/>
                <a:gd name="f296" fmla="*/ 293 f222 1"/>
                <a:gd name="f297" fmla="*/ 214 f221 1"/>
                <a:gd name="f298" fmla="*/ 286 f222 1"/>
                <a:gd name="f299" fmla="*/ 215 f221 1"/>
                <a:gd name="f300" fmla="*/ 288 f221 1"/>
                <a:gd name="f301" fmla="*/ 294 f222 1"/>
                <a:gd name="f302" fmla="*/ 313 f221 1"/>
                <a:gd name="f303" fmla="*/ 350 f222 1"/>
                <a:gd name="f304" fmla="*/ 287 f221 1"/>
                <a:gd name="f305" fmla="*/ 69 f222 1"/>
                <a:gd name="f306" fmla="*/ 270 f221 1"/>
                <a:gd name="f307" fmla="*/ 146 f222 1"/>
                <a:gd name="f308" fmla="*/ 273 f221 1"/>
                <a:gd name="f309" fmla="*/ 134 f222 1"/>
                <a:gd name="f310" fmla="*/ 208 f221 1"/>
                <a:gd name="f311" fmla="+- f223 0 f1"/>
                <a:gd name="f312" fmla="*/ f226 1 390"/>
                <a:gd name="f313" fmla="*/ f227 1 912"/>
                <a:gd name="f314" fmla="*/ f228 1 390"/>
                <a:gd name="f315" fmla="*/ f229 1 912"/>
                <a:gd name="f316" fmla="*/ f230 1 390"/>
                <a:gd name="f317" fmla="*/ f231 1 912"/>
                <a:gd name="f318" fmla="*/ f232 1 390"/>
                <a:gd name="f319" fmla="*/ f233 1 912"/>
                <a:gd name="f320" fmla="*/ f234 1 390"/>
                <a:gd name="f321" fmla="*/ f235 1 390"/>
                <a:gd name="f322" fmla="*/ f236 1 912"/>
                <a:gd name="f323" fmla="*/ f237 1 390"/>
                <a:gd name="f324" fmla="*/ f238 1 912"/>
                <a:gd name="f325" fmla="*/ f239 1 390"/>
                <a:gd name="f326" fmla="*/ f240 1 912"/>
                <a:gd name="f327" fmla="*/ f241 1 390"/>
                <a:gd name="f328" fmla="*/ f242 1 912"/>
                <a:gd name="f329" fmla="*/ f243 1 390"/>
                <a:gd name="f330" fmla="*/ f244 1 912"/>
                <a:gd name="f331" fmla="*/ f245 1 390"/>
                <a:gd name="f332" fmla="*/ f246 1 912"/>
                <a:gd name="f333" fmla="*/ f247 1 390"/>
                <a:gd name="f334" fmla="*/ f248 1 912"/>
                <a:gd name="f335" fmla="*/ f249 1 390"/>
                <a:gd name="f336" fmla="*/ f250 1 390"/>
                <a:gd name="f337" fmla="*/ f251 1 912"/>
                <a:gd name="f338" fmla="*/ f252 1 390"/>
                <a:gd name="f339" fmla="*/ f253 1 912"/>
                <a:gd name="f340" fmla="*/ f254 1 390"/>
                <a:gd name="f341" fmla="*/ f255 1 912"/>
                <a:gd name="f342" fmla="*/ f256 1 390"/>
                <a:gd name="f343" fmla="*/ f257 1 912"/>
                <a:gd name="f344" fmla="*/ f258 1 390"/>
                <a:gd name="f345" fmla="*/ f259 1 912"/>
                <a:gd name="f346" fmla="*/ f260 1 390"/>
                <a:gd name="f347" fmla="*/ f261 1 390"/>
                <a:gd name="f348" fmla="*/ f262 1 912"/>
                <a:gd name="f349" fmla="*/ f263 1 390"/>
                <a:gd name="f350" fmla="*/ f264 1 912"/>
                <a:gd name="f351" fmla="*/ f265 1 390"/>
                <a:gd name="f352" fmla="*/ f266 1 912"/>
                <a:gd name="f353" fmla="*/ f267 1 912"/>
                <a:gd name="f354" fmla="*/ f268 1 390"/>
                <a:gd name="f355" fmla="*/ f269 1 912"/>
                <a:gd name="f356" fmla="*/ f270 1 390"/>
                <a:gd name="f357" fmla="*/ f271 1 912"/>
                <a:gd name="f358" fmla="*/ f272 1 390"/>
                <a:gd name="f359" fmla="*/ f273 1 912"/>
                <a:gd name="f360" fmla="*/ f274 1 390"/>
                <a:gd name="f361" fmla="*/ f275 1 912"/>
                <a:gd name="f362" fmla="*/ f276 1 390"/>
                <a:gd name="f363" fmla="*/ f277 1 912"/>
                <a:gd name="f364" fmla="*/ f278 1 390"/>
                <a:gd name="f365" fmla="*/ f279 1 912"/>
                <a:gd name="f366" fmla="*/ f280 1 390"/>
                <a:gd name="f367" fmla="*/ f281 1 912"/>
                <a:gd name="f368" fmla="*/ f282 1 390"/>
                <a:gd name="f369" fmla="*/ f283 1 912"/>
                <a:gd name="f370" fmla="*/ f284 1 390"/>
                <a:gd name="f371" fmla="*/ f285 1 912"/>
                <a:gd name="f372" fmla="*/ f286 1 390"/>
                <a:gd name="f373" fmla="*/ f287 1 912"/>
                <a:gd name="f374" fmla="*/ f288 1 390"/>
                <a:gd name="f375" fmla="*/ f289 1 912"/>
                <a:gd name="f376" fmla="*/ f290 1 390"/>
                <a:gd name="f377" fmla="*/ f291 1 912"/>
                <a:gd name="f378" fmla="*/ f292 1 390"/>
                <a:gd name="f379" fmla="*/ f293 1 912"/>
                <a:gd name="f380" fmla="*/ f294 1 390"/>
                <a:gd name="f381" fmla="*/ f295 1 912"/>
                <a:gd name="f382" fmla="*/ f296 1 390"/>
                <a:gd name="f383" fmla="*/ f297 1 912"/>
                <a:gd name="f384" fmla="*/ f298 1 390"/>
                <a:gd name="f385" fmla="*/ f299 1 912"/>
                <a:gd name="f386" fmla="*/ f300 1 912"/>
                <a:gd name="f387" fmla="*/ f301 1 390"/>
                <a:gd name="f388" fmla="*/ f302 1 912"/>
                <a:gd name="f389" fmla="*/ f303 1 390"/>
                <a:gd name="f390" fmla="*/ f304 1 912"/>
                <a:gd name="f391" fmla="*/ f305 1 390"/>
                <a:gd name="f392" fmla="*/ f306 1 912"/>
                <a:gd name="f393" fmla="*/ f307 1 390"/>
                <a:gd name="f394" fmla="*/ f308 1 912"/>
                <a:gd name="f395" fmla="*/ f309 1 390"/>
                <a:gd name="f396" fmla="*/ f310 1 912"/>
                <a:gd name="f397" fmla="*/ 0 1 f224"/>
                <a:gd name="f398" fmla="*/ f218 1 f224"/>
                <a:gd name="f399" fmla="*/ 0 1 f225"/>
                <a:gd name="f400" fmla="*/ f219 1 f225"/>
                <a:gd name="f401" fmla="*/ f312 1 f224"/>
                <a:gd name="f402" fmla="*/ f313 1 f225"/>
                <a:gd name="f403" fmla="*/ f314 1 f224"/>
                <a:gd name="f404" fmla="*/ f315 1 f225"/>
                <a:gd name="f405" fmla="*/ f316 1 f224"/>
                <a:gd name="f406" fmla="*/ f317 1 f225"/>
                <a:gd name="f407" fmla="*/ f318 1 f224"/>
                <a:gd name="f408" fmla="*/ f319 1 f225"/>
                <a:gd name="f409" fmla="*/ f320 1 f224"/>
                <a:gd name="f410" fmla="*/ f321 1 f224"/>
                <a:gd name="f411" fmla="*/ f322 1 f225"/>
                <a:gd name="f412" fmla="*/ f323 1 f224"/>
                <a:gd name="f413" fmla="*/ f324 1 f225"/>
                <a:gd name="f414" fmla="*/ f325 1 f224"/>
                <a:gd name="f415" fmla="*/ f326 1 f225"/>
                <a:gd name="f416" fmla="*/ f327 1 f224"/>
                <a:gd name="f417" fmla="*/ f328 1 f225"/>
                <a:gd name="f418" fmla="*/ f329 1 f224"/>
                <a:gd name="f419" fmla="*/ f330 1 f225"/>
                <a:gd name="f420" fmla="*/ f331 1 f224"/>
                <a:gd name="f421" fmla="*/ f332 1 f225"/>
                <a:gd name="f422" fmla="*/ f333 1 f224"/>
                <a:gd name="f423" fmla="*/ f334 1 f225"/>
                <a:gd name="f424" fmla="*/ f335 1 f224"/>
                <a:gd name="f425" fmla="*/ f336 1 f224"/>
                <a:gd name="f426" fmla="*/ f337 1 f225"/>
                <a:gd name="f427" fmla="*/ f338 1 f224"/>
                <a:gd name="f428" fmla="*/ f339 1 f225"/>
                <a:gd name="f429" fmla="*/ f340 1 f224"/>
                <a:gd name="f430" fmla="*/ f341 1 f225"/>
                <a:gd name="f431" fmla="*/ f342 1 f224"/>
                <a:gd name="f432" fmla="*/ f343 1 f225"/>
                <a:gd name="f433" fmla="*/ f344 1 f224"/>
                <a:gd name="f434" fmla="*/ f345 1 f225"/>
                <a:gd name="f435" fmla="*/ f346 1 f224"/>
                <a:gd name="f436" fmla="*/ f347 1 f224"/>
                <a:gd name="f437" fmla="*/ f348 1 f225"/>
                <a:gd name="f438" fmla="*/ f349 1 f224"/>
                <a:gd name="f439" fmla="*/ f350 1 f225"/>
                <a:gd name="f440" fmla="*/ f351 1 f224"/>
                <a:gd name="f441" fmla="*/ f352 1 f225"/>
                <a:gd name="f442" fmla="*/ f353 1 f225"/>
                <a:gd name="f443" fmla="*/ f354 1 f224"/>
                <a:gd name="f444" fmla="*/ f355 1 f225"/>
                <a:gd name="f445" fmla="*/ f356 1 f224"/>
                <a:gd name="f446" fmla="*/ f357 1 f225"/>
                <a:gd name="f447" fmla="*/ f358 1 f224"/>
                <a:gd name="f448" fmla="*/ f359 1 f225"/>
                <a:gd name="f449" fmla="*/ f360 1 f224"/>
                <a:gd name="f450" fmla="*/ f361 1 f225"/>
                <a:gd name="f451" fmla="*/ f362 1 f224"/>
                <a:gd name="f452" fmla="*/ f363 1 f225"/>
                <a:gd name="f453" fmla="*/ f364 1 f224"/>
                <a:gd name="f454" fmla="*/ f365 1 f225"/>
                <a:gd name="f455" fmla="*/ f366 1 f224"/>
                <a:gd name="f456" fmla="*/ f367 1 f225"/>
                <a:gd name="f457" fmla="*/ f368 1 f224"/>
                <a:gd name="f458" fmla="*/ f369 1 f225"/>
                <a:gd name="f459" fmla="*/ f370 1 f224"/>
                <a:gd name="f460" fmla="*/ f371 1 f225"/>
                <a:gd name="f461" fmla="*/ f372 1 f224"/>
                <a:gd name="f462" fmla="*/ f373 1 f225"/>
                <a:gd name="f463" fmla="*/ f374 1 f224"/>
                <a:gd name="f464" fmla="*/ f375 1 f225"/>
                <a:gd name="f465" fmla="*/ f376 1 f224"/>
                <a:gd name="f466" fmla="*/ f377 1 f225"/>
                <a:gd name="f467" fmla="*/ f378 1 f224"/>
                <a:gd name="f468" fmla="*/ f379 1 f225"/>
                <a:gd name="f469" fmla="*/ f380 1 f224"/>
                <a:gd name="f470" fmla="*/ f381 1 f225"/>
                <a:gd name="f471" fmla="*/ f382 1 f224"/>
                <a:gd name="f472" fmla="*/ f383 1 f225"/>
                <a:gd name="f473" fmla="*/ f384 1 f224"/>
                <a:gd name="f474" fmla="*/ f385 1 f225"/>
                <a:gd name="f475" fmla="*/ f386 1 f225"/>
                <a:gd name="f476" fmla="*/ f387 1 f224"/>
                <a:gd name="f477" fmla="*/ f388 1 f225"/>
                <a:gd name="f478" fmla="*/ f389 1 f224"/>
                <a:gd name="f479" fmla="*/ f390 1 f225"/>
                <a:gd name="f480" fmla="*/ f391 1 f224"/>
                <a:gd name="f481" fmla="*/ f392 1 f225"/>
                <a:gd name="f482" fmla="*/ f393 1 f224"/>
                <a:gd name="f483" fmla="*/ f394 1 f225"/>
                <a:gd name="f484" fmla="*/ f395 1 f224"/>
                <a:gd name="f485" fmla="*/ f396 1 f225"/>
                <a:gd name="f486" fmla="*/ f397 f215 1"/>
                <a:gd name="f487" fmla="*/ f398 f215 1"/>
                <a:gd name="f488" fmla="*/ f400 f216 1"/>
                <a:gd name="f489" fmla="*/ f399 f216 1"/>
                <a:gd name="f490" fmla="*/ f401 f215 1"/>
                <a:gd name="f491" fmla="*/ f402 f216 1"/>
                <a:gd name="f492" fmla="*/ f403 f215 1"/>
                <a:gd name="f493" fmla="*/ f404 f216 1"/>
                <a:gd name="f494" fmla="*/ f405 f215 1"/>
                <a:gd name="f495" fmla="*/ f406 f216 1"/>
                <a:gd name="f496" fmla="*/ f407 f215 1"/>
                <a:gd name="f497" fmla="*/ f408 f216 1"/>
                <a:gd name="f498" fmla="*/ f409 f215 1"/>
                <a:gd name="f499" fmla="*/ f410 f215 1"/>
                <a:gd name="f500" fmla="*/ f411 f216 1"/>
                <a:gd name="f501" fmla="*/ f412 f215 1"/>
                <a:gd name="f502" fmla="*/ f413 f216 1"/>
                <a:gd name="f503" fmla="*/ f414 f215 1"/>
                <a:gd name="f504" fmla="*/ f415 f216 1"/>
                <a:gd name="f505" fmla="*/ f416 f215 1"/>
                <a:gd name="f506" fmla="*/ f417 f216 1"/>
                <a:gd name="f507" fmla="*/ f418 f215 1"/>
                <a:gd name="f508" fmla="*/ f419 f216 1"/>
                <a:gd name="f509" fmla="*/ f420 f215 1"/>
                <a:gd name="f510" fmla="*/ f421 f216 1"/>
                <a:gd name="f511" fmla="*/ f422 f215 1"/>
                <a:gd name="f512" fmla="*/ f423 f216 1"/>
                <a:gd name="f513" fmla="*/ f424 f215 1"/>
                <a:gd name="f514" fmla="*/ f425 f215 1"/>
                <a:gd name="f515" fmla="*/ f426 f216 1"/>
                <a:gd name="f516" fmla="*/ f427 f215 1"/>
                <a:gd name="f517" fmla="*/ f428 f216 1"/>
                <a:gd name="f518" fmla="*/ f429 f215 1"/>
                <a:gd name="f519" fmla="*/ f430 f216 1"/>
                <a:gd name="f520" fmla="*/ f431 f215 1"/>
                <a:gd name="f521" fmla="*/ f432 f216 1"/>
                <a:gd name="f522" fmla="*/ f433 f215 1"/>
                <a:gd name="f523" fmla="*/ f434 f216 1"/>
                <a:gd name="f524" fmla="*/ f435 f215 1"/>
                <a:gd name="f525" fmla="*/ f436 f215 1"/>
                <a:gd name="f526" fmla="*/ f437 f216 1"/>
                <a:gd name="f527" fmla="*/ f438 f215 1"/>
                <a:gd name="f528" fmla="*/ f439 f216 1"/>
                <a:gd name="f529" fmla="*/ f440 f215 1"/>
                <a:gd name="f530" fmla="*/ f441 f216 1"/>
                <a:gd name="f531" fmla="*/ f442 f216 1"/>
                <a:gd name="f532" fmla="*/ f443 f215 1"/>
                <a:gd name="f533" fmla="*/ f444 f216 1"/>
                <a:gd name="f534" fmla="*/ f445 f215 1"/>
                <a:gd name="f535" fmla="*/ f446 f216 1"/>
                <a:gd name="f536" fmla="*/ f447 f215 1"/>
                <a:gd name="f537" fmla="*/ f448 f216 1"/>
                <a:gd name="f538" fmla="*/ f449 f215 1"/>
                <a:gd name="f539" fmla="*/ f450 f216 1"/>
                <a:gd name="f540" fmla="*/ f451 f215 1"/>
                <a:gd name="f541" fmla="*/ f452 f216 1"/>
                <a:gd name="f542" fmla="*/ f453 f215 1"/>
                <a:gd name="f543" fmla="*/ f454 f216 1"/>
                <a:gd name="f544" fmla="*/ f455 f215 1"/>
                <a:gd name="f545" fmla="*/ f456 f216 1"/>
                <a:gd name="f546" fmla="*/ f457 f215 1"/>
                <a:gd name="f547" fmla="*/ f458 f216 1"/>
                <a:gd name="f548" fmla="*/ f459 f215 1"/>
                <a:gd name="f549" fmla="*/ f460 f216 1"/>
                <a:gd name="f550" fmla="*/ f461 f215 1"/>
                <a:gd name="f551" fmla="*/ f462 f216 1"/>
                <a:gd name="f552" fmla="*/ f463 f215 1"/>
                <a:gd name="f553" fmla="*/ f464 f216 1"/>
                <a:gd name="f554" fmla="*/ f465 f215 1"/>
                <a:gd name="f555" fmla="*/ f466 f216 1"/>
                <a:gd name="f556" fmla="*/ f467 f215 1"/>
                <a:gd name="f557" fmla="*/ f468 f216 1"/>
                <a:gd name="f558" fmla="*/ f469 f215 1"/>
                <a:gd name="f559" fmla="*/ f470 f216 1"/>
                <a:gd name="f560" fmla="*/ f471 f215 1"/>
                <a:gd name="f561" fmla="*/ f472 f216 1"/>
                <a:gd name="f562" fmla="*/ f473 f215 1"/>
                <a:gd name="f563" fmla="*/ f474 f216 1"/>
                <a:gd name="f564" fmla="*/ f475 f216 1"/>
                <a:gd name="f565" fmla="*/ f476 f215 1"/>
                <a:gd name="f566" fmla="*/ f477 f216 1"/>
                <a:gd name="f567" fmla="*/ f478 f215 1"/>
                <a:gd name="f568" fmla="*/ f479 f216 1"/>
                <a:gd name="f569" fmla="*/ f480 f215 1"/>
                <a:gd name="f570" fmla="*/ f481 f216 1"/>
                <a:gd name="f571" fmla="*/ f482 f215 1"/>
                <a:gd name="f572" fmla="*/ f483 f216 1"/>
                <a:gd name="f573" fmla="*/ f484 f215 1"/>
                <a:gd name="f574" fmla="*/ f485 f216 1"/>
              </a:gdLst>
              <a:ahLst/>
              <a:cxnLst>
                <a:cxn ang="3cd4">
                  <a:pos x="hc" y="t"/>
                </a:cxn>
                <a:cxn ang="0">
                  <a:pos x="r" y="vc"/>
                </a:cxn>
                <a:cxn ang="cd4">
                  <a:pos x="hc" y="b"/>
                </a:cxn>
                <a:cxn ang="cd2">
                  <a:pos x="l" y="vc"/>
                </a:cxn>
                <a:cxn ang="f311">
                  <a:pos x="f490" y="f491"/>
                </a:cxn>
                <a:cxn ang="f311">
                  <a:pos x="f492" y="f493"/>
                </a:cxn>
                <a:cxn ang="f311">
                  <a:pos x="f494" y="f495"/>
                </a:cxn>
                <a:cxn ang="f311">
                  <a:pos x="f496" y="f497"/>
                </a:cxn>
                <a:cxn ang="f311">
                  <a:pos x="f498" y="f497"/>
                </a:cxn>
                <a:cxn ang="f311">
                  <a:pos x="f499" y="f500"/>
                </a:cxn>
                <a:cxn ang="f311">
                  <a:pos x="f501" y="f502"/>
                </a:cxn>
                <a:cxn ang="f311">
                  <a:pos x="f503" y="f504"/>
                </a:cxn>
                <a:cxn ang="f311">
                  <a:pos x="f505" y="f506"/>
                </a:cxn>
                <a:cxn ang="f311">
                  <a:pos x="f507" y="f508"/>
                </a:cxn>
                <a:cxn ang="f311">
                  <a:pos x="f509" y="f510"/>
                </a:cxn>
                <a:cxn ang="f311">
                  <a:pos x="f511" y="f512"/>
                </a:cxn>
                <a:cxn ang="f311">
                  <a:pos x="f513" y="f512"/>
                </a:cxn>
                <a:cxn ang="f311">
                  <a:pos x="f514" y="f515"/>
                </a:cxn>
                <a:cxn ang="f311">
                  <a:pos x="f516" y="f517"/>
                </a:cxn>
                <a:cxn ang="f311">
                  <a:pos x="f518" y="f519"/>
                </a:cxn>
                <a:cxn ang="f311">
                  <a:pos x="f520" y="f521"/>
                </a:cxn>
                <a:cxn ang="f311">
                  <a:pos x="f522" y="f523"/>
                </a:cxn>
                <a:cxn ang="f311">
                  <a:pos x="f524" y="f512"/>
                </a:cxn>
                <a:cxn ang="f311">
                  <a:pos x="f525" y="f526"/>
                </a:cxn>
                <a:cxn ang="f311">
                  <a:pos x="f527" y="f528"/>
                </a:cxn>
                <a:cxn ang="f311">
                  <a:pos x="f529" y="f530"/>
                </a:cxn>
                <a:cxn ang="f311">
                  <a:pos x="f524" y="f531"/>
                </a:cxn>
                <a:cxn ang="f311">
                  <a:pos x="f532" y="f533"/>
                </a:cxn>
                <a:cxn ang="f311">
                  <a:pos x="f534" y="f535"/>
                </a:cxn>
                <a:cxn ang="f311">
                  <a:pos x="f536" y="f537"/>
                </a:cxn>
                <a:cxn ang="f311">
                  <a:pos x="f538" y="f539"/>
                </a:cxn>
                <a:cxn ang="f311">
                  <a:pos x="f540" y="f541"/>
                </a:cxn>
                <a:cxn ang="f311">
                  <a:pos x="f542" y="f543"/>
                </a:cxn>
                <a:cxn ang="f311">
                  <a:pos x="f544" y="f545"/>
                </a:cxn>
                <a:cxn ang="f311">
                  <a:pos x="f546" y="f547"/>
                </a:cxn>
                <a:cxn ang="f311">
                  <a:pos x="f548" y="f549"/>
                </a:cxn>
                <a:cxn ang="f311">
                  <a:pos x="f550" y="f551"/>
                </a:cxn>
                <a:cxn ang="f311">
                  <a:pos x="f552" y="f553"/>
                </a:cxn>
                <a:cxn ang="f311">
                  <a:pos x="f554" y="f555"/>
                </a:cxn>
                <a:cxn ang="f311">
                  <a:pos x="f556" y="f557"/>
                </a:cxn>
                <a:cxn ang="f311">
                  <a:pos x="f558" y="f559"/>
                </a:cxn>
                <a:cxn ang="f311">
                  <a:pos x="f490" y="f491"/>
                </a:cxn>
                <a:cxn ang="f311">
                  <a:pos x="f560" y="f561"/>
                </a:cxn>
                <a:cxn ang="f311">
                  <a:pos x="f562" y="f563"/>
                </a:cxn>
                <a:cxn ang="f311">
                  <a:pos x="f550" y="f564"/>
                </a:cxn>
                <a:cxn ang="f311">
                  <a:pos x="f565" y="f566"/>
                </a:cxn>
                <a:cxn ang="f311">
                  <a:pos x="f567" y="f568"/>
                </a:cxn>
                <a:cxn ang="f311">
                  <a:pos x="f560" y="f561"/>
                </a:cxn>
                <a:cxn ang="f311">
                  <a:pos x="f569" y="f570"/>
                </a:cxn>
                <a:cxn ang="f311">
                  <a:pos x="f571" y="f572"/>
                </a:cxn>
                <a:cxn ang="f311">
                  <a:pos x="f573" y="f574"/>
                </a:cxn>
                <a:cxn ang="f311">
                  <a:pos x="f569" y="f570"/>
                </a:cxn>
              </a:cxnLst>
              <a:rect l="f486" t="f489" r="f487" b="f488"/>
              <a:pathLst>
                <a:path w="390" h="912">
                  <a:moveTo>
                    <a:pt x="f8" y="f9"/>
                  </a:moveTo>
                  <a:cubicBezTo>
                    <a:pt x="f10" y="f11"/>
                    <a:pt x="f12" y="f13"/>
                    <a:pt x="f14" y="f15"/>
                  </a:cubicBezTo>
                  <a:cubicBezTo>
                    <a:pt x="f16" y="f17"/>
                    <a:pt x="f18" y="f19"/>
                    <a:pt x="f18" y="f20"/>
                  </a:cubicBezTo>
                  <a:cubicBezTo>
                    <a:pt x="f18" y="f21"/>
                    <a:pt x="f22" y="f23"/>
                    <a:pt x="f24" y="f25"/>
                  </a:cubicBezTo>
                  <a:cubicBezTo>
                    <a:pt x="f26" y="f27"/>
                    <a:pt x="f28" y="f25"/>
                    <a:pt x="f29" y="f25"/>
                  </a:cubicBezTo>
                  <a:cubicBezTo>
                    <a:pt x="f30" y="f31"/>
                    <a:pt x="f32" y="f33"/>
                    <a:pt x="f34" y="f35"/>
                  </a:cubicBezTo>
                  <a:cubicBezTo>
                    <a:pt x="f36" y="f37"/>
                    <a:pt x="f38" y="f39"/>
                    <a:pt x="f40" y="f41"/>
                  </a:cubicBezTo>
                  <a:cubicBezTo>
                    <a:pt x="f42" y="f43"/>
                    <a:pt x="f44" y="f45"/>
                    <a:pt x="f46" y="f47"/>
                  </a:cubicBezTo>
                  <a:cubicBezTo>
                    <a:pt x="f48" y="f49"/>
                    <a:pt x="f50" y="f51"/>
                    <a:pt x="f32" y="f52"/>
                  </a:cubicBezTo>
                  <a:cubicBezTo>
                    <a:pt x="f53" y="f54"/>
                    <a:pt x="f55" y="f54"/>
                    <a:pt x="f56" y="f57"/>
                  </a:cubicBezTo>
                  <a:cubicBezTo>
                    <a:pt x="f58" y="f59"/>
                    <a:pt x="f60" y="f61"/>
                    <a:pt x="f58" y="f62"/>
                  </a:cubicBezTo>
                  <a:cubicBezTo>
                    <a:pt x="f63" y="f64"/>
                    <a:pt x="f65" y="f66"/>
                    <a:pt x="f65" y="f67"/>
                  </a:cubicBezTo>
                  <a:cubicBezTo>
                    <a:pt x="f68" y="f67"/>
                    <a:pt x="f69" y="f67"/>
                    <a:pt x="f70" y="f67"/>
                  </a:cubicBezTo>
                  <a:cubicBezTo>
                    <a:pt x="f71" y="f72"/>
                    <a:pt x="f73" y="f74"/>
                    <a:pt x="f69" y="f75"/>
                  </a:cubicBezTo>
                  <a:cubicBezTo>
                    <a:pt x="f76" y="f77"/>
                    <a:pt x="f78" y="f79"/>
                    <a:pt x="f80" y="f81"/>
                  </a:cubicBezTo>
                  <a:cubicBezTo>
                    <a:pt x="f58" y="f82"/>
                    <a:pt x="f83" y="f84"/>
                    <a:pt x="f85" y="f86"/>
                  </a:cubicBezTo>
                  <a:cubicBezTo>
                    <a:pt x="f87" y="f82"/>
                    <a:pt x="f88" y="f7"/>
                    <a:pt x="f88" y="f89"/>
                  </a:cubicBezTo>
                  <a:cubicBezTo>
                    <a:pt x="f90" y="f79"/>
                    <a:pt x="f91" y="f92"/>
                    <a:pt x="f93" y="f94"/>
                  </a:cubicBezTo>
                  <a:cubicBezTo>
                    <a:pt x="f95" y="f74"/>
                    <a:pt x="f96" y="f97"/>
                    <a:pt x="f98" y="f67"/>
                  </a:cubicBezTo>
                  <a:cubicBezTo>
                    <a:pt x="f99" y="f100"/>
                    <a:pt x="f101" y="f20"/>
                    <a:pt x="f102" y="f103"/>
                  </a:cubicBezTo>
                  <a:cubicBezTo>
                    <a:pt x="f104" y="f105"/>
                    <a:pt x="f106" y="f107"/>
                    <a:pt x="f108" y="f109"/>
                  </a:cubicBezTo>
                  <a:cubicBezTo>
                    <a:pt x="f110" y="f111"/>
                    <a:pt x="f112" y="f113"/>
                    <a:pt x="f5" y="f114"/>
                  </a:cubicBezTo>
                  <a:cubicBezTo>
                    <a:pt x="f115" y="f116"/>
                    <a:pt x="f117" y="f118"/>
                    <a:pt x="f98" y="f119"/>
                  </a:cubicBezTo>
                  <a:cubicBezTo>
                    <a:pt x="f120" y="f121"/>
                    <a:pt x="f122" y="f123"/>
                    <a:pt x="f124" y="f125"/>
                  </a:cubicBezTo>
                  <a:cubicBezTo>
                    <a:pt x="f126" y="f127"/>
                    <a:pt x="f128" y="f129"/>
                    <a:pt x="f130" y="f131"/>
                  </a:cubicBezTo>
                  <a:cubicBezTo>
                    <a:pt x="f132" y="f133"/>
                    <a:pt x="f134" y="f135"/>
                    <a:pt x="f136" y="f137"/>
                  </a:cubicBezTo>
                  <a:cubicBezTo>
                    <a:pt x="f138" y="f138"/>
                    <a:pt x="f139" y="f140"/>
                    <a:pt x="f141" y="f134"/>
                  </a:cubicBezTo>
                  <a:cubicBezTo>
                    <a:pt x="f95" y="f142"/>
                    <a:pt x="f143" y="f144"/>
                    <a:pt x="f145" y="f146"/>
                  </a:cubicBezTo>
                  <a:cubicBezTo>
                    <a:pt x="f93" y="f147"/>
                    <a:pt x="f148" y="f149"/>
                    <a:pt x="f150" y="f151"/>
                  </a:cubicBezTo>
                  <a:cubicBezTo>
                    <a:pt x="f152" y="f153"/>
                    <a:pt x="f135" y="f5"/>
                    <a:pt x="f154" y="f5"/>
                  </a:cubicBezTo>
                  <a:cubicBezTo>
                    <a:pt x="f36" y="f155"/>
                    <a:pt x="f156" y="f157"/>
                    <a:pt x="f44" y="f158"/>
                  </a:cubicBezTo>
                  <a:cubicBezTo>
                    <a:pt x="f159" y="f160"/>
                    <a:pt x="f161" y="f162"/>
                    <a:pt x="f38" y="f142"/>
                  </a:cubicBezTo>
                  <a:cubicBezTo>
                    <a:pt x="f163" y="f164"/>
                    <a:pt x="f165" y="f143"/>
                    <a:pt x="f166" y="f143"/>
                  </a:cubicBezTo>
                  <a:cubicBezTo>
                    <a:pt x="f26" y="f167"/>
                    <a:pt x="f168" y="f137"/>
                    <a:pt x="f169" y="f170"/>
                  </a:cubicBezTo>
                  <a:cubicBezTo>
                    <a:pt x="f171" y="f65"/>
                    <a:pt x="f172" y="f173"/>
                    <a:pt x="f174" y="f175"/>
                  </a:cubicBezTo>
                  <a:cubicBezTo>
                    <a:pt x="f6" y="f26"/>
                    <a:pt x="f176" y="f177"/>
                    <a:pt x="f178" y="f12"/>
                  </a:cubicBezTo>
                  <a:cubicBezTo>
                    <a:pt x="f179" y="f180"/>
                    <a:pt x="f181" y="f182"/>
                    <a:pt x="f168" y="f183"/>
                  </a:cubicBezTo>
                  <a:cubicBezTo>
                    <a:pt x="f184" y="f185"/>
                    <a:pt x="f186" y="f187"/>
                    <a:pt x="f8" y="f9"/>
                  </a:cubicBezTo>
                  <a:close/>
                  <a:moveTo>
                    <a:pt x="f26" y="f63"/>
                  </a:moveTo>
                  <a:cubicBezTo>
                    <a:pt x="f127" y="f188"/>
                    <a:pt x="f189" y="f188"/>
                    <a:pt x="f190" y="f188"/>
                  </a:cubicBezTo>
                  <a:cubicBezTo>
                    <a:pt x="f175" y="f32"/>
                    <a:pt x="f191" y="f192"/>
                    <a:pt x="f166" y="f193"/>
                  </a:cubicBezTo>
                  <a:cubicBezTo>
                    <a:pt x="f194" y="f177"/>
                    <a:pt x="f195" y="f24"/>
                    <a:pt x="f196" y="f121"/>
                  </a:cubicBezTo>
                  <a:cubicBezTo>
                    <a:pt x="f169" y="f197"/>
                    <a:pt x="f181" y="f184"/>
                    <a:pt x="f198" y="f186"/>
                  </a:cubicBezTo>
                  <a:cubicBezTo>
                    <a:pt x="f199" y="f200"/>
                    <a:pt x="f201" y="f202"/>
                    <a:pt x="f26" y="f63"/>
                  </a:cubicBezTo>
                  <a:close/>
                  <a:moveTo>
                    <a:pt x="f203" y="f204"/>
                  </a:moveTo>
                  <a:cubicBezTo>
                    <a:pt x="f205" y="f125"/>
                    <a:pt x="f164" y="f206"/>
                    <a:pt x="f143" y="f207"/>
                  </a:cubicBezTo>
                  <a:cubicBezTo>
                    <a:pt x="f208" y="f209"/>
                    <a:pt x="f210" y="f211"/>
                    <a:pt x="f212" y="f58"/>
                  </a:cubicBezTo>
                  <a:cubicBezTo>
                    <a:pt x="f213" y="f211"/>
                    <a:pt x="f102" y="f30"/>
                    <a:pt x="f203" y="f20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0" name="Freeform 33">
              <a:extLst>
                <a:ext uri="{FF2B5EF4-FFF2-40B4-BE49-F238E27FC236}">
                  <a16:creationId xmlns:a16="http://schemas.microsoft.com/office/drawing/2014/main" id="{D096E015-B71E-2171-47E1-56BD6A9CA552}"/>
                </a:ext>
              </a:extLst>
            </p:cNvPr>
            <p:cNvSpPr/>
            <p:nvPr/>
          </p:nvSpPr>
          <p:spPr>
            <a:xfrm>
              <a:off x="792034" y="4063675"/>
              <a:ext cx="268559" cy="928838"/>
            </a:xfrm>
            <a:custGeom>
              <a:avLst/>
              <a:gdLst>
                <a:gd name="f0" fmla="val 10800000"/>
                <a:gd name="f1" fmla="val 5400000"/>
                <a:gd name="f2" fmla="val 180"/>
                <a:gd name="f3" fmla="val w"/>
                <a:gd name="f4" fmla="val h"/>
                <a:gd name="f5" fmla="val 0"/>
                <a:gd name="f6" fmla="val 287"/>
                <a:gd name="f7" fmla="val 989"/>
                <a:gd name="f8" fmla="val 225"/>
                <a:gd name="f9" fmla="val 351"/>
                <a:gd name="f10" fmla="val 227"/>
                <a:gd name="f11" fmla="val 365"/>
                <a:gd name="f12" fmla="val 229"/>
                <a:gd name="f13" fmla="val 379"/>
                <a:gd name="f14" fmla="val 393"/>
                <a:gd name="f15" fmla="val 231"/>
                <a:gd name="f16" fmla="val 450"/>
                <a:gd name="f17" fmla="val 506"/>
                <a:gd name="f18" fmla="val 233"/>
                <a:gd name="f19" fmla="val 563"/>
                <a:gd name="f20" fmla="val 588"/>
                <a:gd name="f21" fmla="val 213"/>
                <a:gd name="f22" fmla="val 583"/>
                <a:gd name="f23" fmla="val 198"/>
                <a:gd name="f24" fmla="val 587"/>
                <a:gd name="f25" fmla="val 200"/>
                <a:gd name="f26" fmla="val 657"/>
                <a:gd name="f27" fmla="val 173"/>
                <a:gd name="f28" fmla="val 723"/>
                <a:gd name="f29" fmla="val 162"/>
                <a:gd name="f30" fmla="val 792"/>
                <a:gd name="f31" fmla="val 158"/>
                <a:gd name="f32" fmla="val 822"/>
                <a:gd name="f33" fmla="val 154"/>
                <a:gd name="f34" fmla="val 852"/>
                <a:gd name="f35" fmla="val 165"/>
                <a:gd name="f36" fmla="val 882"/>
                <a:gd name="f37" fmla="val 175"/>
                <a:gd name="f38" fmla="val 909"/>
                <a:gd name="f39" fmla="val 179"/>
                <a:gd name="f40" fmla="val 939"/>
                <a:gd name="f41" fmla="val 185"/>
                <a:gd name="f42" fmla="val 967"/>
                <a:gd name="f43" fmla="val 188"/>
                <a:gd name="f44" fmla="val 980"/>
                <a:gd name="f45" fmla="val 184"/>
                <a:gd name="f46" fmla="val 988"/>
                <a:gd name="f47" fmla="val 169"/>
                <a:gd name="f48" fmla="val 987"/>
                <a:gd name="f49" fmla="val 148"/>
                <a:gd name="f50" fmla="val 985"/>
                <a:gd name="f51" fmla="val 127"/>
                <a:gd name="f52" fmla="val 983"/>
                <a:gd name="f53" fmla="val 106"/>
                <a:gd name="f54" fmla="val 92"/>
                <a:gd name="f55" fmla="val 89"/>
                <a:gd name="f56" fmla="val 968"/>
                <a:gd name="f57" fmla="val 98"/>
                <a:gd name="f58" fmla="val 928"/>
                <a:gd name="f59" fmla="val 105"/>
                <a:gd name="f60" fmla="val 888"/>
                <a:gd name="f61" fmla="val 110"/>
                <a:gd name="f62" fmla="val 848"/>
                <a:gd name="f63" fmla="val 111"/>
                <a:gd name="f64" fmla="val 840"/>
                <a:gd name="f65" fmla="val 107"/>
                <a:gd name="f66" fmla="val 831"/>
                <a:gd name="f67" fmla="val 823"/>
                <a:gd name="f68" fmla="val 95"/>
                <a:gd name="f69" fmla="val 765"/>
                <a:gd name="f70" fmla="val 84"/>
                <a:gd name="f71" fmla="val 708"/>
                <a:gd name="f72" fmla="val 75"/>
                <a:gd name="f73" fmla="val 650"/>
                <a:gd name="f74" fmla="val 72"/>
                <a:gd name="f75" fmla="val 633"/>
                <a:gd name="f76" fmla="val 66"/>
                <a:gd name="f77" fmla="val 617"/>
                <a:gd name="f78" fmla="val 70"/>
                <a:gd name="f79" fmla="val 598"/>
                <a:gd name="f80" fmla="val 73"/>
                <a:gd name="f81" fmla="val 579"/>
                <a:gd name="f82" fmla="val 60"/>
                <a:gd name="f83" fmla="val 565"/>
                <a:gd name="f84" fmla="val 38"/>
                <a:gd name="f85" fmla="val 571"/>
                <a:gd name="f86" fmla="val 522"/>
                <a:gd name="f87" fmla="val 475"/>
                <a:gd name="f88" fmla="val 429"/>
                <a:gd name="f89" fmla="val 37"/>
                <a:gd name="f90" fmla="val 428"/>
                <a:gd name="f91" fmla="val 36"/>
                <a:gd name="f92" fmla="val 34"/>
                <a:gd name="f93" fmla="val 33"/>
                <a:gd name="f94" fmla="val 473"/>
                <a:gd name="f95" fmla="val 30"/>
                <a:gd name="f96" fmla="val 495"/>
                <a:gd name="f97" fmla="val 501"/>
                <a:gd name="f98" fmla="val 26"/>
                <a:gd name="f99" fmla="val 510"/>
                <a:gd name="f100" fmla="val 22"/>
                <a:gd name="f101" fmla="val 16"/>
                <a:gd name="f102" fmla="val 511"/>
                <a:gd name="f103" fmla="val 9"/>
                <a:gd name="f104" fmla="val 507"/>
                <a:gd name="f105" fmla="val 3"/>
                <a:gd name="f106" fmla="val 504"/>
                <a:gd name="f107" fmla="val 2"/>
                <a:gd name="f108" fmla="val 503"/>
                <a:gd name="f109" fmla="val 499"/>
                <a:gd name="f110" fmla="val 496"/>
                <a:gd name="f111" fmla="val 4"/>
                <a:gd name="f112" fmla="val 471"/>
                <a:gd name="f113" fmla="val 447"/>
                <a:gd name="f114" fmla="val 422"/>
                <a:gd name="f115" fmla="val 17"/>
                <a:gd name="f116" fmla="val 344"/>
                <a:gd name="f117" fmla="val 25"/>
                <a:gd name="f118" fmla="val 266"/>
                <a:gd name="f119" fmla="val 168"/>
                <a:gd name="f120" fmla="val 149"/>
                <a:gd name="f121" fmla="val 58"/>
                <a:gd name="f122" fmla="val 138"/>
                <a:gd name="f123" fmla="val 123"/>
                <a:gd name="f124" fmla="val 83"/>
                <a:gd name="f125" fmla="val 94"/>
                <a:gd name="f126" fmla="val 69"/>
                <a:gd name="f127" fmla="val 99"/>
                <a:gd name="f128" fmla="val 57"/>
                <a:gd name="f129" fmla="val 100"/>
                <a:gd name="f130" fmla="val 42"/>
                <a:gd name="f131" fmla="val 31"/>
                <a:gd name="f132" fmla="val 113"/>
                <a:gd name="f133" fmla="val 20"/>
                <a:gd name="f134" fmla="val 122"/>
                <a:gd name="f135" fmla="val 8"/>
                <a:gd name="f136" fmla="val 133"/>
                <a:gd name="f137" fmla="val 5"/>
                <a:gd name="f138" fmla="val 150"/>
                <a:gd name="f139" fmla="val 171"/>
                <a:gd name="f140" fmla="val 190"/>
                <a:gd name="f141" fmla="val 197"/>
                <a:gd name="f142" fmla="val 64"/>
                <a:gd name="f143" fmla="val 204"/>
                <a:gd name="f144" fmla="val 85"/>
                <a:gd name="f145" fmla="val 114"/>
                <a:gd name="f146" fmla="val 141"/>
                <a:gd name="f147" fmla="val 249"/>
                <a:gd name="f148" fmla="val 256"/>
                <a:gd name="f149" fmla="val 260"/>
                <a:gd name="f150" fmla="val 261"/>
                <a:gd name="f151" fmla="val 189"/>
                <a:gd name="f152" fmla="val 267"/>
                <a:gd name="f153" fmla="val 242"/>
                <a:gd name="f154" fmla="val 273"/>
                <a:gd name="f155" fmla="val 295"/>
                <a:gd name="f156" fmla="val 278"/>
                <a:gd name="f157" fmla="val 348"/>
                <a:gd name="f158" fmla="val 280"/>
                <a:gd name="f159" fmla="val 374"/>
                <a:gd name="f160" fmla="val 281"/>
                <a:gd name="f161" fmla="val 400"/>
                <a:gd name="f162" fmla="val 283"/>
                <a:gd name="f163" fmla="val 426"/>
                <a:gd name="f164" fmla="val 437"/>
                <a:gd name="f165" fmla="val 448"/>
                <a:gd name="f166" fmla="val 286"/>
                <a:gd name="f167" fmla="val 458"/>
                <a:gd name="f168" fmla="val 465"/>
                <a:gd name="f169" fmla="val 477"/>
                <a:gd name="f170" fmla="val 276"/>
                <a:gd name="f171" fmla="val 253"/>
                <a:gd name="f172" fmla="val 250"/>
                <a:gd name="f173" fmla="val 461"/>
                <a:gd name="f174" fmla="val 243"/>
                <a:gd name="f175" fmla="val 424"/>
                <a:gd name="f176" fmla="val 236"/>
                <a:gd name="f177" fmla="val 387"/>
                <a:gd name="f178" fmla="val 228"/>
                <a:gd name="f179" fmla="val 226"/>
                <a:gd name="f180" fmla="val 586"/>
                <a:gd name="f181" fmla="val 126"/>
                <a:gd name="f182" fmla="val 604"/>
                <a:gd name="f183" fmla="val 129"/>
                <a:gd name="f184" fmla="val 620"/>
                <a:gd name="f185" fmla="val 132"/>
                <a:gd name="f186" fmla="val 640"/>
                <a:gd name="f187" fmla="val 139"/>
                <a:gd name="f188" fmla="val 607"/>
                <a:gd name="f189" fmla="val 136"/>
                <a:gd name="f190" fmla="+- 0 0 -90"/>
                <a:gd name="f191" fmla="*/ f3 1 287"/>
                <a:gd name="f192" fmla="*/ f4 1 989"/>
                <a:gd name="f193" fmla="val f5"/>
                <a:gd name="f194" fmla="val f6"/>
                <a:gd name="f195" fmla="val f7"/>
                <a:gd name="f196" fmla="*/ f190 f0 1"/>
                <a:gd name="f197" fmla="+- f195 0 f193"/>
                <a:gd name="f198" fmla="+- f194 0 f193"/>
                <a:gd name="f199" fmla="*/ f196 1 f2"/>
                <a:gd name="f200" fmla="*/ f198 1 287"/>
                <a:gd name="f201" fmla="*/ f197 1 989"/>
                <a:gd name="f202" fmla="*/ 225 f198 1"/>
                <a:gd name="f203" fmla="*/ 351 f197 1"/>
                <a:gd name="f204" fmla="*/ 229 f198 1"/>
                <a:gd name="f205" fmla="*/ 393 f197 1"/>
                <a:gd name="f206" fmla="*/ 233 f198 1"/>
                <a:gd name="f207" fmla="*/ 563 f197 1"/>
                <a:gd name="f208" fmla="*/ 198 f198 1"/>
                <a:gd name="f209" fmla="*/ 587 f197 1"/>
                <a:gd name="f210" fmla="*/ 162 f198 1"/>
                <a:gd name="f211" fmla="*/ 792 f197 1"/>
                <a:gd name="f212" fmla="*/ 165 f198 1"/>
                <a:gd name="f213" fmla="*/ 882 f197 1"/>
                <a:gd name="f214" fmla="*/ 185 f198 1"/>
                <a:gd name="f215" fmla="*/ 967 f197 1"/>
                <a:gd name="f216" fmla="*/ 169 f198 1"/>
                <a:gd name="f217" fmla="*/ 987 f197 1"/>
                <a:gd name="f218" fmla="*/ 106 f198 1"/>
                <a:gd name="f219" fmla="*/ 92 f198 1"/>
                <a:gd name="f220" fmla="*/ 968 f197 1"/>
                <a:gd name="f221" fmla="*/ 110 f198 1"/>
                <a:gd name="f222" fmla="*/ 848 f197 1"/>
                <a:gd name="f223" fmla="*/ 823 f197 1"/>
                <a:gd name="f224" fmla="*/ 75 f198 1"/>
                <a:gd name="f225" fmla="*/ 650 f197 1"/>
                <a:gd name="f226" fmla="*/ 70 f198 1"/>
                <a:gd name="f227" fmla="*/ 598 f197 1"/>
                <a:gd name="f228" fmla="*/ 38 f198 1"/>
                <a:gd name="f229" fmla="*/ 571 f197 1"/>
                <a:gd name="f230" fmla="*/ 429 f197 1"/>
                <a:gd name="f231" fmla="*/ 36 f198 1"/>
                <a:gd name="f232" fmla="*/ 428 f197 1"/>
                <a:gd name="f233" fmla="*/ 30 f198 1"/>
                <a:gd name="f234" fmla="*/ 495 f197 1"/>
                <a:gd name="f235" fmla="*/ 22 f198 1"/>
                <a:gd name="f236" fmla="*/ 510 f197 1"/>
                <a:gd name="f237" fmla="*/ 3 f198 1"/>
                <a:gd name="f238" fmla="*/ 504 f197 1"/>
                <a:gd name="f239" fmla="*/ 2 f198 1"/>
                <a:gd name="f240" fmla="*/ 496 f197 1"/>
                <a:gd name="f241" fmla="*/ 4 f198 1"/>
                <a:gd name="f242" fmla="*/ 422 f197 1"/>
                <a:gd name="f243" fmla="*/ 33 f198 1"/>
                <a:gd name="f244" fmla="*/ 188 f197 1"/>
                <a:gd name="f245" fmla="*/ 58 f198 1"/>
                <a:gd name="f246" fmla="*/ 138 f197 1"/>
                <a:gd name="f247" fmla="*/ 94 f198 1"/>
                <a:gd name="f248" fmla="*/ 69 f197 1"/>
                <a:gd name="f249" fmla="*/ 31 f197 1"/>
                <a:gd name="f250" fmla="*/ 133 f198 1"/>
                <a:gd name="f251" fmla="*/ 5 f197 1"/>
                <a:gd name="f252" fmla="*/ 180 f198 1"/>
                <a:gd name="f253" fmla="*/ 22 f197 1"/>
                <a:gd name="f254" fmla="*/ 204 f198 1"/>
                <a:gd name="f255" fmla="*/ 85 f197 1"/>
                <a:gd name="f256" fmla="*/ 249 f198 1"/>
                <a:gd name="f257" fmla="*/ 162 f197 1"/>
                <a:gd name="f258" fmla="*/ 261 f198 1"/>
                <a:gd name="f259" fmla="*/ 189 f197 1"/>
                <a:gd name="f260" fmla="*/ 278 f198 1"/>
                <a:gd name="f261" fmla="*/ 348 f197 1"/>
                <a:gd name="f262" fmla="*/ 283 f198 1"/>
                <a:gd name="f263" fmla="*/ 426 f197 1"/>
                <a:gd name="f264" fmla="*/ 286 f198 1"/>
                <a:gd name="f265" fmla="*/ 458 f197 1"/>
                <a:gd name="f266" fmla="*/ 276 f198 1"/>
                <a:gd name="f267" fmla="*/ 477 f197 1"/>
                <a:gd name="f268" fmla="*/ 250 f198 1"/>
                <a:gd name="f269" fmla="*/ 461 f197 1"/>
                <a:gd name="f270" fmla="*/ 123 f198 1"/>
                <a:gd name="f271" fmla="*/ 586 f197 1"/>
                <a:gd name="f272" fmla="*/ 132 f198 1"/>
                <a:gd name="f273" fmla="*/ 640 f197 1"/>
                <a:gd name="f274" fmla="+- f199 0 f1"/>
                <a:gd name="f275" fmla="*/ f202 1 287"/>
                <a:gd name="f276" fmla="*/ f203 1 989"/>
                <a:gd name="f277" fmla="*/ f204 1 287"/>
                <a:gd name="f278" fmla="*/ f205 1 989"/>
                <a:gd name="f279" fmla="*/ f206 1 287"/>
                <a:gd name="f280" fmla="*/ f207 1 989"/>
                <a:gd name="f281" fmla="*/ f208 1 287"/>
                <a:gd name="f282" fmla="*/ f209 1 989"/>
                <a:gd name="f283" fmla="*/ f210 1 287"/>
                <a:gd name="f284" fmla="*/ f211 1 989"/>
                <a:gd name="f285" fmla="*/ f212 1 287"/>
                <a:gd name="f286" fmla="*/ f213 1 989"/>
                <a:gd name="f287" fmla="*/ f214 1 287"/>
                <a:gd name="f288" fmla="*/ f215 1 989"/>
                <a:gd name="f289" fmla="*/ f216 1 287"/>
                <a:gd name="f290" fmla="*/ f217 1 989"/>
                <a:gd name="f291" fmla="*/ f218 1 287"/>
                <a:gd name="f292" fmla="*/ f219 1 287"/>
                <a:gd name="f293" fmla="*/ f220 1 989"/>
                <a:gd name="f294" fmla="*/ f221 1 287"/>
                <a:gd name="f295" fmla="*/ f222 1 989"/>
                <a:gd name="f296" fmla="*/ f223 1 989"/>
                <a:gd name="f297" fmla="*/ f224 1 287"/>
                <a:gd name="f298" fmla="*/ f225 1 989"/>
                <a:gd name="f299" fmla="*/ f226 1 287"/>
                <a:gd name="f300" fmla="*/ f227 1 989"/>
                <a:gd name="f301" fmla="*/ f228 1 287"/>
                <a:gd name="f302" fmla="*/ f229 1 989"/>
                <a:gd name="f303" fmla="*/ f230 1 989"/>
                <a:gd name="f304" fmla="*/ f231 1 287"/>
                <a:gd name="f305" fmla="*/ f232 1 989"/>
                <a:gd name="f306" fmla="*/ f233 1 287"/>
                <a:gd name="f307" fmla="*/ f234 1 989"/>
                <a:gd name="f308" fmla="*/ f235 1 287"/>
                <a:gd name="f309" fmla="*/ f236 1 989"/>
                <a:gd name="f310" fmla="*/ f237 1 287"/>
                <a:gd name="f311" fmla="*/ f238 1 989"/>
                <a:gd name="f312" fmla="*/ f239 1 287"/>
                <a:gd name="f313" fmla="*/ f240 1 989"/>
                <a:gd name="f314" fmla="*/ f241 1 287"/>
                <a:gd name="f315" fmla="*/ f242 1 989"/>
                <a:gd name="f316" fmla="*/ f243 1 287"/>
                <a:gd name="f317" fmla="*/ f244 1 989"/>
                <a:gd name="f318" fmla="*/ f245 1 287"/>
                <a:gd name="f319" fmla="*/ f246 1 989"/>
                <a:gd name="f320" fmla="*/ f247 1 287"/>
                <a:gd name="f321" fmla="*/ f248 1 989"/>
                <a:gd name="f322" fmla="*/ f249 1 989"/>
                <a:gd name="f323" fmla="*/ f250 1 287"/>
                <a:gd name="f324" fmla="*/ f251 1 989"/>
                <a:gd name="f325" fmla="*/ f252 1 287"/>
                <a:gd name="f326" fmla="*/ f253 1 989"/>
                <a:gd name="f327" fmla="*/ f254 1 287"/>
                <a:gd name="f328" fmla="*/ f255 1 989"/>
                <a:gd name="f329" fmla="*/ f256 1 287"/>
                <a:gd name="f330" fmla="*/ f257 1 989"/>
                <a:gd name="f331" fmla="*/ f258 1 287"/>
                <a:gd name="f332" fmla="*/ f259 1 989"/>
                <a:gd name="f333" fmla="*/ f260 1 287"/>
                <a:gd name="f334" fmla="*/ f261 1 989"/>
                <a:gd name="f335" fmla="*/ f262 1 287"/>
                <a:gd name="f336" fmla="*/ f263 1 989"/>
                <a:gd name="f337" fmla="*/ f264 1 287"/>
                <a:gd name="f338" fmla="*/ f265 1 989"/>
                <a:gd name="f339" fmla="*/ f266 1 287"/>
                <a:gd name="f340" fmla="*/ f267 1 989"/>
                <a:gd name="f341" fmla="*/ f268 1 287"/>
                <a:gd name="f342" fmla="*/ f269 1 989"/>
                <a:gd name="f343" fmla="*/ f270 1 287"/>
                <a:gd name="f344" fmla="*/ f271 1 989"/>
                <a:gd name="f345" fmla="*/ f272 1 287"/>
                <a:gd name="f346" fmla="*/ f273 1 989"/>
                <a:gd name="f347" fmla="*/ 0 1 f200"/>
                <a:gd name="f348" fmla="*/ f194 1 f200"/>
                <a:gd name="f349" fmla="*/ 0 1 f201"/>
                <a:gd name="f350" fmla="*/ f195 1 f201"/>
                <a:gd name="f351" fmla="*/ f275 1 f200"/>
                <a:gd name="f352" fmla="*/ f276 1 f201"/>
                <a:gd name="f353" fmla="*/ f277 1 f200"/>
                <a:gd name="f354" fmla="*/ f278 1 f201"/>
                <a:gd name="f355" fmla="*/ f279 1 f200"/>
                <a:gd name="f356" fmla="*/ f280 1 f201"/>
                <a:gd name="f357" fmla="*/ f281 1 f200"/>
                <a:gd name="f358" fmla="*/ f282 1 f201"/>
                <a:gd name="f359" fmla="*/ f283 1 f200"/>
                <a:gd name="f360" fmla="*/ f284 1 f201"/>
                <a:gd name="f361" fmla="*/ f285 1 f200"/>
                <a:gd name="f362" fmla="*/ f286 1 f201"/>
                <a:gd name="f363" fmla="*/ f287 1 f200"/>
                <a:gd name="f364" fmla="*/ f288 1 f201"/>
                <a:gd name="f365" fmla="*/ f289 1 f200"/>
                <a:gd name="f366" fmla="*/ f290 1 f201"/>
                <a:gd name="f367" fmla="*/ f291 1 f200"/>
                <a:gd name="f368" fmla="*/ f292 1 f200"/>
                <a:gd name="f369" fmla="*/ f293 1 f201"/>
                <a:gd name="f370" fmla="*/ f294 1 f200"/>
                <a:gd name="f371" fmla="*/ f295 1 f201"/>
                <a:gd name="f372" fmla="*/ f296 1 f201"/>
                <a:gd name="f373" fmla="*/ f297 1 f200"/>
                <a:gd name="f374" fmla="*/ f298 1 f201"/>
                <a:gd name="f375" fmla="*/ f299 1 f200"/>
                <a:gd name="f376" fmla="*/ f300 1 f201"/>
                <a:gd name="f377" fmla="*/ f301 1 f200"/>
                <a:gd name="f378" fmla="*/ f302 1 f201"/>
                <a:gd name="f379" fmla="*/ f303 1 f201"/>
                <a:gd name="f380" fmla="*/ f304 1 f200"/>
                <a:gd name="f381" fmla="*/ f305 1 f201"/>
                <a:gd name="f382" fmla="*/ f306 1 f200"/>
                <a:gd name="f383" fmla="*/ f307 1 f201"/>
                <a:gd name="f384" fmla="*/ f308 1 f200"/>
                <a:gd name="f385" fmla="*/ f309 1 f201"/>
                <a:gd name="f386" fmla="*/ f310 1 f200"/>
                <a:gd name="f387" fmla="*/ f311 1 f201"/>
                <a:gd name="f388" fmla="*/ f312 1 f200"/>
                <a:gd name="f389" fmla="*/ f313 1 f201"/>
                <a:gd name="f390" fmla="*/ f314 1 f200"/>
                <a:gd name="f391" fmla="*/ f315 1 f201"/>
                <a:gd name="f392" fmla="*/ f316 1 f200"/>
                <a:gd name="f393" fmla="*/ f317 1 f201"/>
                <a:gd name="f394" fmla="*/ f318 1 f200"/>
                <a:gd name="f395" fmla="*/ f319 1 f201"/>
                <a:gd name="f396" fmla="*/ f320 1 f200"/>
                <a:gd name="f397" fmla="*/ f321 1 f201"/>
                <a:gd name="f398" fmla="*/ f322 1 f201"/>
                <a:gd name="f399" fmla="*/ f323 1 f200"/>
                <a:gd name="f400" fmla="*/ f324 1 f201"/>
                <a:gd name="f401" fmla="*/ f325 1 f200"/>
                <a:gd name="f402" fmla="*/ f326 1 f201"/>
                <a:gd name="f403" fmla="*/ f327 1 f200"/>
                <a:gd name="f404" fmla="*/ f328 1 f201"/>
                <a:gd name="f405" fmla="*/ f329 1 f200"/>
                <a:gd name="f406" fmla="*/ f330 1 f201"/>
                <a:gd name="f407" fmla="*/ f331 1 f200"/>
                <a:gd name="f408" fmla="*/ f332 1 f201"/>
                <a:gd name="f409" fmla="*/ f333 1 f200"/>
                <a:gd name="f410" fmla="*/ f334 1 f201"/>
                <a:gd name="f411" fmla="*/ f335 1 f200"/>
                <a:gd name="f412" fmla="*/ f336 1 f201"/>
                <a:gd name="f413" fmla="*/ f337 1 f200"/>
                <a:gd name="f414" fmla="*/ f338 1 f201"/>
                <a:gd name="f415" fmla="*/ f339 1 f200"/>
                <a:gd name="f416" fmla="*/ f340 1 f201"/>
                <a:gd name="f417" fmla="*/ f341 1 f200"/>
                <a:gd name="f418" fmla="*/ f342 1 f201"/>
                <a:gd name="f419" fmla="*/ f343 1 f200"/>
                <a:gd name="f420" fmla="*/ f344 1 f201"/>
                <a:gd name="f421" fmla="*/ f345 1 f200"/>
                <a:gd name="f422" fmla="*/ f346 1 f201"/>
                <a:gd name="f423" fmla="*/ f347 f191 1"/>
                <a:gd name="f424" fmla="*/ f348 f191 1"/>
                <a:gd name="f425" fmla="*/ f350 f192 1"/>
                <a:gd name="f426" fmla="*/ f349 f192 1"/>
                <a:gd name="f427" fmla="*/ f351 f191 1"/>
                <a:gd name="f428" fmla="*/ f352 f192 1"/>
                <a:gd name="f429" fmla="*/ f353 f191 1"/>
                <a:gd name="f430" fmla="*/ f354 f192 1"/>
                <a:gd name="f431" fmla="*/ f355 f191 1"/>
                <a:gd name="f432" fmla="*/ f356 f192 1"/>
                <a:gd name="f433" fmla="*/ f357 f191 1"/>
                <a:gd name="f434" fmla="*/ f358 f192 1"/>
                <a:gd name="f435" fmla="*/ f359 f191 1"/>
                <a:gd name="f436" fmla="*/ f360 f192 1"/>
                <a:gd name="f437" fmla="*/ f361 f191 1"/>
                <a:gd name="f438" fmla="*/ f362 f192 1"/>
                <a:gd name="f439" fmla="*/ f363 f191 1"/>
                <a:gd name="f440" fmla="*/ f364 f192 1"/>
                <a:gd name="f441" fmla="*/ f365 f191 1"/>
                <a:gd name="f442" fmla="*/ f366 f192 1"/>
                <a:gd name="f443" fmla="*/ f367 f191 1"/>
                <a:gd name="f444" fmla="*/ f368 f191 1"/>
                <a:gd name="f445" fmla="*/ f369 f192 1"/>
                <a:gd name="f446" fmla="*/ f370 f191 1"/>
                <a:gd name="f447" fmla="*/ f371 f192 1"/>
                <a:gd name="f448" fmla="*/ f372 f192 1"/>
                <a:gd name="f449" fmla="*/ f373 f191 1"/>
                <a:gd name="f450" fmla="*/ f374 f192 1"/>
                <a:gd name="f451" fmla="*/ f375 f191 1"/>
                <a:gd name="f452" fmla="*/ f376 f192 1"/>
                <a:gd name="f453" fmla="*/ f377 f191 1"/>
                <a:gd name="f454" fmla="*/ f378 f192 1"/>
                <a:gd name="f455" fmla="*/ f379 f192 1"/>
                <a:gd name="f456" fmla="*/ f380 f191 1"/>
                <a:gd name="f457" fmla="*/ f381 f192 1"/>
                <a:gd name="f458" fmla="*/ f382 f191 1"/>
                <a:gd name="f459" fmla="*/ f383 f192 1"/>
                <a:gd name="f460" fmla="*/ f384 f191 1"/>
                <a:gd name="f461" fmla="*/ f385 f192 1"/>
                <a:gd name="f462" fmla="*/ f386 f191 1"/>
                <a:gd name="f463" fmla="*/ f387 f192 1"/>
                <a:gd name="f464" fmla="*/ f388 f191 1"/>
                <a:gd name="f465" fmla="*/ f389 f192 1"/>
                <a:gd name="f466" fmla="*/ f390 f191 1"/>
                <a:gd name="f467" fmla="*/ f391 f192 1"/>
                <a:gd name="f468" fmla="*/ f392 f191 1"/>
                <a:gd name="f469" fmla="*/ f393 f192 1"/>
                <a:gd name="f470" fmla="*/ f394 f191 1"/>
                <a:gd name="f471" fmla="*/ f395 f192 1"/>
                <a:gd name="f472" fmla="*/ f396 f191 1"/>
                <a:gd name="f473" fmla="*/ f397 f192 1"/>
                <a:gd name="f474" fmla="*/ f398 f192 1"/>
                <a:gd name="f475" fmla="*/ f399 f191 1"/>
                <a:gd name="f476" fmla="*/ f400 f192 1"/>
                <a:gd name="f477" fmla="*/ f401 f191 1"/>
                <a:gd name="f478" fmla="*/ f402 f192 1"/>
                <a:gd name="f479" fmla="*/ f403 f191 1"/>
                <a:gd name="f480" fmla="*/ f404 f192 1"/>
                <a:gd name="f481" fmla="*/ f405 f191 1"/>
                <a:gd name="f482" fmla="*/ f406 f192 1"/>
                <a:gd name="f483" fmla="*/ f407 f191 1"/>
                <a:gd name="f484" fmla="*/ f408 f192 1"/>
                <a:gd name="f485" fmla="*/ f409 f191 1"/>
                <a:gd name="f486" fmla="*/ f410 f192 1"/>
                <a:gd name="f487" fmla="*/ f411 f191 1"/>
                <a:gd name="f488" fmla="*/ f412 f192 1"/>
                <a:gd name="f489" fmla="*/ f413 f191 1"/>
                <a:gd name="f490" fmla="*/ f414 f192 1"/>
                <a:gd name="f491" fmla="*/ f415 f191 1"/>
                <a:gd name="f492" fmla="*/ f416 f192 1"/>
                <a:gd name="f493" fmla="*/ f417 f191 1"/>
                <a:gd name="f494" fmla="*/ f418 f192 1"/>
                <a:gd name="f495" fmla="*/ f419 f191 1"/>
                <a:gd name="f496" fmla="*/ f420 f192 1"/>
                <a:gd name="f497" fmla="*/ f421 f191 1"/>
                <a:gd name="f498" fmla="*/ f422 f192 1"/>
              </a:gdLst>
              <a:ahLst/>
              <a:cxnLst>
                <a:cxn ang="3cd4">
                  <a:pos x="hc" y="t"/>
                </a:cxn>
                <a:cxn ang="0">
                  <a:pos x="r" y="vc"/>
                </a:cxn>
                <a:cxn ang="cd4">
                  <a:pos x="hc" y="b"/>
                </a:cxn>
                <a:cxn ang="cd2">
                  <a:pos x="l" y="vc"/>
                </a:cxn>
                <a:cxn ang="f274">
                  <a:pos x="f427" y="f428"/>
                </a:cxn>
                <a:cxn ang="f274">
                  <a:pos x="f429" y="f430"/>
                </a:cxn>
                <a:cxn ang="f274">
                  <a:pos x="f431" y="f432"/>
                </a:cxn>
                <a:cxn ang="f274">
                  <a:pos x="f433" y="f434"/>
                </a:cxn>
                <a:cxn ang="f274">
                  <a:pos x="f435" y="f436"/>
                </a:cxn>
                <a:cxn ang="f274">
                  <a:pos x="f437" y="f438"/>
                </a:cxn>
                <a:cxn ang="f274">
                  <a:pos x="f439" y="f440"/>
                </a:cxn>
                <a:cxn ang="f274">
                  <a:pos x="f441" y="f442"/>
                </a:cxn>
                <a:cxn ang="f274">
                  <a:pos x="f443" y="f442"/>
                </a:cxn>
                <a:cxn ang="f274">
                  <a:pos x="f444" y="f445"/>
                </a:cxn>
                <a:cxn ang="f274">
                  <a:pos x="f446" y="f447"/>
                </a:cxn>
                <a:cxn ang="f274">
                  <a:pos x="f443" y="f448"/>
                </a:cxn>
                <a:cxn ang="f274">
                  <a:pos x="f449" y="f450"/>
                </a:cxn>
                <a:cxn ang="f274">
                  <a:pos x="f451" y="f452"/>
                </a:cxn>
                <a:cxn ang="f274">
                  <a:pos x="f453" y="f454"/>
                </a:cxn>
                <a:cxn ang="f274">
                  <a:pos x="f453" y="f455"/>
                </a:cxn>
                <a:cxn ang="f274">
                  <a:pos x="f456" y="f457"/>
                </a:cxn>
                <a:cxn ang="f274">
                  <a:pos x="f458" y="f459"/>
                </a:cxn>
                <a:cxn ang="f274">
                  <a:pos x="f460" y="f461"/>
                </a:cxn>
                <a:cxn ang="f274">
                  <a:pos x="f462" y="f463"/>
                </a:cxn>
                <a:cxn ang="f274">
                  <a:pos x="f464" y="f465"/>
                </a:cxn>
                <a:cxn ang="f274">
                  <a:pos x="f466" y="f467"/>
                </a:cxn>
                <a:cxn ang="f274">
                  <a:pos x="f468" y="f469"/>
                </a:cxn>
                <a:cxn ang="f274">
                  <a:pos x="f470" y="f471"/>
                </a:cxn>
                <a:cxn ang="f274">
                  <a:pos x="f472" y="f473"/>
                </a:cxn>
                <a:cxn ang="f274">
                  <a:pos x="f443" y="f474"/>
                </a:cxn>
                <a:cxn ang="f274">
                  <a:pos x="f475" y="f476"/>
                </a:cxn>
                <a:cxn ang="f274">
                  <a:pos x="f477" y="f478"/>
                </a:cxn>
                <a:cxn ang="f274">
                  <a:pos x="f479" y="f480"/>
                </a:cxn>
                <a:cxn ang="f274">
                  <a:pos x="f481" y="f482"/>
                </a:cxn>
                <a:cxn ang="f274">
                  <a:pos x="f483" y="f484"/>
                </a:cxn>
                <a:cxn ang="f274">
                  <a:pos x="f485" y="f486"/>
                </a:cxn>
                <a:cxn ang="f274">
                  <a:pos x="f487" y="f488"/>
                </a:cxn>
                <a:cxn ang="f274">
                  <a:pos x="f489" y="f490"/>
                </a:cxn>
                <a:cxn ang="f274">
                  <a:pos x="f491" y="f492"/>
                </a:cxn>
                <a:cxn ang="f274">
                  <a:pos x="f493" y="f494"/>
                </a:cxn>
                <a:cxn ang="f274">
                  <a:pos x="f429" y="f428"/>
                </a:cxn>
                <a:cxn ang="f274">
                  <a:pos x="f427" y="f428"/>
                </a:cxn>
                <a:cxn ang="f274">
                  <a:pos x="f495" y="f496"/>
                </a:cxn>
                <a:cxn ang="f274">
                  <a:pos x="f497" y="f498"/>
                </a:cxn>
                <a:cxn ang="f274">
                  <a:pos x="f495" y="f496"/>
                </a:cxn>
              </a:cxnLst>
              <a:rect l="f423" t="f426" r="f424" b="f425"/>
              <a:pathLst>
                <a:path w="287" h="989">
                  <a:moveTo>
                    <a:pt x="f8" y="f9"/>
                  </a:moveTo>
                  <a:cubicBezTo>
                    <a:pt x="f10" y="f11"/>
                    <a:pt x="f12" y="f13"/>
                    <a:pt x="f12" y="f14"/>
                  </a:cubicBezTo>
                  <a:cubicBezTo>
                    <a:pt x="f15" y="f16"/>
                    <a:pt x="f15" y="f17"/>
                    <a:pt x="f18" y="f19"/>
                  </a:cubicBezTo>
                  <a:cubicBezTo>
                    <a:pt x="f18" y="f20"/>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47" y="f48"/>
                  </a:cubicBezTo>
                  <a:cubicBezTo>
                    <a:pt x="f49" y="f50"/>
                    <a:pt x="f51" y="f52"/>
                    <a:pt x="f53" y="f48"/>
                  </a:cubicBezTo>
                  <a:cubicBezTo>
                    <a:pt x="f54" y="f7"/>
                    <a:pt x="f55" y="f44"/>
                    <a:pt x="f54" y="f56"/>
                  </a:cubicBezTo>
                  <a:cubicBezTo>
                    <a:pt x="f57" y="f58"/>
                    <a:pt x="f59" y="f60"/>
                    <a:pt x="f61" y="f62"/>
                  </a:cubicBezTo>
                  <a:cubicBezTo>
                    <a:pt x="f63" y="f64"/>
                    <a:pt x="f65" y="f66"/>
                    <a:pt x="f53" y="f67"/>
                  </a:cubicBezTo>
                  <a:cubicBezTo>
                    <a:pt x="f68" y="f69"/>
                    <a:pt x="f70" y="f71"/>
                    <a:pt x="f72" y="f73"/>
                  </a:cubicBezTo>
                  <a:cubicBezTo>
                    <a:pt x="f74" y="f75"/>
                    <a:pt x="f76" y="f77"/>
                    <a:pt x="f78" y="f79"/>
                  </a:cubicBezTo>
                  <a:cubicBezTo>
                    <a:pt x="f80" y="f81"/>
                    <a:pt x="f82" y="f83"/>
                    <a:pt x="f84" y="f85"/>
                  </a:cubicBezTo>
                  <a:cubicBezTo>
                    <a:pt x="f84" y="f86"/>
                    <a:pt x="f84" y="f87"/>
                    <a:pt x="f84" y="f88"/>
                  </a:cubicBezTo>
                  <a:cubicBezTo>
                    <a:pt x="f89" y="f90"/>
                    <a:pt x="f91" y="f90"/>
                    <a:pt x="f91" y="f90"/>
                  </a:cubicBezTo>
                  <a:cubicBezTo>
                    <a:pt x="f92" y="f16"/>
                    <a:pt x="f93" y="f94"/>
                    <a:pt x="f95" y="f96"/>
                  </a:cubicBezTo>
                  <a:cubicBezTo>
                    <a:pt x="f95" y="f97"/>
                    <a:pt x="f98" y="f99"/>
                    <a:pt x="f100" y="f99"/>
                  </a:cubicBezTo>
                  <a:cubicBezTo>
                    <a:pt x="f101" y="f102"/>
                    <a:pt x="f103" y="f104"/>
                    <a:pt x="f105" y="f106"/>
                  </a:cubicBezTo>
                  <a:cubicBezTo>
                    <a:pt x="f107" y="f108"/>
                    <a:pt x="f107" y="f109"/>
                    <a:pt x="f107" y="f110"/>
                  </a:cubicBezTo>
                  <a:cubicBezTo>
                    <a:pt x="f111" y="f112"/>
                    <a:pt x="f5" y="f113"/>
                    <a:pt x="f111" y="f114"/>
                  </a:cubicBezTo>
                  <a:cubicBezTo>
                    <a:pt x="f115" y="f116"/>
                    <a:pt x="f117" y="f118"/>
                    <a:pt x="f93" y="f43"/>
                  </a:cubicBezTo>
                  <a:cubicBezTo>
                    <a:pt x="f91" y="f119"/>
                    <a:pt x="f84" y="f120"/>
                    <a:pt x="f121" y="f122"/>
                  </a:cubicBezTo>
                  <a:cubicBezTo>
                    <a:pt x="f70" y="f123"/>
                    <a:pt x="f124" y="f54"/>
                    <a:pt x="f125" y="f126"/>
                  </a:cubicBezTo>
                  <a:cubicBezTo>
                    <a:pt x="f127" y="f128"/>
                    <a:pt x="f129" y="f130"/>
                    <a:pt x="f53" y="f131"/>
                  </a:cubicBezTo>
                  <a:cubicBezTo>
                    <a:pt x="f132" y="f133"/>
                    <a:pt x="f134" y="f135"/>
                    <a:pt x="f136" y="f137"/>
                  </a:cubicBezTo>
                  <a:cubicBezTo>
                    <a:pt x="f138" y="f5"/>
                    <a:pt x="f139" y="f111"/>
                    <a:pt x="f2" y="f100"/>
                  </a:cubicBezTo>
                  <a:cubicBezTo>
                    <a:pt x="f140" y="f130"/>
                    <a:pt x="f141" y="f142"/>
                    <a:pt x="f143" y="f144"/>
                  </a:cubicBezTo>
                  <a:cubicBezTo>
                    <a:pt x="f21" y="f145"/>
                    <a:pt x="f8" y="f146"/>
                    <a:pt x="f147" y="f29"/>
                  </a:cubicBezTo>
                  <a:cubicBezTo>
                    <a:pt x="f148" y="f119"/>
                    <a:pt x="f149" y="f2"/>
                    <a:pt x="f150" y="f151"/>
                  </a:cubicBezTo>
                  <a:cubicBezTo>
                    <a:pt x="f152" y="f153"/>
                    <a:pt x="f154" y="f155"/>
                    <a:pt x="f156" y="f157"/>
                  </a:cubicBezTo>
                  <a:cubicBezTo>
                    <a:pt x="f158" y="f159"/>
                    <a:pt x="f160" y="f161"/>
                    <a:pt x="f162" y="f163"/>
                  </a:cubicBezTo>
                  <a:cubicBezTo>
                    <a:pt x="f162" y="f164"/>
                    <a:pt x="f6" y="f165"/>
                    <a:pt x="f166" y="f167"/>
                  </a:cubicBezTo>
                  <a:cubicBezTo>
                    <a:pt x="f166" y="f168"/>
                    <a:pt x="f158" y="f169"/>
                    <a:pt x="f170" y="f169"/>
                  </a:cubicBezTo>
                  <a:cubicBezTo>
                    <a:pt x="f118" y="f169"/>
                    <a:pt x="f171" y="f169"/>
                    <a:pt x="f172" y="f173"/>
                  </a:cubicBezTo>
                  <a:cubicBezTo>
                    <a:pt x="f174" y="f175"/>
                    <a:pt x="f176" y="f177"/>
                    <a:pt x="f12" y="f9"/>
                  </a:cubicBezTo>
                  <a:cubicBezTo>
                    <a:pt x="f178" y="f9"/>
                    <a:pt x="f179" y="f9"/>
                    <a:pt x="f8" y="f9"/>
                  </a:cubicBezTo>
                  <a:close/>
                  <a:moveTo>
                    <a:pt x="f123" y="f180"/>
                  </a:moveTo>
                  <a:cubicBezTo>
                    <a:pt x="f181" y="f182"/>
                    <a:pt x="f183" y="f184"/>
                    <a:pt x="f185" y="f186"/>
                  </a:cubicBezTo>
                  <a:cubicBezTo>
                    <a:pt x="f187" y="f188"/>
                    <a:pt x="f189" y="f20"/>
                    <a:pt x="f123" y="f18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1" name="Freeform 34">
              <a:extLst>
                <a:ext uri="{FF2B5EF4-FFF2-40B4-BE49-F238E27FC236}">
                  <a16:creationId xmlns:a16="http://schemas.microsoft.com/office/drawing/2014/main" id="{06AB6E8B-DEC7-9915-42CE-9987890E3D2F}"/>
                </a:ext>
              </a:extLst>
            </p:cNvPr>
            <p:cNvSpPr/>
            <p:nvPr/>
          </p:nvSpPr>
          <p:spPr>
            <a:xfrm>
              <a:off x="1468636" y="4069610"/>
              <a:ext cx="360557" cy="922903"/>
            </a:xfrm>
            <a:custGeom>
              <a:avLst/>
              <a:gdLst>
                <a:gd name="f0" fmla="val 10800000"/>
                <a:gd name="f1" fmla="val 5400000"/>
                <a:gd name="f2" fmla="val 360"/>
                <a:gd name="f3" fmla="val 180"/>
                <a:gd name="f4" fmla="val w"/>
                <a:gd name="f5" fmla="val h"/>
                <a:gd name="f6" fmla="val 0"/>
                <a:gd name="f7" fmla="val 384"/>
                <a:gd name="f8" fmla="val 982"/>
                <a:gd name="f9" fmla="val 259"/>
                <a:gd name="f10" fmla="val 125"/>
                <a:gd name="f11" fmla="val 264"/>
                <a:gd name="f12" fmla="val 143"/>
                <a:gd name="f13" fmla="val 268"/>
                <a:gd name="f14" fmla="val 161"/>
                <a:gd name="f15" fmla="val 275"/>
                <a:gd name="f16" fmla="val 179"/>
                <a:gd name="f17" fmla="val 279"/>
                <a:gd name="f18" fmla="val 187"/>
                <a:gd name="f19" fmla="val 287"/>
                <a:gd name="f20" fmla="val 194"/>
                <a:gd name="f21" fmla="val 293"/>
                <a:gd name="f22" fmla="val 202"/>
                <a:gd name="f23" fmla="val 302"/>
                <a:gd name="f24" fmla="val 213"/>
                <a:gd name="f25" fmla="val 313"/>
                <a:gd name="f26" fmla="val 222"/>
                <a:gd name="f27" fmla="val 320"/>
                <a:gd name="f28" fmla="val 233"/>
                <a:gd name="f29" fmla="val 339"/>
                <a:gd name="f30" fmla="val 262"/>
                <a:gd name="f31" fmla="val 357"/>
                <a:gd name="f32" fmla="val 291"/>
                <a:gd name="f33" fmla="val 375"/>
                <a:gd name="f34" fmla="val 319"/>
                <a:gd name="f35" fmla="val 333"/>
                <a:gd name="f36" fmla="val 383"/>
                <a:gd name="f37" fmla="val 346"/>
                <a:gd name="f38" fmla="val 370"/>
                <a:gd name="f39" fmla="val 356"/>
                <a:gd name="f40" fmla="val 321"/>
                <a:gd name="f41" fmla="val 393"/>
                <a:gd name="f42" fmla="val 295"/>
                <a:gd name="f43" fmla="val 412"/>
                <a:gd name="f44" fmla="val 301"/>
                <a:gd name="f45" fmla="val 452"/>
                <a:gd name="f46" fmla="val 307"/>
                <a:gd name="f47" fmla="val 497"/>
                <a:gd name="f48" fmla="val 542"/>
                <a:gd name="f49" fmla="val 310"/>
                <a:gd name="f50" fmla="val 541"/>
                <a:gd name="f51" fmla="val 540"/>
                <a:gd name="f52" fmla="val 303"/>
                <a:gd name="f53" fmla="val 296"/>
                <a:gd name="f54" fmla="val 549"/>
                <a:gd name="f55" fmla="val 558"/>
                <a:gd name="f56" fmla="val 282"/>
                <a:gd name="f57" fmla="val 568"/>
                <a:gd name="f58" fmla="val 263"/>
                <a:gd name="f59" fmla="val 610"/>
                <a:gd name="f60" fmla="val 253"/>
                <a:gd name="f61" fmla="val 654"/>
                <a:gd name="f62" fmla="val 700"/>
                <a:gd name="f63" fmla="val 717"/>
                <a:gd name="f64" fmla="val 258"/>
                <a:gd name="f65" fmla="val 735"/>
                <a:gd name="f66" fmla="val 261"/>
                <a:gd name="f67" fmla="val 753"/>
                <a:gd name="f68" fmla="val 790"/>
                <a:gd name="f69" fmla="val 826"/>
                <a:gd name="f70" fmla="val 290"/>
                <a:gd name="f71" fmla="val 862"/>
                <a:gd name="f72" fmla="val 300"/>
                <a:gd name="f73" fmla="val 885"/>
                <a:gd name="f74" fmla="val 297"/>
                <a:gd name="f75" fmla="val 916"/>
                <a:gd name="f76" fmla="val 942"/>
                <a:gd name="f77" fmla="val 961"/>
                <a:gd name="f78" fmla="val 272"/>
                <a:gd name="f79" fmla="val 953"/>
                <a:gd name="f80" fmla="val 954"/>
                <a:gd name="f81" fmla="val 246"/>
                <a:gd name="f82" fmla="val 955"/>
                <a:gd name="f83" fmla="val 247"/>
                <a:gd name="f84" fmla="val 945"/>
                <a:gd name="f85" fmla="val 248"/>
                <a:gd name="f86" fmla="val 936"/>
                <a:gd name="f87" fmla="val 907"/>
                <a:gd name="f88" fmla="val 877"/>
                <a:gd name="f89" fmla="val 249"/>
                <a:gd name="f90" fmla="val 848"/>
                <a:gd name="f91" fmla="val 243"/>
                <a:gd name="f92" fmla="val 835"/>
                <a:gd name="f93" fmla="val 237"/>
                <a:gd name="f94" fmla="val 823"/>
                <a:gd name="f95" fmla="val 228"/>
                <a:gd name="f96" fmla="val 806"/>
                <a:gd name="f97" fmla="val 208"/>
                <a:gd name="f98" fmla="val 860"/>
                <a:gd name="f99" fmla="val 184"/>
                <a:gd name="f100" fmla="val 191"/>
                <a:gd name="f101" fmla="val 962"/>
                <a:gd name="f102" fmla="val 976"/>
                <a:gd name="f103" fmla="val 189"/>
                <a:gd name="f104" fmla="val 176"/>
                <a:gd name="f105" fmla="val 981"/>
                <a:gd name="f106" fmla="val 168"/>
                <a:gd name="f107" fmla="val 154"/>
                <a:gd name="f108" fmla="val 150"/>
                <a:gd name="f109" fmla="val 980"/>
                <a:gd name="f110" fmla="val 146"/>
                <a:gd name="f111" fmla="val 979"/>
                <a:gd name="f112" fmla="val 139"/>
                <a:gd name="f113" fmla="val 977"/>
                <a:gd name="f114" fmla="val 959"/>
                <a:gd name="f115" fmla="val 144"/>
                <a:gd name="f116" fmla="val 940"/>
                <a:gd name="f117" fmla="val 923"/>
                <a:gd name="f118" fmla="val 173"/>
                <a:gd name="f119" fmla="val 859"/>
                <a:gd name="f120" fmla="val 182"/>
                <a:gd name="f121" fmla="val 793"/>
                <a:gd name="f122" fmla="val 193"/>
                <a:gd name="f123" fmla="val 726"/>
                <a:gd name="f124" fmla="val 198"/>
                <a:gd name="f125" fmla="val 693"/>
                <a:gd name="f126" fmla="val 183"/>
                <a:gd name="f127" fmla="val 664"/>
                <a:gd name="f128" fmla="val 634"/>
                <a:gd name="f129" fmla="val 166"/>
                <a:gd name="f130" fmla="val 612"/>
                <a:gd name="f131" fmla="val 157"/>
                <a:gd name="f132" fmla="val 591"/>
                <a:gd name="f133" fmla="val 148"/>
                <a:gd name="f134" fmla="val 571"/>
                <a:gd name="f135" fmla="val 145"/>
                <a:gd name="f136" fmla="val 564"/>
                <a:gd name="f137" fmla="val 137"/>
                <a:gd name="f138" fmla="val 560"/>
                <a:gd name="f139" fmla="val 133"/>
                <a:gd name="f140" fmla="val 555"/>
                <a:gd name="f141" fmla="val 130"/>
                <a:gd name="f142" fmla="val 550"/>
                <a:gd name="f143" fmla="val 126"/>
                <a:gd name="f144" fmla="val 544"/>
                <a:gd name="f145" fmla="val 538"/>
                <a:gd name="f146" fmla="val 501"/>
                <a:gd name="f147" fmla="val 465"/>
                <a:gd name="f148" fmla="val 424"/>
                <a:gd name="f149" fmla="val 110"/>
                <a:gd name="f150" fmla="val 439"/>
                <a:gd name="f151" fmla="val 99"/>
                <a:gd name="f152" fmla="val 432"/>
                <a:gd name="f153" fmla="val 88"/>
                <a:gd name="f154" fmla="val 423"/>
                <a:gd name="f155" fmla="val 65"/>
                <a:gd name="f156" fmla="val 402"/>
                <a:gd name="f157" fmla="val 40"/>
                <a:gd name="f158" fmla="val 18"/>
                <a:gd name="f159" fmla="val 363"/>
                <a:gd name="f160" fmla="val 13"/>
                <a:gd name="f161" fmla="val 31"/>
                <a:gd name="f162" fmla="val 284"/>
                <a:gd name="f163" fmla="val 49"/>
                <a:gd name="f164" fmla="val 256"/>
                <a:gd name="f165" fmla="val 66"/>
                <a:gd name="f166" fmla="val 227"/>
                <a:gd name="f167" fmla="val 79"/>
                <a:gd name="f168" fmla="val 203"/>
                <a:gd name="f169" fmla="val 97"/>
                <a:gd name="f170" fmla="val 124"/>
                <a:gd name="f171" fmla="val 142"/>
                <a:gd name="f172" fmla="val 159"/>
                <a:gd name="f173" fmla="val 172"/>
                <a:gd name="f174" fmla="val 167"/>
                <a:gd name="f175" fmla="val 141"/>
                <a:gd name="f176" fmla="val 131"/>
                <a:gd name="f177" fmla="val 153"/>
                <a:gd name="f178" fmla="val 128"/>
                <a:gd name="f179" fmla="val 104"/>
                <a:gd name="f180" fmla="val 123"/>
                <a:gd name="f181" fmla="val 95"/>
                <a:gd name="f182" fmla="val 94"/>
                <a:gd name="f183" fmla="val 87"/>
                <a:gd name="f184" fmla="val 68"/>
                <a:gd name="f185" fmla="val 96"/>
                <a:gd name="f186" fmla="val 45"/>
                <a:gd name="f187" fmla="val 42"/>
                <a:gd name="f188" fmla="val 160"/>
                <a:gd name="f189" fmla="val 39"/>
                <a:gd name="f190" fmla="val 174"/>
                <a:gd name="f191" fmla="val 19"/>
                <a:gd name="f192" fmla="val 211"/>
                <a:gd name="f193" fmla="val 6"/>
                <a:gd name="f194" fmla="val 232"/>
                <a:gd name="f195" fmla="val 11"/>
                <a:gd name="f196" fmla="val 16"/>
                <a:gd name="f197" fmla="val 251"/>
                <a:gd name="f198" fmla="val 28"/>
                <a:gd name="f199" fmla="val 254"/>
                <a:gd name="f200" fmla="val 43"/>
                <a:gd name="f201" fmla="val 255"/>
                <a:gd name="f202" fmla="val 52"/>
                <a:gd name="f203" fmla="val 61"/>
                <a:gd name="f204" fmla="val 269"/>
                <a:gd name="f205" fmla="val 285"/>
                <a:gd name="f206" fmla="val 90"/>
                <a:gd name="f207" fmla="val 318"/>
                <a:gd name="f208" fmla="val 102"/>
                <a:gd name="f209" fmla="val 106"/>
                <a:gd name="f210" fmla="val 317"/>
                <a:gd name="f211" fmla="val 109"/>
                <a:gd name="f212" fmla="val 299"/>
                <a:gd name="f213" fmla="val 114"/>
                <a:gd name="f214" fmla="val 281"/>
                <a:gd name="f215" fmla="val 119"/>
                <a:gd name="f216" fmla="val 85"/>
                <a:gd name="f217" fmla="val 51"/>
                <a:gd name="f218" fmla="val 331"/>
                <a:gd name="f219" fmla="val 338"/>
                <a:gd name="f220" fmla="val 50"/>
                <a:gd name="f221" fmla="val 340"/>
                <a:gd name="f222" fmla="val 81"/>
                <a:gd name="f223" fmla="val 386"/>
                <a:gd name="f224" fmla="val 107"/>
                <a:gd name="f225" fmla="val 400"/>
                <a:gd name="f226" fmla="val 392"/>
                <a:gd name="f227" fmla="val 118"/>
                <a:gd name="f228" fmla="val 378"/>
                <a:gd name="f229" fmla="val 138"/>
                <a:gd name="f230" fmla="val 369"/>
                <a:gd name="f231" fmla="val 134"/>
                <a:gd name="f232" fmla="val 347"/>
                <a:gd name="f233" fmla="val 322"/>
                <a:gd name="f234" fmla="val 112"/>
                <a:gd name="f235" fmla="val 271"/>
                <a:gd name="f236" fmla="val 111"/>
                <a:gd name="f237" fmla="val 266"/>
                <a:gd name="f238" fmla="val 304"/>
                <a:gd name="f239" fmla="val 377"/>
                <a:gd name="f240" fmla="val 314"/>
                <a:gd name="f241" fmla="val 366"/>
                <a:gd name="f242" fmla="val 325"/>
                <a:gd name="f243" fmla="val 354"/>
                <a:gd name="f244" fmla="val 334"/>
                <a:gd name="f245" fmla="val 341"/>
                <a:gd name="f246" fmla="val 337"/>
                <a:gd name="f247" fmla="val 330"/>
                <a:gd name="f248" fmla="val 328"/>
                <a:gd name="f249" fmla="val 305"/>
                <a:gd name="f250" fmla="val 283"/>
                <a:gd name="f251" fmla="val 260"/>
                <a:gd name="f252" fmla="val 342"/>
                <a:gd name="f253" fmla="+- 0 0 -90"/>
                <a:gd name="f254" fmla="*/ f4 1 384"/>
                <a:gd name="f255" fmla="*/ f5 1 982"/>
                <a:gd name="f256" fmla="val f6"/>
                <a:gd name="f257" fmla="val f7"/>
                <a:gd name="f258" fmla="val f8"/>
                <a:gd name="f259" fmla="*/ f253 f0 1"/>
                <a:gd name="f260" fmla="+- f258 0 f256"/>
                <a:gd name="f261" fmla="+- f257 0 f256"/>
                <a:gd name="f262" fmla="*/ f259 1 f3"/>
                <a:gd name="f263" fmla="*/ f261 1 384"/>
                <a:gd name="f264" fmla="*/ f260 1 982"/>
                <a:gd name="f265" fmla="*/ 259 f261 1"/>
                <a:gd name="f266" fmla="*/ 125 f260 1"/>
                <a:gd name="f267" fmla="*/ 275 f261 1"/>
                <a:gd name="f268" fmla="*/ 179 f260 1"/>
                <a:gd name="f269" fmla="*/ 293 f261 1"/>
                <a:gd name="f270" fmla="*/ 202 f260 1"/>
                <a:gd name="f271" fmla="*/ 320 f261 1"/>
                <a:gd name="f272" fmla="*/ 233 f260 1"/>
                <a:gd name="f273" fmla="*/ 375 f261 1"/>
                <a:gd name="f274" fmla="*/ 319 f260 1"/>
                <a:gd name="f275" fmla="*/ 370 f261 1"/>
                <a:gd name="f276" fmla="*/ 356 f260 1"/>
                <a:gd name="f277" fmla="*/ 295 f261 1"/>
                <a:gd name="f278" fmla="*/ 412 f260 1"/>
                <a:gd name="f279" fmla="*/ 313 f261 1"/>
                <a:gd name="f280" fmla="*/ 542 f260 1"/>
                <a:gd name="f281" fmla="*/ 303 f261 1"/>
                <a:gd name="f282" fmla="*/ 540 f260 1"/>
                <a:gd name="f283" fmla="*/ 282 f261 1"/>
                <a:gd name="f284" fmla="*/ 568 f260 1"/>
                <a:gd name="f285" fmla="*/ 253 f261 1"/>
                <a:gd name="f286" fmla="*/ 700 f260 1"/>
                <a:gd name="f287" fmla="*/ 261 f261 1"/>
                <a:gd name="f288" fmla="*/ 753 f260 1"/>
                <a:gd name="f289" fmla="*/ 290 f261 1"/>
                <a:gd name="f290" fmla="*/ 862 f260 1"/>
                <a:gd name="f291" fmla="*/ 942 f260 1"/>
                <a:gd name="f292" fmla="*/ 954 f260 1"/>
                <a:gd name="f293" fmla="*/ 248 f261 1"/>
                <a:gd name="f294" fmla="*/ 936 f260 1"/>
                <a:gd name="f295" fmla="*/ 249 f261 1"/>
                <a:gd name="f296" fmla="*/ 848 f260 1"/>
                <a:gd name="f297" fmla="*/ 228 f261 1"/>
                <a:gd name="f298" fmla="*/ 806 f260 1"/>
                <a:gd name="f299" fmla="*/ 191 f261 1"/>
                <a:gd name="f300" fmla="*/ 962 f260 1"/>
                <a:gd name="f301" fmla="*/ 176 f261 1"/>
                <a:gd name="f302" fmla="*/ 981 f260 1"/>
                <a:gd name="f303" fmla="*/ 154 f261 1"/>
                <a:gd name="f304" fmla="*/ 139 f261 1"/>
                <a:gd name="f305" fmla="*/ 977 f260 1"/>
                <a:gd name="f306" fmla="*/ 150 f261 1"/>
                <a:gd name="f307" fmla="*/ 923 f260 1"/>
                <a:gd name="f308" fmla="*/ 193 f261 1"/>
                <a:gd name="f309" fmla="*/ 726 f260 1"/>
                <a:gd name="f310" fmla="*/ 173 f261 1"/>
                <a:gd name="f311" fmla="*/ 634 f260 1"/>
                <a:gd name="f312" fmla="*/ 148 f261 1"/>
                <a:gd name="f313" fmla="*/ 571 f260 1"/>
                <a:gd name="f314" fmla="*/ 133 f261 1"/>
                <a:gd name="f315" fmla="*/ 555 f260 1"/>
                <a:gd name="f316" fmla="*/ 126 f261 1"/>
                <a:gd name="f317" fmla="*/ 538 f260 1"/>
                <a:gd name="f318" fmla="*/ 424 f260 1"/>
                <a:gd name="f319" fmla="*/ 88 f261 1"/>
                <a:gd name="f320" fmla="*/ 423 f260 1"/>
                <a:gd name="f321" fmla="*/ 18 f261 1"/>
                <a:gd name="f322" fmla="*/ 363 f260 1"/>
                <a:gd name="f323" fmla="*/ 13 f261 1"/>
                <a:gd name="f324" fmla="*/ 313 f260 1"/>
                <a:gd name="f325" fmla="*/ 66 f261 1"/>
                <a:gd name="f326" fmla="*/ 227 f260 1"/>
                <a:gd name="f327" fmla="*/ 124 f261 1"/>
                <a:gd name="f328" fmla="*/ 183 f260 1"/>
                <a:gd name="f329" fmla="*/ 167 f261 1"/>
                <a:gd name="f330" fmla="*/ 154 f260 1"/>
                <a:gd name="f331" fmla="*/ 153 f261 1"/>
                <a:gd name="f332" fmla="*/ 130 f260 1"/>
                <a:gd name="f333" fmla="*/ 95 f261 1"/>
                <a:gd name="f334" fmla="*/ 94 f260 1"/>
                <a:gd name="f335" fmla="*/ 123 f261 1"/>
                <a:gd name="f336" fmla="*/ 45 f260 1"/>
                <a:gd name="f337" fmla="*/ 174 f261 1"/>
                <a:gd name="f338" fmla="*/ 19 f260 1"/>
                <a:gd name="f339" fmla="*/ 232 f261 1"/>
                <a:gd name="f340" fmla="*/ 11 f260 1"/>
                <a:gd name="f341" fmla="*/ 254 f261 1"/>
                <a:gd name="f342" fmla="*/ 43 f260 1"/>
                <a:gd name="f343" fmla="*/ 269 f261 1"/>
                <a:gd name="f344" fmla="*/ 66 f260 1"/>
                <a:gd name="f345" fmla="*/ 318 f261 1"/>
                <a:gd name="f346" fmla="*/ 102 f260 1"/>
                <a:gd name="f347" fmla="*/ 317 f261 1"/>
                <a:gd name="f348" fmla="*/ 109 f260 1"/>
                <a:gd name="f349" fmla="*/ 104 f261 1"/>
                <a:gd name="f350" fmla="*/ 259 f260 1"/>
                <a:gd name="f351" fmla="*/ 51 f261 1"/>
                <a:gd name="f352" fmla="*/ 331 f260 1"/>
                <a:gd name="f353" fmla="*/ 50 f261 1"/>
                <a:gd name="f354" fmla="*/ 340 f260 1"/>
                <a:gd name="f355" fmla="*/ 107 f261 1"/>
                <a:gd name="f356" fmla="*/ 400 f260 1"/>
                <a:gd name="f357" fmla="*/ 125 f261 1"/>
                <a:gd name="f358" fmla="*/ 378 f260 1"/>
                <a:gd name="f359" fmla="*/ 134 f261 1"/>
                <a:gd name="f360" fmla="*/ 347 f260 1"/>
                <a:gd name="f361" fmla="*/ 112 f261 1"/>
                <a:gd name="f362" fmla="*/ 271 f260 1"/>
                <a:gd name="f363" fmla="*/ 304 f261 1"/>
                <a:gd name="f364" fmla="*/ 377 f260 1"/>
                <a:gd name="f365" fmla="*/ 334 f261 1"/>
                <a:gd name="f366" fmla="*/ 341 f260 1"/>
                <a:gd name="f367" fmla="*/ 338 f261 1"/>
                <a:gd name="f368" fmla="*/ 328 f260 1"/>
                <a:gd name="f369" fmla="*/ 281 f261 1"/>
                <a:gd name="f370" fmla="*/ 261 f260 1"/>
                <a:gd name="f371" fmla="+- f262 0 f1"/>
                <a:gd name="f372" fmla="*/ f265 1 384"/>
                <a:gd name="f373" fmla="*/ f266 1 982"/>
                <a:gd name="f374" fmla="*/ f267 1 384"/>
                <a:gd name="f375" fmla="*/ f268 1 982"/>
                <a:gd name="f376" fmla="*/ f269 1 384"/>
                <a:gd name="f377" fmla="*/ f270 1 982"/>
                <a:gd name="f378" fmla="*/ f271 1 384"/>
                <a:gd name="f379" fmla="*/ f272 1 982"/>
                <a:gd name="f380" fmla="*/ f273 1 384"/>
                <a:gd name="f381" fmla="*/ f274 1 982"/>
                <a:gd name="f382" fmla="*/ f275 1 384"/>
                <a:gd name="f383" fmla="*/ f276 1 982"/>
                <a:gd name="f384" fmla="*/ f277 1 384"/>
                <a:gd name="f385" fmla="*/ f278 1 982"/>
                <a:gd name="f386" fmla="*/ f279 1 384"/>
                <a:gd name="f387" fmla="*/ f280 1 982"/>
                <a:gd name="f388" fmla="*/ f281 1 384"/>
                <a:gd name="f389" fmla="*/ f282 1 982"/>
                <a:gd name="f390" fmla="*/ f283 1 384"/>
                <a:gd name="f391" fmla="*/ f284 1 982"/>
                <a:gd name="f392" fmla="*/ f285 1 384"/>
                <a:gd name="f393" fmla="*/ f286 1 982"/>
                <a:gd name="f394" fmla="*/ f287 1 384"/>
                <a:gd name="f395" fmla="*/ f288 1 982"/>
                <a:gd name="f396" fmla="*/ f289 1 384"/>
                <a:gd name="f397" fmla="*/ f290 1 982"/>
                <a:gd name="f398" fmla="*/ f291 1 982"/>
                <a:gd name="f399" fmla="*/ f292 1 982"/>
                <a:gd name="f400" fmla="*/ f293 1 384"/>
                <a:gd name="f401" fmla="*/ f294 1 982"/>
                <a:gd name="f402" fmla="*/ f295 1 384"/>
                <a:gd name="f403" fmla="*/ f296 1 982"/>
                <a:gd name="f404" fmla="*/ f297 1 384"/>
                <a:gd name="f405" fmla="*/ f298 1 982"/>
                <a:gd name="f406" fmla="*/ f299 1 384"/>
                <a:gd name="f407" fmla="*/ f300 1 982"/>
                <a:gd name="f408" fmla="*/ f301 1 384"/>
                <a:gd name="f409" fmla="*/ f302 1 982"/>
                <a:gd name="f410" fmla="*/ f303 1 384"/>
                <a:gd name="f411" fmla="*/ f304 1 384"/>
                <a:gd name="f412" fmla="*/ f305 1 982"/>
                <a:gd name="f413" fmla="*/ f306 1 384"/>
                <a:gd name="f414" fmla="*/ f307 1 982"/>
                <a:gd name="f415" fmla="*/ f308 1 384"/>
                <a:gd name="f416" fmla="*/ f309 1 982"/>
                <a:gd name="f417" fmla="*/ f310 1 384"/>
                <a:gd name="f418" fmla="*/ f311 1 982"/>
                <a:gd name="f419" fmla="*/ f312 1 384"/>
                <a:gd name="f420" fmla="*/ f313 1 982"/>
                <a:gd name="f421" fmla="*/ f314 1 384"/>
                <a:gd name="f422" fmla="*/ f315 1 982"/>
                <a:gd name="f423" fmla="*/ f316 1 384"/>
                <a:gd name="f424" fmla="*/ f317 1 982"/>
                <a:gd name="f425" fmla="*/ f318 1 982"/>
                <a:gd name="f426" fmla="*/ f319 1 384"/>
                <a:gd name="f427" fmla="*/ f320 1 982"/>
                <a:gd name="f428" fmla="*/ f321 1 384"/>
                <a:gd name="f429" fmla="*/ f322 1 982"/>
                <a:gd name="f430" fmla="*/ f323 1 384"/>
                <a:gd name="f431" fmla="*/ f324 1 982"/>
                <a:gd name="f432" fmla="*/ f325 1 384"/>
                <a:gd name="f433" fmla="*/ f326 1 982"/>
                <a:gd name="f434" fmla="*/ f327 1 384"/>
                <a:gd name="f435" fmla="*/ f328 1 982"/>
                <a:gd name="f436" fmla="*/ f329 1 384"/>
                <a:gd name="f437" fmla="*/ f330 1 982"/>
                <a:gd name="f438" fmla="*/ f331 1 384"/>
                <a:gd name="f439" fmla="*/ f332 1 982"/>
                <a:gd name="f440" fmla="*/ f333 1 384"/>
                <a:gd name="f441" fmla="*/ f334 1 982"/>
                <a:gd name="f442" fmla="*/ f335 1 384"/>
                <a:gd name="f443" fmla="*/ f336 1 982"/>
                <a:gd name="f444" fmla="*/ f337 1 384"/>
                <a:gd name="f445" fmla="*/ f338 1 982"/>
                <a:gd name="f446" fmla="*/ f339 1 384"/>
                <a:gd name="f447" fmla="*/ f340 1 982"/>
                <a:gd name="f448" fmla="*/ f341 1 384"/>
                <a:gd name="f449" fmla="*/ f342 1 982"/>
                <a:gd name="f450" fmla="*/ f343 1 384"/>
                <a:gd name="f451" fmla="*/ f344 1 982"/>
                <a:gd name="f452" fmla="*/ f345 1 384"/>
                <a:gd name="f453" fmla="*/ f346 1 982"/>
                <a:gd name="f454" fmla="*/ f347 1 384"/>
                <a:gd name="f455" fmla="*/ f348 1 982"/>
                <a:gd name="f456" fmla="*/ f349 1 384"/>
                <a:gd name="f457" fmla="*/ f350 1 982"/>
                <a:gd name="f458" fmla="*/ f351 1 384"/>
                <a:gd name="f459" fmla="*/ f352 1 982"/>
                <a:gd name="f460" fmla="*/ f353 1 384"/>
                <a:gd name="f461" fmla="*/ f354 1 982"/>
                <a:gd name="f462" fmla="*/ f355 1 384"/>
                <a:gd name="f463" fmla="*/ f356 1 982"/>
                <a:gd name="f464" fmla="*/ f357 1 384"/>
                <a:gd name="f465" fmla="*/ f358 1 982"/>
                <a:gd name="f466" fmla="*/ f359 1 384"/>
                <a:gd name="f467" fmla="*/ f360 1 982"/>
                <a:gd name="f468" fmla="*/ f361 1 384"/>
                <a:gd name="f469" fmla="*/ f362 1 982"/>
                <a:gd name="f470" fmla="*/ f363 1 384"/>
                <a:gd name="f471" fmla="*/ f364 1 982"/>
                <a:gd name="f472" fmla="*/ f365 1 384"/>
                <a:gd name="f473" fmla="*/ f366 1 982"/>
                <a:gd name="f474" fmla="*/ f367 1 384"/>
                <a:gd name="f475" fmla="*/ f368 1 982"/>
                <a:gd name="f476" fmla="*/ f369 1 384"/>
                <a:gd name="f477" fmla="*/ f370 1 982"/>
                <a:gd name="f478" fmla="*/ 0 1 f263"/>
                <a:gd name="f479" fmla="*/ f257 1 f263"/>
                <a:gd name="f480" fmla="*/ 0 1 f264"/>
                <a:gd name="f481" fmla="*/ f258 1 f264"/>
                <a:gd name="f482" fmla="*/ f372 1 f263"/>
                <a:gd name="f483" fmla="*/ f373 1 f264"/>
                <a:gd name="f484" fmla="*/ f374 1 f263"/>
                <a:gd name="f485" fmla="*/ f375 1 f264"/>
                <a:gd name="f486" fmla="*/ f376 1 f263"/>
                <a:gd name="f487" fmla="*/ f377 1 f264"/>
                <a:gd name="f488" fmla="*/ f378 1 f263"/>
                <a:gd name="f489" fmla="*/ f379 1 f264"/>
                <a:gd name="f490" fmla="*/ f380 1 f263"/>
                <a:gd name="f491" fmla="*/ f381 1 f264"/>
                <a:gd name="f492" fmla="*/ f382 1 f263"/>
                <a:gd name="f493" fmla="*/ f383 1 f264"/>
                <a:gd name="f494" fmla="*/ f384 1 f263"/>
                <a:gd name="f495" fmla="*/ f385 1 f264"/>
                <a:gd name="f496" fmla="*/ f386 1 f263"/>
                <a:gd name="f497" fmla="*/ f387 1 f264"/>
                <a:gd name="f498" fmla="*/ f388 1 f263"/>
                <a:gd name="f499" fmla="*/ f389 1 f264"/>
                <a:gd name="f500" fmla="*/ f390 1 f263"/>
                <a:gd name="f501" fmla="*/ f391 1 f264"/>
                <a:gd name="f502" fmla="*/ f392 1 f263"/>
                <a:gd name="f503" fmla="*/ f393 1 f264"/>
                <a:gd name="f504" fmla="*/ f394 1 f263"/>
                <a:gd name="f505" fmla="*/ f395 1 f264"/>
                <a:gd name="f506" fmla="*/ f396 1 f263"/>
                <a:gd name="f507" fmla="*/ f397 1 f264"/>
                <a:gd name="f508" fmla="*/ f398 1 f264"/>
                <a:gd name="f509" fmla="*/ f399 1 f264"/>
                <a:gd name="f510" fmla="*/ f400 1 f263"/>
                <a:gd name="f511" fmla="*/ f401 1 f264"/>
                <a:gd name="f512" fmla="*/ f402 1 f263"/>
                <a:gd name="f513" fmla="*/ f403 1 f264"/>
                <a:gd name="f514" fmla="*/ f404 1 f263"/>
                <a:gd name="f515" fmla="*/ f405 1 f264"/>
                <a:gd name="f516" fmla="*/ f406 1 f263"/>
                <a:gd name="f517" fmla="*/ f407 1 f264"/>
                <a:gd name="f518" fmla="*/ f408 1 f263"/>
                <a:gd name="f519" fmla="*/ f409 1 f264"/>
                <a:gd name="f520" fmla="*/ f410 1 f263"/>
                <a:gd name="f521" fmla="*/ f411 1 f263"/>
                <a:gd name="f522" fmla="*/ f412 1 f264"/>
                <a:gd name="f523" fmla="*/ f413 1 f263"/>
                <a:gd name="f524" fmla="*/ f414 1 f264"/>
                <a:gd name="f525" fmla="*/ f415 1 f263"/>
                <a:gd name="f526" fmla="*/ f416 1 f264"/>
                <a:gd name="f527" fmla="*/ f417 1 f263"/>
                <a:gd name="f528" fmla="*/ f418 1 f264"/>
                <a:gd name="f529" fmla="*/ f419 1 f263"/>
                <a:gd name="f530" fmla="*/ f420 1 f264"/>
                <a:gd name="f531" fmla="*/ f421 1 f263"/>
                <a:gd name="f532" fmla="*/ f422 1 f264"/>
                <a:gd name="f533" fmla="*/ f423 1 f263"/>
                <a:gd name="f534" fmla="*/ f424 1 f264"/>
                <a:gd name="f535" fmla="*/ f425 1 f264"/>
                <a:gd name="f536" fmla="*/ f426 1 f263"/>
                <a:gd name="f537" fmla="*/ f427 1 f264"/>
                <a:gd name="f538" fmla="*/ f428 1 f263"/>
                <a:gd name="f539" fmla="*/ f429 1 f264"/>
                <a:gd name="f540" fmla="*/ f430 1 f263"/>
                <a:gd name="f541" fmla="*/ f431 1 f264"/>
                <a:gd name="f542" fmla="*/ f432 1 f263"/>
                <a:gd name="f543" fmla="*/ f433 1 f264"/>
                <a:gd name="f544" fmla="*/ f434 1 f263"/>
                <a:gd name="f545" fmla="*/ f435 1 f264"/>
                <a:gd name="f546" fmla="*/ f436 1 f263"/>
                <a:gd name="f547" fmla="*/ f437 1 f264"/>
                <a:gd name="f548" fmla="*/ f438 1 f263"/>
                <a:gd name="f549" fmla="*/ f439 1 f264"/>
                <a:gd name="f550" fmla="*/ f440 1 f263"/>
                <a:gd name="f551" fmla="*/ f441 1 f264"/>
                <a:gd name="f552" fmla="*/ f442 1 f263"/>
                <a:gd name="f553" fmla="*/ f443 1 f264"/>
                <a:gd name="f554" fmla="*/ f444 1 f263"/>
                <a:gd name="f555" fmla="*/ f445 1 f264"/>
                <a:gd name="f556" fmla="*/ f446 1 f263"/>
                <a:gd name="f557" fmla="*/ f447 1 f264"/>
                <a:gd name="f558" fmla="*/ f448 1 f263"/>
                <a:gd name="f559" fmla="*/ f449 1 f264"/>
                <a:gd name="f560" fmla="*/ f450 1 f263"/>
                <a:gd name="f561" fmla="*/ f451 1 f264"/>
                <a:gd name="f562" fmla="*/ f452 1 f263"/>
                <a:gd name="f563" fmla="*/ f453 1 f264"/>
                <a:gd name="f564" fmla="*/ f454 1 f263"/>
                <a:gd name="f565" fmla="*/ f455 1 f264"/>
                <a:gd name="f566" fmla="*/ f456 1 f263"/>
                <a:gd name="f567" fmla="*/ f457 1 f264"/>
                <a:gd name="f568" fmla="*/ f458 1 f263"/>
                <a:gd name="f569" fmla="*/ f459 1 f264"/>
                <a:gd name="f570" fmla="*/ f460 1 f263"/>
                <a:gd name="f571" fmla="*/ f461 1 f264"/>
                <a:gd name="f572" fmla="*/ f462 1 f263"/>
                <a:gd name="f573" fmla="*/ f463 1 f264"/>
                <a:gd name="f574" fmla="*/ f464 1 f263"/>
                <a:gd name="f575" fmla="*/ f465 1 f264"/>
                <a:gd name="f576" fmla="*/ f466 1 f263"/>
                <a:gd name="f577" fmla="*/ f467 1 f264"/>
                <a:gd name="f578" fmla="*/ f468 1 f263"/>
                <a:gd name="f579" fmla="*/ f469 1 f264"/>
                <a:gd name="f580" fmla="*/ f470 1 f263"/>
                <a:gd name="f581" fmla="*/ f471 1 f264"/>
                <a:gd name="f582" fmla="*/ f472 1 f263"/>
                <a:gd name="f583" fmla="*/ f473 1 f264"/>
                <a:gd name="f584" fmla="*/ f474 1 f263"/>
                <a:gd name="f585" fmla="*/ f475 1 f264"/>
                <a:gd name="f586" fmla="*/ f476 1 f263"/>
                <a:gd name="f587" fmla="*/ f477 1 f264"/>
                <a:gd name="f588" fmla="*/ f478 f254 1"/>
                <a:gd name="f589" fmla="*/ f479 f254 1"/>
                <a:gd name="f590" fmla="*/ f481 f255 1"/>
                <a:gd name="f591" fmla="*/ f480 f255 1"/>
                <a:gd name="f592" fmla="*/ f482 f254 1"/>
                <a:gd name="f593" fmla="*/ f483 f255 1"/>
                <a:gd name="f594" fmla="*/ f484 f254 1"/>
                <a:gd name="f595" fmla="*/ f485 f255 1"/>
                <a:gd name="f596" fmla="*/ f486 f254 1"/>
                <a:gd name="f597" fmla="*/ f487 f255 1"/>
                <a:gd name="f598" fmla="*/ f488 f254 1"/>
                <a:gd name="f599" fmla="*/ f489 f255 1"/>
                <a:gd name="f600" fmla="*/ f490 f254 1"/>
                <a:gd name="f601" fmla="*/ f491 f255 1"/>
                <a:gd name="f602" fmla="*/ f492 f254 1"/>
                <a:gd name="f603" fmla="*/ f493 f255 1"/>
                <a:gd name="f604" fmla="*/ f494 f254 1"/>
                <a:gd name="f605" fmla="*/ f495 f255 1"/>
                <a:gd name="f606" fmla="*/ f496 f254 1"/>
                <a:gd name="f607" fmla="*/ f497 f255 1"/>
                <a:gd name="f608" fmla="*/ f498 f254 1"/>
                <a:gd name="f609" fmla="*/ f499 f255 1"/>
                <a:gd name="f610" fmla="*/ f500 f254 1"/>
                <a:gd name="f611" fmla="*/ f501 f255 1"/>
                <a:gd name="f612" fmla="*/ f502 f254 1"/>
                <a:gd name="f613" fmla="*/ f503 f255 1"/>
                <a:gd name="f614" fmla="*/ f504 f254 1"/>
                <a:gd name="f615" fmla="*/ f505 f255 1"/>
                <a:gd name="f616" fmla="*/ f506 f254 1"/>
                <a:gd name="f617" fmla="*/ f507 f255 1"/>
                <a:gd name="f618" fmla="*/ f508 f255 1"/>
                <a:gd name="f619" fmla="*/ f509 f255 1"/>
                <a:gd name="f620" fmla="*/ f510 f254 1"/>
                <a:gd name="f621" fmla="*/ f511 f255 1"/>
                <a:gd name="f622" fmla="*/ f512 f254 1"/>
                <a:gd name="f623" fmla="*/ f513 f255 1"/>
                <a:gd name="f624" fmla="*/ f514 f254 1"/>
                <a:gd name="f625" fmla="*/ f515 f255 1"/>
                <a:gd name="f626" fmla="*/ f516 f254 1"/>
                <a:gd name="f627" fmla="*/ f517 f255 1"/>
                <a:gd name="f628" fmla="*/ f518 f254 1"/>
                <a:gd name="f629" fmla="*/ f519 f255 1"/>
                <a:gd name="f630" fmla="*/ f520 f254 1"/>
                <a:gd name="f631" fmla="*/ f521 f254 1"/>
                <a:gd name="f632" fmla="*/ f522 f255 1"/>
                <a:gd name="f633" fmla="*/ f523 f254 1"/>
                <a:gd name="f634" fmla="*/ f524 f255 1"/>
                <a:gd name="f635" fmla="*/ f525 f254 1"/>
                <a:gd name="f636" fmla="*/ f526 f255 1"/>
                <a:gd name="f637" fmla="*/ f527 f254 1"/>
                <a:gd name="f638" fmla="*/ f528 f255 1"/>
                <a:gd name="f639" fmla="*/ f529 f254 1"/>
                <a:gd name="f640" fmla="*/ f530 f255 1"/>
                <a:gd name="f641" fmla="*/ f531 f254 1"/>
                <a:gd name="f642" fmla="*/ f532 f255 1"/>
                <a:gd name="f643" fmla="*/ f533 f254 1"/>
                <a:gd name="f644" fmla="*/ f534 f255 1"/>
                <a:gd name="f645" fmla="*/ f535 f255 1"/>
                <a:gd name="f646" fmla="*/ f536 f254 1"/>
                <a:gd name="f647" fmla="*/ f537 f255 1"/>
                <a:gd name="f648" fmla="*/ f538 f254 1"/>
                <a:gd name="f649" fmla="*/ f539 f255 1"/>
                <a:gd name="f650" fmla="*/ f540 f254 1"/>
                <a:gd name="f651" fmla="*/ f541 f255 1"/>
                <a:gd name="f652" fmla="*/ f542 f254 1"/>
                <a:gd name="f653" fmla="*/ f543 f255 1"/>
                <a:gd name="f654" fmla="*/ f544 f254 1"/>
                <a:gd name="f655" fmla="*/ f545 f255 1"/>
                <a:gd name="f656" fmla="*/ f546 f254 1"/>
                <a:gd name="f657" fmla="*/ f547 f255 1"/>
                <a:gd name="f658" fmla="*/ f548 f254 1"/>
                <a:gd name="f659" fmla="*/ f549 f255 1"/>
                <a:gd name="f660" fmla="*/ f550 f254 1"/>
                <a:gd name="f661" fmla="*/ f551 f255 1"/>
                <a:gd name="f662" fmla="*/ f552 f254 1"/>
                <a:gd name="f663" fmla="*/ f553 f255 1"/>
                <a:gd name="f664" fmla="*/ f554 f254 1"/>
                <a:gd name="f665" fmla="*/ f555 f255 1"/>
                <a:gd name="f666" fmla="*/ f556 f254 1"/>
                <a:gd name="f667" fmla="*/ f557 f255 1"/>
                <a:gd name="f668" fmla="*/ f558 f254 1"/>
                <a:gd name="f669" fmla="*/ f559 f255 1"/>
                <a:gd name="f670" fmla="*/ f560 f254 1"/>
                <a:gd name="f671" fmla="*/ f561 f255 1"/>
                <a:gd name="f672" fmla="*/ f562 f254 1"/>
                <a:gd name="f673" fmla="*/ f563 f255 1"/>
                <a:gd name="f674" fmla="*/ f564 f254 1"/>
                <a:gd name="f675" fmla="*/ f565 f255 1"/>
                <a:gd name="f676" fmla="*/ f566 f254 1"/>
                <a:gd name="f677" fmla="*/ f567 f255 1"/>
                <a:gd name="f678" fmla="*/ f568 f254 1"/>
                <a:gd name="f679" fmla="*/ f569 f255 1"/>
                <a:gd name="f680" fmla="*/ f570 f254 1"/>
                <a:gd name="f681" fmla="*/ f571 f255 1"/>
                <a:gd name="f682" fmla="*/ f572 f254 1"/>
                <a:gd name="f683" fmla="*/ f573 f255 1"/>
                <a:gd name="f684" fmla="*/ f574 f254 1"/>
                <a:gd name="f685" fmla="*/ f575 f255 1"/>
                <a:gd name="f686" fmla="*/ f576 f254 1"/>
                <a:gd name="f687" fmla="*/ f577 f255 1"/>
                <a:gd name="f688" fmla="*/ f578 f254 1"/>
                <a:gd name="f689" fmla="*/ f579 f255 1"/>
                <a:gd name="f690" fmla="*/ f580 f254 1"/>
                <a:gd name="f691" fmla="*/ f581 f255 1"/>
                <a:gd name="f692" fmla="*/ f582 f254 1"/>
                <a:gd name="f693" fmla="*/ f583 f255 1"/>
                <a:gd name="f694" fmla="*/ f584 f254 1"/>
                <a:gd name="f695" fmla="*/ f585 f255 1"/>
                <a:gd name="f696" fmla="*/ f586 f254 1"/>
                <a:gd name="f697" fmla="*/ f587 f255 1"/>
              </a:gdLst>
              <a:ahLst/>
              <a:cxnLst>
                <a:cxn ang="3cd4">
                  <a:pos x="hc" y="t"/>
                </a:cxn>
                <a:cxn ang="0">
                  <a:pos x="r" y="vc"/>
                </a:cxn>
                <a:cxn ang="cd4">
                  <a:pos x="hc" y="b"/>
                </a:cxn>
                <a:cxn ang="cd2">
                  <a:pos x="l" y="vc"/>
                </a:cxn>
                <a:cxn ang="f371">
                  <a:pos x="f592" y="f593"/>
                </a:cxn>
                <a:cxn ang="f371">
                  <a:pos x="f594" y="f595"/>
                </a:cxn>
                <a:cxn ang="f371">
                  <a:pos x="f596" y="f597"/>
                </a:cxn>
                <a:cxn ang="f371">
                  <a:pos x="f598" y="f599"/>
                </a:cxn>
                <a:cxn ang="f371">
                  <a:pos x="f600" y="f601"/>
                </a:cxn>
                <a:cxn ang="f371">
                  <a:pos x="f602" y="f603"/>
                </a:cxn>
                <a:cxn ang="f371">
                  <a:pos x="f604" y="f605"/>
                </a:cxn>
                <a:cxn ang="f371">
                  <a:pos x="f606" y="f607"/>
                </a:cxn>
                <a:cxn ang="f371">
                  <a:pos x="f608" y="f609"/>
                </a:cxn>
                <a:cxn ang="f371">
                  <a:pos x="f610" y="f611"/>
                </a:cxn>
                <a:cxn ang="f371">
                  <a:pos x="f612" y="f613"/>
                </a:cxn>
                <a:cxn ang="f371">
                  <a:pos x="f614" y="f615"/>
                </a:cxn>
                <a:cxn ang="f371">
                  <a:pos x="f616" y="f617"/>
                </a:cxn>
                <a:cxn ang="f371">
                  <a:pos x="f604" y="f618"/>
                </a:cxn>
                <a:cxn ang="f371">
                  <a:pos x="f592" y="f619"/>
                </a:cxn>
                <a:cxn ang="f371">
                  <a:pos x="f620" y="f621"/>
                </a:cxn>
                <a:cxn ang="f371">
                  <a:pos x="f622" y="f623"/>
                </a:cxn>
                <a:cxn ang="f371">
                  <a:pos x="f624" y="f625"/>
                </a:cxn>
                <a:cxn ang="f371">
                  <a:pos x="f626" y="f627"/>
                </a:cxn>
                <a:cxn ang="f371">
                  <a:pos x="f628" y="f629"/>
                </a:cxn>
                <a:cxn ang="f371">
                  <a:pos x="f630" y="f629"/>
                </a:cxn>
                <a:cxn ang="f371">
                  <a:pos x="f631" y="f632"/>
                </a:cxn>
                <a:cxn ang="f371">
                  <a:pos x="f633" y="f634"/>
                </a:cxn>
                <a:cxn ang="f371">
                  <a:pos x="f635" y="f636"/>
                </a:cxn>
                <a:cxn ang="f371">
                  <a:pos x="f637" y="f638"/>
                </a:cxn>
                <a:cxn ang="f371">
                  <a:pos x="f639" y="f640"/>
                </a:cxn>
                <a:cxn ang="f371">
                  <a:pos x="f641" y="f642"/>
                </a:cxn>
                <a:cxn ang="f371">
                  <a:pos x="f643" y="f644"/>
                </a:cxn>
                <a:cxn ang="f371">
                  <a:pos x="f643" y="f645"/>
                </a:cxn>
                <a:cxn ang="f371">
                  <a:pos x="f646" y="f647"/>
                </a:cxn>
                <a:cxn ang="f371">
                  <a:pos x="f648" y="f649"/>
                </a:cxn>
                <a:cxn ang="f371">
                  <a:pos x="f650" y="f651"/>
                </a:cxn>
                <a:cxn ang="f371">
                  <a:pos x="f652" y="f653"/>
                </a:cxn>
                <a:cxn ang="f371">
                  <a:pos x="f654" y="f655"/>
                </a:cxn>
                <a:cxn ang="f371">
                  <a:pos x="f656" y="f657"/>
                </a:cxn>
                <a:cxn ang="f371">
                  <a:pos x="f658" y="f659"/>
                </a:cxn>
                <a:cxn ang="f371">
                  <a:pos x="f660" y="f661"/>
                </a:cxn>
                <a:cxn ang="f371">
                  <a:pos x="f662" y="f663"/>
                </a:cxn>
                <a:cxn ang="f371">
                  <a:pos x="f664" y="f665"/>
                </a:cxn>
                <a:cxn ang="f371">
                  <a:pos x="f666" y="f667"/>
                </a:cxn>
                <a:cxn ang="f371">
                  <a:pos x="f668" y="f669"/>
                </a:cxn>
                <a:cxn ang="f371">
                  <a:pos x="f670" y="f671"/>
                </a:cxn>
                <a:cxn ang="f371">
                  <a:pos x="f672" y="f673"/>
                </a:cxn>
                <a:cxn ang="f371">
                  <a:pos x="f674" y="f675"/>
                </a:cxn>
                <a:cxn ang="f371">
                  <a:pos x="f592" y="f593"/>
                </a:cxn>
                <a:cxn ang="f371">
                  <a:pos x="f676" y="f677"/>
                </a:cxn>
                <a:cxn ang="f371">
                  <a:pos x="f678" y="f679"/>
                </a:cxn>
                <a:cxn ang="f371">
                  <a:pos x="f680" y="f681"/>
                </a:cxn>
                <a:cxn ang="f371">
                  <a:pos x="f682" y="f683"/>
                </a:cxn>
                <a:cxn ang="f371">
                  <a:pos x="f684" y="f685"/>
                </a:cxn>
                <a:cxn ang="f371">
                  <a:pos x="f686" y="f687"/>
                </a:cxn>
                <a:cxn ang="f371">
                  <a:pos x="f688" y="f689"/>
                </a:cxn>
                <a:cxn ang="f371">
                  <a:pos x="f676" y="f677"/>
                </a:cxn>
                <a:cxn ang="f371">
                  <a:pos x="f690" y="f691"/>
                </a:cxn>
                <a:cxn ang="f371">
                  <a:pos x="f692" y="f693"/>
                </a:cxn>
                <a:cxn ang="f371">
                  <a:pos x="f694" y="f695"/>
                </a:cxn>
                <a:cxn ang="f371">
                  <a:pos x="f696" y="f697"/>
                </a:cxn>
                <a:cxn ang="f371">
                  <a:pos x="f690" y="f691"/>
                </a:cxn>
              </a:cxnLst>
              <a:rect l="f588" t="f591" r="f589" b="f590"/>
              <a:pathLst>
                <a:path w="384" h="982">
                  <a:moveTo>
                    <a:pt x="f9" y="f10"/>
                  </a:moveTo>
                  <a:cubicBezTo>
                    <a:pt x="f11" y="f12"/>
                    <a:pt x="f13" y="f14"/>
                    <a:pt x="f15" y="f16"/>
                  </a:cubicBezTo>
                  <a:cubicBezTo>
                    <a:pt x="f17" y="f18"/>
                    <a:pt x="f19" y="f20"/>
                    <a:pt x="f21" y="f22"/>
                  </a:cubicBezTo>
                  <a:cubicBezTo>
                    <a:pt x="f23" y="f24"/>
                    <a:pt x="f25" y="f26"/>
                    <a:pt x="f27" y="f28"/>
                  </a:cubicBezTo>
                  <a:cubicBezTo>
                    <a:pt x="f29" y="f30"/>
                    <a:pt x="f31" y="f32"/>
                    <a:pt x="f33" y="f34"/>
                  </a:cubicBezTo>
                  <a:cubicBezTo>
                    <a:pt x="f7" y="f35"/>
                    <a:pt x="f36" y="f37"/>
                    <a:pt x="f38" y="f39"/>
                  </a:cubicBezTo>
                  <a:cubicBezTo>
                    <a:pt x="f37" y="f33"/>
                    <a:pt x="f40" y="f41"/>
                    <a:pt x="f42" y="f43"/>
                  </a:cubicBezTo>
                  <a:cubicBezTo>
                    <a:pt x="f44" y="f45"/>
                    <a:pt x="f46" y="f47"/>
                    <a:pt x="f25" y="f48"/>
                  </a:cubicBezTo>
                  <a:cubicBezTo>
                    <a:pt x="f49" y="f50"/>
                    <a:pt x="f46" y="f51"/>
                    <a:pt x="f52" y="f51"/>
                  </a:cubicBezTo>
                  <a:cubicBezTo>
                    <a:pt x="f53" y="f54"/>
                    <a:pt x="f19" y="f55"/>
                    <a:pt x="f56" y="f57"/>
                  </a:cubicBezTo>
                  <a:cubicBezTo>
                    <a:pt x="f58" y="f59"/>
                    <a:pt x="f60" y="f61"/>
                    <a:pt x="f60" y="f62"/>
                  </a:cubicBezTo>
                  <a:cubicBezTo>
                    <a:pt x="f60" y="f63"/>
                    <a:pt x="f64" y="f65"/>
                    <a:pt x="f66" y="f67"/>
                  </a:cubicBezTo>
                  <a:cubicBezTo>
                    <a:pt x="f13" y="f68"/>
                    <a:pt x="f15" y="f69"/>
                    <a:pt x="f70" y="f71"/>
                  </a:cubicBezTo>
                  <a:cubicBezTo>
                    <a:pt x="f72" y="f73"/>
                    <a:pt x="f74" y="f75"/>
                    <a:pt x="f42" y="f76"/>
                  </a:cubicBezTo>
                  <a:cubicBezTo>
                    <a:pt x="f21" y="f77"/>
                    <a:pt x="f78" y="f79"/>
                    <a:pt x="f9" y="f80"/>
                  </a:cubicBezTo>
                  <a:cubicBezTo>
                    <a:pt x="f81" y="f82"/>
                    <a:pt x="f83" y="f84"/>
                    <a:pt x="f85" y="f86"/>
                  </a:cubicBezTo>
                  <a:cubicBezTo>
                    <a:pt x="f60" y="f87"/>
                    <a:pt x="f58" y="f88"/>
                    <a:pt x="f89" y="f90"/>
                  </a:cubicBezTo>
                  <a:cubicBezTo>
                    <a:pt x="f91" y="f92"/>
                    <a:pt x="f93" y="f94"/>
                    <a:pt x="f95" y="f96"/>
                  </a:cubicBezTo>
                  <a:cubicBezTo>
                    <a:pt x="f97" y="f98"/>
                    <a:pt x="f99" y="f87"/>
                    <a:pt x="f100" y="f101"/>
                  </a:cubicBezTo>
                  <a:cubicBezTo>
                    <a:pt x="f20" y="f102"/>
                    <a:pt x="f103" y="f8"/>
                    <a:pt x="f104" y="f105"/>
                  </a:cubicBezTo>
                  <a:cubicBezTo>
                    <a:pt x="f106" y="f105"/>
                    <a:pt x="f14" y="f105"/>
                    <a:pt x="f107" y="f105"/>
                  </a:cubicBezTo>
                  <a:cubicBezTo>
                    <a:pt x="f108" y="f109"/>
                    <a:pt x="f110" y="f111"/>
                    <a:pt x="f112" y="f113"/>
                  </a:cubicBezTo>
                  <a:cubicBezTo>
                    <a:pt x="f12" y="f114"/>
                    <a:pt x="f115" y="f116"/>
                    <a:pt x="f108" y="f117"/>
                  </a:cubicBezTo>
                  <a:cubicBezTo>
                    <a:pt x="f118" y="f119"/>
                    <a:pt x="f120" y="f121"/>
                    <a:pt x="f122" y="f123"/>
                  </a:cubicBezTo>
                  <a:cubicBezTo>
                    <a:pt x="f124" y="f125"/>
                    <a:pt x="f126" y="f127"/>
                    <a:pt x="f118" y="f128"/>
                  </a:cubicBezTo>
                  <a:cubicBezTo>
                    <a:pt x="f129" y="f130"/>
                    <a:pt x="f131" y="f132"/>
                    <a:pt x="f133" y="f134"/>
                  </a:cubicBezTo>
                  <a:cubicBezTo>
                    <a:pt x="f135" y="f136"/>
                    <a:pt x="f137" y="f138"/>
                    <a:pt x="f139" y="f140"/>
                  </a:cubicBezTo>
                  <a:cubicBezTo>
                    <a:pt x="f141" y="f142"/>
                    <a:pt x="f143" y="f144"/>
                    <a:pt x="f143" y="f145"/>
                  </a:cubicBezTo>
                  <a:cubicBezTo>
                    <a:pt x="f10" y="f146"/>
                    <a:pt x="f143" y="f147"/>
                    <a:pt x="f143" y="f148"/>
                  </a:cubicBezTo>
                  <a:cubicBezTo>
                    <a:pt x="f149" y="f150"/>
                    <a:pt x="f151" y="f152"/>
                    <a:pt x="f153" y="f154"/>
                  </a:cubicBezTo>
                  <a:cubicBezTo>
                    <a:pt x="f155" y="f156"/>
                    <a:pt x="f157" y="f36"/>
                    <a:pt x="f158" y="f159"/>
                  </a:cubicBezTo>
                  <a:cubicBezTo>
                    <a:pt x="f6" y="f37"/>
                    <a:pt x="f6" y="f35"/>
                    <a:pt x="f160" y="f25"/>
                  </a:cubicBezTo>
                  <a:cubicBezTo>
                    <a:pt x="f161" y="f162"/>
                    <a:pt x="f163" y="f164"/>
                    <a:pt x="f165" y="f166"/>
                  </a:cubicBezTo>
                  <a:cubicBezTo>
                    <a:pt x="f167" y="f168"/>
                    <a:pt x="f169" y="f18"/>
                    <a:pt x="f170" y="f126"/>
                  </a:cubicBezTo>
                  <a:cubicBezTo>
                    <a:pt x="f171" y="f3"/>
                    <a:pt x="f172" y="f173"/>
                    <a:pt x="f174" y="f107"/>
                  </a:cubicBezTo>
                  <a:cubicBezTo>
                    <a:pt x="f173" y="f175"/>
                    <a:pt x="f118" y="f176"/>
                    <a:pt x="f177" y="f141"/>
                  </a:cubicBezTo>
                  <a:cubicBezTo>
                    <a:pt x="f178" y="f178"/>
                    <a:pt x="f179" y="f180"/>
                    <a:pt x="f181" y="f182"/>
                  </a:cubicBezTo>
                  <a:cubicBezTo>
                    <a:pt x="f183" y="f184"/>
                    <a:pt x="f185" y="f163"/>
                    <a:pt x="f180" y="f186"/>
                  </a:cubicBezTo>
                  <a:cubicBezTo>
                    <a:pt x="f12" y="f187"/>
                    <a:pt x="f188" y="f189"/>
                    <a:pt x="f190" y="f191"/>
                  </a:cubicBezTo>
                  <a:cubicBezTo>
                    <a:pt x="f18" y="f6"/>
                    <a:pt x="f192" y="f193"/>
                    <a:pt x="f194" y="f195"/>
                  </a:cubicBezTo>
                  <a:cubicBezTo>
                    <a:pt x="f89" y="f196"/>
                    <a:pt x="f197" y="f198"/>
                    <a:pt x="f199" y="f200"/>
                  </a:cubicBezTo>
                  <a:cubicBezTo>
                    <a:pt x="f201" y="f202"/>
                    <a:pt x="f30" y="f203"/>
                    <a:pt x="f204" y="f165"/>
                  </a:cubicBezTo>
                  <a:cubicBezTo>
                    <a:pt x="f205" y="f167"/>
                    <a:pt x="f23" y="f206"/>
                    <a:pt x="f207" y="f208"/>
                  </a:cubicBezTo>
                  <a:cubicBezTo>
                    <a:pt x="f207" y="f179"/>
                    <a:pt x="f207" y="f209"/>
                    <a:pt x="f210" y="f211"/>
                  </a:cubicBezTo>
                  <a:cubicBezTo>
                    <a:pt x="f212" y="f213"/>
                    <a:pt x="f214" y="f215"/>
                    <a:pt x="f9" y="f10"/>
                  </a:cubicBezTo>
                  <a:close/>
                  <a:moveTo>
                    <a:pt x="f179" y="f9"/>
                  </a:moveTo>
                  <a:cubicBezTo>
                    <a:pt x="f216" y="f162"/>
                    <a:pt x="f184" y="f46"/>
                    <a:pt x="f217" y="f218"/>
                  </a:cubicBezTo>
                  <a:cubicBezTo>
                    <a:pt x="f163" y="f35"/>
                    <a:pt x="f163" y="f219"/>
                    <a:pt x="f220" y="f221"/>
                  </a:cubicBezTo>
                  <a:cubicBezTo>
                    <a:pt x="f165" y="f159"/>
                    <a:pt x="f222" y="f223"/>
                    <a:pt x="f224" y="f225"/>
                  </a:cubicBezTo>
                  <a:cubicBezTo>
                    <a:pt x="f213" y="f226"/>
                    <a:pt x="f227" y="f36"/>
                    <a:pt x="f10" y="f228"/>
                  </a:cubicBezTo>
                  <a:cubicBezTo>
                    <a:pt x="f229" y="f230"/>
                    <a:pt x="f229" y="f2"/>
                    <a:pt x="f231" y="f232"/>
                  </a:cubicBezTo>
                  <a:cubicBezTo>
                    <a:pt x="f143" y="f233"/>
                    <a:pt x="f215" y="f53"/>
                    <a:pt x="f234" y="f235"/>
                  </a:cubicBezTo>
                  <a:cubicBezTo>
                    <a:pt x="f236" y="f237"/>
                    <a:pt x="f224" y="f58"/>
                    <a:pt x="f179" y="f9"/>
                  </a:cubicBezTo>
                  <a:close/>
                  <a:moveTo>
                    <a:pt x="f238" y="f239"/>
                  </a:moveTo>
                  <a:cubicBezTo>
                    <a:pt x="f240" y="f241"/>
                    <a:pt x="f242" y="f243"/>
                    <a:pt x="f244" y="f245"/>
                  </a:cubicBezTo>
                  <a:cubicBezTo>
                    <a:pt x="f246" y="f219"/>
                    <a:pt x="f29" y="f247"/>
                    <a:pt x="f219" y="f248"/>
                  </a:cubicBezTo>
                  <a:cubicBezTo>
                    <a:pt x="f34" y="f249"/>
                    <a:pt x="f212" y="f250"/>
                    <a:pt x="f214" y="f66"/>
                  </a:cubicBezTo>
                  <a:cubicBezTo>
                    <a:pt x="f58" y="f52"/>
                    <a:pt x="f251" y="f252"/>
                    <a:pt x="f238" y="f23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2" name="Freeform 35">
              <a:extLst>
                <a:ext uri="{FF2B5EF4-FFF2-40B4-BE49-F238E27FC236}">
                  <a16:creationId xmlns:a16="http://schemas.microsoft.com/office/drawing/2014/main" id="{D8141E18-922A-D4B9-A82D-77C5A27F93E4}"/>
                </a:ext>
              </a:extLst>
            </p:cNvPr>
            <p:cNvSpPr/>
            <p:nvPr/>
          </p:nvSpPr>
          <p:spPr>
            <a:xfrm>
              <a:off x="1539849" y="3173416"/>
              <a:ext cx="278946" cy="853162"/>
            </a:xfrm>
            <a:custGeom>
              <a:avLst/>
              <a:gdLst>
                <a:gd name="f0" fmla="val 10800000"/>
                <a:gd name="f1" fmla="val 5400000"/>
                <a:gd name="f2" fmla="val 180"/>
                <a:gd name="f3" fmla="val w"/>
                <a:gd name="f4" fmla="val h"/>
                <a:gd name="f5" fmla="val 0"/>
                <a:gd name="f6" fmla="val 297"/>
                <a:gd name="f7" fmla="val 909"/>
                <a:gd name="f8" fmla="val 273"/>
                <a:gd name="f9" fmla="val 500"/>
                <a:gd name="f10" fmla="val 264"/>
                <a:gd name="f11" fmla="val 472"/>
                <a:gd name="f12" fmla="val 256"/>
                <a:gd name="f13" fmla="val 450"/>
                <a:gd name="f14" fmla="val 249"/>
                <a:gd name="f15" fmla="val 429"/>
                <a:gd name="f16" fmla="val 246"/>
                <a:gd name="f17" fmla="val 430"/>
                <a:gd name="f18" fmla="val 244"/>
                <a:gd name="f19" fmla="val 431"/>
                <a:gd name="f20" fmla="val 239"/>
                <a:gd name="f21" fmla="val 465"/>
                <a:gd name="f22" fmla="val 236"/>
                <a:gd name="f23" fmla="val 227"/>
                <a:gd name="f24" fmla="val 532"/>
                <a:gd name="f25" fmla="val 219"/>
                <a:gd name="f26" fmla="val 557"/>
                <a:gd name="f27" fmla="val 581"/>
                <a:gd name="f28" fmla="val 223"/>
                <a:gd name="f29" fmla="val 605"/>
                <a:gd name="f30" fmla="val 213"/>
                <a:gd name="f31" fmla="val 666"/>
                <a:gd name="f32" fmla="val 202"/>
                <a:gd name="f33" fmla="val 728"/>
                <a:gd name="f34" fmla="val 192"/>
                <a:gd name="f35" fmla="val 789"/>
                <a:gd name="f36" fmla="val 190"/>
                <a:gd name="f37" fmla="val 802"/>
                <a:gd name="f38" fmla="val 814"/>
                <a:gd name="f39" fmla="val 191"/>
                <a:gd name="f40" fmla="val 827"/>
                <a:gd name="f41" fmla="val 838"/>
                <a:gd name="f42" fmla="val 189"/>
                <a:gd name="f43" fmla="val 849"/>
                <a:gd name="f44" fmla="val 187"/>
                <a:gd name="f45" fmla="val 859"/>
                <a:gd name="f46" fmla="val 185"/>
                <a:gd name="f47" fmla="val 872"/>
                <a:gd name="f48" fmla="val 181"/>
                <a:gd name="f49" fmla="val 885"/>
                <a:gd name="f50" fmla="val 178"/>
                <a:gd name="f51" fmla="val 899"/>
                <a:gd name="f52" fmla="val 177"/>
                <a:gd name="f53" fmla="val 896"/>
                <a:gd name="f54" fmla="val 176"/>
                <a:gd name="f55" fmla="val 893"/>
                <a:gd name="f56" fmla="val 174"/>
                <a:gd name="f57" fmla="val 886"/>
                <a:gd name="f58" fmla="val 907"/>
                <a:gd name="f59" fmla="val 161"/>
                <a:gd name="f60" fmla="val 148"/>
                <a:gd name="f61" fmla="val 908"/>
                <a:gd name="f62" fmla="val 130"/>
                <a:gd name="f63" fmla="val 111"/>
                <a:gd name="f64" fmla="val 93"/>
                <a:gd name="f65" fmla="val 906"/>
                <a:gd name="f66" fmla="val 81"/>
                <a:gd name="f67" fmla="val 905"/>
                <a:gd name="f68" fmla="val 79"/>
                <a:gd name="f69" fmla="val 82"/>
                <a:gd name="f70" fmla="val 888"/>
                <a:gd name="f71" fmla="val 84"/>
                <a:gd name="f72" fmla="val 878"/>
                <a:gd name="f73" fmla="val 85"/>
                <a:gd name="f74" fmla="val 867"/>
                <a:gd name="f75" fmla="val 76"/>
                <a:gd name="f76" fmla="val 841"/>
                <a:gd name="f77" fmla="val 67"/>
                <a:gd name="f78" fmla="val 824"/>
                <a:gd name="f79" fmla="val 61"/>
                <a:gd name="f80" fmla="val 807"/>
                <a:gd name="f81" fmla="val 55"/>
                <a:gd name="f82" fmla="val 51"/>
                <a:gd name="f83" fmla="val 770"/>
                <a:gd name="f84" fmla="val 46"/>
                <a:gd name="f85" fmla="val 751"/>
                <a:gd name="f86" fmla="val 33"/>
                <a:gd name="f87" fmla="val 707"/>
                <a:gd name="f88" fmla="val 19"/>
                <a:gd name="f89" fmla="val 662"/>
                <a:gd name="f90" fmla="val 7"/>
                <a:gd name="f91" fmla="val 618"/>
                <a:gd name="f92" fmla="val 3"/>
                <a:gd name="f93" fmla="val 2"/>
                <a:gd name="f94" fmla="val 592"/>
                <a:gd name="f95" fmla="val 577"/>
                <a:gd name="f96" fmla="val 26"/>
                <a:gd name="f97" fmla="val 580"/>
                <a:gd name="f98" fmla="val 30"/>
                <a:gd name="f99" fmla="val 563"/>
                <a:gd name="f100" fmla="val 34"/>
                <a:gd name="f101" fmla="val 546"/>
                <a:gd name="f102" fmla="val 40"/>
                <a:gd name="f103" fmla="val 526"/>
                <a:gd name="f104" fmla="val 507"/>
                <a:gd name="f105" fmla="val 53"/>
                <a:gd name="f106" fmla="val 487"/>
                <a:gd name="f107" fmla="val 56"/>
                <a:gd name="f108" fmla="val 467"/>
                <a:gd name="f109" fmla="val 446"/>
                <a:gd name="f110" fmla="val 49"/>
                <a:gd name="f111" fmla="val 425"/>
                <a:gd name="f112" fmla="val 418"/>
                <a:gd name="f113" fmla="val 47"/>
                <a:gd name="f114" fmla="val 411"/>
                <a:gd name="f115" fmla="val 44"/>
                <a:gd name="f116" fmla="val 405"/>
                <a:gd name="f117" fmla="val 9"/>
                <a:gd name="f118" fmla="val 331"/>
                <a:gd name="f119" fmla="val 29"/>
                <a:gd name="f120" fmla="val 255"/>
                <a:gd name="f121" fmla="val 35"/>
                <a:gd name="f122" fmla="val 179"/>
                <a:gd name="f123" fmla="val 36"/>
                <a:gd name="f124" fmla="val 169"/>
                <a:gd name="f125" fmla="val 160"/>
                <a:gd name="f126" fmla="val 52"/>
                <a:gd name="f127" fmla="val 150"/>
                <a:gd name="f128" fmla="val 132"/>
                <a:gd name="f129" fmla="val 70"/>
                <a:gd name="f130" fmla="val 114"/>
                <a:gd name="f131" fmla="val 96"/>
                <a:gd name="f132" fmla="val 90"/>
                <a:gd name="f133" fmla="val 73"/>
                <a:gd name="f134" fmla="val 99"/>
                <a:gd name="f135" fmla="val 112"/>
                <a:gd name="f136" fmla="val 27"/>
                <a:gd name="f137" fmla="val 125"/>
                <a:gd name="f138" fmla="val 172"/>
                <a:gd name="f139" fmla="val 8"/>
                <a:gd name="f140" fmla="val 10"/>
                <a:gd name="f141" fmla="val 184"/>
                <a:gd name="f142" fmla="val 14"/>
                <a:gd name="f143" fmla="val 186"/>
                <a:gd name="f144" fmla="val 194"/>
                <a:gd name="f145" fmla="val 39"/>
                <a:gd name="f146" fmla="val 205"/>
                <a:gd name="f147" fmla="val 59"/>
                <a:gd name="f148" fmla="val 207"/>
                <a:gd name="f149" fmla="val 80"/>
                <a:gd name="f150" fmla="val 208"/>
                <a:gd name="f151" fmla="val 103"/>
                <a:gd name="f152" fmla="val 220"/>
                <a:gd name="f153" fmla="val 128"/>
                <a:gd name="f154" fmla="val 151"/>
                <a:gd name="f155" fmla="val 200"/>
                <a:gd name="f156" fmla="val 154"/>
                <a:gd name="f157" fmla="val 166"/>
                <a:gd name="f158" fmla="val 209"/>
                <a:gd name="f159" fmla="val 168"/>
                <a:gd name="f160" fmla="val 231"/>
                <a:gd name="f161" fmla="val 230"/>
                <a:gd name="f162" fmla="val 210"/>
                <a:gd name="f163" fmla="val 229"/>
                <a:gd name="f164" fmla="val 224"/>
                <a:gd name="f165" fmla="val 228"/>
                <a:gd name="f166" fmla="val 238"/>
                <a:gd name="f167" fmla="val 252"/>
                <a:gd name="f168" fmla="val 286"/>
                <a:gd name="f169" fmla="val 233"/>
                <a:gd name="f170" fmla="val 318"/>
                <a:gd name="f171" fmla="val 248"/>
                <a:gd name="f172" fmla="val 349"/>
                <a:gd name="f173" fmla="val 260"/>
                <a:gd name="f174" fmla="val 376"/>
                <a:gd name="f175" fmla="val 267"/>
                <a:gd name="f176" fmla="val 278"/>
                <a:gd name="f177" fmla="val 432"/>
                <a:gd name="f178" fmla="val 281"/>
                <a:gd name="f179" fmla="val 442"/>
                <a:gd name="f180" fmla="val 291"/>
                <a:gd name="f181" fmla="val 451"/>
                <a:gd name="f182" fmla="val 294"/>
                <a:gd name="f183" fmla="val 461"/>
                <a:gd name="f184" fmla="val 296"/>
                <a:gd name="f185" fmla="val 471"/>
                <a:gd name="f186" fmla="val 483"/>
                <a:gd name="f187" fmla="val 293"/>
                <a:gd name="f188" fmla="val 492"/>
                <a:gd name="f189" fmla="val 498"/>
                <a:gd name="f190" fmla="val 162"/>
                <a:gd name="f191" fmla="val 514"/>
                <a:gd name="f192" fmla="val 146"/>
                <a:gd name="f193" fmla="val 508"/>
                <a:gd name="f194" fmla="val 138"/>
                <a:gd name="f195" fmla="val 512"/>
                <a:gd name="f196" fmla="val 131"/>
                <a:gd name="f197" fmla="val 524"/>
                <a:gd name="f198" fmla="val 120"/>
                <a:gd name="f199" fmla="val 543"/>
                <a:gd name="f200" fmla="val 106"/>
                <a:gd name="f201" fmla="val 560"/>
                <a:gd name="f202" fmla="val 579"/>
                <a:gd name="f203" fmla="val 88"/>
                <a:gd name="f204" fmla="val 595"/>
                <a:gd name="f205" fmla="val 613"/>
                <a:gd name="f206" fmla="val 629"/>
                <a:gd name="f207" fmla="val 83"/>
                <a:gd name="f208" fmla="val 671"/>
                <a:gd name="f209" fmla="val 713"/>
                <a:gd name="f210" fmla="val 94"/>
                <a:gd name="f211" fmla="val 754"/>
                <a:gd name="f212" fmla="val 767"/>
                <a:gd name="f213" fmla="val 781"/>
                <a:gd name="f214" fmla="val 791"/>
                <a:gd name="f215" fmla="val 121"/>
                <a:gd name="f216" fmla="val 803"/>
                <a:gd name="f217" fmla="val 127"/>
                <a:gd name="f218" fmla="val 126"/>
                <a:gd name="f219" fmla="val 830"/>
                <a:gd name="f220" fmla="val 839"/>
                <a:gd name="f221" fmla="val 129"/>
                <a:gd name="f222" fmla="val 848"/>
                <a:gd name="f223" fmla="val 857"/>
                <a:gd name="f224" fmla="val 856"/>
                <a:gd name="f225" fmla="val 134"/>
                <a:gd name="f226" fmla="val 136"/>
                <a:gd name="f227" fmla="val 847"/>
                <a:gd name="f228" fmla="val 142"/>
                <a:gd name="f229" fmla="val 144"/>
                <a:gd name="f230" fmla="val 829"/>
                <a:gd name="f231" fmla="val 149"/>
                <a:gd name="f232" fmla="val 797"/>
                <a:gd name="f233" fmla="val 155"/>
                <a:gd name="f234" fmla="val 764"/>
                <a:gd name="f235" fmla="val 157"/>
                <a:gd name="f236" fmla="val 731"/>
                <a:gd name="f237" fmla="val 705"/>
                <a:gd name="f238" fmla="val 158"/>
                <a:gd name="f239" fmla="val 678"/>
                <a:gd name="f240" fmla="val 651"/>
                <a:gd name="f241" fmla="val 624"/>
                <a:gd name="f242" fmla="val 597"/>
                <a:gd name="f243" fmla="val 570"/>
                <a:gd name="f244" fmla="val 551"/>
                <a:gd name="f245" fmla="val 159"/>
                <a:gd name="f246" fmla="val 68"/>
                <a:gd name="f247" fmla="val 71"/>
                <a:gd name="f248" fmla="val 74"/>
                <a:gd name="f249" fmla="val 410"/>
                <a:gd name="f250" fmla="val 77"/>
                <a:gd name="f251" fmla="val 369"/>
                <a:gd name="f252" fmla="val 328"/>
                <a:gd name="f253" fmla="val 64"/>
                <a:gd name="f254" fmla="val 287"/>
                <a:gd name="f255" fmla="val 60"/>
                <a:gd name="f256" fmla="val 57"/>
                <a:gd name="f257" fmla="val 288"/>
                <a:gd name="f258" fmla="val 54"/>
                <a:gd name="f259" fmla="val 329"/>
                <a:gd name="f260" fmla="val 63"/>
                <a:gd name="f261" fmla="val 370"/>
                <a:gd name="f262" fmla="val 243"/>
                <a:gd name="f263" fmla="val 300"/>
                <a:gd name="f264" fmla="val 199"/>
                <a:gd name="f265" fmla="val 323"/>
                <a:gd name="f266" fmla="val 197"/>
                <a:gd name="f267" fmla="val 299"/>
                <a:gd name="f268" fmla="val 195"/>
                <a:gd name="f269" fmla="val 275"/>
                <a:gd name="f270" fmla="val 193"/>
                <a:gd name="f271" fmla="val 250"/>
                <a:gd name="f272" fmla="+- 0 0 -90"/>
                <a:gd name="f273" fmla="*/ f3 1 297"/>
                <a:gd name="f274" fmla="*/ f4 1 909"/>
                <a:gd name="f275" fmla="val f5"/>
                <a:gd name="f276" fmla="val f6"/>
                <a:gd name="f277" fmla="val f7"/>
                <a:gd name="f278" fmla="*/ f272 f0 1"/>
                <a:gd name="f279" fmla="+- f277 0 f275"/>
                <a:gd name="f280" fmla="+- f276 0 f275"/>
                <a:gd name="f281" fmla="*/ f278 1 f2"/>
                <a:gd name="f282" fmla="*/ f280 1 297"/>
                <a:gd name="f283" fmla="*/ f279 1 909"/>
                <a:gd name="f284" fmla="*/ 273 f280 1"/>
                <a:gd name="f285" fmla="*/ 500 f279 1"/>
                <a:gd name="f286" fmla="*/ 249 f280 1"/>
                <a:gd name="f287" fmla="*/ 429 f279 1"/>
                <a:gd name="f288" fmla="*/ 244 f280 1"/>
                <a:gd name="f289" fmla="*/ 431 f279 1"/>
                <a:gd name="f290" fmla="*/ 227 f280 1"/>
                <a:gd name="f291" fmla="*/ 532 f279 1"/>
                <a:gd name="f292" fmla="*/ 223 f280 1"/>
                <a:gd name="f293" fmla="*/ 605 f279 1"/>
                <a:gd name="f294" fmla="*/ 192 f280 1"/>
                <a:gd name="f295" fmla="*/ 789 f279 1"/>
                <a:gd name="f296" fmla="*/ 191 f280 1"/>
                <a:gd name="f297" fmla="*/ 827 f279 1"/>
                <a:gd name="f298" fmla="*/ 187 f280 1"/>
                <a:gd name="f299" fmla="*/ 859 f279 1"/>
                <a:gd name="f300" fmla="*/ 178 f280 1"/>
                <a:gd name="f301" fmla="*/ 899 f279 1"/>
                <a:gd name="f302" fmla="*/ 174 f280 1"/>
                <a:gd name="f303" fmla="*/ 886 f279 1"/>
                <a:gd name="f304" fmla="*/ 148 f280 1"/>
                <a:gd name="f305" fmla="*/ 908 f279 1"/>
                <a:gd name="f306" fmla="*/ 93 f280 1"/>
                <a:gd name="f307" fmla="*/ 906 f279 1"/>
                <a:gd name="f308" fmla="*/ 82 f280 1"/>
                <a:gd name="f309" fmla="*/ 888 f279 1"/>
                <a:gd name="f310" fmla="*/ 61 f280 1"/>
                <a:gd name="f311" fmla="*/ 807 f279 1"/>
                <a:gd name="f312" fmla="*/ 46 f280 1"/>
                <a:gd name="f313" fmla="*/ 751 f279 1"/>
                <a:gd name="f314" fmla="*/ 7 f280 1"/>
                <a:gd name="f315" fmla="*/ 618 f279 1"/>
                <a:gd name="f316" fmla="*/ 0 f280 1"/>
                <a:gd name="f317" fmla="*/ 577 f279 1"/>
                <a:gd name="f318" fmla="*/ 34 f280 1"/>
                <a:gd name="f319" fmla="*/ 546 f279 1"/>
                <a:gd name="f320" fmla="*/ 53 f280 1"/>
                <a:gd name="f321" fmla="*/ 487 f279 1"/>
                <a:gd name="f322" fmla="*/ 49 f280 1"/>
                <a:gd name="f323" fmla="*/ 425 f279 1"/>
                <a:gd name="f324" fmla="*/ 44 f280 1"/>
                <a:gd name="f325" fmla="*/ 405 f279 1"/>
                <a:gd name="f326" fmla="*/ 35 f280 1"/>
                <a:gd name="f327" fmla="*/ 179 f279 1"/>
                <a:gd name="f328" fmla="*/ 52 f280 1"/>
                <a:gd name="f329" fmla="*/ 150 f279 1"/>
                <a:gd name="f330" fmla="*/ 79 f280 1"/>
                <a:gd name="f331" fmla="*/ 96 f279 1"/>
                <a:gd name="f332" fmla="*/ 112 f280 1"/>
                <a:gd name="f333" fmla="*/ 27 f279 1"/>
                <a:gd name="f334" fmla="*/ 172 f280 1"/>
                <a:gd name="f335" fmla="*/ 8 f279 1"/>
                <a:gd name="f336" fmla="*/ 186 f280 1"/>
                <a:gd name="f337" fmla="*/ 19 f279 1"/>
                <a:gd name="f338" fmla="*/ 207 f280 1"/>
                <a:gd name="f339" fmla="*/ 80 f279 1"/>
                <a:gd name="f340" fmla="*/ 202 f280 1"/>
                <a:gd name="f341" fmla="*/ 151 f279 1"/>
                <a:gd name="f342" fmla="*/ 209 f280 1"/>
                <a:gd name="f343" fmla="*/ 168 f279 1"/>
                <a:gd name="f344" fmla="*/ 230 f280 1"/>
                <a:gd name="f345" fmla="*/ 210 f279 1"/>
                <a:gd name="f346" fmla="*/ 228 f280 1"/>
                <a:gd name="f347" fmla="*/ 252 f279 1"/>
                <a:gd name="f348" fmla="*/ 248 f280 1"/>
                <a:gd name="f349" fmla="*/ 349 f279 1"/>
                <a:gd name="f350" fmla="*/ 278 f280 1"/>
                <a:gd name="f351" fmla="*/ 432 f279 1"/>
                <a:gd name="f352" fmla="*/ 294 f280 1"/>
                <a:gd name="f353" fmla="*/ 461 f279 1"/>
                <a:gd name="f354" fmla="*/ 293 f280 1"/>
                <a:gd name="f355" fmla="*/ 492 f279 1"/>
                <a:gd name="f356" fmla="*/ 162 f280 1"/>
                <a:gd name="f357" fmla="*/ 514 f279 1"/>
                <a:gd name="f358" fmla="*/ 131 f280 1"/>
                <a:gd name="f359" fmla="*/ 524 f279 1"/>
                <a:gd name="f360" fmla="*/ 96 f280 1"/>
                <a:gd name="f361" fmla="*/ 579 f279 1"/>
                <a:gd name="f362" fmla="*/ 81 f280 1"/>
                <a:gd name="f363" fmla="*/ 629 f279 1"/>
                <a:gd name="f364" fmla="*/ 94 f280 1"/>
                <a:gd name="f365" fmla="*/ 754 f279 1"/>
                <a:gd name="f366" fmla="*/ 111 f280 1"/>
                <a:gd name="f367" fmla="*/ 791 f279 1"/>
                <a:gd name="f368" fmla="*/ 126 f280 1"/>
                <a:gd name="f369" fmla="*/ 830 f279 1"/>
                <a:gd name="f370" fmla="*/ 130 f280 1"/>
                <a:gd name="f371" fmla="*/ 857 f279 1"/>
                <a:gd name="f372" fmla="*/ 136 f280 1"/>
                <a:gd name="f373" fmla="*/ 856 f279 1"/>
                <a:gd name="f374" fmla="*/ 144 f280 1"/>
                <a:gd name="f375" fmla="*/ 829 f279 1"/>
                <a:gd name="f376" fmla="*/ 157 f280 1"/>
                <a:gd name="f377" fmla="*/ 731 f279 1"/>
                <a:gd name="f378" fmla="*/ 158 f280 1"/>
                <a:gd name="f379" fmla="*/ 651 f279 1"/>
                <a:gd name="f380" fmla="*/ 155 f280 1"/>
                <a:gd name="f381" fmla="*/ 570 f279 1"/>
                <a:gd name="f382" fmla="*/ 68 f280 1"/>
                <a:gd name="f383" fmla="*/ 411 f279 1"/>
                <a:gd name="f384" fmla="*/ 77 f280 1"/>
                <a:gd name="f385" fmla="*/ 410 f279 1"/>
                <a:gd name="f386" fmla="*/ 64 f280 1"/>
                <a:gd name="f387" fmla="*/ 287 f279 1"/>
                <a:gd name="f388" fmla="*/ 54 f280 1"/>
                <a:gd name="f389" fmla="*/ 288 f279 1"/>
                <a:gd name="f390" fmla="*/ 190 f280 1"/>
                <a:gd name="f391" fmla="*/ 243 f279 1"/>
                <a:gd name="f392" fmla="*/ 199 f280 1"/>
                <a:gd name="f393" fmla="*/ 323 f279 1"/>
                <a:gd name="f394" fmla="*/ 193 f280 1"/>
                <a:gd name="f395" fmla="+- f281 0 f1"/>
                <a:gd name="f396" fmla="*/ f284 1 297"/>
                <a:gd name="f397" fmla="*/ f285 1 909"/>
                <a:gd name="f398" fmla="*/ f286 1 297"/>
                <a:gd name="f399" fmla="*/ f287 1 909"/>
                <a:gd name="f400" fmla="*/ f288 1 297"/>
                <a:gd name="f401" fmla="*/ f289 1 909"/>
                <a:gd name="f402" fmla="*/ f290 1 297"/>
                <a:gd name="f403" fmla="*/ f291 1 909"/>
                <a:gd name="f404" fmla="*/ f292 1 297"/>
                <a:gd name="f405" fmla="*/ f293 1 909"/>
                <a:gd name="f406" fmla="*/ f294 1 297"/>
                <a:gd name="f407" fmla="*/ f295 1 909"/>
                <a:gd name="f408" fmla="*/ f296 1 297"/>
                <a:gd name="f409" fmla="*/ f297 1 909"/>
                <a:gd name="f410" fmla="*/ f298 1 297"/>
                <a:gd name="f411" fmla="*/ f299 1 909"/>
                <a:gd name="f412" fmla="*/ f300 1 297"/>
                <a:gd name="f413" fmla="*/ f301 1 909"/>
                <a:gd name="f414" fmla="*/ f302 1 297"/>
                <a:gd name="f415" fmla="*/ f303 1 909"/>
                <a:gd name="f416" fmla="*/ f304 1 297"/>
                <a:gd name="f417" fmla="*/ f305 1 909"/>
                <a:gd name="f418" fmla="*/ f306 1 297"/>
                <a:gd name="f419" fmla="*/ f307 1 909"/>
                <a:gd name="f420" fmla="*/ f308 1 297"/>
                <a:gd name="f421" fmla="*/ f309 1 909"/>
                <a:gd name="f422" fmla="*/ f310 1 297"/>
                <a:gd name="f423" fmla="*/ f311 1 909"/>
                <a:gd name="f424" fmla="*/ f312 1 297"/>
                <a:gd name="f425" fmla="*/ f313 1 909"/>
                <a:gd name="f426" fmla="*/ f314 1 297"/>
                <a:gd name="f427" fmla="*/ f315 1 909"/>
                <a:gd name="f428" fmla="*/ f316 1 297"/>
                <a:gd name="f429" fmla="*/ f317 1 909"/>
                <a:gd name="f430" fmla="*/ f318 1 297"/>
                <a:gd name="f431" fmla="*/ f319 1 909"/>
                <a:gd name="f432" fmla="*/ f320 1 297"/>
                <a:gd name="f433" fmla="*/ f321 1 909"/>
                <a:gd name="f434" fmla="*/ f322 1 297"/>
                <a:gd name="f435" fmla="*/ f323 1 909"/>
                <a:gd name="f436" fmla="*/ f324 1 297"/>
                <a:gd name="f437" fmla="*/ f325 1 909"/>
                <a:gd name="f438" fmla="*/ f326 1 297"/>
                <a:gd name="f439" fmla="*/ f327 1 909"/>
                <a:gd name="f440" fmla="*/ f328 1 297"/>
                <a:gd name="f441" fmla="*/ f329 1 909"/>
                <a:gd name="f442" fmla="*/ f330 1 297"/>
                <a:gd name="f443" fmla="*/ f331 1 909"/>
                <a:gd name="f444" fmla="*/ f332 1 297"/>
                <a:gd name="f445" fmla="*/ f333 1 909"/>
                <a:gd name="f446" fmla="*/ f334 1 297"/>
                <a:gd name="f447" fmla="*/ f335 1 909"/>
                <a:gd name="f448" fmla="*/ f336 1 297"/>
                <a:gd name="f449" fmla="*/ f337 1 909"/>
                <a:gd name="f450" fmla="*/ f338 1 297"/>
                <a:gd name="f451" fmla="*/ f339 1 909"/>
                <a:gd name="f452" fmla="*/ f340 1 297"/>
                <a:gd name="f453" fmla="*/ f341 1 909"/>
                <a:gd name="f454" fmla="*/ f342 1 297"/>
                <a:gd name="f455" fmla="*/ f343 1 909"/>
                <a:gd name="f456" fmla="*/ f344 1 297"/>
                <a:gd name="f457" fmla="*/ f345 1 909"/>
                <a:gd name="f458" fmla="*/ f346 1 297"/>
                <a:gd name="f459" fmla="*/ f347 1 909"/>
                <a:gd name="f460" fmla="*/ f348 1 297"/>
                <a:gd name="f461" fmla="*/ f349 1 909"/>
                <a:gd name="f462" fmla="*/ f350 1 297"/>
                <a:gd name="f463" fmla="*/ f351 1 909"/>
                <a:gd name="f464" fmla="*/ f352 1 297"/>
                <a:gd name="f465" fmla="*/ f353 1 909"/>
                <a:gd name="f466" fmla="*/ f354 1 297"/>
                <a:gd name="f467" fmla="*/ f355 1 909"/>
                <a:gd name="f468" fmla="*/ f356 1 297"/>
                <a:gd name="f469" fmla="*/ f357 1 909"/>
                <a:gd name="f470" fmla="*/ f358 1 297"/>
                <a:gd name="f471" fmla="*/ f359 1 909"/>
                <a:gd name="f472" fmla="*/ f360 1 297"/>
                <a:gd name="f473" fmla="*/ f361 1 909"/>
                <a:gd name="f474" fmla="*/ f362 1 297"/>
                <a:gd name="f475" fmla="*/ f363 1 909"/>
                <a:gd name="f476" fmla="*/ f364 1 297"/>
                <a:gd name="f477" fmla="*/ f365 1 909"/>
                <a:gd name="f478" fmla="*/ f366 1 297"/>
                <a:gd name="f479" fmla="*/ f367 1 909"/>
                <a:gd name="f480" fmla="*/ f368 1 297"/>
                <a:gd name="f481" fmla="*/ f369 1 909"/>
                <a:gd name="f482" fmla="*/ f370 1 297"/>
                <a:gd name="f483" fmla="*/ f371 1 909"/>
                <a:gd name="f484" fmla="*/ f372 1 297"/>
                <a:gd name="f485" fmla="*/ f373 1 909"/>
                <a:gd name="f486" fmla="*/ f374 1 297"/>
                <a:gd name="f487" fmla="*/ f375 1 909"/>
                <a:gd name="f488" fmla="*/ f376 1 297"/>
                <a:gd name="f489" fmla="*/ f377 1 909"/>
                <a:gd name="f490" fmla="*/ f378 1 297"/>
                <a:gd name="f491" fmla="*/ f379 1 909"/>
                <a:gd name="f492" fmla="*/ f380 1 297"/>
                <a:gd name="f493" fmla="*/ f381 1 909"/>
                <a:gd name="f494" fmla="*/ f382 1 297"/>
                <a:gd name="f495" fmla="*/ f383 1 909"/>
                <a:gd name="f496" fmla="*/ f384 1 297"/>
                <a:gd name="f497" fmla="*/ f385 1 909"/>
                <a:gd name="f498" fmla="*/ f386 1 297"/>
                <a:gd name="f499" fmla="*/ f387 1 909"/>
                <a:gd name="f500" fmla="*/ f388 1 297"/>
                <a:gd name="f501" fmla="*/ f389 1 909"/>
                <a:gd name="f502" fmla="*/ f390 1 297"/>
                <a:gd name="f503" fmla="*/ f391 1 909"/>
                <a:gd name="f504" fmla="*/ f392 1 297"/>
                <a:gd name="f505" fmla="*/ f393 1 909"/>
                <a:gd name="f506" fmla="*/ f394 1 297"/>
                <a:gd name="f507" fmla="*/ 0 1 f282"/>
                <a:gd name="f508" fmla="*/ f276 1 f282"/>
                <a:gd name="f509" fmla="*/ 0 1 f283"/>
                <a:gd name="f510" fmla="*/ f277 1 f283"/>
                <a:gd name="f511" fmla="*/ f396 1 f282"/>
                <a:gd name="f512" fmla="*/ f397 1 f283"/>
                <a:gd name="f513" fmla="*/ f398 1 f282"/>
                <a:gd name="f514" fmla="*/ f399 1 f283"/>
                <a:gd name="f515" fmla="*/ f400 1 f282"/>
                <a:gd name="f516" fmla="*/ f401 1 f283"/>
                <a:gd name="f517" fmla="*/ f402 1 f282"/>
                <a:gd name="f518" fmla="*/ f403 1 f283"/>
                <a:gd name="f519" fmla="*/ f404 1 f282"/>
                <a:gd name="f520" fmla="*/ f405 1 f283"/>
                <a:gd name="f521" fmla="*/ f406 1 f282"/>
                <a:gd name="f522" fmla="*/ f407 1 f283"/>
                <a:gd name="f523" fmla="*/ f408 1 f282"/>
                <a:gd name="f524" fmla="*/ f409 1 f283"/>
                <a:gd name="f525" fmla="*/ f410 1 f282"/>
                <a:gd name="f526" fmla="*/ f411 1 f283"/>
                <a:gd name="f527" fmla="*/ f412 1 f282"/>
                <a:gd name="f528" fmla="*/ f413 1 f283"/>
                <a:gd name="f529" fmla="*/ f414 1 f282"/>
                <a:gd name="f530" fmla="*/ f415 1 f283"/>
                <a:gd name="f531" fmla="*/ f416 1 f282"/>
                <a:gd name="f532" fmla="*/ f417 1 f283"/>
                <a:gd name="f533" fmla="*/ f418 1 f282"/>
                <a:gd name="f534" fmla="*/ f419 1 f283"/>
                <a:gd name="f535" fmla="*/ f420 1 f282"/>
                <a:gd name="f536" fmla="*/ f421 1 f283"/>
                <a:gd name="f537" fmla="*/ f422 1 f282"/>
                <a:gd name="f538" fmla="*/ f423 1 f283"/>
                <a:gd name="f539" fmla="*/ f424 1 f282"/>
                <a:gd name="f540" fmla="*/ f425 1 f283"/>
                <a:gd name="f541" fmla="*/ f426 1 f282"/>
                <a:gd name="f542" fmla="*/ f427 1 f283"/>
                <a:gd name="f543" fmla="*/ f428 1 f282"/>
                <a:gd name="f544" fmla="*/ f429 1 f283"/>
                <a:gd name="f545" fmla="*/ f430 1 f282"/>
                <a:gd name="f546" fmla="*/ f431 1 f283"/>
                <a:gd name="f547" fmla="*/ f432 1 f282"/>
                <a:gd name="f548" fmla="*/ f433 1 f283"/>
                <a:gd name="f549" fmla="*/ f434 1 f282"/>
                <a:gd name="f550" fmla="*/ f435 1 f283"/>
                <a:gd name="f551" fmla="*/ f436 1 f282"/>
                <a:gd name="f552" fmla="*/ f437 1 f283"/>
                <a:gd name="f553" fmla="*/ f438 1 f282"/>
                <a:gd name="f554" fmla="*/ f439 1 f283"/>
                <a:gd name="f555" fmla="*/ f440 1 f282"/>
                <a:gd name="f556" fmla="*/ f441 1 f283"/>
                <a:gd name="f557" fmla="*/ f442 1 f282"/>
                <a:gd name="f558" fmla="*/ f443 1 f283"/>
                <a:gd name="f559" fmla="*/ f444 1 f282"/>
                <a:gd name="f560" fmla="*/ f445 1 f283"/>
                <a:gd name="f561" fmla="*/ f446 1 f282"/>
                <a:gd name="f562" fmla="*/ f447 1 f283"/>
                <a:gd name="f563" fmla="*/ f448 1 f282"/>
                <a:gd name="f564" fmla="*/ f449 1 f283"/>
                <a:gd name="f565" fmla="*/ f450 1 f282"/>
                <a:gd name="f566" fmla="*/ f451 1 f283"/>
                <a:gd name="f567" fmla="*/ f452 1 f282"/>
                <a:gd name="f568" fmla="*/ f453 1 f283"/>
                <a:gd name="f569" fmla="*/ f454 1 f282"/>
                <a:gd name="f570" fmla="*/ f455 1 f283"/>
                <a:gd name="f571" fmla="*/ f456 1 f282"/>
                <a:gd name="f572" fmla="*/ f457 1 f283"/>
                <a:gd name="f573" fmla="*/ f458 1 f282"/>
                <a:gd name="f574" fmla="*/ f459 1 f283"/>
                <a:gd name="f575" fmla="*/ f460 1 f282"/>
                <a:gd name="f576" fmla="*/ f461 1 f283"/>
                <a:gd name="f577" fmla="*/ f462 1 f282"/>
                <a:gd name="f578" fmla="*/ f463 1 f283"/>
                <a:gd name="f579" fmla="*/ f464 1 f282"/>
                <a:gd name="f580" fmla="*/ f465 1 f283"/>
                <a:gd name="f581" fmla="*/ f466 1 f282"/>
                <a:gd name="f582" fmla="*/ f467 1 f283"/>
                <a:gd name="f583" fmla="*/ f468 1 f282"/>
                <a:gd name="f584" fmla="*/ f469 1 f283"/>
                <a:gd name="f585" fmla="*/ f470 1 f282"/>
                <a:gd name="f586" fmla="*/ f471 1 f283"/>
                <a:gd name="f587" fmla="*/ f472 1 f282"/>
                <a:gd name="f588" fmla="*/ f473 1 f283"/>
                <a:gd name="f589" fmla="*/ f474 1 f282"/>
                <a:gd name="f590" fmla="*/ f475 1 f283"/>
                <a:gd name="f591" fmla="*/ f476 1 f282"/>
                <a:gd name="f592" fmla="*/ f477 1 f283"/>
                <a:gd name="f593" fmla="*/ f478 1 f282"/>
                <a:gd name="f594" fmla="*/ f479 1 f283"/>
                <a:gd name="f595" fmla="*/ f480 1 f282"/>
                <a:gd name="f596" fmla="*/ f481 1 f283"/>
                <a:gd name="f597" fmla="*/ f482 1 f282"/>
                <a:gd name="f598" fmla="*/ f483 1 f283"/>
                <a:gd name="f599" fmla="*/ f484 1 f282"/>
                <a:gd name="f600" fmla="*/ f485 1 f283"/>
                <a:gd name="f601" fmla="*/ f486 1 f282"/>
                <a:gd name="f602" fmla="*/ f487 1 f283"/>
                <a:gd name="f603" fmla="*/ f488 1 f282"/>
                <a:gd name="f604" fmla="*/ f489 1 f283"/>
                <a:gd name="f605" fmla="*/ f490 1 f282"/>
                <a:gd name="f606" fmla="*/ f491 1 f283"/>
                <a:gd name="f607" fmla="*/ f492 1 f282"/>
                <a:gd name="f608" fmla="*/ f493 1 f283"/>
                <a:gd name="f609" fmla="*/ f494 1 f282"/>
                <a:gd name="f610" fmla="*/ f495 1 f283"/>
                <a:gd name="f611" fmla="*/ f496 1 f282"/>
                <a:gd name="f612" fmla="*/ f497 1 f283"/>
                <a:gd name="f613" fmla="*/ f498 1 f282"/>
                <a:gd name="f614" fmla="*/ f499 1 f283"/>
                <a:gd name="f615" fmla="*/ f500 1 f282"/>
                <a:gd name="f616" fmla="*/ f501 1 f283"/>
                <a:gd name="f617" fmla="*/ f502 1 f282"/>
                <a:gd name="f618" fmla="*/ f503 1 f283"/>
                <a:gd name="f619" fmla="*/ f504 1 f282"/>
                <a:gd name="f620" fmla="*/ f505 1 f283"/>
                <a:gd name="f621" fmla="*/ f506 1 f282"/>
                <a:gd name="f622" fmla="*/ f507 f273 1"/>
                <a:gd name="f623" fmla="*/ f508 f273 1"/>
                <a:gd name="f624" fmla="*/ f510 f274 1"/>
                <a:gd name="f625" fmla="*/ f509 f274 1"/>
                <a:gd name="f626" fmla="*/ f511 f273 1"/>
                <a:gd name="f627" fmla="*/ f512 f274 1"/>
                <a:gd name="f628" fmla="*/ f513 f273 1"/>
                <a:gd name="f629" fmla="*/ f514 f274 1"/>
                <a:gd name="f630" fmla="*/ f515 f273 1"/>
                <a:gd name="f631" fmla="*/ f516 f274 1"/>
                <a:gd name="f632" fmla="*/ f517 f273 1"/>
                <a:gd name="f633" fmla="*/ f518 f274 1"/>
                <a:gd name="f634" fmla="*/ f519 f273 1"/>
                <a:gd name="f635" fmla="*/ f520 f274 1"/>
                <a:gd name="f636" fmla="*/ f521 f273 1"/>
                <a:gd name="f637" fmla="*/ f522 f274 1"/>
                <a:gd name="f638" fmla="*/ f523 f273 1"/>
                <a:gd name="f639" fmla="*/ f524 f274 1"/>
                <a:gd name="f640" fmla="*/ f525 f273 1"/>
                <a:gd name="f641" fmla="*/ f526 f274 1"/>
                <a:gd name="f642" fmla="*/ f527 f273 1"/>
                <a:gd name="f643" fmla="*/ f528 f274 1"/>
                <a:gd name="f644" fmla="*/ f529 f273 1"/>
                <a:gd name="f645" fmla="*/ f530 f274 1"/>
                <a:gd name="f646" fmla="*/ f531 f273 1"/>
                <a:gd name="f647" fmla="*/ f532 f274 1"/>
                <a:gd name="f648" fmla="*/ f533 f273 1"/>
                <a:gd name="f649" fmla="*/ f534 f274 1"/>
                <a:gd name="f650" fmla="*/ f535 f273 1"/>
                <a:gd name="f651" fmla="*/ f536 f274 1"/>
                <a:gd name="f652" fmla="*/ f537 f273 1"/>
                <a:gd name="f653" fmla="*/ f538 f274 1"/>
                <a:gd name="f654" fmla="*/ f539 f273 1"/>
                <a:gd name="f655" fmla="*/ f540 f274 1"/>
                <a:gd name="f656" fmla="*/ f541 f273 1"/>
                <a:gd name="f657" fmla="*/ f542 f274 1"/>
                <a:gd name="f658" fmla="*/ f543 f273 1"/>
                <a:gd name="f659" fmla="*/ f544 f274 1"/>
                <a:gd name="f660" fmla="*/ f545 f273 1"/>
                <a:gd name="f661" fmla="*/ f546 f274 1"/>
                <a:gd name="f662" fmla="*/ f547 f273 1"/>
                <a:gd name="f663" fmla="*/ f548 f274 1"/>
                <a:gd name="f664" fmla="*/ f549 f273 1"/>
                <a:gd name="f665" fmla="*/ f550 f274 1"/>
                <a:gd name="f666" fmla="*/ f551 f273 1"/>
                <a:gd name="f667" fmla="*/ f552 f274 1"/>
                <a:gd name="f668" fmla="*/ f553 f273 1"/>
                <a:gd name="f669" fmla="*/ f554 f274 1"/>
                <a:gd name="f670" fmla="*/ f555 f273 1"/>
                <a:gd name="f671" fmla="*/ f556 f274 1"/>
                <a:gd name="f672" fmla="*/ f557 f273 1"/>
                <a:gd name="f673" fmla="*/ f558 f274 1"/>
                <a:gd name="f674" fmla="*/ f559 f273 1"/>
                <a:gd name="f675" fmla="*/ f560 f274 1"/>
                <a:gd name="f676" fmla="*/ f561 f273 1"/>
                <a:gd name="f677" fmla="*/ f562 f274 1"/>
                <a:gd name="f678" fmla="*/ f563 f273 1"/>
                <a:gd name="f679" fmla="*/ f564 f274 1"/>
                <a:gd name="f680" fmla="*/ f565 f273 1"/>
                <a:gd name="f681" fmla="*/ f566 f274 1"/>
                <a:gd name="f682" fmla="*/ f567 f273 1"/>
                <a:gd name="f683" fmla="*/ f568 f274 1"/>
                <a:gd name="f684" fmla="*/ f569 f273 1"/>
                <a:gd name="f685" fmla="*/ f570 f274 1"/>
                <a:gd name="f686" fmla="*/ f571 f273 1"/>
                <a:gd name="f687" fmla="*/ f572 f274 1"/>
                <a:gd name="f688" fmla="*/ f573 f273 1"/>
                <a:gd name="f689" fmla="*/ f574 f274 1"/>
                <a:gd name="f690" fmla="*/ f575 f273 1"/>
                <a:gd name="f691" fmla="*/ f576 f274 1"/>
                <a:gd name="f692" fmla="*/ f577 f273 1"/>
                <a:gd name="f693" fmla="*/ f578 f274 1"/>
                <a:gd name="f694" fmla="*/ f579 f273 1"/>
                <a:gd name="f695" fmla="*/ f580 f274 1"/>
                <a:gd name="f696" fmla="*/ f581 f273 1"/>
                <a:gd name="f697" fmla="*/ f582 f274 1"/>
                <a:gd name="f698" fmla="*/ f583 f273 1"/>
                <a:gd name="f699" fmla="*/ f584 f274 1"/>
                <a:gd name="f700" fmla="*/ f585 f273 1"/>
                <a:gd name="f701" fmla="*/ f586 f274 1"/>
                <a:gd name="f702" fmla="*/ f587 f273 1"/>
                <a:gd name="f703" fmla="*/ f588 f274 1"/>
                <a:gd name="f704" fmla="*/ f589 f273 1"/>
                <a:gd name="f705" fmla="*/ f590 f274 1"/>
                <a:gd name="f706" fmla="*/ f591 f273 1"/>
                <a:gd name="f707" fmla="*/ f592 f274 1"/>
                <a:gd name="f708" fmla="*/ f593 f273 1"/>
                <a:gd name="f709" fmla="*/ f594 f274 1"/>
                <a:gd name="f710" fmla="*/ f595 f273 1"/>
                <a:gd name="f711" fmla="*/ f596 f274 1"/>
                <a:gd name="f712" fmla="*/ f597 f273 1"/>
                <a:gd name="f713" fmla="*/ f598 f274 1"/>
                <a:gd name="f714" fmla="*/ f599 f273 1"/>
                <a:gd name="f715" fmla="*/ f600 f274 1"/>
                <a:gd name="f716" fmla="*/ f601 f273 1"/>
                <a:gd name="f717" fmla="*/ f602 f274 1"/>
                <a:gd name="f718" fmla="*/ f603 f273 1"/>
                <a:gd name="f719" fmla="*/ f604 f274 1"/>
                <a:gd name="f720" fmla="*/ f605 f273 1"/>
                <a:gd name="f721" fmla="*/ f606 f274 1"/>
                <a:gd name="f722" fmla="*/ f607 f273 1"/>
                <a:gd name="f723" fmla="*/ f608 f274 1"/>
                <a:gd name="f724" fmla="*/ f609 f273 1"/>
                <a:gd name="f725" fmla="*/ f610 f274 1"/>
                <a:gd name="f726" fmla="*/ f611 f273 1"/>
                <a:gd name="f727" fmla="*/ f612 f274 1"/>
                <a:gd name="f728" fmla="*/ f613 f273 1"/>
                <a:gd name="f729" fmla="*/ f614 f274 1"/>
                <a:gd name="f730" fmla="*/ f615 f273 1"/>
                <a:gd name="f731" fmla="*/ f616 f274 1"/>
                <a:gd name="f732" fmla="*/ f617 f273 1"/>
                <a:gd name="f733" fmla="*/ f618 f274 1"/>
                <a:gd name="f734" fmla="*/ f619 f273 1"/>
                <a:gd name="f735" fmla="*/ f620 f274 1"/>
                <a:gd name="f736" fmla="*/ f621 f273 1"/>
              </a:gdLst>
              <a:ahLst/>
              <a:cxnLst>
                <a:cxn ang="3cd4">
                  <a:pos x="hc" y="t"/>
                </a:cxn>
                <a:cxn ang="0">
                  <a:pos x="r" y="vc"/>
                </a:cxn>
                <a:cxn ang="cd4">
                  <a:pos x="hc" y="b"/>
                </a:cxn>
                <a:cxn ang="cd2">
                  <a:pos x="l" y="vc"/>
                </a:cxn>
                <a:cxn ang="f395">
                  <a:pos x="f626" y="f627"/>
                </a:cxn>
                <a:cxn ang="f395">
                  <a:pos x="f628" y="f629"/>
                </a:cxn>
                <a:cxn ang="f395">
                  <a:pos x="f630" y="f631"/>
                </a:cxn>
                <a:cxn ang="f395">
                  <a:pos x="f632" y="f633"/>
                </a:cxn>
                <a:cxn ang="f395">
                  <a:pos x="f634" y="f635"/>
                </a:cxn>
                <a:cxn ang="f395">
                  <a:pos x="f636" y="f637"/>
                </a:cxn>
                <a:cxn ang="f395">
                  <a:pos x="f638" y="f639"/>
                </a:cxn>
                <a:cxn ang="f395">
                  <a:pos x="f640" y="f641"/>
                </a:cxn>
                <a:cxn ang="f395">
                  <a:pos x="f642" y="f643"/>
                </a:cxn>
                <a:cxn ang="f395">
                  <a:pos x="f644" y="f645"/>
                </a:cxn>
                <a:cxn ang="f395">
                  <a:pos x="f646" y="f647"/>
                </a:cxn>
                <a:cxn ang="f395">
                  <a:pos x="f648" y="f649"/>
                </a:cxn>
                <a:cxn ang="f395">
                  <a:pos x="f650" y="f651"/>
                </a:cxn>
                <a:cxn ang="f395">
                  <a:pos x="f650" y="f641"/>
                </a:cxn>
                <a:cxn ang="f395">
                  <a:pos x="f652" y="f653"/>
                </a:cxn>
                <a:cxn ang="f395">
                  <a:pos x="f654" y="f655"/>
                </a:cxn>
                <a:cxn ang="f395">
                  <a:pos x="f656" y="f657"/>
                </a:cxn>
                <a:cxn ang="f395">
                  <a:pos x="f658" y="f659"/>
                </a:cxn>
                <a:cxn ang="f395">
                  <a:pos x="f660" y="f661"/>
                </a:cxn>
                <a:cxn ang="f395">
                  <a:pos x="f662" y="f663"/>
                </a:cxn>
                <a:cxn ang="f395">
                  <a:pos x="f664" y="f665"/>
                </a:cxn>
                <a:cxn ang="f395">
                  <a:pos x="f666" y="f667"/>
                </a:cxn>
                <a:cxn ang="f395">
                  <a:pos x="f668" y="f669"/>
                </a:cxn>
                <a:cxn ang="f395">
                  <a:pos x="f670" y="f671"/>
                </a:cxn>
                <a:cxn ang="f395">
                  <a:pos x="f672" y="f673"/>
                </a:cxn>
                <a:cxn ang="f395">
                  <a:pos x="f674" y="f675"/>
                </a:cxn>
                <a:cxn ang="f395">
                  <a:pos x="f676" y="f677"/>
                </a:cxn>
                <a:cxn ang="f395">
                  <a:pos x="f678" y="f679"/>
                </a:cxn>
                <a:cxn ang="f395">
                  <a:pos x="f680" y="f681"/>
                </a:cxn>
                <a:cxn ang="f395">
                  <a:pos x="f682" y="f683"/>
                </a:cxn>
                <a:cxn ang="f395">
                  <a:pos x="f684" y="f685"/>
                </a:cxn>
                <a:cxn ang="f395">
                  <a:pos x="f686" y="f687"/>
                </a:cxn>
                <a:cxn ang="f395">
                  <a:pos x="f688" y="f689"/>
                </a:cxn>
                <a:cxn ang="f395">
                  <a:pos x="f690" y="f691"/>
                </a:cxn>
                <a:cxn ang="f395">
                  <a:pos x="f692" y="f693"/>
                </a:cxn>
                <a:cxn ang="f395">
                  <a:pos x="f694" y="f695"/>
                </a:cxn>
                <a:cxn ang="f395">
                  <a:pos x="f696" y="f697"/>
                </a:cxn>
                <a:cxn ang="f395">
                  <a:pos x="f626" y="f627"/>
                </a:cxn>
                <a:cxn ang="f395">
                  <a:pos x="f698" y="f699"/>
                </a:cxn>
                <a:cxn ang="f395">
                  <a:pos x="f700" y="f701"/>
                </a:cxn>
                <a:cxn ang="f395">
                  <a:pos x="f702" y="f703"/>
                </a:cxn>
                <a:cxn ang="f395">
                  <a:pos x="f704" y="f705"/>
                </a:cxn>
                <a:cxn ang="f395">
                  <a:pos x="f706" y="f707"/>
                </a:cxn>
                <a:cxn ang="f395">
                  <a:pos x="f708" y="f709"/>
                </a:cxn>
                <a:cxn ang="f395">
                  <a:pos x="f710" y="f711"/>
                </a:cxn>
                <a:cxn ang="f395">
                  <a:pos x="f712" y="f713"/>
                </a:cxn>
                <a:cxn ang="f395">
                  <a:pos x="f714" y="f715"/>
                </a:cxn>
                <a:cxn ang="f395">
                  <a:pos x="f716" y="f717"/>
                </a:cxn>
                <a:cxn ang="f395">
                  <a:pos x="f718" y="f719"/>
                </a:cxn>
                <a:cxn ang="f395">
                  <a:pos x="f720" y="f721"/>
                </a:cxn>
                <a:cxn ang="f395">
                  <a:pos x="f722" y="f723"/>
                </a:cxn>
                <a:cxn ang="f395">
                  <a:pos x="f698" y="f699"/>
                </a:cxn>
                <a:cxn ang="f395">
                  <a:pos x="f724" y="f725"/>
                </a:cxn>
                <a:cxn ang="f395">
                  <a:pos x="f726" y="f727"/>
                </a:cxn>
                <a:cxn ang="f395">
                  <a:pos x="f728" y="f729"/>
                </a:cxn>
                <a:cxn ang="f395">
                  <a:pos x="f730" y="f731"/>
                </a:cxn>
                <a:cxn ang="f395">
                  <a:pos x="f724" y="f725"/>
                </a:cxn>
                <a:cxn ang="f395">
                  <a:pos x="f732" y="f733"/>
                </a:cxn>
                <a:cxn ang="f395">
                  <a:pos x="f734" y="f735"/>
                </a:cxn>
                <a:cxn ang="f395">
                  <a:pos x="f736" y="f689"/>
                </a:cxn>
                <a:cxn ang="f395">
                  <a:pos x="f732" y="f733"/>
                </a:cxn>
              </a:cxnLst>
              <a:rect l="f622" t="f625" r="f623" b="f624"/>
              <a:pathLst>
                <a:path w="297" h="909">
                  <a:moveTo>
                    <a:pt x="f8" y="f9"/>
                  </a:moveTo>
                  <a:cubicBezTo>
                    <a:pt x="f10" y="f11"/>
                    <a:pt x="f12" y="f13"/>
                    <a:pt x="f14" y="f15"/>
                  </a:cubicBezTo>
                  <a:cubicBezTo>
                    <a:pt x="f16" y="f17"/>
                    <a:pt x="f18" y="f19"/>
                    <a:pt x="f18" y="f19"/>
                  </a:cubicBezTo>
                  <a:cubicBezTo>
                    <a:pt x="f20" y="f21"/>
                    <a:pt x="f22" y="f9"/>
                    <a:pt x="f23" y="f24"/>
                  </a:cubicBezTo>
                  <a:cubicBezTo>
                    <a:pt x="f25" y="f26"/>
                    <a:pt x="f23" y="f27"/>
                    <a:pt x="f28" y="f29"/>
                  </a:cubicBezTo>
                  <a:cubicBezTo>
                    <a:pt x="f30" y="f31"/>
                    <a:pt x="f32" y="f33"/>
                    <a:pt x="f34" y="f35"/>
                  </a:cubicBezTo>
                  <a:cubicBezTo>
                    <a:pt x="f36" y="f37"/>
                    <a:pt x="f34" y="f38"/>
                    <a:pt x="f39" y="f40"/>
                  </a:cubicBezTo>
                  <a:cubicBezTo>
                    <a:pt x="f36" y="f41"/>
                    <a:pt x="f42" y="f43"/>
                    <a:pt x="f44" y="f45"/>
                  </a:cubicBezTo>
                  <a:cubicBezTo>
                    <a:pt x="f46" y="f47"/>
                    <a:pt x="f48" y="f49"/>
                    <a:pt x="f50" y="f51"/>
                  </a:cubicBezTo>
                  <a:cubicBezTo>
                    <a:pt x="f52" y="f53"/>
                    <a:pt x="f54" y="f55"/>
                    <a:pt x="f56" y="f57"/>
                  </a:cubicBezTo>
                  <a:cubicBezTo>
                    <a:pt x="f56" y="f58"/>
                    <a:pt x="f59" y="f7"/>
                    <a:pt x="f60" y="f61"/>
                  </a:cubicBezTo>
                  <a:cubicBezTo>
                    <a:pt x="f62" y="f61"/>
                    <a:pt x="f63" y="f58"/>
                    <a:pt x="f64" y="f65"/>
                  </a:cubicBezTo>
                  <a:cubicBezTo>
                    <a:pt x="f66" y="f67"/>
                    <a:pt x="f68" y="f51"/>
                    <a:pt x="f69" y="f70"/>
                  </a:cubicBezTo>
                  <a:cubicBezTo>
                    <a:pt x="f71" y="f72"/>
                    <a:pt x="f73" y="f74"/>
                    <a:pt x="f69" y="f45"/>
                  </a:cubicBezTo>
                  <a:cubicBezTo>
                    <a:pt x="f75" y="f76"/>
                    <a:pt x="f77" y="f78"/>
                    <a:pt x="f79" y="f80"/>
                  </a:cubicBezTo>
                  <a:cubicBezTo>
                    <a:pt x="f81" y="f35"/>
                    <a:pt x="f82" y="f83"/>
                    <a:pt x="f84" y="f85"/>
                  </a:cubicBezTo>
                  <a:cubicBezTo>
                    <a:pt x="f86" y="f87"/>
                    <a:pt x="f88" y="f89"/>
                    <a:pt x="f90" y="f91"/>
                  </a:cubicBezTo>
                  <a:cubicBezTo>
                    <a:pt x="f92" y="f29"/>
                    <a:pt x="f93" y="f94"/>
                    <a:pt x="f5" y="f95"/>
                  </a:cubicBezTo>
                  <a:cubicBezTo>
                    <a:pt x="f96" y="f97"/>
                    <a:pt x="f98" y="f99"/>
                    <a:pt x="f100" y="f101"/>
                  </a:cubicBezTo>
                  <a:cubicBezTo>
                    <a:pt x="f102" y="f103"/>
                    <a:pt x="f82" y="f104"/>
                    <a:pt x="f105" y="f106"/>
                  </a:cubicBezTo>
                  <a:cubicBezTo>
                    <a:pt x="f107" y="f108"/>
                    <a:pt x="f82" y="f109"/>
                    <a:pt x="f110" y="f111"/>
                  </a:cubicBezTo>
                  <a:cubicBezTo>
                    <a:pt x="f110" y="f112"/>
                    <a:pt x="f113" y="f114"/>
                    <a:pt x="f115" y="f116"/>
                  </a:cubicBezTo>
                  <a:cubicBezTo>
                    <a:pt x="f117" y="f118"/>
                    <a:pt x="f119" y="f120"/>
                    <a:pt x="f121" y="f122"/>
                  </a:cubicBezTo>
                  <a:cubicBezTo>
                    <a:pt x="f123" y="f124"/>
                    <a:pt x="f113" y="f125"/>
                    <a:pt x="f126" y="f127"/>
                  </a:cubicBezTo>
                  <a:cubicBezTo>
                    <a:pt x="f79" y="f128"/>
                    <a:pt x="f129" y="f130"/>
                    <a:pt x="f68" y="f131"/>
                  </a:cubicBezTo>
                  <a:cubicBezTo>
                    <a:pt x="f132" y="f133"/>
                    <a:pt x="f134" y="f110"/>
                    <a:pt x="f135" y="f136"/>
                  </a:cubicBezTo>
                  <a:cubicBezTo>
                    <a:pt x="f137" y="f92"/>
                    <a:pt x="f60" y="f5"/>
                    <a:pt x="f138" y="f139"/>
                  </a:cubicBezTo>
                  <a:cubicBezTo>
                    <a:pt x="f52" y="f140"/>
                    <a:pt x="f141" y="f142"/>
                    <a:pt x="f143" y="f88"/>
                  </a:cubicBezTo>
                  <a:cubicBezTo>
                    <a:pt x="f144" y="f145"/>
                    <a:pt x="f146" y="f147"/>
                    <a:pt x="f148" y="f149"/>
                  </a:cubicBezTo>
                  <a:cubicBezTo>
                    <a:pt x="f150" y="f151"/>
                    <a:pt x="f152" y="f153"/>
                    <a:pt x="f32" y="f154"/>
                  </a:cubicBezTo>
                  <a:cubicBezTo>
                    <a:pt x="f155" y="f156"/>
                    <a:pt x="f146" y="f157"/>
                    <a:pt x="f158" y="f159"/>
                  </a:cubicBezTo>
                  <a:cubicBezTo>
                    <a:pt x="f23" y="f50"/>
                    <a:pt x="f160" y="f34"/>
                    <a:pt x="f161" y="f162"/>
                  </a:cubicBezTo>
                  <a:cubicBezTo>
                    <a:pt x="f163" y="f164"/>
                    <a:pt x="f165" y="f166"/>
                    <a:pt x="f165" y="f167"/>
                  </a:cubicBezTo>
                  <a:cubicBezTo>
                    <a:pt x="f163" y="f168"/>
                    <a:pt x="f169" y="f170"/>
                    <a:pt x="f171" y="f172"/>
                  </a:cubicBezTo>
                  <a:cubicBezTo>
                    <a:pt x="f173" y="f174"/>
                    <a:pt x="f175" y="f116"/>
                    <a:pt x="f176" y="f177"/>
                  </a:cubicBezTo>
                  <a:cubicBezTo>
                    <a:pt x="f178" y="f179"/>
                    <a:pt x="f180" y="f181"/>
                    <a:pt x="f182" y="f183"/>
                  </a:cubicBezTo>
                  <a:cubicBezTo>
                    <a:pt x="f184" y="f185"/>
                    <a:pt x="f6" y="f186"/>
                    <a:pt x="f187" y="f188"/>
                  </a:cubicBezTo>
                  <a:cubicBezTo>
                    <a:pt x="f180" y="f189"/>
                    <a:pt x="f176" y="f189"/>
                    <a:pt x="f8" y="f9"/>
                  </a:cubicBezTo>
                  <a:close/>
                  <a:moveTo>
                    <a:pt x="f190" y="f191"/>
                  </a:moveTo>
                  <a:cubicBezTo>
                    <a:pt x="f192" y="f193"/>
                    <a:pt x="f194" y="f195"/>
                    <a:pt x="f196" y="f197"/>
                  </a:cubicBezTo>
                  <a:cubicBezTo>
                    <a:pt x="f198" y="f199"/>
                    <a:pt x="f200" y="f201"/>
                    <a:pt x="f131" y="f202"/>
                  </a:cubicBezTo>
                  <a:cubicBezTo>
                    <a:pt x="f203" y="f204"/>
                    <a:pt x="f66" y="f205"/>
                    <a:pt x="f66" y="f206"/>
                  </a:cubicBezTo>
                  <a:cubicBezTo>
                    <a:pt x="f207" y="f208"/>
                    <a:pt x="f203" y="f209"/>
                    <a:pt x="f210" y="f211"/>
                  </a:cubicBezTo>
                  <a:cubicBezTo>
                    <a:pt x="f131" y="f212"/>
                    <a:pt x="f151" y="f213"/>
                    <a:pt x="f63" y="f214"/>
                  </a:cubicBezTo>
                  <a:cubicBezTo>
                    <a:pt x="f215" y="f216"/>
                    <a:pt x="f217" y="f38"/>
                    <a:pt x="f218" y="f219"/>
                  </a:cubicBezTo>
                  <a:cubicBezTo>
                    <a:pt x="f218" y="f220"/>
                    <a:pt x="f221" y="f222"/>
                    <a:pt x="f62" y="f223"/>
                  </a:cubicBezTo>
                  <a:cubicBezTo>
                    <a:pt x="f128" y="f224"/>
                    <a:pt x="f225" y="f224"/>
                    <a:pt x="f226" y="f224"/>
                  </a:cubicBezTo>
                  <a:cubicBezTo>
                    <a:pt x="f194" y="f227"/>
                    <a:pt x="f228" y="f41"/>
                    <a:pt x="f229" y="f230"/>
                  </a:cubicBezTo>
                  <a:cubicBezTo>
                    <a:pt x="f231" y="f232"/>
                    <a:pt x="f233" y="f234"/>
                    <a:pt x="f235" y="f236"/>
                  </a:cubicBezTo>
                  <a:cubicBezTo>
                    <a:pt x="f125" y="f237"/>
                    <a:pt x="f238" y="f239"/>
                    <a:pt x="f238" y="f240"/>
                  </a:cubicBezTo>
                  <a:cubicBezTo>
                    <a:pt x="f235" y="f241"/>
                    <a:pt x="f233" y="f242"/>
                    <a:pt x="f233" y="f243"/>
                  </a:cubicBezTo>
                  <a:cubicBezTo>
                    <a:pt x="f233" y="f244"/>
                    <a:pt x="f245" y="f24"/>
                    <a:pt x="f190" y="f191"/>
                  </a:cubicBezTo>
                  <a:close/>
                  <a:moveTo>
                    <a:pt x="f246" y="f114"/>
                  </a:moveTo>
                  <a:cubicBezTo>
                    <a:pt x="f247" y="f114"/>
                    <a:pt x="f248" y="f249"/>
                    <a:pt x="f250" y="f249"/>
                  </a:cubicBezTo>
                  <a:cubicBezTo>
                    <a:pt x="f133" y="f251"/>
                    <a:pt x="f246" y="f252"/>
                    <a:pt x="f253" y="f254"/>
                  </a:cubicBezTo>
                  <a:cubicBezTo>
                    <a:pt x="f255" y="f254"/>
                    <a:pt x="f256" y="f257"/>
                    <a:pt x="f258" y="f257"/>
                  </a:cubicBezTo>
                  <a:cubicBezTo>
                    <a:pt x="f147" y="f259"/>
                    <a:pt x="f260" y="f261"/>
                    <a:pt x="f246" y="f114"/>
                  </a:cubicBezTo>
                  <a:close/>
                  <a:moveTo>
                    <a:pt x="f36" y="f262"/>
                  </a:moveTo>
                  <a:cubicBezTo>
                    <a:pt x="f44" y="f8"/>
                    <a:pt x="f124" y="f263"/>
                    <a:pt x="f264" y="f265"/>
                  </a:cubicBezTo>
                  <a:cubicBezTo>
                    <a:pt x="f266" y="f267"/>
                    <a:pt x="f268" y="f269"/>
                    <a:pt x="f270" y="f167"/>
                  </a:cubicBezTo>
                  <a:cubicBezTo>
                    <a:pt x="f270" y="f271"/>
                    <a:pt x="f34" y="f14"/>
                    <a:pt x="f36" y="f262"/>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3" name="Freeform 36">
              <a:extLst>
                <a:ext uri="{FF2B5EF4-FFF2-40B4-BE49-F238E27FC236}">
                  <a16:creationId xmlns:a16="http://schemas.microsoft.com/office/drawing/2014/main" id="{6D6E0B2F-F7AE-9524-CA5A-BA19A5945EC6}"/>
                </a:ext>
              </a:extLst>
            </p:cNvPr>
            <p:cNvSpPr/>
            <p:nvPr/>
          </p:nvSpPr>
          <p:spPr>
            <a:xfrm>
              <a:off x="1174848" y="3194191"/>
              <a:ext cx="268559" cy="838331"/>
            </a:xfrm>
            <a:custGeom>
              <a:avLst/>
              <a:gdLst>
                <a:gd name="f0" fmla="val 10800000"/>
                <a:gd name="f1" fmla="val 5400000"/>
                <a:gd name="f2" fmla="val 180"/>
                <a:gd name="f3" fmla="val w"/>
                <a:gd name="f4" fmla="val h"/>
                <a:gd name="f5" fmla="val 0"/>
                <a:gd name="f6" fmla="val 286"/>
                <a:gd name="f7" fmla="val 891"/>
                <a:gd name="f8" fmla="val 160"/>
                <a:gd name="f9" fmla="val 457"/>
                <a:gd name="f10" fmla="val 117"/>
                <a:gd name="f11" fmla="val 506"/>
                <a:gd name="f12" fmla="val 70"/>
                <a:gd name="f13" fmla="val 546"/>
                <a:gd name="f14" fmla="val 66"/>
                <a:gd name="f15" fmla="val 611"/>
                <a:gd name="f16" fmla="val 65"/>
                <a:gd name="f17" fmla="val 644"/>
                <a:gd name="f18" fmla="val 72"/>
                <a:gd name="f19" fmla="val 678"/>
                <a:gd name="f20" fmla="val 76"/>
                <a:gd name="f21" fmla="val 711"/>
                <a:gd name="f22" fmla="val 80"/>
                <a:gd name="f23" fmla="val 749"/>
                <a:gd name="f24" fmla="val 85"/>
                <a:gd name="f25" fmla="val 786"/>
                <a:gd name="f26" fmla="val 89"/>
                <a:gd name="f27" fmla="val 823"/>
                <a:gd name="f28" fmla="val 90"/>
                <a:gd name="f29" fmla="val 828"/>
                <a:gd name="f30" fmla="val 833"/>
                <a:gd name="f31" fmla="val 843"/>
                <a:gd name="f32" fmla="val 84"/>
                <a:gd name="f33" fmla="val 82"/>
                <a:gd name="f34" fmla="val 827"/>
                <a:gd name="f35" fmla="val 79"/>
                <a:gd name="f36" fmla="val 822"/>
                <a:gd name="f37" fmla="val 77"/>
                <a:gd name="f38" fmla="val 74"/>
                <a:gd name="f39" fmla="val 834"/>
                <a:gd name="f40" fmla="val 847"/>
                <a:gd name="f41" fmla="val 859"/>
                <a:gd name="f42" fmla="val 64"/>
                <a:gd name="f43" fmla="val 864"/>
                <a:gd name="f44" fmla="val 59"/>
                <a:gd name="f45" fmla="val 871"/>
                <a:gd name="f46" fmla="val 54"/>
                <a:gd name="f47" fmla="val 44"/>
                <a:gd name="f48" fmla="val 873"/>
                <a:gd name="f49" fmla="val 33"/>
                <a:gd name="f50" fmla="val 23"/>
                <a:gd name="f51" fmla="val 870"/>
                <a:gd name="f52" fmla="val 24"/>
                <a:gd name="f53" fmla="val 22"/>
                <a:gd name="f54" fmla="val 856"/>
                <a:gd name="f55" fmla="val 26"/>
                <a:gd name="f56" fmla="val 852"/>
                <a:gd name="f57" fmla="val 41"/>
                <a:gd name="f58" fmla="val 829"/>
                <a:gd name="f59" fmla="val 40"/>
                <a:gd name="f60" fmla="val 803"/>
                <a:gd name="f61" fmla="val 36"/>
                <a:gd name="f62" fmla="val 779"/>
                <a:gd name="f63" fmla="val 29"/>
                <a:gd name="f64" fmla="val 738"/>
                <a:gd name="f65" fmla="val 17"/>
                <a:gd name="f66" fmla="val 699"/>
                <a:gd name="f67" fmla="val 9"/>
                <a:gd name="f68" fmla="val 658"/>
                <a:gd name="f69" fmla="val 4"/>
                <a:gd name="f70" fmla="val 634"/>
                <a:gd name="f71" fmla="val 3"/>
                <a:gd name="f72" fmla="val 609"/>
                <a:gd name="f73" fmla="val 1"/>
                <a:gd name="f74" fmla="val 584"/>
                <a:gd name="f75" fmla="val 577"/>
                <a:gd name="f76" fmla="val 2"/>
                <a:gd name="f77" fmla="val 571"/>
                <a:gd name="f78" fmla="val 564"/>
                <a:gd name="f79" fmla="val 12"/>
                <a:gd name="f80" fmla="val 542"/>
                <a:gd name="f81" fmla="val 19"/>
                <a:gd name="f82" fmla="val 519"/>
                <a:gd name="f83" fmla="val 27"/>
                <a:gd name="f84" fmla="val 496"/>
                <a:gd name="f85" fmla="val 480"/>
                <a:gd name="f86" fmla="val 37"/>
                <a:gd name="f87" fmla="val 465"/>
                <a:gd name="f88" fmla="val 31"/>
                <a:gd name="f89" fmla="val 446"/>
                <a:gd name="f90" fmla="val 432"/>
                <a:gd name="f91" fmla="val 416"/>
                <a:gd name="f92" fmla="val 43"/>
                <a:gd name="f93" fmla="val 402"/>
                <a:gd name="f94" fmla="val 53"/>
                <a:gd name="f95" fmla="val 393"/>
                <a:gd name="f96" fmla="val 56"/>
                <a:gd name="f97" fmla="val 373"/>
                <a:gd name="f98" fmla="val 57"/>
                <a:gd name="f99" fmla="val 358"/>
                <a:gd name="f100" fmla="val 60"/>
                <a:gd name="f101" fmla="val 295"/>
                <a:gd name="f102" fmla="val 62"/>
                <a:gd name="f103" fmla="val 232"/>
                <a:gd name="f104" fmla="val 168"/>
                <a:gd name="f105" fmla="val 148"/>
                <a:gd name="f106" fmla="val 130"/>
                <a:gd name="f107" fmla="val 95"/>
                <a:gd name="f108" fmla="val 126"/>
                <a:gd name="f109" fmla="val 98"/>
                <a:gd name="f110" fmla="val 125"/>
                <a:gd name="f111" fmla="val 102"/>
                <a:gd name="f112" fmla="val 121"/>
                <a:gd name="f113" fmla="val 103"/>
                <a:gd name="f114" fmla="val 118"/>
                <a:gd name="f115" fmla="val 108"/>
                <a:gd name="f116" fmla="val 99"/>
                <a:gd name="f117" fmla="val 112"/>
                <a:gd name="f118" fmla="val 50"/>
                <a:gd name="f119" fmla="val 124"/>
                <a:gd name="f120" fmla="val 131"/>
                <a:gd name="f121" fmla="val 139"/>
                <a:gd name="f122" fmla="val 151"/>
                <a:gd name="f123" fmla="val 5"/>
                <a:gd name="f124" fmla="val 162"/>
                <a:gd name="f125" fmla="val 182"/>
                <a:gd name="f126" fmla="val 204"/>
                <a:gd name="f127" fmla="val 7"/>
                <a:gd name="f128" fmla="val 210"/>
                <a:gd name="f129" fmla="val 30"/>
                <a:gd name="f130" fmla="val 218"/>
                <a:gd name="f131" fmla="val 55"/>
                <a:gd name="f132" fmla="val 222"/>
                <a:gd name="f133" fmla="val 81"/>
                <a:gd name="f134" fmla="val 225"/>
                <a:gd name="f135" fmla="val 107"/>
                <a:gd name="f136" fmla="val 227"/>
                <a:gd name="f137" fmla="val 230"/>
                <a:gd name="f138" fmla="val 243"/>
                <a:gd name="f139" fmla="val 152"/>
                <a:gd name="f140" fmla="val 251"/>
                <a:gd name="f141" fmla="val 256"/>
                <a:gd name="f142" fmla="val 175"/>
                <a:gd name="f143" fmla="val 257"/>
                <a:gd name="f144" fmla="val 188"/>
                <a:gd name="f145" fmla="val 264"/>
                <a:gd name="f146" fmla="val 270"/>
                <a:gd name="f147" fmla="val 327"/>
                <a:gd name="f148" fmla="val 277"/>
                <a:gd name="f149" fmla="val 396"/>
                <a:gd name="f150" fmla="val 279"/>
                <a:gd name="f151" fmla="val 423"/>
                <a:gd name="f152" fmla="val 284"/>
                <a:gd name="f153" fmla="val 449"/>
                <a:gd name="f154" fmla="val 475"/>
                <a:gd name="f155" fmla="val 485"/>
                <a:gd name="f156" fmla="val 282"/>
                <a:gd name="f157" fmla="val 498"/>
                <a:gd name="f158" fmla="val 275"/>
                <a:gd name="f159" fmla="val 505"/>
                <a:gd name="f160" fmla="val 271"/>
                <a:gd name="f161" fmla="val 510"/>
                <a:gd name="f162" fmla="val 258"/>
                <a:gd name="f163" fmla="val 507"/>
                <a:gd name="f164" fmla="val 248"/>
                <a:gd name="f165" fmla="val 268"/>
                <a:gd name="f166" fmla="val 488"/>
                <a:gd name="f167" fmla="val 259"/>
                <a:gd name="f168" fmla="val 470"/>
                <a:gd name="f169" fmla="val 452"/>
                <a:gd name="f170" fmla="val 240"/>
                <a:gd name="f171" fmla="val 226"/>
                <a:gd name="f172" fmla="val 558"/>
                <a:gd name="f173" fmla="val 616"/>
                <a:gd name="f174" fmla="val 235"/>
                <a:gd name="f175" fmla="val 649"/>
                <a:gd name="f176" fmla="val 684"/>
                <a:gd name="f177" fmla="val 221"/>
                <a:gd name="f178" fmla="val 718"/>
                <a:gd name="f179" fmla="val 212"/>
                <a:gd name="f180" fmla="val 769"/>
                <a:gd name="f181" fmla="val 201"/>
                <a:gd name="f182" fmla="val 820"/>
                <a:gd name="f183" fmla="val 190"/>
                <a:gd name="f184" fmla="val 872"/>
                <a:gd name="f185" fmla="val 885"/>
                <a:gd name="f186" fmla="val 170"/>
                <a:gd name="f187" fmla="val 154"/>
                <a:gd name="f188" fmla="val 879"/>
                <a:gd name="f189" fmla="val 144"/>
                <a:gd name="f190" fmla="val 868"/>
                <a:gd name="f191" fmla="val 149"/>
                <a:gd name="f192" fmla="val 858"/>
                <a:gd name="f193" fmla="val 163"/>
                <a:gd name="f194" fmla="val 171"/>
                <a:gd name="f195" fmla="val 797"/>
                <a:gd name="f196" fmla="val 764"/>
                <a:gd name="f197" fmla="val 723"/>
                <a:gd name="f198" fmla="val 174"/>
                <a:gd name="f199" fmla="val 683"/>
                <a:gd name="f200" fmla="val 173"/>
                <a:gd name="f201" fmla="val 643"/>
                <a:gd name="f202" fmla="val 603"/>
                <a:gd name="f203" fmla="val 563"/>
                <a:gd name="f204" fmla="val 167"/>
                <a:gd name="f205" fmla="val 523"/>
                <a:gd name="f206" fmla="val 166"/>
                <a:gd name="f207" fmla="val 503"/>
                <a:gd name="f208" fmla="val 483"/>
                <a:gd name="f209" fmla="val 217"/>
                <a:gd name="f210" fmla="val 242"/>
                <a:gd name="f211" fmla="val 207"/>
                <a:gd name="f212" fmla="val 303"/>
                <a:gd name="f213" fmla="val 223"/>
                <a:gd name="f214" fmla="val 283"/>
                <a:gd name="f215" fmla="val 220"/>
                <a:gd name="f216" fmla="val 263"/>
                <a:gd name="f217" fmla="+- 0 0 -90"/>
                <a:gd name="f218" fmla="*/ f3 1 286"/>
                <a:gd name="f219" fmla="*/ f4 1 891"/>
                <a:gd name="f220" fmla="val f5"/>
                <a:gd name="f221" fmla="val f6"/>
                <a:gd name="f222" fmla="val f7"/>
                <a:gd name="f223" fmla="*/ f217 f0 1"/>
                <a:gd name="f224" fmla="+- f222 0 f220"/>
                <a:gd name="f225" fmla="+- f221 0 f220"/>
                <a:gd name="f226" fmla="*/ f223 1 f2"/>
                <a:gd name="f227" fmla="*/ f225 1 286"/>
                <a:gd name="f228" fmla="*/ f224 1 891"/>
                <a:gd name="f229" fmla="*/ 160 f225 1"/>
                <a:gd name="f230" fmla="*/ 457 f224 1"/>
                <a:gd name="f231" fmla="*/ 66 f225 1"/>
                <a:gd name="f232" fmla="*/ 611 f224 1"/>
                <a:gd name="f233" fmla="*/ 76 f225 1"/>
                <a:gd name="f234" fmla="*/ 711 f224 1"/>
                <a:gd name="f235" fmla="*/ 89 f225 1"/>
                <a:gd name="f236" fmla="*/ 823 f224 1"/>
                <a:gd name="f237" fmla="*/ 843 f224 1"/>
                <a:gd name="f238" fmla="*/ 79 f225 1"/>
                <a:gd name="f239" fmla="*/ 822 f224 1"/>
                <a:gd name="f240" fmla="*/ 74 f225 1"/>
                <a:gd name="f241" fmla="*/ 859 f224 1"/>
                <a:gd name="f242" fmla="*/ 54 f225 1"/>
                <a:gd name="f243" fmla="*/ 871 f224 1"/>
                <a:gd name="f244" fmla="*/ 23 f225 1"/>
                <a:gd name="f245" fmla="*/ 870 f224 1"/>
                <a:gd name="f246" fmla="*/ 26 f225 1"/>
                <a:gd name="f247" fmla="*/ 852 f224 1"/>
                <a:gd name="f248" fmla="*/ 36 f225 1"/>
                <a:gd name="f249" fmla="*/ 779 f224 1"/>
                <a:gd name="f250" fmla="*/ 9 f225 1"/>
                <a:gd name="f251" fmla="*/ 658 f224 1"/>
                <a:gd name="f252" fmla="*/ 1 f225 1"/>
                <a:gd name="f253" fmla="*/ 584 f224 1"/>
                <a:gd name="f254" fmla="*/ 4 f225 1"/>
                <a:gd name="f255" fmla="*/ 564 f224 1"/>
                <a:gd name="f256" fmla="*/ 27 f225 1"/>
                <a:gd name="f257" fmla="*/ 496 f224 1"/>
                <a:gd name="f258" fmla="*/ 31 f225 1"/>
                <a:gd name="f259" fmla="*/ 446 f224 1"/>
                <a:gd name="f260" fmla="*/ 43 f225 1"/>
                <a:gd name="f261" fmla="*/ 402 f224 1"/>
                <a:gd name="f262" fmla="*/ 57 f225 1"/>
                <a:gd name="f263" fmla="*/ 358 f224 1"/>
                <a:gd name="f264" fmla="*/ 65 f225 1"/>
                <a:gd name="f265" fmla="*/ 168 f224 1"/>
                <a:gd name="f266" fmla="*/ 95 f225 1"/>
                <a:gd name="f267" fmla="*/ 126 f224 1"/>
                <a:gd name="f268" fmla="*/ 103 f225 1"/>
                <a:gd name="f269" fmla="*/ 118 f224 1"/>
                <a:gd name="f270" fmla="*/ 118 f225 1"/>
                <a:gd name="f271" fmla="*/ 62 f224 1"/>
                <a:gd name="f272" fmla="*/ 131 f225 1"/>
                <a:gd name="f273" fmla="*/ 27 f224 1"/>
                <a:gd name="f274" fmla="*/ 162 f225 1"/>
                <a:gd name="f275" fmla="*/ 3 f224 1"/>
                <a:gd name="f276" fmla="*/ 210 f225 1"/>
                <a:gd name="f277" fmla="*/ 30 f224 1"/>
                <a:gd name="f278" fmla="*/ 225 f225 1"/>
                <a:gd name="f279" fmla="*/ 107 f224 1"/>
                <a:gd name="f280" fmla="*/ 243 f225 1"/>
                <a:gd name="f281" fmla="*/ 152 f224 1"/>
                <a:gd name="f282" fmla="*/ 257 f225 1"/>
                <a:gd name="f283" fmla="*/ 188 f224 1"/>
                <a:gd name="f284" fmla="*/ 277 f225 1"/>
                <a:gd name="f285" fmla="*/ 396 f224 1"/>
                <a:gd name="f286" fmla="*/ 286 f225 1"/>
                <a:gd name="f287" fmla="*/ 475 f224 1"/>
                <a:gd name="f288" fmla="*/ 275 f225 1"/>
                <a:gd name="f289" fmla="*/ 505 f224 1"/>
                <a:gd name="f290" fmla="*/ 248 f225 1"/>
                <a:gd name="f291" fmla="*/ 256 f225 1"/>
                <a:gd name="f292" fmla="*/ 452 f224 1"/>
                <a:gd name="f293" fmla="*/ 232 f225 1"/>
                <a:gd name="f294" fmla="*/ 616 f224 1"/>
                <a:gd name="f295" fmla="*/ 221 f225 1"/>
                <a:gd name="f296" fmla="*/ 718 f224 1"/>
                <a:gd name="f297" fmla="*/ 190 f225 1"/>
                <a:gd name="f298" fmla="*/ 872 f224 1"/>
                <a:gd name="f299" fmla="*/ 154 f225 1"/>
                <a:gd name="f300" fmla="*/ 885 f224 1"/>
                <a:gd name="f301" fmla="*/ 149 f225 1"/>
                <a:gd name="f302" fmla="*/ 858 f224 1"/>
                <a:gd name="f303" fmla="*/ 170 f225 1"/>
                <a:gd name="f304" fmla="*/ 764 f224 1"/>
                <a:gd name="f305" fmla="*/ 173 f225 1"/>
                <a:gd name="f306" fmla="*/ 643 f224 1"/>
                <a:gd name="f307" fmla="*/ 167 f225 1"/>
                <a:gd name="f308" fmla="*/ 523 f224 1"/>
                <a:gd name="f309" fmla="*/ 217 f225 1"/>
                <a:gd name="f310" fmla="*/ 242 f224 1"/>
                <a:gd name="f311" fmla="*/ 226 f225 1"/>
                <a:gd name="f312" fmla="*/ 303 f224 1"/>
                <a:gd name="f313" fmla="+- f226 0 f1"/>
                <a:gd name="f314" fmla="*/ f229 1 286"/>
                <a:gd name="f315" fmla="*/ f230 1 891"/>
                <a:gd name="f316" fmla="*/ f231 1 286"/>
                <a:gd name="f317" fmla="*/ f232 1 891"/>
                <a:gd name="f318" fmla="*/ f233 1 286"/>
                <a:gd name="f319" fmla="*/ f234 1 891"/>
                <a:gd name="f320" fmla="*/ f235 1 286"/>
                <a:gd name="f321" fmla="*/ f236 1 891"/>
                <a:gd name="f322" fmla="*/ f237 1 891"/>
                <a:gd name="f323" fmla="*/ f238 1 286"/>
                <a:gd name="f324" fmla="*/ f239 1 891"/>
                <a:gd name="f325" fmla="*/ f240 1 286"/>
                <a:gd name="f326" fmla="*/ f241 1 891"/>
                <a:gd name="f327" fmla="*/ f242 1 286"/>
                <a:gd name="f328" fmla="*/ f243 1 891"/>
                <a:gd name="f329" fmla="*/ f244 1 286"/>
                <a:gd name="f330" fmla="*/ f245 1 891"/>
                <a:gd name="f331" fmla="*/ f246 1 286"/>
                <a:gd name="f332" fmla="*/ f247 1 891"/>
                <a:gd name="f333" fmla="*/ f248 1 286"/>
                <a:gd name="f334" fmla="*/ f249 1 891"/>
                <a:gd name="f335" fmla="*/ f250 1 286"/>
                <a:gd name="f336" fmla="*/ f251 1 891"/>
                <a:gd name="f337" fmla="*/ f252 1 286"/>
                <a:gd name="f338" fmla="*/ f253 1 891"/>
                <a:gd name="f339" fmla="*/ f254 1 286"/>
                <a:gd name="f340" fmla="*/ f255 1 891"/>
                <a:gd name="f341" fmla="*/ f256 1 286"/>
                <a:gd name="f342" fmla="*/ f257 1 891"/>
                <a:gd name="f343" fmla="*/ f258 1 286"/>
                <a:gd name="f344" fmla="*/ f259 1 891"/>
                <a:gd name="f345" fmla="*/ f260 1 286"/>
                <a:gd name="f346" fmla="*/ f261 1 891"/>
                <a:gd name="f347" fmla="*/ f262 1 286"/>
                <a:gd name="f348" fmla="*/ f263 1 891"/>
                <a:gd name="f349" fmla="*/ f264 1 286"/>
                <a:gd name="f350" fmla="*/ f265 1 891"/>
                <a:gd name="f351" fmla="*/ f266 1 286"/>
                <a:gd name="f352" fmla="*/ f267 1 891"/>
                <a:gd name="f353" fmla="*/ f268 1 286"/>
                <a:gd name="f354" fmla="*/ f269 1 891"/>
                <a:gd name="f355" fmla="*/ f270 1 286"/>
                <a:gd name="f356" fmla="*/ f271 1 891"/>
                <a:gd name="f357" fmla="*/ f272 1 286"/>
                <a:gd name="f358" fmla="*/ f273 1 891"/>
                <a:gd name="f359" fmla="*/ f274 1 286"/>
                <a:gd name="f360" fmla="*/ f275 1 891"/>
                <a:gd name="f361" fmla="*/ f276 1 286"/>
                <a:gd name="f362" fmla="*/ f277 1 891"/>
                <a:gd name="f363" fmla="*/ f278 1 286"/>
                <a:gd name="f364" fmla="*/ f279 1 891"/>
                <a:gd name="f365" fmla="*/ f280 1 286"/>
                <a:gd name="f366" fmla="*/ f281 1 891"/>
                <a:gd name="f367" fmla="*/ f282 1 286"/>
                <a:gd name="f368" fmla="*/ f283 1 891"/>
                <a:gd name="f369" fmla="*/ f284 1 286"/>
                <a:gd name="f370" fmla="*/ f285 1 891"/>
                <a:gd name="f371" fmla="*/ f286 1 286"/>
                <a:gd name="f372" fmla="*/ f287 1 891"/>
                <a:gd name="f373" fmla="*/ f288 1 286"/>
                <a:gd name="f374" fmla="*/ f289 1 891"/>
                <a:gd name="f375" fmla="*/ f290 1 286"/>
                <a:gd name="f376" fmla="*/ f291 1 286"/>
                <a:gd name="f377" fmla="*/ f292 1 891"/>
                <a:gd name="f378" fmla="*/ f293 1 286"/>
                <a:gd name="f379" fmla="*/ f294 1 891"/>
                <a:gd name="f380" fmla="*/ f295 1 286"/>
                <a:gd name="f381" fmla="*/ f296 1 891"/>
                <a:gd name="f382" fmla="*/ f297 1 286"/>
                <a:gd name="f383" fmla="*/ f298 1 891"/>
                <a:gd name="f384" fmla="*/ f299 1 286"/>
                <a:gd name="f385" fmla="*/ f300 1 891"/>
                <a:gd name="f386" fmla="*/ f301 1 286"/>
                <a:gd name="f387" fmla="*/ f302 1 891"/>
                <a:gd name="f388" fmla="*/ f303 1 286"/>
                <a:gd name="f389" fmla="*/ f304 1 891"/>
                <a:gd name="f390" fmla="*/ f305 1 286"/>
                <a:gd name="f391" fmla="*/ f306 1 891"/>
                <a:gd name="f392" fmla="*/ f307 1 286"/>
                <a:gd name="f393" fmla="*/ f308 1 891"/>
                <a:gd name="f394" fmla="*/ f309 1 286"/>
                <a:gd name="f395" fmla="*/ f310 1 891"/>
                <a:gd name="f396" fmla="*/ f311 1 286"/>
                <a:gd name="f397" fmla="*/ f312 1 891"/>
                <a:gd name="f398" fmla="*/ 0 1 f227"/>
                <a:gd name="f399" fmla="*/ f221 1 f227"/>
                <a:gd name="f400" fmla="*/ 0 1 f228"/>
                <a:gd name="f401" fmla="*/ f222 1 f228"/>
                <a:gd name="f402" fmla="*/ f314 1 f227"/>
                <a:gd name="f403" fmla="*/ f315 1 f228"/>
                <a:gd name="f404" fmla="*/ f316 1 f227"/>
                <a:gd name="f405" fmla="*/ f317 1 f228"/>
                <a:gd name="f406" fmla="*/ f318 1 f227"/>
                <a:gd name="f407" fmla="*/ f319 1 f228"/>
                <a:gd name="f408" fmla="*/ f320 1 f227"/>
                <a:gd name="f409" fmla="*/ f321 1 f228"/>
                <a:gd name="f410" fmla="*/ f322 1 f228"/>
                <a:gd name="f411" fmla="*/ f323 1 f227"/>
                <a:gd name="f412" fmla="*/ f324 1 f228"/>
                <a:gd name="f413" fmla="*/ f325 1 f227"/>
                <a:gd name="f414" fmla="*/ f326 1 f228"/>
                <a:gd name="f415" fmla="*/ f327 1 f227"/>
                <a:gd name="f416" fmla="*/ f328 1 f228"/>
                <a:gd name="f417" fmla="*/ f329 1 f227"/>
                <a:gd name="f418" fmla="*/ f330 1 f228"/>
                <a:gd name="f419" fmla="*/ f331 1 f227"/>
                <a:gd name="f420" fmla="*/ f332 1 f228"/>
                <a:gd name="f421" fmla="*/ f333 1 f227"/>
                <a:gd name="f422" fmla="*/ f334 1 f228"/>
                <a:gd name="f423" fmla="*/ f335 1 f227"/>
                <a:gd name="f424" fmla="*/ f336 1 f228"/>
                <a:gd name="f425" fmla="*/ f337 1 f227"/>
                <a:gd name="f426" fmla="*/ f338 1 f228"/>
                <a:gd name="f427" fmla="*/ f339 1 f227"/>
                <a:gd name="f428" fmla="*/ f340 1 f228"/>
                <a:gd name="f429" fmla="*/ f341 1 f227"/>
                <a:gd name="f430" fmla="*/ f342 1 f228"/>
                <a:gd name="f431" fmla="*/ f343 1 f227"/>
                <a:gd name="f432" fmla="*/ f344 1 f228"/>
                <a:gd name="f433" fmla="*/ f345 1 f227"/>
                <a:gd name="f434" fmla="*/ f346 1 f228"/>
                <a:gd name="f435" fmla="*/ f347 1 f227"/>
                <a:gd name="f436" fmla="*/ f348 1 f228"/>
                <a:gd name="f437" fmla="*/ f349 1 f227"/>
                <a:gd name="f438" fmla="*/ f350 1 f228"/>
                <a:gd name="f439" fmla="*/ f351 1 f227"/>
                <a:gd name="f440" fmla="*/ f352 1 f228"/>
                <a:gd name="f441" fmla="*/ f353 1 f227"/>
                <a:gd name="f442" fmla="*/ f354 1 f228"/>
                <a:gd name="f443" fmla="*/ f355 1 f227"/>
                <a:gd name="f444" fmla="*/ f356 1 f228"/>
                <a:gd name="f445" fmla="*/ f357 1 f227"/>
                <a:gd name="f446" fmla="*/ f358 1 f228"/>
                <a:gd name="f447" fmla="*/ f359 1 f227"/>
                <a:gd name="f448" fmla="*/ f360 1 f228"/>
                <a:gd name="f449" fmla="*/ f361 1 f227"/>
                <a:gd name="f450" fmla="*/ f362 1 f228"/>
                <a:gd name="f451" fmla="*/ f363 1 f227"/>
                <a:gd name="f452" fmla="*/ f364 1 f228"/>
                <a:gd name="f453" fmla="*/ f365 1 f227"/>
                <a:gd name="f454" fmla="*/ f366 1 f228"/>
                <a:gd name="f455" fmla="*/ f367 1 f227"/>
                <a:gd name="f456" fmla="*/ f368 1 f228"/>
                <a:gd name="f457" fmla="*/ f369 1 f227"/>
                <a:gd name="f458" fmla="*/ f370 1 f228"/>
                <a:gd name="f459" fmla="*/ f371 1 f227"/>
                <a:gd name="f460" fmla="*/ f372 1 f228"/>
                <a:gd name="f461" fmla="*/ f373 1 f227"/>
                <a:gd name="f462" fmla="*/ f374 1 f228"/>
                <a:gd name="f463" fmla="*/ f375 1 f227"/>
                <a:gd name="f464" fmla="*/ f376 1 f227"/>
                <a:gd name="f465" fmla="*/ f377 1 f228"/>
                <a:gd name="f466" fmla="*/ f378 1 f227"/>
                <a:gd name="f467" fmla="*/ f379 1 f228"/>
                <a:gd name="f468" fmla="*/ f380 1 f227"/>
                <a:gd name="f469" fmla="*/ f381 1 f228"/>
                <a:gd name="f470" fmla="*/ f382 1 f227"/>
                <a:gd name="f471" fmla="*/ f383 1 f228"/>
                <a:gd name="f472" fmla="*/ f384 1 f227"/>
                <a:gd name="f473" fmla="*/ f385 1 f228"/>
                <a:gd name="f474" fmla="*/ f386 1 f227"/>
                <a:gd name="f475" fmla="*/ f387 1 f228"/>
                <a:gd name="f476" fmla="*/ f388 1 f227"/>
                <a:gd name="f477" fmla="*/ f389 1 f228"/>
                <a:gd name="f478" fmla="*/ f390 1 f227"/>
                <a:gd name="f479" fmla="*/ f391 1 f228"/>
                <a:gd name="f480" fmla="*/ f392 1 f227"/>
                <a:gd name="f481" fmla="*/ f393 1 f228"/>
                <a:gd name="f482" fmla="*/ f394 1 f227"/>
                <a:gd name="f483" fmla="*/ f395 1 f228"/>
                <a:gd name="f484" fmla="*/ f396 1 f227"/>
                <a:gd name="f485" fmla="*/ f397 1 f228"/>
                <a:gd name="f486" fmla="*/ f398 f218 1"/>
                <a:gd name="f487" fmla="*/ f399 f218 1"/>
                <a:gd name="f488" fmla="*/ f401 f219 1"/>
                <a:gd name="f489" fmla="*/ f400 f219 1"/>
                <a:gd name="f490" fmla="*/ f402 f218 1"/>
                <a:gd name="f491" fmla="*/ f403 f219 1"/>
                <a:gd name="f492" fmla="*/ f404 f218 1"/>
                <a:gd name="f493" fmla="*/ f405 f219 1"/>
                <a:gd name="f494" fmla="*/ f406 f218 1"/>
                <a:gd name="f495" fmla="*/ f407 f219 1"/>
                <a:gd name="f496" fmla="*/ f408 f218 1"/>
                <a:gd name="f497" fmla="*/ f409 f219 1"/>
                <a:gd name="f498" fmla="*/ f410 f219 1"/>
                <a:gd name="f499" fmla="*/ f411 f218 1"/>
                <a:gd name="f500" fmla="*/ f412 f219 1"/>
                <a:gd name="f501" fmla="*/ f413 f218 1"/>
                <a:gd name="f502" fmla="*/ f414 f219 1"/>
                <a:gd name="f503" fmla="*/ f415 f218 1"/>
                <a:gd name="f504" fmla="*/ f416 f219 1"/>
                <a:gd name="f505" fmla="*/ f417 f218 1"/>
                <a:gd name="f506" fmla="*/ f418 f219 1"/>
                <a:gd name="f507" fmla="*/ f419 f218 1"/>
                <a:gd name="f508" fmla="*/ f420 f219 1"/>
                <a:gd name="f509" fmla="*/ f421 f218 1"/>
                <a:gd name="f510" fmla="*/ f422 f219 1"/>
                <a:gd name="f511" fmla="*/ f423 f218 1"/>
                <a:gd name="f512" fmla="*/ f424 f219 1"/>
                <a:gd name="f513" fmla="*/ f425 f218 1"/>
                <a:gd name="f514" fmla="*/ f426 f219 1"/>
                <a:gd name="f515" fmla="*/ f427 f218 1"/>
                <a:gd name="f516" fmla="*/ f428 f219 1"/>
                <a:gd name="f517" fmla="*/ f429 f218 1"/>
                <a:gd name="f518" fmla="*/ f430 f219 1"/>
                <a:gd name="f519" fmla="*/ f431 f218 1"/>
                <a:gd name="f520" fmla="*/ f432 f219 1"/>
                <a:gd name="f521" fmla="*/ f433 f218 1"/>
                <a:gd name="f522" fmla="*/ f434 f219 1"/>
                <a:gd name="f523" fmla="*/ f435 f218 1"/>
                <a:gd name="f524" fmla="*/ f436 f219 1"/>
                <a:gd name="f525" fmla="*/ f437 f218 1"/>
                <a:gd name="f526" fmla="*/ f438 f219 1"/>
                <a:gd name="f527" fmla="*/ f439 f218 1"/>
                <a:gd name="f528" fmla="*/ f440 f219 1"/>
                <a:gd name="f529" fmla="*/ f441 f218 1"/>
                <a:gd name="f530" fmla="*/ f442 f219 1"/>
                <a:gd name="f531" fmla="*/ f443 f218 1"/>
                <a:gd name="f532" fmla="*/ f444 f219 1"/>
                <a:gd name="f533" fmla="*/ f445 f218 1"/>
                <a:gd name="f534" fmla="*/ f446 f219 1"/>
                <a:gd name="f535" fmla="*/ f447 f218 1"/>
                <a:gd name="f536" fmla="*/ f448 f219 1"/>
                <a:gd name="f537" fmla="*/ f449 f218 1"/>
                <a:gd name="f538" fmla="*/ f450 f219 1"/>
                <a:gd name="f539" fmla="*/ f451 f218 1"/>
                <a:gd name="f540" fmla="*/ f452 f219 1"/>
                <a:gd name="f541" fmla="*/ f453 f218 1"/>
                <a:gd name="f542" fmla="*/ f454 f219 1"/>
                <a:gd name="f543" fmla="*/ f455 f218 1"/>
                <a:gd name="f544" fmla="*/ f456 f219 1"/>
                <a:gd name="f545" fmla="*/ f457 f218 1"/>
                <a:gd name="f546" fmla="*/ f458 f219 1"/>
                <a:gd name="f547" fmla="*/ f459 f218 1"/>
                <a:gd name="f548" fmla="*/ f460 f219 1"/>
                <a:gd name="f549" fmla="*/ f461 f218 1"/>
                <a:gd name="f550" fmla="*/ f462 f219 1"/>
                <a:gd name="f551" fmla="*/ f463 f218 1"/>
                <a:gd name="f552" fmla="*/ f464 f218 1"/>
                <a:gd name="f553" fmla="*/ f465 f219 1"/>
                <a:gd name="f554" fmla="*/ f466 f218 1"/>
                <a:gd name="f555" fmla="*/ f467 f219 1"/>
                <a:gd name="f556" fmla="*/ f468 f218 1"/>
                <a:gd name="f557" fmla="*/ f469 f219 1"/>
                <a:gd name="f558" fmla="*/ f470 f218 1"/>
                <a:gd name="f559" fmla="*/ f471 f219 1"/>
                <a:gd name="f560" fmla="*/ f472 f218 1"/>
                <a:gd name="f561" fmla="*/ f473 f219 1"/>
                <a:gd name="f562" fmla="*/ f474 f218 1"/>
                <a:gd name="f563" fmla="*/ f475 f219 1"/>
                <a:gd name="f564" fmla="*/ f476 f218 1"/>
                <a:gd name="f565" fmla="*/ f477 f219 1"/>
                <a:gd name="f566" fmla="*/ f478 f218 1"/>
                <a:gd name="f567" fmla="*/ f479 f219 1"/>
                <a:gd name="f568" fmla="*/ f480 f218 1"/>
                <a:gd name="f569" fmla="*/ f481 f219 1"/>
                <a:gd name="f570" fmla="*/ f482 f218 1"/>
                <a:gd name="f571" fmla="*/ f483 f219 1"/>
                <a:gd name="f572" fmla="*/ f484 f218 1"/>
                <a:gd name="f573" fmla="*/ f485 f219 1"/>
              </a:gdLst>
              <a:ahLst/>
              <a:cxnLst>
                <a:cxn ang="3cd4">
                  <a:pos x="hc" y="t"/>
                </a:cxn>
                <a:cxn ang="0">
                  <a:pos x="r" y="vc"/>
                </a:cxn>
                <a:cxn ang="cd4">
                  <a:pos x="hc" y="b"/>
                </a:cxn>
                <a:cxn ang="cd2">
                  <a:pos x="l" y="vc"/>
                </a:cxn>
                <a:cxn ang="f313">
                  <a:pos x="f490" y="f491"/>
                </a:cxn>
                <a:cxn ang="f313">
                  <a:pos x="f492" y="f493"/>
                </a:cxn>
                <a:cxn ang="f313">
                  <a:pos x="f494" y="f495"/>
                </a:cxn>
                <a:cxn ang="f313">
                  <a:pos x="f496" y="f497"/>
                </a:cxn>
                <a:cxn ang="f313">
                  <a:pos x="f496" y="f498"/>
                </a:cxn>
                <a:cxn ang="f313">
                  <a:pos x="f499" y="f500"/>
                </a:cxn>
                <a:cxn ang="f313">
                  <a:pos x="f501" y="f500"/>
                </a:cxn>
                <a:cxn ang="f313">
                  <a:pos x="f492" y="f502"/>
                </a:cxn>
                <a:cxn ang="f313">
                  <a:pos x="f503" y="f504"/>
                </a:cxn>
                <a:cxn ang="f313">
                  <a:pos x="f505" y="f506"/>
                </a:cxn>
                <a:cxn ang="f313">
                  <a:pos x="f507" y="f508"/>
                </a:cxn>
                <a:cxn ang="f313">
                  <a:pos x="f509" y="f510"/>
                </a:cxn>
                <a:cxn ang="f313">
                  <a:pos x="f511" y="f512"/>
                </a:cxn>
                <a:cxn ang="f313">
                  <a:pos x="f513" y="f514"/>
                </a:cxn>
                <a:cxn ang="f313">
                  <a:pos x="f515" y="f516"/>
                </a:cxn>
                <a:cxn ang="f313">
                  <a:pos x="f517" y="f518"/>
                </a:cxn>
                <a:cxn ang="f313">
                  <a:pos x="f519" y="f520"/>
                </a:cxn>
                <a:cxn ang="f313">
                  <a:pos x="f521" y="f522"/>
                </a:cxn>
                <a:cxn ang="f313">
                  <a:pos x="f523" y="f524"/>
                </a:cxn>
                <a:cxn ang="f313">
                  <a:pos x="f525" y="f526"/>
                </a:cxn>
                <a:cxn ang="f313">
                  <a:pos x="f527" y="f528"/>
                </a:cxn>
                <a:cxn ang="f313">
                  <a:pos x="f529" y="f530"/>
                </a:cxn>
                <a:cxn ang="f313">
                  <a:pos x="f531" y="f532"/>
                </a:cxn>
                <a:cxn ang="f313">
                  <a:pos x="f533" y="f534"/>
                </a:cxn>
                <a:cxn ang="f313">
                  <a:pos x="f535" y="f536"/>
                </a:cxn>
                <a:cxn ang="f313">
                  <a:pos x="f537" y="f538"/>
                </a:cxn>
                <a:cxn ang="f313">
                  <a:pos x="f539" y="f540"/>
                </a:cxn>
                <a:cxn ang="f313">
                  <a:pos x="f541" y="f542"/>
                </a:cxn>
                <a:cxn ang="f313">
                  <a:pos x="f543" y="f544"/>
                </a:cxn>
                <a:cxn ang="f313">
                  <a:pos x="f545" y="f546"/>
                </a:cxn>
                <a:cxn ang="f313">
                  <a:pos x="f547" y="f548"/>
                </a:cxn>
                <a:cxn ang="f313">
                  <a:pos x="f549" y="f550"/>
                </a:cxn>
                <a:cxn ang="f313">
                  <a:pos x="f551" y="f550"/>
                </a:cxn>
                <a:cxn ang="f313">
                  <a:pos x="f552" y="f553"/>
                </a:cxn>
                <a:cxn ang="f313">
                  <a:pos x="f554" y="f555"/>
                </a:cxn>
                <a:cxn ang="f313">
                  <a:pos x="f556" y="f557"/>
                </a:cxn>
                <a:cxn ang="f313">
                  <a:pos x="f558" y="f559"/>
                </a:cxn>
                <a:cxn ang="f313">
                  <a:pos x="f560" y="f561"/>
                </a:cxn>
                <a:cxn ang="f313">
                  <a:pos x="f562" y="f563"/>
                </a:cxn>
                <a:cxn ang="f313">
                  <a:pos x="f564" y="f565"/>
                </a:cxn>
                <a:cxn ang="f313">
                  <a:pos x="f566" y="f567"/>
                </a:cxn>
                <a:cxn ang="f313">
                  <a:pos x="f568" y="f569"/>
                </a:cxn>
                <a:cxn ang="f313">
                  <a:pos x="f490" y="f491"/>
                </a:cxn>
                <a:cxn ang="f313">
                  <a:pos x="f570" y="f571"/>
                </a:cxn>
                <a:cxn ang="f313">
                  <a:pos x="f572" y="f573"/>
                </a:cxn>
                <a:cxn ang="f313">
                  <a:pos x="f570" y="f571"/>
                </a:cxn>
              </a:cxnLst>
              <a:rect l="f486" t="f489" r="f487" b="f488"/>
              <a:pathLst>
                <a:path w="286" h="891">
                  <a:moveTo>
                    <a:pt x="f8" y="f9"/>
                  </a:moveTo>
                  <a:cubicBezTo>
                    <a:pt x="f10" y="f11"/>
                    <a:pt x="f12" y="f13"/>
                    <a:pt x="f14" y="f15"/>
                  </a:cubicBezTo>
                  <a:cubicBezTo>
                    <a:pt x="f16" y="f17"/>
                    <a:pt x="f18" y="f19"/>
                    <a:pt x="f20" y="f21"/>
                  </a:cubicBezTo>
                  <a:cubicBezTo>
                    <a:pt x="f22" y="f23"/>
                    <a:pt x="f24" y="f25"/>
                    <a:pt x="f26" y="f27"/>
                  </a:cubicBezTo>
                  <a:cubicBezTo>
                    <a:pt x="f28" y="f29"/>
                    <a:pt x="f26" y="f30"/>
                    <a:pt x="f26" y="f31"/>
                  </a:cubicBezTo>
                  <a:cubicBezTo>
                    <a:pt x="f32" y="f30"/>
                    <a:pt x="f33" y="f34"/>
                    <a:pt x="f35" y="f36"/>
                  </a:cubicBezTo>
                  <a:cubicBezTo>
                    <a:pt x="f37" y="f36"/>
                    <a:pt x="f20" y="f36"/>
                    <a:pt x="f38" y="f36"/>
                  </a:cubicBezTo>
                  <a:cubicBezTo>
                    <a:pt x="f18" y="f39"/>
                    <a:pt x="f12" y="f40"/>
                    <a:pt x="f14" y="f41"/>
                  </a:cubicBezTo>
                  <a:cubicBezTo>
                    <a:pt x="f42" y="f43"/>
                    <a:pt x="f44" y="f45"/>
                    <a:pt x="f46" y="f45"/>
                  </a:cubicBezTo>
                  <a:cubicBezTo>
                    <a:pt x="f47" y="f48"/>
                    <a:pt x="f49" y="f45"/>
                    <a:pt x="f50" y="f51"/>
                  </a:cubicBezTo>
                  <a:cubicBezTo>
                    <a:pt x="f52" y="f43"/>
                    <a:pt x="f53" y="f54"/>
                    <a:pt x="f55" y="f56"/>
                  </a:cubicBezTo>
                  <a:cubicBezTo>
                    <a:pt x="f57" y="f58"/>
                    <a:pt x="f59" y="f60"/>
                    <a:pt x="f61" y="f62"/>
                  </a:cubicBezTo>
                  <a:cubicBezTo>
                    <a:pt x="f63" y="f64"/>
                    <a:pt x="f65" y="f66"/>
                    <a:pt x="f67" y="f68"/>
                  </a:cubicBezTo>
                  <a:cubicBezTo>
                    <a:pt x="f69" y="f70"/>
                    <a:pt x="f71" y="f72"/>
                    <a:pt x="f73" y="f74"/>
                  </a:cubicBezTo>
                  <a:cubicBezTo>
                    <a:pt x="f5" y="f75"/>
                    <a:pt x="f76" y="f77"/>
                    <a:pt x="f69" y="f78"/>
                  </a:cubicBezTo>
                  <a:cubicBezTo>
                    <a:pt x="f79" y="f80"/>
                    <a:pt x="f81" y="f82"/>
                    <a:pt x="f83" y="f84"/>
                  </a:cubicBezTo>
                  <a:cubicBezTo>
                    <a:pt x="f49" y="f85"/>
                    <a:pt x="f86" y="f87"/>
                    <a:pt x="f88" y="f89"/>
                  </a:cubicBezTo>
                  <a:cubicBezTo>
                    <a:pt x="f83" y="f90"/>
                    <a:pt x="f83" y="f91"/>
                    <a:pt x="f92" y="f93"/>
                  </a:cubicBezTo>
                  <a:cubicBezTo>
                    <a:pt x="f94" y="f95"/>
                    <a:pt x="f96" y="f97"/>
                    <a:pt x="f98" y="f99"/>
                  </a:cubicBezTo>
                  <a:cubicBezTo>
                    <a:pt x="f100" y="f101"/>
                    <a:pt x="f102" y="f103"/>
                    <a:pt x="f16" y="f104"/>
                  </a:cubicBezTo>
                  <a:cubicBezTo>
                    <a:pt x="f14" y="f105"/>
                    <a:pt x="f12" y="f106"/>
                    <a:pt x="f107" y="f108"/>
                  </a:cubicBezTo>
                  <a:cubicBezTo>
                    <a:pt x="f109" y="f110"/>
                    <a:pt x="f111" y="f112"/>
                    <a:pt x="f113" y="f114"/>
                  </a:cubicBezTo>
                  <a:cubicBezTo>
                    <a:pt x="f115" y="f116"/>
                    <a:pt x="f117" y="f22"/>
                    <a:pt x="f114" y="f102"/>
                  </a:cubicBezTo>
                  <a:cubicBezTo>
                    <a:pt x="f112" y="f118"/>
                    <a:pt x="f119" y="f86"/>
                    <a:pt x="f120" y="f83"/>
                  </a:cubicBezTo>
                  <a:cubicBezTo>
                    <a:pt x="f121" y="f65"/>
                    <a:pt x="f122" y="f123"/>
                    <a:pt x="f124" y="f71"/>
                  </a:cubicBezTo>
                  <a:cubicBezTo>
                    <a:pt x="f125" y="f5"/>
                    <a:pt x="f126" y="f127"/>
                    <a:pt x="f128" y="f129"/>
                  </a:cubicBezTo>
                  <a:cubicBezTo>
                    <a:pt x="f130" y="f131"/>
                    <a:pt x="f132" y="f133"/>
                    <a:pt x="f134" y="f135"/>
                  </a:cubicBezTo>
                  <a:cubicBezTo>
                    <a:pt x="f136" y="f119"/>
                    <a:pt x="f137" y="f121"/>
                    <a:pt x="f138" y="f139"/>
                  </a:cubicBezTo>
                  <a:cubicBezTo>
                    <a:pt x="f140" y="f8"/>
                    <a:pt x="f141" y="f142"/>
                    <a:pt x="f143" y="f144"/>
                  </a:cubicBezTo>
                  <a:cubicBezTo>
                    <a:pt x="f145" y="f143"/>
                    <a:pt x="f146" y="f147"/>
                    <a:pt x="f148" y="f149"/>
                  </a:cubicBezTo>
                  <a:cubicBezTo>
                    <a:pt x="f150" y="f151"/>
                    <a:pt x="f152" y="f153"/>
                    <a:pt x="f6" y="f154"/>
                  </a:cubicBezTo>
                  <a:cubicBezTo>
                    <a:pt x="f6" y="f155"/>
                    <a:pt x="f156" y="f157"/>
                    <a:pt x="f158" y="f159"/>
                  </a:cubicBezTo>
                  <a:cubicBezTo>
                    <a:pt x="f160" y="f161"/>
                    <a:pt x="f162" y="f163"/>
                    <a:pt x="f164" y="f159"/>
                  </a:cubicBezTo>
                  <a:cubicBezTo>
                    <a:pt x="f165" y="f166"/>
                    <a:pt x="f167" y="f168"/>
                    <a:pt x="f141" y="f169"/>
                  </a:cubicBezTo>
                  <a:cubicBezTo>
                    <a:pt x="f170" y="f11"/>
                    <a:pt x="f171" y="f172"/>
                    <a:pt x="f103" y="f173"/>
                  </a:cubicBezTo>
                  <a:cubicBezTo>
                    <a:pt x="f174" y="f175"/>
                    <a:pt x="f136" y="f176"/>
                    <a:pt x="f177" y="f178"/>
                  </a:cubicBezTo>
                  <a:cubicBezTo>
                    <a:pt x="f179" y="f180"/>
                    <a:pt x="f181" y="f182"/>
                    <a:pt x="f183" y="f184"/>
                  </a:cubicBezTo>
                  <a:cubicBezTo>
                    <a:pt x="f144" y="f185"/>
                    <a:pt x="f186" y="f7"/>
                    <a:pt x="f187" y="f185"/>
                  </a:cubicBezTo>
                  <a:cubicBezTo>
                    <a:pt x="f121" y="f188"/>
                    <a:pt x="f189" y="f190"/>
                    <a:pt x="f191" y="f192"/>
                  </a:cubicBezTo>
                  <a:cubicBezTo>
                    <a:pt x="f193" y="f29"/>
                    <a:pt x="f194" y="f195"/>
                    <a:pt x="f186" y="f196"/>
                  </a:cubicBezTo>
                  <a:cubicBezTo>
                    <a:pt x="f186" y="f197"/>
                    <a:pt x="f198" y="f199"/>
                    <a:pt x="f200" y="f201"/>
                  </a:cubicBezTo>
                  <a:cubicBezTo>
                    <a:pt x="f200" y="f202"/>
                    <a:pt x="f186" y="f203"/>
                    <a:pt x="f204" y="f205"/>
                  </a:cubicBezTo>
                  <a:cubicBezTo>
                    <a:pt x="f206" y="f207"/>
                    <a:pt x="f193" y="f208"/>
                    <a:pt x="f8" y="f9"/>
                  </a:cubicBezTo>
                  <a:close/>
                  <a:moveTo>
                    <a:pt x="f209" y="f210"/>
                  </a:moveTo>
                  <a:cubicBezTo>
                    <a:pt x="f126" y="f165"/>
                    <a:pt x="f211" y="f152"/>
                    <a:pt x="f171" y="f212"/>
                  </a:cubicBezTo>
                  <a:cubicBezTo>
                    <a:pt x="f213" y="f214"/>
                    <a:pt x="f215" y="f216"/>
                    <a:pt x="f209" y="f21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4" name="Freeform 37">
              <a:extLst>
                <a:ext uri="{FF2B5EF4-FFF2-40B4-BE49-F238E27FC236}">
                  <a16:creationId xmlns:a16="http://schemas.microsoft.com/office/drawing/2014/main" id="{B46DE025-1525-FA1A-EED4-4842F820EB83}"/>
                </a:ext>
              </a:extLst>
            </p:cNvPr>
            <p:cNvSpPr/>
            <p:nvPr/>
          </p:nvSpPr>
          <p:spPr>
            <a:xfrm>
              <a:off x="358773" y="3188247"/>
              <a:ext cx="373907" cy="835359"/>
            </a:xfrm>
            <a:custGeom>
              <a:avLst/>
              <a:gdLst>
                <a:gd name="f0" fmla="val 10800000"/>
                <a:gd name="f1" fmla="val 5400000"/>
                <a:gd name="f2" fmla="val 180"/>
                <a:gd name="f3" fmla="val w"/>
                <a:gd name="f4" fmla="val h"/>
                <a:gd name="f5" fmla="val 0"/>
                <a:gd name="f6" fmla="val 398"/>
                <a:gd name="f7" fmla="val 889"/>
                <a:gd name="f8" fmla="val 874"/>
                <a:gd name="f9" fmla="val 376"/>
                <a:gd name="f10" fmla="val 355"/>
                <a:gd name="f11" fmla="val 337"/>
                <a:gd name="f12" fmla="val 885"/>
                <a:gd name="f13" fmla="val 321"/>
                <a:gd name="f14" fmla="val 881"/>
                <a:gd name="f15" fmla="val 307"/>
                <a:gd name="f16" fmla="val 866"/>
                <a:gd name="f17" fmla="val 290"/>
                <a:gd name="f18" fmla="val 854"/>
                <a:gd name="f19" fmla="val 289"/>
                <a:gd name="f20" fmla="val 865"/>
                <a:gd name="f21" fmla="val 288"/>
                <a:gd name="f22" fmla="val 875"/>
                <a:gd name="f23" fmla="val 287"/>
                <a:gd name="f24" fmla="val 888"/>
                <a:gd name="f25" fmla="val 281"/>
                <a:gd name="f26" fmla="val 868"/>
                <a:gd name="f27" fmla="val 272"/>
                <a:gd name="f28" fmla="val 851"/>
                <a:gd name="f29" fmla="val 271"/>
                <a:gd name="f30" fmla="val 834"/>
                <a:gd name="f31" fmla="val 819"/>
                <a:gd name="f32" fmla="val 280"/>
                <a:gd name="f33" fmla="val 804"/>
                <a:gd name="f34" fmla="val 283"/>
                <a:gd name="f35" fmla="val 789"/>
                <a:gd name="f36" fmla="val 284"/>
                <a:gd name="f37" fmla="val 780"/>
                <a:gd name="f38" fmla="val 769"/>
                <a:gd name="f39" fmla="val 760"/>
                <a:gd name="f40" fmla="val 277"/>
                <a:gd name="f41" fmla="val 727"/>
                <a:gd name="f42" fmla="val 694"/>
                <a:gd name="f43" fmla="val 267"/>
                <a:gd name="f44" fmla="val 661"/>
                <a:gd name="f45" fmla="val 266"/>
                <a:gd name="f46" fmla="val 656"/>
                <a:gd name="f47" fmla="val 649"/>
                <a:gd name="f48" fmla="val 268"/>
                <a:gd name="f49" fmla="val 646"/>
                <a:gd name="f50" fmla="val 613"/>
                <a:gd name="f51" fmla="val 591"/>
                <a:gd name="f52" fmla="val 251"/>
                <a:gd name="f53" fmla="val 567"/>
                <a:gd name="f54" fmla="val 249"/>
                <a:gd name="f55" fmla="val 563"/>
                <a:gd name="f56" fmla="val 242"/>
                <a:gd name="f57" fmla="val 561"/>
                <a:gd name="f58" fmla="val 238"/>
                <a:gd name="f59" fmla="val 219"/>
                <a:gd name="f60" fmla="val 201"/>
                <a:gd name="f61" fmla="val 185"/>
                <a:gd name="f62" fmla="val 564"/>
                <a:gd name="f63" fmla="val 153"/>
                <a:gd name="f64" fmla="val 636"/>
                <a:gd name="f65" fmla="val 160"/>
                <a:gd name="f66" fmla="val 710"/>
                <a:gd name="f67" fmla="val 166"/>
                <a:gd name="f68" fmla="val 783"/>
                <a:gd name="f69" fmla="val 169"/>
                <a:gd name="f70" fmla="val 810"/>
                <a:gd name="f71" fmla="val 178"/>
                <a:gd name="f72" fmla="val 836"/>
                <a:gd name="f73" fmla="val 186"/>
                <a:gd name="f74" fmla="val 862"/>
                <a:gd name="f75" fmla="val 189"/>
                <a:gd name="f76" fmla="val 871"/>
                <a:gd name="f77" fmla="val 198"/>
                <a:gd name="f78" fmla="val 878"/>
                <a:gd name="f79" fmla="val 207"/>
                <a:gd name="f80" fmla="val 167"/>
                <a:gd name="f81" fmla="val 142"/>
                <a:gd name="f82" fmla="val 137"/>
                <a:gd name="f83" fmla="val 858"/>
                <a:gd name="f84" fmla="val 133"/>
                <a:gd name="f85" fmla="val 826"/>
                <a:gd name="f86" fmla="val 128"/>
                <a:gd name="f87" fmla="val 793"/>
                <a:gd name="f88" fmla="val 120"/>
                <a:gd name="f89" fmla="val 750"/>
                <a:gd name="f90" fmla="val 111"/>
                <a:gd name="f91" fmla="val 706"/>
                <a:gd name="f92" fmla="val 104"/>
                <a:gd name="f93" fmla="val 662"/>
                <a:gd name="f94" fmla="val 102"/>
                <a:gd name="f95" fmla="val 653"/>
                <a:gd name="f96" fmla="val 107"/>
                <a:gd name="f97" fmla="val 643"/>
                <a:gd name="f98" fmla="val 109"/>
                <a:gd name="f99" fmla="val 634"/>
                <a:gd name="f100" fmla="val 115"/>
                <a:gd name="f101" fmla="val 611"/>
                <a:gd name="f102" fmla="val 126"/>
                <a:gd name="f103" fmla="val 588"/>
                <a:gd name="f104" fmla="val 114"/>
                <a:gd name="f105" fmla="val 558"/>
                <a:gd name="f106" fmla="val 552"/>
                <a:gd name="f107" fmla="val 547"/>
                <a:gd name="f108" fmla="val 495"/>
                <a:gd name="f109" fmla="val 108"/>
                <a:gd name="f110" fmla="val 444"/>
                <a:gd name="f111" fmla="val 105"/>
                <a:gd name="f112" fmla="val 392"/>
                <a:gd name="f113" fmla="val 381"/>
                <a:gd name="f114" fmla="val 370"/>
                <a:gd name="f115" fmla="val 359"/>
                <a:gd name="f116" fmla="val 89"/>
                <a:gd name="f117" fmla="val 51"/>
                <a:gd name="f118" fmla="val 380"/>
                <a:gd name="f119" fmla="val 35"/>
                <a:gd name="f120" fmla="val 354"/>
                <a:gd name="f121" fmla="val 18"/>
                <a:gd name="f122" fmla="val 329"/>
                <a:gd name="f123" fmla="val 3"/>
                <a:gd name="f124" fmla="val 303"/>
                <a:gd name="f125" fmla="val 297"/>
                <a:gd name="f126" fmla="val 285"/>
                <a:gd name="f127" fmla="val 7"/>
                <a:gd name="f128" fmla="val 279"/>
                <a:gd name="f129" fmla="val 28"/>
                <a:gd name="f130" fmla="val 247"/>
                <a:gd name="f131" fmla="val 50"/>
                <a:gd name="f132" fmla="val 215"/>
                <a:gd name="f133" fmla="val 72"/>
                <a:gd name="f134" fmla="val 183"/>
                <a:gd name="f135" fmla="val 87"/>
                <a:gd name="f136" fmla="val 101"/>
                <a:gd name="f137" fmla="val 134"/>
                <a:gd name="f138" fmla="val 121"/>
                <a:gd name="f139" fmla="val 131"/>
                <a:gd name="f140" fmla="val 119"/>
                <a:gd name="f141" fmla="val 135"/>
                <a:gd name="f142" fmla="val 100"/>
                <a:gd name="f143" fmla="val 93"/>
                <a:gd name="f144" fmla="val 141"/>
                <a:gd name="f145" fmla="val 82"/>
                <a:gd name="f146" fmla="val 138"/>
                <a:gd name="f147" fmla="val 70"/>
                <a:gd name="f148" fmla="val 132"/>
                <a:gd name="f149" fmla="val 52"/>
                <a:gd name="f150" fmla="val 127"/>
                <a:gd name="f151" fmla="val 34"/>
                <a:gd name="f152" fmla="val 122"/>
                <a:gd name="f153" fmla="val 16"/>
                <a:gd name="f154" fmla="val 136"/>
                <a:gd name="f155" fmla="val 10"/>
                <a:gd name="f156" fmla="val 147"/>
                <a:gd name="f157" fmla="val 4"/>
                <a:gd name="f158" fmla="val 149"/>
                <a:gd name="f159" fmla="val 152"/>
                <a:gd name="f160" fmla="val 155"/>
                <a:gd name="f161" fmla="val 212"/>
                <a:gd name="f162" fmla="val 232"/>
                <a:gd name="f163" fmla="val 29"/>
                <a:gd name="f164" fmla="val 210"/>
                <a:gd name="f165" fmla="val 86"/>
                <a:gd name="f166" fmla="val 209"/>
                <a:gd name="f167" fmla="val 90"/>
                <a:gd name="f168" fmla="val 205"/>
                <a:gd name="f169" fmla="val 97"/>
                <a:gd name="f170" fmla="val 193"/>
                <a:gd name="f171" fmla="val 123"/>
                <a:gd name="f172" fmla="val 218"/>
                <a:gd name="f173" fmla="val 224"/>
                <a:gd name="f174" fmla="val 139"/>
                <a:gd name="f175" fmla="val 144"/>
                <a:gd name="f176" fmla="val 234"/>
                <a:gd name="f177" fmla="val 150"/>
                <a:gd name="f178" fmla="val 245"/>
                <a:gd name="f179" fmla="val 200"/>
                <a:gd name="f180" fmla="val 274"/>
                <a:gd name="f181" fmla="val 262"/>
                <a:gd name="f182" fmla="val 301"/>
                <a:gd name="f183" fmla="val 259"/>
                <a:gd name="f184" fmla="val 316"/>
                <a:gd name="f185" fmla="val 256"/>
                <a:gd name="f186" fmla="val 330"/>
                <a:gd name="f187" fmla="val 254"/>
                <a:gd name="f188" fmla="val 345"/>
                <a:gd name="f189" fmla="val 253"/>
                <a:gd name="f190" fmla="val 348"/>
                <a:gd name="f191" fmla="val 352"/>
                <a:gd name="f192" fmla="val 257"/>
                <a:gd name="f193" fmla="val 377"/>
                <a:gd name="f194" fmla="val 397"/>
                <a:gd name="f195" fmla="val 419"/>
                <a:gd name="f196" fmla="val 456"/>
                <a:gd name="f197" fmla="val 490"/>
                <a:gd name="f198" fmla="val 311"/>
                <a:gd name="f199" fmla="val 525"/>
                <a:gd name="f200" fmla="val 319"/>
                <a:gd name="f201" fmla="val 546"/>
                <a:gd name="f202" fmla="val 325"/>
                <a:gd name="f203" fmla="val 332"/>
                <a:gd name="f204" fmla="val 333"/>
                <a:gd name="f205" fmla="val 594"/>
                <a:gd name="f206" fmla="val 597"/>
                <a:gd name="f207" fmla="val 331"/>
                <a:gd name="f208" fmla="val 644"/>
                <a:gd name="f209" fmla="val 327"/>
                <a:gd name="f210" fmla="val 691"/>
                <a:gd name="f211" fmla="val 328"/>
                <a:gd name="f212" fmla="val 738"/>
                <a:gd name="f213" fmla="val 771"/>
                <a:gd name="f214" fmla="val 336"/>
                <a:gd name="f215" fmla="val 805"/>
                <a:gd name="f216" fmla="val 340"/>
                <a:gd name="f217" fmla="val 838"/>
                <a:gd name="f218" fmla="val 344"/>
                <a:gd name="f219" fmla="val 861"/>
                <a:gd name="f220" fmla="val 357"/>
                <a:gd name="f221" fmla="val 872"/>
                <a:gd name="f222" fmla="val 384"/>
                <a:gd name="f223" fmla="val 388"/>
                <a:gd name="f224" fmla="val 231"/>
                <a:gd name="f225" fmla="val 250"/>
                <a:gd name="f226" fmla="val 269"/>
                <a:gd name="f227" fmla="val 73"/>
                <a:gd name="f228" fmla="val 304"/>
                <a:gd name="f229" fmla="val 94"/>
                <a:gd name="f230" fmla="val 318"/>
                <a:gd name="f231" fmla="val 118"/>
                <a:gd name="f232" fmla="val 295"/>
                <a:gd name="f233" fmla="val 263"/>
                <a:gd name="f234" fmla="+- 0 0 -90"/>
                <a:gd name="f235" fmla="*/ f3 1 398"/>
                <a:gd name="f236" fmla="*/ f4 1 889"/>
                <a:gd name="f237" fmla="val f5"/>
                <a:gd name="f238" fmla="val f6"/>
                <a:gd name="f239" fmla="val f7"/>
                <a:gd name="f240" fmla="*/ f234 f0 1"/>
                <a:gd name="f241" fmla="+- f239 0 f237"/>
                <a:gd name="f242" fmla="+- f238 0 f237"/>
                <a:gd name="f243" fmla="*/ f240 1 f2"/>
                <a:gd name="f244" fmla="*/ f242 1 398"/>
                <a:gd name="f245" fmla="*/ f241 1 889"/>
                <a:gd name="f246" fmla="*/ 398 f242 1"/>
                <a:gd name="f247" fmla="*/ 874 f241 1"/>
                <a:gd name="f248" fmla="*/ 337 f242 1"/>
                <a:gd name="f249" fmla="*/ 885 f241 1"/>
                <a:gd name="f250" fmla="*/ 290 f242 1"/>
                <a:gd name="f251" fmla="*/ 854 f241 1"/>
                <a:gd name="f252" fmla="*/ 287 f242 1"/>
                <a:gd name="f253" fmla="*/ 888 f241 1"/>
                <a:gd name="f254" fmla="*/ 271 f242 1"/>
                <a:gd name="f255" fmla="*/ 834 f241 1"/>
                <a:gd name="f256" fmla="*/ 283 f242 1"/>
                <a:gd name="f257" fmla="*/ 789 f241 1"/>
                <a:gd name="f258" fmla="*/ 281 f242 1"/>
                <a:gd name="f259" fmla="*/ 760 f241 1"/>
                <a:gd name="f260" fmla="*/ 267 f242 1"/>
                <a:gd name="f261" fmla="*/ 661 f241 1"/>
                <a:gd name="f262" fmla="*/ 268 f242 1"/>
                <a:gd name="f263" fmla="*/ 646 f241 1"/>
                <a:gd name="f264" fmla="*/ 251 f242 1"/>
                <a:gd name="f265" fmla="*/ 567 f241 1"/>
                <a:gd name="f266" fmla="*/ 238 f242 1"/>
                <a:gd name="f267" fmla="*/ 561 f241 1"/>
                <a:gd name="f268" fmla="*/ 185 f242 1"/>
                <a:gd name="f269" fmla="*/ 564 f241 1"/>
                <a:gd name="f270" fmla="*/ 166 f242 1"/>
                <a:gd name="f271" fmla="*/ 783 f241 1"/>
                <a:gd name="f272" fmla="*/ 186 f242 1"/>
                <a:gd name="f273" fmla="*/ 862 f241 1"/>
                <a:gd name="f274" fmla="*/ 207 f242 1"/>
                <a:gd name="f275" fmla="*/ 889 f241 1"/>
                <a:gd name="f276" fmla="*/ 142 f242 1"/>
                <a:gd name="f277" fmla="*/ 128 f242 1"/>
                <a:gd name="f278" fmla="*/ 793 f241 1"/>
                <a:gd name="f279" fmla="*/ 104 f242 1"/>
                <a:gd name="f280" fmla="*/ 662 f241 1"/>
                <a:gd name="f281" fmla="*/ 109 f242 1"/>
                <a:gd name="f282" fmla="*/ 634 f241 1"/>
                <a:gd name="f283" fmla="*/ 115 f242 1"/>
                <a:gd name="f284" fmla="*/ 563 f241 1"/>
                <a:gd name="f285" fmla="*/ 114 f242 1"/>
                <a:gd name="f286" fmla="*/ 547 f241 1"/>
                <a:gd name="f287" fmla="*/ 105 f242 1"/>
                <a:gd name="f288" fmla="*/ 392 f241 1"/>
                <a:gd name="f289" fmla="*/ 359 f241 1"/>
                <a:gd name="f290" fmla="*/ 51 f242 1"/>
                <a:gd name="f291" fmla="*/ 380 f241 1"/>
                <a:gd name="f292" fmla="*/ 3 f242 1"/>
                <a:gd name="f293" fmla="*/ 303 f241 1"/>
                <a:gd name="f294" fmla="*/ 7 f242 1"/>
                <a:gd name="f295" fmla="*/ 279 f241 1"/>
                <a:gd name="f296" fmla="*/ 72 f242 1"/>
                <a:gd name="f297" fmla="*/ 183 f241 1"/>
                <a:gd name="f298" fmla="*/ 121 f241 1"/>
                <a:gd name="f299" fmla="*/ 133 f242 1"/>
                <a:gd name="f300" fmla="*/ 107 f241 1"/>
                <a:gd name="f301" fmla="*/ 141 f242 1"/>
                <a:gd name="f302" fmla="*/ 82 f241 1"/>
                <a:gd name="f303" fmla="*/ 127 f242 1"/>
                <a:gd name="f304" fmla="*/ 34 f241 1"/>
                <a:gd name="f305" fmla="*/ 147 f242 1"/>
                <a:gd name="f306" fmla="*/ 4 f241 1"/>
                <a:gd name="f307" fmla="*/ 155 f242 1"/>
                <a:gd name="f308" fmla="*/ 3 f241 1"/>
                <a:gd name="f309" fmla="*/ 210 f242 1"/>
                <a:gd name="f310" fmla="*/ 86 f241 1"/>
                <a:gd name="f311" fmla="*/ 205 f242 1"/>
                <a:gd name="f312" fmla="*/ 97 f241 1"/>
                <a:gd name="f313" fmla="*/ 218 f242 1"/>
                <a:gd name="f314" fmla="*/ 136 f241 1"/>
                <a:gd name="f315" fmla="*/ 234 f242 1"/>
                <a:gd name="f316" fmla="*/ 150 f241 1"/>
                <a:gd name="f317" fmla="*/ 262 f242 1"/>
                <a:gd name="f318" fmla="*/ 301 f241 1"/>
                <a:gd name="f319" fmla="*/ 254 f242 1"/>
                <a:gd name="f320" fmla="*/ 345 f241 1"/>
                <a:gd name="f321" fmla="*/ 355 f241 1"/>
                <a:gd name="f322" fmla="*/ 419 f241 1"/>
                <a:gd name="f323" fmla="*/ 311 f242 1"/>
                <a:gd name="f324" fmla="*/ 525 f241 1"/>
                <a:gd name="f325" fmla="*/ 332 f242 1"/>
                <a:gd name="f326" fmla="*/ 588 f241 1"/>
                <a:gd name="f327" fmla="*/ 333 f242 1"/>
                <a:gd name="f328" fmla="*/ 597 f241 1"/>
                <a:gd name="f329" fmla="*/ 328 f242 1"/>
                <a:gd name="f330" fmla="*/ 738 f241 1"/>
                <a:gd name="f331" fmla="*/ 340 f242 1"/>
                <a:gd name="f332" fmla="*/ 838 f241 1"/>
                <a:gd name="f333" fmla="*/ 380 f242 1"/>
                <a:gd name="f334" fmla="*/ 871 f241 1"/>
                <a:gd name="f335" fmla="*/ 111 f242 1"/>
                <a:gd name="f336" fmla="*/ 231 f241 1"/>
                <a:gd name="f337" fmla="*/ 102 f242 1"/>
                <a:gd name="f338" fmla="*/ 290 f241 1"/>
                <a:gd name="f339" fmla="*/ 331 f241 1"/>
                <a:gd name="f340" fmla="*/ 122 f242 1"/>
                <a:gd name="f341" fmla="*/ 327 f241 1"/>
                <a:gd name="f342" fmla="+- f243 0 f1"/>
                <a:gd name="f343" fmla="*/ f246 1 398"/>
                <a:gd name="f344" fmla="*/ f247 1 889"/>
                <a:gd name="f345" fmla="*/ f248 1 398"/>
                <a:gd name="f346" fmla="*/ f249 1 889"/>
                <a:gd name="f347" fmla="*/ f250 1 398"/>
                <a:gd name="f348" fmla="*/ f251 1 889"/>
                <a:gd name="f349" fmla="*/ f252 1 398"/>
                <a:gd name="f350" fmla="*/ f253 1 889"/>
                <a:gd name="f351" fmla="*/ f254 1 398"/>
                <a:gd name="f352" fmla="*/ f255 1 889"/>
                <a:gd name="f353" fmla="*/ f256 1 398"/>
                <a:gd name="f354" fmla="*/ f257 1 889"/>
                <a:gd name="f355" fmla="*/ f258 1 398"/>
                <a:gd name="f356" fmla="*/ f259 1 889"/>
                <a:gd name="f357" fmla="*/ f260 1 398"/>
                <a:gd name="f358" fmla="*/ f261 1 889"/>
                <a:gd name="f359" fmla="*/ f262 1 398"/>
                <a:gd name="f360" fmla="*/ f263 1 889"/>
                <a:gd name="f361" fmla="*/ f264 1 398"/>
                <a:gd name="f362" fmla="*/ f265 1 889"/>
                <a:gd name="f363" fmla="*/ f266 1 398"/>
                <a:gd name="f364" fmla="*/ f267 1 889"/>
                <a:gd name="f365" fmla="*/ f268 1 398"/>
                <a:gd name="f366" fmla="*/ f269 1 889"/>
                <a:gd name="f367" fmla="*/ f270 1 398"/>
                <a:gd name="f368" fmla="*/ f271 1 889"/>
                <a:gd name="f369" fmla="*/ f272 1 398"/>
                <a:gd name="f370" fmla="*/ f273 1 889"/>
                <a:gd name="f371" fmla="*/ f274 1 398"/>
                <a:gd name="f372" fmla="*/ f275 1 889"/>
                <a:gd name="f373" fmla="*/ f276 1 398"/>
                <a:gd name="f374" fmla="*/ f277 1 398"/>
                <a:gd name="f375" fmla="*/ f278 1 889"/>
                <a:gd name="f376" fmla="*/ f279 1 398"/>
                <a:gd name="f377" fmla="*/ f280 1 889"/>
                <a:gd name="f378" fmla="*/ f281 1 398"/>
                <a:gd name="f379" fmla="*/ f282 1 889"/>
                <a:gd name="f380" fmla="*/ f283 1 398"/>
                <a:gd name="f381" fmla="*/ f284 1 889"/>
                <a:gd name="f382" fmla="*/ f285 1 398"/>
                <a:gd name="f383" fmla="*/ f286 1 889"/>
                <a:gd name="f384" fmla="*/ f287 1 398"/>
                <a:gd name="f385" fmla="*/ f288 1 889"/>
                <a:gd name="f386" fmla="*/ f289 1 889"/>
                <a:gd name="f387" fmla="*/ f290 1 398"/>
                <a:gd name="f388" fmla="*/ f291 1 889"/>
                <a:gd name="f389" fmla="*/ f292 1 398"/>
                <a:gd name="f390" fmla="*/ f293 1 889"/>
                <a:gd name="f391" fmla="*/ f294 1 398"/>
                <a:gd name="f392" fmla="*/ f295 1 889"/>
                <a:gd name="f393" fmla="*/ f296 1 398"/>
                <a:gd name="f394" fmla="*/ f297 1 889"/>
                <a:gd name="f395" fmla="*/ f298 1 889"/>
                <a:gd name="f396" fmla="*/ f299 1 398"/>
                <a:gd name="f397" fmla="*/ f300 1 889"/>
                <a:gd name="f398" fmla="*/ f301 1 398"/>
                <a:gd name="f399" fmla="*/ f302 1 889"/>
                <a:gd name="f400" fmla="*/ f303 1 398"/>
                <a:gd name="f401" fmla="*/ f304 1 889"/>
                <a:gd name="f402" fmla="*/ f305 1 398"/>
                <a:gd name="f403" fmla="*/ f306 1 889"/>
                <a:gd name="f404" fmla="*/ f307 1 398"/>
                <a:gd name="f405" fmla="*/ f308 1 889"/>
                <a:gd name="f406" fmla="*/ f309 1 398"/>
                <a:gd name="f407" fmla="*/ f310 1 889"/>
                <a:gd name="f408" fmla="*/ f311 1 398"/>
                <a:gd name="f409" fmla="*/ f312 1 889"/>
                <a:gd name="f410" fmla="*/ f313 1 398"/>
                <a:gd name="f411" fmla="*/ f314 1 889"/>
                <a:gd name="f412" fmla="*/ f315 1 398"/>
                <a:gd name="f413" fmla="*/ f316 1 889"/>
                <a:gd name="f414" fmla="*/ f317 1 398"/>
                <a:gd name="f415" fmla="*/ f318 1 889"/>
                <a:gd name="f416" fmla="*/ f319 1 398"/>
                <a:gd name="f417" fmla="*/ f320 1 889"/>
                <a:gd name="f418" fmla="*/ f321 1 889"/>
                <a:gd name="f419" fmla="*/ f322 1 889"/>
                <a:gd name="f420" fmla="*/ f323 1 398"/>
                <a:gd name="f421" fmla="*/ f324 1 889"/>
                <a:gd name="f422" fmla="*/ f325 1 398"/>
                <a:gd name="f423" fmla="*/ f326 1 889"/>
                <a:gd name="f424" fmla="*/ f327 1 398"/>
                <a:gd name="f425" fmla="*/ f328 1 889"/>
                <a:gd name="f426" fmla="*/ f329 1 398"/>
                <a:gd name="f427" fmla="*/ f330 1 889"/>
                <a:gd name="f428" fmla="*/ f331 1 398"/>
                <a:gd name="f429" fmla="*/ f332 1 889"/>
                <a:gd name="f430" fmla="*/ f333 1 398"/>
                <a:gd name="f431" fmla="*/ f334 1 889"/>
                <a:gd name="f432" fmla="*/ f335 1 398"/>
                <a:gd name="f433" fmla="*/ f336 1 889"/>
                <a:gd name="f434" fmla="*/ f337 1 398"/>
                <a:gd name="f435" fmla="*/ f338 1 889"/>
                <a:gd name="f436" fmla="*/ f339 1 889"/>
                <a:gd name="f437" fmla="*/ f340 1 398"/>
                <a:gd name="f438" fmla="*/ f341 1 889"/>
                <a:gd name="f439" fmla="*/ 0 1 f244"/>
                <a:gd name="f440" fmla="*/ f238 1 f244"/>
                <a:gd name="f441" fmla="*/ 0 1 f245"/>
                <a:gd name="f442" fmla="*/ f239 1 f245"/>
                <a:gd name="f443" fmla="*/ f343 1 f244"/>
                <a:gd name="f444" fmla="*/ f344 1 f245"/>
                <a:gd name="f445" fmla="*/ f345 1 f244"/>
                <a:gd name="f446" fmla="*/ f346 1 f245"/>
                <a:gd name="f447" fmla="*/ f347 1 f244"/>
                <a:gd name="f448" fmla="*/ f348 1 f245"/>
                <a:gd name="f449" fmla="*/ f349 1 f244"/>
                <a:gd name="f450" fmla="*/ f350 1 f245"/>
                <a:gd name="f451" fmla="*/ f351 1 f244"/>
                <a:gd name="f452" fmla="*/ f352 1 f245"/>
                <a:gd name="f453" fmla="*/ f353 1 f244"/>
                <a:gd name="f454" fmla="*/ f354 1 f245"/>
                <a:gd name="f455" fmla="*/ f355 1 f244"/>
                <a:gd name="f456" fmla="*/ f356 1 f245"/>
                <a:gd name="f457" fmla="*/ f357 1 f244"/>
                <a:gd name="f458" fmla="*/ f358 1 f245"/>
                <a:gd name="f459" fmla="*/ f359 1 f244"/>
                <a:gd name="f460" fmla="*/ f360 1 f245"/>
                <a:gd name="f461" fmla="*/ f361 1 f244"/>
                <a:gd name="f462" fmla="*/ f362 1 f245"/>
                <a:gd name="f463" fmla="*/ f363 1 f244"/>
                <a:gd name="f464" fmla="*/ f364 1 f245"/>
                <a:gd name="f465" fmla="*/ f365 1 f244"/>
                <a:gd name="f466" fmla="*/ f366 1 f245"/>
                <a:gd name="f467" fmla="*/ f367 1 f244"/>
                <a:gd name="f468" fmla="*/ f368 1 f245"/>
                <a:gd name="f469" fmla="*/ f369 1 f244"/>
                <a:gd name="f470" fmla="*/ f370 1 f245"/>
                <a:gd name="f471" fmla="*/ f371 1 f244"/>
                <a:gd name="f472" fmla="*/ f372 1 f245"/>
                <a:gd name="f473" fmla="*/ f373 1 f244"/>
                <a:gd name="f474" fmla="*/ f374 1 f244"/>
                <a:gd name="f475" fmla="*/ f375 1 f245"/>
                <a:gd name="f476" fmla="*/ f376 1 f244"/>
                <a:gd name="f477" fmla="*/ f377 1 f245"/>
                <a:gd name="f478" fmla="*/ f378 1 f244"/>
                <a:gd name="f479" fmla="*/ f379 1 f245"/>
                <a:gd name="f480" fmla="*/ f380 1 f244"/>
                <a:gd name="f481" fmla="*/ f381 1 f245"/>
                <a:gd name="f482" fmla="*/ f382 1 f244"/>
                <a:gd name="f483" fmla="*/ f383 1 f245"/>
                <a:gd name="f484" fmla="*/ f384 1 f244"/>
                <a:gd name="f485" fmla="*/ f385 1 f245"/>
                <a:gd name="f486" fmla="*/ f386 1 f245"/>
                <a:gd name="f487" fmla="*/ f387 1 f244"/>
                <a:gd name="f488" fmla="*/ f388 1 f245"/>
                <a:gd name="f489" fmla="*/ f389 1 f244"/>
                <a:gd name="f490" fmla="*/ f390 1 f245"/>
                <a:gd name="f491" fmla="*/ f391 1 f244"/>
                <a:gd name="f492" fmla="*/ f392 1 f245"/>
                <a:gd name="f493" fmla="*/ f393 1 f244"/>
                <a:gd name="f494" fmla="*/ f394 1 f245"/>
                <a:gd name="f495" fmla="*/ f395 1 f245"/>
                <a:gd name="f496" fmla="*/ f396 1 f244"/>
                <a:gd name="f497" fmla="*/ f397 1 f245"/>
                <a:gd name="f498" fmla="*/ f398 1 f244"/>
                <a:gd name="f499" fmla="*/ f399 1 f245"/>
                <a:gd name="f500" fmla="*/ f400 1 f244"/>
                <a:gd name="f501" fmla="*/ f401 1 f245"/>
                <a:gd name="f502" fmla="*/ f402 1 f244"/>
                <a:gd name="f503" fmla="*/ f403 1 f245"/>
                <a:gd name="f504" fmla="*/ f404 1 f244"/>
                <a:gd name="f505" fmla="*/ f405 1 f245"/>
                <a:gd name="f506" fmla="*/ f406 1 f244"/>
                <a:gd name="f507" fmla="*/ f407 1 f245"/>
                <a:gd name="f508" fmla="*/ f408 1 f244"/>
                <a:gd name="f509" fmla="*/ f409 1 f245"/>
                <a:gd name="f510" fmla="*/ f410 1 f244"/>
                <a:gd name="f511" fmla="*/ f411 1 f245"/>
                <a:gd name="f512" fmla="*/ f412 1 f244"/>
                <a:gd name="f513" fmla="*/ f413 1 f245"/>
                <a:gd name="f514" fmla="*/ f414 1 f244"/>
                <a:gd name="f515" fmla="*/ f415 1 f245"/>
                <a:gd name="f516" fmla="*/ f416 1 f244"/>
                <a:gd name="f517" fmla="*/ f417 1 f245"/>
                <a:gd name="f518" fmla="*/ f418 1 f245"/>
                <a:gd name="f519" fmla="*/ f419 1 f245"/>
                <a:gd name="f520" fmla="*/ f420 1 f244"/>
                <a:gd name="f521" fmla="*/ f421 1 f245"/>
                <a:gd name="f522" fmla="*/ f422 1 f244"/>
                <a:gd name="f523" fmla="*/ f423 1 f245"/>
                <a:gd name="f524" fmla="*/ f424 1 f244"/>
                <a:gd name="f525" fmla="*/ f425 1 f245"/>
                <a:gd name="f526" fmla="*/ f426 1 f244"/>
                <a:gd name="f527" fmla="*/ f427 1 f245"/>
                <a:gd name="f528" fmla="*/ f428 1 f244"/>
                <a:gd name="f529" fmla="*/ f429 1 f245"/>
                <a:gd name="f530" fmla="*/ f430 1 f244"/>
                <a:gd name="f531" fmla="*/ f431 1 f245"/>
                <a:gd name="f532" fmla="*/ f432 1 f244"/>
                <a:gd name="f533" fmla="*/ f433 1 f245"/>
                <a:gd name="f534" fmla="*/ f434 1 f244"/>
                <a:gd name="f535" fmla="*/ f435 1 f245"/>
                <a:gd name="f536" fmla="*/ f436 1 f245"/>
                <a:gd name="f537" fmla="*/ f437 1 f244"/>
                <a:gd name="f538" fmla="*/ f438 1 f245"/>
                <a:gd name="f539" fmla="*/ f439 f235 1"/>
                <a:gd name="f540" fmla="*/ f440 f235 1"/>
                <a:gd name="f541" fmla="*/ f442 f236 1"/>
                <a:gd name="f542" fmla="*/ f441 f236 1"/>
                <a:gd name="f543" fmla="*/ f443 f235 1"/>
                <a:gd name="f544" fmla="*/ f444 f236 1"/>
                <a:gd name="f545" fmla="*/ f445 f235 1"/>
                <a:gd name="f546" fmla="*/ f446 f236 1"/>
                <a:gd name="f547" fmla="*/ f447 f235 1"/>
                <a:gd name="f548" fmla="*/ f448 f236 1"/>
                <a:gd name="f549" fmla="*/ f449 f235 1"/>
                <a:gd name="f550" fmla="*/ f450 f236 1"/>
                <a:gd name="f551" fmla="*/ f451 f235 1"/>
                <a:gd name="f552" fmla="*/ f452 f236 1"/>
                <a:gd name="f553" fmla="*/ f453 f235 1"/>
                <a:gd name="f554" fmla="*/ f454 f236 1"/>
                <a:gd name="f555" fmla="*/ f455 f235 1"/>
                <a:gd name="f556" fmla="*/ f456 f236 1"/>
                <a:gd name="f557" fmla="*/ f457 f235 1"/>
                <a:gd name="f558" fmla="*/ f458 f236 1"/>
                <a:gd name="f559" fmla="*/ f459 f235 1"/>
                <a:gd name="f560" fmla="*/ f460 f236 1"/>
                <a:gd name="f561" fmla="*/ f461 f235 1"/>
                <a:gd name="f562" fmla="*/ f462 f236 1"/>
                <a:gd name="f563" fmla="*/ f463 f235 1"/>
                <a:gd name="f564" fmla="*/ f464 f236 1"/>
                <a:gd name="f565" fmla="*/ f465 f235 1"/>
                <a:gd name="f566" fmla="*/ f466 f236 1"/>
                <a:gd name="f567" fmla="*/ f467 f235 1"/>
                <a:gd name="f568" fmla="*/ f468 f236 1"/>
                <a:gd name="f569" fmla="*/ f469 f235 1"/>
                <a:gd name="f570" fmla="*/ f470 f236 1"/>
                <a:gd name="f571" fmla="*/ f471 f235 1"/>
                <a:gd name="f572" fmla="*/ f472 f236 1"/>
                <a:gd name="f573" fmla="*/ f473 f235 1"/>
                <a:gd name="f574" fmla="*/ f474 f235 1"/>
                <a:gd name="f575" fmla="*/ f475 f236 1"/>
                <a:gd name="f576" fmla="*/ f476 f235 1"/>
                <a:gd name="f577" fmla="*/ f477 f236 1"/>
                <a:gd name="f578" fmla="*/ f478 f235 1"/>
                <a:gd name="f579" fmla="*/ f479 f236 1"/>
                <a:gd name="f580" fmla="*/ f480 f235 1"/>
                <a:gd name="f581" fmla="*/ f481 f236 1"/>
                <a:gd name="f582" fmla="*/ f482 f235 1"/>
                <a:gd name="f583" fmla="*/ f483 f236 1"/>
                <a:gd name="f584" fmla="*/ f484 f235 1"/>
                <a:gd name="f585" fmla="*/ f485 f236 1"/>
                <a:gd name="f586" fmla="*/ f486 f236 1"/>
                <a:gd name="f587" fmla="*/ f487 f235 1"/>
                <a:gd name="f588" fmla="*/ f488 f236 1"/>
                <a:gd name="f589" fmla="*/ f489 f235 1"/>
                <a:gd name="f590" fmla="*/ f490 f236 1"/>
                <a:gd name="f591" fmla="*/ f491 f235 1"/>
                <a:gd name="f592" fmla="*/ f492 f236 1"/>
                <a:gd name="f593" fmla="*/ f493 f235 1"/>
                <a:gd name="f594" fmla="*/ f494 f236 1"/>
                <a:gd name="f595" fmla="*/ f495 f236 1"/>
                <a:gd name="f596" fmla="*/ f496 f235 1"/>
                <a:gd name="f597" fmla="*/ f497 f236 1"/>
                <a:gd name="f598" fmla="*/ f498 f235 1"/>
                <a:gd name="f599" fmla="*/ f499 f236 1"/>
                <a:gd name="f600" fmla="*/ f500 f235 1"/>
                <a:gd name="f601" fmla="*/ f501 f236 1"/>
                <a:gd name="f602" fmla="*/ f502 f235 1"/>
                <a:gd name="f603" fmla="*/ f503 f236 1"/>
                <a:gd name="f604" fmla="*/ f504 f235 1"/>
                <a:gd name="f605" fmla="*/ f505 f236 1"/>
                <a:gd name="f606" fmla="*/ f506 f235 1"/>
                <a:gd name="f607" fmla="*/ f507 f236 1"/>
                <a:gd name="f608" fmla="*/ f508 f235 1"/>
                <a:gd name="f609" fmla="*/ f509 f236 1"/>
                <a:gd name="f610" fmla="*/ f510 f235 1"/>
                <a:gd name="f611" fmla="*/ f511 f236 1"/>
                <a:gd name="f612" fmla="*/ f512 f235 1"/>
                <a:gd name="f613" fmla="*/ f513 f236 1"/>
                <a:gd name="f614" fmla="*/ f514 f235 1"/>
                <a:gd name="f615" fmla="*/ f515 f236 1"/>
                <a:gd name="f616" fmla="*/ f516 f235 1"/>
                <a:gd name="f617" fmla="*/ f517 f236 1"/>
                <a:gd name="f618" fmla="*/ f518 f236 1"/>
                <a:gd name="f619" fmla="*/ f519 f236 1"/>
                <a:gd name="f620" fmla="*/ f520 f235 1"/>
                <a:gd name="f621" fmla="*/ f521 f236 1"/>
                <a:gd name="f622" fmla="*/ f522 f235 1"/>
                <a:gd name="f623" fmla="*/ f523 f236 1"/>
                <a:gd name="f624" fmla="*/ f524 f235 1"/>
                <a:gd name="f625" fmla="*/ f525 f236 1"/>
                <a:gd name="f626" fmla="*/ f526 f235 1"/>
                <a:gd name="f627" fmla="*/ f527 f236 1"/>
                <a:gd name="f628" fmla="*/ f528 f235 1"/>
                <a:gd name="f629" fmla="*/ f529 f236 1"/>
                <a:gd name="f630" fmla="*/ f530 f235 1"/>
                <a:gd name="f631" fmla="*/ f531 f236 1"/>
                <a:gd name="f632" fmla="*/ f532 f235 1"/>
                <a:gd name="f633" fmla="*/ f533 f236 1"/>
                <a:gd name="f634" fmla="*/ f534 f235 1"/>
                <a:gd name="f635" fmla="*/ f535 f236 1"/>
                <a:gd name="f636" fmla="*/ f536 f236 1"/>
                <a:gd name="f637" fmla="*/ f537 f235 1"/>
                <a:gd name="f638" fmla="*/ f538 f236 1"/>
              </a:gdLst>
              <a:ahLst/>
              <a:cxnLst>
                <a:cxn ang="3cd4">
                  <a:pos x="hc" y="t"/>
                </a:cxn>
                <a:cxn ang="0">
                  <a:pos x="r" y="vc"/>
                </a:cxn>
                <a:cxn ang="cd4">
                  <a:pos x="hc" y="b"/>
                </a:cxn>
                <a:cxn ang="cd2">
                  <a:pos x="l" y="vc"/>
                </a:cxn>
                <a:cxn ang="f342">
                  <a:pos x="f543" y="f544"/>
                </a:cxn>
                <a:cxn ang="f342">
                  <a:pos x="f545" y="f546"/>
                </a:cxn>
                <a:cxn ang="f342">
                  <a:pos x="f547" y="f548"/>
                </a:cxn>
                <a:cxn ang="f342">
                  <a:pos x="f549" y="f550"/>
                </a:cxn>
                <a:cxn ang="f342">
                  <a:pos x="f551" y="f552"/>
                </a:cxn>
                <a:cxn ang="f342">
                  <a:pos x="f553" y="f554"/>
                </a:cxn>
                <a:cxn ang="f342">
                  <a:pos x="f555" y="f556"/>
                </a:cxn>
                <a:cxn ang="f342">
                  <a:pos x="f557" y="f558"/>
                </a:cxn>
                <a:cxn ang="f342">
                  <a:pos x="f559" y="f560"/>
                </a:cxn>
                <a:cxn ang="f342">
                  <a:pos x="f561" y="f562"/>
                </a:cxn>
                <a:cxn ang="f342">
                  <a:pos x="f563" y="f564"/>
                </a:cxn>
                <a:cxn ang="f342">
                  <a:pos x="f565" y="f566"/>
                </a:cxn>
                <a:cxn ang="f342">
                  <a:pos x="f567" y="f568"/>
                </a:cxn>
                <a:cxn ang="f342">
                  <a:pos x="f569" y="f570"/>
                </a:cxn>
                <a:cxn ang="f342">
                  <a:pos x="f571" y="f572"/>
                </a:cxn>
                <a:cxn ang="f342">
                  <a:pos x="f573" y="f572"/>
                </a:cxn>
                <a:cxn ang="f342">
                  <a:pos x="f574" y="f575"/>
                </a:cxn>
                <a:cxn ang="f342">
                  <a:pos x="f576" y="f577"/>
                </a:cxn>
                <a:cxn ang="f342">
                  <a:pos x="f578" y="f579"/>
                </a:cxn>
                <a:cxn ang="f342">
                  <a:pos x="f580" y="f581"/>
                </a:cxn>
                <a:cxn ang="f342">
                  <a:pos x="f582" y="f583"/>
                </a:cxn>
                <a:cxn ang="f342">
                  <a:pos x="f584" y="f585"/>
                </a:cxn>
                <a:cxn ang="f342">
                  <a:pos x="f584" y="f586"/>
                </a:cxn>
                <a:cxn ang="f342">
                  <a:pos x="f587" y="f588"/>
                </a:cxn>
                <a:cxn ang="f342">
                  <a:pos x="f589" y="f590"/>
                </a:cxn>
                <a:cxn ang="f342">
                  <a:pos x="f591" y="f592"/>
                </a:cxn>
                <a:cxn ang="f342">
                  <a:pos x="f593" y="f594"/>
                </a:cxn>
                <a:cxn ang="f342">
                  <a:pos x="f574" y="f595"/>
                </a:cxn>
                <a:cxn ang="f342">
                  <a:pos x="f596" y="f597"/>
                </a:cxn>
                <a:cxn ang="f342">
                  <a:pos x="f598" y="f599"/>
                </a:cxn>
                <a:cxn ang="f342">
                  <a:pos x="f600" y="f601"/>
                </a:cxn>
                <a:cxn ang="f342">
                  <a:pos x="f602" y="f603"/>
                </a:cxn>
                <a:cxn ang="f342">
                  <a:pos x="f604" y="f605"/>
                </a:cxn>
                <a:cxn ang="f342">
                  <a:pos x="f606" y="f607"/>
                </a:cxn>
                <a:cxn ang="f342">
                  <a:pos x="f608" y="f609"/>
                </a:cxn>
                <a:cxn ang="f342">
                  <a:pos x="f610" y="f611"/>
                </a:cxn>
                <a:cxn ang="f342">
                  <a:pos x="f612" y="f613"/>
                </a:cxn>
                <a:cxn ang="f342">
                  <a:pos x="f614" y="f615"/>
                </a:cxn>
                <a:cxn ang="f342">
                  <a:pos x="f616" y="f617"/>
                </a:cxn>
                <a:cxn ang="f342">
                  <a:pos x="f616" y="f618"/>
                </a:cxn>
                <a:cxn ang="f342">
                  <a:pos x="f551" y="f619"/>
                </a:cxn>
                <a:cxn ang="f342">
                  <a:pos x="f620" y="f621"/>
                </a:cxn>
                <a:cxn ang="f342">
                  <a:pos x="f622" y="f623"/>
                </a:cxn>
                <a:cxn ang="f342">
                  <a:pos x="f624" y="f625"/>
                </a:cxn>
                <a:cxn ang="f342">
                  <a:pos x="f626" y="f627"/>
                </a:cxn>
                <a:cxn ang="f342">
                  <a:pos x="f628" y="f629"/>
                </a:cxn>
                <a:cxn ang="f342">
                  <a:pos x="f630" y="f631"/>
                </a:cxn>
                <a:cxn ang="f342">
                  <a:pos x="f543" y="f544"/>
                </a:cxn>
                <a:cxn ang="f342">
                  <a:pos x="f632" y="f633"/>
                </a:cxn>
                <a:cxn ang="f342">
                  <a:pos x="f634" y="f633"/>
                </a:cxn>
                <a:cxn ang="f342">
                  <a:pos x="f587" y="f635"/>
                </a:cxn>
                <a:cxn ang="f342">
                  <a:pos x="f580" y="f636"/>
                </a:cxn>
                <a:cxn ang="f342">
                  <a:pos x="f637" y="f638"/>
                </a:cxn>
                <a:cxn ang="f342">
                  <a:pos x="f632" y="f633"/>
                </a:cxn>
              </a:cxnLst>
              <a:rect l="f539" t="f542" r="f540" b="f541"/>
              <a:pathLst>
                <a:path w="398" h="889">
                  <a:moveTo>
                    <a:pt x="f6" y="f8"/>
                  </a:moveTo>
                  <a:cubicBezTo>
                    <a:pt x="f9" y="f7"/>
                    <a:pt x="f10" y="f7"/>
                    <a:pt x="f11" y="f12"/>
                  </a:cubicBezTo>
                  <a:cubicBezTo>
                    <a:pt x="f13" y="f14"/>
                    <a:pt x="f15" y="f16"/>
                    <a:pt x="f17" y="f18"/>
                  </a:cubicBezTo>
                  <a:cubicBezTo>
                    <a:pt x="f19" y="f20"/>
                    <a:pt x="f21" y="f22"/>
                    <a:pt x="f23" y="f24"/>
                  </a:cubicBezTo>
                  <a:cubicBezTo>
                    <a:pt x="f25" y="f26"/>
                    <a:pt x="f27" y="f28"/>
                    <a:pt x="f29" y="f30"/>
                  </a:cubicBezTo>
                  <a:cubicBezTo>
                    <a:pt x="f29" y="f31"/>
                    <a:pt x="f32" y="f33"/>
                    <a:pt x="f34" y="f35"/>
                  </a:cubicBezTo>
                  <a:cubicBezTo>
                    <a:pt x="f36" y="f37"/>
                    <a:pt x="f34" y="f38"/>
                    <a:pt x="f25" y="f39"/>
                  </a:cubicBezTo>
                  <a:cubicBezTo>
                    <a:pt x="f40" y="f41"/>
                    <a:pt x="f27" y="f42"/>
                    <a:pt x="f43" y="f44"/>
                  </a:cubicBezTo>
                  <a:cubicBezTo>
                    <a:pt x="f45" y="f46"/>
                    <a:pt x="f45" y="f47"/>
                    <a:pt x="f48" y="f49"/>
                  </a:cubicBezTo>
                  <a:cubicBezTo>
                    <a:pt x="f17" y="f50"/>
                    <a:pt x="f48" y="f51"/>
                    <a:pt x="f52" y="f53"/>
                  </a:cubicBezTo>
                  <a:cubicBezTo>
                    <a:pt x="f54" y="f55"/>
                    <a:pt x="f56" y="f57"/>
                    <a:pt x="f58" y="f57"/>
                  </a:cubicBezTo>
                  <a:cubicBezTo>
                    <a:pt x="f59" y="f57"/>
                    <a:pt x="f60" y="f55"/>
                    <a:pt x="f61" y="f62"/>
                  </a:cubicBezTo>
                  <a:cubicBezTo>
                    <a:pt x="f63" y="f64"/>
                    <a:pt x="f65" y="f66"/>
                    <a:pt x="f67" y="f68"/>
                  </a:cubicBezTo>
                  <a:cubicBezTo>
                    <a:pt x="f69" y="f70"/>
                    <a:pt x="f71" y="f72"/>
                    <a:pt x="f73" y="f74"/>
                  </a:cubicBezTo>
                  <a:cubicBezTo>
                    <a:pt x="f75" y="f76"/>
                    <a:pt x="f77" y="f78"/>
                    <a:pt x="f79" y="f7"/>
                  </a:cubicBezTo>
                  <a:cubicBezTo>
                    <a:pt x="f73" y="f7"/>
                    <a:pt x="f80" y="f7"/>
                    <a:pt x="f81" y="f7"/>
                  </a:cubicBezTo>
                  <a:cubicBezTo>
                    <a:pt x="f82" y="f83"/>
                    <a:pt x="f84" y="f85"/>
                    <a:pt x="f86" y="f87"/>
                  </a:cubicBezTo>
                  <a:cubicBezTo>
                    <a:pt x="f88" y="f89"/>
                    <a:pt x="f90" y="f91"/>
                    <a:pt x="f92" y="f93"/>
                  </a:cubicBezTo>
                  <a:cubicBezTo>
                    <a:pt x="f94" y="f95"/>
                    <a:pt x="f96" y="f97"/>
                    <a:pt x="f98" y="f99"/>
                  </a:cubicBezTo>
                  <a:cubicBezTo>
                    <a:pt x="f100" y="f101"/>
                    <a:pt x="f102" y="f103"/>
                    <a:pt x="f100" y="f55"/>
                  </a:cubicBezTo>
                  <a:cubicBezTo>
                    <a:pt x="f104" y="f105"/>
                    <a:pt x="f100" y="f106"/>
                    <a:pt x="f104" y="f107"/>
                  </a:cubicBezTo>
                  <a:cubicBezTo>
                    <a:pt x="f90" y="f108"/>
                    <a:pt x="f109" y="f110"/>
                    <a:pt x="f111" y="f112"/>
                  </a:cubicBezTo>
                  <a:cubicBezTo>
                    <a:pt x="f92" y="f113"/>
                    <a:pt x="f111" y="f114"/>
                    <a:pt x="f111" y="f115"/>
                  </a:cubicBezTo>
                  <a:cubicBezTo>
                    <a:pt x="f116" y="f10"/>
                    <a:pt x="f116" y="f10"/>
                    <a:pt x="f117" y="f118"/>
                  </a:cubicBezTo>
                  <a:cubicBezTo>
                    <a:pt x="f119" y="f120"/>
                    <a:pt x="f121" y="f122"/>
                    <a:pt x="f123" y="f124"/>
                  </a:cubicBezTo>
                  <a:cubicBezTo>
                    <a:pt x="f5" y="f125"/>
                    <a:pt x="f123" y="f126"/>
                    <a:pt x="f127" y="f128"/>
                  </a:cubicBezTo>
                  <a:cubicBezTo>
                    <a:pt x="f129" y="f130"/>
                    <a:pt x="f131" y="f132"/>
                    <a:pt x="f133" y="f134"/>
                  </a:cubicBezTo>
                  <a:cubicBezTo>
                    <a:pt x="f135" y="f65"/>
                    <a:pt x="f136" y="f137"/>
                    <a:pt x="f86" y="f138"/>
                  </a:cubicBezTo>
                  <a:cubicBezTo>
                    <a:pt x="f139" y="f140"/>
                    <a:pt x="f139" y="f90"/>
                    <a:pt x="f84" y="f96"/>
                  </a:cubicBezTo>
                  <a:cubicBezTo>
                    <a:pt x="f141" y="f142"/>
                    <a:pt x="f82" y="f143"/>
                    <a:pt x="f144" y="f145"/>
                  </a:cubicBezTo>
                  <a:cubicBezTo>
                    <a:pt x="f146" y="f147"/>
                    <a:pt x="f148" y="f149"/>
                    <a:pt x="f150" y="f151"/>
                  </a:cubicBezTo>
                  <a:cubicBezTo>
                    <a:pt x="f152" y="f153"/>
                    <a:pt x="f154" y="f155"/>
                    <a:pt x="f156" y="f157"/>
                  </a:cubicBezTo>
                  <a:cubicBezTo>
                    <a:pt x="f158" y="f123"/>
                    <a:pt x="f159" y="f123"/>
                    <a:pt x="f160" y="f123"/>
                  </a:cubicBezTo>
                  <a:cubicBezTo>
                    <a:pt x="f161" y="f5"/>
                    <a:pt x="f162" y="f163"/>
                    <a:pt x="f164" y="f165"/>
                  </a:cubicBezTo>
                  <a:cubicBezTo>
                    <a:pt x="f166" y="f167"/>
                    <a:pt x="f79" y="f143"/>
                    <a:pt x="f168" y="f169"/>
                  </a:cubicBezTo>
                  <a:cubicBezTo>
                    <a:pt x="f170" y="f171"/>
                    <a:pt x="f170" y="f171"/>
                    <a:pt x="f172" y="f154"/>
                  </a:cubicBezTo>
                  <a:cubicBezTo>
                    <a:pt x="f173" y="f174"/>
                    <a:pt x="f162" y="f175"/>
                    <a:pt x="f176" y="f177"/>
                  </a:cubicBezTo>
                  <a:cubicBezTo>
                    <a:pt x="f178" y="f179"/>
                    <a:pt x="f180" y="f130"/>
                    <a:pt x="f181" y="f182"/>
                  </a:cubicBezTo>
                  <a:cubicBezTo>
                    <a:pt x="f183" y="f184"/>
                    <a:pt x="f185" y="f186"/>
                    <a:pt x="f187" y="f188"/>
                  </a:cubicBezTo>
                  <a:cubicBezTo>
                    <a:pt x="f189" y="f190"/>
                    <a:pt x="f187" y="f191"/>
                    <a:pt x="f187" y="f10"/>
                  </a:cubicBezTo>
                  <a:cubicBezTo>
                    <a:pt x="f192" y="f193"/>
                    <a:pt x="f45" y="f194"/>
                    <a:pt x="f29" y="f195"/>
                  </a:cubicBezTo>
                  <a:cubicBezTo>
                    <a:pt x="f128" y="f196"/>
                    <a:pt x="f125" y="f197"/>
                    <a:pt x="f198" y="f199"/>
                  </a:cubicBezTo>
                  <a:cubicBezTo>
                    <a:pt x="f200" y="f201"/>
                    <a:pt x="f202" y="f53"/>
                    <a:pt x="f203" y="f103"/>
                  </a:cubicBezTo>
                  <a:cubicBezTo>
                    <a:pt x="f204" y="f51"/>
                    <a:pt x="f204" y="f205"/>
                    <a:pt x="f204" y="f206"/>
                  </a:cubicBezTo>
                  <a:cubicBezTo>
                    <a:pt x="f207" y="f208"/>
                    <a:pt x="f209" y="f210"/>
                    <a:pt x="f211" y="f212"/>
                  </a:cubicBezTo>
                  <a:cubicBezTo>
                    <a:pt x="f122" y="f213"/>
                    <a:pt x="f214" y="f215"/>
                    <a:pt x="f216" y="f217"/>
                  </a:cubicBezTo>
                  <a:cubicBezTo>
                    <a:pt x="f218" y="f219"/>
                    <a:pt x="f220" y="f221"/>
                    <a:pt x="f118" y="f76"/>
                  </a:cubicBezTo>
                  <a:cubicBezTo>
                    <a:pt x="f222" y="f76"/>
                    <a:pt x="f223" y="f221"/>
                    <a:pt x="f6" y="f8"/>
                  </a:cubicBezTo>
                  <a:close/>
                  <a:moveTo>
                    <a:pt x="f90" y="f224"/>
                  </a:moveTo>
                  <a:cubicBezTo>
                    <a:pt x="f109" y="f224"/>
                    <a:pt x="f111" y="f224"/>
                    <a:pt x="f94" y="f224"/>
                  </a:cubicBezTo>
                  <a:cubicBezTo>
                    <a:pt x="f165" y="f225"/>
                    <a:pt x="f147" y="f226"/>
                    <a:pt x="f117" y="f17"/>
                  </a:cubicBezTo>
                  <a:cubicBezTo>
                    <a:pt x="f227" y="f228"/>
                    <a:pt x="f229" y="f230"/>
                    <a:pt x="f100" y="f207"/>
                  </a:cubicBezTo>
                  <a:cubicBezTo>
                    <a:pt x="f231" y="f186"/>
                    <a:pt x="f88" y="f211"/>
                    <a:pt x="f152" y="f209"/>
                  </a:cubicBezTo>
                  <a:cubicBezTo>
                    <a:pt x="f140" y="f232"/>
                    <a:pt x="f100" y="f233"/>
                    <a:pt x="f90" y="f224"/>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5" name="Freeform 38">
              <a:extLst>
                <a:ext uri="{FF2B5EF4-FFF2-40B4-BE49-F238E27FC236}">
                  <a16:creationId xmlns:a16="http://schemas.microsoft.com/office/drawing/2014/main" id="{38A4771C-3964-3E65-E142-E26E1B9CDF12}"/>
                </a:ext>
              </a:extLst>
            </p:cNvPr>
            <p:cNvSpPr/>
            <p:nvPr/>
          </p:nvSpPr>
          <p:spPr>
            <a:xfrm>
              <a:off x="1919700" y="3185284"/>
              <a:ext cx="255209" cy="842775"/>
            </a:xfrm>
            <a:custGeom>
              <a:avLst/>
              <a:gdLst>
                <a:gd name="f0" fmla="val 10800000"/>
                <a:gd name="f1" fmla="val 5400000"/>
                <a:gd name="f2" fmla="val 180"/>
                <a:gd name="f3" fmla="val w"/>
                <a:gd name="f4" fmla="val h"/>
                <a:gd name="f5" fmla="val 0"/>
                <a:gd name="f6" fmla="val 272"/>
                <a:gd name="f7" fmla="val 897"/>
                <a:gd name="f8" fmla="val 81"/>
                <a:gd name="f9" fmla="val 289"/>
                <a:gd name="f10" fmla="val 73"/>
                <a:gd name="f11" fmla="val 311"/>
                <a:gd name="f12" fmla="val 64"/>
                <a:gd name="f13" fmla="val 335"/>
                <a:gd name="f14" fmla="val 54"/>
                <a:gd name="f15" fmla="val 359"/>
                <a:gd name="f16" fmla="val 37"/>
                <a:gd name="f17" fmla="val 398"/>
                <a:gd name="f18" fmla="val 19"/>
                <a:gd name="f19" fmla="val 435"/>
                <a:gd name="f20" fmla="val 479"/>
                <a:gd name="f21" fmla="val 40"/>
                <a:gd name="f22" fmla="val 486"/>
                <a:gd name="f23" fmla="val 32"/>
                <a:gd name="f24" fmla="val 497"/>
                <a:gd name="f25" fmla="val 29"/>
                <a:gd name="f26" fmla="val 506"/>
                <a:gd name="f27" fmla="val 11"/>
                <a:gd name="f28" fmla="val 505"/>
                <a:gd name="f29" fmla="val 489"/>
                <a:gd name="f30" fmla="val 4"/>
                <a:gd name="f31" fmla="val 467"/>
                <a:gd name="f32" fmla="val 16"/>
                <a:gd name="f33" fmla="val 406"/>
                <a:gd name="f34" fmla="val 346"/>
                <a:gd name="f35" fmla="val 38"/>
                <a:gd name="f36" fmla="val 285"/>
                <a:gd name="f37" fmla="val 43"/>
                <a:gd name="f38" fmla="val 252"/>
                <a:gd name="f39" fmla="val 219"/>
                <a:gd name="f40" fmla="val 42"/>
                <a:gd name="f41" fmla="val 186"/>
                <a:gd name="f42" fmla="val 179"/>
                <a:gd name="f43" fmla="val 48"/>
                <a:gd name="f44" fmla="val 169"/>
                <a:gd name="f45" fmla="val 53"/>
                <a:gd name="f46" fmla="val 167"/>
                <a:gd name="f47" fmla="val 71"/>
                <a:gd name="f48" fmla="val 160"/>
                <a:gd name="f49" fmla="val 74"/>
                <a:gd name="f50" fmla="val 149"/>
                <a:gd name="f51" fmla="val 131"/>
                <a:gd name="f52" fmla="val 66"/>
                <a:gd name="f53" fmla="val 88"/>
                <a:gd name="f54" fmla="val 77"/>
                <a:gd name="f55" fmla="val 50"/>
                <a:gd name="f56" fmla="val 107"/>
                <a:gd name="f57" fmla="val 17"/>
                <a:gd name="f58" fmla="val 124"/>
                <a:gd name="f59" fmla="val 144"/>
                <a:gd name="f60" fmla="val 6"/>
                <a:gd name="f61" fmla="val 159"/>
                <a:gd name="f62" fmla="val 13"/>
                <a:gd name="f63" fmla="val 172"/>
                <a:gd name="f64" fmla="val 184"/>
                <a:gd name="f65" fmla="val 36"/>
                <a:gd name="f66" fmla="val 188"/>
                <a:gd name="f67" fmla="val 194"/>
                <a:gd name="f68" fmla="val 75"/>
                <a:gd name="f69" fmla="val 193"/>
                <a:gd name="f70" fmla="val 102"/>
                <a:gd name="f71" fmla="val 197"/>
                <a:gd name="f72" fmla="val 127"/>
                <a:gd name="f73" fmla="val 199"/>
                <a:gd name="f74" fmla="val 141"/>
                <a:gd name="f75" fmla="val 201"/>
                <a:gd name="f76" fmla="val 156"/>
                <a:gd name="f77" fmla="val 223"/>
                <a:gd name="f78" fmla="val 155"/>
                <a:gd name="f79" fmla="val 245"/>
                <a:gd name="f80" fmla="val 154"/>
                <a:gd name="f81" fmla="val 163"/>
                <a:gd name="f82" fmla="val 251"/>
                <a:gd name="f83" fmla="val 185"/>
                <a:gd name="f84" fmla="val 232"/>
                <a:gd name="f85" fmla="val 260"/>
                <a:gd name="f86" fmla="val 276"/>
                <a:gd name="f87" fmla="val 267"/>
                <a:gd name="f88" fmla="val 321"/>
                <a:gd name="f89" fmla="val 354"/>
                <a:gd name="f90" fmla="val 266"/>
                <a:gd name="f91" fmla="val 389"/>
                <a:gd name="f92" fmla="val 422"/>
                <a:gd name="f93" fmla="val 258"/>
                <a:gd name="f94" fmla="val 434"/>
                <a:gd name="f95" fmla="val 445"/>
                <a:gd name="f96" fmla="val 225"/>
                <a:gd name="f97" fmla="val 231"/>
                <a:gd name="f98" fmla="val 415"/>
                <a:gd name="f99" fmla="val 239"/>
                <a:gd name="f100" fmla="val 396"/>
                <a:gd name="f101" fmla="val 243"/>
                <a:gd name="f102" fmla="val 376"/>
                <a:gd name="f103" fmla="val 368"/>
                <a:gd name="f104" fmla="val 240"/>
                <a:gd name="f105" fmla="val 358"/>
                <a:gd name="f106" fmla="val 238"/>
                <a:gd name="f107" fmla="val 349"/>
                <a:gd name="f108" fmla="val 230"/>
                <a:gd name="f109" fmla="val 323"/>
                <a:gd name="f110" fmla="val 221"/>
                <a:gd name="f111" fmla="val 297"/>
                <a:gd name="f112" fmla="val 213"/>
                <a:gd name="f113" fmla="val 271"/>
                <a:gd name="f114" fmla="val 203"/>
                <a:gd name="f115" fmla="val 290"/>
                <a:gd name="f116" fmla="val 192"/>
                <a:gd name="f117" fmla="val 337"/>
                <a:gd name="f118" fmla="val 206"/>
                <a:gd name="f119" fmla="val 372"/>
                <a:gd name="f120" fmla="val 210"/>
                <a:gd name="f121" fmla="val 390"/>
                <a:gd name="f122" fmla="val 439"/>
                <a:gd name="f123" fmla="val 217"/>
                <a:gd name="f124" fmla="val 485"/>
                <a:gd name="f125" fmla="val 532"/>
                <a:gd name="f126" fmla="val 560"/>
                <a:gd name="f127" fmla="val 182"/>
                <a:gd name="f128" fmla="val 591"/>
                <a:gd name="f129" fmla="val 176"/>
                <a:gd name="f130" fmla="val 621"/>
                <a:gd name="f131" fmla="val 655"/>
                <a:gd name="f132" fmla="val 689"/>
                <a:gd name="f133" fmla="val 722"/>
                <a:gd name="f134" fmla="val 146"/>
                <a:gd name="f135" fmla="val 751"/>
                <a:gd name="f136" fmla="val 779"/>
                <a:gd name="f137" fmla="val 808"/>
                <a:gd name="f138" fmla="val 162"/>
                <a:gd name="f139" fmla="val 828"/>
                <a:gd name="f140" fmla="val 848"/>
                <a:gd name="f141" fmla="val 170"/>
                <a:gd name="f142" fmla="val 868"/>
                <a:gd name="f143" fmla="val 171"/>
                <a:gd name="f144" fmla="val 876"/>
                <a:gd name="f145" fmla="val 891"/>
                <a:gd name="f146" fmla="val 165"/>
                <a:gd name="f147" fmla="val 893"/>
                <a:gd name="f148" fmla="val 896"/>
                <a:gd name="f149" fmla="val 134"/>
                <a:gd name="f150" fmla="val 894"/>
                <a:gd name="f151" fmla="val 115"/>
                <a:gd name="f152" fmla="val 884"/>
                <a:gd name="f153" fmla="val 101"/>
                <a:gd name="f154" fmla="val 877"/>
                <a:gd name="f155" fmla="val 874"/>
                <a:gd name="f156" fmla="val 99"/>
                <a:gd name="f157" fmla="val 866"/>
                <a:gd name="f158" fmla="val 100"/>
                <a:gd name="f159" fmla="val 859"/>
                <a:gd name="f160" fmla="val 103"/>
                <a:gd name="f161" fmla="val 832"/>
                <a:gd name="f162" fmla="val 805"/>
                <a:gd name="f163" fmla="val 110"/>
                <a:gd name="f164" fmla="val 778"/>
                <a:gd name="f165" fmla="val 111"/>
                <a:gd name="f166" fmla="val 773"/>
                <a:gd name="f167" fmla="val 113"/>
                <a:gd name="f168" fmla="val 766"/>
                <a:gd name="f169" fmla="val 112"/>
                <a:gd name="f170" fmla="val 761"/>
                <a:gd name="f171" fmla="val 712"/>
                <a:gd name="f172" fmla="val 96"/>
                <a:gd name="f173" fmla="val 663"/>
                <a:gd name="f174" fmla="val 92"/>
                <a:gd name="f175" fmla="val 613"/>
                <a:gd name="f176" fmla="val 90"/>
                <a:gd name="f177" fmla="val 582"/>
                <a:gd name="f178" fmla="val 551"/>
                <a:gd name="f179" fmla="val 523"/>
                <a:gd name="f180" fmla="val 494"/>
                <a:gd name="f181" fmla="val 465"/>
                <a:gd name="f182" fmla="val 52"/>
                <a:gd name="f183" fmla="val 61"/>
                <a:gd name="f184" fmla="val 379"/>
                <a:gd name="f185" fmla="val 70"/>
                <a:gd name="f186" fmla="val 352"/>
                <a:gd name="f187" fmla="val 78"/>
                <a:gd name="f188" fmla="val 330"/>
                <a:gd name="f189" fmla="val 86"/>
                <a:gd name="f190" fmla="val 309"/>
                <a:gd name="f191" fmla="+- 0 0 -90"/>
                <a:gd name="f192" fmla="*/ f3 1 272"/>
                <a:gd name="f193" fmla="*/ f4 1 897"/>
                <a:gd name="f194" fmla="val f5"/>
                <a:gd name="f195" fmla="val f6"/>
                <a:gd name="f196" fmla="val f7"/>
                <a:gd name="f197" fmla="*/ f191 f0 1"/>
                <a:gd name="f198" fmla="+- f196 0 f194"/>
                <a:gd name="f199" fmla="+- f195 0 f194"/>
                <a:gd name="f200" fmla="*/ f197 1 f2"/>
                <a:gd name="f201" fmla="*/ f199 1 272"/>
                <a:gd name="f202" fmla="*/ f198 1 897"/>
                <a:gd name="f203" fmla="*/ 81 f199 1"/>
                <a:gd name="f204" fmla="*/ 289 f198 1"/>
                <a:gd name="f205" fmla="*/ 54 f199 1"/>
                <a:gd name="f206" fmla="*/ 359 f198 1"/>
                <a:gd name="f207" fmla="*/ 37 f199 1"/>
                <a:gd name="f208" fmla="*/ 479 f198 1"/>
                <a:gd name="f209" fmla="*/ 29 f199 1"/>
                <a:gd name="f210" fmla="*/ 506 f198 1"/>
                <a:gd name="f211" fmla="*/ 4 f199 1"/>
                <a:gd name="f212" fmla="*/ 467 f198 1"/>
                <a:gd name="f213" fmla="*/ 38 f199 1"/>
                <a:gd name="f214" fmla="*/ 285 f198 1"/>
                <a:gd name="f215" fmla="*/ 42 f199 1"/>
                <a:gd name="f216" fmla="*/ 186 f198 1"/>
                <a:gd name="f217" fmla="*/ 53 f199 1"/>
                <a:gd name="f218" fmla="*/ 167 f198 1"/>
                <a:gd name="f219" fmla="*/ 71 f199 1"/>
                <a:gd name="f220" fmla="*/ 131 f198 1"/>
                <a:gd name="f221" fmla="*/ 107 f199 1"/>
                <a:gd name="f222" fmla="*/ 17 f198 1"/>
                <a:gd name="f223" fmla="*/ 159 f199 1"/>
                <a:gd name="f224" fmla="*/ 13 f198 1"/>
                <a:gd name="f225" fmla="*/ 188 f199 1"/>
                <a:gd name="f226" fmla="*/ 50 f198 1"/>
                <a:gd name="f227" fmla="*/ 197 f199 1"/>
                <a:gd name="f228" fmla="*/ 127 f198 1"/>
                <a:gd name="f229" fmla="*/ 223 f199 1"/>
                <a:gd name="f230" fmla="*/ 155 f198 1"/>
                <a:gd name="f231" fmla="*/ 251 f199 1"/>
                <a:gd name="f232" fmla="*/ 185 f198 1"/>
                <a:gd name="f233" fmla="*/ 267 f199 1"/>
                <a:gd name="f234" fmla="*/ 321 f198 1"/>
                <a:gd name="f235" fmla="*/ 260 f199 1"/>
                <a:gd name="f236" fmla="*/ 422 f198 1"/>
                <a:gd name="f237" fmla="*/ 225 f199 1"/>
                <a:gd name="f238" fmla="*/ 434 f198 1"/>
                <a:gd name="f239" fmla="*/ 243 f199 1"/>
                <a:gd name="f240" fmla="*/ 376 f198 1"/>
                <a:gd name="f241" fmla="*/ 238 f199 1"/>
                <a:gd name="f242" fmla="*/ 349 f198 1"/>
                <a:gd name="f243" fmla="*/ 213 f199 1"/>
                <a:gd name="f244" fmla="*/ 271 f198 1"/>
                <a:gd name="f245" fmla="*/ 199 f199 1"/>
                <a:gd name="f246" fmla="*/ 337 f198 1"/>
                <a:gd name="f247" fmla="*/ 210 f199 1"/>
                <a:gd name="f248" fmla="*/ 390 f198 1"/>
                <a:gd name="f249" fmla="*/ 532 f198 1"/>
                <a:gd name="f250" fmla="*/ 176 f199 1"/>
                <a:gd name="f251" fmla="*/ 621 f198 1"/>
                <a:gd name="f252" fmla="*/ 154 f199 1"/>
                <a:gd name="f253" fmla="*/ 722 f198 1"/>
                <a:gd name="f254" fmla="*/ 156 f199 1"/>
                <a:gd name="f255" fmla="*/ 808 f198 1"/>
                <a:gd name="f256" fmla="*/ 170 f199 1"/>
                <a:gd name="f257" fmla="*/ 868 f198 1"/>
                <a:gd name="f258" fmla="*/ 165 f199 1"/>
                <a:gd name="f259" fmla="*/ 893 f198 1"/>
                <a:gd name="f260" fmla="*/ 134 f199 1"/>
                <a:gd name="f261" fmla="*/ 894 f198 1"/>
                <a:gd name="f262" fmla="*/ 101 f199 1"/>
                <a:gd name="f263" fmla="*/ 877 f198 1"/>
                <a:gd name="f264" fmla="*/ 100 f199 1"/>
                <a:gd name="f265" fmla="*/ 859 f198 1"/>
                <a:gd name="f266" fmla="*/ 110 f199 1"/>
                <a:gd name="f267" fmla="*/ 778 f198 1"/>
                <a:gd name="f268" fmla="*/ 112 f199 1"/>
                <a:gd name="f269" fmla="*/ 761 f198 1"/>
                <a:gd name="f270" fmla="*/ 92 f199 1"/>
                <a:gd name="f271" fmla="*/ 613 f198 1"/>
                <a:gd name="f272" fmla="*/ 64 f199 1"/>
                <a:gd name="f273" fmla="*/ 523 f198 1"/>
                <a:gd name="f274" fmla="*/ 48 f199 1"/>
                <a:gd name="f275" fmla="*/ 70 f199 1"/>
                <a:gd name="f276" fmla="*/ 352 f198 1"/>
                <a:gd name="f277" fmla="+- f200 0 f1"/>
                <a:gd name="f278" fmla="*/ f203 1 272"/>
                <a:gd name="f279" fmla="*/ f204 1 897"/>
                <a:gd name="f280" fmla="*/ f205 1 272"/>
                <a:gd name="f281" fmla="*/ f206 1 897"/>
                <a:gd name="f282" fmla="*/ f207 1 272"/>
                <a:gd name="f283" fmla="*/ f208 1 897"/>
                <a:gd name="f284" fmla="*/ f209 1 272"/>
                <a:gd name="f285" fmla="*/ f210 1 897"/>
                <a:gd name="f286" fmla="*/ f211 1 272"/>
                <a:gd name="f287" fmla="*/ f212 1 897"/>
                <a:gd name="f288" fmla="*/ f213 1 272"/>
                <a:gd name="f289" fmla="*/ f214 1 897"/>
                <a:gd name="f290" fmla="*/ f215 1 272"/>
                <a:gd name="f291" fmla="*/ f216 1 897"/>
                <a:gd name="f292" fmla="*/ f217 1 272"/>
                <a:gd name="f293" fmla="*/ f218 1 897"/>
                <a:gd name="f294" fmla="*/ f219 1 272"/>
                <a:gd name="f295" fmla="*/ f220 1 897"/>
                <a:gd name="f296" fmla="*/ f221 1 272"/>
                <a:gd name="f297" fmla="*/ f222 1 897"/>
                <a:gd name="f298" fmla="*/ f223 1 272"/>
                <a:gd name="f299" fmla="*/ f224 1 897"/>
                <a:gd name="f300" fmla="*/ f225 1 272"/>
                <a:gd name="f301" fmla="*/ f226 1 897"/>
                <a:gd name="f302" fmla="*/ f227 1 272"/>
                <a:gd name="f303" fmla="*/ f228 1 897"/>
                <a:gd name="f304" fmla="*/ f229 1 272"/>
                <a:gd name="f305" fmla="*/ f230 1 897"/>
                <a:gd name="f306" fmla="*/ f231 1 272"/>
                <a:gd name="f307" fmla="*/ f232 1 897"/>
                <a:gd name="f308" fmla="*/ f233 1 272"/>
                <a:gd name="f309" fmla="*/ f234 1 897"/>
                <a:gd name="f310" fmla="*/ f235 1 272"/>
                <a:gd name="f311" fmla="*/ f236 1 897"/>
                <a:gd name="f312" fmla="*/ f237 1 272"/>
                <a:gd name="f313" fmla="*/ f238 1 897"/>
                <a:gd name="f314" fmla="*/ f239 1 272"/>
                <a:gd name="f315" fmla="*/ f240 1 897"/>
                <a:gd name="f316" fmla="*/ f241 1 272"/>
                <a:gd name="f317" fmla="*/ f242 1 897"/>
                <a:gd name="f318" fmla="*/ f243 1 272"/>
                <a:gd name="f319" fmla="*/ f244 1 897"/>
                <a:gd name="f320" fmla="*/ f245 1 272"/>
                <a:gd name="f321" fmla="*/ f246 1 897"/>
                <a:gd name="f322" fmla="*/ f247 1 272"/>
                <a:gd name="f323" fmla="*/ f248 1 897"/>
                <a:gd name="f324" fmla="*/ f249 1 897"/>
                <a:gd name="f325" fmla="*/ f250 1 272"/>
                <a:gd name="f326" fmla="*/ f251 1 897"/>
                <a:gd name="f327" fmla="*/ f252 1 272"/>
                <a:gd name="f328" fmla="*/ f253 1 897"/>
                <a:gd name="f329" fmla="*/ f254 1 272"/>
                <a:gd name="f330" fmla="*/ f255 1 897"/>
                <a:gd name="f331" fmla="*/ f256 1 272"/>
                <a:gd name="f332" fmla="*/ f257 1 897"/>
                <a:gd name="f333" fmla="*/ f258 1 272"/>
                <a:gd name="f334" fmla="*/ f259 1 897"/>
                <a:gd name="f335" fmla="*/ f260 1 272"/>
                <a:gd name="f336" fmla="*/ f261 1 897"/>
                <a:gd name="f337" fmla="*/ f262 1 272"/>
                <a:gd name="f338" fmla="*/ f263 1 897"/>
                <a:gd name="f339" fmla="*/ f264 1 272"/>
                <a:gd name="f340" fmla="*/ f265 1 897"/>
                <a:gd name="f341" fmla="*/ f266 1 272"/>
                <a:gd name="f342" fmla="*/ f267 1 897"/>
                <a:gd name="f343" fmla="*/ f268 1 272"/>
                <a:gd name="f344" fmla="*/ f269 1 897"/>
                <a:gd name="f345" fmla="*/ f270 1 272"/>
                <a:gd name="f346" fmla="*/ f271 1 897"/>
                <a:gd name="f347" fmla="*/ f272 1 272"/>
                <a:gd name="f348" fmla="*/ f273 1 897"/>
                <a:gd name="f349" fmla="*/ f274 1 272"/>
                <a:gd name="f350" fmla="*/ f275 1 272"/>
                <a:gd name="f351" fmla="*/ f276 1 897"/>
                <a:gd name="f352" fmla="*/ 0 1 f201"/>
                <a:gd name="f353" fmla="*/ f195 1 f201"/>
                <a:gd name="f354" fmla="*/ 0 1 f202"/>
                <a:gd name="f355" fmla="*/ f196 1 f202"/>
                <a:gd name="f356" fmla="*/ f278 1 f201"/>
                <a:gd name="f357" fmla="*/ f279 1 f202"/>
                <a:gd name="f358" fmla="*/ f280 1 f201"/>
                <a:gd name="f359" fmla="*/ f281 1 f202"/>
                <a:gd name="f360" fmla="*/ f282 1 f201"/>
                <a:gd name="f361" fmla="*/ f283 1 f202"/>
                <a:gd name="f362" fmla="*/ f284 1 f201"/>
                <a:gd name="f363" fmla="*/ f285 1 f202"/>
                <a:gd name="f364" fmla="*/ f286 1 f201"/>
                <a:gd name="f365" fmla="*/ f287 1 f202"/>
                <a:gd name="f366" fmla="*/ f288 1 f201"/>
                <a:gd name="f367" fmla="*/ f289 1 f202"/>
                <a:gd name="f368" fmla="*/ f290 1 f201"/>
                <a:gd name="f369" fmla="*/ f291 1 f202"/>
                <a:gd name="f370" fmla="*/ f292 1 f201"/>
                <a:gd name="f371" fmla="*/ f293 1 f202"/>
                <a:gd name="f372" fmla="*/ f294 1 f201"/>
                <a:gd name="f373" fmla="*/ f295 1 f202"/>
                <a:gd name="f374" fmla="*/ f296 1 f201"/>
                <a:gd name="f375" fmla="*/ f297 1 f202"/>
                <a:gd name="f376" fmla="*/ f298 1 f201"/>
                <a:gd name="f377" fmla="*/ f299 1 f202"/>
                <a:gd name="f378" fmla="*/ f300 1 f201"/>
                <a:gd name="f379" fmla="*/ f301 1 f202"/>
                <a:gd name="f380" fmla="*/ f302 1 f201"/>
                <a:gd name="f381" fmla="*/ f303 1 f202"/>
                <a:gd name="f382" fmla="*/ f304 1 f201"/>
                <a:gd name="f383" fmla="*/ f305 1 f202"/>
                <a:gd name="f384" fmla="*/ f306 1 f201"/>
                <a:gd name="f385" fmla="*/ f307 1 f202"/>
                <a:gd name="f386" fmla="*/ f308 1 f201"/>
                <a:gd name="f387" fmla="*/ f309 1 f202"/>
                <a:gd name="f388" fmla="*/ f310 1 f201"/>
                <a:gd name="f389" fmla="*/ f311 1 f202"/>
                <a:gd name="f390" fmla="*/ f312 1 f201"/>
                <a:gd name="f391" fmla="*/ f313 1 f202"/>
                <a:gd name="f392" fmla="*/ f314 1 f201"/>
                <a:gd name="f393" fmla="*/ f315 1 f202"/>
                <a:gd name="f394" fmla="*/ f316 1 f201"/>
                <a:gd name="f395" fmla="*/ f317 1 f202"/>
                <a:gd name="f396" fmla="*/ f318 1 f201"/>
                <a:gd name="f397" fmla="*/ f319 1 f202"/>
                <a:gd name="f398" fmla="*/ f320 1 f201"/>
                <a:gd name="f399" fmla="*/ f321 1 f202"/>
                <a:gd name="f400" fmla="*/ f322 1 f201"/>
                <a:gd name="f401" fmla="*/ f323 1 f202"/>
                <a:gd name="f402" fmla="*/ f324 1 f202"/>
                <a:gd name="f403" fmla="*/ f325 1 f201"/>
                <a:gd name="f404" fmla="*/ f326 1 f202"/>
                <a:gd name="f405" fmla="*/ f327 1 f201"/>
                <a:gd name="f406" fmla="*/ f328 1 f202"/>
                <a:gd name="f407" fmla="*/ f329 1 f201"/>
                <a:gd name="f408" fmla="*/ f330 1 f202"/>
                <a:gd name="f409" fmla="*/ f331 1 f201"/>
                <a:gd name="f410" fmla="*/ f332 1 f202"/>
                <a:gd name="f411" fmla="*/ f333 1 f201"/>
                <a:gd name="f412" fmla="*/ f334 1 f202"/>
                <a:gd name="f413" fmla="*/ f335 1 f201"/>
                <a:gd name="f414" fmla="*/ f336 1 f202"/>
                <a:gd name="f415" fmla="*/ f337 1 f201"/>
                <a:gd name="f416" fmla="*/ f338 1 f202"/>
                <a:gd name="f417" fmla="*/ f339 1 f201"/>
                <a:gd name="f418" fmla="*/ f340 1 f202"/>
                <a:gd name="f419" fmla="*/ f341 1 f201"/>
                <a:gd name="f420" fmla="*/ f342 1 f202"/>
                <a:gd name="f421" fmla="*/ f343 1 f201"/>
                <a:gd name="f422" fmla="*/ f344 1 f202"/>
                <a:gd name="f423" fmla="*/ f345 1 f201"/>
                <a:gd name="f424" fmla="*/ f346 1 f202"/>
                <a:gd name="f425" fmla="*/ f347 1 f201"/>
                <a:gd name="f426" fmla="*/ f348 1 f202"/>
                <a:gd name="f427" fmla="*/ f349 1 f201"/>
                <a:gd name="f428" fmla="*/ f350 1 f201"/>
                <a:gd name="f429" fmla="*/ f351 1 f202"/>
                <a:gd name="f430" fmla="*/ f352 f192 1"/>
                <a:gd name="f431" fmla="*/ f353 f192 1"/>
                <a:gd name="f432" fmla="*/ f355 f193 1"/>
                <a:gd name="f433" fmla="*/ f354 f193 1"/>
                <a:gd name="f434" fmla="*/ f356 f192 1"/>
                <a:gd name="f435" fmla="*/ f357 f193 1"/>
                <a:gd name="f436" fmla="*/ f358 f192 1"/>
                <a:gd name="f437" fmla="*/ f359 f193 1"/>
                <a:gd name="f438" fmla="*/ f360 f192 1"/>
                <a:gd name="f439" fmla="*/ f361 f193 1"/>
                <a:gd name="f440" fmla="*/ f362 f192 1"/>
                <a:gd name="f441" fmla="*/ f363 f193 1"/>
                <a:gd name="f442" fmla="*/ f364 f192 1"/>
                <a:gd name="f443" fmla="*/ f365 f193 1"/>
                <a:gd name="f444" fmla="*/ f366 f192 1"/>
                <a:gd name="f445" fmla="*/ f367 f193 1"/>
                <a:gd name="f446" fmla="*/ f368 f192 1"/>
                <a:gd name="f447" fmla="*/ f369 f193 1"/>
                <a:gd name="f448" fmla="*/ f370 f192 1"/>
                <a:gd name="f449" fmla="*/ f371 f193 1"/>
                <a:gd name="f450" fmla="*/ f372 f192 1"/>
                <a:gd name="f451" fmla="*/ f373 f193 1"/>
                <a:gd name="f452" fmla="*/ f374 f192 1"/>
                <a:gd name="f453" fmla="*/ f375 f193 1"/>
                <a:gd name="f454" fmla="*/ f376 f192 1"/>
                <a:gd name="f455" fmla="*/ f377 f193 1"/>
                <a:gd name="f456" fmla="*/ f378 f192 1"/>
                <a:gd name="f457" fmla="*/ f379 f193 1"/>
                <a:gd name="f458" fmla="*/ f380 f192 1"/>
                <a:gd name="f459" fmla="*/ f381 f193 1"/>
                <a:gd name="f460" fmla="*/ f382 f192 1"/>
                <a:gd name="f461" fmla="*/ f383 f193 1"/>
                <a:gd name="f462" fmla="*/ f384 f192 1"/>
                <a:gd name="f463" fmla="*/ f385 f193 1"/>
                <a:gd name="f464" fmla="*/ f386 f192 1"/>
                <a:gd name="f465" fmla="*/ f387 f193 1"/>
                <a:gd name="f466" fmla="*/ f388 f192 1"/>
                <a:gd name="f467" fmla="*/ f389 f193 1"/>
                <a:gd name="f468" fmla="*/ f390 f192 1"/>
                <a:gd name="f469" fmla="*/ f391 f193 1"/>
                <a:gd name="f470" fmla="*/ f392 f192 1"/>
                <a:gd name="f471" fmla="*/ f393 f193 1"/>
                <a:gd name="f472" fmla="*/ f394 f192 1"/>
                <a:gd name="f473" fmla="*/ f395 f193 1"/>
                <a:gd name="f474" fmla="*/ f396 f192 1"/>
                <a:gd name="f475" fmla="*/ f397 f193 1"/>
                <a:gd name="f476" fmla="*/ f398 f192 1"/>
                <a:gd name="f477" fmla="*/ f399 f193 1"/>
                <a:gd name="f478" fmla="*/ f400 f192 1"/>
                <a:gd name="f479" fmla="*/ f401 f193 1"/>
                <a:gd name="f480" fmla="*/ f402 f193 1"/>
                <a:gd name="f481" fmla="*/ f403 f192 1"/>
                <a:gd name="f482" fmla="*/ f404 f193 1"/>
                <a:gd name="f483" fmla="*/ f405 f192 1"/>
                <a:gd name="f484" fmla="*/ f406 f193 1"/>
                <a:gd name="f485" fmla="*/ f407 f192 1"/>
                <a:gd name="f486" fmla="*/ f408 f193 1"/>
                <a:gd name="f487" fmla="*/ f409 f192 1"/>
                <a:gd name="f488" fmla="*/ f410 f193 1"/>
                <a:gd name="f489" fmla="*/ f411 f192 1"/>
                <a:gd name="f490" fmla="*/ f412 f193 1"/>
                <a:gd name="f491" fmla="*/ f413 f192 1"/>
                <a:gd name="f492" fmla="*/ f414 f193 1"/>
                <a:gd name="f493" fmla="*/ f415 f192 1"/>
                <a:gd name="f494" fmla="*/ f416 f193 1"/>
                <a:gd name="f495" fmla="*/ f417 f192 1"/>
                <a:gd name="f496" fmla="*/ f418 f193 1"/>
                <a:gd name="f497" fmla="*/ f419 f192 1"/>
                <a:gd name="f498" fmla="*/ f420 f193 1"/>
                <a:gd name="f499" fmla="*/ f421 f192 1"/>
                <a:gd name="f500" fmla="*/ f422 f193 1"/>
                <a:gd name="f501" fmla="*/ f423 f192 1"/>
                <a:gd name="f502" fmla="*/ f424 f193 1"/>
                <a:gd name="f503" fmla="*/ f425 f192 1"/>
                <a:gd name="f504" fmla="*/ f426 f193 1"/>
                <a:gd name="f505" fmla="*/ f427 f192 1"/>
                <a:gd name="f506" fmla="*/ f428 f192 1"/>
                <a:gd name="f507" fmla="*/ f429 f193 1"/>
              </a:gdLst>
              <a:ahLst/>
              <a:cxnLst>
                <a:cxn ang="3cd4">
                  <a:pos x="hc" y="t"/>
                </a:cxn>
                <a:cxn ang="0">
                  <a:pos x="r" y="vc"/>
                </a:cxn>
                <a:cxn ang="cd4">
                  <a:pos x="hc" y="b"/>
                </a:cxn>
                <a:cxn ang="cd2">
                  <a:pos x="l" y="vc"/>
                </a:cxn>
                <a:cxn ang="f277">
                  <a:pos x="f434" y="f435"/>
                </a:cxn>
                <a:cxn ang="f277">
                  <a:pos x="f436" y="f437"/>
                </a:cxn>
                <a:cxn ang="f277">
                  <a:pos x="f438" y="f439"/>
                </a:cxn>
                <a:cxn ang="f277">
                  <a:pos x="f440" y="f441"/>
                </a:cxn>
                <a:cxn ang="f277">
                  <a:pos x="f442" y="f443"/>
                </a:cxn>
                <a:cxn ang="f277">
                  <a:pos x="f444" y="f445"/>
                </a:cxn>
                <a:cxn ang="f277">
                  <a:pos x="f446" y="f447"/>
                </a:cxn>
                <a:cxn ang="f277">
                  <a:pos x="f448" y="f449"/>
                </a:cxn>
                <a:cxn ang="f277">
                  <a:pos x="f450" y="f451"/>
                </a:cxn>
                <a:cxn ang="f277">
                  <a:pos x="f452" y="f453"/>
                </a:cxn>
                <a:cxn ang="f277">
                  <a:pos x="f454" y="f455"/>
                </a:cxn>
                <a:cxn ang="f277">
                  <a:pos x="f456" y="f457"/>
                </a:cxn>
                <a:cxn ang="f277">
                  <a:pos x="f458" y="f459"/>
                </a:cxn>
                <a:cxn ang="f277">
                  <a:pos x="f460" y="f461"/>
                </a:cxn>
                <a:cxn ang="f277">
                  <a:pos x="f462" y="f463"/>
                </a:cxn>
                <a:cxn ang="f277">
                  <a:pos x="f464" y="f465"/>
                </a:cxn>
                <a:cxn ang="f277">
                  <a:pos x="f466" y="f467"/>
                </a:cxn>
                <a:cxn ang="f277">
                  <a:pos x="f468" y="f469"/>
                </a:cxn>
                <a:cxn ang="f277">
                  <a:pos x="f470" y="f471"/>
                </a:cxn>
                <a:cxn ang="f277">
                  <a:pos x="f472" y="f473"/>
                </a:cxn>
                <a:cxn ang="f277">
                  <a:pos x="f474" y="f475"/>
                </a:cxn>
                <a:cxn ang="f277">
                  <a:pos x="f476" y="f477"/>
                </a:cxn>
                <a:cxn ang="f277">
                  <a:pos x="f478" y="f479"/>
                </a:cxn>
                <a:cxn ang="f277">
                  <a:pos x="f458" y="f480"/>
                </a:cxn>
                <a:cxn ang="f277">
                  <a:pos x="f481" y="f482"/>
                </a:cxn>
                <a:cxn ang="f277">
                  <a:pos x="f483" y="f484"/>
                </a:cxn>
                <a:cxn ang="f277">
                  <a:pos x="f485" y="f486"/>
                </a:cxn>
                <a:cxn ang="f277">
                  <a:pos x="f487" y="f488"/>
                </a:cxn>
                <a:cxn ang="f277">
                  <a:pos x="f489" y="f490"/>
                </a:cxn>
                <a:cxn ang="f277">
                  <a:pos x="f491" y="f492"/>
                </a:cxn>
                <a:cxn ang="f277">
                  <a:pos x="f493" y="f494"/>
                </a:cxn>
                <a:cxn ang="f277">
                  <a:pos x="f495" y="f496"/>
                </a:cxn>
                <a:cxn ang="f277">
                  <a:pos x="f497" y="f498"/>
                </a:cxn>
                <a:cxn ang="f277">
                  <a:pos x="f499" y="f500"/>
                </a:cxn>
                <a:cxn ang="f277">
                  <a:pos x="f501" y="f502"/>
                </a:cxn>
                <a:cxn ang="f277">
                  <a:pos x="f503" y="f504"/>
                </a:cxn>
                <a:cxn ang="f277">
                  <a:pos x="f505" y="f469"/>
                </a:cxn>
                <a:cxn ang="f277">
                  <a:pos x="f506" y="f507"/>
                </a:cxn>
                <a:cxn ang="f277">
                  <a:pos x="f434" y="f435"/>
                </a:cxn>
              </a:cxnLst>
              <a:rect l="f430" t="f433" r="f431" b="f432"/>
              <a:pathLst>
                <a:path w="272" h="897">
                  <a:moveTo>
                    <a:pt x="f8" y="f9"/>
                  </a:moveTo>
                  <a:cubicBezTo>
                    <a:pt x="f10" y="f11"/>
                    <a:pt x="f12" y="f13"/>
                    <a:pt x="f14" y="f15"/>
                  </a:cubicBezTo>
                  <a:cubicBezTo>
                    <a:pt x="f16" y="f17"/>
                    <a:pt x="f18" y="f19"/>
                    <a:pt x="f16" y="f20"/>
                  </a:cubicBezTo>
                  <a:cubicBezTo>
                    <a:pt x="f21" y="f22"/>
                    <a:pt x="f23" y="f24"/>
                    <a:pt x="f25" y="f26"/>
                  </a:cubicBezTo>
                  <a:cubicBezTo>
                    <a:pt x="f27" y="f28"/>
                    <a:pt x="f5" y="f29"/>
                    <a:pt x="f30" y="f31"/>
                  </a:cubicBezTo>
                  <a:cubicBezTo>
                    <a:pt x="f32" y="f33"/>
                    <a:pt x="f25" y="f34"/>
                    <a:pt x="f35" y="f36"/>
                  </a:cubicBezTo>
                  <a:cubicBezTo>
                    <a:pt x="f37" y="f38"/>
                    <a:pt x="f21" y="f39"/>
                    <a:pt x="f40" y="f41"/>
                  </a:cubicBezTo>
                  <a:cubicBezTo>
                    <a:pt x="f40" y="f42"/>
                    <a:pt x="f43" y="f44"/>
                    <a:pt x="f45" y="f46"/>
                  </a:cubicBezTo>
                  <a:cubicBezTo>
                    <a:pt x="f47" y="f48"/>
                    <a:pt x="f49" y="f50"/>
                    <a:pt x="f47" y="f51"/>
                  </a:cubicBezTo>
                  <a:cubicBezTo>
                    <a:pt x="f52" y="f53"/>
                    <a:pt x="f54" y="f55"/>
                    <a:pt x="f56" y="f57"/>
                  </a:cubicBezTo>
                  <a:cubicBezTo>
                    <a:pt x="f58" y="f5"/>
                    <a:pt x="f59" y="f60"/>
                    <a:pt x="f61" y="f62"/>
                  </a:cubicBezTo>
                  <a:cubicBezTo>
                    <a:pt x="f63" y="f18"/>
                    <a:pt x="f64" y="f65"/>
                    <a:pt x="f66" y="f55"/>
                  </a:cubicBezTo>
                  <a:cubicBezTo>
                    <a:pt x="f67" y="f68"/>
                    <a:pt x="f69" y="f70"/>
                    <a:pt x="f71" y="f72"/>
                  </a:cubicBezTo>
                  <a:cubicBezTo>
                    <a:pt x="f73" y="f74"/>
                    <a:pt x="f75" y="f76"/>
                    <a:pt x="f77" y="f78"/>
                  </a:cubicBezTo>
                  <a:cubicBezTo>
                    <a:pt x="f79" y="f80"/>
                    <a:pt x="f38" y="f81"/>
                    <a:pt x="f82" y="f83"/>
                  </a:cubicBezTo>
                  <a:cubicBezTo>
                    <a:pt x="f82" y="f84"/>
                    <a:pt x="f85" y="f86"/>
                    <a:pt x="f87" y="f88"/>
                  </a:cubicBezTo>
                  <a:cubicBezTo>
                    <a:pt x="f6" y="f89"/>
                    <a:pt x="f90" y="f91"/>
                    <a:pt x="f85" y="f92"/>
                  </a:cubicBezTo>
                  <a:cubicBezTo>
                    <a:pt x="f93" y="f94"/>
                    <a:pt x="f79" y="f95"/>
                    <a:pt x="f96" y="f94"/>
                  </a:cubicBezTo>
                  <a:cubicBezTo>
                    <a:pt x="f97" y="f98"/>
                    <a:pt x="f99" y="f100"/>
                    <a:pt x="f101" y="f102"/>
                  </a:cubicBezTo>
                  <a:cubicBezTo>
                    <a:pt x="f79" y="f103"/>
                    <a:pt x="f104" y="f105"/>
                    <a:pt x="f106" y="f107"/>
                  </a:cubicBezTo>
                  <a:cubicBezTo>
                    <a:pt x="f108" y="f109"/>
                    <a:pt x="f110" y="f111"/>
                    <a:pt x="f112" y="f113"/>
                  </a:cubicBezTo>
                  <a:cubicBezTo>
                    <a:pt x="f114" y="f115"/>
                    <a:pt x="f116" y="f11"/>
                    <a:pt x="f73" y="f117"/>
                  </a:cubicBezTo>
                  <a:cubicBezTo>
                    <a:pt x="f114" y="f89"/>
                    <a:pt x="f118" y="f119"/>
                    <a:pt x="f120" y="f121"/>
                  </a:cubicBezTo>
                  <a:cubicBezTo>
                    <a:pt x="f110" y="f122"/>
                    <a:pt x="f123" y="f124"/>
                    <a:pt x="f71" y="f125"/>
                  </a:cubicBezTo>
                  <a:cubicBezTo>
                    <a:pt x="f83" y="f126"/>
                    <a:pt x="f127" y="f128"/>
                    <a:pt x="f129" y="f130"/>
                  </a:cubicBezTo>
                  <a:cubicBezTo>
                    <a:pt x="f44" y="f131"/>
                    <a:pt x="f81" y="f132"/>
                    <a:pt x="f80" y="f133"/>
                  </a:cubicBezTo>
                  <a:cubicBezTo>
                    <a:pt x="f134" y="f135"/>
                    <a:pt x="f134" y="f136"/>
                    <a:pt x="f76" y="f137"/>
                  </a:cubicBezTo>
                  <a:cubicBezTo>
                    <a:pt x="f138" y="f139"/>
                    <a:pt x="f46" y="f140"/>
                    <a:pt x="f141" y="f142"/>
                  </a:cubicBezTo>
                  <a:cubicBezTo>
                    <a:pt x="f143" y="f144"/>
                    <a:pt x="f141" y="f145"/>
                    <a:pt x="f146" y="f147"/>
                  </a:cubicBezTo>
                  <a:cubicBezTo>
                    <a:pt x="f76" y="f7"/>
                    <a:pt x="f59" y="f148"/>
                    <a:pt x="f149" y="f150"/>
                  </a:cubicBezTo>
                  <a:cubicBezTo>
                    <a:pt x="f58" y="f145"/>
                    <a:pt x="f151" y="f152"/>
                    <a:pt x="f153" y="f154"/>
                  </a:cubicBezTo>
                  <a:cubicBezTo>
                    <a:pt x="f153" y="f155"/>
                    <a:pt x="f156" y="f157"/>
                    <a:pt x="f158" y="f159"/>
                  </a:cubicBezTo>
                  <a:cubicBezTo>
                    <a:pt x="f160" y="f161"/>
                    <a:pt x="f56" y="f162"/>
                    <a:pt x="f163" y="f164"/>
                  </a:cubicBezTo>
                  <a:cubicBezTo>
                    <a:pt x="f165" y="f166"/>
                    <a:pt x="f167" y="f168"/>
                    <a:pt x="f169" y="f170"/>
                  </a:cubicBezTo>
                  <a:cubicBezTo>
                    <a:pt x="f156" y="f171"/>
                    <a:pt x="f172" y="f173"/>
                    <a:pt x="f174" y="f175"/>
                  </a:cubicBezTo>
                  <a:cubicBezTo>
                    <a:pt x="f176" y="f177"/>
                    <a:pt x="f54" y="f178"/>
                    <a:pt x="f12" y="f179"/>
                  </a:cubicBezTo>
                  <a:cubicBezTo>
                    <a:pt x="f55" y="f180"/>
                    <a:pt x="f40" y="f181"/>
                    <a:pt x="f43" y="f94"/>
                  </a:cubicBezTo>
                  <a:cubicBezTo>
                    <a:pt x="f182" y="f33"/>
                    <a:pt x="f183" y="f184"/>
                    <a:pt x="f185" y="f186"/>
                  </a:cubicBezTo>
                  <a:cubicBezTo>
                    <a:pt x="f187" y="f188"/>
                    <a:pt x="f189" y="f190"/>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grpSp>
        <p:nvGrpSpPr>
          <p:cNvPr id="26" name="Grupo 60">
            <a:extLst>
              <a:ext uri="{FF2B5EF4-FFF2-40B4-BE49-F238E27FC236}">
                <a16:creationId xmlns:a16="http://schemas.microsoft.com/office/drawing/2014/main" id="{49918673-3A8F-9A4F-99BE-B5DD4F001E99}"/>
              </a:ext>
            </a:extLst>
          </p:cNvPr>
          <p:cNvGrpSpPr/>
          <p:nvPr/>
        </p:nvGrpSpPr>
        <p:grpSpPr>
          <a:xfrm>
            <a:off x="2572518" y="3304632"/>
            <a:ext cx="2376561" cy="1650693"/>
            <a:chOff x="2572518" y="3304632"/>
            <a:chExt cx="2376561" cy="1650693"/>
          </a:xfrm>
        </p:grpSpPr>
        <p:sp>
          <p:nvSpPr>
            <p:cNvPr id="27" name="Freeform 44">
              <a:extLst>
                <a:ext uri="{FF2B5EF4-FFF2-40B4-BE49-F238E27FC236}">
                  <a16:creationId xmlns:a16="http://schemas.microsoft.com/office/drawing/2014/main" id="{D7A32D46-4864-F83B-69F2-6E38266454C6}"/>
                </a:ext>
              </a:extLst>
            </p:cNvPr>
            <p:cNvSpPr/>
            <p:nvPr/>
          </p:nvSpPr>
          <p:spPr>
            <a:xfrm>
              <a:off x="3919968" y="3304632"/>
              <a:ext cx="566699" cy="1643835"/>
            </a:xfrm>
            <a:custGeom>
              <a:avLst/>
              <a:gdLst>
                <a:gd name="f0" fmla="val 10800000"/>
                <a:gd name="f1" fmla="val 5400000"/>
                <a:gd name="f2" fmla="val 180"/>
                <a:gd name="f3" fmla="val w"/>
                <a:gd name="f4" fmla="val h"/>
                <a:gd name="f5" fmla="val 0"/>
                <a:gd name="f6" fmla="val 442"/>
                <a:gd name="f7" fmla="val 1281"/>
                <a:gd name="f8" fmla="val 205"/>
                <a:gd name="f9" fmla="val 766"/>
                <a:gd name="f10" fmla="val 202"/>
                <a:gd name="f11" fmla="val 810"/>
                <a:gd name="f12" fmla="val 200"/>
                <a:gd name="f13" fmla="val 846"/>
                <a:gd name="f14" fmla="val 196"/>
                <a:gd name="f15" fmla="val 881"/>
                <a:gd name="f16" fmla="val 189"/>
                <a:gd name="f17" fmla="val 951"/>
                <a:gd name="f18" fmla="val 179"/>
                <a:gd name="f19" fmla="val 1020"/>
                <a:gd name="f20" fmla="val 172"/>
                <a:gd name="f21" fmla="val 1090"/>
                <a:gd name="f22" fmla="val 169"/>
                <a:gd name="f23" fmla="val 1111"/>
                <a:gd name="f24" fmla="val 174"/>
                <a:gd name="f25" fmla="val 1134"/>
                <a:gd name="f26" fmla="val 1155"/>
                <a:gd name="f27" fmla="val 171"/>
                <a:gd name="f28" fmla="val 1171"/>
                <a:gd name="f29" fmla="val 163"/>
                <a:gd name="f30" fmla="val 1186"/>
                <a:gd name="f31" fmla="val 161"/>
                <a:gd name="f32" fmla="val 1202"/>
                <a:gd name="f33" fmla="val 159"/>
                <a:gd name="f34" fmla="val 1224"/>
                <a:gd name="f35" fmla="val 145"/>
                <a:gd name="f36" fmla="val 1226"/>
                <a:gd name="f37" fmla="val 128"/>
                <a:gd name="f38" fmla="val 1229"/>
                <a:gd name="f39" fmla="val 102"/>
                <a:gd name="f40" fmla="val 1235"/>
                <a:gd name="f41" fmla="val 76"/>
                <a:gd name="f42" fmla="val 1244"/>
                <a:gd name="f43" fmla="val 51"/>
                <a:gd name="f44" fmla="val 1250"/>
                <a:gd name="f45" fmla="val 42"/>
                <a:gd name="f46" fmla="val 1252"/>
                <a:gd name="f47" fmla="val 32"/>
                <a:gd name="f48" fmla="val 23"/>
                <a:gd name="f49" fmla="val 14"/>
                <a:gd name="f50" fmla="val 1247"/>
                <a:gd name="f51" fmla="val 7"/>
                <a:gd name="f52" fmla="val 1239"/>
                <a:gd name="f53" fmla="val 1234"/>
                <a:gd name="f54" fmla="val 5"/>
                <a:gd name="f55" fmla="val 1227"/>
                <a:gd name="f56" fmla="val 10"/>
                <a:gd name="f57" fmla="val 1218"/>
                <a:gd name="f58" fmla="val 17"/>
                <a:gd name="f59" fmla="val 1213"/>
                <a:gd name="f60" fmla="val 41"/>
                <a:gd name="f61" fmla="val 1196"/>
                <a:gd name="f62" fmla="val 66"/>
                <a:gd name="f63" fmla="val 1181"/>
                <a:gd name="f64" fmla="val 92"/>
                <a:gd name="f65" fmla="val 1164"/>
                <a:gd name="f66" fmla="val 74"/>
                <a:gd name="f67" fmla="val 1141"/>
                <a:gd name="f68" fmla="val 68"/>
                <a:gd name="f69" fmla="val 1124"/>
                <a:gd name="f70" fmla="val 82"/>
                <a:gd name="f71" fmla="val 1100"/>
                <a:gd name="f72" fmla="val 90"/>
                <a:gd name="f73" fmla="val 1086"/>
                <a:gd name="f74" fmla="val 78"/>
                <a:gd name="f75" fmla="val 1062"/>
                <a:gd name="f76" fmla="val 1043"/>
                <a:gd name="f77" fmla="val 979"/>
                <a:gd name="f78" fmla="val 77"/>
                <a:gd name="f79" fmla="val 914"/>
                <a:gd name="f80" fmla="val 80"/>
                <a:gd name="f81" fmla="val 849"/>
                <a:gd name="f82" fmla="val 84"/>
                <a:gd name="f83" fmla="val 780"/>
                <a:gd name="f84" fmla="val 99"/>
                <a:gd name="f85" fmla="val 709"/>
                <a:gd name="f86" fmla="val 643"/>
                <a:gd name="f87" fmla="val 59"/>
                <a:gd name="f88" fmla="val 594"/>
                <a:gd name="f89" fmla="val 64"/>
                <a:gd name="f90" fmla="val 544"/>
                <a:gd name="f91" fmla="val 53"/>
                <a:gd name="f92" fmla="val 495"/>
                <a:gd name="f93" fmla="val 45"/>
                <a:gd name="f94" fmla="val 457"/>
                <a:gd name="f95" fmla="val 57"/>
                <a:gd name="f96" fmla="val 414"/>
                <a:gd name="f97" fmla="val 62"/>
                <a:gd name="f98" fmla="val 374"/>
                <a:gd name="f99" fmla="val 67"/>
                <a:gd name="f100" fmla="val 335"/>
                <a:gd name="f101" fmla="val 296"/>
                <a:gd name="f102" fmla="val 83"/>
                <a:gd name="f103" fmla="val 257"/>
                <a:gd name="f104" fmla="val 86"/>
                <a:gd name="f105" fmla="val 238"/>
                <a:gd name="f106" fmla="val 98"/>
                <a:gd name="f107" fmla="val 228"/>
                <a:gd name="f108" fmla="val 116"/>
                <a:gd name="f109" fmla="val 224"/>
                <a:gd name="f110" fmla="val 220"/>
                <a:gd name="f111" fmla="val 141"/>
                <a:gd name="f112" fmla="val 216"/>
                <a:gd name="f113" fmla="val 152"/>
                <a:gd name="f114" fmla="val 211"/>
                <a:gd name="f115" fmla="val 177"/>
                <a:gd name="f116" fmla="val 199"/>
                <a:gd name="f117" fmla="val 178"/>
                <a:gd name="f118" fmla="val 185"/>
                <a:gd name="f119" fmla="val 162"/>
                <a:gd name="f120" fmla="val 164"/>
                <a:gd name="f121" fmla="val 133"/>
                <a:gd name="f122" fmla="val 126"/>
                <a:gd name="f123" fmla="val 125"/>
                <a:gd name="f124" fmla="val 81"/>
                <a:gd name="f125" fmla="val 123"/>
                <a:gd name="f126" fmla="val 35"/>
                <a:gd name="f127" fmla="val 30"/>
                <a:gd name="f128" fmla="val 22"/>
                <a:gd name="f129" fmla="val 129"/>
                <a:gd name="f130" fmla="val 21"/>
                <a:gd name="f131" fmla="val 156"/>
                <a:gd name="f132" fmla="val 4"/>
                <a:gd name="f133" fmla="val 236"/>
                <a:gd name="f134" fmla="val 255"/>
                <a:gd name="f135" fmla="val 31"/>
                <a:gd name="f136" fmla="val 259"/>
                <a:gd name="f137" fmla="val 61"/>
                <a:gd name="f138" fmla="val 262"/>
                <a:gd name="f139" fmla="val 85"/>
                <a:gd name="f140" fmla="val 275"/>
                <a:gd name="f141" fmla="val 106"/>
                <a:gd name="f142" fmla="val 253"/>
                <a:gd name="f143" fmla="val 130"/>
                <a:gd name="f144" fmla="val 242"/>
                <a:gd name="f145" fmla="val 143"/>
                <a:gd name="f146" fmla="val 269"/>
                <a:gd name="f147" fmla="val 293"/>
                <a:gd name="f148" fmla="val 319"/>
                <a:gd name="f149" fmla="val 198"/>
                <a:gd name="f150" fmla="val 345"/>
                <a:gd name="f151" fmla="val 208"/>
                <a:gd name="f152" fmla="val 371"/>
                <a:gd name="f153" fmla="val 218"/>
                <a:gd name="f154" fmla="val 377"/>
                <a:gd name="f155" fmla="val 221"/>
                <a:gd name="f156" fmla="val 384"/>
                <a:gd name="f157" fmla="val 227"/>
                <a:gd name="f158" fmla="val 385"/>
                <a:gd name="f159" fmla="val 232"/>
                <a:gd name="f160" fmla="val 400"/>
                <a:gd name="f161" fmla="val 301"/>
                <a:gd name="f162" fmla="val 412"/>
                <a:gd name="f163" fmla="val 370"/>
                <a:gd name="f164" fmla="val 430"/>
                <a:gd name="f165" fmla="val 438"/>
                <a:gd name="f166" fmla="val 480"/>
                <a:gd name="f167" fmla="val 421"/>
                <a:gd name="f168" fmla="val 516"/>
                <a:gd name="f169" fmla="val 417"/>
                <a:gd name="f170" fmla="val 554"/>
                <a:gd name="f171" fmla="val 415"/>
                <a:gd name="f172" fmla="val 569"/>
                <a:gd name="f173" fmla="val 584"/>
                <a:gd name="f174" fmla="val 408"/>
                <a:gd name="f175" fmla="val 598"/>
                <a:gd name="f176" fmla="val 403"/>
                <a:gd name="f177" fmla="val 616"/>
                <a:gd name="f178" fmla="val 410"/>
                <a:gd name="f179" fmla="val 641"/>
                <a:gd name="f180" fmla="val 381"/>
                <a:gd name="f181" fmla="val 645"/>
                <a:gd name="f182" fmla="val 372"/>
                <a:gd name="f183" fmla="val 685"/>
                <a:gd name="f184" fmla="val 330"/>
                <a:gd name="f185" fmla="val 712"/>
                <a:gd name="f186" fmla="val 342"/>
                <a:gd name="f187" fmla="val 762"/>
                <a:gd name="f188" fmla="val 351"/>
                <a:gd name="f189" fmla="val 802"/>
                <a:gd name="f190" fmla="val 349"/>
                <a:gd name="f191" fmla="val 845"/>
                <a:gd name="f192" fmla="val 355"/>
                <a:gd name="f193" fmla="val 886"/>
                <a:gd name="f194" fmla="val 363"/>
                <a:gd name="f195" fmla="val 938"/>
                <a:gd name="f196" fmla="val 373"/>
                <a:gd name="f197" fmla="val 989"/>
                <a:gd name="f198" fmla="val 382"/>
                <a:gd name="f199" fmla="val 1040"/>
                <a:gd name="f200" fmla="val 388"/>
                <a:gd name="f201" fmla="val 1074"/>
                <a:gd name="f202" fmla="val 397"/>
                <a:gd name="f203" fmla="val 1108"/>
                <a:gd name="f204" fmla="val 396"/>
                <a:gd name="f205" fmla="val 394"/>
                <a:gd name="f206" fmla="val 1177"/>
                <a:gd name="f207" fmla="val 1211"/>
                <a:gd name="f208" fmla="val 1246"/>
                <a:gd name="f209" fmla="val 411"/>
                <a:gd name="f210" fmla="val 399"/>
                <a:gd name="f211" fmla="val 1271"/>
                <a:gd name="f212" fmla="val 390"/>
                <a:gd name="f213" fmla="val 1275"/>
                <a:gd name="f214" fmla="val 375"/>
                <a:gd name="f215" fmla="val 356"/>
                <a:gd name="f216" fmla="val 1279"/>
                <a:gd name="f217" fmla="val 348"/>
                <a:gd name="f218" fmla="val 1260"/>
                <a:gd name="f219" fmla="val 1230"/>
                <a:gd name="f220" fmla="val 321"/>
                <a:gd name="f221" fmla="val 1200"/>
                <a:gd name="f222" fmla="val 313"/>
                <a:gd name="f223" fmla="val 1168"/>
                <a:gd name="f224" fmla="val 303"/>
                <a:gd name="f225" fmla="val 1077"/>
                <a:gd name="f226" fmla="val 289"/>
                <a:gd name="f227" fmla="val 1033"/>
                <a:gd name="f228" fmla="val 268"/>
                <a:gd name="f229" fmla="val 952"/>
                <a:gd name="f230" fmla="val 243"/>
                <a:gd name="f231" fmla="val 873"/>
                <a:gd name="f232" fmla="val 219"/>
                <a:gd name="f233" fmla="val 794"/>
                <a:gd name="f234" fmla="val 217"/>
                <a:gd name="f235" fmla="val 787"/>
                <a:gd name="f236" fmla="val 212"/>
                <a:gd name="f237" fmla="val 338"/>
                <a:gd name="f238" fmla="val 597"/>
                <a:gd name="f239" fmla="val 364"/>
                <a:gd name="f240" fmla="val 534"/>
                <a:gd name="f241" fmla="val 365"/>
                <a:gd name="f242" fmla="val 477"/>
                <a:gd name="f243" fmla="val 339"/>
                <a:gd name="f244" fmla="val 450"/>
                <a:gd name="f245" fmla="val 331"/>
                <a:gd name="f246" fmla="val 499"/>
                <a:gd name="f247" fmla="val 314"/>
                <a:gd name="f248" fmla="val 548"/>
                <a:gd name="f249" fmla="val 121"/>
                <a:gd name="f250" fmla="val 118"/>
                <a:gd name="f251" fmla="val 114"/>
                <a:gd name="f252" fmla="val 110"/>
                <a:gd name="f253" fmla="val 452"/>
                <a:gd name="f254" fmla="val 489"/>
                <a:gd name="f255" fmla="val 526"/>
                <a:gd name="f256" fmla="val 113"/>
                <a:gd name="f257" fmla="val 115"/>
                <a:gd name="f258" fmla="val 139"/>
                <a:gd name="f259" fmla="val 119"/>
                <a:gd name="f260" fmla="+- 0 0 -90"/>
                <a:gd name="f261" fmla="*/ f3 1 442"/>
                <a:gd name="f262" fmla="*/ f4 1 1281"/>
                <a:gd name="f263" fmla="val f5"/>
                <a:gd name="f264" fmla="val f6"/>
                <a:gd name="f265" fmla="val f7"/>
                <a:gd name="f266" fmla="*/ f260 f0 1"/>
                <a:gd name="f267" fmla="+- f265 0 f263"/>
                <a:gd name="f268" fmla="+- f264 0 f263"/>
                <a:gd name="f269" fmla="*/ f266 1 f2"/>
                <a:gd name="f270" fmla="*/ f268 1 442"/>
                <a:gd name="f271" fmla="*/ f267 1 1281"/>
                <a:gd name="f272" fmla="*/ 205 f268 1"/>
                <a:gd name="f273" fmla="*/ 766 f267 1"/>
                <a:gd name="f274" fmla="*/ 196 f268 1"/>
                <a:gd name="f275" fmla="*/ 881 f267 1"/>
                <a:gd name="f276" fmla="*/ 172 f268 1"/>
                <a:gd name="f277" fmla="*/ 1090 f267 1"/>
                <a:gd name="f278" fmla="*/ 1155 f267 1"/>
                <a:gd name="f279" fmla="*/ 161 f268 1"/>
                <a:gd name="f280" fmla="*/ 1202 f267 1"/>
                <a:gd name="f281" fmla="*/ 128 f268 1"/>
                <a:gd name="f282" fmla="*/ 1229 f267 1"/>
                <a:gd name="f283" fmla="*/ 51 f268 1"/>
                <a:gd name="f284" fmla="*/ 1250 f267 1"/>
                <a:gd name="f285" fmla="*/ 23 f268 1"/>
                <a:gd name="f286" fmla="*/ 0 f268 1"/>
                <a:gd name="f287" fmla="*/ 1234 f267 1"/>
                <a:gd name="f288" fmla="*/ 17 f268 1"/>
                <a:gd name="f289" fmla="*/ 1213 f267 1"/>
                <a:gd name="f290" fmla="*/ 92 f268 1"/>
                <a:gd name="f291" fmla="*/ 1164 f267 1"/>
                <a:gd name="f292" fmla="*/ 82 f268 1"/>
                <a:gd name="f293" fmla="*/ 1100 f267 1"/>
                <a:gd name="f294" fmla="*/ 78 f268 1"/>
                <a:gd name="f295" fmla="*/ 1043 f267 1"/>
                <a:gd name="f296" fmla="*/ 80 f268 1"/>
                <a:gd name="f297" fmla="*/ 849 f267 1"/>
                <a:gd name="f298" fmla="*/ 76 f268 1"/>
                <a:gd name="f299" fmla="*/ 643 f267 1"/>
                <a:gd name="f300" fmla="*/ 53 f268 1"/>
                <a:gd name="f301" fmla="*/ 495 f267 1"/>
                <a:gd name="f302" fmla="*/ 62 f268 1"/>
                <a:gd name="f303" fmla="*/ 374 f267 1"/>
                <a:gd name="f304" fmla="*/ 83 f268 1"/>
                <a:gd name="f305" fmla="*/ 257 f267 1"/>
                <a:gd name="f306" fmla="*/ 116 f268 1"/>
                <a:gd name="f307" fmla="*/ 224 f267 1"/>
                <a:gd name="f308" fmla="*/ 152 f268 1"/>
                <a:gd name="f309" fmla="*/ 211 f267 1"/>
                <a:gd name="f310" fmla="*/ 162 f268 1"/>
                <a:gd name="f311" fmla="*/ 164 f267 1"/>
                <a:gd name="f312" fmla="*/ 123 f268 1"/>
                <a:gd name="f313" fmla="*/ 35 f267 1"/>
                <a:gd name="f314" fmla="*/ 129 f268 1"/>
                <a:gd name="f315" fmla="*/ 21 f267 1"/>
                <a:gd name="f316" fmla="*/ 211 f268 1"/>
                <a:gd name="f317" fmla="*/ 4 f267 1"/>
                <a:gd name="f318" fmla="*/ 259 f268 1"/>
                <a:gd name="f319" fmla="*/ 61 f267 1"/>
                <a:gd name="f320" fmla="*/ 253 f268 1"/>
                <a:gd name="f321" fmla="*/ 130 f267 1"/>
                <a:gd name="f322" fmla="*/ 293 f268 1"/>
                <a:gd name="f323" fmla="*/ 189 f267 1"/>
                <a:gd name="f324" fmla="*/ 371 f268 1"/>
                <a:gd name="f325" fmla="*/ 218 f267 1"/>
                <a:gd name="f326" fmla="*/ 385 f268 1"/>
                <a:gd name="f327" fmla="*/ 232 f267 1"/>
                <a:gd name="f328" fmla="*/ 430 f268 1"/>
                <a:gd name="f329" fmla="*/ 438 f267 1"/>
                <a:gd name="f330" fmla="*/ 417 f268 1"/>
                <a:gd name="f331" fmla="*/ 554 f267 1"/>
                <a:gd name="f332" fmla="*/ 408 f268 1"/>
                <a:gd name="f333" fmla="*/ 598 f267 1"/>
                <a:gd name="f334" fmla="*/ 381 f268 1"/>
                <a:gd name="f335" fmla="*/ 645 f267 1"/>
                <a:gd name="f336" fmla="*/ 342 f268 1"/>
                <a:gd name="f337" fmla="*/ 762 f267 1"/>
                <a:gd name="f338" fmla="*/ 355 f268 1"/>
                <a:gd name="f339" fmla="*/ 886 f267 1"/>
                <a:gd name="f340" fmla="*/ 382 f268 1"/>
                <a:gd name="f341" fmla="*/ 1040 f267 1"/>
                <a:gd name="f342" fmla="*/ 396 f268 1"/>
                <a:gd name="f343" fmla="*/ 1141 f267 1"/>
                <a:gd name="f344" fmla="*/ 1246 f267 1"/>
                <a:gd name="f345" fmla="*/ 390 f268 1"/>
                <a:gd name="f346" fmla="*/ 1275 f267 1"/>
                <a:gd name="f347" fmla="*/ 348 f268 1"/>
                <a:gd name="f348" fmla="*/ 1260 f267 1"/>
                <a:gd name="f349" fmla="*/ 313 f268 1"/>
                <a:gd name="f350" fmla="*/ 1168 f267 1"/>
                <a:gd name="f351" fmla="*/ 289 f268 1"/>
                <a:gd name="f352" fmla="*/ 1033 f267 1"/>
                <a:gd name="f353" fmla="*/ 219 f268 1"/>
                <a:gd name="f354" fmla="*/ 794 f267 1"/>
                <a:gd name="f355" fmla="*/ 338 f268 1"/>
                <a:gd name="f356" fmla="*/ 597 f267 1"/>
                <a:gd name="f357" fmla="*/ 339 f268 1"/>
                <a:gd name="f358" fmla="*/ 450 f267 1"/>
                <a:gd name="f359" fmla="*/ 121 f268 1"/>
                <a:gd name="f360" fmla="*/ 414 f267 1"/>
                <a:gd name="f361" fmla="*/ 110 f268 1"/>
                <a:gd name="f362" fmla="*/ 526 f267 1"/>
                <a:gd name="f363" fmla="*/ 118 f268 1"/>
                <a:gd name="f364" fmla="+- f269 0 f1"/>
                <a:gd name="f365" fmla="*/ f272 1 442"/>
                <a:gd name="f366" fmla="*/ f273 1 1281"/>
                <a:gd name="f367" fmla="*/ f274 1 442"/>
                <a:gd name="f368" fmla="*/ f275 1 1281"/>
                <a:gd name="f369" fmla="*/ f276 1 442"/>
                <a:gd name="f370" fmla="*/ f277 1 1281"/>
                <a:gd name="f371" fmla="*/ f278 1 1281"/>
                <a:gd name="f372" fmla="*/ f279 1 442"/>
                <a:gd name="f373" fmla="*/ f280 1 1281"/>
                <a:gd name="f374" fmla="*/ f281 1 442"/>
                <a:gd name="f375" fmla="*/ f282 1 1281"/>
                <a:gd name="f376" fmla="*/ f283 1 442"/>
                <a:gd name="f377" fmla="*/ f284 1 1281"/>
                <a:gd name="f378" fmla="*/ f285 1 442"/>
                <a:gd name="f379" fmla="*/ f286 1 442"/>
                <a:gd name="f380" fmla="*/ f287 1 1281"/>
                <a:gd name="f381" fmla="*/ f288 1 442"/>
                <a:gd name="f382" fmla="*/ f289 1 1281"/>
                <a:gd name="f383" fmla="*/ f290 1 442"/>
                <a:gd name="f384" fmla="*/ f291 1 1281"/>
                <a:gd name="f385" fmla="*/ f292 1 442"/>
                <a:gd name="f386" fmla="*/ f293 1 1281"/>
                <a:gd name="f387" fmla="*/ f294 1 442"/>
                <a:gd name="f388" fmla="*/ f295 1 1281"/>
                <a:gd name="f389" fmla="*/ f296 1 442"/>
                <a:gd name="f390" fmla="*/ f297 1 1281"/>
                <a:gd name="f391" fmla="*/ f298 1 442"/>
                <a:gd name="f392" fmla="*/ f299 1 1281"/>
                <a:gd name="f393" fmla="*/ f300 1 442"/>
                <a:gd name="f394" fmla="*/ f301 1 1281"/>
                <a:gd name="f395" fmla="*/ f302 1 442"/>
                <a:gd name="f396" fmla="*/ f303 1 1281"/>
                <a:gd name="f397" fmla="*/ f304 1 442"/>
                <a:gd name="f398" fmla="*/ f305 1 1281"/>
                <a:gd name="f399" fmla="*/ f306 1 442"/>
                <a:gd name="f400" fmla="*/ f307 1 1281"/>
                <a:gd name="f401" fmla="*/ f308 1 442"/>
                <a:gd name="f402" fmla="*/ f309 1 1281"/>
                <a:gd name="f403" fmla="*/ f310 1 442"/>
                <a:gd name="f404" fmla="*/ f311 1 1281"/>
                <a:gd name="f405" fmla="*/ f312 1 442"/>
                <a:gd name="f406" fmla="*/ f313 1 1281"/>
                <a:gd name="f407" fmla="*/ f314 1 442"/>
                <a:gd name="f408" fmla="*/ f315 1 1281"/>
                <a:gd name="f409" fmla="*/ f316 1 442"/>
                <a:gd name="f410" fmla="*/ f317 1 1281"/>
                <a:gd name="f411" fmla="*/ f318 1 442"/>
                <a:gd name="f412" fmla="*/ f319 1 1281"/>
                <a:gd name="f413" fmla="*/ f320 1 442"/>
                <a:gd name="f414" fmla="*/ f321 1 1281"/>
                <a:gd name="f415" fmla="*/ f322 1 442"/>
                <a:gd name="f416" fmla="*/ f323 1 1281"/>
                <a:gd name="f417" fmla="*/ f324 1 442"/>
                <a:gd name="f418" fmla="*/ f325 1 1281"/>
                <a:gd name="f419" fmla="*/ f326 1 442"/>
                <a:gd name="f420" fmla="*/ f327 1 1281"/>
                <a:gd name="f421" fmla="*/ f328 1 442"/>
                <a:gd name="f422" fmla="*/ f329 1 1281"/>
                <a:gd name="f423" fmla="*/ f330 1 442"/>
                <a:gd name="f424" fmla="*/ f331 1 1281"/>
                <a:gd name="f425" fmla="*/ f332 1 442"/>
                <a:gd name="f426" fmla="*/ f333 1 1281"/>
                <a:gd name="f427" fmla="*/ f334 1 442"/>
                <a:gd name="f428" fmla="*/ f335 1 1281"/>
                <a:gd name="f429" fmla="*/ f336 1 442"/>
                <a:gd name="f430" fmla="*/ f337 1 1281"/>
                <a:gd name="f431" fmla="*/ f338 1 442"/>
                <a:gd name="f432" fmla="*/ f339 1 1281"/>
                <a:gd name="f433" fmla="*/ f340 1 442"/>
                <a:gd name="f434" fmla="*/ f341 1 1281"/>
                <a:gd name="f435" fmla="*/ f342 1 442"/>
                <a:gd name="f436" fmla="*/ f343 1 1281"/>
                <a:gd name="f437" fmla="*/ f344 1 1281"/>
                <a:gd name="f438" fmla="*/ f345 1 442"/>
                <a:gd name="f439" fmla="*/ f346 1 1281"/>
                <a:gd name="f440" fmla="*/ f347 1 442"/>
                <a:gd name="f441" fmla="*/ f348 1 1281"/>
                <a:gd name="f442" fmla="*/ f349 1 442"/>
                <a:gd name="f443" fmla="*/ f350 1 1281"/>
                <a:gd name="f444" fmla="*/ f351 1 442"/>
                <a:gd name="f445" fmla="*/ f352 1 1281"/>
                <a:gd name="f446" fmla="*/ f353 1 442"/>
                <a:gd name="f447" fmla="*/ f354 1 1281"/>
                <a:gd name="f448" fmla="*/ f355 1 442"/>
                <a:gd name="f449" fmla="*/ f356 1 1281"/>
                <a:gd name="f450" fmla="*/ f357 1 442"/>
                <a:gd name="f451" fmla="*/ f358 1 1281"/>
                <a:gd name="f452" fmla="*/ f359 1 442"/>
                <a:gd name="f453" fmla="*/ f360 1 1281"/>
                <a:gd name="f454" fmla="*/ f361 1 442"/>
                <a:gd name="f455" fmla="*/ f362 1 1281"/>
                <a:gd name="f456" fmla="*/ f363 1 442"/>
                <a:gd name="f457" fmla="*/ 0 1 f270"/>
                <a:gd name="f458" fmla="*/ f264 1 f270"/>
                <a:gd name="f459" fmla="*/ 0 1 f271"/>
                <a:gd name="f460" fmla="*/ f265 1 f271"/>
                <a:gd name="f461" fmla="*/ f365 1 f270"/>
                <a:gd name="f462" fmla="*/ f366 1 f271"/>
                <a:gd name="f463" fmla="*/ f367 1 f270"/>
                <a:gd name="f464" fmla="*/ f368 1 f271"/>
                <a:gd name="f465" fmla="*/ f369 1 f270"/>
                <a:gd name="f466" fmla="*/ f370 1 f271"/>
                <a:gd name="f467" fmla="*/ f371 1 f271"/>
                <a:gd name="f468" fmla="*/ f372 1 f270"/>
                <a:gd name="f469" fmla="*/ f373 1 f271"/>
                <a:gd name="f470" fmla="*/ f374 1 f270"/>
                <a:gd name="f471" fmla="*/ f375 1 f271"/>
                <a:gd name="f472" fmla="*/ f376 1 f270"/>
                <a:gd name="f473" fmla="*/ f377 1 f271"/>
                <a:gd name="f474" fmla="*/ f378 1 f270"/>
                <a:gd name="f475" fmla="*/ f379 1 f270"/>
                <a:gd name="f476" fmla="*/ f380 1 f271"/>
                <a:gd name="f477" fmla="*/ f381 1 f270"/>
                <a:gd name="f478" fmla="*/ f382 1 f271"/>
                <a:gd name="f479" fmla="*/ f383 1 f270"/>
                <a:gd name="f480" fmla="*/ f384 1 f271"/>
                <a:gd name="f481" fmla="*/ f385 1 f270"/>
                <a:gd name="f482" fmla="*/ f386 1 f271"/>
                <a:gd name="f483" fmla="*/ f387 1 f270"/>
                <a:gd name="f484" fmla="*/ f388 1 f271"/>
                <a:gd name="f485" fmla="*/ f389 1 f270"/>
                <a:gd name="f486" fmla="*/ f390 1 f271"/>
                <a:gd name="f487" fmla="*/ f391 1 f270"/>
                <a:gd name="f488" fmla="*/ f392 1 f271"/>
                <a:gd name="f489" fmla="*/ f393 1 f270"/>
                <a:gd name="f490" fmla="*/ f394 1 f271"/>
                <a:gd name="f491" fmla="*/ f395 1 f270"/>
                <a:gd name="f492" fmla="*/ f396 1 f271"/>
                <a:gd name="f493" fmla="*/ f397 1 f270"/>
                <a:gd name="f494" fmla="*/ f398 1 f271"/>
                <a:gd name="f495" fmla="*/ f399 1 f270"/>
                <a:gd name="f496" fmla="*/ f400 1 f271"/>
                <a:gd name="f497" fmla="*/ f401 1 f270"/>
                <a:gd name="f498" fmla="*/ f402 1 f271"/>
                <a:gd name="f499" fmla="*/ f403 1 f270"/>
                <a:gd name="f500" fmla="*/ f404 1 f271"/>
                <a:gd name="f501" fmla="*/ f405 1 f270"/>
                <a:gd name="f502" fmla="*/ f406 1 f271"/>
                <a:gd name="f503" fmla="*/ f407 1 f270"/>
                <a:gd name="f504" fmla="*/ f408 1 f271"/>
                <a:gd name="f505" fmla="*/ f409 1 f270"/>
                <a:gd name="f506" fmla="*/ f410 1 f271"/>
                <a:gd name="f507" fmla="*/ f411 1 f270"/>
                <a:gd name="f508" fmla="*/ f412 1 f271"/>
                <a:gd name="f509" fmla="*/ f413 1 f270"/>
                <a:gd name="f510" fmla="*/ f414 1 f271"/>
                <a:gd name="f511" fmla="*/ f415 1 f270"/>
                <a:gd name="f512" fmla="*/ f416 1 f271"/>
                <a:gd name="f513" fmla="*/ f417 1 f270"/>
                <a:gd name="f514" fmla="*/ f418 1 f271"/>
                <a:gd name="f515" fmla="*/ f419 1 f270"/>
                <a:gd name="f516" fmla="*/ f420 1 f271"/>
                <a:gd name="f517" fmla="*/ f421 1 f270"/>
                <a:gd name="f518" fmla="*/ f422 1 f271"/>
                <a:gd name="f519" fmla="*/ f423 1 f270"/>
                <a:gd name="f520" fmla="*/ f424 1 f271"/>
                <a:gd name="f521" fmla="*/ f425 1 f270"/>
                <a:gd name="f522" fmla="*/ f426 1 f271"/>
                <a:gd name="f523" fmla="*/ f427 1 f270"/>
                <a:gd name="f524" fmla="*/ f428 1 f271"/>
                <a:gd name="f525" fmla="*/ f429 1 f270"/>
                <a:gd name="f526" fmla="*/ f430 1 f271"/>
                <a:gd name="f527" fmla="*/ f431 1 f270"/>
                <a:gd name="f528" fmla="*/ f432 1 f271"/>
                <a:gd name="f529" fmla="*/ f433 1 f270"/>
                <a:gd name="f530" fmla="*/ f434 1 f271"/>
                <a:gd name="f531" fmla="*/ f435 1 f270"/>
                <a:gd name="f532" fmla="*/ f436 1 f271"/>
                <a:gd name="f533" fmla="*/ f437 1 f271"/>
                <a:gd name="f534" fmla="*/ f438 1 f270"/>
                <a:gd name="f535" fmla="*/ f439 1 f271"/>
                <a:gd name="f536" fmla="*/ f440 1 f270"/>
                <a:gd name="f537" fmla="*/ f441 1 f271"/>
                <a:gd name="f538" fmla="*/ f442 1 f270"/>
                <a:gd name="f539" fmla="*/ f443 1 f271"/>
                <a:gd name="f540" fmla="*/ f444 1 f270"/>
                <a:gd name="f541" fmla="*/ f445 1 f271"/>
                <a:gd name="f542" fmla="*/ f446 1 f270"/>
                <a:gd name="f543" fmla="*/ f447 1 f271"/>
                <a:gd name="f544" fmla="*/ f448 1 f270"/>
                <a:gd name="f545" fmla="*/ f449 1 f271"/>
                <a:gd name="f546" fmla="*/ f450 1 f270"/>
                <a:gd name="f547" fmla="*/ f451 1 f271"/>
                <a:gd name="f548" fmla="*/ f452 1 f270"/>
                <a:gd name="f549" fmla="*/ f453 1 f271"/>
                <a:gd name="f550" fmla="*/ f454 1 f270"/>
                <a:gd name="f551" fmla="*/ f455 1 f271"/>
                <a:gd name="f552" fmla="*/ f456 1 f270"/>
                <a:gd name="f553" fmla="*/ f457 f261 1"/>
                <a:gd name="f554" fmla="*/ f458 f261 1"/>
                <a:gd name="f555" fmla="*/ f460 f262 1"/>
                <a:gd name="f556" fmla="*/ f459 f262 1"/>
                <a:gd name="f557" fmla="*/ f461 f261 1"/>
                <a:gd name="f558" fmla="*/ f462 f262 1"/>
                <a:gd name="f559" fmla="*/ f463 f261 1"/>
                <a:gd name="f560" fmla="*/ f464 f262 1"/>
                <a:gd name="f561" fmla="*/ f465 f261 1"/>
                <a:gd name="f562" fmla="*/ f466 f262 1"/>
                <a:gd name="f563" fmla="*/ f467 f262 1"/>
                <a:gd name="f564" fmla="*/ f468 f261 1"/>
                <a:gd name="f565" fmla="*/ f469 f262 1"/>
                <a:gd name="f566" fmla="*/ f470 f261 1"/>
                <a:gd name="f567" fmla="*/ f471 f262 1"/>
                <a:gd name="f568" fmla="*/ f472 f261 1"/>
                <a:gd name="f569" fmla="*/ f473 f262 1"/>
                <a:gd name="f570" fmla="*/ f474 f261 1"/>
                <a:gd name="f571" fmla="*/ f475 f261 1"/>
                <a:gd name="f572" fmla="*/ f476 f262 1"/>
                <a:gd name="f573" fmla="*/ f477 f261 1"/>
                <a:gd name="f574" fmla="*/ f478 f262 1"/>
                <a:gd name="f575" fmla="*/ f479 f261 1"/>
                <a:gd name="f576" fmla="*/ f480 f262 1"/>
                <a:gd name="f577" fmla="*/ f481 f261 1"/>
                <a:gd name="f578" fmla="*/ f482 f262 1"/>
                <a:gd name="f579" fmla="*/ f483 f261 1"/>
                <a:gd name="f580" fmla="*/ f484 f262 1"/>
                <a:gd name="f581" fmla="*/ f485 f261 1"/>
                <a:gd name="f582" fmla="*/ f486 f262 1"/>
                <a:gd name="f583" fmla="*/ f487 f261 1"/>
                <a:gd name="f584" fmla="*/ f488 f262 1"/>
                <a:gd name="f585" fmla="*/ f489 f261 1"/>
                <a:gd name="f586" fmla="*/ f490 f262 1"/>
                <a:gd name="f587" fmla="*/ f491 f261 1"/>
                <a:gd name="f588" fmla="*/ f492 f262 1"/>
                <a:gd name="f589" fmla="*/ f493 f261 1"/>
                <a:gd name="f590" fmla="*/ f494 f262 1"/>
                <a:gd name="f591" fmla="*/ f495 f261 1"/>
                <a:gd name="f592" fmla="*/ f496 f262 1"/>
                <a:gd name="f593" fmla="*/ f497 f261 1"/>
                <a:gd name="f594" fmla="*/ f498 f262 1"/>
                <a:gd name="f595" fmla="*/ f499 f261 1"/>
                <a:gd name="f596" fmla="*/ f500 f262 1"/>
                <a:gd name="f597" fmla="*/ f501 f261 1"/>
                <a:gd name="f598" fmla="*/ f502 f262 1"/>
                <a:gd name="f599" fmla="*/ f503 f261 1"/>
                <a:gd name="f600" fmla="*/ f504 f262 1"/>
                <a:gd name="f601" fmla="*/ f505 f261 1"/>
                <a:gd name="f602" fmla="*/ f506 f262 1"/>
                <a:gd name="f603" fmla="*/ f507 f261 1"/>
                <a:gd name="f604" fmla="*/ f508 f262 1"/>
                <a:gd name="f605" fmla="*/ f509 f261 1"/>
                <a:gd name="f606" fmla="*/ f510 f262 1"/>
                <a:gd name="f607" fmla="*/ f511 f261 1"/>
                <a:gd name="f608" fmla="*/ f512 f262 1"/>
                <a:gd name="f609" fmla="*/ f513 f261 1"/>
                <a:gd name="f610" fmla="*/ f514 f262 1"/>
                <a:gd name="f611" fmla="*/ f515 f261 1"/>
                <a:gd name="f612" fmla="*/ f516 f262 1"/>
                <a:gd name="f613" fmla="*/ f517 f261 1"/>
                <a:gd name="f614" fmla="*/ f518 f262 1"/>
                <a:gd name="f615" fmla="*/ f519 f261 1"/>
                <a:gd name="f616" fmla="*/ f520 f262 1"/>
                <a:gd name="f617" fmla="*/ f521 f261 1"/>
                <a:gd name="f618" fmla="*/ f522 f262 1"/>
                <a:gd name="f619" fmla="*/ f523 f261 1"/>
                <a:gd name="f620" fmla="*/ f524 f262 1"/>
                <a:gd name="f621" fmla="*/ f525 f261 1"/>
                <a:gd name="f622" fmla="*/ f526 f262 1"/>
                <a:gd name="f623" fmla="*/ f527 f261 1"/>
                <a:gd name="f624" fmla="*/ f528 f262 1"/>
                <a:gd name="f625" fmla="*/ f529 f261 1"/>
                <a:gd name="f626" fmla="*/ f530 f262 1"/>
                <a:gd name="f627" fmla="*/ f531 f261 1"/>
                <a:gd name="f628" fmla="*/ f532 f262 1"/>
                <a:gd name="f629" fmla="*/ f533 f262 1"/>
                <a:gd name="f630" fmla="*/ f534 f261 1"/>
                <a:gd name="f631" fmla="*/ f535 f262 1"/>
                <a:gd name="f632" fmla="*/ f536 f261 1"/>
                <a:gd name="f633" fmla="*/ f537 f262 1"/>
                <a:gd name="f634" fmla="*/ f538 f261 1"/>
                <a:gd name="f635" fmla="*/ f539 f262 1"/>
                <a:gd name="f636" fmla="*/ f540 f261 1"/>
                <a:gd name="f637" fmla="*/ f541 f262 1"/>
                <a:gd name="f638" fmla="*/ f542 f261 1"/>
                <a:gd name="f639" fmla="*/ f543 f262 1"/>
                <a:gd name="f640" fmla="*/ f544 f261 1"/>
                <a:gd name="f641" fmla="*/ f545 f262 1"/>
                <a:gd name="f642" fmla="*/ f546 f261 1"/>
                <a:gd name="f643" fmla="*/ f547 f262 1"/>
                <a:gd name="f644" fmla="*/ f548 f261 1"/>
                <a:gd name="f645" fmla="*/ f549 f262 1"/>
                <a:gd name="f646" fmla="*/ f550 f261 1"/>
                <a:gd name="f647" fmla="*/ f551 f262 1"/>
                <a:gd name="f648" fmla="*/ f552 f261 1"/>
              </a:gdLst>
              <a:ahLst/>
              <a:cxnLst>
                <a:cxn ang="3cd4">
                  <a:pos x="hc" y="t"/>
                </a:cxn>
                <a:cxn ang="0">
                  <a:pos x="r" y="vc"/>
                </a:cxn>
                <a:cxn ang="cd4">
                  <a:pos x="hc" y="b"/>
                </a:cxn>
                <a:cxn ang="cd2">
                  <a:pos x="l" y="vc"/>
                </a:cxn>
                <a:cxn ang="f364">
                  <a:pos x="f557" y="f558"/>
                </a:cxn>
                <a:cxn ang="f364">
                  <a:pos x="f559" y="f560"/>
                </a:cxn>
                <a:cxn ang="f364">
                  <a:pos x="f561" y="f562"/>
                </a:cxn>
                <a:cxn ang="f364">
                  <a:pos x="f561" y="f563"/>
                </a:cxn>
                <a:cxn ang="f364">
                  <a:pos x="f564" y="f565"/>
                </a:cxn>
                <a:cxn ang="f364">
                  <a:pos x="f566" y="f567"/>
                </a:cxn>
                <a:cxn ang="f364">
                  <a:pos x="f568" y="f569"/>
                </a:cxn>
                <a:cxn ang="f364">
                  <a:pos x="f570" y="f569"/>
                </a:cxn>
                <a:cxn ang="f364">
                  <a:pos x="f571" y="f572"/>
                </a:cxn>
                <a:cxn ang="f364">
                  <a:pos x="f573" y="f574"/>
                </a:cxn>
                <a:cxn ang="f364">
                  <a:pos x="f575" y="f576"/>
                </a:cxn>
                <a:cxn ang="f364">
                  <a:pos x="f577" y="f578"/>
                </a:cxn>
                <a:cxn ang="f364">
                  <a:pos x="f579" y="f580"/>
                </a:cxn>
                <a:cxn ang="f364">
                  <a:pos x="f581" y="f582"/>
                </a:cxn>
                <a:cxn ang="f364">
                  <a:pos x="f583" y="f584"/>
                </a:cxn>
                <a:cxn ang="f364">
                  <a:pos x="f585" y="f586"/>
                </a:cxn>
                <a:cxn ang="f364">
                  <a:pos x="f587" y="f588"/>
                </a:cxn>
                <a:cxn ang="f364">
                  <a:pos x="f589" y="f590"/>
                </a:cxn>
                <a:cxn ang="f364">
                  <a:pos x="f591" y="f592"/>
                </a:cxn>
                <a:cxn ang="f364">
                  <a:pos x="f593" y="f594"/>
                </a:cxn>
                <a:cxn ang="f364">
                  <a:pos x="f595" y="f596"/>
                </a:cxn>
                <a:cxn ang="f364">
                  <a:pos x="f597" y="f598"/>
                </a:cxn>
                <a:cxn ang="f364">
                  <a:pos x="f599" y="f600"/>
                </a:cxn>
                <a:cxn ang="f364">
                  <a:pos x="f601" y="f602"/>
                </a:cxn>
                <a:cxn ang="f364">
                  <a:pos x="f603" y="f604"/>
                </a:cxn>
                <a:cxn ang="f364">
                  <a:pos x="f605" y="f606"/>
                </a:cxn>
                <a:cxn ang="f364">
                  <a:pos x="f607" y="f608"/>
                </a:cxn>
                <a:cxn ang="f364">
                  <a:pos x="f609" y="f610"/>
                </a:cxn>
                <a:cxn ang="f364">
                  <a:pos x="f611" y="f612"/>
                </a:cxn>
                <a:cxn ang="f364">
                  <a:pos x="f613" y="f614"/>
                </a:cxn>
                <a:cxn ang="f364">
                  <a:pos x="f615" y="f616"/>
                </a:cxn>
                <a:cxn ang="f364">
                  <a:pos x="f617" y="f618"/>
                </a:cxn>
                <a:cxn ang="f364">
                  <a:pos x="f619" y="f620"/>
                </a:cxn>
                <a:cxn ang="f364">
                  <a:pos x="f621" y="f622"/>
                </a:cxn>
                <a:cxn ang="f364">
                  <a:pos x="f623" y="f624"/>
                </a:cxn>
                <a:cxn ang="f364">
                  <a:pos x="f625" y="f626"/>
                </a:cxn>
                <a:cxn ang="f364">
                  <a:pos x="f627" y="f628"/>
                </a:cxn>
                <a:cxn ang="f364">
                  <a:pos x="f617" y="f629"/>
                </a:cxn>
                <a:cxn ang="f364">
                  <a:pos x="f630" y="f631"/>
                </a:cxn>
                <a:cxn ang="f364">
                  <a:pos x="f632" y="f633"/>
                </a:cxn>
                <a:cxn ang="f364">
                  <a:pos x="f634" y="f635"/>
                </a:cxn>
                <a:cxn ang="f364">
                  <a:pos x="f636" y="f637"/>
                </a:cxn>
                <a:cxn ang="f364">
                  <a:pos x="f638" y="f639"/>
                </a:cxn>
                <a:cxn ang="f364">
                  <a:pos x="f557" y="f558"/>
                </a:cxn>
                <a:cxn ang="f364">
                  <a:pos x="f640" y="f641"/>
                </a:cxn>
                <a:cxn ang="f364">
                  <a:pos x="f642" y="f643"/>
                </a:cxn>
                <a:cxn ang="f364">
                  <a:pos x="f640" y="f641"/>
                </a:cxn>
                <a:cxn ang="f364">
                  <a:pos x="f644" y="f645"/>
                </a:cxn>
                <a:cxn ang="f364">
                  <a:pos x="f646" y="f645"/>
                </a:cxn>
                <a:cxn ang="f364">
                  <a:pos x="f646" y="f647"/>
                </a:cxn>
                <a:cxn ang="f364">
                  <a:pos x="f648" y="f647"/>
                </a:cxn>
                <a:cxn ang="f364">
                  <a:pos x="f644" y="f645"/>
                </a:cxn>
              </a:cxnLst>
              <a:rect l="f553" t="f556" r="f554" b="f555"/>
              <a:pathLst>
                <a:path w="442" h="1281">
                  <a:moveTo>
                    <a:pt x="f8" y="f9"/>
                  </a:moveTo>
                  <a:cubicBezTo>
                    <a:pt x="f10" y="f11"/>
                    <a:pt x="f12" y="f13"/>
                    <a:pt x="f14" y="f15"/>
                  </a:cubicBezTo>
                  <a:cubicBezTo>
                    <a:pt x="f16" y="f17"/>
                    <a:pt x="f18" y="f19"/>
                    <a:pt x="f20" y="f21"/>
                  </a:cubicBezTo>
                  <a:cubicBezTo>
                    <a:pt x="f22" y="f23"/>
                    <a:pt x="f24" y="f25"/>
                    <a:pt x="f20" y="f26"/>
                  </a:cubicBezTo>
                  <a:cubicBezTo>
                    <a:pt x="f27" y="f28"/>
                    <a:pt x="f29" y="f30"/>
                    <a:pt x="f31" y="f32"/>
                  </a:cubicBezTo>
                  <a:cubicBezTo>
                    <a:pt x="f33" y="f34"/>
                    <a:pt x="f35" y="f36"/>
                    <a:pt x="f37" y="f38"/>
                  </a:cubicBezTo>
                  <a:cubicBezTo>
                    <a:pt x="f39" y="f40"/>
                    <a:pt x="f41" y="f42"/>
                    <a:pt x="f43" y="f44"/>
                  </a:cubicBezTo>
                  <a:cubicBezTo>
                    <a:pt x="f45" y="f46"/>
                    <a:pt x="f47" y="f46"/>
                    <a:pt x="f48" y="f44"/>
                  </a:cubicBezTo>
                  <a:cubicBezTo>
                    <a:pt x="f49" y="f50"/>
                    <a:pt x="f51" y="f52"/>
                    <a:pt x="f5" y="f53"/>
                  </a:cubicBezTo>
                  <a:cubicBezTo>
                    <a:pt x="f54" y="f55"/>
                    <a:pt x="f56" y="f57"/>
                    <a:pt x="f58" y="f59"/>
                  </a:cubicBezTo>
                  <a:cubicBezTo>
                    <a:pt x="f60" y="f61"/>
                    <a:pt x="f62" y="f63"/>
                    <a:pt x="f64" y="f65"/>
                  </a:cubicBezTo>
                  <a:cubicBezTo>
                    <a:pt x="f66" y="f67"/>
                    <a:pt x="f68" y="f69"/>
                    <a:pt x="f70" y="f71"/>
                  </a:cubicBezTo>
                  <a:cubicBezTo>
                    <a:pt x="f72" y="f73"/>
                    <a:pt x="f74" y="f75"/>
                    <a:pt x="f74" y="f76"/>
                  </a:cubicBezTo>
                  <a:cubicBezTo>
                    <a:pt x="f74" y="f77"/>
                    <a:pt x="f78" y="f79"/>
                    <a:pt x="f80" y="f81"/>
                  </a:cubicBezTo>
                  <a:cubicBezTo>
                    <a:pt x="f82" y="f83"/>
                    <a:pt x="f84" y="f85"/>
                    <a:pt x="f41" y="f86"/>
                  </a:cubicBezTo>
                  <a:cubicBezTo>
                    <a:pt x="f87" y="f88"/>
                    <a:pt x="f89" y="f90"/>
                    <a:pt x="f91" y="f92"/>
                  </a:cubicBezTo>
                  <a:cubicBezTo>
                    <a:pt x="f93" y="f94"/>
                    <a:pt x="f95" y="f96"/>
                    <a:pt x="f97" y="f98"/>
                  </a:cubicBezTo>
                  <a:cubicBezTo>
                    <a:pt x="f99" y="f100"/>
                    <a:pt x="f41" y="f101"/>
                    <a:pt x="f102" y="f103"/>
                  </a:cubicBezTo>
                  <a:cubicBezTo>
                    <a:pt x="f104" y="f105"/>
                    <a:pt x="f106" y="f107"/>
                    <a:pt x="f108" y="f109"/>
                  </a:cubicBezTo>
                  <a:cubicBezTo>
                    <a:pt x="f37" y="f110"/>
                    <a:pt x="f111" y="f112"/>
                    <a:pt x="f113" y="f114"/>
                  </a:cubicBezTo>
                  <a:cubicBezTo>
                    <a:pt x="f115" y="f116"/>
                    <a:pt x="f117" y="f118"/>
                    <a:pt x="f119" y="f120"/>
                  </a:cubicBezTo>
                  <a:cubicBezTo>
                    <a:pt x="f121" y="f122"/>
                    <a:pt x="f123" y="f124"/>
                    <a:pt x="f125" y="f126"/>
                  </a:cubicBezTo>
                  <a:cubicBezTo>
                    <a:pt x="f125" y="f127"/>
                    <a:pt x="f122" y="f128"/>
                    <a:pt x="f129" y="f130"/>
                  </a:cubicBezTo>
                  <a:cubicBezTo>
                    <a:pt x="f131" y="f49"/>
                    <a:pt x="f118" y="f5"/>
                    <a:pt x="f114" y="f132"/>
                  </a:cubicBezTo>
                  <a:cubicBezTo>
                    <a:pt x="f133" y="f51"/>
                    <a:pt x="f134" y="f135"/>
                    <a:pt x="f136" y="f137"/>
                  </a:cubicBezTo>
                  <a:cubicBezTo>
                    <a:pt x="f138" y="f139"/>
                    <a:pt x="f140" y="f141"/>
                    <a:pt x="f142" y="f143"/>
                  </a:cubicBezTo>
                  <a:cubicBezTo>
                    <a:pt x="f144" y="f145"/>
                    <a:pt x="f146" y="f2"/>
                    <a:pt x="f147" y="f16"/>
                  </a:cubicBezTo>
                  <a:cubicBezTo>
                    <a:pt x="f148" y="f149"/>
                    <a:pt x="f150" y="f151"/>
                    <a:pt x="f152" y="f153"/>
                  </a:cubicBezTo>
                  <a:cubicBezTo>
                    <a:pt x="f154" y="f155"/>
                    <a:pt x="f156" y="f157"/>
                    <a:pt x="f158" y="f159"/>
                  </a:cubicBezTo>
                  <a:cubicBezTo>
                    <a:pt x="f160" y="f161"/>
                    <a:pt x="f162" y="f163"/>
                    <a:pt x="f164" y="f165"/>
                  </a:cubicBezTo>
                  <a:cubicBezTo>
                    <a:pt x="f6" y="f166"/>
                    <a:pt x="f167" y="f168"/>
                    <a:pt x="f169" y="f170"/>
                  </a:cubicBezTo>
                  <a:cubicBezTo>
                    <a:pt x="f171" y="f172"/>
                    <a:pt x="f162" y="f173"/>
                    <a:pt x="f174" y="f175"/>
                  </a:cubicBezTo>
                  <a:cubicBezTo>
                    <a:pt x="f176" y="f177"/>
                    <a:pt x="f178" y="f179"/>
                    <a:pt x="f180" y="f181"/>
                  </a:cubicBezTo>
                  <a:cubicBezTo>
                    <a:pt x="f182" y="f183"/>
                    <a:pt x="f184" y="f185"/>
                    <a:pt x="f186" y="f187"/>
                  </a:cubicBezTo>
                  <a:cubicBezTo>
                    <a:pt x="f188" y="f189"/>
                    <a:pt x="f190" y="f191"/>
                    <a:pt x="f192" y="f193"/>
                  </a:cubicBezTo>
                  <a:cubicBezTo>
                    <a:pt x="f194" y="f195"/>
                    <a:pt x="f196" y="f197"/>
                    <a:pt x="f198" y="f199"/>
                  </a:cubicBezTo>
                  <a:cubicBezTo>
                    <a:pt x="f200" y="f201"/>
                    <a:pt x="f202" y="f203"/>
                    <a:pt x="f204" y="f67"/>
                  </a:cubicBezTo>
                  <a:cubicBezTo>
                    <a:pt x="f205" y="f206"/>
                    <a:pt x="f205" y="f207"/>
                    <a:pt x="f174" y="f208"/>
                  </a:cubicBezTo>
                  <a:cubicBezTo>
                    <a:pt x="f209" y="f46"/>
                    <a:pt x="f210" y="f211"/>
                    <a:pt x="f212" y="f213"/>
                  </a:cubicBezTo>
                  <a:cubicBezTo>
                    <a:pt x="f214" y="f7"/>
                    <a:pt x="f215" y="f216"/>
                    <a:pt x="f217" y="f218"/>
                  </a:cubicBezTo>
                  <a:cubicBezTo>
                    <a:pt x="f100" y="f219"/>
                    <a:pt x="f220" y="f221"/>
                    <a:pt x="f222" y="f223"/>
                  </a:cubicBezTo>
                  <a:cubicBezTo>
                    <a:pt x="f224" y="f69"/>
                    <a:pt x="f161" y="f225"/>
                    <a:pt x="f226" y="f227"/>
                  </a:cubicBezTo>
                  <a:cubicBezTo>
                    <a:pt x="f228" y="f229"/>
                    <a:pt x="f230" y="f231"/>
                    <a:pt x="f232" y="f233"/>
                  </a:cubicBezTo>
                  <a:cubicBezTo>
                    <a:pt x="f234" y="f235"/>
                    <a:pt x="f236" y="f83"/>
                    <a:pt x="f8" y="f9"/>
                  </a:cubicBezTo>
                  <a:close/>
                  <a:moveTo>
                    <a:pt x="f237" y="f238"/>
                  </a:moveTo>
                  <a:cubicBezTo>
                    <a:pt x="f239" y="f240"/>
                    <a:pt x="f241" y="f242"/>
                    <a:pt x="f243" y="f244"/>
                  </a:cubicBezTo>
                  <a:cubicBezTo>
                    <a:pt x="f245" y="f246"/>
                    <a:pt x="f247" y="f248"/>
                    <a:pt x="f237" y="f238"/>
                  </a:cubicBezTo>
                  <a:close/>
                  <a:moveTo>
                    <a:pt x="f249" y="f96"/>
                  </a:moveTo>
                  <a:cubicBezTo>
                    <a:pt x="f250" y="f96"/>
                    <a:pt x="f251" y="f96"/>
                    <a:pt x="f252" y="f96"/>
                  </a:cubicBezTo>
                  <a:cubicBezTo>
                    <a:pt x="f252" y="f253"/>
                    <a:pt x="f252" y="f254"/>
                    <a:pt x="f252" y="f255"/>
                  </a:cubicBezTo>
                  <a:cubicBezTo>
                    <a:pt x="f256" y="f255"/>
                    <a:pt x="f257" y="f255"/>
                    <a:pt x="f250" y="f255"/>
                  </a:cubicBezTo>
                  <a:cubicBezTo>
                    <a:pt x="f258" y="f254"/>
                    <a:pt x="f259" y="f253"/>
                    <a:pt x="f249" y="f9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8" name="Freeform 45">
              <a:extLst>
                <a:ext uri="{FF2B5EF4-FFF2-40B4-BE49-F238E27FC236}">
                  <a16:creationId xmlns:a16="http://schemas.microsoft.com/office/drawing/2014/main" id="{B04C7D36-1572-31B7-ACDE-F8BE494C45C8}"/>
                </a:ext>
              </a:extLst>
            </p:cNvPr>
            <p:cNvSpPr/>
            <p:nvPr/>
          </p:nvSpPr>
          <p:spPr>
            <a:xfrm>
              <a:off x="4489411" y="3304632"/>
              <a:ext cx="459668" cy="1650693"/>
            </a:xfrm>
            <a:custGeom>
              <a:avLst/>
              <a:gdLst>
                <a:gd name="f0" fmla="val 10800000"/>
                <a:gd name="f1" fmla="val 5400000"/>
                <a:gd name="f2" fmla="val 180"/>
                <a:gd name="f3" fmla="val w"/>
                <a:gd name="f4" fmla="val h"/>
                <a:gd name="f5" fmla="val 0"/>
                <a:gd name="f6" fmla="val 358"/>
                <a:gd name="f7" fmla="val 1286"/>
                <a:gd name="f8" fmla="val 82"/>
                <a:gd name="f9" fmla="val 145"/>
                <a:gd name="f10" fmla="val 73"/>
                <a:gd name="f11" fmla="val 155"/>
                <a:gd name="f12" fmla="val 69"/>
                <a:gd name="f13" fmla="val 159"/>
                <a:gd name="f14" fmla="val 70"/>
                <a:gd name="f15" fmla="val 157"/>
                <a:gd name="f16" fmla="val 76"/>
                <a:gd name="f17" fmla="val 127"/>
                <a:gd name="f18" fmla="val 83"/>
                <a:gd name="f19" fmla="val 92"/>
                <a:gd name="f20" fmla="val 91"/>
                <a:gd name="f21" fmla="val 56"/>
                <a:gd name="f22" fmla="val 95"/>
                <a:gd name="f23" fmla="val 38"/>
                <a:gd name="f24" fmla="val 142"/>
                <a:gd name="f25" fmla="val 3"/>
                <a:gd name="f26" fmla="val 167"/>
                <a:gd name="f27" fmla="val 2"/>
                <a:gd name="f28" fmla="val 195"/>
                <a:gd name="f29" fmla="val 219"/>
                <a:gd name="f30" fmla="val 12"/>
                <a:gd name="f31" fmla="val 229"/>
                <a:gd name="f32" fmla="val 39"/>
                <a:gd name="f33" fmla="val 240"/>
                <a:gd name="f34" fmla="val 67"/>
                <a:gd name="f35" fmla="val 248"/>
                <a:gd name="f36" fmla="val 97"/>
                <a:gd name="f37" fmla="val 251"/>
                <a:gd name="f38" fmla="val 255"/>
                <a:gd name="f39" fmla="val 274"/>
                <a:gd name="f40" fmla="val 198"/>
                <a:gd name="f41" fmla="val 295"/>
                <a:gd name="f42" fmla="val 230"/>
                <a:gd name="f43" fmla="val 308"/>
                <a:gd name="f44" fmla="val 252"/>
                <a:gd name="f45" fmla="val 322"/>
                <a:gd name="f46" fmla="val 331"/>
                <a:gd name="f47" fmla="val 298"/>
                <a:gd name="f48" fmla="val 335"/>
                <a:gd name="f49" fmla="val 307"/>
                <a:gd name="f50" fmla="val 327"/>
                <a:gd name="f51" fmla="val 321"/>
                <a:gd name="f52" fmla="val 328"/>
                <a:gd name="f53" fmla="val 333"/>
                <a:gd name="f54" fmla="val 330"/>
                <a:gd name="f55" fmla="val 352"/>
                <a:gd name="f56" fmla="val 332"/>
                <a:gd name="f57" fmla="val 372"/>
                <a:gd name="f58" fmla="val 338"/>
                <a:gd name="f59" fmla="val 390"/>
                <a:gd name="f60" fmla="val 450"/>
                <a:gd name="f61" fmla="val 348"/>
                <a:gd name="f62" fmla="val 506"/>
                <a:gd name="f63" fmla="val 562"/>
                <a:gd name="f64" fmla="val 317"/>
                <a:gd name="f65" fmla="val 574"/>
                <a:gd name="f66" fmla="val 316"/>
                <a:gd name="f67" fmla="val 591"/>
                <a:gd name="f68" fmla="val 320"/>
                <a:gd name="f69" fmla="val 604"/>
                <a:gd name="f70" fmla="val 345"/>
                <a:gd name="f71" fmla="val 687"/>
                <a:gd name="f72" fmla="val 771"/>
                <a:gd name="f73" fmla="val 325"/>
                <a:gd name="f74" fmla="val 855"/>
                <a:gd name="f75" fmla="val 323"/>
                <a:gd name="f76" fmla="val 866"/>
                <a:gd name="f77" fmla="val 874"/>
                <a:gd name="f78" fmla="val 304"/>
                <a:gd name="f79" fmla="val 885"/>
                <a:gd name="f80" fmla="val 900"/>
                <a:gd name="f81" fmla="val 299"/>
                <a:gd name="f82" fmla="val 917"/>
                <a:gd name="f83" fmla="val 932"/>
                <a:gd name="f84" fmla="val 280"/>
                <a:gd name="f85" fmla="val 986"/>
                <a:gd name="f86" fmla="val 263"/>
                <a:gd name="f87" fmla="val 1040"/>
                <a:gd name="f88" fmla="val 247"/>
                <a:gd name="f89" fmla="val 1094"/>
                <a:gd name="f90" fmla="val 1116"/>
                <a:gd name="f91" fmla="val 232"/>
                <a:gd name="f92" fmla="val 1137"/>
                <a:gd name="f93" fmla="val 226"/>
                <a:gd name="f94" fmla="val 1160"/>
                <a:gd name="f95" fmla="val 214"/>
                <a:gd name="f96" fmla="val 1201"/>
                <a:gd name="f97" fmla="val 217"/>
                <a:gd name="f98" fmla="val 1215"/>
                <a:gd name="f99" fmla="val 242"/>
                <a:gd name="f100" fmla="val 1252"/>
                <a:gd name="f101" fmla="val 200"/>
                <a:gd name="f102" fmla="val 1276"/>
                <a:gd name="f103" fmla="val 175"/>
                <a:gd name="f104" fmla="val 144"/>
                <a:gd name="f105" fmla="val 1275"/>
                <a:gd name="f106" fmla="val 1249"/>
                <a:gd name="f107" fmla="val 139"/>
                <a:gd name="f108" fmla="val 1223"/>
                <a:gd name="f109" fmla="val 136"/>
                <a:gd name="f110" fmla="val 1233"/>
                <a:gd name="f111" fmla="val 134"/>
                <a:gd name="f112" fmla="val 1238"/>
                <a:gd name="f113" fmla="val 133"/>
                <a:gd name="f114" fmla="val 1241"/>
                <a:gd name="f115" fmla="val 129"/>
                <a:gd name="f116" fmla="val 1226"/>
                <a:gd name="f117" fmla="val 125"/>
                <a:gd name="f118" fmla="val 1209"/>
                <a:gd name="f119" fmla="val 121"/>
                <a:gd name="f120" fmla="val 1192"/>
                <a:gd name="f121" fmla="val 120"/>
                <a:gd name="f122" fmla="val 1186"/>
                <a:gd name="f123" fmla="val 117"/>
                <a:gd name="f124" fmla="val 1177"/>
                <a:gd name="f125" fmla="val 1173"/>
                <a:gd name="f126" fmla="val 137"/>
                <a:gd name="f127" fmla="val 1150"/>
                <a:gd name="f128" fmla="val 124"/>
                <a:gd name="f129" fmla="val 1130"/>
                <a:gd name="f130" fmla="val 1108"/>
                <a:gd name="f131" fmla="val 1041"/>
                <a:gd name="f132" fmla="val 74"/>
                <a:gd name="f133" fmla="val 973"/>
                <a:gd name="f134" fmla="val 901"/>
                <a:gd name="f135" fmla="val 93"/>
                <a:gd name="f136" fmla="val 897"/>
                <a:gd name="f137" fmla="val 890"/>
                <a:gd name="f138" fmla="val 888"/>
                <a:gd name="f139" fmla="val 58"/>
                <a:gd name="f140" fmla="val 857"/>
                <a:gd name="f141" fmla="val 78"/>
                <a:gd name="f142" fmla="val 815"/>
                <a:gd name="f143" fmla="val 779"/>
                <a:gd name="f144" fmla="val 61"/>
                <a:gd name="f145" fmla="val 743"/>
                <a:gd name="f146" fmla="val 59"/>
                <a:gd name="f147" fmla="val 705"/>
                <a:gd name="f148" fmla="val 54"/>
                <a:gd name="f149" fmla="val 667"/>
                <a:gd name="f150" fmla="val 52"/>
                <a:gd name="f151" fmla="val 49"/>
                <a:gd name="f152" fmla="val 47"/>
                <a:gd name="f153" fmla="val 688"/>
                <a:gd name="f154" fmla="val 708"/>
                <a:gd name="f155" fmla="val 728"/>
                <a:gd name="f156" fmla="val 16"/>
                <a:gd name="f157" fmla="val 729"/>
                <a:gd name="f158" fmla="val 706"/>
                <a:gd name="f159" fmla="val 672"/>
                <a:gd name="f160" fmla="val 7"/>
                <a:gd name="f161" fmla="val 622"/>
                <a:gd name="f162" fmla="val 571"/>
                <a:gd name="f163" fmla="val 9"/>
                <a:gd name="f164" fmla="val 521"/>
                <a:gd name="f165" fmla="val 465"/>
                <a:gd name="f166" fmla="val 410"/>
                <a:gd name="f167" fmla="val 18"/>
                <a:gd name="f168" fmla="val 355"/>
                <a:gd name="f169" fmla="val 20"/>
                <a:gd name="f170" fmla="val 311"/>
                <a:gd name="f171" fmla="val 17"/>
                <a:gd name="f172" fmla="val 289"/>
                <a:gd name="f173" fmla="val 28"/>
                <a:gd name="f174" fmla="val 271"/>
                <a:gd name="f175" fmla="val 253"/>
                <a:gd name="f176" fmla="val 48"/>
                <a:gd name="f177" fmla="val 235"/>
                <a:gd name="f178" fmla="val 50"/>
                <a:gd name="f179" fmla="val 55"/>
                <a:gd name="f180" fmla="val 227"/>
                <a:gd name="f181" fmla="val 64"/>
                <a:gd name="f182" fmla="val 207"/>
                <a:gd name="f183" fmla="val 71"/>
                <a:gd name="f184" fmla="val 187"/>
                <a:gd name="f185" fmla="val 80"/>
                <a:gd name="f186" fmla="val 162"/>
                <a:gd name="f187" fmla="val 172"/>
                <a:gd name="f188" fmla="val 1102"/>
                <a:gd name="f189" fmla="val 179"/>
                <a:gd name="f190" fmla="val 182"/>
                <a:gd name="f191" fmla="val 1103"/>
                <a:gd name="f192" fmla="val 1077"/>
                <a:gd name="f193" fmla="val 201"/>
                <a:gd name="f194" fmla="val 1049"/>
                <a:gd name="f195" fmla="val 203"/>
                <a:gd name="f196" fmla="val 1020"/>
                <a:gd name="f197" fmla="val 205"/>
                <a:gd name="f198" fmla="val 990"/>
                <a:gd name="f199" fmla="val 212"/>
                <a:gd name="f200" fmla="val 960"/>
                <a:gd name="f201" fmla="val 216"/>
                <a:gd name="f202" fmla="val 931"/>
                <a:gd name="f203" fmla="val 218"/>
                <a:gd name="f204" fmla="val 915"/>
                <a:gd name="f205" fmla="val 899"/>
                <a:gd name="f206" fmla="val 883"/>
                <a:gd name="f207" fmla="val 193"/>
                <a:gd name="f208" fmla="val 879"/>
                <a:gd name="f209" fmla="val 173"/>
                <a:gd name="f210" fmla="val 878"/>
                <a:gd name="f211" fmla="val 906"/>
                <a:gd name="f212" fmla="val 171"/>
                <a:gd name="f213" fmla="val 971"/>
                <a:gd name="f214" fmla="val 1037"/>
                <a:gd name="f215" fmla="val 44"/>
                <a:gd name="f216" fmla="val 637"/>
                <a:gd name="f217" fmla="val 595"/>
                <a:gd name="f218" fmla="val 559"/>
                <a:gd name="f219" fmla="val 84"/>
                <a:gd name="f220" fmla="val 524"/>
                <a:gd name="f221" fmla="val 103"/>
                <a:gd name="f222" fmla="val 475"/>
                <a:gd name="f223" fmla="val 106"/>
                <a:gd name="f224" fmla="val 428"/>
                <a:gd name="f225" fmla="val 77"/>
                <a:gd name="f226" fmla="val 377"/>
                <a:gd name="f227" fmla="val 423"/>
                <a:gd name="f228" fmla="val 68"/>
                <a:gd name="f229" fmla="val 466"/>
                <a:gd name="f230" fmla="val 509"/>
                <a:gd name="f231" fmla="val 60"/>
                <a:gd name="f232" fmla="val 550"/>
                <a:gd name="f233" fmla="val 35"/>
                <a:gd name="f234" fmla="val 589"/>
                <a:gd name="f235" fmla="val 293"/>
                <a:gd name="f236" fmla="val 515"/>
                <a:gd name="f237" fmla="val 319"/>
                <a:gd name="f238" fmla="val 470"/>
                <a:gd name="f239" fmla="val 305"/>
                <a:gd name="f240" fmla="val 434"/>
                <a:gd name="f241" fmla="val 284"/>
                <a:gd name="f242" fmla="val 399"/>
                <a:gd name="f243" fmla="val 287"/>
                <a:gd name="f244" fmla="val 435"/>
                <a:gd name="f245" fmla="val 290"/>
                <a:gd name="f246" fmla="val 472"/>
                <a:gd name="f247" fmla="+- 0 0 -90"/>
                <a:gd name="f248" fmla="*/ f3 1 358"/>
                <a:gd name="f249" fmla="*/ f4 1 1286"/>
                <a:gd name="f250" fmla="val f5"/>
                <a:gd name="f251" fmla="val f6"/>
                <a:gd name="f252" fmla="val f7"/>
                <a:gd name="f253" fmla="*/ f247 f0 1"/>
                <a:gd name="f254" fmla="+- f252 0 f250"/>
                <a:gd name="f255" fmla="+- f251 0 f250"/>
                <a:gd name="f256" fmla="*/ f253 1 f2"/>
                <a:gd name="f257" fmla="*/ f255 1 358"/>
                <a:gd name="f258" fmla="*/ f254 1 1286"/>
                <a:gd name="f259" fmla="*/ 82 f255 1"/>
                <a:gd name="f260" fmla="*/ 145 f254 1"/>
                <a:gd name="f261" fmla="*/ 70 f255 1"/>
                <a:gd name="f262" fmla="*/ 157 f254 1"/>
                <a:gd name="f263" fmla="*/ 91 f255 1"/>
                <a:gd name="f264" fmla="*/ 56 f254 1"/>
                <a:gd name="f265" fmla="*/ 167 f255 1"/>
                <a:gd name="f266" fmla="*/ 2 f254 1"/>
                <a:gd name="f267" fmla="*/ 229 f255 1"/>
                <a:gd name="f268" fmla="*/ 39 f254 1"/>
                <a:gd name="f269" fmla="*/ 251 f255 1"/>
                <a:gd name="f270" fmla="*/ 127 f254 1"/>
                <a:gd name="f271" fmla="*/ 295 f255 1"/>
                <a:gd name="f272" fmla="*/ 230 f254 1"/>
                <a:gd name="f273" fmla="*/ 331 f255 1"/>
                <a:gd name="f274" fmla="*/ 298 f254 1"/>
                <a:gd name="f275" fmla="*/ 328 f255 1"/>
                <a:gd name="f276" fmla="*/ 333 f254 1"/>
                <a:gd name="f277" fmla="*/ 338 f255 1"/>
                <a:gd name="f278" fmla="*/ 390 f254 1"/>
                <a:gd name="f279" fmla="*/ 322 f255 1"/>
                <a:gd name="f280" fmla="*/ 562 f254 1"/>
                <a:gd name="f281" fmla="*/ 320 f255 1"/>
                <a:gd name="f282" fmla="*/ 604 f254 1"/>
                <a:gd name="f283" fmla="*/ 325 f255 1"/>
                <a:gd name="f284" fmla="*/ 855 f254 1"/>
                <a:gd name="f285" fmla="*/ 304 f255 1"/>
                <a:gd name="f286" fmla="*/ 885 f254 1"/>
                <a:gd name="f287" fmla="*/ 932 f254 1"/>
                <a:gd name="f288" fmla="*/ 247 f255 1"/>
                <a:gd name="f289" fmla="*/ 1094 f254 1"/>
                <a:gd name="f290" fmla="*/ 226 f255 1"/>
                <a:gd name="f291" fmla="*/ 1160 f254 1"/>
                <a:gd name="f292" fmla="*/ 242 f255 1"/>
                <a:gd name="f293" fmla="*/ 1252 f254 1"/>
                <a:gd name="f294" fmla="*/ 175 f255 1"/>
                <a:gd name="f295" fmla="*/ 1276 f254 1"/>
                <a:gd name="f296" fmla="*/ 139 f255 1"/>
                <a:gd name="f297" fmla="*/ 1223 f254 1"/>
                <a:gd name="f298" fmla="*/ 133 f255 1"/>
                <a:gd name="f299" fmla="*/ 1241 f254 1"/>
                <a:gd name="f300" fmla="*/ 121 f255 1"/>
                <a:gd name="f301" fmla="*/ 1192 f254 1"/>
                <a:gd name="f302" fmla="*/ 120 f255 1"/>
                <a:gd name="f303" fmla="*/ 1173 f254 1"/>
                <a:gd name="f304" fmla="*/ 117 f255 1"/>
                <a:gd name="f305" fmla="*/ 1108 f254 1"/>
                <a:gd name="f306" fmla="*/ 92 f255 1"/>
                <a:gd name="f307" fmla="*/ 901 f254 1"/>
                <a:gd name="f308" fmla="*/ 888 f254 1"/>
                <a:gd name="f309" fmla="*/ 779 f254 1"/>
                <a:gd name="f310" fmla="*/ 54 f255 1"/>
                <a:gd name="f311" fmla="*/ 667 f254 1"/>
                <a:gd name="f312" fmla="*/ 47 f255 1"/>
                <a:gd name="f313" fmla="*/ 728 f254 1"/>
                <a:gd name="f314" fmla="*/ 2 f255 1"/>
                <a:gd name="f315" fmla="*/ 672 f254 1"/>
                <a:gd name="f316" fmla="*/ 9 f255 1"/>
                <a:gd name="f317" fmla="*/ 521 f254 1"/>
                <a:gd name="f318" fmla="*/ 18 f255 1"/>
                <a:gd name="f319" fmla="*/ 355 f254 1"/>
                <a:gd name="f320" fmla="*/ 17 f255 1"/>
                <a:gd name="f321" fmla="*/ 289 f254 1"/>
                <a:gd name="f322" fmla="*/ 48 f255 1"/>
                <a:gd name="f323" fmla="*/ 235 f254 1"/>
                <a:gd name="f324" fmla="*/ 56 f255 1"/>
                <a:gd name="f325" fmla="*/ 227 f254 1"/>
                <a:gd name="f326" fmla="*/ 78 f255 1"/>
                <a:gd name="f327" fmla="*/ 167 f254 1"/>
                <a:gd name="f328" fmla="*/ 172 f255 1"/>
                <a:gd name="f329" fmla="*/ 1102 f254 1"/>
                <a:gd name="f330" fmla="*/ 182 f255 1"/>
                <a:gd name="f331" fmla="*/ 1103 f254 1"/>
                <a:gd name="f332" fmla="*/ 203 f255 1"/>
                <a:gd name="f333" fmla="*/ 1020 f254 1"/>
                <a:gd name="f334" fmla="*/ 216 f255 1"/>
                <a:gd name="f335" fmla="*/ 931 f254 1"/>
                <a:gd name="f336" fmla="*/ 219 f255 1"/>
                <a:gd name="f337" fmla="*/ 883 f254 1"/>
                <a:gd name="f338" fmla="*/ 906 f254 1"/>
                <a:gd name="f339" fmla="*/ 44 f255 1"/>
                <a:gd name="f340" fmla="*/ 637 f254 1"/>
                <a:gd name="f341" fmla="*/ 84 f255 1"/>
                <a:gd name="f342" fmla="*/ 524 f254 1"/>
                <a:gd name="f343" fmla="*/ 77 f255 1"/>
                <a:gd name="f344" fmla="*/ 377 f254 1"/>
                <a:gd name="f345" fmla="*/ 64 f255 1"/>
                <a:gd name="f346" fmla="*/ 509 f254 1"/>
                <a:gd name="f347" fmla="*/ 293 f255 1"/>
                <a:gd name="f348" fmla="*/ 515 f254 1"/>
                <a:gd name="f349" fmla="*/ 284 f255 1"/>
                <a:gd name="f350" fmla="*/ 399 f254 1"/>
                <a:gd name="f351" fmla="+- f256 0 f1"/>
                <a:gd name="f352" fmla="*/ f259 1 358"/>
                <a:gd name="f353" fmla="*/ f260 1 1286"/>
                <a:gd name="f354" fmla="*/ f261 1 358"/>
                <a:gd name="f355" fmla="*/ f262 1 1286"/>
                <a:gd name="f356" fmla="*/ f263 1 358"/>
                <a:gd name="f357" fmla="*/ f264 1 1286"/>
                <a:gd name="f358" fmla="*/ f265 1 358"/>
                <a:gd name="f359" fmla="*/ f266 1 1286"/>
                <a:gd name="f360" fmla="*/ f267 1 358"/>
                <a:gd name="f361" fmla="*/ f268 1 1286"/>
                <a:gd name="f362" fmla="*/ f269 1 358"/>
                <a:gd name="f363" fmla="*/ f270 1 1286"/>
                <a:gd name="f364" fmla="*/ f271 1 358"/>
                <a:gd name="f365" fmla="*/ f272 1 1286"/>
                <a:gd name="f366" fmla="*/ f273 1 358"/>
                <a:gd name="f367" fmla="*/ f274 1 1286"/>
                <a:gd name="f368" fmla="*/ f275 1 358"/>
                <a:gd name="f369" fmla="*/ f276 1 1286"/>
                <a:gd name="f370" fmla="*/ f277 1 358"/>
                <a:gd name="f371" fmla="*/ f278 1 1286"/>
                <a:gd name="f372" fmla="*/ f279 1 358"/>
                <a:gd name="f373" fmla="*/ f280 1 1286"/>
                <a:gd name="f374" fmla="*/ f281 1 358"/>
                <a:gd name="f375" fmla="*/ f282 1 1286"/>
                <a:gd name="f376" fmla="*/ f283 1 358"/>
                <a:gd name="f377" fmla="*/ f284 1 1286"/>
                <a:gd name="f378" fmla="*/ f285 1 358"/>
                <a:gd name="f379" fmla="*/ f286 1 1286"/>
                <a:gd name="f380" fmla="*/ f287 1 1286"/>
                <a:gd name="f381" fmla="*/ f288 1 358"/>
                <a:gd name="f382" fmla="*/ f289 1 1286"/>
                <a:gd name="f383" fmla="*/ f290 1 358"/>
                <a:gd name="f384" fmla="*/ f291 1 1286"/>
                <a:gd name="f385" fmla="*/ f292 1 358"/>
                <a:gd name="f386" fmla="*/ f293 1 1286"/>
                <a:gd name="f387" fmla="*/ f294 1 358"/>
                <a:gd name="f388" fmla="*/ f295 1 1286"/>
                <a:gd name="f389" fmla="*/ f296 1 358"/>
                <a:gd name="f390" fmla="*/ f297 1 1286"/>
                <a:gd name="f391" fmla="*/ f298 1 358"/>
                <a:gd name="f392" fmla="*/ f299 1 1286"/>
                <a:gd name="f393" fmla="*/ f300 1 358"/>
                <a:gd name="f394" fmla="*/ f301 1 1286"/>
                <a:gd name="f395" fmla="*/ f302 1 358"/>
                <a:gd name="f396" fmla="*/ f303 1 1286"/>
                <a:gd name="f397" fmla="*/ f304 1 358"/>
                <a:gd name="f398" fmla="*/ f305 1 1286"/>
                <a:gd name="f399" fmla="*/ f306 1 358"/>
                <a:gd name="f400" fmla="*/ f307 1 1286"/>
                <a:gd name="f401" fmla="*/ f308 1 1286"/>
                <a:gd name="f402" fmla="*/ f309 1 1286"/>
                <a:gd name="f403" fmla="*/ f310 1 358"/>
                <a:gd name="f404" fmla="*/ f311 1 1286"/>
                <a:gd name="f405" fmla="*/ f312 1 358"/>
                <a:gd name="f406" fmla="*/ f313 1 1286"/>
                <a:gd name="f407" fmla="*/ f314 1 358"/>
                <a:gd name="f408" fmla="*/ f315 1 1286"/>
                <a:gd name="f409" fmla="*/ f316 1 358"/>
                <a:gd name="f410" fmla="*/ f317 1 1286"/>
                <a:gd name="f411" fmla="*/ f318 1 358"/>
                <a:gd name="f412" fmla="*/ f319 1 1286"/>
                <a:gd name="f413" fmla="*/ f320 1 358"/>
                <a:gd name="f414" fmla="*/ f321 1 1286"/>
                <a:gd name="f415" fmla="*/ f322 1 358"/>
                <a:gd name="f416" fmla="*/ f323 1 1286"/>
                <a:gd name="f417" fmla="*/ f324 1 358"/>
                <a:gd name="f418" fmla="*/ f325 1 1286"/>
                <a:gd name="f419" fmla="*/ f326 1 358"/>
                <a:gd name="f420" fmla="*/ f327 1 1286"/>
                <a:gd name="f421" fmla="*/ f328 1 358"/>
                <a:gd name="f422" fmla="*/ f329 1 1286"/>
                <a:gd name="f423" fmla="*/ f330 1 358"/>
                <a:gd name="f424" fmla="*/ f331 1 1286"/>
                <a:gd name="f425" fmla="*/ f332 1 358"/>
                <a:gd name="f426" fmla="*/ f333 1 1286"/>
                <a:gd name="f427" fmla="*/ f334 1 358"/>
                <a:gd name="f428" fmla="*/ f335 1 1286"/>
                <a:gd name="f429" fmla="*/ f336 1 358"/>
                <a:gd name="f430" fmla="*/ f337 1 1286"/>
                <a:gd name="f431" fmla="*/ f338 1 1286"/>
                <a:gd name="f432" fmla="*/ f339 1 358"/>
                <a:gd name="f433" fmla="*/ f340 1 1286"/>
                <a:gd name="f434" fmla="*/ f341 1 358"/>
                <a:gd name="f435" fmla="*/ f342 1 1286"/>
                <a:gd name="f436" fmla="*/ f343 1 358"/>
                <a:gd name="f437" fmla="*/ f344 1 1286"/>
                <a:gd name="f438" fmla="*/ f345 1 358"/>
                <a:gd name="f439" fmla="*/ f346 1 1286"/>
                <a:gd name="f440" fmla="*/ f347 1 358"/>
                <a:gd name="f441" fmla="*/ f348 1 1286"/>
                <a:gd name="f442" fmla="*/ f349 1 358"/>
                <a:gd name="f443" fmla="*/ f350 1 1286"/>
                <a:gd name="f444" fmla="*/ 0 1 f257"/>
                <a:gd name="f445" fmla="*/ f251 1 f257"/>
                <a:gd name="f446" fmla="*/ 0 1 f258"/>
                <a:gd name="f447" fmla="*/ f252 1 f258"/>
                <a:gd name="f448" fmla="*/ f352 1 f257"/>
                <a:gd name="f449" fmla="*/ f353 1 f258"/>
                <a:gd name="f450" fmla="*/ f354 1 f257"/>
                <a:gd name="f451" fmla="*/ f355 1 f258"/>
                <a:gd name="f452" fmla="*/ f356 1 f257"/>
                <a:gd name="f453" fmla="*/ f357 1 f258"/>
                <a:gd name="f454" fmla="*/ f358 1 f257"/>
                <a:gd name="f455" fmla="*/ f359 1 f258"/>
                <a:gd name="f456" fmla="*/ f360 1 f257"/>
                <a:gd name="f457" fmla="*/ f361 1 f258"/>
                <a:gd name="f458" fmla="*/ f362 1 f257"/>
                <a:gd name="f459" fmla="*/ f363 1 f258"/>
                <a:gd name="f460" fmla="*/ f364 1 f257"/>
                <a:gd name="f461" fmla="*/ f365 1 f258"/>
                <a:gd name="f462" fmla="*/ f366 1 f257"/>
                <a:gd name="f463" fmla="*/ f367 1 f258"/>
                <a:gd name="f464" fmla="*/ f368 1 f257"/>
                <a:gd name="f465" fmla="*/ f369 1 f258"/>
                <a:gd name="f466" fmla="*/ f370 1 f257"/>
                <a:gd name="f467" fmla="*/ f371 1 f258"/>
                <a:gd name="f468" fmla="*/ f372 1 f257"/>
                <a:gd name="f469" fmla="*/ f373 1 f258"/>
                <a:gd name="f470" fmla="*/ f374 1 f257"/>
                <a:gd name="f471" fmla="*/ f375 1 f258"/>
                <a:gd name="f472" fmla="*/ f376 1 f257"/>
                <a:gd name="f473" fmla="*/ f377 1 f258"/>
                <a:gd name="f474" fmla="*/ f378 1 f257"/>
                <a:gd name="f475" fmla="*/ f379 1 f258"/>
                <a:gd name="f476" fmla="*/ f380 1 f258"/>
                <a:gd name="f477" fmla="*/ f381 1 f257"/>
                <a:gd name="f478" fmla="*/ f382 1 f258"/>
                <a:gd name="f479" fmla="*/ f383 1 f257"/>
                <a:gd name="f480" fmla="*/ f384 1 f258"/>
                <a:gd name="f481" fmla="*/ f385 1 f257"/>
                <a:gd name="f482" fmla="*/ f386 1 f258"/>
                <a:gd name="f483" fmla="*/ f387 1 f257"/>
                <a:gd name="f484" fmla="*/ f388 1 f258"/>
                <a:gd name="f485" fmla="*/ f389 1 f257"/>
                <a:gd name="f486" fmla="*/ f390 1 f258"/>
                <a:gd name="f487" fmla="*/ f391 1 f257"/>
                <a:gd name="f488" fmla="*/ f392 1 f258"/>
                <a:gd name="f489" fmla="*/ f393 1 f257"/>
                <a:gd name="f490" fmla="*/ f394 1 f258"/>
                <a:gd name="f491" fmla="*/ f395 1 f257"/>
                <a:gd name="f492" fmla="*/ f396 1 f258"/>
                <a:gd name="f493" fmla="*/ f397 1 f257"/>
                <a:gd name="f494" fmla="*/ f398 1 f258"/>
                <a:gd name="f495" fmla="*/ f399 1 f257"/>
                <a:gd name="f496" fmla="*/ f400 1 f258"/>
                <a:gd name="f497" fmla="*/ f401 1 f258"/>
                <a:gd name="f498" fmla="*/ f402 1 f258"/>
                <a:gd name="f499" fmla="*/ f403 1 f257"/>
                <a:gd name="f500" fmla="*/ f404 1 f258"/>
                <a:gd name="f501" fmla="*/ f405 1 f257"/>
                <a:gd name="f502" fmla="*/ f406 1 f258"/>
                <a:gd name="f503" fmla="*/ f407 1 f257"/>
                <a:gd name="f504" fmla="*/ f408 1 f258"/>
                <a:gd name="f505" fmla="*/ f409 1 f257"/>
                <a:gd name="f506" fmla="*/ f410 1 f258"/>
                <a:gd name="f507" fmla="*/ f411 1 f257"/>
                <a:gd name="f508" fmla="*/ f412 1 f258"/>
                <a:gd name="f509" fmla="*/ f413 1 f257"/>
                <a:gd name="f510" fmla="*/ f414 1 f258"/>
                <a:gd name="f511" fmla="*/ f415 1 f257"/>
                <a:gd name="f512" fmla="*/ f416 1 f258"/>
                <a:gd name="f513" fmla="*/ f417 1 f257"/>
                <a:gd name="f514" fmla="*/ f418 1 f258"/>
                <a:gd name="f515" fmla="*/ f419 1 f257"/>
                <a:gd name="f516" fmla="*/ f420 1 f258"/>
                <a:gd name="f517" fmla="*/ f421 1 f257"/>
                <a:gd name="f518" fmla="*/ f422 1 f258"/>
                <a:gd name="f519" fmla="*/ f423 1 f257"/>
                <a:gd name="f520" fmla="*/ f424 1 f258"/>
                <a:gd name="f521" fmla="*/ f425 1 f257"/>
                <a:gd name="f522" fmla="*/ f426 1 f258"/>
                <a:gd name="f523" fmla="*/ f427 1 f257"/>
                <a:gd name="f524" fmla="*/ f428 1 f258"/>
                <a:gd name="f525" fmla="*/ f429 1 f257"/>
                <a:gd name="f526" fmla="*/ f430 1 f258"/>
                <a:gd name="f527" fmla="*/ f431 1 f258"/>
                <a:gd name="f528" fmla="*/ f432 1 f257"/>
                <a:gd name="f529" fmla="*/ f433 1 f258"/>
                <a:gd name="f530" fmla="*/ f434 1 f257"/>
                <a:gd name="f531" fmla="*/ f435 1 f258"/>
                <a:gd name="f532" fmla="*/ f436 1 f257"/>
                <a:gd name="f533" fmla="*/ f437 1 f258"/>
                <a:gd name="f534" fmla="*/ f438 1 f257"/>
                <a:gd name="f535" fmla="*/ f439 1 f258"/>
                <a:gd name="f536" fmla="*/ f440 1 f257"/>
                <a:gd name="f537" fmla="*/ f441 1 f258"/>
                <a:gd name="f538" fmla="*/ f442 1 f257"/>
                <a:gd name="f539" fmla="*/ f443 1 f258"/>
                <a:gd name="f540" fmla="*/ f444 f248 1"/>
                <a:gd name="f541" fmla="*/ f445 f248 1"/>
                <a:gd name="f542" fmla="*/ f447 f249 1"/>
                <a:gd name="f543" fmla="*/ f446 f249 1"/>
                <a:gd name="f544" fmla="*/ f448 f248 1"/>
                <a:gd name="f545" fmla="*/ f449 f249 1"/>
                <a:gd name="f546" fmla="*/ f450 f248 1"/>
                <a:gd name="f547" fmla="*/ f451 f249 1"/>
                <a:gd name="f548" fmla="*/ f452 f248 1"/>
                <a:gd name="f549" fmla="*/ f453 f249 1"/>
                <a:gd name="f550" fmla="*/ f454 f248 1"/>
                <a:gd name="f551" fmla="*/ f455 f249 1"/>
                <a:gd name="f552" fmla="*/ f456 f248 1"/>
                <a:gd name="f553" fmla="*/ f457 f249 1"/>
                <a:gd name="f554" fmla="*/ f458 f248 1"/>
                <a:gd name="f555" fmla="*/ f459 f249 1"/>
                <a:gd name="f556" fmla="*/ f460 f248 1"/>
                <a:gd name="f557" fmla="*/ f461 f249 1"/>
                <a:gd name="f558" fmla="*/ f462 f248 1"/>
                <a:gd name="f559" fmla="*/ f463 f249 1"/>
                <a:gd name="f560" fmla="*/ f464 f248 1"/>
                <a:gd name="f561" fmla="*/ f465 f249 1"/>
                <a:gd name="f562" fmla="*/ f466 f248 1"/>
                <a:gd name="f563" fmla="*/ f467 f249 1"/>
                <a:gd name="f564" fmla="*/ f468 f248 1"/>
                <a:gd name="f565" fmla="*/ f469 f249 1"/>
                <a:gd name="f566" fmla="*/ f470 f248 1"/>
                <a:gd name="f567" fmla="*/ f471 f249 1"/>
                <a:gd name="f568" fmla="*/ f472 f248 1"/>
                <a:gd name="f569" fmla="*/ f473 f249 1"/>
                <a:gd name="f570" fmla="*/ f474 f248 1"/>
                <a:gd name="f571" fmla="*/ f475 f249 1"/>
                <a:gd name="f572" fmla="*/ f476 f249 1"/>
                <a:gd name="f573" fmla="*/ f477 f248 1"/>
                <a:gd name="f574" fmla="*/ f478 f249 1"/>
                <a:gd name="f575" fmla="*/ f479 f248 1"/>
                <a:gd name="f576" fmla="*/ f480 f249 1"/>
                <a:gd name="f577" fmla="*/ f481 f248 1"/>
                <a:gd name="f578" fmla="*/ f482 f249 1"/>
                <a:gd name="f579" fmla="*/ f483 f248 1"/>
                <a:gd name="f580" fmla="*/ f484 f249 1"/>
                <a:gd name="f581" fmla="*/ f485 f248 1"/>
                <a:gd name="f582" fmla="*/ f486 f249 1"/>
                <a:gd name="f583" fmla="*/ f487 f248 1"/>
                <a:gd name="f584" fmla="*/ f488 f249 1"/>
                <a:gd name="f585" fmla="*/ f489 f248 1"/>
                <a:gd name="f586" fmla="*/ f490 f249 1"/>
                <a:gd name="f587" fmla="*/ f491 f248 1"/>
                <a:gd name="f588" fmla="*/ f492 f249 1"/>
                <a:gd name="f589" fmla="*/ f493 f248 1"/>
                <a:gd name="f590" fmla="*/ f494 f249 1"/>
                <a:gd name="f591" fmla="*/ f495 f248 1"/>
                <a:gd name="f592" fmla="*/ f496 f249 1"/>
                <a:gd name="f593" fmla="*/ f497 f249 1"/>
                <a:gd name="f594" fmla="*/ f498 f249 1"/>
                <a:gd name="f595" fmla="*/ f499 f248 1"/>
                <a:gd name="f596" fmla="*/ f500 f249 1"/>
                <a:gd name="f597" fmla="*/ f501 f248 1"/>
                <a:gd name="f598" fmla="*/ f502 f249 1"/>
                <a:gd name="f599" fmla="*/ f503 f248 1"/>
                <a:gd name="f600" fmla="*/ f504 f249 1"/>
                <a:gd name="f601" fmla="*/ f505 f248 1"/>
                <a:gd name="f602" fmla="*/ f506 f249 1"/>
                <a:gd name="f603" fmla="*/ f507 f248 1"/>
                <a:gd name="f604" fmla="*/ f508 f249 1"/>
                <a:gd name="f605" fmla="*/ f509 f248 1"/>
                <a:gd name="f606" fmla="*/ f510 f249 1"/>
                <a:gd name="f607" fmla="*/ f511 f248 1"/>
                <a:gd name="f608" fmla="*/ f512 f249 1"/>
                <a:gd name="f609" fmla="*/ f513 f248 1"/>
                <a:gd name="f610" fmla="*/ f514 f249 1"/>
                <a:gd name="f611" fmla="*/ f515 f248 1"/>
                <a:gd name="f612" fmla="*/ f516 f249 1"/>
                <a:gd name="f613" fmla="*/ f517 f248 1"/>
                <a:gd name="f614" fmla="*/ f518 f249 1"/>
                <a:gd name="f615" fmla="*/ f519 f248 1"/>
                <a:gd name="f616" fmla="*/ f520 f249 1"/>
                <a:gd name="f617" fmla="*/ f521 f248 1"/>
                <a:gd name="f618" fmla="*/ f522 f249 1"/>
                <a:gd name="f619" fmla="*/ f523 f248 1"/>
                <a:gd name="f620" fmla="*/ f524 f249 1"/>
                <a:gd name="f621" fmla="*/ f525 f248 1"/>
                <a:gd name="f622" fmla="*/ f526 f249 1"/>
                <a:gd name="f623" fmla="*/ f527 f249 1"/>
                <a:gd name="f624" fmla="*/ f528 f248 1"/>
                <a:gd name="f625" fmla="*/ f529 f249 1"/>
                <a:gd name="f626" fmla="*/ f530 f248 1"/>
                <a:gd name="f627" fmla="*/ f531 f249 1"/>
                <a:gd name="f628" fmla="*/ f532 f248 1"/>
                <a:gd name="f629" fmla="*/ f533 f249 1"/>
                <a:gd name="f630" fmla="*/ f534 f248 1"/>
                <a:gd name="f631" fmla="*/ f535 f249 1"/>
                <a:gd name="f632" fmla="*/ f536 f248 1"/>
                <a:gd name="f633" fmla="*/ f537 f249 1"/>
                <a:gd name="f634" fmla="*/ f538 f248 1"/>
                <a:gd name="f635" fmla="*/ f539 f249 1"/>
              </a:gdLst>
              <a:ahLst/>
              <a:cxnLst>
                <a:cxn ang="3cd4">
                  <a:pos x="hc" y="t"/>
                </a:cxn>
                <a:cxn ang="0">
                  <a:pos x="r" y="vc"/>
                </a:cxn>
                <a:cxn ang="cd4">
                  <a:pos x="hc" y="b"/>
                </a:cxn>
                <a:cxn ang="cd2">
                  <a:pos x="l" y="vc"/>
                </a:cxn>
                <a:cxn ang="f351">
                  <a:pos x="f544" y="f545"/>
                </a:cxn>
                <a:cxn ang="f351">
                  <a:pos x="f546" y="f547"/>
                </a:cxn>
                <a:cxn ang="f351">
                  <a:pos x="f548" y="f549"/>
                </a:cxn>
                <a:cxn ang="f351">
                  <a:pos x="f550" y="f551"/>
                </a:cxn>
                <a:cxn ang="f351">
                  <a:pos x="f552" y="f553"/>
                </a:cxn>
                <a:cxn ang="f351">
                  <a:pos x="f554" y="f555"/>
                </a:cxn>
                <a:cxn ang="f351">
                  <a:pos x="f556" y="f557"/>
                </a:cxn>
                <a:cxn ang="f351">
                  <a:pos x="f558" y="f559"/>
                </a:cxn>
                <a:cxn ang="f351">
                  <a:pos x="f560" y="f561"/>
                </a:cxn>
                <a:cxn ang="f351">
                  <a:pos x="f562" y="f563"/>
                </a:cxn>
                <a:cxn ang="f351">
                  <a:pos x="f564" y="f565"/>
                </a:cxn>
                <a:cxn ang="f351">
                  <a:pos x="f566" y="f567"/>
                </a:cxn>
                <a:cxn ang="f351">
                  <a:pos x="f568" y="f569"/>
                </a:cxn>
                <a:cxn ang="f351">
                  <a:pos x="f570" y="f571"/>
                </a:cxn>
                <a:cxn ang="f351">
                  <a:pos x="f556" y="f572"/>
                </a:cxn>
                <a:cxn ang="f351">
                  <a:pos x="f573" y="f574"/>
                </a:cxn>
                <a:cxn ang="f351">
                  <a:pos x="f575" y="f576"/>
                </a:cxn>
                <a:cxn ang="f351">
                  <a:pos x="f577" y="f578"/>
                </a:cxn>
                <a:cxn ang="f351">
                  <a:pos x="f579" y="f580"/>
                </a:cxn>
                <a:cxn ang="f351">
                  <a:pos x="f581" y="f582"/>
                </a:cxn>
                <a:cxn ang="f351">
                  <a:pos x="f583" y="f584"/>
                </a:cxn>
                <a:cxn ang="f351">
                  <a:pos x="f585" y="f586"/>
                </a:cxn>
                <a:cxn ang="f351">
                  <a:pos x="f587" y="f588"/>
                </a:cxn>
                <a:cxn ang="f351">
                  <a:pos x="f589" y="f590"/>
                </a:cxn>
                <a:cxn ang="f351">
                  <a:pos x="f591" y="f592"/>
                </a:cxn>
                <a:cxn ang="f351">
                  <a:pos x="f591" y="f593"/>
                </a:cxn>
                <a:cxn ang="f351">
                  <a:pos x="f546" y="f594"/>
                </a:cxn>
                <a:cxn ang="f351">
                  <a:pos x="f595" y="f596"/>
                </a:cxn>
                <a:cxn ang="f351">
                  <a:pos x="f597" y="f596"/>
                </a:cxn>
                <a:cxn ang="f351">
                  <a:pos x="f597" y="f598"/>
                </a:cxn>
                <a:cxn ang="f351">
                  <a:pos x="f599" y="f600"/>
                </a:cxn>
                <a:cxn ang="f351">
                  <a:pos x="f601" y="f602"/>
                </a:cxn>
                <a:cxn ang="f351">
                  <a:pos x="f603" y="f604"/>
                </a:cxn>
                <a:cxn ang="f351">
                  <a:pos x="f605" y="f606"/>
                </a:cxn>
                <a:cxn ang="f351">
                  <a:pos x="f607" y="f608"/>
                </a:cxn>
                <a:cxn ang="f351">
                  <a:pos x="f609" y="f610"/>
                </a:cxn>
                <a:cxn ang="f351">
                  <a:pos x="f611" y="f612"/>
                </a:cxn>
                <a:cxn ang="f351">
                  <a:pos x="f544" y="f545"/>
                </a:cxn>
                <a:cxn ang="f351">
                  <a:pos x="f613" y="f614"/>
                </a:cxn>
                <a:cxn ang="f351">
                  <a:pos x="f615" y="f616"/>
                </a:cxn>
                <a:cxn ang="f351">
                  <a:pos x="f617" y="f618"/>
                </a:cxn>
                <a:cxn ang="f351">
                  <a:pos x="f619" y="f620"/>
                </a:cxn>
                <a:cxn ang="f351">
                  <a:pos x="f621" y="f622"/>
                </a:cxn>
                <a:cxn ang="f351">
                  <a:pos x="f613" y="f623"/>
                </a:cxn>
                <a:cxn ang="f351">
                  <a:pos x="f613" y="f614"/>
                </a:cxn>
                <a:cxn ang="f351">
                  <a:pos x="f624" y="f625"/>
                </a:cxn>
                <a:cxn ang="f351">
                  <a:pos x="f626" y="f627"/>
                </a:cxn>
                <a:cxn ang="f351">
                  <a:pos x="f628" y="f629"/>
                </a:cxn>
                <a:cxn ang="f351">
                  <a:pos x="f630" y="f631"/>
                </a:cxn>
                <a:cxn ang="f351">
                  <a:pos x="f624" y="f625"/>
                </a:cxn>
                <a:cxn ang="f351">
                  <a:pos x="f632" y="f633"/>
                </a:cxn>
                <a:cxn ang="f351">
                  <a:pos x="f634" y="f635"/>
                </a:cxn>
                <a:cxn ang="f351">
                  <a:pos x="f632" y="f633"/>
                </a:cxn>
              </a:cxnLst>
              <a:rect l="f540" t="f543" r="f541" b="f542"/>
              <a:pathLst>
                <a:path w="358" h="1286">
                  <a:moveTo>
                    <a:pt x="f8" y="f9"/>
                  </a:moveTo>
                  <a:cubicBezTo>
                    <a:pt x="f10" y="f11"/>
                    <a:pt x="f12" y="f13"/>
                    <a:pt x="f14" y="f15"/>
                  </a:cubicBezTo>
                  <a:cubicBezTo>
                    <a:pt x="f16" y="f17"/>
                    <a:pt x="f18" y="f19"/>
                    <a:pt x="f20" y="f21"/>
                  </a:cubicBezTo>
                  <a:cubicBezTo>
                    <a:pt x="f22" y="f23"/>
                    <a:pt x="f24" y="f25"/>
                    <a:pt x="f26" y="f27"/>
                  </a:cubicBezTo>
                  <a:cubicBezTo>
                    <a:pt x="f28" y="f5"/>
                    <a:pt x="f29" y="f30"/>
                    <a:pt x="f31" y="f32"/>
                  </a:cubicBezTo>
                  <a:cubicBezTo>
                    <a:pt x="f33" y="f34"/>
                    <a:pt x="f35" y="f36"/>
                    <a:pt x="f37" y="f17"/>
                  </a:cubicBezTo>
                  <a:cubicBezTo>
                    <a:pt x="f38" y="f26"/>
                    <a:pt x="f39" y="f40"/>
                    <a:pt x="f41" y="f42"/>
                  </a:cubicBezTo>
                  <a:cubicBezTo>
                    <a:pt x="f43" y="f44"/>
                    <a:pt x="f45" y="f39"/>
                    <a:pt x="f46" y="f47"/>
                  </a:cubicBezTo>
                  <a:cubicBezTo>
                    <a:pt x="f48" y="f49"/>
                    <a:pt x="f50" y="f51"/>
                    <a:pt x="f52" y="f53"/>
                  </a:cubicBezTo>
                  <a:cubicBezTo>
                    <a:pt x="f54" y="f55"/>
                    <a:pt x="f56" y="f57"/>
                    <a:pt x="f58" y="f59"/>
                  </a:cubicBezTo>
                  <a:cubicBezTo>
                    <a:pt x="f6" y="f60"/>
                    <a:pt x="f61" y="f62"/>
                    <a:pt x="f45" y="f63"/>
                  </a:cubicBezTo>
                  <a:cubicBezTo>
                    <a:pt x="f64" y="f65"/>
                    <a:pt x="f66" y="f67"/>
                    <a:pt x="f68" y="f69"/>
                  </a:cubicBezTo>
                  <a:cubicBezTo>
                    <a:pt x="f70" y="f71"/>
                    <a:pt x="f48" y="f72"/>
                    <a:pt x="f73" y="f74"/>
                  </a:cubicBezTo>
                  <a:cubicBezTo>
                    <a:pt x="f75" y="f76"/>
                    <a:pt x="f43" y="f77"/>
                    <a:pt x="f78" y="f79"/>
                  </a:cubicBezTo>
                  <a:cubicBezTo>
                    <a:pt x="f47" y="f80"/>
                    <a:pt x="f81" y="f82"/>
                    <a:pt x="f41" y="f83"/>
                  </a:cubicBezTo>
                  <a:cubicBezTo>
                    <a:pt x="f84" y="f85"/>
                    <a:pt x="f86" y="f87"/>
                    <a:pt x="f88" y="f89"/>
                  </a:cubicBezTo>
                  <a:cubicBezTo>
                    <a:pt x="f33" y="f90"/>
                    <a:pt x="f91" y="f92"/>
                    <a:pt x="f93" y="f94"/>
                  </a:cubicBezTo>
                  <a:cubicBezTo>
                    <a:pt x="f95" y="f96"/>
                    <a:pt x="f97" y="f98"/>
                    <a:pt x="f99" y="f100"/>
                  </a:cubicBezTo>
                  <a:cubicBezTo>
                    <a:pt x="f31" y="f7"/>
                    <a:pt x="f101" y="f102"/>
                    <a:pt x="f103" y="f102"/>
                  </a:cubicBezTo>
                  <a:cubicBezTo>
                    <a:pt x="f104" y="f105"/>
                    <a:pt x="f9" y="f106"/>
                    <a:pt x="f107" y="f108"/>
                  </a:cubicBezTo>
                  <a:cubicBezTo>
                    <a:pt x="f109" y="f110"/>
                    <a:pt x="f111" y="f112"/>
                    <a:pt x="f113" y="f114"/>
                  </a:cubicBezTo>
                  <a:cubicBezTo>
                    <a:pt x="f115" y="f116"/>
                    <a:pt x="f117" y="f118"/>
                    <a:pt x="f119" y="f120"/>
                  </a:cubicBezTo>
                  <a:cubicBezTo>
                    <a:pt x="f121" y="f122"/>
                    <a:pt x="f123" y="f124"/>
                    <a:pt x="f121" y="f125"/>
                  </a:cubicBezTo>
                  <a:cubicBezTo>
                    <a:pt x="f126" y="f127"/>
                    <a:pt x="f128" y="f129"/>
                    <a:pt x="f123" y="f130"/>
                  </a:cubicBezTo>
                  <a:cubicBezTo>
                    <a:pt x="f22" y="f131"/>
                    <a:pt x="f132" y="f133"/>
                    <a:pt x="f19" y="f134"/>
                  </a:cubicBezTo>
                  <a:cubicBezTo>
                    <a:pt x="f135" y="f136"/>
                    <a:pt x="f22" y="f137"/>
                    <a:pt x="f19" y="f138"/>
                  </a:cubicBezTo>
                  <a:cubicBezTo>
                    <a:pt x="f139" y="f140"/>
                    <a:pt x="f141" y="f142"/>
                    <a:pt x="f14" y="f143"/>
                  </a:cubicBezTo>
                  <a:cubicBezTo>
                    <a:pt x="f144" y="f145"/>
                    <a:pt x="f146" y="f147"/>
                    <a:pt x="f148" y="f149"/>
                  </a:cubicBezTo>
                  <a:cubicBezTo>
                    <a:pt x="f150" y="f149"/>
                    <a:pt x="f151" y="f149"/>
                    <a:pt x="f152" y="f149"/>
                  </a:cubicBezTo>
                  <a:cubicBezTo>
                    <a:pt x="f152" y="f153"/>
                    <a:pt x="f152" y="f154"/>
                    <a:pt x="f152" y="f155"/>
                  </a:cubicBezTo>
                  <a:cubicBezTo>
                    <a:pt x="f156" y="f157"/>
                    <a:pt x="f5" y="f158"/>
                    <a:pt x="f27" y="f159"/>
                  </a:cubicBezTo>
                  <a:cubicBezTo>
                    <a:pt x="f160" y="f161"/>
                    <a:pt x="f160" y="f162"/>
                    <a:pt x="f163" y="f164"/>
                  </a:cubicBezTo>
                  <a:cubicBezTo>
                    <a:pt x="f30" y="f165"/>
                    <a:pt x="f156" y="f166"/>
                    <a:pt x="f167" y="f168"/>
                  </a:cubicBezTo>
                  <a:cubicBezTo>
                    <a:pt x="f169" y="f53"/>
                    <a:pt x="f25" y="f170"/>
                    <a:pt x="f171" y="f172"/>
                  </a:cubicBezTo>
                  <a:cubicBezTo>
                    <a:pt x="f173" y="f174"/>
                    <a:pt x="f23" y="f175"/>
                    <a:pt x="f176" y="f177"/>
                  </a:cubicBezTo>
                  <a:cubicBezTo>
                    <a:pt x="f178" y="f91"/>
                    <a:pt x="f179" y="f42"/>
                    <a:pt x="f21" y="f180"/>
                  </a:cubicBezTo>
                  <a:cubicBezTo>
                    <a:pt x="f181" y="f182"/>
                    <a:pt x="f183" y="f184"/>
                    <a:pt x="f141" y="f26"/>
                  </a:cubicBezTo>
                  <a:cubicBezTo>
                    <a:pt x="f185" y="f186"/>
                    <a:pt x="f185" y="f15"/>
                    <a:pt x="f8" y="f9"/>
                  </a:cubicBezTo>
                  <a:close/>
                  <a:moveTo>
                    <a:pt x="f187" y="f188"/>
                  </a:moveTo>
                  <a:cubicBezTo>
                    <a:pt x="f103" y="f188"/>
                    <a:pt x="f189" y="f188"/>
                    <a:pt x="f190" y="f191"/>
                  </a:cubicBezTo>
                  <a:cubicBezTo>
                    <a:pt x="f40" y="f192"/>
                    <a:pt x="f193" y="f194"/>
                    <a:pt x="f195" y="f196"/>
                  </a:cubicBezTo>
                  <a:cubicBezTo>
                    <a:pt x="f197" y="f198"/>
                    <a:pt x="f199" y="f200"/>
                    <a:pt x="f201" y="f202"/>
                  </a:cubicBezTo>
                  <a:cubicBezTo>
                    <a:pt x="f203" y="f204"/>
                    <a:pt x="f203" y="f205"/>
                    <a:pt x="f29" y="f206"/>
                  </a:cubicBezTo>
                  <a:cubicBezTo>
                    <a:pt x="f207" y="f208"/>
                    <a:pt x="f209" y="f210"/>
                    <a:pt x="f187" y="f211"/>
                  </a:cubicBezTo>
                  <a:cubicBezTo>
                    <a:pt x="f212" y="f213"/>
                    <a:pt x="f187" y="f214"/>
                    <a:pt x="f187" y="f188"/>
                  </a:cubicBezTo>
                  <a:close/>
                  <a:moveTo>
                    <a:pt x="f215" y="f216"/>
                  </a:moveTo>
                  <a:cubicBezTo>
                    <a:pt x="f139" y="f217"/>
                    <a:pt x="f14" y="f218"/>
                    <a:pt x="f219" y="f220"/>
                  </a:cubicBezTo>
                  <a:cubicBezTo>
                    <a:pt x="f221" y="f222"/>
                    <a:pt x="f223" y="f224"/>
                    <a:pt x="f225" y="f226"/>
                  </a:cubicBezTo>
                  <a:cubicBezTo>
                    <a:pt x="f10" y="f227"/>
                    <a:pt x="f228" y="f229"/>
                    <a:pt x="f181" y="f230"/>
                  </a:cubicBezTo>
                  <a:cubicBezTo>
                    <a:pt x="f231" y="f232"/>
                    <a:pt x="f233" y="f234"/>
                    <a:pt x="f215" y="f216"/>
                  </a:cubicBezTo>
                  <a:close/>
                  <a:moveTo>
                    <a:pt x="f235" y="f236"/>
                  </a:moveTo>
                  <a:cubicBezTo>
                    <a:pt x="f237" y="f238"/>
                    <a:pt x="f239" y="f240"/>
                    <a:pt x="f241" y="f242"/>
                  </a:cubicBezTo>
                  <a:cubicBezTo>
                    <a:pt x="f243" y="f244"/>
                    <a:pt x="f245" y="f246"/>
                    <a:pt x="f235" y="f23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29" name="Freeform 46">
              <a:extLst>
                <a:ext uri="{FF2B5EF4-FFF2-40B4-BE49-F238E27FC236}">
                  <a16:creationId xmlns:a16="http://schemas.microsoft.com/office/drawing/2014/main" id="{AB02F83E-91AC-AE15-8C8B-660A55C19606}"/>
                </a:ext>
              </a:extLst>
            </p:cNvPr>
            <p:cNvSpPr/>
            <p:nvPr/>
          </p:nvSpPr>
          <p:spPr>
            <a:xfrm>
              <a:off x="3019842" y="3326578"/>
              <a:ext cx="463783" cy="1616394"/>
            </a:xfrm>
            <a:custGeom>
              <a:avLst/>
              <a:gdLst>
                <a:gd name="f0" fmla="val 10800000"/>
                <a:gd name="f1" fmla="val 5400000"/>
                <a:gd name="f2" fmla="val 180"/>
                <a:gd name="f3" fmla="val w"/>
                <a:gd name="f4" fmla="val h"/>
                <a:gd name="f5" fmla="val 0"/>
                <a:gd name="f6" fmla="val 361"/>
                <a:gd name="f7" fmla="val 1260"/>
                <a:gd name="f8" fmla="val 181"/>
                <a:gd name="f9" fmla="val 745"/>
                <a:gd name="f10" fmla="val 168"/>
                <a:gd name="f11" fmla="val 828"/>
                <a:gd name="f12" fmla="val 156"/>
                <a:gd name="f13" fmla="val 916"/>
                <a:gd name="f14" fmla="val 140"/>
                <a:gd name="f15" fmla="val 1003"/>
                <a:gd name="f16" fmla="val 135"/>
                <a:gd name="f17" fmla="val 1034"/>
                <a:gd name="f18" fmla="val 137"/>
                <a:gd name="f19" fmla="val 1066"/>
                <a:gd name="f20" fmla="val 112"/>
                <a:gd name="f21" fmla="val 1094"/>
                <a:gd name="f22" fmla="val 99"/>
                <a:gd name="f23" fmla="val 1109"/>
                <a:gd name="f24" fmla="val 104"/>
                <a:gd name="f25" fmla="val 1141"/>
                <a:gd name="f26" fmla="val 102"/>
                <a:gd name="f27" fmla="val 1166"/>
                <a:gd name="f28" fmla="val 101"/>
                <a:gd name="f29" fmla="val 1191"/>
                <a:gd name="f30" fmla="val 62"/>
                <a:gd name="f31" fmla="val 1251"/>
                <a:gd name="f32" fmla="val 39"/>
                <a:gd name="f33" fmla="val 1257"/>
                <a:gd name="f34" fmla="val 28"/>
                <a:gd name="f35" fmla="val 13"/>
                <a:gd name="f36" fmla="val 1258"/>
                <a:gd name="f37" fmla="val 6"/>
                <a:gd name="f38" fmla="val 1252"/>
                <a:gd name="f39" fmla="val 1247"/>
                <a:gd name="f40" fmla="val 1231"/>
                <a:gd name="f41" fmla="val 2"/>
                <a:gd name="f42" fmla="val 1222"/>
                <a:gd name="f43" fmla="val 5"/>
                <a:gd name="f44" fmla="val 1211"/>
                <a:gd name="f45" fmla="val 12"/>
                <a:gd name="f46" fmla="val 1202"/>
                <a:gd name="f47" fmla="val 18"/>
                <a:gd name="f48" fmla="val 1192"/>
                <a:gd name="f49" fmla="val 22"/>
                <a:gd name="f50" fmla="val 1186"/>
                <a:gd name="f51" fmla="val 29"/>
                <a:gd name="f52" fmla="val 1178"/>
                <a:gd name="f53" fmla="val 1173"/>
                <a:gd name="f54" fmla="val 15"/>
                <a:gd name="f55" fmla="val 1130"/>
                <a:gd name="f56" fmla="val 1092"/>
                <a:gd name="f57" fmla="val 44"/>
                <a:gd name="f58" fmla="val 1051"/>
                <a:gd name="f59" fmla="val 50"/>
                <a:gd name="f60" fmla="val 1009"/>
                <a:gd name="f61" fmla="val 55"/>
                <a:gd name="f62" fmla="val 966"/>
                <a:gd name="f63" fmla="val 56"/>
                <a:gd name="f64" fmla="val 924"/>
                <a:gd name="f65" fmla="val 59"/>
                <a:gd name="f66" fmla="val 826"/>
                <a:gd name="f67" fmla="val 67"/>
                <a:gd name="f68" fmla="val 728"/>
                <a:gd name="f69" fmla="val 58"/>
                <a:gd name="f70" fmla="val 631"/>
                <a:gd name="f71" fmla="val 53"/>
                <a:gd name="f72" fmla="val 574"/>
                <a:gd name="f73" fmla="val 519"/>
                <a:gd name="f74" fmla="val 60"/>
                <a:gd name="f75" fmla="val 463"/>
                <a:gd name="f76" fmla="val 456"/>
                <a:gd name="f77" fmla="val 54"/>
                <a:gd name="f78" fmla="val 445"/>
                <a:gd name="f79" fmla="val 48"/>
                <a:gd name="f80" fmla="val 443"/>
                <a:gd name="f81" fmla="val 436"/>
                <a:gd name="f82" fmla="val 24"/>
                <a:gd name="f83" fmla="val 423"/>
                <a:gd name="f84" fmla="val 23"/>
                <a:gd name="f85" fmla="val 405"/>
                <a:gd name="f86" fmla="val 20"/>
                <a:gd name="f87" fmla="val 371"/>
                <a:gd name="f88" fmla="val 337"/>
                <a:gd name="f89" fmla="val 9"/>
                <a:gd name="f90" fmla="val 303"/>
                <a:gd name="f91" fmla="val 7"/>
                <a:gd name="f92" fmla="val 278"/>
                <a:gd name="f93" fmla="val 8"/>
                <a:gd name="f94" fmla="val 253"/>
                <a:gd name="f95" fmla="val 10"/>
                <a:gd name="f96" fmla="val 228"/>
                <a:gd name="f97" fmla="val 11"/>
                <a:gd name="f98" fmla="val 222"/>
                <a:gd name="f99" fmla="val 215"/>
                <a:gd name="f100" fmla="val 213"/>
                <a:gd name="f101" fmla="val 204"/>
                <a:gd name="f102" fmla="val 92"/>
                <a:gd name="f103" fmla="val 198"/>
                <a:gd name="f104" fmla="val 123"/>
                <a:gd name="f105" fmla="val 189"/>
                <a:gd name="f106" fmla="val 154"/>
                <a:gd name="f107" fmla="val 153"/>
                <a:gd name="f108" fmla="val 111"/>
                <a:gd name="f109" fmla="val 149"/>
                <a:gd name="f110" fmla="val 103"/>
                <a:gd name="f111" fmla="val 148"/>
                <a:gd name="f112" fmla="val 91"/>
                <a:gd name="f113" fmla="val 151"/>
                <a:gd name="f114" fmla="val 82"/>
                <a:gd name="f115" fmla="val 158"/>
                <a:gd name="f116" fmla="val 63"/>
                <a:gd name="f117" fmla="val 45"/>
                <a:gd name="f118" fmla="val 196"/>
                <a:gd name="f119" fmla="val 4"/>
                <a:gd name="f120" fmla="val 226"/>
                <a:gd name="f121" fmla="val 257"/>
                <a:gd name="f122" fmla="val 280"/>
                <a:gd name="f123" fmla="val 26"/>
                <a:gd name="f124" fmla="val 291"/>
                <a:gd name="f125" fmla="val 49"/>
                <a:gd name="f126" fmla="val 282"/>
                <a:gd name="f127" fmla="val 76"/>
                <a:gd name="f128" fmla="val 271"/>
                <a:gd name="f129" fmla="val 109"/>
                <a:gd name="f130" fmla="val 259"/>
                <a:gd name="f131" fmla="val 142"/>
                <a:gd name="f132" fmla="val 244"/>
                <a:gd name="f133" fmla="val 174"/>
                <a:gd name="f134" fmla="val 235"/>
                <a:gd name="f135" fmla="val 194"/>
                <a:gd name="f136" fmla="val 238"/>
                <a:gd name="f137" fmla="val 207"/>
                <a:gd name="f138" fmla="val 216"/>
                <a:gd name="f139" fmla="val 272"/>
                <a:gd name="f140" fmla="val 223"/>
                <a:gd name="f141" fmla="val 286"/>
                <a:gd name="f142" fmla="val 230"/>
                <a:gd name="f143" fmla="val 301"/>
                <a:gd name="f144" fmla="val 234"/>
                <a:gd name="f145" fmla="val 329"/>
                <a:gd name="f146" fmla="val 241"/>
                <a:gd name="f147" fmla="val 339"/>
                <a:gd name="f148" fmla="val 342"/>
                <a:gd name="f149" fmla="val 287"/>
                <a:gd name="f150" fmla="val 345"/>
                <a:gd name="f151" fmla="val 353"/>
                <a:gd name="f152" fmla="val 386"/>
                <a:gd name="f153" fmla="val 357"/>
                <a:gd name="f154" fmla="val 477"/>
                <a:gd name="f155" fmla="val 359"/>
                <a:gd name="f156" fmla="val 499"/>
                <a:gd name="f157" fmla="val 312"/>
                <a:gd name="f158" fmla="val 498"/>
                <a:gd name="f159" fmla="val 307"/>
                <a:gd name="f160" fmla="val 501"/>
                <a:gd name="f161" fmla="val 297"/>
                <a:gd name="f162" fmla="val 503"/>
                <a:gd name="f163" fmla="val 512"/>
                <a:gd name="f164" fmla="val 521"/>
                <a:gd name="f165" fmla="val 530"/>
                <a:gd name="f166" fmla="val 294"/>
                <a:gd name="f167" fmla="val 633"/>
                <a:gd name="f168" fmla="val 737"/>
                <a:gd name="f169" fmla="val 288"/>
                <a:gd name="f170" fmla="val 840"/>
                <a:gd name="f171" fmla="val 870"/>
                <a:gd name="f172" fmla="val 269"/>
                <a:gd name="f173" fmla="val 900"/>
                <a:gd name="f174" fmla="val 261"/>
                <a:gd name="f175" fmla="val 930"/>
                <a:gd name="f176" fmla="val 245"/>
                <a:gd name="f177" fmla="val 990"/>
                <a:gd name="f178" fmla="val 237"/>
                <a:gd name="f179" fmla="val 1052"/>
                <a:gd name="f180" fmla="val 1108"/>
                <a:gd name="f181" fmla="val 203"/>
                <a:gd name="f182" fmla="val 1137"/>
                <a:gd name="f183" fmla="val 210"/>
                <a:gd name="f184" fmla="val 1151"/>
                <a:gd name="f185" fmla="val 224"/>
                <a:gd name="f186" fmla="val 1169"/>
                <a:gd name="f187" fmla="val 1176"/>
                <a:gd name="f188" fmla="val 240"/>
                <a:gd name="f189" fmla="val 1181"/>
                <a:gd name="f190" fmla="val 249"/>
                <a:gd name="f191" fmla="val 267"/>
                <a:gd name="f192" fmla="val 1195"/>
                <a:gd name="f193" fmla="val 277"/>
                <a:gd name="f194" fmla="val 283"/>
                <a:gd name="f195" fmla="val 1226"/>
                <a:gd name="f196" fmla="val 279"/>
                <a:gd name="f197" fmla="val 1233"/>
                <a:gd name="f198" fmla="val 276"/>
                <a:gd name="f199" fmla="val 1240"/>
                <a:gd name="f200" fmla="val 1245"/>
                <a:gd name="f201" fmla="val 1244"/>
                <a:gd name="f202" fmla="val 236"/>
                <a:gd name="f203" fmla="val 1242"/>
                <a:gd name="f204" fmla="val 1234"/>
                <a:gd name="f205" fmla="val 212"/>
                <a:gd name="f206" fmla="val 1228"/>
                <a:gd name="f207" fmla="val 200"/>
                <a:gd name="f208" fmla="val 1221"/>
                <a:gd name="f209" fmla="val 190"/>
                <a:gd name="f210" fmla="val 1213"/>
                <a:gd name="f211" fmla="val 179"/>
                <a:gd name="f212" fmla="val 1206"/>
                <a:gd name="f213" fmla="val 165"/>
                <a:gd name="f214" fmla="val 1197"/>
                <a:gd name="f215" fmla="val 138"/>
                <a:gd name="f216" fmla="val 133"/>
                <a:gd name="f217" fmla="val 1162"/>
                <a:gd name="f218" fmla="val 1138"/>
                <a:gd name="f219" fmla="val 141"/>
                <a:gd name="f220" fmla="val 1117"/>
                <a:gd name="f221" fmla="val 161"/>
                <a:gd name="f222" fmla="val 992"/>
                <a:gd name="f223" fmla="val 205"/>
                <a:gd name="f224" fmla="+- 0 0 -90"/>
                <a:gd name="f225" fmla="*/ f3 1 361"/>
                <a:gd name="f226" fmla="*/ f4 1 1260"/>
                <a:gd name="f227" fmla="val f5"/>
                <a:gd name="f228" fmla="val f6"/>
                <a:gd name="f229" fmla="val f7"/>
                <a:gd name="f230" fmla="*/ f224 f0 1"/>
                <a:gd name="f231" fmla="+- f229 0 f227"/>
                <a:gd name="f232" fmla="+- f228 0 f227"/>
                <a:gd name="f233" fmla="*/ f230 1 f2"/>
                <a:gd name="f234" fmla="*/ f232 1 361"/>
                <a:gd name="f235" fmla="*/ f231 1 1260"/>
                <a:gd name="f236" fmla="*/ 181 f232 1"/>
                <a:gd name="f237" fmla="*/ 745 f231 1"/>
                <a:gd name="f238" fmla="*/ 140 f232 1"/>
                <a:gd name="f239" fmla="*/ 1003 f231 1"/>
                <a:gd name="f240" fmla="*/ 112 f232 1"/>
                <a:gd name="f241" fmla="*/ 1094 f231 1"/>
                <a:gd name="f242" fmla="*/ 102 f232 1"/>
                <a:gd name="f243" fmla="*/ 1166 f231 1"/>
                <a:gd name="f244" fmla="*/ 39 f232 1"/>
                <a:gd name="f245" fmla="*/ 1257 f231 1"/>
                <a:gd name="f246" fmla="*/ 6 f232 1"/>
                <a:gd name="f247" fmla="*/ 1252 f231 1"/>
                <a:gd name="f248" fmla="*/ 2 f232 1"/>
                <a:gd name="f249" fmla="*/ 1222 f231 1"/>
                <a:gd name="f250" fmla="*/ 18 f232 1"/>
                <a:gd name="f251" fmla="*/ 1192 f231 1"/>
                <a:gd name="f252" fmla="*/ 28 f232 1"/>
                <a:gd name="f253" fmla="*/ 1173 f231 1"/>
                <a:gd name="f254" fmla="*/ 44 f232 1"/>
                <a:gd name="f255" fmla="*/ 1051 f231 1"/>
                <a:gd name="f256" fmla="*/ 56 f232 1"/>
                <a:gd name="f257" fmla="*/ 924 f231 1"/>
                <a:gd name="f258" fmla="*/ 58 f232 1"/>
                <a:gd name="f259" fmla="*/ 631 f231 1"/>
                <a:gd name="f260" fmla="*/ 60 f232 1"/>
                <a:gd name="f261" fmla="*/ 463 f231 1"/>
                <a:gd name="f262" fmla="*/ 48 f232 1"/>
                <a:gd name="f263" fmla="*/ 443 f231 1"/>
                <a:gd name="f264" fmla="*/ 23 f232 1"/>
                <a:gd name="f265" fmla="*/ 405 f231 1"/>
                <a:gd name="f266" fmla="*/ 9 f232 1"/>
                <a:gd name="f267" fmla="*/ 303 f231 1"/>
                <a:gd name="f268" fmla="*/ 10 f232 1"/>
                <a:gd name="f269" fmla="*/ 228 f231 1"/>
                <a:gd name="f270" fmla="*/ 29 f232 1"/>
                <a:gd name="f271" fmla="*/ 213 f231 1"/>
                <a:gd name="f272" fmla="*/ 123 f232 1"/>
                <a:gd name="f273" fmla="*/ 189 f231 1"/>
                <a:gd name="f274" fmla="*/ 153 f232 1"/>
                <a:gd name="f275" fmla="*/ 111 f231 1"/>
                <a:gd name="f276" fmla="*/ 151 f232 1"/>
                <a:gd name="f277" fmla="*/ 82 f231 1"/>
                <a:gd name="f278" fmla="*/ 180 f232 1"/>
                <a:gd name="f279" fmla="*/ 28 f231 1"/>
                <a:gd name="f280" fmla="*/ 257 f232 1"/>
                <a:gd name="f281" fmla="*/ 15 f231 1"/>
                <a:gd name="f282" fmla="*/ 282 f232 1"/>
                <a:gd name="f283" fmla="*/ 76 f231 1"/>
                <a:gd name="f284" fmla="*/ 244 f232 1"/>
                <a:gd name="f285" fmla="*/ 174 f231 1"/>
                <a:gd name="f286" fmla="*/ 216 f231 1"/>
                <a:gd name="f287" fmla="*/ 301 f232 1"/>
                <a:gd name="f288" fmla="*/ 234 f231 1"/>
                <a:gd name="f289" fmla="*/ 342 f232 1"/>
                <a:gd name="f290" fmla="*/ 287 f231 1"/>
                <a:gd name="f291" fmla="*/ 357 f232 1"/>
                <a:gd name="f292" fmla="*/ 436 f231 1"/>
                <a:gd name="f293" fmla="*/ 312 f232 1"/>
                <a:gd name="f294" fmla="*/ 498 f231 1"/>
                <a:gd name="f295" fmla="*/ 297 f232 1"/>
                <a:gd name="f296" fmla="*/ 503 f231 1"/>
                <a:gd name="f297" fmla="*/ 530 f231 1"/>
                <a:gd name="f298" fmla="*/ 288 f232 1"/>
                <a:gd name="f299" fmla="*/ 840 f231 1"/>
                <a:gd name="f300" fmla="*/ 261 f232 1"/>
                <a:gd name="f301" fmla="*/ 930 f231 1"/>
                <a:gd name="f302" fmla="*/ 215 f232 1"/>
                <a:gd name="f303" fmla="*/ 1108 f231 1"/>
                <a:gd name="f304" fmla="*/ 224 f232 1"/>
                <a:gd name="f305" fmla="*/ 1169 f231 1"/>
                <a:gd name="f306" fmla="*/ 249 f232 1"/>
                <a:gd name="f307" fmla="*/ 1186 f231 1"/>
                <a:gd name="f308" fmla="*/ 271 f232 1"/>
                <a:gd name="f309" fmla="*/ 1202 f231 1"/>
                <a:gd name="f310" fmla="*/ 279 f232 1"/>
                <a:gd name="f311" fmla="*/ 1233 f231 1"/>
                <a:gd name="f312" fmla="*/ 1244 f231 1"/>
                <a:gd name="f313" fmla="*/ 212 f232 1"/>
                <a:gd name="f314" fmla="*/ 1228 f231 1"/>
                <a:gd name="f315" fmla="*/ 179 f232 1"/>
                <a:gd name="f316" fmla="*/ 1206 f231 1"/>
                <a:gd name="f317" fmla="*/ 138 f232 1"/>
                <a:gd name="f318" fmla="*/ 1181 f231 1"/>
                <a:gd name="f319" fmla="*/ 141 f232 1"/>
                <a:gd name="f320" fmla="*/ 1117 f231 1"/>
                <a:gd name="f321" fmla="+- f233 0 f1"/>
                <a:gd name="f322" fmla="*/ f236 1 361"/>
                <a:gd name="f323" fmla="*/ f237 1 1260"/>
                <a:gd name="f324" fmla="*/ f238 1 361"/>
                <a:gd name="f325" fmla="*/ f239 1 1260"/>
                <a:gd name="f326" fmla="*/ f240 1 361"/>
                <a:gd name="f327" fmla="*/ f241 1 1260"/>
                <a:gd name="f328" fmla="*/ f242 1 361"/>
                <a:gd name="f329" fmla="*/ f243 1 1260"/>
                <a:gd name="f330" fmla="*/ f244 1 361"/>
                <a:gd name="f331" fmla="*/ f245 1 1260"/>
                <a:gd name="f332" fmla="*/ f246 1 361"/>
                <a:gd name="f333" fmla="*/ f247 1 1260"/>
                <a:gd name="f334" fmla="*/ f248 1 361"/>
                <a:gd name="f335" fmla="*/ f249 1 1260"/>
                <a:gd name="f336" fmla="*/ f250 1 361"/>
                <a:gd name="f337" fmla="*/ f251 1 1260"/>
                <a:gd name="f338" fmla="*/ f252 1 361"/>
                <a:gd name="f339" fmla="*/ f253 1 1260"/>
                <a:gd name="f340" fmla="*/ f254 1 361"/>
                <a:gd name="f341" fmla="*/ f255 1 1260"/>
                <a:gd name="f342" fmla="*/ f256 1 361"/>
                <a:gd name="f343" fmla="*/ f257 1 1260"/>
                <a:gd name="f344" fmla="*/ f258 1 361"/>
                <a:gd name="f345" fmla="*/ f259 1 1260"/>
                <a:gd name="f346" fmla="*/ f260 1 361"/>
                <a:gd name="f347" fmla="*/ f261 1 1260"/>
                <a:gd name="f348" fmla="*/ f262 1 361"/>
                <a:gd name="f349" fmla="*/ f263 1 1260"/>
                <a:gd name="f350" fmla="*/ f264 1 361"/>
                <a:gd name="f351" fmla="*/ f265 1 1260"/>
                <a:gd name="f352" fmla="*/ f266 1 361"/>
                <a:gd name="f353" fmla="*/ f267 1 1260"/>
                <a:gd name="f354" fmla="*/ f268 1 361"/>
                <a:gd name="f355" fmla="*/ f269 1 1260"/>
                <a:gd name="f356" fmla="*/ f270 1 361"/>
                <a:gd name="f357" fmla="*/ f271 1 1260"/>
                <a:gd name="f358" fmla="*/ f272 1 361"/>
                <a:gd name="f359" fmla="*/ f273 1 1260"/>
                <a:gd name="f360" fmla="*/ f274 1 361"/>
                <a:gd name="f361" fmla="*/ f275 1 1260"/>
                <a:gd name="f362" fmla="*/ f276 1 361"/>
                <a:gd name="f363" fmla="*/ f277 1 1260"/>
                <a:gd name="f364" fmla="*/ f278 1 361"/>
                <a:gd name="f365" fmla="*/ f279 1 1260"/>
                <a:gd name="f366" fmla="*/ f280 1 361"/>
                <a:gd name="f367" fmla="*/ f281 1 1260"/>
                <a:gd name="f368" fmla="*/ f282 1 361"/>
                <a:gd name="f369" fmla="*/ f283 1 1260"/>
                <a:gd name="f370" fmla="*/ f284 1 361"/>
                <a:gd name="f371" fmla="*/ f285 1 1260"/>
                <a:gd name="f372" fmla="*/ f286 1 1260"/>
                <a:gd name="f373" fmla="*/ f287 1 361"/>
                <a:gd name="f374" fmla="*/ f288 1 1260"/>
                <a:gd name="f375" fmla="*/ f289 1 361"/>
                <a:gd name="f376" fmla="*/ f290 1 1260"/>
                <a:gd name="f377" fmla="*/ f291 1 361"/>
                <a:gd name="f378" fmla="*/ f292 1 1260"/>
                <a:gd name="f379" fmla="*/ f293 1 361"/>
                <a:gd name="f380" fmla="*/ f294 1 1260"/>
                <a:gd name="f381" fmla="*/ f295 1 361"/>
                <a:gd name="f382" fmla="*/ f296 1 1260"/>
                <a:gd name="f383" fmla="*/ f297 1 1260"/>
                <a:gd name="f384" fmla="*/ f298 1 361"/>
                <a:gd name="f385" fmla="*/ f299 1 1260"/>
                <a:gd name="f386" fmla="*/ f300 1 361"/>
                <a:gd name="f387" fmla="*/ f301 1 1260"/>
                <a:gd name="f388" fmla="*/ f302 1 361"/>
                <a:gd name="f389" fmla="*/ f303 1 1260"/>
                <a:gd name="f390" fmla="*/ f304 1 361"/>
                <a:gd name="f391" fmla="*/ f305 1 1260"/>
                <a:gd name="f392" fmla="*/ f306 1 361"/>
                <a:gd name="f393" fmla="*/ f307 1 1260"/>
                <a:gd name="f394" fmla="*/ f308 1 361"/>
                <a:gd name="f395" fmla="*/ f309 1 1260"/>
                <a:gd name="f396" fmla="*/ f310 1 361"/>
                <a:gd name="f397" fmla="*/ f311 1 1260"/>
                <a:gd name="f398" fmla="*/ f312 1 1260"/>
                <a:gd name="f399" fmla="*/ f313 1 361"/>
                <a:gd name="f400" fmla="*/ f314 1 1260"/>
                <a:gd name="f401" fmla="*/ f315 1 361"/>
                <a:gd name="f402" fmla="*/ f316 1 1260"/>
                <a:gd name="f403" fmla="*/ f317 1 361"/>
                <a:gd name="f404" fmla="*/ f318 1 1260"/>
                <a:gd name="f405" fmla="*/ f319 1 361"/>
                <a:gd name="f406" fmla="*/ f320 1 1260"/>
                <a:gd name="f407" fmla="*/ 0 1 f234"/>
                <a:gd name="f408" fmla="*/ f228 1 f234"/>
                <a:gd name="f409" fmla="*/ 0 1 f235"/>
                <a:gd name="f410" fmla="*/ f229 1 f235"/>
                <a:gd name="f411" fmla="*/ f322 1 f234"/>
                <a:gd name="f412" fmla="*/ f323 1 f235"/>
                <a:gd name="f413" fmla="*/ f324 1 f234"/>
                <a:gd name="f414" fmla="*/ f325 1 f235"/>
                <a:gd name="f415" fmla="*/ f326 1 f234"/>
                <a:gd name="f416" fmla="*/ f327 1 f235"/>
                <a:gd name="f417" fmla="*/ f328 1 f234"/>
                <a:gd name="f418" fmla="*/ f329 1 f235"/>
                <a:gd name="f419" fmla="*/ f330 1 f234"/>
                <a:gd name="f420" fmla="*/ f331 1 f235"/>
                <a:gd name="f421" fmla="*/ f332 1 f234"/>
                <a:gd name="f422" fmla="*/ f333 1 f235"/>
                <a:gd name="f423" fmla="*/ f334 1 f234"/>
                <a:gd name="f424" fmla="*/ f335 1 f235"/>
                <a:gd name="f425" fmla="*/ f336 1 f234"/>
                <a:gd name="f426" fmla="*/ f337 1 f235"/>
                <a:gd name="f427" fmla="*/ f338 1 f234"/>
                <a:gd name="f428" fmla="*/ f339 1 f235"/>
                <a:gd name="f429" fmla="*/ f340 1 f234"/>
                <a:gd name="f430" fmla="*/ f341 1 f235"/>
                <a:gd name="f431" fmla="*/ f342 1 f234"/>
                <a:gd name="f432" fmla="*/ f343 1 f235"/>
                <a:gd name="f433" fmla="*/ f344 1 f234"/>
                <a:gd name="f434" fmla="*/ f345 1 f235"/>
                <a:gd name="f435" fmla="*/ f346 1 f234"/>
                <a:gd name="f436" fmla="*/ f347 1 f235"/>
                <a:gd name="f437" fmla="*/ f348 1 f234"/>
                <a:gd name="f438" fmla="*/ f349 1 f235"/>
                <a:gd name="f439" fmla="*/ f350 1 f234"/>
                <a:gd name="f440" fmla="*/ f351 1 f235"/>
                <a:gd name="f441" fmla="*/ f352 1 f234"/>
                <a:gd name="f442" fmla="*/ f353 1 f235"/>
                <a:gd name="f443" fmla="*/ f354 1 f234"/>
                <a:gd name="f444" fmla="*/ f355 1 f235"/>
                <a:gd name="f445" fmla="*/ f356 1 f234"/>
                <a:gd name="f446" fmla="*/ f357 1 f235"/>
                <a:gd name="f447" fmla="*/ f358 1 f234"/>
                <a:gd name="f448" fmla="*/ f359 1 f235"/>
                <a:gd name="f449" fmla="*/ f360 1 f234"/>
                <a:gd name="f450" fmla="*/ f361 1 f235"/>
                <a:gd name="f451" fmla="*/ f362 1 f234"/>
                <a:gd name="f452" fmla="*/ f363 1 f235"/>
                <a:gd name="f453" fmla="*/ f364 1 f234"/>
                <a:gd name="f454" fmla="*/ f365 1 f235"/>
                <a:gd name="f455" fmla="*/ f366 1 f234"/>
                <a:gd name="f456" fmla="*/ f367 1 f235"/>
                <a:gd name="f457" fmla="*/ f368 1 f234"/>
                <a:gd name="f458" fmla="*/ f369 1 f235"/>
                <a:gd name="f459" fmla="*/ f370 1 f234"/>
                <a:gd name="f460" fmla="*/ f371 1 f235"/>
                <a:gd name="f461" fmla="*/ f372 1 f235"/>
                <a:gd name="f462" fmla="*/ f373 1 f234"/>
                <a:gd name="f463" fmla="*/ f374 1 f235"/>
                <a:gd name="f464" fmla="*/ f375 1 f234"/>
                <a:gd name="f465" fmla="*/ f376 1 f235"/>
                <a:gd name="f466" fmla="*/ f377 1 f234"/>
                <a:gd name="f467" fmla="*/ f378 1 f235"/>
                <a:gd name="f468" fmla="*/ f379 1 f234"/>
                <a:gd name="f469" fmla="*/ f380 1 f235"/>
                <a:gd name="f470" fmla="*/ f381 1 f234"/>
                <a:gd name="f471" fmla="*/ f382 1 f235"/>
                <a:gd name="f472" fmla="*/ f383 1 f235"/>
                <a:gd name="f473" fmla="*/ f384 1 f234"/>
                <a:gd name="f474" fmla="*/ f385 1 f235"/>
                <a:gd name="f475" fmla="*/ f386 1 f234"/>
                <a:gd name="f476" fmla="*/ f387 1 f235"/>
                <a:gd name="f477" fmla="*/ f388 1 f234"/>
                <a:gd name="f478" fmla="*/ f389 1 f235"/>
                <a:gd name="f479" fmla="*/ f390 1 f234"/>
                <a:gd name="f480" fmla="*/ f391 1 f235"/>
                <a:gd name="f481" fmla="*/ f392 1 f234"/>
                <a:gd name="f482" fmla="*/ f393 1 f235"/>
                <a:gd name="f483" fmla="*/ f394 1 f234"/>
                <a:gd name="f484" fmla="*/ f395 1 f235"/>
                <a:gd name="f485" fmla="*/ f396 1 f234"/>
                <a:gd name="f486" fmla="*/ f397 1 f235"/>
                <a:gd name="f487" fmla="*/ f398 1 f235"/>
                <a:gd name="f488" fmla="*/ f399 1 f234"/>
                <a:gd name="f489" fmla="*/ f400 1 f235"/>
                <a:gd name="f490" fmla="*/ f401 1 f234"/>
                <a:gd name="f491" fmla="*/ f402 1 f235"/>
                <a:gd name="f492" fmla="*/ f403 1 f234"/>
                <a:gd name="f493" fmla="*/ f404 1 f235"/>
                <a:gd name="f494" fmla="*/ f405 1 f234"/>
                <a:gd name="f495" fmla="*/ f406 1 f235"/>
                <a:gd name="f496" fmla="*/ f407 f225 1"/>
                <a:gd name="f497" fmla="*/ f408 f225 1"/>
                <a:gd name="f498" fmla="*/ f410 f226 1"/>
                <a:gd name="f499" fmla="*/ f409 f226 1"/>
                <a:gd name="f500" fmla="*/ f411 f225 1"/>
                <a:gd name="f501" fmla="*/ f412 f226 1"/>
                <a:gd name="f502" fmla="*/ f413 f225 1"/>
                <a:gd name="f503" fmla="*/ f414 f226 1"/>
                <a:gd name="f504" fmla="*/ f415 f225 1"/>
                <a:gd name="f505" fmla="*/ f416 f226 1"/>
                <a:gd name="f506" fmla="*/ f417 f225 1"/>
                <a:gd name="f507" fmla="*/ f418 f226 1"/>
                <a:gd name="f508" fmla="*/ f419 f225 1"/>
                <a:gd name="f509" fmla="*/ f420 f226 1"/>
                <a:gd name="f510" fmla="*/ f421 f225 1"/>
                <a:gd name="f511" fmla="*/ f422 f226 1"/>
                <a:gd name="f512" fmla="*/ f423 f225 1"/>
                <a:gd name="f513" fmla="*/ f424 f226 1"/>
                <a:gd name="f514" fmla="*/ f425 f225 1"/>
                <a:gd name="f515" fmla="*/ f426 f226 1"/>
                <a:gd name="f516" fmla="*/ f427 f225 1"/>
                <a:gd name="f517" fmla="*/ f428 f226 1"/>
                <a:gd name="f518" fmla="*/ f429 f225 1"/>
                <a:gd name="f519" fmla="*/ f430 f226 1"/>
                <a:gd name="f520" fmla="*/ f431 f225 1"/>
                <a:gd name="f521" fmla="*/ f432 f226 1"/>
                <a:gd name="f522" fmla="*/ f433 f225 1"/>
                <a:gd name="f523" fmla="*/ f434 f226 1"/>
                <a:gd name="f524" fmla="*/ f435 f225 1"/>
                <a:gd name="f525" fmla="*/ f436 f226 1"/>
                <a:gd name="f526" fmla="*/ f437 f225 1"/>
                <a:gd name="f527" fmla="*/ f438 f226 1"/>
                <a:gd name="f528" fmla="*/ f439 f225 1"/>
                <a:gd name="f529" fmla="*/ f440 f226 1"/>
                <a:gd name="f530" fmla="*/ f441 f225 1"/>
                <a:gd name="f531" fmla="*/ f442 f226 1"/>
                <a:gd name="f532" fmla="*/ f443 f225 1"/>
                <a:gd name="f533" fmla="*/ f444 f226 1"/>
                <a:gd name="f534" fmla="*/ f445 f225 1"/>
                <a:gd name="f535" fmla="*/ f446 f226 1"/>
                <a:gd name="f536" fmla="*/ f447 f225 1"/>
                <a:gd name="f537" fmla="*/ f448 f226 1"/>
                <a:gd name="f538" fmla="*/ f449 f225 1"/>
                <a:gd name="f539" fmla="*/ f450 f226 1"/>
                <a:gd name="f540" fmla="*/ f451 f225 1"/>
                <a:gd name="f541" fmla="*/ f452 f226 1"/>
                <a:gd name="f542" fmla="*/ f453 f225 1"/>
                <a:gd name="f543" fmla="*/ f454 f226 1"/>
                <a:gd name="f544" fmla="*/ f455 f225 1"/>
                <a:gd name="f545" fmla="*/ f456 f226 1"/>
                <a:gd name="f546" fmla="*/ f457 f225 1"/>
                <a:gd name="f547" fmla="*/ f458 f226 1"/>
                <a:gd name="f548" fmla="*/ f459 f225 1"/>
                <a:gd name="f549" fmla="*/ f460 f226 1"/>
                <a:gd name="f550" fmla="*/ f461 f226 1"/>
                <a:gd name="f551" fmla="*/ f462 f225 1"/>
                <a:gd name="f552" fmla="*/ f463 f226 1"/>
                <a:gd name="f553" fmla="*/ f464 f225 1"/>
                <a:gd name="f554" fmla="*/ f465 f226 1"/>
                <a:gd name="f555" fmla="*/ f466 f225 1"/>
                <a:gd name="f556" fmla="*/ f467 f226 1"/>
                <a:gd name="f557" fmla="*/ f468 f225 1"/>
                <a:gd name="f558" fmla="*/ f469 f226 1"/>
                <a:gd name="f559" fmla="*/ f470 f225 1"/>
                <a:gd name="f560" fmla="*/ f471 f226 1"/>
                <a:gd name="f561" fmla="*/ f472 f226 1"/>
                <a:gd name="f562" fmla="*/ f473 f225 1"/>
                <a:gd name="f563" fmla="*/ f474 f226 1"/>
                <a:gd name="f564" fmla="*/ f475 f225 1"/>
                <a:gd name="f565" fmla="*/ f476 f226 1"/>
                <a:gd name="f566" fmla="*/ f477 f225 1"/>
                <a:gd name="f567" fmla="*/ f478 f226 1"/>
                <a:gd name="f568" fmla="*/ f479 f225 1"/>
                <a:gd name="f569" fmla="*/ f480 f226 1"/>
                <a:gd name="f570" fmla="*/ f481 f225 1"/>
                <a:gd name="f571" fmla="*/ f482 f226 1"/>
                <a:gd name="f572" fmla="*/ f483 f225 1"/>
                <a:gd name="f573" fmla="*/ f484 f226 1"/>
                <a:gd name="f574" fmla="*/ f485 f225 1"/>
                <a:gd name="f575" fmla="*/ f486 f226 1"/>
                <a:gd name="f576" fmla="*/ f487 f226 1"/>
                <a:gd name="f577" fmla="*/ f488 f225 1"/>
                <a:gd name="f578" fmla="*/ f489 f226 1"/>
                <a:gd name="f579" fmla="*/ f490 f225 1"/>
                <a:gd name="f580" fmla="*/ f491 f226 1"/>
                <a:gd name="f581" fmla="*/ f492 f225 1"/>
                <a:gd name="f582" fmla="*/ f493 f226 1"/>
                <a:gd name="f583" fmla="*/ f494 f225 1"/>
                <a:gd name="f584" fmla="*/ f495 f226 1"/>
              </a:gdLst>
              <a:ahLst/>
              <a:cxnLst>
                <a:cxn ang="3cd4">
                  <a:pos x="hc" y="t"/>
                </a:cxn>
                <a:cxn ang="0">
                  <a:pos x="r" y="vc"/>
                </a:cxn>
                <a:cxn ang="cd4">
                  <a:pos x="hc" y="b"/>
                </a:cxn>
                <a:cxn ang="cd2">
                  <a:pos x="l" y="vc"/>
                </a:cxn>
                <a:cxn ang="f321">
                  <a:pos x="f500" y="f501"/>
                </a:cxn>
                <a:cxn ang="f321">
                  <a:pos x="f502" y="f503"/>
                </a:cxn>
                <a:cxn ang="f321">
                  <a:pos x="f504" y="f505"/>
                </a:cxn>
                <a:cxn ang="f321">
                  <a:pos x="f506" y="f507"/>
                </a:cxn>
                <a:cxn ang="f321">
                  <a:pos x="f508" y="f509"/>
                </a:cxn>
                <a:cxn ang="f321">
                  <a:pos x="f510" y="f511"/>
                </a:cxn>
                <a:cxn ang="f321">
                  <a:pos x="f512" y="f513"/>
                </a:cxn>
                <a:cxn ang="f321">
                  <a:pos x="f514" y="f515"/>
                </a:cxn>
                <a:cxn ang="f321">
                  <a:pos x="f516" y="f517"/>
                </a:cxn>
                <a:cxn ang="f321">
                  <a:pos x="f518" y="f519"/>
                </a:cxn>
                <a:cxn ang="f321">
                  <a:pos x="f520" y="f521"/>
                </a:cxn>
                <a:cxn ang="f321">
                  <a:pos x="f522" y="f523"/>
                </a:cxn>
                <a:cxn ang="f321">
                  <a:pos x="f524" y="f525"/>
                </a:cxn>
                <a:cxn ang="f321">
                  <a:pos x="f526" y="f527"/>
                </a:cxn>
                <a:cxn ang="f321">
                  <a:pos x="f528" y="f529"/>
                </a:cxn>
                <a:cxn ang="f321">
                  <a:pos x="f530" y="f531"/>
                </a:cxn>
                <a:cxn ang="f321">
                  <a:pos x="f532" y="f533"/>
                </a:cxn>
                <a:cxn ang="f321">
                  <a:pos x="f534" y="f535"/>
                </a:cxn>
                <a:cxn ang="f321">
                  <a:pos x="f536" y="f537"/>
                </a:cxn>
                <a:cxn ang="f321">
                  <a:pos x="f538" y="f539"/>
                </a:cxn>
                <a:cxn ang="f321">
                  <a:pos x="f540" y="f541"/>
                </a:cxn>
                <a:cxn ang="f321">
                  <a:pos x="f542" y="f543"/>
                </a:cxn>
                <a:cxn ang="f321">
                  <a:pos x="f544" y="f545"/>
                </a:cxn>
                <a:cxn ang="f321">
                  <a:pos x="f546" y="f547"/>
                </a:cxn>
                <a:cxn ang="f321">
                  <a:pos x="f548" y="f549"/>
                </a:cxn>
                <a:cxn ang="f321">
                  <a:pos x="f544" y="f550"/>
                </a:cxn>
                <a:cxn ang="f321">
                  <a:pos x="f551" y="f552"/>
                </a:cxn>
                <a:cxn ang="f321">
                  <a:pos x="f553" y="f554"/>
                </a:cxn>
                <a:cxn ang="f321">
                  <a:pos x="f555" y="f556"/>
                </a:cxn>
                <a:cxn ang="f321">
                  <a:pos x="f557" y="f558"/>
                </a:cxn>
                <a:cxn ang="f321">
                  <a:pos x="f559" y="f560"/>
                </a:cxn>
                <a:cxn ang="f321">
                  <a:pos x="f559" y="f561"/>
                </a:cxn>
                <a:cxn ang="f321">
                  <a:pos x="f562" y="f563"/>
                </a:cxn>
                <a:cxn ang="f321">
                  <a:pos x="f564" y="f565"/>
                </a:cxn>
                <a:cxn ang="f321">
                  <a:pos x="f566" y="f567"/>
                </a:cxn>
                <a:cxn ang="f321">
                  <a:pos x="f568" y="f569"/>
                </a:cxn>
                <a:cxn ang="f321">
                  <a:pos x="f570" y="f571"/>
                </a:cxn>
                <a:cxn ang="f321">
                  <a:pos x="f572" y="f573"/>
                </a:cxn>
                <a:cxn ang="f321">
                  <a:pos x="f574" y="f575"/>
                </a:cxn>
                <a:cxn ang="f321">
                  <a:pos x="f570" y="f576"/>
                </a:cxn>
                <a:cxn ang="f321">
                  <a:pos x="f577" y="f578"/>
                </a:cxn>
                <a:cxn ang="f321">
                  <a:pos x="f579" y="f580"/>
                </a:cxn>
                <a:cxn ang="f321">
                  <a:pos x="f581" y="f582"/>
                </a:cxn>
                <a:cxn ang="f321">
                  <a:pos x="f583" y="f584"/>
                </a:cxn>
                <a:cxn ang="f321">
                  <a:pos x="f500" y="f501"/>
                </a:cxn>
              </a:cxnLst>
              <a:rect l="f496" t="f499" r="f497" b="f498"/>
              <a:pathLst>
                <a:path w="361" h="1260">
                  <a:moveTo>
                    <a:pt x="f8" y="f9"/>
                  </a:moveTo>
                  <a:cubicBezTo>
                    <a:pt x="f10" y="f11"/>
                    <a:pt x="f12" y="f13"/>
                    <a:pt x="f14" y="f15"/>
                  </a:cubicBezTo>
                  <a:cubicBezTo>
                    <a:pt x="f16" y="f17"/>
                    <a:pt x="f18" y="f19"/>
                    <a:pt x="f20" y="f21"/>
                  </a:cubicBezTo>
                  <a:cubicBezTo>
                    <a:pt x="f22" y="f23"/>
                    <a:pt x="f24" y="f25"/>
                    <a:pt x="f26" y="f27"/>
                  </a:cubicBezTo>
                  <a:cubicBezTo>
                    <a:pt x="f28" y="f29"/>
                    <a:pt x="f30" y="f31"/>
                    <a:pt x="f32" y="f33"/>
                  </a:cubicBezTo>
                  <a:cubicBezTo>
                    <a:pt x="f34" y="f7"/>
                    <a:pt x="f35" y="f36"/>
                    <a:pt x="f37" y="f38"/>
                  </a:cubicBezTo>
                  <a:cubicBezTo>
                    <a:pt x="f5" y="f39"/>
                    <a:pt x="f5" y="f40"/>
                    <a:pt x="f41" y="f42"/>
                  </a:cubicBezTo>
                  <a:cubicBezTo>
                    <a:pt x="f43" y="f44"/>
                    <a:pt x="f45" y="f46"/>
                    <a:pt x="f47" y="f48"/>
                  </a:cubicBezTo>
                  <a:cubicBezTo>
                    <a:pt x="f49" y="f50"/>
                    <a:pt x="f51" y="f52"/>
                    <a:pt x="f34" y="f53"/>
                  </a:cubicBezTo>
                  <a:cubicBezTo>
                    <a:pt x="f54" y="f55"/>
                    <a:pt x="f32" y="f56"/>
                    <a:pt x="f57" y="f58"/>
                  </a:cubicBezTo>
                  <a:cubicBezTo>
                    <a:pt x="f59" y="f60"/>
                    <a:pt x="f61" y="f62"/>
                    <a:pt x="f63" y="f64"/>
                  </a:cubicBezTo>
                  <a:cubicBezTo>
                    <a:pt x="f65" y="f66"/>
                    <a:pt x="f67" y="f68"/>
                    <a:pt x="f69" y="f70"/>
                  </a:cubicBezTo>
                  <a:cubicBezTo>
                    <a:pt x="f71" y="f72"/>
                    <a:pt x="f65" y="f73"/>
                    <a:pt x="f74" y="f75"/>
                  </a:cubicBezTo>
                  <a:cubicBezTo>
                    <a:pt x="f74" y="f76"/>
                    <a:pt x="f77" y="f78"/>
                    <a:pt x="f79" y="f80"/>
                  </a:cubicBezTo>
                  <a:cubicBezTo>
                    <a:pt x="f51" y="f81"/>
                    <a:pt x="f82" y="f83"/>
                    <a:pt x="f84" y="f85"/>
                  </a:cubicBezTo>
                  <a:cubicBezTo>
                    <a:pt x="f86" y="f87"/>
                    <a:pt x="f45" y="f88"/>
                    <a:pt x="f89" y="f90"/>
                  </a:cubicBezTo>
                  <a:cubicBezTo>
                    <a:pt x="f91" y="f92"/>
                    <a:pt x="f93" y="f94"/>
                    <a:pt x="f95" y="f96"/>
                  </a:cubicBezTo>
                  <a:cubicBezTo>
                    <a:pt x="f97" y="f98"/>
                    <a:pt x="f49" y="f99"/>
                    <a:pt x="f51" y="f100"/>
                  </a:cubicBezTo>
                  <a:cubicBezTo>
                    <a:pt x="f74" y="f101"/>
                    <a:pt x="f102" y="f103"/>
                    <a:pt x="f104" y="f105"/>
                  </a:cubicBezTo>
                  <a:cubicBezTo>
                    <a:pt x="f106" y="f2"/>
                    <a:pt x="f10" y="f14"/>
                    <a:pt x="f107" y="f108"/>
                  </a:cubicBezTo>
                  <a:cubicBezTo>
                    <a:pt x="f109" y="f110"/>
                    <a:pt x="f111" y="f112"/>
                    <a:pt x="f113" y="f114"/>
                  </a:cubicBezTo>
                  <a:cubicBezTo>
                    <a:pt x="f115" y="f116"/>
                    <a:pt x="f10" y="f117"/>
                    <a:pt x="f2" y="f34"/>
                  </a:cubicBezTo>
                  <a:cubicBezTo>
                    <a:pt x="f118" y="f119"/>
                    <a:pt x="f120" y="f5"/>
                    <a:pt x="f121" y="f54"/>
                  </a:cubicBezTo>
                  <a:cubicBezTo>
                    <a:pt x="f122" y="f123"/>
                    <a:pt x="f124" y="f125"/>
                    <a:pt x="f126" y="f127"/>
                  </a:cubicBezTo>
                  <a:cubicBezTo>
                    <a:pt x="f128" y="f129"/>
                    <a:pt x="f130" y="f131"/>
                    <a:pt x="f132" y="f133"/>
                  </a:cubicBezTo>
                  <a:cubicBezTo>
                    <a:pt x="f134" y="f135"/>
                    <a:pt x="f136" y="f137"/>
                    <a:pt x="f121" y="f138"/>
                  </a:cubicBezTo>
                  <a:cubicBezTo>
                    <a:pt x="f139" y="f140"/>
                    <a:pt x="f141" y="f142"/>
                    <a:pt x="f143" y="f144"/>
                  </a:cubicBezTo>
                  <a:cubicBezTo>
                    <a:pt x="f145" y="f146"/>
                    <a:pt x="f147" y="f130"/>
                    <a:pt x="f148" y="f149"/>
                  </a:cubicBezTo>
                  <a:cubicBezTo>
                    <a:pt x="f150" y="f88"/>
                    <a:pt x="f151" y="f152"/>
                    <a:pt x="f153" y="f81"/>
                  </a:cubicBezTo>
                  <a:cubicBezTo>
                    <a:pt x="f6" y="f154"/>
                    <a:pt x="f155" y="f156"/>
                    <a:pt x="f157" y="f158"/>
                  </a:cubicBezTo>
                  <a:cubicBezTo>
                    <a:pt x="f159" y="f158"/>
                    <a:pt x="f90" y="f160"/>
                    <a:pt x="f161" y="f162"/>
                  </a:cubicBezTo>
                  <a:cubicBezTo>
                    <a:pt x="f161" y="f163"/>
                    <a:pt x="f161" y="f164"/>
                    <a:pt x="f161" y="f165"/>
                  </a:cubicBezTo>
                  <a:cubicBezTo>
                    <a:pt x="f166" y="f167"/>
                    <a:pt x="f166" y="f168"/>
                    <a:pt x="f169" y="f170"/>
                  </a:cubicBezTo>
                  <a:cubicBezTo>
                    <a:pt x="f141" y="f171"/>
                    <a:pt x="f172" y="f173"/>
                    <a:pt x="f174" y="f175"/>
                  </a:cubicBezTo>
                  <a:cubicBezTo>
                    <a:pt x="f176" y="f177"/>
                    <a:pt x="f178" y="f179"/>
                    <a:pt x="f99" y="f180"/>
                  </a:cubicBezTo>
                  <a:cubicBezTo>
                    <a:pt x="f181" y="f182"/>
                    <a:pt x="f183" y="f184"/>
                    <a:pt x="f185" y="f186"/>
                  </a:cubicBezTo>
                  <a:cubicBezTo>
                    <a:pt x="f142" y="f187"/>
                    <a:pt x="f188" y="f189"/>
                    <a:pt x="f190" y="f50"/>
                  </a:cubicBezTo>
                  <a:cubicBezTo>
                    <a:pt x="f121" y="f29"/>
                    <a:pt x="f191" y="f192"/>
                    <a:pt x="f128" y="f46"/>
                  </a:cubicBezTo>
                  <a:cubicBezTo>
                    <a:pt x="f193" y="f44"/>
                    <a:pt x="f194" y="f195"/>
                    <a:pt x="f196" y="f197"/>
                  </a:cubicBezTo>
                  <a:cubicBezTo>
                    <a:pt x="f198" y="f199"/>
                    <a:pt x="f130" y="f200"/>
                    <a:pt x="f190" y="f201"/>
                  </a:cubicBezTo>
                  <a:cubicBezTo>
                    <a:pt x="f202" y="f203"/>
                    <a:pt x="f185" y="f204"/>
                    <a:pt x="f205" y="f206"/>
                  </a:cubicBezTo>
                  <a:cubicBezTo>
                    <a:pt x="f207" y="f208"/>
                    <a:pt x="f209" y="f210"/>
                    <a:pt x="f211" y="f212"/>
                  </a:cubicBezTo>
                  <a:cubicBezTo>
                    <a:pt x="f213" y="f214"/>
                    <a:pt x="f131" y="f48"/>
                    <a:pt x="f215" y="f189"/>
                  </a:cubicBezTo>
                  <a:cubicBezTo>
                    <a:pt x="f216" y="f217"/>
                    <a:pt x="f18" y="f218"/>
                    <a:pt x="f219" y="f220"/>
                  </a:cubicBezTo>
                  <a:cubicBezTo>
                    <a:pt x="f221" y="f222"/>
                    <a:pt x="f223" y="f171"/>
                    <a:pt x="f8" y="f9"/>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30" name="Freeform 47">
              <a:extLst>
                <a:ext uri="{FF2B5EF4-FFF2-40B4-BE49-F238E27FC236}">
                  <a16:creationId xmlns:a16="http://schemas.microsoft.com/office/drawing/2014/main" id="{AC3E1D40-52CA-C6CA-20E2-8F26B5AF0096}"/>
                </a:ext>
              </a:extLst>
            </p:cNvPr>
            <p:cNvSpPr/>
            <p:nvPr/>
          </p:nvSpPr>
          <p:spPr>
            <a:xfrm>
              <a:off x="3475396" y="3310118"/>
              <a:ext cx="525533" cy="1631490"/>
            </a:xfrm>
            <a:custGeom>
              <a:avLst/>
              <a:gdLst>
                <a:gd name="f0" fmla="val 10800000"/>
                <a:gd name="f1" fmla="val 5400000"/>
                <a:gd name="f2" fmla="val 180"/>
                <a:gd name="f3" fmla="val w"/>
                <a:gd name="f4" fmla="val h"/>
                <a:gd name="f5" fmla="val 0"/>
                <a:gd name="f6" fmla="val 410"/>
                <a:gd name="f7" fmla="val 1272"/>
                <a:gd name="f8" fmla="val 106"/>
                <a:gd name="f9" fmla="val 502"/>
                <a:gd name="f10" fmla="val 82"/>
                <a:gd name="f11" fmla="val 484"/>
                <a:gd name="f12" fmla="val 56"/>
                <a:gd name="f13" fmla="val 467"/>
                <a:gd name="f14" fmla="val 33"/>
                <a:gd name="f15" fmla="val 447"/>
                <a:gd name="f16" fmla="val 2"/>
                <a:gd name="f17" fmla="val 422"/>
                <a:gd name="f18" fmla="val 402"/>
                <a:gd name="f19" fmla="val 21"/>
                <a:gd name="f20" fmla="val 368"/>
                <a:gd name="f21" fmla="val 53"/>
                <a:gd name="f22" fmla="val 318"/>
                <a:gd name="f23" fmla="val 86"/>
                <a:gd name="f24" fmla="val 267"/>
                <a:gd name="f25" fmla="val 117"/>
                <a:gd name="f26" fmla="val 216"/>
                <a:gd name="f27" fmla="val 129"/>
                <a:gd name="f28" fmla="val 198"/>
                <a:gd name="f29" fmla="val 115"/>
                <a:gd name="f30" fmla="val 171"/>
                <a:gd name="f31" fmla="val 136"/>
                <a:gd name="f32" fmla="val 154"/>
                <a:gd name="f33" fmla="val 137"/>
                <a:gd name="f34" fmla="val 153"/>
                <a:gd name="f35" fmla="val 128"/>
                <a:gd name="f36" fmla="val 141"/>
                <a:gd name="f37" fmla="val 126"/>
                <a:gd name="f38" fmla="val 139"/>
                <a:gd name="f39" fmla="val 107"/>
                <a:gd name="f40" fmla="val 149"/>
                <a:gd name="f41" fmla="val 76"/>
                <a:gd name="f42" fmla="val 165"/>
                <a:gd name="f43" fmla="val 50"/>
                <a:gd name="f44" fmla="val 176"/>
                <a:gd name="f45" fmla="val 32"/>
                <a:gd name="f46" fmla="val 196"/>
                <a:gd name="f47" fmla="val 15"/>
                <a:gd name="f48" fmla="val 215"/>
                <a:gd name="f49" fmla="val 8"/>
                <a:gd name="f50" fmla="val 237"/>
                <a:gd name="f51" fmla="val 259"/>
                <a:gd name="f52" fmla="val 16"/>
                <a:gd name="f53" fmla="val 269"/>
                <a:gd name="f54" fmla="val 37"/>
                <a:gd name="f55" fmla="val 278"/>
                <a:gd name="f56" fmla="val 280"/>
                <a:gd name="f57" fmla="val 73"/>
                <a:gd name="f58" fmla="val 286"/>
                <a:gd name="f59" fmla="val 90"/>
                <a:gd name="f60" fmla="val 300"/>
                <a:gd name="f61" fmla="val 134"/>
                <a:gd name="f62" fmla="val 314"/>
                <a:gd name="f63" fmla="val 177"/>
                <a:gd name="f64" fmla="val 329"/>
                <a:gd name="f65" fmla="val 220"/>
                <a:gd name="f66" fmla="val 284"/>
                <a:gd name="f67" fmla="val 375"/>
                <a:gd name="f68" fmla="val 378"/>
                <a:gd name="f69" fmla="val 390"/>
                <a:gd name="f70" fmla="val 459"/>
                <a:gd name="f71" fmla="val 393"/>
                <a:gd name="f72" fmla="val 476"/>
                <a:gd name="f73" fmla="val 387"/>
                <a:gd name="f74" fmla="val 498"/>
                <a:gd name="f75" fmla="val 377"/>
                <a:gd name="f76" fmla="val 511"/>
                <a:gd name="f77" fmla="val 343"/>
                <a:gd name="f78" fmla="val 559"/>
                <a:gd name="f79" fmla="val 331"/>
                <a:gd name="f80" fmla="val 613"/>
                <a:gd name="f81" fmla="val 324"/>
                <a:gd name="f82" fmla="val 670"/>
                <a:gd name="f83" fmla="val 319"/>
                <a:gd name="f84" fmla="val 707"/>
                <a:gd name="f85" fmla="val 307"/>
                <a:gd name="f86" fmla="val 744"/>
                <a:gd name="f87" fmla="val 302"/>
                <a:gd name="f88" fmla="val 781"/>
                <a:gd name="f89" fmla="val 298"/>
                <a:gd name="f90" fmla="val 807"/>
                <a:gd name="f91" fmla="val 301"/>
                <a:gd name="f92" fmla="val 834"/>
                <a:gd name="f93" fmla="val 862"/>
                <a:gd name="f94" fmla="val 295"/>
                <a:gd name="f95" fmla="val 864"/>
                <a:gd name="f96" fmla="val 287"/>
                <a:gd name="f97" fmla="val 866"/>
                <a:gd name="f98" fmla="val 277"/>
                <a:gd name="f99" fmla="val 869"/>
                <a:gd name="f100" fmla="val 878"/>
                <a:gd name="f101" fmla="val 275"/>
                <a:gd name="f102" fmla="val 889"/>
                <a:gd name="f103" fmla="val 898"/>
                <a:gd name="f104" fmla="val 290"/>
                <a:gd name="f105" fmla="val 951"/>
                <a:gd name="f106" fmla="val 283"/>
                <a:gd name="f107" fmla="val 1003"/>
                <a:gd name="f108" fmla="val 274"/>
                <a:gd name="f109" fmla="val 1055"/>
                <a:gd name="f110" fmla="val 1093"/>
                <a:gd name="f111" fmla="val 270"/>
                <a:gd name="f112" fmla="val 1130"/>
                <a:gd name="f113" fmla="val 1167"/>
                <a:gd name="f114" fmla="val 291"/>
                <a:gd name="f115" fmla="val 1188"/>
                <a:gd name="f116" fmla="val 297"/>
                <a:gd name="f117" fmla="val 1209"/>
                <a:gd name="f118" fmla="val 299"/>
                <a:gd name="f119" fmla="val 1231"/>
                <a:gd name="f120" fmla="val 1242"/>
                <a:gd name="f121" fmla="val 293"/>
                <a:gd name="f122" fmla="val 1262"/>
                <a:gd name="f123" fmla="val 285"/>
                <a:gd name="f124" fmla="val 1264"/>
                <a:gd name="f125" fmla="val 1268"/>
                <a:gd name="f126" fmla="val 1259"/>
                <a:gd name="f127" fmla="val 247"/>
                <a:gd name="f128" fmla="val 1256"/>
                <a:gd name="f129" fmla="val 233"/>
                <a:gd name="f130" fmla="val 1260"/>
                <a:gd name="f131" fmla="val 203"/>
                <a:gd name="f132" fmla="val 1269"/>
                <a:gd name="f133" fmla="val 181"/>
                <a:gd name="f134" fmla="val 1263"/>
                <a:gd name="f135" fmla="val 1239"/>
                <a:gd name="f136" fmla="val 187"/>
                <a:gd name="f137" fmla="val 1222"/>
                <a:gd name="f138" fmla="val 201"/>
                <a:gd name="f139" fmla="val 1183"/>
                <a:gd name="f140" fmla="val 190"/>
                <a:gd name="f141" fmla="val 1147"/>
                <a:gd name="f142" fmla="val 1111"/>
                <a:gd name="f143" fmla="val 152"/>
                <a:gd name="f144" fmla="val 1036"/>
                <a:gd name="f145" fmla="val 959"/>
                <a:gd name="f146" fmla="val 880"/>
                <a:gd name="f147" fmla="val 870"/>
                <a:gd name="f148" fmla="val 127"/>
                <a:gd name="f149" fmla="val 860"/>
                <a:gd name="f150" fmla="val 122"/>
                <a:gd name="f151" fmla="val 851"/>
                <a:gd name="f152" fmla="val 119"/>
                <a:gd name="f153" fmla="val 844"/>
                <a:gd name="f154" fmla="val 837"/>
                <a:gd name="f155" fmla="val 114"/>
                <a:gd name="f156" fmla="val 830"/>
                <a:gd name="f157" fmla="val 108"/>
                <a:gd name="f158" fmla="val 797"/>
                <a:gd name="f159" fmla="val 763"/>
                <a:gd name="f160" fmla="val 98"/>
                <a:gd name="f161" fmla="val 731"/>
                <a:gd name="f162" fmla="val 80"/>
                <a:gd name="f163" fmla="val 654"/>
                <a:gd name="f164" fmla="val 75"/>
                <a:gd name="f165" fmla="val 578"/>
                <a:gd name="f166" fmla="val 334"/>
                <a:gd name="f167" fmla="val 92"/>
                <a:gd name="f168" fmla="val 355"/>
                <a:gd name="f169" fmla="val 81"/>
                <a:gd name="f170" fmla="val 374"/>
                <a:gd name="f171" fmla="val 70"/>
                <a:gd name="f172" fmla="val 67"/>
                <a:gd name="f173" fmla="val 398"/>
                <a:gd name="f174" fmla="val 66"/>
                <a:gd name="f175" fmla="val 407"/>
                <a:gd name="f176" fmla="val 69"/>
                <a:gd name="f177" fmla="val 85"/>
                <a:gd name="f178" fmla="val 431"/>
                <a:gd name="f179" fmla="val 103"/>
                <a:gd name="f180" fmla="val 451"/>
                <a:gd name="f181" fmla="val 470"/>
                <a:gd name="f182" fmla="val 158"/>
                <a:gd name="f183" fmla="val 423"/>
                <a:gd name="f184" fmla="val 382"/>
                <a:gd name="f185" fmla="val 323"/>
                <a:gd name="f186" fmla="val 499"/>
                <a:gd name="f187" fmla="val 327"/>
                <a:gd name="f188" fmla="val 333"/>
                <a:gd name="f189" fmla="val 461"/>
                <a:gd name="f190" fmla="val 424"/>
                <a:gd name="f191" fmla="val 326"/>
                <a:gd name="f192" fmla="val 320"/>
                <a:gd name="f193" fmla="val 425"/>
                <a:gd name="f194" fmla="val 462"/>
                <a:gd name="f195" fmla="val 234"/>
                <a:gd name="f196" fmla="val 1206"/>
                <a:gd name="f197" fmla="val 1205"/>
                <a:gd name="f198" fmla="val 240"/>
                <a:gd name="f199" fmla="val 243"/>
                <a:gd name="f200" fmla="val 239"/>
                <a:gd name="f201" fmla="val 1161"/>
                <a:gd name="f202" fmla="val 1117"/>
                <a:gd name="f203" fmla="val 230"/>
                <a:gd name="f204" fmla="val 1073"/>
                <a:gd name="f205" fmla="val 226"/>
                <a:gd name="f206" fmla="val 223"/>
                <a:gd name="f207" fmla="val 1074"/>
                <a:gd name="f208" fmla="val 219"/>
                <a:gd name="f209" fmla="val 224"/>
                <a:gd name="f210" fmla="val 1118"/>
                <a:gd name="f211" fmla="val 229"/>
                <a:gd name="f212" fmla="val 1162"/>
                <a:gd name="f213" fmla="+- 0 0 -90"/>
                <a:gd name="f214" fmla="*/ f3 1 410"/>
                <a:gd name="f215" fmla="*/ f4 1 1272"/>
                <a:gd name="f216" fmla="val f5"/>
                <a:gd name="f217" fmla="val f6"/>
                <a:gd name="f218" fmla="val f7"/>
                <a:gd name="f219" fmla="*/ f213 f0 1"/>
                <a:gd name="f220" fmla="+- f218 0 f216"/>
                <a:gd name="f221" fmla="+- f217 0 f216"/>
                <a:gd name="f222" fmla="*/ f219 1 f2"/>
                <a:gd name="f223" fmla="*/ f221 1 410"/>
                <a:gd name="f224" fmla="*/ f220 1 1272"/>
                <a:gd name="f225" fmla="*/ 106 f221 1"/>
                <a:gd name="f226" fmla="*/ 502 f220 1"/>
                <a:gd name="f227" fmla="*/ 33 f221 1"/>
                <a:gd name="f228" fmla="*/ 447 f220 1"/>
                <a:gd name="f229" fmla="*/ 21 f221 1"/>
                <a:gd name="f230" fmla="*/ 368 f220 1"/>
                <a:gd name="f231" fmla="*/ 117 f221 1"/>
                <a:gd name="f232" fmla="*/ 216 f220 1"/>
                <a:gd name="f233" fmla="*/ 136 f221 1"/>
                <a:gd name="f234" fmla="*/ 154 f220 1"/>
                <a:gd name="f235" fmla="*/ 126 f221 1"/>
                <a:gd name="f236" fmla="*/ 137 f220 1"/>
                <a:gd name="f237" fmla="*/ 165 f221 1"/>
                <a:gd name="f238" fmla="*/ 50 f220 1"/>
                <a:gd name="f239" fmla="*/ 215 f221 1"/>
                <a:gd name="f240" fmla="*/ 8 f220 1"/>
                <a:gd name="f241" fmla="*/ 269 f221 1"/>
                <a:gd name="f242" fmla="*/ 37 f220 1"/>
                <a:gd name="f243" fmla="*/ 286 f221 1"/>
                <a:gd name="f244" fmla="*/ 90 f220 1"/>
                <a:gd name="f245" fmla="*/ 329 f221 1"/>
                <a:gd name="f246" fmla="*/ 220 f220 1"/>
                <a:gd name="f247" fmla="*/ 390 f221 1"/>
                <a:gd name="f248" fmla="*/ 459 f220 1"/>
                <a:gd name="f249" fmla="*/ 377 f221 1"/>
                <a:gd name="f250" fmla="*/ 511 f220 1"/>
                <a:gd name="f251" fmla="*/ 324 f221 1"/>
                <a:gd name="f252" fmla="*/ 670 f220 1"/>
                <a:gd name="f253" fmla="*/ 302 f221 1"/>
                <a:gd name="f254" fmla="*/ 781 f220 1"/>
                <a:gd name="f255" fmla="*/ 301 f221 1"/>
                <a:gd name="f256" fmla="*/ 862 f220 1"/>
                <a:gd name="f257" fmla="*/ 277 f221 1"/>
                <a:gd name="f258" fmla="*/ 869 f220 1"/>
                <a:gd name="f259" fmla="*/ 898 f220 1"/>
                <a:gd name="f260" fmla="*/ 274 f221 1"/>
                <a:gd name="f261" fmla="*/ 1055 f220 1"/>
                <a:gd name="f262" fmla="*/ 283 f221 1"/>
                <a:gd name="f263" fmla="*/ 1167 f220 1"/>
                <a:gd name="f264" fmla="*/ 299 f221 1"/>
                <a:gd name="f265" fmla="*/ 1231 f220 1"/>
                <a:gd name="f266" fmla="*/ 285 f221 1"/>
                <a:gd name="f267" fmla="*/ 1264 f220 1"/>
                <a:gd name="f268" fmla="*/ 247 f221 1"/>
                <a:gd name="f269" fmla="*/ 1256 f220 1"/>
                <a:gd name="f270" fmla="*/ 203 f221 1"/>
                <a:gd name="f271" fmla="*/ 1269 f220 1"/>
                <a:gd name="f272" fmla="*/ 187 f221 1"/>
                <a:gd name="f273" fmla="*/ 1222 f220 1"/>
                <a:gd name="f274" fmla="*/ 177 f221 1"/>
                <a:gd name="f275" fmla="*/ 1111 f220 1"/>
                <a:gd name="f276" fmla="*/ 880 f220 1"/>
                <a:gd name="f277" fmla="*/ 122 f221 1"/>
                <a:gd name="f278" fmla="*/ 851 f220 1"/>
                <a:gd name="f279" fmla="*/ 114 f221 1"/>
                <a:gd name="f280" fmla="*/ 830 f220 1"/>
                <a:gd name="f281" fmla="*/ 98 f221 1"/>
                <a:gd name="f282" fmla="*/ 731 f220 1"/>
                <a:gd name="f283" fmla="*/ 334 f220 1"/>
                <a:gd name="f284" fmla="*/ 70 f221 1"/>
                <a:gd name="f285" fmla="*/ 393 f220 1"/>
                <a:gd name="f286" fmla="*/ 69 f221 1"/>
                <a:gd name="f287" fmla="*/ 410 f220 1"/>
                <a:gd name="f288" fmla="*/ 119 f221 1"/>
                <a:gd name="f289" fmla="*/ 470 f220 1"/>
                <a:gd name="f290" fmla="*/ 323 f221 1"/>
                <a:gd name="f291" fmla="*/ 499 f220 1"/>
                <a:gd name="f292" fmla="*/ 334 f221 1"/>
                <a:gd name="f293" fmla="*/ 498 f220 1"/>
                <a:gd name="f294" fmla="*/ 387 f220 1"/>
                <a:gd name="f295" fmla="*/ 320 f221 1"/>
                <a:gd name="f296" fmla="*/ 234 f221 1"/>
                <a:gd name="f297" fmla="*/ 1206 f220 1"/>
                <a:gd name="f298" fmla="*/ 243 f221 1"/>
                <a:gd name="f299" fmla="*/ 1205 f220 1"/>
                <a:gd name="f300" fmla="*/ 230 f221 1"/>
                <a:gd name="f301" fmla="*/ 1073 f220 1"/>
                <a:gd name="f302" fmla="*/ 219 f221 1"/>
                <a:gd name="f303" fmla="*/ 1074 f220 1"/>
                <a:gd name="f304" fmla="+- f222 0 f1"/>
                <a:gd name="f305" fmla="*/ f225 1 410"/>
                <a:gd name="f306" fmla="*/ f226 1 1272"/>
                <a:gd name="f307" fmla="*/ f227 1 410"/>
                <a:gd name="f308" fmla="*/ f228 1 1272"/>
                <a:gd name="f309" fmla="*/ f229 1 410"/>
                <a:gd name="f310" fmla="*/ f230 1 1272"/>
                <a:gd name="f311" fmla="*/ f231 1 410"/>
                <a:gd name="f312" fmla="*/ f232 1 1272"/>
                <a:gd name="f313" fmla="*/ f233 1 410"/>
                <a:gd name="f314" fmla="*/ f234 1 1272"/>
                <a:gd name="f315" fmla="*/ f235 1 410"/>
                <a:gd name="f316" fmla="*/ f236 1 1272"/>
                <a:gd name="f317" fmla="*/ f237 1 410"/>
                <a:gd name="f318" fmla="*/ f238 1 1272"/>
                <a:gd name="f319" fmla="*/ f239 1 410"/>
                <a:gd name="f320" fmla="*/ f240 1 1272"/>
                <a:gd name="f321" fmla="*/ f241 1 410"/>
                <a:gd name="f322" fmla="*/ f242 1 1272"/>
                <a:gd name="f323" fmla="*/ f243 1 410"/>
                <a:gd name="f324" fmla="*/ f244 1 1272"/>
                <a:gd name="f325" fmla="*/ f245 1 410"/>
                <a:gd name="f326" fmla="*/ f246 1 1272"/>
                <a:gd name="f327" fmla="*/ f247 1 410"/>
                <a:gd name="f328" fmla="*/ f248 1 1272"/>
                <a:gd name="f329" fmla="*/ f249 1 410"/>
                <a:gd name="f330" fmla="*/ f250 1 1272"/>
                <a:gd name="f331" fmla="*/ f251 1 410"/>
                <a:gd name="f332" fmla="*/ f252 1 1272"/>
                <a:gd name="f333" fmla="*/ f253 1 410"/>
                <a:gd name="f334" fmla="*/ f254 1 1272"/>
                <a:gd name="f335" fmla="*/ f255 1 410"/>
                <a:gd name="f336" fmla="*/ f256 1 1272"/>
                <a:gd name="f337" fmla="*/ f257 1 410"/>
                <a:gd name="f338" fmla="*/ f258 1 1272"/>
                <a:gd name="f339" fmla="*/ f259 1 1272"/>
                <a:gd name="f340" fmla="*/ f260 1 410"/>
                <a:gd name="f341" fmla="*/ f261 1 1272"/>
                <a:gd name="f342" fmla="*/ f262 1 410"/>
                <a:gd name="f343" fmla="*/ f263 1 1272"/>
                <a:gd name="f344" fmla="*/ f264 1 410"/>
                <a:gd name="f345" fmla="*/ f265 1 1272"/>
                <a:gd name="f346" fmla="*/ f266 1 410"/>
                <a:gd name="f347" fmla="*/ f267 1 1272"/>
                <a:gd name="f348" fmla="*/ f268 1 410"/>
                <a:gd name="f349" fmla="*/ f269 1 1272"/>
                <a:gd name="f350" fmla="*/ f270 1 410"/>
                <a:gd name="f351" fmla="*/ f271 1 1272"/>
                <a:gd name="f352" fmla="*/ f272 1 410"/>
                <a:gd name="f353" fmla="*/ f273 1 1272"/>
                <a:gd name="f354" fmla="*/ f274 1 410"/>
                <a:gd name="f355" fmla="*/ f275 1 1272"/>
                <a:gd name="f356" fmla="*/ f276 1 1272"/>
                <a:gd name="f357" fmla="*/ f277 1 410"/>
                <a:gd name="f358" fmla="*/ f278 1 1272"/>
                <a:gd name="f359" fmla="*/ f279 1 410"/>
                <a:gd name="f360" fmla="*/ f280 1 1272"/>
                <a:gd name="f361" fmla="*/ f281 1 410"/>
                <a:gd name="f362" fmla="*/ f282 1 1272"/>
                <a:gd name="f363" fmla="*/ f283 1 1272"/>
                <a:gd name="f364" fmla="*/ f284 1 410"/>
                <a:gd name="f365" fmla="*/ f285 1 1272"/>
                <a:gd name="f366" fmla="*/ f286 1 410"/>
                <a:gd name="f367" fmla="*/ f287 1 1272"/>
                <a:gd name="f368" fmla="*/ f288 1 410"/>
                <a:gd name="f369" fmla="*/ f289 1 1272"/>
                <a:gd name="f370" fmla="*/ f290 1 410"/>
                <a:gd name="f371" fmla="*/ f291 1 1272"/>
                <a:gd name="f372" fmla="*/ f292 1 410"/>
                <a:gd name="f373" fmla="*/ f293 1 1272"/>
                <a:gd name="f374" fmla="*/ f294 1 1272"/>
                <a:gd name="f375" fmla="*/ f295 1 410"/>
                <a:gd name="f376" fmla="*/ f296 1 410"/>
                <a:gd name="f377" fmla="*/ f297 1 1272"/>
                <a:gd name="f378" fmla="*/ f298 1 410"/>
                <a:gd name="f379" fmla="*/ f299 1 1272"/>
                <a:gd name="f380" fmla="*/ f300 1 410"/>
                <a:gd name="f381" fmla="*/ f301 1 1272"/>
                <a:gd name="f382" fmla="*/ f302 1 410"/>
                <a:gd name="f383" fmla="*/ f303 1 1272"/>
                <a:gd name="f384" fmla="*/ 0 1 f223"/>
                <a:gd name="f385" fmla="*/ f217 1 f223"/>
                <a:gd name="f386" fmla="*/ 0 1 f224"/>
                <a:gd name="f387" fmla="*/ f218 1 f224"/>
                <a:gd name="f388" fmla="*/ f305 1 f223"/>
                <a:gd name="f389" fmla="*/ f306 1 f224"/>
                <a:gd name="f390" fmla="*/ f307 1 f223"/>
                <a:gd name="f391" fmla="*/ f308 1 f224"/>
                <a:gd name="f392" fmla="*/ f309 1 f223"/>
                <a:gd name="f393" fmla="*/ f310 1 f224"/>
                <a:gd name="f394" fmla="*/ f311 1 f223"/>
                <a:gd name="f395" fmla="*/ f312 1 f224"/>
                <a:gd name="f396" fmla="*/ f313 1 f223"/>
                <a:gd name="f397" fmla="*/ f314 1 f224"/>
                <a:gd name="f398" fmla="*/ f315 1 f223"/>
                <a:gd name="f399" fmla="*/ f316 1 f224"/>
                <a:gd name="f400" fmla="*/ f317 1 f223"/>
                <a:gd name="f401" fmla="*/ f318 1 f224"/>
                <a:gd name="f402" fmla="*/ f319 1 f223"/>
                <a:gd name="f403" fmla="*/ f320 1 f224"/>
                <a:gd name="f404" fmla="*/ f321 1 f223"/>
                <a:gd name="f405" fmla="*/ f322 1 f224"/>
                <a:gd name="f406" fmla="*/ f323 1 f223"/>
                <a:gd name="f407" fmla="*/ f324 1 f224"/>
                <a:gd name="f408" fmla="*/ f325 1 f223"/>
                <a:gd name="f409" fmla="*/ f326 1 f224"/>
                <a:gd name="f410" fmla="*/ f327 1 f223"/>
                <a:gd name="f411" fmla="*/ f328 1 f224"/>
                <a:gd name="f412" fmla="*/ f329 1 f223"/>
                <a:gd name="f413" fmla="*/ f330 1 f224"/>
                <a:gd name="f414" fmla="*/ f331 1 f223"/>
                <a:gd name="f415" fmla="*/ f332 1 f224"/>
                <a:gd name="f416" fmla="*/ f333 1 f223"/>
                <a:gd name="f417" fmla="*/ f334 1 f224"/>
                <a:gd name="f418" fmla="*/ f335 1 f223"/>
                <a:gd name="f419" fmla="*/ f336 1 f224"/>
                <a:gd name="f420" fmla="*/ f337 1 f223"/>
                <a:gd name="f421" fmla="*/ f338 1 f224"/>
                <a:gd name="f422" fmla="*/ f339 1 f224"/>
                <a:gd name="f423" fmla="*/ f340 1 f223"/>
                <a:gd name="f424" fmla="*/ f341 1 f224"/>
                <a:gd name="f425" fmla="*/ f342 1 f223"/>
                <a:gd name="f426" fmla="*/ f343 1 f224"/>
                <a:gd name="f427" fmla="*/ f344 1 f223"/>
                <a:gd name="f428" fmla="*/ f345 1 f224"/>
                <a:gd name="f429" fmla="*/ f346 1 f223"/>
                <a:gd name="f430" fmla="*/ f347 1 f224"/>
                <a:gd name="f431" fmla="*/ f348 1 f223"/>
                <a:gd name="f432" fmla="*/ f349 1 f224"/>
                <a:gd name="f433" fmla="*/ f350 1 f223"/>
                <a:gd name="f434" fmla="*/ f351 1 f224"/>
                <a:gd name="f435" fmla="*/ f352 1 f223"/>
                <a:gd name="f436" fmla="*/ f353 1 f224"/>
                <a:gd name="f437" fmla="*/ f354 1 f223"/>
                <a:gd name="f438" fmla="*/ f355 1 f224"/>
                <a:gd name="f439" fmla="*/ f356 1 f224"/>
                <a:gd name="f440" fmla="*/ f357 1 f223"/>
                <a:gd name="f441" fmla="*/ f358 1 f224"/>
                <a:gd name="f442" fmla="*/ f359 1 f223"/>
                <a:gd name="f443" fmla="*/ f360 1 f224"/>
                <a:gd name="f444" fmla="*/ f361 1 f223"/>
                <a:gd name="f445" fmla="*/ f362 1 f224"/>
                <a:gd name="f446" fmla="*/ f363 1 f224"/>
                <a:gd name="f447" fmla="*/ f364 1 f223"/>
                <a:gd name="f448" fmla="*/ f365 1 f224"/>
                <a:gd name="f449" fmla="*/ f366 1 f223"/>
                <a:gd name="f450" fmla="*/ f367 1 f224"/>
                <a:gd name="f451" fmla="*/ f368 1 f223"/>
                <a:gd name="f452" fmla="*/ f369 1 f224"/>
                <a:gd name="f453" fmla="*/ f370 1 f223"/>
                <a:gd name="f454" fmla="*/ f371 1 f224"/>
                <a:gd name="f455" fmla="*/ f372 1 f223"/>
                <a:gd name="f456" fmla="*/ f373 1 f224"/>
                <a:gd name="f457" fmla="*/ f374 1 f224"/>
                <a:gd name="f458" fmla="*/ f375 1 f223"/>
                <a:gd name="f459" fmla="*/ f376 1 f223"/>
                <a:gd name="f460" fmla="*/ f377 1 f224"/>
                <a:gd name="f461" fmla="*/ f378 1 f223"/>
                <a:gd name="f462" fmla="*/ f379 1 f224"/>
                <a:gd name="f463" fmla="*/ f380 1 f223"/>
                <a:gd name="f464" fmla="*/ f381 1 f224"/>
                <a:gd name="f465" fmla="*/ f382 1 f223"/>
                <a:gd name="f466" fmla="*/ f383 1 f224"/>
                <a:gd name="f467" fmla="*/ f384 f214 1"/>
                <a:gd name="f468" fmla="*/ f385 f214 1"/>
                <a:gd name="f469" fmla="*/ f387 f215 1"/>
                <a:gd name="f470" fmla="*/ f386 f215 1"/>
                <a:gd name="f471" fmla="*/ f388 f214 1"/>
                <a:gd name="f472" fmla="*/ f389 f215 1"/>
                <a:gd name="f473" fmla="*/ f390 f214 1"/>
                <a:gd name="f474" fmla="*/ f391 f215 1"/>
                <a:gd name="f475" fmla="*/ f392 f214 1"/>
                <a:gd name="f476" fmla="*/ f393 f215 1"/>
                <a:gd name="f477" fmla="*/ f394 f214 1"/>
                <a:gd name="f478" fmla="*/ f395 f215 1"/>
                <a:gd name="f479" fmla="*/ f396 f214 1"/>
                <a:gd name="f480" fmla="*/ f397 f215 1"/>
                <a:gd name="f481" fmla="*/ f398 f214 1"/>
                <a:gd name="f482" fmla="*/ f399 f215 1"/>
                <a:gd name="f483" fmla="*/ f400 f214 1"/>
                <a:gd name="f484" fmla="*/ f401 f215 1"/>
                <a:gd name="f485" fmla="*/ f402 f214 1"/>
                <a:gd name="f486" fmla="*/ f403 f215 1"/>
                <a:gd name="f487" fmla="*/ f404 f214 1"/>
                <a:gd name="f488" fmla="*/ f405 f215 1"/>
                <a:gd name="f489" fmla="*/ f406 f214 1"/>
                <a:gd name="f490" fmla="*/ f407 f215 1"/>
                <a:gd name="f491" fmla="*/ f408 f214 1"/>
                <a:gd name="f492" fmla="*/ f409 f215 1"/>
                <a:gd name="f493" fmla="*/ f410 f214 1"/>
                <a:gd name="f494" fmla="*/ f411 f215 1"/>
                <a:gd name="f495" fmla="*/ f412 f214 1"/>
                <a:gd name="f496" fmla="*/ f413 f215 1"/>
                <a:gd name="f497" fmla="*/ f414 f214 1"/>
                <a:gd name="f498" fmla="*/ f415 f215 1"/>
                <a:gd name="f499" fmla="*/ f416 f214 1"/>
                <a:gd name="f500" fmla="*/ f417 f215 1"/>
                <a:gd name="f501" fmla="*/ f418 f214 1"/>
                <a:gd name="f502" fmla="*/ f419 f215 1"/>
                <a:gd name="f503" fmla="*/ f420 f214 1"/>
                <a:gd name="f504" fmla="*/ f421 f215 1"/>
                <a:gd name="f505" fmla="*/ f422 f215 1"/>
                <a:gd name="f506" fmla="*/ f423 f214 1"/>
                <a:gd name="f507" fmla="*/ f424 f215 1"/>
                <a:gd name="f508" fmla="*/ f425 f214 1"/>
                <a:gd name="f509" fmla="*/ f426 f215 1"/>
                <a:gd name="f510" fmla="*/ f427 f214 1"/>
                <a:gd name="f511" fmla="*/ f428 f215 1"/>
                <a:gd name="f512" fmla="*/ f429 f214 1"/>
                <a:gd name="f513" fmla="*/ f430 f215 1"/>
                <a:gd name="f514" fmla="*/ f431 f214 1"/>
                <a:gd name="f515" fmla="*/ f432 f215 1"/>
                <a:gd name="f516" fmla="*/ f433 f214 1"/>
                <a:gd name="f517" fmla="*/ f434 f215 1"/>
                <a:gd name="f518" fmla="*/ f435 f214 1"/>
                <a:gd name="f519" fmla="*/ f436 f215 1"/>
                <a:gd name="f520" fmla="*/ f437 f214 1"/>
                <a:gd name="f521" fmla="*/ f438 f215 1"/>
                <a:gd name="f522" fmla="*/ f439 f215 1"/>
                <a:gd name="f523" fmla="*/ f440 f214 1"/>
                <a:gd name="f524" fmla="*/ f441 f215 1"/>
                <a:gd name="f525" fmla="*/ f442 f214 1"/>
                <a:gd name="f526" fmla="*/ f443 f215 1"/>
                <a:gd name="f527" fmla="*/ f444 f214 1"/>
                <a:gd name="f528" fmla="*/ f445 f215 1"/>
                <a:gd name="f529" fmla="*/ f446 f215 1"/>
                <a:gd name="f530" fmla="*/ f447 f214 1"/>
                <a:gd name="f531" fmla="*/ f448 f215 1"/>
                <a:gd name="f532" fmla="*/ f449 f214 1"/>
                <a:gd name="f533" fmla="*/ f450 f215 1"/>
                <a:gd name="f534" fmla="*/ f451 f214 1"/>
                <a:gd name="f535" fmla="*/ f452 f215 1"/>
                <a:gd name="f536" fmla="*/ f453 f214 1"/>
                <a:gd name="f537" fmla="*/ f454 f215 1"/>
                <a:gd name="f538" fmla="*/ f455 f214 1"/>
                <a:gd name="f539" fmla="*/ f456 f215 1"/>
                <a:gd name="f540" fmla="*/ f457 f215 1"/>
                <a:gd name="f541" fmla="*/ f458 f214 1"/>
                <a:gd name="f542" fmla="*/ f459 f214 1"/>
                <a:gd name="f543" fmla="*/ f460 f215 1"/>
                <a:gd name="f544" fmla="*/ f461 f214 1"/>
                <a:gd name="f545" fmla="*/ f462 f215 1"/>
                <a:gd name="f546" fmla="*/ f463 f214 1"/>
                <a:gd name="f547" fmla="*/ f464 f215 1"/>
                <a:gd name="f548" fmla="*/ f465 f214 1"/>
                <a:gd name="f549" fmla="*/ f466 f215 1"/>
              </a:gdLst>
              <a:ahLst/>
              <a:cxnLst>
                <a:cxn ang="3cd4">
                  <a:pos x="hc" y="t"/>
                </a:cxn>
                <a:cxn ang="0">
                  <a:pos x="r" y="vc"/>
                </a:cxn>
                <a:cxn ang="cd4">
                  <a:pos x="hc" y="b"/>
                </a:cxn>
                <a:cxn ang="cd2">
                  <a:pos x="l" y="vc"/>
                </a:cxn>
                <a:cxn ang="f304">
                  <a:pos x="f471" y="f472"/>
                </a:cxn>
                <a:cxn ang="f304">
                  <a:pos x="f473" y="f474"/>
                </a:cxn>
                <a:cxn ang="f304">
                  <a:pos x="f475" y="f476"/>
                </a:cxn>
                <a:cxn ang="f304">
                  <a:pos x="f477" y="f478"/>
                </a:cxn>
                <a:cxn ang="f304">
                  <a:pos x="f479" y="f480"/>
                </a:cxn>
                <a:cxn ang="f304">
                  <a:pos x="f481" y="f482"/>
                </a:cxn>
                <a:cxn ang="f304">
                  <a:pos x="f483" y="f484"/>
                </a:cxn>
                <a:cxn ang="f304">
                  <a:pos x="f485" y="f486"/>
                </a:cxn>
                <a:cxn ang="f304">
                  <a:pos x="f487" y="f488"/>
                </a:cxn>
                <a:cxn ang="f304">
                  <a:pos x="f489" y="f490"/>
                </a:cxn>
                <a:cxn ang="f304">
                  <a:pos x="f491" y="f492"/>
                </a:cxn>
                <a:cxn ang="f304">
                  <a:pos x="f493" y="f494"/>
                </a:cxn>
                <a:cxn ang="f304">
                  <a:pos x="f495" y="f496"/>
                </a:cxn>
                <a:cxn ang="f304">
                  <a:pos x="f497" y="f498"/>
                </a:cxn>
                <a:cxn ang="f304">
                  <a:pos x="f499" y="f500"/>
                </a:cxn>
                <a:cxn ang="f304">
                  <a:pos x="f501" y="f502"/>
                </a:cxn>
                <a:cxn ang="f304">
                  <a:pos x="f503" y="f504"/>
                </a:cxn>
                <a:cxn ang="f304">
                  <a:pos x="f503" y="f505"/>
                </a:cxn>
                <a:cxn ang="f304">
                  <a:pos x="f506" y="f507"/>
                </a:cxn>
                <a:cxn ang="f304">
                  <a:pos x="f508" y="f509"/>
                </a:cxn>
                <a:cxn ang="f304">
                  <a:pos x="f510" y="f511"/>
                </a:cxn>
                <a:cxn ang="f304">
                  <a:pos x="f512" y="f513"/>
                </a:cxn>
                <a:cxn ang="f304">
                  <a:pos x="f514" y="f515"/>
                </a:cxn>
                <a:cxn ang="f304">
                  <a:pos x="f516" y="f517"/>
                </a:cxn>
                <a:cxn ang="f304">
                  <a:pos x="f518" y="f519"/>
                </a:cxn>
                <a:cxn ang="f304">
                  <a:pos x="f520" y="f521"/>
                </a:cxn>
                <a:cxn ang="f304">
                  <a:pos x="f479" y="f522"/>
                </a:cxn>
                <a:cxn ang="f304">
                  <a:pos x="f523" y="f524"/>
                </a:cxn>
                <a:cxn ang="f304">
                  <a:pos x="f525" y="f526"/>
                </a:cxn>
                <a:cxn ang="f304">
                  <a:pos x="f527" y="f528"/>
                </a:cxn>
                <a:cxn ang="f304">
                  <a:pos x="f471" y="f472"/>
                </a:cxn>
                <a:cxn ang="f304">
                  <a:pos x="f471" y="f529"/>
                </a:cxn>
                <a:cxn ang="f304">
                  <a:pos x="f530" y="f531"/>
                </a:cxn>
                <a:cxn ang="f304">
                  <a:pos x="f532" y="f533"/>
                </a:cxn>
                <a:cxn ang="f304">
                  <a:pos x="f534" y="f535"/>
                </a:cxn>
                <a:cxn ang="f304">
                  <a:pos x="f471" y="f529"/>
                </a:cxn>
                <a:cxn ang="f304">
                  <a:pos x="f536" y="f537"/>
                </a:cxn>
                <a:cxn ang="f304">
                  <a:pos x="f538" y="f539"/>
                </a:cxn>
                <a:cxn ang="f304">
                  <a:pos x="f491" y="f540"/>
                </a:cxn>
                <a:cxn ang="f304">
                  <a:pos x="f541" y="f540"/>
                </a:cxn>
                <a:cxn ang="f304">
                  <a:pos x="f536" y="f537"/>
                </a:cxn>
                <a:cxn ang="f304">
                  <a:pos x="f542" y="f543"/>
                </a:cxn>
                <a:cxn ang="f304">
                  <a:pos x="f544" y="f545"/>
                </a:cxn>
                <a:cxn ang="f304">
                  <a:pos x="f546" y="f547"/>
                </a:cxn>
                <a:cxn ang="f304">
                  <a:pos x="f548" y="f549"/>
                </a:cxn>
                <a:cxn ang="f304">
                  <a:pos x="f542" y="f543"/>
                </a:cxn>
              </a:cxnLst>
              <a:rect l="f467" t="f470" r="f468" b="f469"/>
              <a:pathLst>
                <a:path w="410" h="1272">
                  <a:moveTo>
                    <a:pt x="f8" y="f9"/>
                  </a:moveTo>
                  <a:cubicBezTo>
                    <a:pt x="f10" y="f11"/>
                    <a:pt x="f12" y="f13"/>
                    <a:pt x="f14" y="f15"/>
                  </a:cubicBezTo>
                  <a:cubicBezTo>
                    <a:pt x="f16" y="f17"/>
                    <a:pt x="f5" y="f18"/>
                    <a:pt x="f19" y="f20"/>
                  </a:cubicBezTo>
                  <a:cubicBezTo>
                    <a:pt x="f21" y="f22"/>
                    <a:pt x="f23" y="f24"/>
                    <a:pt x="f25" y="f26"/>
                  </a:cubicBezTo>
                  <a:cubicBezTo>
                    <a:pt x="f27" y="f28"/>
                    <a:pt x="f29" y="f30"/>
                    <a:pt x="f31" y="f32"/>
                  </a:cubicBezTo>
                  <a:cubicBezTo>
                    <a:pt x="f33" y="f34"/>
                    <a:pt x="f35" y="f36"/>
                    <a:pt x="f37" y="f33"/>
                  </a:cubicBezTo>
                  <a:cubicBezTo>
                    <a:pt x="f38" y="f39"/>
                    <a:pt x="f40" y="f41"/>
                    <a:pt x="f42" y="f43"/>
                  </a:cubicBezTo>
                  <a:cubicBezTo>
                    <a:pt x="f44" y="f45"/>
                    <a:pt x="f46" y="f47"/>
                    <a:pt x="f48" y="f49"/>
                  </a:cubicBezTo>
                  <a:cubicBezTo>
                    <a:pt x="f50" y="f5"/>
                    <a:pt x="f51" y="f52"/>
                    <a:pt x="f53" y="f54"/>
                  </a:cubicBezTo>
                  <a:cubicBezTo>
                    <a:pt x="f55" y="f21"/>
                    <a:pt x="f56" y="f57"/>
                    <a:pt x="f58" y="f59"/>
                  </a:cubicBezTo>
                  <a:cubicBezTo>
                    <a:pt x="f60" y="f61"/>
                    <a:pt x="f62" y="f63"/>
                    <a:pt x="f64" y="f65"/>
                  </a:cubicBezTo>
                  <a:cubicBezTo>
                    <a:pt x="f6" y="f66"/>
                    <a:pt x="f67" y="f68"/>
                    <a:pt x="f69" y="f70"/>
                  </a:cubicBezTo>
                  <a:cubicBezTo>
                    <a:pt x="f71" y="f72"/>
                    <a:pt x="f73" y="f74"/>
                    <a:pt x="f75" y="f76"/>
                  </a:cubicBezTo>
                  <a:cubicBezTo>
                    <a:pt x="f77" y="f78"/>
                    <a:pt x="f79" y="f80"/>
                    <a:pt x="f81" y="f82"/>
                  </a:cubicBezTo>
                  <a:cubicBezTo>
                    <a:pt x="f83" y="f84"/>
                    <a:pt x="f85" y="f86"/>
                    <a:pt x="f87" y="f88"/>
                  </a:cubicBezTo>
                  <a:cubicBezTo>
                    <a:pt x="f89" y="f90"/>
                    <a:pt x="f91" y="f92"/>
                    <a:pt x="f91" y="f93"/>
                  </a:cubicBezTo>
                  <a:cubicBezTo>
                    <a:pt x="f94" y="f95"/>
                    <a:pt x="f96" y="f97"/>
                    <a:pt x="f98" y="f99"/>
                  </a:cubicBezTo>
                  <a:cubicBezTo>
                    <a:pt x="f98" y="f100"/>
                    <a:pt x="f101" y="f102"/>
                    <a:pt x="f98" y="f103"/>
                  </a:cubicBezTo>
                  <a:cubicBezTo>
                    <a:pt x="f104" y="f105"/>
                    <a:pt x="f106" y="f107"/>
                    <a:pt x="f108" y="f109"/>
                  </a:cubicBezTo>
                  <a:cubicBezTo>
                    <a:pt x="f24" y="f110"/>
                    <a:pt x="f111" y="f112"/>
                    <a:pt x="f106" y="f113"/>
                  </a:cubicBezTo>
                  <a:cubicBezTo>
                    <a:pt x="f114" y="f115"/>
                    <a:pt x="f116" y="f117"/>
                    <a:pt x="f118" y="f119"/>
                  </a:cubicBezTo>
                  <a:cubicBezTo>
                    <a:pt x="f60" y="f120"/>
                    <a:pt x="f121" y="f122"/>
                    <a:pt x="f123" y="f124"/>
                  </a:cubicBezTo>
                  <a:cubicBezTo>
                    <a:pt x="f108" y="f125"/>
                    <a:pt x="f51" y="f126"/>
                    <a:pt x="f127" y="f128"/>
                  </a:cubicBezTo>
                  <a:cubicBezTo>
                    <a:pt x="f129" y="f130"/>
                    <a:pt x="f26" y="f7"/>
                    <a:pt x="f131" y="f132"/>
                  </a:cubicBezTo>
                  <a:cubicBezTo>
                    <a:pt x="f133" y="f134"/>
                    <a:pt x="f133" y="f135"/>
                    <a:pt x="f136" y="f137"/>
                  </a:cubicBezTo>
                  <a:cubicBezTo>
                    <a:pt x="f138" y="f139"/>
                    <a:pt x="f140" y="f141"/>
                    <a:pt x="f63" y="f142"/>
                  </a:cubicBezTo>
                  <a:cubicBezTo>
                    <a:pt x="f143" y="f144"/>
                    <a:pt x="f38" y="f145"/>
                    <a:pt x="f31" y="f146"/>
                  </a:cubicBezTo>
                  <a:cubicBezTo>
                    <a:pt x="f31" y="f147"/>
                    <a:pt x="f148" y="f149"/>
                    <a:pt x="f150" y="f151"/>
                  </a:cubicBezTo>
                  <a:cubicBezTo>
                    <a:pt x="f152" y="f153"/>
                    <a:pt x="f29" y="f154"/>
                    <a:pt x="f155" y="f156"/>
                  </a:cubicBezTo>
                  <a:cubicBezTo>
                    <a:pt x="f157" y="f158"/>
                    <a:pt x="f8" y="f159"/>
                    <a:pt x="f160" y="f161"/>
                  </a:cubicBezTo>
                  <a:cubicBezTo>
                    <a:pt x="f162" y="f163"/>
                    <a:pt x="f164" y="f165"/>
                    <a:pt x="f8" y="f9"/>
                  </a:cubicBezTo>
                  <a:close/>
                  <a:moveTo>
                    <a:pt x="f8" y="f166"/>
                  </a:moveTo>
                  <a:cubicBezTo>
                    <a:pt x="f167" y="f168"/>
                    <a:pt x="f169" y="f170"/>
                    <a:pt x="f171" y="f71"/>
                  </a:cubicBezTo>
                  <a:cubicBezTo>
                    <a:pt x="f172" y="f173"/>
                    <a:pt x="f174" y="f175"/>
                    <a:pt x="f176" y="f6"/>
                  </a:cubicBezTo>
                  <a:cubicBezTo>
                    <a:pt x="f177" y="f178"/>
                    <a:pt x="f179" y="f180"/>
                    <a:pt x="f152" y="f181"/>
                  </a:cubicBezTo>
                  <a:cubicBezTo>
                    <a:pt x="f182" y="f183"/>
                    <a:pt x="f35" y="f184"/>
                    <a:pt x="f8" y="f166"/>
                  </a:cubicBezTo>
                  <a:close/>
                  <a:moveTo>
                    <a:pt x="f185" y="f186"/>
                  </a:moveTo>
                  <a:cubicBezTo>
                    <a:pt x="f187" y="f74"/>
                    <a:pt x="f79" y="f74"/>
                    <a:pt x="f166" y="f74"/>
                  </a:cubicBezTo>
                  <a:cubicBezTo>
                    <a:pt x="f188" y="f189"/>
                    <a:pt x="f79" y="f190"/>
                    <a:pt x="f64" y="f73"/>
                  </a:cubicBezTo>
                  <a:cubicBezTo>
                    <a:pt x="f191" y="f73"/>
                    <a:pt x="f185" y="f73"/>
                    <a:pt x="f192" y="f73"/>
                  </a:cubicBezTo>
                  <a:cubicBezTo>
                    <a:pt x="f87" y="f193"/>
                    <a:pt x="f87" y="f194"/>
                    <a:pt x="f185" y="f186"/>
                  </a:cubicBezTo>
                  <a:close/>
                  <a:moveTo>
                    <a:pt x="f195" y="f196"/>
                  </a:moveTo>
                  <a:cubicBezTo>
                    <a:pt x="f50" y="f197"/>
                    <a:pt x="f198" y="f197"/>
                    <a:pt x="f199" y="f197"/>
                  </a:cubicBezTo>
                  <a:cubicBezTo>
                    <a:pt x="f200" y="f201"/>
                    <a:pt x="f195" y="f202"/>
                    <a:pt x="f203" y="f204"/>
                  </a:cubicBezTo>
                  <a:cubicBezTo>
                    <a:pt x="f205" y="f204"/>
                    <a:pt x="f206" y="f207"/>
                    <a:pt x="f208" y="f207"/>
                  </a:cubicBezTo>
                  <a:cubicBezTo>
                    <a:pt x="f209" y="f210"/>
                    <a:pt x="f211" y="f212"/>
                    <a:pt x="f195" y="f19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31" name="Freeform 48">
              <a:extLst>
                <a:ext uri="{FF2B5EF4-FFF2-40B4-BE49-F238E27FC236}">
                  <a16:creationId xmlns:a16="http://schemas.microsoft.com/office/drawing/2014/main" id="{A7953EF8-D085-1B7D-A4A2-C09285505E0A}"/>
                </a:ext>
              </a:extLst>
            </p:cNvPr>
            <p:cNvSpPr/>
            <p:nvPr/>
          </p:nvSpPr>
          <p:spPr>
            <a:xfrm>
              <a:off x="2572518" y="3338931"/>
              <a:ext cx="477508" cy="1610907"/>
            </a:xfrm>
            <a:custGeom>
              <a:avLst/>
              <a:gdLst>
                <a:gd name="f0" fmla="val 10800000"/>
                <a:gd name="f1" fmla="val 5400000"/>
                <a:gd name="f2" fmla="val 180"/>
                <a:gd name="f3" fmla="val w"/>
                <a:gd name="f4" fmla="val h"/>
                <a:gd name="f5" fmla="val 0"/>
                <a:gd name="f6" fmla="val 372"/>
                <a:gd name="f7" fmla="val 1255"/>
                <a:gd name="f8" fmla="val 323"/>
                <a:gd name="f9" fmla="val 1254"/>
                <a:gd name="f10" fmla="val 299"/>
                <a:gd name="f11" fmla="val 1251"/>
                <a:gd name="f12" fmla="val 275"/>
                <a:gd name="f13" fmla="val 260"/>
                <a:gd name="f14" fmla="val 1245"/>
                <a:gd name="f15" fmla="val 245"/>
                <a:gd name="f16" fmla="val 1235"/>
                <a:gd name="f17" fmla="val 239"/>
                <a:gd name="f18" fmla="val 1211"/>
                <a:gd name="f19" fmla="val 224"/>
                <a:gd name="f20" fmla="val 1194"/>
                <a:gd name="f21" fmla="val 1208"/>
                <a:gd name="f22" fmla="val 1221"/>
                <a:gd name="f23" fmla="val 209"/>
                <a:gd name="f24" fmla="val 1196"/>
                <a:gd name="f25" fmla="val 205"/>
                <a:gd name="f26" fmla="val 1159"/>
                <a:gd name="f27" fmla="val 227"/>
                <a:gd name="f28" fmla="val 1122"/>
                <a:gd name="f29" fmla="val 250"/>
                <a:gd name="f30" fmla="val 1085"/>
                <a:gd name="f31" fmla="val 244"/>
                <a:gd name="f32" fmla="val 1045"/>
                <a:gd name="f33" fmla="val 237"/>
                <a:gd name="f34" fmla="val 1005"/>
                <a:gd name="f35" fmla="val 230"/>
                <a:gd name="f36" fmla="val 971"/>
                <a:gd name="f37" fmla="val 231"/>
                <a:gd name="f38" fmla="val 938"/>
                <a:gd name="f39" fmla="val 235"/>
                <a:gd name="f40" fmla="val 904"/>
                <a:gd name="f41" fmla="val 864"/>
                <a:gd name="f42" fmla="val 229"/>
                <a:gd name="f43" fmla="val 823"/>
                <a:gd name="f44" fmla="val 225"/>
                <a:gd name="f45" fmla="val 783"/>
                <a:gd name="f46" fmla="val 222"/>
                <a:gd name="f47" fmla="val 781"/>
                <a:gd name="f48" fmla="val 220"/>
                <a:gd name="f49" fmla="val 779"/>
                <a:gd name="f50" fmla="val 217"/>
                <a:gd name="f51" fmla="val 778"/>
                <a:gd name="f52" fmla="val 212"/>
                <a:gd name="f53" fmla="val 784"/>
                <a:gd name="f54" fmla="val 203"/>
                <a:gd name="f55" fmla="val 789"/>
                <a:gd name="f56" fmla="val 201"/>
                <a:gd name="f57" fmla="val 796"/>
                <a:gd name="f58" fmla="val 186"/>
                <a:gd name="f59" fmla="val 834"/>
                <a:gd name="f60" fmla="val 176"/>
                <a:gd name="f61" fmla="val 874"/>
                <a:gd name="f62" fmla="val 159"/>
                <a:gd name="f63" fmla="val 910"/>
                <a:gd name="f64" fmla="val 111"/>
                <a:gd name="f65" fmla="val 1013"/>
                <a:gd name="f66" fmla="val 92"/>
                <a:gd name="f67" fmla="val 1117"/>
                <a:gd name="f68" fmla="val 138"/>
                <a:gd name="f69" fmla="val 1226"/>
                <a:gd name="f70" fmla="val 139"/>
                <a:gd name="f71" fmla="val 1228"/>
                <a:gd name="f72" fmla="val 1230"/>
                <a:gd name="f73" fmla="val 137"/>
                <a:gd name="f74" fmla="val 1234"/>
                <a:gd name="f75" fmla="val 117"/>
                <a:gd name="f76" fmla="val 1243"/>
                <a:gd name="f77" fmla="val 96"/>
                <a:gd name="f78" fmla="val 1240"/>
                <a:gd name="f79" fmla="val 82"/>
                <a:gd name="f80" fmla="val 70"/>
                <a:gd name="f81" fmla="val 1215"/>
                <a:gd name="f82" fmla="val 66"/>
                <a:gd name="f83" fmla="val 1195"/>
                <a:gd name="f84" fmla="val 58"/>
                <a:gd name="f85" fmla="val 1177"/>
                <a:gd name="f86" fmla="val 57"/>
                <a:gd name="f87" fmla="val 1186"/>
                <a:gd name="f88" fmla="val 55"/>
                <a:gd name="f89" fmla="val 54"/>
                <a:gd name="f90" fmla="val 1204"/>
                <a:gd name="f91" fmla="val 52"/>
                <a:gd name="f92" fmla="val 1168"/>
                <a:gd name="f93" fmla="val 44"/>
                <a:gd name="f94" fmla="val 1134"/>
                <a:gd name="f95" fmla="val 65"/>
                <a:gd name="f96" fmla="val 1098"/>
                <a:gd name="f97" fmla="val 76"/>
                <a:gd name="f98" fmla="val 1081"/>
                <a:gd name="f99" fmla="val 72"/>
                <a:gd name="f100" fmla="val 1053"/>
                <a:gd name="f101" fmla="val 69"/>
                <a:gd name="f102" fmla="val 1031"/>
                <a:gd name="f103" fmla="val 63"/>
                <a:gd name="f104" fmla="val 986"/>
                <a:gd name="f105" fmla="val 64"/>
                <a:gd name="f106" fmla="val 943"/>
                <a:gd name="f107" fmla="val 87"/>
                <a:gd name="f108" fmla="val 902"/>
                <a:gd name="f109" fmla="val 104"/>
                <a:gd name="f110" fmla="val 869"/>
                <a:gd name="f111" fmla="val 110"/>
                <a:gd name="f112" fmla="val 103"/>
                <a:gd name="f113" fmla="val 794"/>
                <a:gd name="f114" fmla="val 80"/>
                <a:gd name="f115" fmla="val 792"/>
                <a:gd name="f116" fmla="val 73"/>
                <a:gd name="f117" fmla="val 790"/>
                <a:gd name="f118" fmla="val 705"/>
                <a:gd name="f119" fmla="val 88"/>
                <a:gd name="f120" fmla="val 621"/>
                <a:gd name="f121" fmla="val 101"/>
                <a:gd name="f122" fmla="val 539"/>
                <a:gd name="f123" fmla="val 105"/>
                <a:gd name="f124" fmla="val 510"/>
                <a:gd name="f125" fmla="val 492"/>
                <a:gd name="f126" fmla="val 474"/>
                <a:gd name="f127" fmla="val 458"/>
                <a:gd name="f128" fmla="val 41"/>
                <a:gd name="f129" fmla="val 434"/>
                <a:gd name="f130" fmla="val 20"/>
                <a:gd name="f131" fmla="val 416"/>
                <a:gd name="f132" fmla="val 4"/>
                <a:gd name="f133" fmla="val 400"/>
                <a:gd name="f134" fmla="val 383"/>
                <a:gd name="f135" fmla="val 7"/>
                <a:gd name="f136" fmla="val 363"/>
                <a:gd name="f137" fmla="val 23"/>
                <a:gd name="f138" fmla="val 317"/>
                <a:gd name="f139" fmla="val 37"/>
                <a:gd name="f140" fmla="val 271"/>
                <a:gd name="f141" fmla="val 228"/>
                <a:gd name="f142" fmla="val 202"/>
                <a:gd name="f143" fmla="val 91"/>
                <a:gd name="f144" fmla="val 158"/>
                <a:gd name="f145" fmla="val 133"/>
                <a:gd name="f146" fmla="val 135"/>
                <a:gd name="f147" fmla="val 147"/>
                <a:gd name="f148" fmla="val 141"/>
                <a:gd name="f149" fmla="val 77"/>
                <a:gd name="f150" fmla="val 56"/>
                <a:gd name="f151" fmla="val 183"/>
                <a:gd name="f152" fmla="val 12"/>
                <a:gd name="f153" fmla="val 213"/>
                <a:gd name="f154" fmla="val 6"/>
                <a:gd name="f155" fmla="val 243"/>
                <a:gd name="f156" fmla="val 266"/>
                <a:gd name="f157" fmla="val 18"/>
                <a:gd name="f158" fmla="val 280"/>
                <a:gd name="f159" fmla="val 45"/>
                <a:gd name="f160" fmla="val 304"/>
                <a:gd name="f161" fmla="val 301"/>
                <a:gd name="f162" fmla="val 300"/>
                <a:gd name="f163" fmla="val 187"/>
                <a:gd name="f164" fmla="val 199"/>
                <a:gd name="f165" fmla="val 292"/>
                <a:gd name="f166" fmla="val 210"/>
                <a:gd name="f167" fmla="val 290"/>
                <a:gd name="f168" fmla="val 223"/>
                <a:gd name="f169" fmla="val 284"/>
                <a:gd name="f170" fmla="val 263"/>
                <a:gd name="f171" fmla="val 305"/>
                <a:gd name="f172" fmla="val 297"/>
                <a:gd name="f173" fmla="val 316"/>
                <a:gd name="f174" fmla="val 333"/>
                <a:gd name="f175" fmla="val 319"/>
                <a:gd name="f176" fmla="val 344"/>
                <a:gd name="f177" fmla="val 324"/>
                <a:gd name="f178" fmla="val 354"/>
                <a:gd name="f179" fmla="val 330"/>
                <a:gd name="f180" fmla="val 355"/>
                <a:gd name="f181" fmla="val 359"/>
                <a:gd name="f182" fmla="val 436"/>
                <a:gd name="f183" fmla="val 329"/>
                <a:gd name="f184" fmla="val 472"/>
                <a:gd name="f185" fmla="val 315"/>
                <a:gd name="f186" fmla="val 488"/>
                <a:gd name="f187" fmla="val 504"/>
                <a:gd name="f188" fmla="val 523"/>
                <a:gd name="f189" fmla="val 336"/>
                <a:gd name="f190" fmla="val 581"/>
                <a:gd name="f191" fmla="val 346"/>
                <a:gd name="f192" fmla="val 639"/>
                <a:gd name="f193" fmla="val 356"/>
                <a:gd name="f194" fmla="val 698"/>
                <a:gd name="f195" fmla="val 358"/>
                <a:gd name="f196" fmla="val 708"/>
                <a:gd name="f197" fmla="val 720"/>
                <a:gd name="f198" fmla="val 730"/>
                <a:gd name="f199" fmla="val 751"/>
                <a:gd name="f200" fmla="val 366"/>
                <a:gd name="f201" fmla="val 763"/>
                <a:gd name="f202" fmla="val 769"/>
                <a:gd name="f203" fmla="val 339"/>
                <a:gd name="f204" fmla="val 771"/>
                <a:gd name="f205" fmla="val 332"/>
                <a:gd name="f206" fmla="val 331"/>
                <a:gd name="f207" fmla="val 318"/>
                <a:gd name="f208" fmla="val 842"/>
                <a:gd name="f209" fmla="val 303"/>
                <a:gd name="f210" fmla="val 900"/>
                <a:gd name="f211" fmla="val 962"/>
                <a:gd name="f212" fmla="val 306"/>
                <a:gd name="f213" fmla="val 1007"/>
                <a:gd name="f214" fmla="val 1054"/>
                <a:gd name="f215" fmla="val 268"/>
                <a:gd name="f216" fmla="val 1149"/>
                <a:gd name="f217" fmla="val 274"/>
                <a:gd name="f218" fmla="val 1190"/>
                <a:gd name="f219" fmla="val 311"/>
                <a:gd name="f220" fmla="val 1231"/>
                <a:gd name="f221" fmla="val 320"/>
                <a:gd name="f222" fmla="val 1239"/>
                <a:gd name="f223" fmla="val 1241"/>
                <a:gd name="f224" fmla="val 321"/>
                <a:gd name="f225" fmla="val 121"/>
                <a:gd name="f226" fmla="val 466"/>
                <a:gd name="f227" fmla="val 124"/>
                <a:gd name="f228" fmla="val 464"/>
                <a:gd name="f229" fmla="val 127"/>
                <a:gd name="f230" fmla="val 463"/>
                <a:gd name="f231" fmla="val 130"/>
                <a:gd name="f232" fmla="val 461"/>
                <a:gd name="f233" fmla="val 406"/>
                <a:gd name="f234" fmla="val 367"/>
                <a:gd name="f235" fmla="val 86"/>
                <a:gd name="f236" fmla="val 314"/>
                <a:gd name="f237" fmla="val 351"/>
                <a:gd name="f238" fmla="val 369"/>
                <a:gd name="f239" fmla="val 53"/>
                <a:gd name="f240" fmla="val 375"/>
                <a:gd name="f241" fmla="val 51"/>
                <a:gd name="f242" fmla="val 385"/>
                <a:gd name="f243" fmla="val 389"/>
                <a:gd name="f244" fmla="val 99"/>
                <a:gd name="f245" fmla="val 440"/>
                <a:gd name="f246" fmla="+- 0 0 -90"/>
                <a:gd name="f247" fmla="*/ f3 1 372"/>
                <a:gd name="f248" fmla="*/ f4 1 1255"/>
                <a:gd name="f249" fmla="val f5"/>
                <a:gd name="f250" fmla="val f6"/>
                <a:gd name="f251" fmla="val f7"/>
                <a:gd name="f252" fmla="*/ f246 f0 1"/>
                <a:gd name="f253" fmla="+- f251 0 f249"/>
                <a:gd name="f254" fmla="+- f250 0 f249"/>
                <a:gd name="f255" fmla="*/ f252 1 f2"/>
                <a:gd name="f256" fmla="*/ f254 1 372"/>
                <a:gd name="f257" fmla="*/ f253 1 1255"/>
                <a:gd name="f258" fmla="*/ 323 f254 1"/>
                <a:gd name="f259" fmla="*/ 1254 f253 1"/>
                <a:gd name="f260" fmla="*/ 260 f254 1"/>
                <a:gd name="f261" fmla="*/ 1245 f253 1"/>
                <a:gd name="f262" fmla="*/ 224 f254 1"/>
                <a:gd name="f263" fmla="*/ 1194 f253 1"/>
                <a:gd name="f264" fmla="*/ 1235 f253 1"/>
                <a:gd name="f265" fmla="*/ 227 f254 1"/>
                <a:gd name="f266" fmla="*/ 1122 f253 1"/>
                <a:gd name="f267" fmla="*/ 237 f254 1"/>
                <a:gd name="f268" fmla="*/ 1005 f253 1"/>
                <a:gd name="f269" fmla="*/ 235 f254 1"/>
                <a:gd name="f270" fmla="*/ 904 f253 1"/>
                <a:gd name="f271" fmla="*/ 225 f254 1"/>
                <a:gd name="f272" fmla="*/ 783 f253 1"/>
                <a:gd name="f273" fmla="*/ 217 f254 1"/>
                <a:gd name="f274" fmla="*/ 778 f253 1"/>
                <a:gd name="f275" fmla="*/ 201 f254 1"/>
                <a:gd name="f276" fmla="*/ 796 f253 1"/>
                <a:gd name="f277" fmla="*/ 159 f254 1"/>
                <a:gd name="f278" fmla="*/ 910 f253 1"/>
                <a:gd name="f279" fmla="*/ 138 f254 1"/>
                <a:gd name="f280" fmla="*/ 1226 f253 1"/>
                <a:gd name="f281" fmla="*/ 137 f254 1"/>
                <a:gd name="f282" fmla="*/ 1234 f253 1"/>
                <a:gd name="f283" fmla="*/ 82 f254 1"/>
                <a:gd name="f284" fmla="*/ 58 f254 1"/>
                <a:gd name="f285" fmla="*/ 1177 f253 1"/>
                <a:gd name="f286" fmla="*/ 54 f254 1"/>
                <a:gd name="f287" fmla="*/ 1204 f253 1"/>
                <a:gd name="f288" fmla="*/ 65 f254 1"/>
                <a:gd name="f289" fmla="*/ 1098 f253 1"/>
                <a:gd name="f290" fmla="*/ 69 f254 1"/>
                <a:gd name="f291" fmla="*/ 1031 f253 1"/>
                <a:gd name="f292" fmla="*/ 87 f254 1"/>
                <a:gd name="f293" fmla="*/ 902 f253 1"/>
                <a:gd name="f294" fmla="*/ 103 f254 1"/>
                <a:gd name="f295" fmla="*/ 73 f254 1"/>
                <a:gd name="f296" fmla="*/ 790 f253 1"/>
                <a:gd name="f297" fmla="*/ 101 f254 1"/>
                <a:gd name="f298" fmla="*/ 539 f253 1"/>
                <a:gd name="f299" fmla="*/ 80 f254 1"/>
                <a:gd name="f300" fmla="*/ 474 f253 1"/>
                <a:gd name="f301" fmla="*/ 20 f254 1"/>
                <a:gd name="f302" fmla="*/ 416 f253 1"/>
                <a:gd name="f303" fmla="*/ 7 f254 1"/>
                <a:gd name="f304" fmla="*/ 363 f253 1"/>
                <a:gd name="f305" fmla="*/ 57 f254 1"/>
                <a:gd name="f306" fmla="*/ 228 f253 1"/>
                <a:gd name="f307" fmla="*/ 111 f254 1"/>
                <a:gd name="f308" fmla="*/ 158 f253 1"/>
                <a:gd name="f309" fmla="*/ 141 f254 1"/>
                <a:gd name="f310" fmla="*/ 77 f253 1"/>
                <a:gd name="f311" fmla="*/ 213 f254 1"/>
                <a:gd name="f312" fmla="*/ 6 f253 1"/>
                <a:gd name="f313" fmla="*/ 280 f254 1"/>
                <a:gd name="f314" fmla="*/ 45 f253 1"/>
                <a:gd name="f315" fmla="*/ 300 f254 1"/>
                <a:gd name="f316" fmla="*/ 187 f253 1"/>
                <a:gd name="f317" fmla="*/ 290 f254 1"/>
                <a:gd name="f318" fmla="*/ 223 f253 1"/>
                <a:gd name="f319" fmla="*/ 316 f254 1"/>
                <a:gd name="f320" fmla="*/ 333 f253 1"/>
                <a:gd name="f321" fmla="*/ 330 f254 1"/>
                <a:gd name="f322" fmla="*/ 329 f254 1"/>
                <a:gd name="f323" fmla="*/ 472 f253 1"/>
                <a:gd name="f324" fmla="*/ 324 f254 1"/>
                <a:gd name="f325" fmla="*/ 523 f253 1"/>
                <a:gd name="f326" fmla="*/ 356 f254 1"/>
                <a:gd name="f327" fmla="*/ 698 f253 1"/>
                <a:gd name="f328" fmla="*/ 363 f254 1"/>
                <a:gd name="f329" fmla="*/ 730 f253 1"/>
                <a:gd name="f330" fmla="*/ 344 f254 1"/>
                <a:gd name="f331" fmla="*/ 769 f253 1"/>
                <a:gd name="f332" fmla="*/ 331 f254 1"/>
                <a:gd name="f333" fmla="*/ 784 f253 1"/>
                <a:gd name="f334" fmla="*/ 305 f254 1"/>
                <a:gd name="f335" fmla="*/ 962 f253 1"/>
                <a:gd name="f336" fmla="*/ 284 f254 1"/>
                <a:gd name="f337" fmla="*/ 311 f254 1"/>
                <a:gd name="f338" fmla="*/ 1228 f253 1"/>
                <a:gd name="f339" fmla="*/ 320 f254 1"/>
                <a:gd name="f340" fmla="*/ 1239 f253 1"/>
                <a:gd name="f341" fmla="*/ 121 f254 1"/>
                <a:gd name="f342" fmla="*/ 466 f253 1"/>
                <a:gd name="f343" fmla="*/ 130 f254 1"/>
                <a:gd name="f344" fmla="*/ 461 f253 1"/>
                <a:gd name="f345" fmla="*/ 86 f254 1"/>
                <a:gd name="f346" fmla="*/ 314 f253 1"/>
                <a:gd name="f347" fmla="*/ 55 f254 1"/>
                <a:gd name="f348" fmla="*/ 369 f253 1"/>
                <a:gd name="f349" fmla="*/ 389 f253 1"/>
                <a:gd name="f350" fmla="+- f255 0 f1"/>
                <a:gd name="f351" fmla="*/ f258 1 372"/>
                <a:gd name="f352" fmla="*/ f259 1 1255"/>
                <a:gd name="f353" fmla="*/ f260 1 372"/>
                <a:gd name="f354" fmla="*/ f261 1 1255"/>
                <a:gd name="f355" fmla="*/ f262 1 372"/>
                <a:gd name="f356" fmla="*/ f263 1 1255"/>
                <a:gd name="f357" fmla="*/ f264 1 1255"/>
                <a:gd name="f358" fmla="*/ f265 1 372"/>
                <a:gd name="f359" fmla="*/ f266 1 1255"/>
                <a:gd name="f360" fmla="*/ f267 1 372"/>
                <a:gd name="f361" fmla="*/ f268 1 1255"/>
                <a:gd name="f362" fmla="*/ f269 1 372"/>
                <a:gd name="f363" fmla="*/ f270 1 1255"/>
                <a:gd name="f364" fmla="*/ f271 1 372"/>
                <a:gd name="f365" fmla="*/ f272 1 1255"/>
                <a:gd name="f366" fmla="*/ f273 1 372"/>
                <a:gd name="f367" fmla="*/ f274 1 1255"/>
                <a:gd name="f368" fmla="*/ f275 1 372"/>
                <a:gd name="f369" fmla="*/ f276 1 1255"/>
                <a:gd name="f370" fmla="*/ f277 1 372"/>
                <a:gd name="f371" fmla="*/ f278 1 1255"/>
                <a:gd name="f372" fmla="*/ f279 1 372"/>
                <a:gd name="f373" fmla="*/ f280 1 1255"/>
                <a:gd name="f374" fmla="*/ f281 1 372"/>
                <a:gd name="f375" fmla="*/ f282 1 1255"/>
                <a:gd name="f376" fmla="*/ f283 1 372"/>
                <a:gd name="f377" fmla="*/ f284 1 372"/>
                <a:gd name="f378" fmla="*/ f285 1 1255"/>
                <a:gd name="f379" fmla="*/ f286 1 372"/>
                <a:gd name="f380" fmla="*/ f287 1 1255"/>
                <a:gd name="f381" fmla="*/ f288 1 372"/>
                <a:gd name="f382" fmla="*/ f289 1 1255"/>
                <a:gd name="f383" fmla="*/ f290 1 372"/>
                <a:gd name="f384" fmla="*/ f291 1 1255"/>
                <a:gd name="f385" fmla="*/ f292 1 372"/>
                <a:gd name="f386" fmla="*/ f293 1 1255"/>
                <a:gd name="f387" fmla="*/ f294 1 372"/>
                <a:gd name="f388" fmla="*/ f295 1 372"/>
                <a:gd name="f389" fmla="*/ f296 1 1255"/>
                <a:gd name="f390" fmla="*/ f297 1 372"/>
                <a:gd name="f391" fmla="*/ f298 1 1255"/>
                <a:gd name="f392" fmla="*/ f299 1 372"/>
                <a:gd name="f393" fmla="*/ f300 1 1255"/>
                <a:gd name="f394" fmla="*/ f301 1 372"/>
                <a:gd name="f395" fmla="*/ f302 1 1255"/>
                <a:gd name="f396" fmla="*/ f303 1 372"/>
                <a:gd name="f397" fmla="*/ f304 1 1255"/>
                <a:gd name="f398" fmla="*/ f305 1 372"/>
                <a:gd name="f399" fmla="*/ f306 1 1255"/>
                <a:gd name="f400" fmla="*/ f307 1 372"/>
                <a:gd name="f401" fmla="*/ f308 1 1255"/>
                <a:gd name="f402" fmla="*/ f309 1 372"/>
                <a:gd name="f403" fmla="*/ f310 1 1255"/>
                <a:gd name="f404" fmla="*/ f311 1 372"/>
                <a:gd name="f405" fmla="*/ f312 1 1255"/>
                <a:gd name="f406" fmla="*/ f313 1 372"/>
                <a:gd name="f407" fmla="*/ f314 1 1255"/>
                <a:gd name="f408" fmla="*/ f315 1 372"/>
                <a:gd name="f409" fmla="*/ f316 1 1255"/>
                <a:gd name="f410" fmla="*/ f317 1 372"/>
                <a:gd name="f411" fmla="*/ f318 1 1255"/>
                <a:gd name="f412" fmla="*/ f319 1 372"/>
                <a:gd name="f413" fmla="*/ f320 1 1255"/>
                <a:gd name="f414" fmla="*/ f321 1 372"/>
                <a:gd name="f415" fmla="*/ f322 1 372"/>
                <a:gd name="f416" fmla="*/ f323 1 1255"/>
                <a:gd name="f417" fmla="*/ f324 1 372"/>
                <a:gd name="f418" fmla="*/ f325 1 1255"/>
                <a:gd name="f419" fmla="*/ f326 1 372"/>
                <a:gd name="f420" fmla="*/ f327 1 1255"/>
                <a:gd name="f421" fmla="*/ f328 1 372"/>
                <a:gd name="f422" fmla="*/ f329 1 1255"/>
                <a:gd name="f423" fmla="*/ f330 1 372"/>
                <a:gd name="f424" fmla="*/ f331 1 1255"/>
                <a:gd name="f425" fmla="*/ f332 1 372"/>
                <a:gd name="f426" fmla="*/ f333 1 1255"/>
                <a:gd name="f427" fmla="*/ f334 1 372"/>
                <a:gd name="f428" fmla="*/ f335 1 1255"/>
                <a:gd name="f429" fmla="*/ f336 1 372"/>
                <a:gd name="f430" fmla="*/ f337 1 372"/>
                <a:gd name="f431" fmla="*/ f338 1 1255"/>
                <a:gd name="f432" fmla="*/ f339 1 372"/>
                <a:gd name="f433" fmla="*/ f340 1 1255"/>
                <a:gd name="f434" fmla="*/ f341 1 372"/>
                <a:gd name="f435" fmla="*/ f342 1 1255"/>
                <a:gd name="f436" fmla="*/ f343 1 372"/>
                <a:gd name="f437" fmla="*/ f344 1 1255"/>
                <a:gd name="f438" fmla="*/ f345 1 372"/>
                <a:gd name="f439" fmla="*/ f346 1 1255"/>
                <a:gd name="f440" fmla="*/ f347 1 372"/>
                <a:gd name="f441" fmla="*/ f348 1 1255"/>
                <a:gd name="f442" fmla="*/ f349 1 1255"/>
                <a:gd name="f443" fmla="*/ 0 1 f256"/>
                <a:gd name="f444" fmla="*/ f250 1 f256"/>
                <a:gd name="f445" fmla="*/ 0 1 f257"/>
                <a:gd name="f446" fmla="*/ f251 1 f257"/>
                <a:gd name="f447" fmla="*/ f351 1 f256"/>
                <a:gd name="f448" fmla="*/ f352 1 f257"/>
                <a:gd name="f449" fmla="*/ f353 1 f256"/>
                <a:gd name="f450" fmla="*/ f354 1 f257"/>
                <a:gd name="f451" fmla="*/ f355 1 f256"/>
                <a:gd name="f452" fmla="*/ f356 1 f257"/>
                <a:gd name="f453" fmla="*/ f357 1 f257"/>
                <a:gd name="f454" fmla="*/ f358 1 f256"/>
                <a:gd name="f455" fmla="*/ f359 1 f257"/>
                <a:gd name="f456" fmla="*/ f360 1 f256"/>
                <a:gd name="f457" fmla="*/ f361 1 f257"/>
                <a:gd name="f458" fmla="*/ f362 1 f256"/>
                <a:gd name="f459" fmla="*/ f363 1 f257"/>
                <a:gd name="f460" fmla="*/ f364 1 f256"/>
                <a:gd name="f461" fmla="*/ f365 1 f257"/>
                <a:gd name="f462" fmla="*/ f366 1 f256"/>
                <a:gd name="f463" fmla="*/ f367 1 f257"/>
                <a:gd name="f464" fmla="*/ f368 1 f256"/>
                <a:gd name="f465" fmla="*/ f369 1 f257"/>
                <a:gd name="f466" fmla="*/ f370 1 f256"/>
                <a:gd name="f467" fmla="*/ f371 1 f257"/>
                <a:gd name="f468" fmla="*/ f372 1 f256"/>
                <a:gd name="f469" fmla="*/ f373 1 f257"/>
                <a:gd name="f470" fmla="*/ f374 1 f256"/>
                <a:gd name="f471" fmla="*/ f375 1 f257"/>
                <a:gd name="f472" fmla="*/ f376 1 f256"/>
                <a:gd name="f473" fmla="*/ f377 1 f256"/>
                <a:gd name="f474" fmla="*/ f378 1 f257"/>
                <a:gd name="f475" fmla="*/ f379 1 f256"/>
                <a:gd name="f476" fmla="*/ f380 1 f257"/>
                <a:gd name="f477" fmla="*/ f381 1 f256"/>
                <a:gd name="f478" fmla="*/ f382 1 f257"/>
                <a:gd name="f479" fmla="*/ f383 1 f256"/>
                <a:gd name="f480" fmla="*/ f384 1 f257"/>
                <a:gd name="f481" fmla="*/ f385 1 f256"/>
                <a:gd name="f482" fmla="*/ f386 1 f257"/>
                <a:gd name="f483" fmla="*/ f387 1 f256"/>
                <a:gd name="f484" fmla="*/ f388 1 f256"/>
                <a:gd name="f485" fmla="*/ f389 1 f257"/>
                <a:gd name="f486" fmla="*/ f390 1 f256"/>
                <a:gd name="f487" fmla="*/ f391 1 f257"/>
                <a:gd name="f488" fmla="*/ f392 1 f256"/>
                <a:gd name="f489" fmla="*/ f393 1 f257"/>
                <a:gd name="f490" fmla="*/ f394 1 f256"/>
                <a:gd name="f491" fmla="*/ f395 1 f257"/>
                <a:gd name="f492" fmla="*/ f396 1 f256"/>
                <a:gd name="f493" fmla="*/ f397 1 f257"/>
                <a:gd name="f494" fmla="*/ f398 1 f256"/>
                <a:gd name="f495" fmla="*/ f399 1 f257"/>
                <a:gd name="f496" fmla="*/ f400 1 f256"/>
                <a:gd name="f497" fmla="*/ f401 1 f257"/>
                <a:gd name="f498" fmla="*/ f402 1 f256"/>
                <a:gd name="f499" fmla="*/ f403 1 f257"/>
                <a:gd name="f500" fmla="*/ f404 1 f256"/>
                <a:gd name="f501" fmla="*/ f405 1 f257"/>
                <a:gd name="f502" fmla="*/ f406 1 f256"/>
                <a:gd name="f503" fmla="*/ f407 1 f257"/>
                <a:gd name="f504" fmla="*/ f408 1 f256"/>
                <a:gd name="f505" fmla="*/ f409 1 f257"/>
                <a:gd name="f506" fmla="*/ f410 1 f256"/>
                <a:gd name="f507" fmla="*/ f411 1 f257"/>
                <a:gd name="f508" fmla="*/ f412 1 f256"/>
                <a:gd name="f509" fmla="*/ f413 1 f257"/>
                <a:gd name="f510" fmla="*/ f414 1 f256"/>
                <a:gd name="f511" fmla="*/ f415 1 f256"/>
                <a:gd name="f512" fmla="*/ f416 1 f257"/>
                <a:gd name="f513" fmla="*/ f417 1 f256"/>
                <a:gd name="f514" fmla="*/ f418 1 f257"/>
                <a:gd name="f515" fmla="*/ f419 1 f256"/>
                <a:gd name="f516" fmla="*/ f420 1 f257"/>
                <a:gd name="f517" fmla="*/ f421 1 f256"/>
                <a:gd name="f518" fmla="*/ f422 1 f257"/>
                <a:gd name="f519" fmla="*/ f423 1 f256"/>
                <a:gd name="f520" fmla="*/ f424 1 f257"/>
                <a:gd name="f521" fmla="*/ f425 1 f256"/>
                <a:gd name="f522" fmla="*/ f426 1 f257"/>
                <a:gd name="f523" fmla="*/ f427 1 f256"/>
                <a:gd name="f524" fmla="*/ f428 1 f257"/>
                <a:gd name="f525" fmla="*/ f429 1 f256"/>
                <a:gd name="f526" fmla="*/ f430 1 f256"/>
                <a:gd name="f527" fmla="*/ f431 1 f257"/>
                <a:gd name="f528" fmla="*/ f432 1 f256"/>
                <a:gd name="f529" fmla="*/ f433 1 f257"/>
                <a:gd name="f530" fmla="*/ f434 1 f256"/>
                <a:gd name="f531" fmla="*/ f435 1 f257"/>
                <a:gd name="f532" fmla="*/ f436 1 f256"/>
                <a:gd name="f533" fmla="*/ f437 1 f257"/>
                <a:gd name="f534" fmla="*/ f438 1 f256"/>
                <a:gd name="f535" fmla="*/ f439 1 f257"/>
                <a:gd name="f536" fmla="*/ f440 1 f256"/>
                <a:gd name="f537" fmla="*/ f441 1 f257"/>
                <a:gd name="f538" fmla="*/ f442 1 f257"/>
                <a:gd name="f539" fmla="*/ f443 f247 1"/>
                <a:gd name="f540" fmla="*/ f444 f247 1"/>
                <a:gd name="f541" fmla="*/ f446 f248 1"/>
                <a:gd name="f542" fmla="*/ f445 f248 1"/>
                <a:gd name="f543" fmla="*/ f447 f247 1"/>
                <a:gd name="f544" fmla="*/ f448 f248 1"/>
                <a:gd name="f545" fmla="*/ f449 f247 1"/>
                <a:gd name="f546" fmla="*/ f450 f248 1"/>
                <a:gd name="f547" fmla="*/ f451 f247 1"/>
                <a:gd name="f548" fmla="*/ f452 f248 1"/>
                <a:gd name="f549" fmla="*/ f453 f248 1"/>
                <a:gd name="f550" fmla="*/ f454 f247 1"/>
                <a:gd name="f551" fmla="*/ f455 f248 1"/>
                <a:gd name="f552" fmla="*/ f456 f247 1"/>
                <a:gd name="f553" fmla="*/ f457 f248 1"/>
                <a:gd name="f554" fmla="*/ f458 f247 1"/>
                <a:gd name="f555" fmla="*/ f459 f248 1"/>
                <a:gd name="f556" fmla="*/ f460 f247 1"/>
                <a:gd name="f557" fmla="*/ f461 f248 1"/>
                <a:gd name="f558" fmla="*/ f462 f247 1"/>
                <a:gd name="f559" fmla="*/ f463 f248 1"/>
                <a:gd name="f560" fmla="*/ f464 f247 1"/>
                <a:gd name="f561" fmla="*/ f465 f248 1"/>
                <a:gd name="f562" fmla="*/ f466 f247 1"/>
                <a:gd name="f563" fmla="*/ f467 f248 1"/>
                <a:gd name="f564" fmla="*/ f468 f247 1"/>
                <a:gd name="f565" fmla="*/ f469 f248 1"/>
                <a:gd name="f566" fmla="*/ f470 f247 1"/>
                <a:gd name="f567" fmla="*/ f471 f248 1"/>
                <a:gd name="f568" fmla="*/ f472 f247 1"/>
                <a:gd name="f569" fmla="*/ f473 f247 1"/>
                <a:gd name="f570" fmla="*/ f474 f248 1"/>
                <a:gd name="f571" fmla="*/ f475 f247 1"/>
                <a:gd name="f572" fmla="*/ f476 f248 1"/>
                <a:gd name="f573" fmla="*/ f477 f247 1"/>
                <a:gd name="f574" fmla="*/ f478 f248 1"/>
                <a:gd name="f575" fmla="*/ f479 f247 1"/>
                <a:gd name="f576" fmla="*/ f480 f248 1"/>
                <a:gd name="f577" fmla="*/ f481 f247 1"/>
                <a:gd name="f578" fmla="*/ f482 f248 1"/>
                <a:gd name="f579" fmla="*/ f483 f247 1"/>
                <a:gd name="f580" fmla="*/ f484 f247 1"/>
                <a:gd name="f581" fmla="*/ f485 f248 1"/>
                <a:gd name="f582" fmla="*/ f486 f247 1"/>
                <a:gd name="f583" fmla="*/ f487 f248 1"/>
                <a:gd name="f584" fmla="*/ f488 f247 1"/>
                <a:gd name="f585" fmla="*/ f489 f248 1"/>
                <a:gd name="f586" fmla="*/ f490 f247 1"/>
                <a:gd name="f587" fmla="*/ f491 f248 1"/>
                <a:gd name="f588" fmla="*/ f492 f247 1"/>
                <a:gd name="f589" fmla="*/ f493 f248 1"/>
                <a:gd name="f590" fmla="*/ f494 f247 1"/>
                <a:gd name="f591" fmla="*/ f495 f248 1"/>
                <a:gd name="f592" fmla="*/ f496 f247 1"/>
                <a:gd name="f593" fmla="*/ f497 f248 1"/>
                <a:gd name="f594" fmla="*/ f498 f247 1"/>
                <a:gd name="f595" fmla="*/ f499 f248 1"/>
                <a:gd name="f596" fmla="*/ f500 f247 1"/>
                <a:gd name="f597" fmla="*/ f501 f248 1"/>
                <a:gd name="f598" fmla="*/ f502 f247 1"/>
                <a:gd name="f599" fmla="*/ f503 f248 1"/>
                <a:gd name="f600" fmla="*/ f504 f247 1"/>
                <a:gd name="f601" fmla="*/ f505 f248 1"/>
                <a:gd name="f602" fmla="*/ f506 f247 1"/>
                <a:gd name="f603" fmla="*/ f507 f248 1"/>
                <a:gd name="f604" fmla="*/ f508 f247 1"/>
                <a:gd name="f605" fmla="*/ f509 f248 1"/>
                <a:gd name="f606" fmla="*/ f510 f247 1"/>
                <a:gd name="f607" fmla="*/ f511 f247 1"/>
                <a:gd name="f608" fmla="*/ f512 f248 1"/>
                <a:gd name="f609" fmla="*/ f513 f247 1"/>
                <a:gd name="f610" fmla="*/ f514 f248 1"/>
                <a:gd name="f611" fmla="*/ f515 f247 1"/>
                <a:gd name="f612" fmla="*/ f516 f248 1"/>
                <a:gd name="f613" fmla="*/ f517 f247 1"/>
                <a:gd name="f614" fmla="*/ f518 f248 1"/>
                <a:gd name="f615" fmla="*/ f519 f247 1"/>
                <a:gd name="f616" fmla="*/ f520 f248 1"/>
                <a:gd name="f617" fmla="*/ f521 f247 1"/>
                <a:gd name="f618" fmla="*/ f522 f248 1"/>
                <a:gd name="f619" fmla="*/ f523 f247 1"/>
                <a:gd name="f620" fmla="*/ f524 f248 1"/>
                <a:gd name="f621" fmla="*/ f525 f247 1"/>
                <a:gd name="f622" fmla="*/ f526 f247 1"/>
                <a:gd name="f623" fmla="*/ f527 f248 1"/>
                <a:gd name="f624" fmla="*/ f528 f247 1"/>
                <a:gd name="f625" fmla="*/ f529 f248 1"/>
                <a:gd name="f626" fmla="*/ f530 f247 1"/>
                <a:gd name="f627" fmla="*/ f531 f248 1"/>
                <a:gd name="f628" fmla="*/ f532 f247 1"/>
                <a:gd name="f629" fmla="*/ f533 f248 1"/>
                <a:gd name="f630" fmla="*/ f534 f247 1"/>
                <a:gd name="f631" fmla="*/ f535 f248 1"/>
                <a:gd name="f632" fmla="*/ f536 f247 1"/>
                <a:gd name="f633" fmla="*/ f537 f248 1"/>
                <a:gd name="f634" fmla="*/ f538 f248 1"/>
              </a:gdLst>
              <a:ahLst/>
              <a:cxnLst>
                <a:cxn ang="3cd4">
                  <a:pos x="hc" y="t"/>
                </a:cxn>
                <a:cxn ang="0">
                  <a:pos x="r" y="vc"/>
                </a:cxn>
                <a:cxn ang="cd4">
                  <a:pos x="hc" y="b"/>
                </a:cxn>
                <a:cxn ang="cd2">
                  <a:pos x="l" y="vc"/>
                </a:cxn>
                <a:cxn ang="f350">
                  <a:pos x="f543" y="f544"/>
                </a:cxn>
                <a:cxn ang="f350">
                  <a:pos x="f545" y="f546"/>
                </a:cxn>
                <a:cxn ang="f350">
                  <a:pos x="f547" y="f548"/>
                </a:cxn>
                <a:cxn ang="f350">
                  <a:pos x="f547" y="f549"/>
                </a:cxn>
                <a:cxn ang="f350">
                  <a:pos x="f550" y="f551"/>
                </a:cxn>
                <a:cxn ang="f350">
                  <a:pos x="f552" y="f553"/>
                </a:cxn>
                <a:cxn ang="f350">
                  <a:pos x="f554" y="f555"/>
                </a:cxn>
                <a:cxn ang="f350">
                  <a:pos x="f556" y="f557"/>
                </a:cxn>
                <a:cxn ang="f350">
                  <a:pos x="f558" y="f559"/>
                </a:cxn>
                <a:cxn ang="f350">
                  <a:pos x="f560" y="f561"/>
                </a:cxn>
                <a:cxn ang="f350">
                  <a:pos x="f562" y="f563"/>
                </a:cxn>
                <a:cxn ang="f350">
                  <a:pos x="f564" y="f565"/>
                </a:cxn>
                <a:cxn ang="f350">
                  <a:pos x="f566" y="f567"/>
                </a:cxn>
                <a:cxn ang="f350">
                  <a:pos x="f568" y="f565"/>
                </a:cxn>
                <a:cxn ang="f350">
                  <a:pos x="f569" y="f570"/>
                </a:cxn>
                <a:cxn ang="f350">
                  <a:pos x="f571" y="f572"/>
                </a:cxn>
                <a:cxn ang="f350">
                  <a:pos x="f573" y="f574"/>
                </a:cxn>
                <a:cxn ang="f350">
                  <a:pos x="f575" y="f576"/>
                </a:cxn>
                <a:cxn ang="f350">
                  <a:pos x="f577" y="f578"/>
                </a:cxn>
                <a:cxn ang="f350">
                  <a:pos x="f579" y="f561"/>
                </a:cxn>
                <a:cxn ang="f350">
                  <a:pos x="f580" y="f581"/>
                </a:cxn>
                <a:cxn ang="f350">
                  <a:pos x="f582" y="f583"/>
                </a:cxn>
                <a:cxn ang="f350">
                  <a:pos x="f584" y="f585"/>
                </a:cxn>
                <a:cxn ang="f350">
                  <a:pos x="f586" y="f587"/>
                </a:cxn>
                <a:cxn ang="f350">
                  <a:pos x="f588" y="f589"/>
                </a:cxn>
                <a:cxn ang="f350">
                  <a:pos x="f590" y="f591"/>
                </a:cxn>
                <a:cxn ang="f350">
                  <a:pos x="f592" y="f593"/>
                </a:cxn>
                <a:cxn ang="f350">
                  <a:pos x="f594" y="f595"/>
                </a:cxn>
                <a:cxn ang="f350">
                  <a:pos x="f596" y="f597"/>
                </a:cxn>
                <a:cxn ang="f350">
                  <a:pos x="f598" y="f599"/>
                </a:cxn>
                <a:cxn ang="f350">
                  <a:pos x="f600" y="f601"/>
                </a:cxn>
                <a:cxn ang="f350">
                  <a:pos x="f602" y="f603"/>
                </a:cxn>
                <a:cxn ang="f350">
                  <a:pos x="f604" y="f605"/>
                </a:cxn>
                <a:cxn ang="f350">
                  <a:pos x="f606" y="f589"/>
                </a:cxn>
                <a:cxn ang="f350">
                  <a:pos x="f607" y="f608"/>
                </a:cxn>
                <a:cxn ang="f350">
                  <a:pos x="f609" y="f610"/>
                </a:cxn>
                <a:cxn ang="f350">
                  <a:pos x="f611" y="f612"/>
                </a:cxn>
                <a:cxn ang="f350">
                  <a:pos x="f613" y="f614"/>
                </a:cxn>
                <a:cxn ang="f350">
                  <a:pos x="f615" y="f616"/>
                </a:cxn>
                <a:cxn ang="f350">
                  <a:pos x="f617" y="f618"/>
                </a:cxn>
                <a:cxn ang="f350">
                  <a:pos x="f619" y="f620"/>
                </a:cxn>
                <a:cxn ang="f350">
                  <a:pos x="f621" y="f574"/>
                </a:cxn>
                <a:cxn ang="f350">
                  <a:pos x="f622" y="f623"/>
                </a:cxn>
                <a:cxn ang="f350">
                  <a:pos x="f624" y="f625"/>
                </a:cxn>
                <a:cxn ang="f350">
                  <a:pos x="f543" y="f544"/>
                </a:cxn>
                <a:cxn ang="f350">
                  <a:pos x="f626" y="f627"/>
                </a:cxn>
                <a:cxn ang="f350">
                  <a:pos x="f628" y="f629"/>
                </a:cxn>
                <a:cxn ang="f350">
                  <a:pos x="f630" y="f631"/>
                </a:cxn>
                <a:cxn ang="f350">
                  <a:pos x="f632" y="f633"/>
                </a:cxn>
                <a:cxn ang="f350">
                  <a:pos x="f571" y="f634"/>
                </a:cxn>
                <a:cxn ang="f350">
                  <a:pos x="f626" y="f627"/>
                </a:cxn>
              </a:cxnLst>
              <a:rect l="f539" t="f542" r="f540" b="f541"/>
              <a:pathLst>
                <a:path w="372" h="1255">
                  <a:moveTo>
                    <a:pt x="f8" y="f9"/>
                  </a:moveTo>
                  <a:cubicBezTo>
                    <a:pt x="f10" y="f11"/>
                    <a:pt x="f12" y="f7"/>
                    <a:pt x="f13" y="f14"/>
                  </a:cubicBezTo>
                  <a:cubicBezTo>
                    <a:pt x="f15" y="f16"/>
                    <a:pt x="f17" y="f18"/>
                    <a:pt x="f19" y="f20"/>
                  </a:cubicBezTo>
                  <a:cubicBezTo>
                    <a:pt x="f19" y="f21"/>
                    <a:pt x="f19" y="f22"/>
                    <a:pt x="f19" y="f16"/>
                  </a:cubicBezTo>
                  <a:cubicBezTo>
                    <a:pt x="f23" y="f24"/>
                    <a:pt x="f25" y="f26"/>
                    <a:pt x="f27" y="f28"/>
                  </a:cubicBezTo>
                  <a:cubicBezTo>
                    <a:pt x="f29" y="f30"/>
                    <a:pt x="f31" y="f32"/>
                    <a:pt x="f33" y="f34"/>
                  </a:cubicBezTo>
                  <a:cubicBezTo>
                    <a:pt x="f35" y="f36"/>
                    <a:pt x="f37" y="f38"/>
                    <a:pt x="f39" y="f40"/>
                  </a:cubicBezTo>
                  <a:cubicBezTo>
                    <a:pt x="f17" y="f41"/>
                    <a:pt x="f42" y="f43"/>
                    <a:pt x="f44" y="f45"/>
                  </a:cubicBezTo>
                  <a:cubicBezTo>
                    <a:pt x="f46" y="f47"/>
                    <a:pt x="f48" y="f49"/>
                    <a:pt x="f50" y="f51"/>
                  </a:cubicBezTo>
                  <a:cubicBezTo>
                    <a:pt x="f52" y="f53"/>
                    <a:pt x="f54" y="f55"/>
                    <a:pt x="f56" y="f57"/>
                  </a:cubicBezTo>
                  <a:cubicBezTo>
                    <a:pt x="f58" y="f59"/>
                    <a:pt x="f60" y="f61"/>
                    <a:pt x="f62" y="f63"/>
                  </a:cubicBezTo>
                  <a:cubicBezTo>
                    <a:pt x="f64" y="f65"/>
                    <a:pt x="f66" y="f67"/>
                    <a:pt x="f68" y="f69"/>
                  </a:cubicBezTo>
                  <a:cubicBezTo>
                    <a:pt x="f70" y="f71"/>
                    <a:pt x="f68" y="f72"/>
                    <a:pt x="f73" y="f74"/>
                  </a:cubicBezTo>
                  <a:cubicBezTo>
                    <a:pt x="f75" y="f76"/>
                    <a:pt x="f77" y="f78"/>
                    <a:pt x="f79" y="f69"/>
                  </a:cubicBezTo>
                  <a:cubicBezTo>
                    <a:pt x="f80" y="f81"/>
                    <a:pt x="f82" y="f83"/>
                    <a:pt x="f84" y="f85"/>
                  </a:cubicBezTo>
                  <a:cubicBezTo>
                    <a:pt x="f86" y="f87"/>
                    <a:pt x="f88" y="f83"/>
                    <a:pt x="f89" y="f90"/>
                  </a:cubicBezTo>
                  <a:cubicBezTo>
                    <a:pt x="f91" y="f92"/>
                    <a:pt x="f93" y="f94"/>
                    <a:pt x="f95" y="f96"/>
                  </a:cubicBezTo>
                  <a:cubicBezTo>
                    <a:pt x="f97" y="f98"/>
                    <a:pt x="f99" y="f100"/>
                    <a:pt x="f101" y="f102"/>
                  </a:cubicBezTo>
                  <a:cubicBezTo>
                    <a:pt x="f103" y="f104"/>
                    <a:pt x="f105" y="f106"/>
                    <a:pt x="f107" y="f108"/>
                  </a:cubicBezTo>
                  <a:cubicBezTo>
                    <a:pt x="f109" y="f110"/>
                    <a:pt x="f111" y="f59"/>
                    <a:pt x="f112" y="f57"/>
                  </a:cubicBezTo>
                  <a:cubicBezTo>
                    <a:pt x="f66" y="f113"/>
                    <a:pt x="f114" y="f115"/>
                    <a:pt x="f116" y="f117"/>
                  </a:cubicBezTo>
                  <a:cubicBezTo>
                    <a:pt x="f79" y="f118"/>
                    <a:pt x="f119" y="f120"/>
                    <a:pt x="f121" y="f122"/>
                  </a:cubicBezTo>
                  <a:cubicBezTo>
                    <a:pt x="f123" y="f124"/>
                    <a:pt x="f109" y="f125"/>
                    <a:pt x="f114" y="f126"/>
                  </a:cubicBezTo>
                  <a:cubicBezTo>
                    <a:pt x="f84" y="f127"/>
                    <a:pt x="f128" y="f129"/>
                    <a:pt x="f130" y="f131"/>
                  </a:cubicBezTo>
                  <a:cubicBezTo>
                    <a:pt x="f132" y="f133"/>
                    <a:pt x="f5" y="f134"/>
                    <a:pt x="f135" y="f136"/>
                  </a:cubicBezTo>
                  <a:cubicBezTo>
                    <a:pt x="f137" y="f138"/>
                    <a:pt x="f139" y="f140"/>
                    <a:pt x="f86" y="f141"/>
                  </a:cubicBezTo>
                  <a:cubicBezTo>
                    <a:pt x="f80" y="f142"/>
                    <a:pt x="f143" y="f2"/>
                    <a:pt x="f64" y="f144"/>
                  </a:cubicBezTo>
                  <a:cubicBezTo>
                    <a:pt x="f145" y="f146"/>
                    <a:pt x="f147" y="f111"/>
                    <a:pt x="f148" y="f149"/>
                  </a:cubicBezTo>
                  <a:cubicBezTo>
                    <a:pt x="f68" y="f150"/>
                    <a:pt x="f151" y="f152"/>
                    <a:pt x="f153" y="f154"/>
                  </a:cubicBezTo>
                  <a:cubicBezTo>
                    <a:pt x="f155" y="f5"/>
                    <a:pt x="f156" y="f157"/>
                    <a:pt x="f158" y="f159"/>
                  </a:cubicBezTo>
                  <a:cubicBezTo>
                    <a:pt x="f160" y="f143"/>
                    <a:pt x="f161" y="f70"/>
                    <a:pt x="f162" y="f163"/>
                  </a:cubicBezTo>
                  <a:cubicBezTo>
                    <a:pt x="f162" y="f164"/>
                    <a:pt x="f165" y="f166"/>
                    <a:pt x="f167" y="f168"/>
                  </a:cubicBezTo>
                  <a:cubicBezTo>
                    <a:pt x="f169" y="f170"/>
                    <a:pt x="f171" y="f172"/>
                    <a:pt x="f173" y="f174"/>
                  </a:cubicBezTo>
                  <a:cubicBezTo>
                    <a:pt x="f175" y="f176"/>
                    <a:pt x="f177" y="f178"/>
                    <a:pt x="f179" y="f136"/>
                  </a:cubicBezTo>
                  <a:cubicBezTo>
                    <a:pt x="f180" y="f133"/>
                    <a:pt x="f181" y="f182"/>
                    <a:pt x="f183" y="f184"/>
                  </a:cubicBezTo>
                  <a:cubicBezTo>
                    <a:pt x="f185" y="f186"/>
                    <a:pt x="f175" y="f187"/>
                    <a:pt x="f177" y="f188"/>
                  </a:cubicBezTo>
                  <a:cubicBezTo>
                    <a:pt x="f189" y="f190"/>
                    <a:pt x="f191" y="f192"/>
                    <a:pt x="f193" y="f194"/>
                  </a:cubicBezTo>
                  <a:cubicBezTo>
                    <a:pt x="f195" y="f196"/>
                    <a:pt x="f181" y="f197"/>
                    <a:pt x="f136" y="f198"/>
                  </a:cubicBezTo>
                  <a:cubicBezTo>
                    <a:pt x="f6" y="f199"/>
                    <a:pt x="f200" y="f201"/>
                    <a:pt x="f176" y="f202"/>
                  </a:cubicBezTo>
                  <a:cubicBezTo>
                    <a:pt x="f203" y="f204"/>
                    <a:pt x="f205" y="f51"/>
                    <a:pt x="f206" y="f53"/>
                  </a:cubicBezTo>
                  <a:cubicBezTo>
                    <a:pt x="f207" y="f208"/>
                    <a:pt x="f209" y="f210"/>
                    <a:pt x="f171" y="f211"/>
                  </a:cubicBezTo>
                  <a:cubicBezTo>
                    <a:pt x="f212" y="f213"/>
                    <a:pt x="f172" y="f214"/>
                    <a:pt x="f169" y="f96"/>
                  </a:cubicBezTo>
                  <a:cubicBezTo>
                    <a:pt x="f215" y="f216"/>
                    <a:pt x="f217" y="f218"/>
                    <a:pt x="f219" y="f71"/>
                  </a:cubicBezTo>
                  <a:cubicBezTo>
                    <a:pt x="f185" y="f220"/>
                    <a:pt x="f138" y="f16"/>
                    <a:pt x="f221" y="f222"/>
                  </a:cubicBezTo>
                  <a:cubicBezTo>
                    <a:pt x="f221" y="f223"/>
                    <a:pt x="f224" y="f76"/>
                    <a:pt x="f8" y="f9"/>
                  </a:cubicBezTo>
                  <a:close/>
                  <a:moveTo>
                    <a:pt x="f225" y="f226"/>
                  </a:moveTo>
                  <a:cubicBezTo>
                    <a:pt x="f227" y="f228"/>
                    <a:pt x="f229" y="f230"/>
                    <a:pt x="f231" y="f232"/>
                  </a:cubicBezTo>
                  <a:cubicBezTo>
                    <a:pt x="f73" y="f233"/>
                    <a:pt x="f119" y="f234"/>
                    <a:pt x="f235" y="f236"/>
                  </a:cubicBezTo>
                  <a:cubicBezTo>
                    <a:pt x="f116" y="f174"/>
                    <a:pt x="f103" y="f237"/>
                    <a:pt x="f88" y="f238"/>
                  </a:cubicBezTo>
                  <a:cubicBezTo>
                    <a:pt x="f239" y="f240"/>
                    <a:pt x="f241" y="f242"/>
                    <a:pt x="f89" y="f243"/>
                  </a:cubicBezTo>
                  <a:cubicBezTo>
                    <a:pt x="f97" y="f131"/>
                    <a:pt x="f244" y="f245"/>
                    <a:pt x="f225" y="f226"/>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grpSp>
      <p:sp>
        <p:nvSpPr>
          <p:cNvPr id="32" name="Freeform 52">
            <a:extLst>
              <a:ext uri="{FF2B5EF4-FFF2-40B4-BE49-F238E27FC236}">
                <a16:creationId xmlns:a16="http://schemas.microsoft.com/office/drawing/2014/main" id="{2424C0D7-71A2-BD5A-75E8-CEC7AA8367AA}"/>
              </a:ext>
            </a:extLst>
          </p:cNvPr>
          <p:cNvSpPr/>
          <p:nvPr/>
        </p:nvSpPr>
        <p:spPr>
          <a:xfrm>
            <a:off x="5162034" y="2937610"/>
            <a:ext cx="1643067" cy="2017715"/>
          </a:xfrm>
          <a:custGeom>
            <a:avLst/>
            <a:gdLst>
              <a:gd name="f0" fmla="val 10800000"/>
              <a:gd name="f1" fmla="val 5400000"/>
              <a:gd name="f2" fmla="val 180"/>
              <a:gd name="f3" fmla="val w"/>
              <a:gd name="f4" fmla="val h"/>
              <a:gd name="f5" fmla="val 0"/>
              <a:gd name="f6" fmla="val 676"/>
              <a:gd name="f7" fmla="val 831"/>
              <a:gd name="f8" fmla="val 176"/>
              <a:gd name="f9" fmla="val 588"/>
              <a:gd name="f10" fmla="val 165"/>
              <a:gd name="f11" fmla="val 591"/>
              <a:gd name="f12" fmla="val 155"/>
              <a:gd name="f13" fmla="val 594"/>
              <a:gd name="f14" fmla="val 144"/>
              <a:gd name="f15" fmla="val 596"/>
              <a:gd name="f16" fmla="val 133"/>
              <a:gd name="f17" fmla="val 598"/>
              <a:gd name="f18" fmla="val 122"/>
              <a:gd name="f19" fmla="val 112"/>
              <a:gd name="f20" fmla="val 103"/>
              <a:gd name="f21" fmla="val 590"/>
              <a:gd name="f22" fmla="val 97"/>
              <a:gd name="f23" fmla="val 583"/>
              <a:gd name="f24" fmla="val 92"/>
              <a:gd name="f25" fmla="val 574"/>
              <a:gd name="f26" fmla="val 86"/>
              <a:gd name="f27" fmla="val 562"/>
              <a:gd name="f28" fmla="val 84"/>
              <a:gd name="f29" fmla="val 549"/>
              <a:gd name="f30" fmla="val 81"/>
              <a:gd name="f31" fmla="val 536"/>
              <a:gd name="f32" fmla="val 79"/>
              <a:gd name="f33" fmla="val 526"/>
              <a:gd name="f34" fmla="val 77"/>
              <a:gd name="f35" fmla="val 516"/>
              <a:gd name="f36" fmla="val 74"/>
              <a:gd name="f37" fmla="val 507"/>
              <a:gd name="f38" fmla="val 67"/>
              <a:gd name="f39" fmla="val 486"/>
              <a:gd name="f40" fmla="val 52"/>
              <a:gd name="f41" fmla="val 475"/>
              <a:gd name="f42" fmla="val 31"/>
              <a:gd name="f43" fmla="val 471"/>
              <a:gd name="f44" fmla="val 25"/>
              <a:gd name="f45" fmla="val 470"/>
              <a:gd name="f46" fmla="val 18"/>
              <a:gd name="f47" fmla="val 11"/>
              <a:gd name="f48" fmla="val 469"/>
              <a:gd name="f49" fmla="val 12"/>
              <a:gd name="f50" fmla="val 468"/>
              <a:gd name="f51" fmla="val 467"/>
              <a:gd name="f52" fmla="val 33"/>
              <a:gd name="f53" fmla="val 413"/>
              <a:gd name="f54" fmla="val 48"/>
              <a:gd name="f55" fmla="val 357"/>
              <a:gd name="f56" fmla="val 59"/>
              <a:gd name="f57" fmla="val 300"/>
              <a:gd name="f58" fmla="val 60"/>
              <a:gd name="f59" fmla="val 297"/>
              <a:gd name="f60" fmla="val 295"/>
              <a:gd name="f61" fmla="val 56"/>
              <a:gd name="f62" fmla="val 294"/>
              <a:gd name="f63" fmla="val 42"/>
              <a:gd name="f64" fmla="val 288"/>
              <a:gd name="f65" fmla="val 30"/>
              <a:gd name="f66" fmla="val 279"/>
              <a:gd name="f67" fmla="val 20"/>
              <a:gd name="f68" fmla="val 267"/>
              <a:gd name="f69" fmla="val 3"/>
              <a:gd name="f70" fmla="val 247"/>
              <a:gd name="f71" fmla="val 218"/>
              <a:gd name="f72" fmla="val 13"/>
              <a:gd name="f73" fmla="val 195"/>
              <a:gd name="f74" fmla="val 22"/>
              <a:gd name="f75" fmla="val 179"/>
              <a:gd name="f76" fmla="val 35"/>
              <a:gd name="f77" fmla="val 168"/>
              <a:gd name="f78" fmla="val 50"/>
              <a:gd name="f79" fmla="val 159"/>
              <a:gd name="f80" fmla="val 101"/>
              <a:gd name="f81" fmla="val 137"/>
              <a:gd name="f82" fmla="val 128"/>
              <a:gd name="f83" fmla="val 163"/>
              <a:gd name="f84" fmla="val 198"/>
              <a:gd name="f85" fmla="val 234"/>
              <a:gd name="f86" fmla="val 131"/>
              <a:gd name="f87" fmla="val 256"/>
              <a:gd name="f88" fmla="val 132"/>
              <a:gd name="f89" fmla="val 135"/>
              <a:gd name="f90" fmla="val 301"/>
              <a:gd name="f91" fmla="val 141"/>
              <a:gd name="f92" fmla="val 317"/>
              <a:gd name="f93" fmla="val 333"/>
              <a:gd name="f94" fmla="val 150"/>
              <a:gd name="f95" fmla="val 348"/>
              <a:gd name="f96" fmla="val 157"/>
              <a:gd name="f97" fmla="val 350"/>
              <a:gd name="f98" fmla="val 158"/>
              <a:gd name="f99" fmla="val 351"/>
              <a:gd name="f100" fmla="val 352"/>
              <a:gd name="f101" fmla="val 156"/>
              <a:gd name="f102" fmla="val 365"/>
              <a:gd name="f103" fmla="val 140"/>
              <a:gd name="f104" fmla="val 378"/>
              <a:gd name="f105" fmla="val 125"/>
              <a:gd name="f106" fmla="val 391"/>
              <a:gd name="f107" fmla="val 108"/>
              <a:gd name="f108" fmla="val 392"/>
              <a:gd name="f109" fmla="val 107"/>
              <a:gd name="f110" fmla="val 105"/>
              <a:gd name="f111" fmla="val 104"/>
              <a:gd name="f112" fmla="val 389"/>
              <a:gd name="f113" fmla="val 66"/>
              <a:gd name="f114" fmla="val 400"/>
              <a:gd name="f115" fmla="val 24"/>
              <a:gd name="f116" fmla="val 432"/>
              <a:gd name="f117" fmla="val 9"/>
              <a:gd name="f118" fmla="val 460"/>
              <a:gd name="f119" fmla="val 5"/>
              <a:gd name="f120" fmla="val 490"/>
              <a:gd name="f121" fmla="val 519"/>
              <a:gd name="f122" fmla="val 547"/>
              <a:gd name="f123" fmla="val 17"/>
              <a:gd name="f124" fmla="val 573"/>
              <a:gd name="f125" fmla="val 601"/>
              <a:gd name="f126" fmla="val 80"/>
              <a:gd name="f127" fmla="val 606"/>
              <a:gd name="f128" fmla="val 95"/>
              <a:gd name="f129" fmla="val 608"/>
              <a:gd name="f130" fmla="val 110"/>
              <a:gd name="f131" fmla="val 609"/>
              <a:gd name="f132" fmla="val 126"/>
              <a:gd name="f133" fmla="val 610"/>
              <a:gd name="f134" fmla="val 164"/>
              <a:gd name="f135" fmla="val 602"/>
              <a:gd name="f136" fmla="val 200"/>
              <a:gd name="f137" fmla="val 236"/>
              <a:gd name="f138" fmla="val 584"/>
              <a:gd name="f139" fmla="val 260"/>
              <a:gd name="f140" fmla="val 580"/>
              <a:gd name="f141" fmla="val 285"/>
              <a:gd name="f142" fmla="val 579"/>
              <a:gd name="f143" fmla="val 311"/>
              <a:gd name="f144" fmla="val 340"/>
              <a:gd name="f145" fmla="val 368"/>
              <a:gd name="f146" fmla="val 592"/>
              <a:gd name="f147" fmla="val 396"/>
              <a:gd name="f148" fmla="val 599"/>
              <a:gd name="f149" fmla="val 422"/>
              <a:gd name="f150" fmla="val 611"/>
              <a:gd name="f151" fmla="val 446"/>
              <a:gd name="f152" fmla="val 625"/>
              <a:gd name="f153" fmla="val 639"/>
              <a:gd name="f154" fmla="val 655"/>
              <a:gd name="f155" fmla="val 510"/>
              <a:gd name="f156" fmla="val 673"/>
              <a:gd name="f157" fmla="val 528"/>
              <a:gd name="f158" fmla="val 675"/>
              <a:gd name="f159" fmla="val 530"/>
              <a:gd name="f160" fmla="val 532"/>
              <a:gd name="f161" fmla="val 674"/>
              <a:gd name="f162" fmla="val 535"/>
              <a:gd name="f163" fmla="val 672"/>
              <a:gd name="f164" fmla="val 538"/>
              <a:gd name="f165" fmla="val 671"/>
              <a:gd name="f166" fmla="val 541"/>
              <a:gd name="f167" fmla="val 670"/>
              <a:gd name="f168" fmla="val 545"/>
              <a:gd name="f169" fmla="val 669"/>
              <a:gd name="f170" fmla="val 668"/>
              <a:gd name="f171" fmla="val 666"/>
              <a:gd name="f172" fmla="val 649"/>
              <a:gd name="f173" fmla="val 633"/>
              <a:gd name="f174" fmla="val 540"/>
              <a:gd name="f175" fmla="val 618"/>
              <a:gd name="f176" fmla="val 534"/>
              <a:gd name="f177" fmla="val 518"/>
              <a:gd name="f178" fmla="val 554"/>
              <a:gd name="f179" fmla="val 495"/>
              <a:gd name="f180" fmla="val 529"/>
              <a:gd name="f181" fmla="val 466"/>
              <a:gd name="f182" fmla="val 504"/>
              <a:gd name="f183" fmla="val 436"/>
              <a:gd name="f184" fmla="val 402"/>
              <a:gd name="f185" fmla="val 473"/>
              <a:gd name="f186" fmla="val 459"/>
              <a:gd name="f187" fmla="val 328"/>
              <a:gd name="f188" fmla="val 450"/>
              <a:gd name="f189" fmla="val 289"/>
              <a:gd name="f190" fmla="val 444"/>
              <a:gd name="f191" fmla="val 249"/>
              <a:gd name="f192" fmla="val 244"/>
              <a:gd name="f193" fmla="val 443"/>
              <a:gd name="f194" fmla="val 240"/>
              <a:gd name="f195" fmla="val 442"/>
              <a:gd name="f196" fmla="val 438"/>
              <a:gd name="f197" fmla="val 241"/>
              <a:gd name="f198" fmla="val 434"/>
              <a:gd name="f199" fmla="val 248"/>
              <a:gd name="f200" fmla="val 430"/>
              <a:gd name="f201" fmla="val 254"/>
              <a:gd name="f202" fmla="val 429"/>
              <a:gd name="f203" fmla="val 255"/>
              <a:gd name="f204" fmla="val 257"/>
              <a:gd name="f205" fmla="val 440"/>
              <a:gd name="f206" fmla="val 322"/>
              <a:gd name="f207" fmla="val 448"/>
              <a:gd name="f208" fmla="val 355"/>
              <a:gd name="f209" fmla="val 401"/>
              <a:gd name="f210" fmla="val 423"/>
              <a:gd name="f211" fmla="val 428"/>
              <a:gd name="f212" fmla="val 452"/>
              <a:gd name="f213" fmla="val 411"/>
              <a:gd name="f214" fmla="val 478"/>
              <a:gd name="f215" fmla="val 502"/>
              <a:gd name="f216" fmla="val 371"/>
              <a:gd name="f217" fmla="val 349"/>
              <a:gd name="f218" fmla="val 548"/>
              <a:gd name="f219" fmla="val 324"/>
              <a:gd name="f220" fmla="val 567"/>
              <a:gd name="f221" fmla="val 569"/>
              <a:gd name="f222" fmla="val 321"/>
              <a:gd name="f223" fmla="val 570"/>
              <a:gd name="f224" fmla="val 652"/>
              <a:gd name="f225" fmla="val 654"/>
              <a:gd name="f226" fmla="val 656"/>
              <a:gd name="f227" fmla="val 325"/>
              <a:gd name="f228" fmla="val 657"/>
              <a:gd name="f229" fmla="val 358"/>
              <a:gd name="f230" fmla="val 387"/>
              <a:gd name="f231" fmla="val 688"/>
              <a:gd name="f232" fmla="val 410"/>
              <a:gd name="f233" fmla="val 715"/>
              <a:gd name="f234" fmla="val 742"/>
              <a:gd name="f235" fmla="val 772"/>
              <a:gd name="f236" fmla="val 447"/>
              <a:gd name="f237" fmla="val 806"/>
              <a:gd name="f238" fmla="val 814"/>
              <a:gd name="f239" fmla="val 822"/>
              <a:gd name="f240" fmla="val 313"/>
              <a:gd name="f241" fmla="val 44"/>
              <a:gd name="f242" fmla="val 46"/>
              <a:gd name="f243" fmla="val 817"/>
              <a:gd name="f244" fmla="val 805"/>
              <a:gd name="f245" fmla="val 55"/>
              <a:gd name="f246" fmla="val 793"/>
              <a:gd name="f247" fmla="val 762"/>
              <a:gd name="f248" fmla="val 85"/>
              <a:gd name="f249" fmla="val 735"/>
              <a:gd name="f250" fmla="val 111"/>
              <a:gd name="f251" fmla="val 130"/>
              <a:gd name="f252" fmla="val 700"/>
              <a:gd name="f253" fmla="val 151"/>
              <a:gd name="f254" fmla="val 690"/>
              <a:gd name="f255" fmla="val 174"/>
              <a:gd name="f256" fmla="val 684"/>
              <a:gd name="f257" fmla="val 683"/>
              <a:gd name="f258" fmla="val 681"/>
              <a:gd name="f259" fmla="val 651"/>
              <a:gd name="f260" fmla="val 620"/>
              <a:gd name="f261" fmla="val 589"/>
              <a:gd name="f262" fmla="val 320"/>
              <a:gd name="f263" fmla="val 546"/>
              <a:gd name="f264" fmla="val 323"/>
              <a:gd name="f265" fmla="val 544"/>
              <a:gd name="f266" fmla="val 543"/>
              <a:gd name="f267" fmla="val 344"/>
              <a:gd name="f268" fmla="val 527"/>
              <a:gd name="f269" fmla="val 361"/>
              <a:gd name="f270" fmla="val 509"/>
              <a:gd name="f271" fmla="val 377"/>
              <a:gd name="f272" fmla="val 489"/>
              <a:gd name="f273" fmla="val 412"/>
              <a:gd name="f274" fmla="val 427"/>
              <a:gd name="f275" fmla="val 431"/>
              <a:gd name="f276" fmla="val 379"/>
              <a:gd name="f277" fmla="val 335"/>
              <a:gd name="f278" fmla="val 308"/>
              <a:gd name="f279" fmla="val 417"/>
              <a:gd name="f280" fmla="val 281"/>
              <a:gd name="f281" fmla="val 264"/>
              <a:gd name="f282" fmla="val 408"/>
              <a:gd name="f283" fmla="val 246"/>
              <a:gd name="f284" fmla="val 397"/>
              <a:gd name="f285" fmla="val 231"/>
              <a:gd name="f286" fmla="val 390"/>
              <a:gd name="f287" fmla="val 220"/>
              <a:gd name="f288" fmla="val 382"/>
              <a:gd name="f289" fmla="val 210"/>
              <a:gd name="f290" fmla="val 375"/>
              <a:gd name="f291" fmla="val 199"/>
              <a:gd name="f292" fmla="val 372"/>
              <a:gd name="f293" fmla="val 196"/>
              <a:gd name="f294" fmla="val 369"/>
              <a:gd name="f295" fmla="val 193"/>
              <a:gd name="f296" fmla="val 366"/>
              <a:gd name="f297" fmla="val 190"/>
              <a:gd name="f298" fmla="val 345"/>
              <a:gd name="f299" fmla="val 296"/>
              <a:gd name="f300" fmla="val 276"/>
              <a:gd name="f301" fmla="val 154"/>
              <a:gd name="f302" fmla="val 235"/>
              <a:gd name="f303" fmla="val 201"/>
              <a:gd name="f304" fmla="val 147"/>
              <a:gd name="f305" fmla="val 167"/>
              <a:gd name="f306" fmla="val 90"/>
              <a:gd name="f307" fmla="val 160"/>
              <a:gd name="f308" fmla="val 69"/>
              <a:gd name="f309" fmla="val 169"/>
              <a:gd name="f310" fmla="val 43"/>
              <a:gd name="f311" fmla="val 185"/>
              <a:gd name="f312" fmla="val 21"/>
              <a:gd name="f313" fmla="val 39"/>
              <a:gd name="f314" fmla="val 261"/>
              <a:gd name="f315" fmla="val 274"/>
              <a:gd name="f316" fmla="val 68"/>
              <a:gd name="f317" fmla="val 280"/>
              <a:gd name="f318" fmla="val 283"/>
              <a:gd name="f319" fmla="val 100"/>
              <a:gd name="f320" fmla="val 286"/>
              <a:gd name="f321" fmla="val 114"/>
              <a:gd name="f322" fmla="val 291"/>
              <a:gd name="f323" fmla="val 299"/>
              <a:gd name="f324" fmla="val 194"/>
              <a:gd name="f325" fmla="val 315"/>
              <a:gd name="f326" fmla="val 223"/>
              <a:gd name="f327" fmla="val 337"/>
              <a:gd name="f328" fmla="val 266"/>
              <a:gd name="f329" fmla="val 268"/>
              <a:gd name="f330" fmla="val 386"/>
              <a:gd name="f331" fmla="val 269"/>
              <a:gd name="f332" fmla="val 384"/>
              <a:gd name="f333" fmla="val 271"/>
              <a:gd name="f334" fmla="val 383"/>
              <a:gd name="f335" fmla="val 309"/>
              <a:gd name="f336" fmla="val 367"/>
              <a:gd name="f337" fmla="val 329"/>
              <a:gd name="f338" fmla="val 380"/>
              <a:gd name="f339" fmla="val 433"/>
              <a:gd name="f340" fmla="val 453"/>
              <a:gd name="f341" fmla="val 307"/>
              <a:gd name="f342" fmla="val 481"/>
              <a:gd name="f343" fmla="val 302"/>
              <a:gd name="f344" fmla="val 485"/>
              <a:gd name="f345" fmla="val 488"/>
              <a:gd name="f346" fmla="val 292"/>
              <a:gd name="f347" fmla="val 492"/>
              <a:gd name="f348" fmla="val 305"/>
              <a:gd name="f349" fmla="val 508"/>
              <a:gd name="f350" fmla="val 37"/>
              <a:gd name="f351" fmla="val 38"/>
              <a:gd name="f352" fmla="val 454"/>
              <a:gd name="f353" fmla="val 40"/>
              <a:gd name="f354" fmla="val 461"/>
              <a:gd name="f355" fmla="val 93"/>
              <a:gd name="f356" fmla="val 505"/>
              <a:gd name="f357" fmla="val 94"/>
              <a:gd name="f358" fmla="val 501"/>
              <a:gd name="f359" fmla="val 487"/>
              <a:gd name="f360" fmla="val 149"/>
              <a:gd name="f361" fmla="val 494"/>
              <a:gd name="f362" fmla="val 497"/>
              <a:gd name="f363" fmla="val 121"/>
              <a:gd name="f364" fmla="val 522"/>
              <a:gd name="f365" fmla="val 98"/>
              <a:gd name="f366" fmla="val 99"/>
              <a:gd name="f367" fmla="val 531"/>
              <a:gd name="f368" fmla="val 542"/>
              <a:gd name="f369" fmla="val 553"/>
              <a:gd name="f370" fmla="val 564"/>
              <a:gd name="f371" fmla="val 119"/>
              <a:gd name="f372" fmla="val 578"/>
              <a:gd name="f373" fmla="val 134"/>
              <a:gd name="f374" fmla="val 139"/>
              <a:gd name="f375" fmla="val 143"/>
              <a:gd name="f376" fmla="val 577"/>
              <a:gd name="f377" fmla="val 177"/>
              <a:gd name="f378" fmla="val 568"/>
              <a:gd name="f379" fmla="val 561"/>
              <a:gd name="f380" fmla="val 203"/>
              <a:gd name="f381" fmla="val 557"/>
              <a:gd name="f382" fmla="val 213"/>
              <a:gd name="f383" fmla="val 225"/>
              <a:gd name="f384" fmla="val 228"/>
              <a:gd name="f385" fmla="val 560"/>
              <a:gd name="f386" fmla="val 230"/>
              <a:gd name="f387" fmla="val 566"/>
              <a:gd name="f388" fmla="val 219"/>
              <a:gd name="f389" fmla="val 571"/>
              <a:gd name="f390" fmla="val 209"/>
              <a:gd name="f391" fmla="val 575"/>
              <a:gd name="f392" fmla="val 581"/>
              <a:gd name="f393" fmla="val 616"/>
              <a:gd name="f394" fmla="val 648"/>
              <a:gd name="f395" fmla="val 680"/>
              <a:gd name="f396" fmla="val 682"/>
              <a:gd name="f397" fmla="val 206"/>
              <a:gd name="f398" fmla="val 214"/>
              <a:gd name="f399" fmla="val 222"/>
              <a:gd name="f400" fmla="val 679"/>
              <a:gd name="f401" fmla="val 275"/>
              <a:gd name="f402" fmla="val 658"/>
              <a:gd name="f403" fmla="val 303"/>
              <a:gd name="f404" fmla="val 653"/>
              <a:gd name="f405" fmla="val 623"/>
              <a:gd name="f406" fmla="val 558"/>
              <a:gd name="f407" fmla="val 551"/>
              <a:gd name="f408" fmla="val 525"/>
              <a:gd name="f409" fmla="val 491"/>
              <a:gd name="f410" fmla="val 484"/>
              <a:gd name="f411" fmla="val 483"/>
              <a:gd name="f412" fmla="val 270"/>
              <a:gd name="f413" fmla="val 482"/>
              <a:gd name="f414" fmla="val 474"/>
              <a:gd name="f415" fmla="val 462"/>
              <a:gd name="f416" fmla="val 437"/>
              <a:gd name="f417" fmla="val 331"/>
              <a:gd name="f418" fmla="val 414"/>
              <a:gd name="f419" fmla="val 332"/>
              <a:gd name="f420" fmla="val 388"/>
              <a:gd name="f421" fmla="val 278"/>
              <a:gd name="f422" fmla="val 265"/>
              <a:gd name="f423" fmla="val 263"/>
              <a:gd name="f424" fmla="val 259"/>
              <a:gd name="f425" fmla="val 409"/>
              <a:gd name="f426" fmla="val 252"/>
              <a:gd name="f427" fmla="val 407"/>
              <a:gd name="f428" fmla="val 251"/>
              <a:gd name="f429" fmla="val 406"/>
              <a:gd name="f430" fmla="val 250"/>
              <a:gd name="f431" fmla="val 405"/>
              <a:gd name="f432" fmla="val 403"/>
              <a:gd name="f433" fmla="val 398"/>
              <a:gd name="f434" fmla="val 393"/>
              <a:gd name="f435" fmla="val 242"/>
              <a:gd name="f436" fmla="val 227"/>
              <a:gd name="f437" fmla="val 364"/>
              <a:gd name="f438" fmla="val 327"/>
              <a:gd name="f439" fmla="val 306"/>
              <a:gd name="f440" fmla="val 78"/>
              <a:gd name="f441" fmla="val 353"/>
              <a:gd name="f442" fmla="val 404"/>
              <a:gd name="f443" fmla="val 641"/>
              <a:gd name="f444" fmla="val 521"/>
              <a:gd name="f445" fmla="val 640"/>
              <a:gd name="f446" fmla="val 520"/>
              <a:gd name="f447" fmla="val 634"/>
              <a:gd name="f448" fmla="val 512"/>
              <a:gd name="f449" fmla="val 628"/>
              <a:gd name="f450" fmla="val 498"/>
              <a:gd name="f451" fmla="val 480"/>
              <a:gd name="f452" fmla="val 439"/>
              <a:gd name="f453" fmla="val 354"/>
              <a:gd name="f454" fmla="val 282"/>
              <a:gd name="f455" fmla="val 585"/>
              <a:gd name="f456" fmla="val 187"/>
              <a:gd name="f457" fmla="val 115"/>
              <a:gd name="f458" fmla="val 91"/>
              <a:gd name="f459" fmla="val 64"/>
              <a:gd name="f460" fmla="val 45"/>
              <a:gd name="f461" fmla="val 514"/>
              <a:gd name="f462" fmla="val 23"/>
              <a:gd name="f463" fmla="val 102"/>
              <a:gd name="f464" fmla="val 106"/>
              <a:gd name="f465" fmla="val 113"/>
              <a:gd name="f466" fmla="val 120"/>
              <a:gd name="f467" fmla="val 441"/>
              <a:gd name="f468" fmla="val 127"/>
              <a:gd name="f469" fmla="val 146"/>
              <a:gd name="f470" fmla="val 178"/>
              <a:gd name="f471" fmla="val 207"/>
              <a:gd name="f472" fmla="val 208"/>
              <a:gd name="f473" fmla="val 212"/>
              <a:gd name="f474" fmla="val 463"/>
              <a:gd name="f475" fmla="val 499"/>
              <a:gd name="f476" fmla="val 456"/>
              <a:gd name="f477" fmla="val 622"/>
              <a:gd name="f478" fmla="val 515"/>
              <a:gd name="f479" fmla="val 635"/>
              <a:gd name="f480" fmla="val 812"/>
              <a:gd name="f481" fmla="val 71"/>
              <a:gd name="f482" fmla="val 72"/>
              <a:gd name="f483" fmla="val 89"/>
              <a:gd name="f484" fmla="val 124"/>
              <a:gd name="f485" fmla="val 170"/>
              <a:gd name="f486" fmla="val 217"/>
              <a:gd name="f487" fmla="val 809"/>
              <a:gd name="f488" fmla="val 804"/>
              <a:gd name="f489" fmla="val 272"/>
              <a:gd name="f490" fmla="val 799"/>
              <a:gd name="f491" fmla="val 794"/>
              <a:gd name="f492" fmla="val 780"/>
              <a:gd name="f493" fmla="val 767"/>
              <a:gd name="f494" fmla="val 756"/>
              <a:gd name="f495" fmla="val 736"/>
              <a:gd name="f496" fmla="val 343"/>
              <a:gd name="f497" fmla="val 720"/>
              <a:gd name="f498" fmla="val 706"/>
              <a:gd name="f499" fmla="val 705"/>
              <a:gd name="f500" fmla="val 704"/>
              <a:gd name="f501" fmla="val 370"/>
              <a:gd name="f502" fmla="val 703"/>
              <a:gd name="f503" fmla="val 702"/>
              <a:gd name="f504" fmla="val 701"/>
              <a:gd name="f505" fmla="val 336"/>
              <a:gd name="f506" fmla="val 319"/>
              <a:gd name="f507" fmla="val 316"/>
              <a:gd name="f508" fmla="val 314"/>
              <a:gd name="f509" fmla="val 723"/>
              <a:gd name="f510" fmla="val 739"/>
              <a:gd name="f511" fmla="val 768"/>
              <a:gd name="f512" fmla="val 755"/>
              <a:gd name="f513" fmla="val 753"/>
              <a:gd name="f514" fmla="val 749"/>
              <a:gd name="f515" fmla="val 746"/>
              <a:gd name="f516" fmla="val 87"/>
              <a:gd name="f517" fmla="val 765"/>
              <a:gd name="f518" fmla="val 75"/>
              <a:gd name="f519" fmla="val 787"/>
              <a:gd name="f520" fmla="val 808"/>
              <a:gd name="f521" fmla="val 801"/>
              <a:gd name="f522" fmla="val 769"/>
              <a:gd name="f523" fmla="val 741"/>
              <a:gd name="f524" fmla="val 718"/>
              <a:gd name="f525" fmla="val 385"/>
              <a:gd name="f526" fmla="val 716"/>
              <a:gd name="f527" fmla="val 724"/>
              <a:gd name="f528" fmla="val 363"/>
              <a:gd name="f529" fmla="val 730"/>
              <a:gd name="f530" fmla="val 737"/>
              <a:gd name="f531" fmla="val 752"/>
              <a:gd name="f532" fmla="val 312"/>
              <a:gd name="f533" fmla="val 770"/>
              <a:gd name="f534" fmla="val 792"/>
              <a:gd name="f535" fmla="val 293"/>
              <a:gd name="f536" fmla="val 798"/>
              <a:gd name="f537" fmla="val 287"/>
              <a:gd name="f538" fmla="val 334"/>
              <a:gd name="f539" fmla="val 381"/>
              <a:gd name="f540" fmla="val 421"/>
              <a:gd name="f541" fmla="val 233"/>
              <a:gd name="f542" fmla="val 221"/>
              <a:gd name="f543" fmla="val 197"/>
              <a:gd name="f544" fmla="val 435"/>
              <a:gd name="f545" fmla="val 136"/>
              <a:gd name="f546" fmla="val 376"/>
              <a:gd name="f547" fmla="val 171"/>
              <a:gd name="f548" fmla="val 184"/>
              <a:gd name="f549" fmla="val 395"/>
              <a:gd name="f550" fmla="val 192"/>
              <a:gd name="f551" fmla="val 687"/>
              <a:gd name="f552" fmla="val 692"/>
              <a:gd name="f553" fmla="val 258"/>
              <a:gd name="f554" fmla="val 694"/>
              <a:gd name="f555" fmla="val 238"/>
              <a:gd name="f556" fmla="val 188"/>
              <a:gd name="f557" fmla="val 183"/>
              <a:gd name="f558" fmla="val 162"/>
              <a:gd name="f559" fmla="val 142"/>
              <a:gd name="f560" fmla="val 714"/>
              <a:gd name="f561" fmla="val 728"/>
              <a:gd name="f562" fmla="val 123"/>
              <a:gd name="f563" fmla="val 729"/>
              <a:gd name="f564" fmla="val 732"/>
              <a:gd name="f565" fmla="val 734"/>
              <a:gd name="f566" fmla="val 738"/>
              <a:gd name="f567" fmla="val 745"/>
              <a:gd name="f568" fmla="val 731"/>
              <a:gd name="f569" fmla="val 719"/>
              <a:gd name="f570" fmla="val 698"/>
              <a:gd name="f571" fmla="val 693"/>
              <a:gd name="f572" fmla="+- 0 0 -90"/>
              <a:gd name="f573" fmla="*/ f3 1 676"/>
              <a:gd name="f574" fmla="*/ f4 1 831"/>
              <a:gd name="f575" fmla="val f5"/>
              <a:gd name="f576" fmla="val f6"/>
              <a:gd name="f577" fmla="val f7"/>
              <a:gd name="f578" fmla="*/ f572 f0 1"/>
              <a:gd name="f579" fmla="+- f577 0 f575"/>
              <a:gd name="f580" fmla="+- f576 0 f575"/>
              <a:gd name="f581" fmla="*/ f578 1 f2"/>
              <a:gd name="f582" fmla="*/ f580 1 676"/>
              <a:gd name="f583" fmla="*/ f579 1 831"/>
              <a:gd name="f584" fmla="*/ 112 f580 1"/>
              <a:gd name="f585" fmla="*/ 594 f579 1"/>
              <a:gd name="f586" fmla="*/ 74 f580 1"/>
              <a:gd name="f587" fmla="*/ 507 f579 1"/>
              <a:gd name="f588" fmla="*/ 12 f580 1"/>
              <a:gd name="f589" fmla="*/ 467 f579 1"/>
              <a:gd name="f590" fmla="*/ 20 f580 1"/>
              <a:gd name="f591" fmla="*/ 267 f579 1"/>
              <a:gd name="f592" fmla="*/ 128 f580 1"/>
              <a:gd name="f593" fmla="*/ 133 f579 1"/>
              <a:gd name="f594" fmla="*/ 348 f580 1"/>
              <a:gd name="f595" fmla="*/ 157 f579 1"/>
              <a:gd name="f596" fmla="*/ 392 f580 1"/>
              <a:gd name="f597" fmla="*/ 104 f579 1"/>
              <a:gd name="f598" fmla="*/ 547 f580 1"/>
              <a:gd name="f599" fmla="*/ 17 f579 1"/>
              <a:gd name="f600" fmla="*/ 591 f580 1"/>
              <a:gd name="f601" fmla="*/ 236 f579 1"/>
              <a:gd name="f602" fmla="*/ 625 f580 1"/>
              <a:gd name="f603" fmla="*/ 468 f579 1"/>
              <a:gd name="f604" fmla="*/ 670 f580 1"/>
              <a:gd name="f605" fmla="*/ 545 f579 1"/>
              <a:gd name="f606" fmla="*/ 529 f580 1"/>
              <a:gd name="f607" fmla="*/ 466 f579 1"/>
              <a:gd name="f608" fmla="*/ 442 f580 1"/>
              <a:gd name="f609" fmla="*/ 234 f579 1"/>
              <a:gd name="f610" fmla="*/ 448 f580 1"/>
              <a:gd name="f611" fmla="*/ 355 f579 1"/>
              <a:gd name="f612" fmla="*/ 324 f580 1"/>
              <a:gd name="f613" fmla="*/ 567 f579 1"/>
              <a:gd name="f614" fmla="*/ 325 f580 1"/>
              <a:gd name="f615" fmla="*/ 657 f579 1"/>
              <a:gd name="f616" fmla="*/ 447 f580 1"/>
              <a:gd name="f617" fmla="*/ 831 f579 1"/>
              <a:gd name="f618" fmla="*/ 111 f580 1"/>
              <a:gd name="f619" fmla="*/ 715 f579 1"/>
              <a:gd name="f620" fmla="*/ 176 f580 1"/>
              <a:gd name="f621" fmla="*/ 589 f579 1"/>
              <a:gd name="f622" fmla="*/ 321 f580 1"/>
              <a:gd name="f623" fmla="*/ 546 f579 1"/>
              <a:gd name="f624" fmla="*/ 422 f580 1"/>
              <a:gd name="f625" fmla="*/ 413 f579 1"/>
              <a:gd name="f626" fmla="*/ 397 f580 1"/>
              <a:gd name="f627" fmla="*/ 231 f579 1"/>
              <a:gd name="f628" fmla="*/ 296 f580 1"/>
              <a:gd name="f629" fmla="*/ 159 f579 1"/>
              <a:gd name="f630" fmla="*/ 69 f580 1"/>
              <a:gd name="f631" fmla="*/ 169 f579 1"/>
              <a:gd name="f632" fmla="*/ 86 f580 1"/>
              <a:gd name="f633" fmla="*/ 283 f579 1"/>
              <a:gd name="f634" fmla="*/ 266 f580 1"/>
              <a:gd name="f635" fmla="*/ 387 f579 1"/>
              <a:gd name="f636" fmla="*/ 349 f580 1"/>
              <a:gd name="f637" fmla="*/ 397 f579 1"/>
              <a:gd name="f638" fmla="*/ 292 f580 1"/>
              <a:gd name="f639" fmla="*/ 492 f579 1"/>
              <a:gd name="f640" fmla="*/ 40 f580 1"/>
              <a:gd name="f641" fmla="*/ 454 f579 1"/>
              <a:gd name="f642" fmla="*/ 144 f580 1"/>
              <a:gd name="f643" fmla="*/ 487 f579 1"/>
              <a:gd name="f644" fmla="*/ 99 f580 1"/>
              <a:gd name="f645" fmla="*/ 531 f579 1"/>
              <a:gd name="f646" fmla="*/ 143 f580 1"/>
              <a:gd name="f647" fmla="*/ 577 f579 1"/>
              <a:gd name="f648" fmla="*/ 230 f580 1"/>
              <a:gd name="f649" fmla="*/ 566 f579 1"/>
              <a:gd name="f650" fmla="*/ 195 f580 1"/>
              <a:gd name="f651" fmla="*/ 680 f579 1"/>
              <a:gd name="f652" fmla="*/ 299 f580 1"/>
              <a:gd name="f653" fmla="*/ 658 f579 1"/>
              <a:gd name="f654" fmla="*/ 300 f580 1"/>
              <a:gd name="f655" fmla="*/ 544 f579 1"/>
              <a:gd name="f656" fmla="*/ 270 f580 1"/>
              <a:gd name="f657" fmla="*/ 482 f579 1"/>
              <a:gd name="f658" fmla="*/ 328 f580 1"/>
              <a:gd name="f659" fmla="*/ 396 f579 1"/>
              <a:gd name="f660" fmla="*/ 263 f580 1"/>
              <a:gd name="f661" fmla="*/ 411 f579 1"/>
              <a:gd name="f662" fmla="*/ 246 f580 1"/>
              <a:gd name="f663" fmla="*/ 389 f579 1"/>
              <a:gd name="f664" fmla="*/ 37 f580 1"/>
              <a:gd name="f665" fmla="*/ 453 f579 1"/>
              <a:gd name="f666" fmla="*/ 639 f580 1"/>
              <a:gd name="f667" fmla="*/ 519 f579 1"/>
              <a:gd name="f668" fmla="*/ 561 f580 1"/>
              <a:gd name="f669" fmla="*/ 308 f579 1"/>
              <a:gd name="f670" fmla="*/ 585 f580 1"/>
              <a:gd name="f671" fmla="*/ 91 f579 1"/>
              <a:gd name="f672" fmla="*/ 427 f580 1"/>
              <a:gd name="f673" fmla="*/ 42 f579 1"/>
              <a:gd name="f674" fmla="*/ 441 f580 1"/>
              <a:gd name="f675" fmla="*/ 127 f579 1"/>
              <a:gd name="f676" fmla="*/ 486 f580 1"/>
              <a:gd name="f677" fmla="*/ 345 f579 1"/>
              <a:gd name="f678" fmla="*/ 641 f580 1"/>
              <a:gd name="f679" fmla="*/ 522 f579 1"/>
              <a:gd name="f680" fmla="*/ 124 f580 1"/>
              <a:gd name="f681" fmla="*/ 812 f579 1"/>
              <a:gd name="f682" fmla="*/ 274 f580 1"/>
              <a:gd name="f683" fmla="*/ 794 f579 1"/>
              <a:gd name="f684" fmla="*/ 370 f580 1"/>
              <a:gd name="f685" fmla="*/ 703 f579 1"/>
              <a:gd name="f686" fmla="*/ 314 f580 1"/>
              <a:gd name="f687" fmla="*/ 676 f579 1"/>
              <a:gd name="f688" fmla="*/ 104 f580 1"/>
              <a:gd name="f689" fmla="*/ 746 f579 1"/>
              <a:gd name="f690" fmla="*/ 801 f579 1"/>
              <a:gd name="f691" fmla="*/ 354 f580 1"/>
              <a:gd name="f692" fmla="*/ 737 f579 1"/>
              <a:gd name="f693" fmla="*/ 428 f580 1"/>
              <a:gd name="f694" fmla="*/ 438 f580 1"/>
              <a:gd name="f695" fmla="*/ 149 f579 1"/>
              <a:gd name="f696" fmla="*/ 165 f579 1"/>
              <a:gd name="f697" fmla="*/ 421 f580 1"/>
              <a:gd name="f698" fmla="*/ 233 f579 1"/>
              <a:gd name="f699" fmla="*/ 258 f580 1"/>
              <a:gd name="f700" fmla="*/ 694 f579 1"/>
              <a:gd name="f701" fmla="*/ 125 f580 1"/>
              <a:gd name="f702" fmla="*/ 728 f579 1"/>
              <a:gd name="f703" fmla="*/ 206 f580 1"/>
              <a:gd name="f704" fmla="+- f581 0 f1"/>
              <a:gd name="f705" fmla="*/ f584 1 676"/>
              <a:gd name="f706" fmla="*/ f585 1 831"/>
              <a:gd name="f707" fmla="*/ f586 1 676"/>
              <a:gd name="f708" fmla="*/ f587 1 831"/>
              <a:gd name="f709" fmla="*/ f588 1 676"/>
              <a:gd name="f710" fmla="*/ f589 1 831"/>
              <a:gd name="f711" fmla="*/ f590 1 676"/>
              <a:gd name="f712" fmla="*/ f591 1 831"/>
              <a:gd name="f713" fmla="*/ f592 1 676"/>
              <a:gd name="f714" fmla="*/ f593 1 831"/>
              <a:gd name="f715" fmla="*/ f594 1 676"/>
              <a:gd name="f716" fmla="*/ f595 1 831"/>
              <a:gd name="f717" fmla="*/ f596 1 676"/>
              <a:gd name="f718" fmla="*/ f597 1 831"/>
              <a:gd name="f719" fmla="*/ f598 1 676"/>
              <a:gd name="f720" fmla="*/ f599 1 831"/>
              <a:gd name="f721" fmla="*/ f600 1 676"/>
              <a:gd name="f722" fmla="*/ f601 1 831"/>
              <a:gd name="f723" fmla="*/ f602 1 676"/>
              <a:gd name="f724" fmla="*/ f603 1 831"/>
              <a:gd name="f725" fmla="*/ f604 1 676"/>
              <a:gd name="f726" fmla="*/ f605 1 831"/>
              <a:gd name="f727" fmla="*/ f606 1 676"/>
              <a:gd name="f728" fmla="*/ f607 1 831"/>
              <a:gd name="f729" fmla="*/ f608 1 676"/>
              <a:gd name="f730" fmla="*/ f609 1 831"/>
              <a:gd name="f731" fmla="*/ f610 1 676"/>
              <a:gd name="f732" fmla="*/ f611 1 831"/>
              <a:gd name="f733" fmla="*/ f612 1 676"/>
              <a:gd name="f734" fmla="*/ f613 1 831"/>
              <a:gd name="f735" fmla="*/ f614 1 676"/>
              <a:gd name="f736" fmla="*/ f615 1 831"/>
              <a:gd name="f737" fmla="*/ f616 1 676"/>
              <a:gd name="f738" fmla="*/ f617 1 831"/>
              <a:gd name="f739" fmla="*/ f618 1 676"/>
              <a:gd name="f740" fmla="*/ f619 1 831"/>
              <a:gd name="f741" fmla="*/ f620 1 676"/>
              <a:gd name="f742" fmla="*/ f621 1 831"/>
              <a:gd name="f743" fmla="*/ f622 1 676"/>
              <a:gd name="f744" fmla="*/ f623 1 831"/>
              <a:gd name="f745" fmla="*/ f624 1 676"/>
              <a:gd name="f746" fmla="*/ f625 1 831"/>
              <a:gd name="f747" fmla="*/ f626 1 676"/>
              <a:gd name="f748" fmla="*/ f627 1 831"/>
              <a:gd name="f749" fmla="*/ f628 1 676"/>
              <a:gd name="f750" fmla="*/ f629 1 831"/>
              <a:gd name="f751" fmla="*/ f630 1 676"/>
              <a:gd name="f752" fmla="*/ f631 1 831"/>
              <a:gd name="f753" fmla="*/ f632 1 676"/>
              <a:gd name="f754" fmla="*/ f633 1 831"/>
              <a:gd name="f755" fmla="*/ f634 1 676"/>
              <a:gd name="f756" fmla="*/ f635 1 831"/>
              <a:gd name="f757" fmla="*/ f636 1 676"/>
              <a:gd name="f758" fmla="*/ f637 1 831"/>
              <a:gd name="f759" fmla="*/ f638 1 676"/>
              <a:gd name="f760" fmla="*/ f639 1 831"/>
              <a:gd name="f761" fmla="*/ f640 1 676"/>
              <a:gd name="f762" fmla="*/ f641 1 831"/>
              <a:gd name="f763" fmla="*/ f642 1 676"/>
              <a:gd name="f764" fmla="*/ f643 1 831"/>
              <a:gd name="f765" fmla="*/ f644 1 676"/>
              <a:gd name="f766" fmla="*/ f645 1 831"/>
              <a:gd name="f767" fmla="*/ f646 1 676"/>
              <a:gd name="f768" fmla="*/ f647 1 831"/>
              <a:gd name="f769" fmla="*/ f648 1 676"/>
              <a:gd name="f770" fmla="*/ f649 1 831"/>
              <a:gd name="f771" fmla="*/ f650 1 676"/>
              <a:gd name="f772" fmla="*/ f651 1 831"/>
              <a:gd name="f773" fmla="*/ f652 1 676"/>
              <a:gd name="f774" fmla="*/ f653 1 831"/>
              <a:gd name="f775" fmla="*/ f654 1 676"/>
              <a:gd name="f776" fmla="*/ f655 1 831"/>
              <a:gd name="f777" fmla="*/ f656 1 676"/>
              <a:gd name="f778" fmla="*/ f657 1 831"/>
              <a:gd name="f779" fmla="*/ f658 1 676"/>
              <a:gd name="f780" fmla="*/ f659 1 831"/>
              <a:gd name="f781" fmla="*/ f660 1 676"/>
              <a:gd name="f782" fmla="*/ f661 1 831"/>
              <a:gd name="f783" fmla="*/ f662 1 676"/>
              <a:gd name="f784" fmla="*/ f663 1 831"/>
              <a:gd name="f785" fmla="*/ f664 1 676"/>
              <a:gd name="f786" fmla="*/ f665 1 831"/>
              <a:gd name="f787" fmla="*/ f666 1 676"/>
              <a:gd name="f788" fmla="*/ f667 1 831"/>
              <a:gd name="f789" fmla="*/ f668 1 676"/>
              <a:gd name="f790" fmla="*/ f669 1 831"/>
              <a:gd name="f791" fmla="*/ f670 1 676"/>
              <a:gd name="f792" fmla="*/ f671 1 831"/>
              <a:gd name="f793" fmla="*/ f672 1 676"/>
              <a:gd name="f794" fmla="*/ f673 1 831"/>
              <a:gd name="f795" fmla="*/ f674 1 676"/>
              <a:gd name="f796" fmla="*/ f675 1 831"/>
              <a:gd name="f797" fmla="*/ f676 1 676"/>
              <a:gd name="f798" fmla="*/ f677 1 831"/>
              <a:gd name="f799" fmla="*/ f678 1 676"/>
              <a:gd name="f800" fmla="*/ f679 1 831"/>
              <a:gd name="f801" fmla="*/ f680 1 676"/>
              <a:gd name="f802" fmla="*/ f681 1 831"/>
              <a:gd name="f803" fmla="*/ f682 1 676"/>
              <a:gd name="f804" fmla="*/ f683 1 831"/>
              <a:gd name="f805" fmla="*/ f684 1 676"/>
              <a:gd name="f806" fmla="*/ f685 1 831"/>
              <a:gd name="f807" fmla="*/ f686 1 676"/>
              <a:gd name="f808" fmla="*/ f687 1 831"/>
              <a:gd name="f809" fmla="*/ f688 1 676"/>
              <a:gd name="f810" fmla="*/ f689 1 831"/>
              <a:gd name="f811" fmla="*/ f690 1 831"/>
              <a:gd name="f812" fmla="*/ f691 1 676"/>
              <a:gd name="f813" fmla="*/ f692 1 831"/>
              <a:gd name="f814" fmla="*/ f693 1 676"/>
              <a:gd name="f815" fmla="*/ f694 1 676"/>
              <a:gd name="f816" fmla="*/ f695 1 831"/>
              <a:gd name="f817" fmla="*/ f696 1 831"/>
              <a:gd name="f818" fmla="*/ f697 1 676"/>
              <a:gd name="f819" fmla="*/ f698 1 831"/>
              <a:gd name="f820" fmla="*/ f699 1 676"/>
              <a:gd name="f821" fmla="*/ f700 1 831"/>
              <a:gd name="f822" fmla="*/ f701 1 676"/>
              <a:gd name="f823" fmla="*/ f702 1 831"/>
              <a:gd name="f824" fmla="*/ f703 1 676"/>
              <a:gd name="f825" fmla="*/ 0 1 f582"/>
              <a:gd name="f826" fmla="*/ f576 1 f582"/>
              <a:gd name="f827" fmla="*/ 0 1 f583"/>
              <a:gd name="f828" fmla="*/ f577 1 f583"/>
              <a:gd name="f829" fmla="*/ f705 1 f582"/>
              <a:gd name="f830" fmla="*/ f706 1 f583"/>
              <a:gd name="f831" fmla="*/ f707 1 f582"/>
              <a:gd name="f832" fmla="*/ f708 1 f583"/>
              <a:gd name="f833" fmla="*/ f709 1 f582"/>
              <a:gd name="f834" fmla="*/ f710 1 f583"/>
              <a:gd name="f835" fmla="*/ f711 1 f582"/>
              <a:gd name="f836" fmla="*/ f712 1 f583"/>
              <a:gd name="f837" fmla="*/ f713 1 f582"/>
              <a:gd name="f838" fmla="*/ f714 1 f583"/>
              <a:gd name="f839" fmla="*/ f715 1 f582"/>
              <a:gd name="f840" fmla="*/ f716 1 f583"/>
              <a:gd name="f841" fmla="*/ f717 1 f582"/>
              <a:gd name="f842" fmla="*/ f718 1 f583"/>
              <a:gd name="f843" fmla="*/ f719 1 f582"/>
              <a:gd name="f844" fmla="*/ f720 1 f583"/>
              <a:gd name="f845" fmla="*/ f721 1 f582"/>
              <a:gd name="f846" fmla="*/ f722 1 f583"/>
              <a:gd name="f847" fmla="*/ f723 1 f582"/>
              <a:gd name="f848" fmla="*/ f724 1 f583"/>
              <a:gd name="f849" fmla="*/ f725 1 f582"/>
              <a:gd name="f850" fmla="*/ f726 1 f583"/>
              <a:gd name="f851" fmla="*/ f727 1 f582"/>
              <a:gd name="f852" fmla="*/ f728 1 f583"/>
              <a:gd name="f853" fmla="*/ f729 1 f582"/>
              <a:gd name="f854" fmla="*/ f730 1 f583"/>
              <a:gd name="f855" fmla="*/ f731 1 f582"/>
              <a:gd name="f856" fmla="*/ f732 1 f583"/>
              <a:gd name="f857" fmla="*/ f733 1 f582"/>
              <a:gd name="f858" fmla="*/ f734 1 f583"/>
              <a:gd name="f859" fmla="*/ f735 1 f582"/>
              <a:gd name="f860" fmla="*/ f736 1 f583"/>
              <a:gd name="f861" fmla="*/ f737 1 f582"/>
              <a:gd name="f862" fmla="*/ f738 1 f583"/>
              <a:gd name="f863" fmla="*/ f739 1 f582"/>
              <a:gd name="f864" fmla="*/ f740 1 f583"/>
              <a:gd name="f865" fmla="*/ f741 1 f582"/>
              <a:gd name="f866" fmla="*/ f742 1 f583"/>
              <a:gd name="f867" fmla="*/ f743 1 f582"/>
              <a:gd name="f868" fmla="*/ f744 1 f583"/>
              <a:gd name="f869" fmla="*/ f745 1 f582"/>
              <a:gd name="f870" fmla="*/ f746 1 f583"/>
              <a:gd name="f871" fmla="*/ f747 1 f582"/>
              <a:gd name="f872" fmla="*/ f748 1 f583"/>
              <a:gd name="f873" fmla="*/ f749 1 f582"/>
              <a:gd name="f874" fmla="*/ f750 1 f583"/>
              <a:gd name="f875" fmla="*/ f751 1 f582"/>
              <a:gd name="f876" fmla="*/ f752 1 f583"/>
              <a:gd name="f877" fmla="*/ f753 1 f582"/>
              <a:gd name="f878" fmla="*/ f754 1 f583"/>
              <a:gd name="f879" fmla="*/ f755 1 f582"/>
              <a:gd name="f880" fmla="*/ f756 1 f583"/>
              <a:gd name="f881" fmla="*/ f757 1 f582"/>
              <a:gd name="f882" fmla="*/ f758 1 f583"/>
              <a:gd name="f883" fmla="*/ f759 1 f582"/>
              <a:gd name="f884" fmla="*/ f760 1 f583"/>
              <a:gd name="f885" fmla="*/ f761 1 f582"/>
              <a:gd name="f886" fmla="*/ f762 1 f583"/>
              <a:gd name="f887" fmla="*/ f763 1 f582"/>
              <a:gd name="f888" fmla="*/ f764 1 f583"/>
              <a:gd name="f889" fmla="*/ f765 1 f582"/>
              <a:gd name="f890" fmla="*/ f766 1 f583"/>
              <a:gd name="f891" fmla="*/ f767 1 f582"/>
              <a:gd name="f892" fmla="*/ f768 1 f583"/>
              <a:gd name="f893" fmla="*/ f769 1 f582"/>
              <a:gd name="f894" fmla="*/ f770 1 f583"/>
              <a:gd name="f895" fmla="*/ f771 1 f582"/>
              <a:gd name="f896" fmla="*/ f772 1 f583"/>
              <a:gd name="f897" fmla="*/ f773 1 f582"/>
              <a:gd name="f898" fmla="*/ f774 1 f583"/>
              <a:gd name="f899" fmla="*/ f775 1 f582"/>
              <a:gd name="f900" fmla="*/ f776 1 f583"/>
              <a:gd name="f901" fmla="*/ f777 1 f582"/>
              <a:gd name="f902" fmla="*/ f778 1 f583"/>
              <a:gd name="f903" fmla="*/ f779 1 f582"/>
              <a:gd name="f904" fmla="*/ f780 1 f583"/>
              <a:gd name="f905" fmla="*/ f781 1 f582"/>
              <a:gd name="f906" fmla="*/ f782 1 f583"/>
              <a:gd name="f907" fmla="*/ f783 1 f582"/>
              <a:gd name="f908" fmla="*/ f784 1 f583"/>
              <a:gd name="f909" fmla="*/ f785 1 f582"/>
              <a:gd name="f910" fmla="*/ f786 1 f583"/>
              <a:gd name="f911" fmla="*/ f787 1 f582"/>
              <a:gd name="f912" fmla="*/ f788 1 f583"/>
              <a:gd name="f913" fmla="*/ f789 1 f582"/>
              <a:gd name="f914" fmla="*/ f790 1 f583"/>
              <a:gd name="f915" fmla="*/ f791 1 f582"/>
              <a:gd name="f916" fmla="*/ f792 1 f583"/>
              <a:gd name="f917" fmla="*/ f793 1 f582"/>
              <a:gd name="f918" fmla="*/ f794 1 f583"/>
              <a:gd name="f919" fmla="*/ f795 1 f582"/>
              <a:gd name="f920" fmla="*/ f796 1 f583"/>
              <a:gd name="f921" fmla="*/ f797 1 f582"/>
              <a:gd name="f922" fmla="*/ f798 1 f583"/>
              <a:gd name="f923" fmla="*/ f799 1 f582"/>
              <a:gd name="f924" fmla="*/ f800 1 f583"/>
              <a:gd name="f925" fmla="*/ f801 1 f582"/>
              <a:gd name="f926" fmla="*/ f802 1 f583"/>
              <a:gd name="f927" fmla="*/ f803 1 f582"/>
              <a:gd name="f928" fmla="*/ f804 1 f583"/>
              <a:gd name="f929" fmla="*/ f805 1 f582"/>
              <a:gd name="f930" fmla="*/ f806 1 f583"/>
              <a:gd name="f931" fmla="*/ f807 1 f582"/>
              <a:gd name="f932" fmla="*/ f808 1 f583"/>
              <a:gd name="f933" fmla="*/ f809 1 f582"/>
              <a:gd name="f934" fmla="*/ f810 1 f583"/>
              <a:gd name="f935" fmla="*/ f811 1 f583"/>
              <a:gd name="f936" fmla="*/ f812 1 f582"/>
              <a:gd name="f937" fmla="*/ f813 1 f583"/>
              <a:gd name="f938" fmla="*/ f814 1 f582"/>
              <a:gd name="f939" fmla="*/ f815 1 f582"/>
              <a:gd name="f940" fmla="*/ f816 1 f583"/>
              <a:gd name="f941" fmla="*/ f817 1 f583"/>
              <a:gd name="f942" fmla="*/ f818 1 f582"/>
              <a:gd name="f943" fmla="*/ f819 1 f583"/>
              <a:gd name="f944" fmla="*/ f820 1 f582"/>
              <a:gd name="f945" fmla="*/ f821 1 f583"/>
              <a:gd name="f946" fmla="*/ f822 1 f582"/>
              <a:gd name="f947" fmla="*/ f823 1 f583"/>
              <a:gd name="f948" fmla="*/ f824 1 f582"/>
              <a:gd name="f949" fmla="*/ f825 f573 1"/>
              <a:gd name="f950" fmla="*/ f826 f573 1"/>
              <a:gd name="f951" fmla="*/ f828 f574 1"/>
              <a:gd name="f952" fmla="*/ f827 f574 1"/>
              <a:gd name="f953" fmla="*/ f829 f573 1"/>
              <a:gd name="f954" fmla="*/ f830 f574 1"/>
              <a:gd name="f955" fmla="*/ f831 f573 1"/>
              <a:gd name="f956" fmla="*/ f832 f574 1"/>
              <a:gd name="f957" fmla="*/ f833 f573 1"/>
              <a:gd name="f958" fmla="*/ f834 f574 1"/>
              <a:gd name="f959" fmla="*/ f835 f573 1"/>
              <a:gd name="f960" fmla="*/ f836 f574 1"/>
              <a:gd name="f961" fmla="*/ f837 f573 1"/>
              <a:gd name="f962" fmla="*/ f838 f574 1"/>
              <a:gd name="f963" fmla="*/ f839 f573 1"/>
              <a:gd name="f964" fmla="*/ f840 f574 1"/>
              <a:gd name="f965" fmla="*/ f841 f573 1"/>
              <a:gd name="f966" fmla="*/ f842 f574 1"/>
              <a:gd name="f967" fmla="*/ f843 f573 1"/>
              <a:gd name="f968" fmla="*/ f844 f574 1"/>
              <a:gd name="f969" fmla="*/ f845 f573 1"/>
              <a:gd name="f970" fmla="*/ f846 f574 1"/>
              <a:gd name="f971" fmla="*/ f847 f573 1"/>
              <a:gd name="f972" fmla="*/ f848 f574 1"/>
              <a:gd name="f973" fmla="*/ f849 f573 1"/>
              <a:gd name="f974" fmla="*/ f850 f574 1"/>
              <a:gd name="f975" fmla="*/ f851 f573 1"/>
              <a:gd name="f976" fmla="*/ f852 f574 1"/>
              <a:gd name="f977" fmla="*/ f853 f573 1"/>
              <a:gd name="f978" fmla="*/ f854 f574 1"/>
              <a:gd name="f979" fmla="*/ f855 f573 1"/>
              <a:gd name="f980" fmla="*/ f856 f574 1"/>
              <a:gd name="f981" fmla="*/ f857 f573 1"/>
              <a:gd name="f982" fmla="*/ f858 f574 1"/>
              <a:gd name="f983" fmla="*/ f859 f573 1"/>
              <a:gd name="f984" fmla="*/ f860 f574 1"/>
              <a:gd name="f985" fmla="*/ f861 f573 1"/>
              <a:gd name="f986" fmla="*/ f862 f574 1"/>
              <a:gd name="f987" fmla="*/ f863 f573 1"/>
              <a:gd name="f988" fmla="*/ f864 f574 1"/>
              <a:gd name="f989" fmla="*/ f865 f573 1"/>
              <a:gd name="f990" fmla="*/ f866 f574 1"/>
              <a:gd name="f991" fmla="*/ f867 f573 1"/>
              <a:gd name="f992" fmla="*/ f868 f574 1"/>
              <a:gd name="f993" fmla="*/ f869 f573 1"/>
              <a:gd name="f994" fmla="*/ f870 f574 1"/>
              <a:gd name="f995" fmla="*/ f871 f573 1"/>
              <a:gd name="f996" fmla="*/ f872 f574 1"/>
              <a:gd name="f997" fmla="*/ f873 f573 1"/>
              <a:gd name="f998" fmla="*/ f874 f574 1"/>
              <a:gd name="f999" fmla="*/ f875 f573 1"/>
              <a:gd name="f1000" fmla="*/ f876 f574 1"/>
              <a:gd name="f1001" fmla="*/ f877 f573 1"/>
              <a:gd name="f1002" fmla="*/ f878 f574 1"/>
              <a:gd name="f1003" fmla="*/ f879 f573 1"/>
              <a:gd name="f1004" fmla="*/ f880 f574 1"/>
              <a:gd name="f1005" fmla="*/ f881 f573 1"/>
              <a:gd name="f1006" fmla="*/ f882 f574 1"/>
              <a:gd name="f1007" fmla="*/ f883 f573 1"/>
              <a:gd name="f1008" fmla="*/ f884 f574 1"/>
              <a:gd name="f1009" fmla="*/ f885 f573 1"/>
              <a:gd name="f1010" fmla="*/ f886 f574 1"/>
              <a:gd name="f1011" fmla="*/ f887 f573 1"/>
              <a:gd name="f1012" fmla="*/ f888 f574 1"/>
              <a:gd name="f1013" fmla="*/ f889 f573 1"/>
              <a:gd name="f1014" fmla="*/ f890 f574 1"/>
              <a:gd name="f1015" fmla="*/ f891 f573 1"/>
              <a:gd name="f1016" fmla="*/ f892 f574 1"/>
              <a:gd name="f1017" fmla="*/ f893 f573 1"/>
              <a:gd name="f1018" fmla="*/ f894 f574 1"/>
              <a:gd name="f1019" fmla="*/ f895 f573 1"/>
              <a:gd name="f1020" fmla="*/ f896 f574 1"/>
              <a:gd name="f1021" fmla="*/ f897 f573 1"/>
              <a:gd name="f1022" fmla="*/ f898 f574 1"/>
              <a:gd name="f1023" fmla="*/ f899 f573 1"/>
              <a:gd name="f1024" fmla="*/ f900 f574 1"/>
              <a:gd name="f1025" fmla="*/ f901 f573 1"/>
              <a:gd name="f1026" fmla="*/ f902 f574 1"/>
              <a:gd name="f1027" fmla="*/ f903 f573 1"/>
              <a:gd name="f1028" fmla="*/ f904 f574 1"/>
              <a:gd name="f1029" fmla="*/ f905 f573 1"/>
              <a:gd name="f1030" fmla="*/ f906 f574 1"/>
              <a:gd name="f1031" fmla="*/ f907 f573 1"/>
              <a:gd name="f1032" fmla="*/ f908 f574 1"/>
              <a:gd name="f1033" fmla="*/ f909 f573 1"/>
              <a:gd name="f1034" fmla="*/ f910 f574 1"/>
              <a:gd name="f1035" fmla="*/ f911 f573 1"/>
              <a:gd name="f1036" fmla="*/ f912 f574 1"/>
              <a:gd name="f1037" fmla="*/ f913 f573 1"/>
              <a:gd name="f1038" fmla="*/ f914 f574 1"/>
              <a:gd name="f1039" fmla="*/ f915 f573 1"/>
              <a:gd name="f1040" fmla="*/ f916 f574 1"/>
              <a:gd name="f1041" fmla="*/ f917 f573 1"/>
              <a:gd name="f1042" fmla="*/ f918 f574 1"/>
              <a:gd name="f1043" fmla="*/ f919 f573 1"/>
              <a:gd name="f1044" fmla="*/ f920 f574 1"/>
              <a:gd name="f1045" fmla="*/ f921 f573 1"/>
              <a:gd name="f1046" fmla="*/ f922 f574 1"/>
              <a:gd name="f1047" fmla="*/ f923 f573 1"/>
              <a:gd name="f1048" fmla="*/ f924 f574 1"/>
              <a:gd name="f1049" fmla="*/ f925 f573 1"/>
              <a:gd name="f1050" fmla="*/ f926 f574 1"/>
              <a:gd name="f1051" fmla="*/ f927 f573 1"/>
              <a:gd name="f1052" fmla="*/ f928 f574 1"/>
              <a:gd name="f1053" fmla="*/ f929 f573 1"/>
              <a:gd name="f1054" fmla="*/ f930 f574 1"/>
              <a:gd name="f1055" fmla="*/ f931 f573 1"/>
              <a:gd name="f1056" fmla="*/ f932 f574 1"/>
              <a:gd name="f1057" fmla="*/ f933 f573 1"/>
              <a:gd name="f1058" fmla="*/ f934 f574 1"/>
              <a:gd name="f1059" fmla="*/ f935 f574 1"/>
              <a:gd name="f1060" fmla="*/ f936 f573 1"/>
              <a:gd name="f1061" fmla="*/ f937 f574 1"/>
              <a:gd name="f1062" fmla="*/ f938 f573 1"/>
              <a:gd name="f1063" fmla="*/ f939 f573 1"/>
              <a:gd name="f1064" fmla="*/ f940 f574 1"/>
              <a:gd name="f1065" fmla="*/ f941 f574 1"/>
              <a:gd name="f1066" fmla="*/ f942 f573 1"/>
              <a:gd name="f1067" fmla="*/ f943 f574 1"/>
              <a:gd name="f1068" fmla="*/ f944 f573 1"/>
              <a:gd name="f1069" fmla="*/ f945 f574 1"/>
              <a:gd name="f1070" fmla="*/ f946 f573 1"/>
              <a:gd name="f1071" fmla="*/ f947 f574 1"/>
              <a:gd name="f1072" fmla="*/ f948 f573 1"/>
            </a:gdLst>
            <a:ahLst/>
            <a:cxnLst>
              <a:cxn ang="3cd4">
                <a:pos x="hc" y="t"/>
              </a:cxn>
              <a:cxn ang="0">
                <a:pos x="r" y="vc"/>
              </a:cxn>
              <a:cxn ang="cd4">
                <a:pos x="hc" y="b"/>
              </a:cxn>
              <a:cxn ang="cd2">
                <a:pos x="l" y="vc"/>
              </a:cxn>
              <a:cxn ang="f704">
                <a:pos x="f953" y="f954"/>
              </a:cxn>
              <a:cxn ang="f704">
                <a:pos x="f955" y="f956"/>
              </a:cxn>
              <a:cxn ang="f704">
                <a:pos x="f957" y="f958"/>
              </a:cxn>
              <a:cxn ang="f704">
                <a:pos x="f959" y="f960"/>
              </a:cxn>
              <a:cxn ang="f704">
                <a:pos x="f961" y="f962"/>
              </a:cxn>
              <a:cxn ang="f704">
                <a:pos x="f963" y="f964"/>
              </a:cxn>
              <a:cxn ang="f704">
                <a:pos x="f965" y="f966"/>
              </a:cxn>
              <a:cxn ang="f704">
                <a:pos x="f967" y="f968"/>
              </a:cxn>
              <a:cxn ang="f704">
                <a:pos x="f969" y="f970"/>
              </a:cxn>
              <a:cxn ang="f704">
                <a:pos x="f971" y="f972"/>
              </a:cxn>
              <a:cxn ang="f704">
                <a:pos x="f973" y="f974"/>
              </a:cxn>
              <a:cxn ang="f704">
                <a:pos x="f975" y="f976"/>
              </a:cxn>
              <a:cxn ang="f704">
                <a:pos x="f977" y="f978"/>
              </a:cxn>
              <a:cxn ang="f704">
                <a:pos x="f979" y="f980"/>
              </a:cxn>
              <a:cxn ang="f704">
                <a:pos x="f981" y="f982"/>
              </a:cxn>
              <a:cxn ang="f704">
                <a:pos x="f983" y="f984"/>
              </a:cxn>
              <a:cxn ang="f704">
                <a:pos x="f985" y="f986"/>
              </a:cxn>
              <a:cxn ang="f704">
                <a:pos x="f987" y="f988"/>
              </a:cxn>
              <a:cxn ang="f704">
                <a:pos x="f989" y="f990"/>
              </a:cxn>
              <a:cxn ang="f704">
                <a:pos x="f991" y="f992"/>
              </a:cxn>
              <a:cxn ang="f704">
                <a:pos x="f993" y="f994"/>
              </a:cxn>
              <a:cxn ang="f704">
                <a:pos x="f995" y="f996"/>
              </a:cxn>
              <a:cxn ang="f704">
                <a:pos x="f997" y="f998"/>
              </a:cxn>
              <a:cxn ang="f704">
                <a:pos x="f999" y="f1000"/>
              </a:cxn>
              <a:cxn ang="f704">
                <a:pos x="f1001" y="f1002"/>
              </a:cxn>
              <a:cxn ang="f704">
                <a:pos x="f1003" y="f1004"/>
              </a:cxn>
              <a:cxn ang="f704">
                <a:pos x="f1005" y="f1006"/>
              </a:cxn>
              <a:cxn ang="f704">
                <a:pos x="f1007" y="f1008"/>
              </a:cxn>
              <a:cxn ang="f704">
                <a:pos x="f1009" y="f1010"/>
              </a:cxn>
              <a:cxn ang="f704">
                <a:pos x="f1011" y="f1012"/>
              </a:cxn>
              <a:cxn ang="f704">
                <a:pos x="f1013" y="f1014"/>
              </a:cxn>
              <a:cxn ang="f704">
                <a:pos x="f1015" y="f1016"/>
              </a:cxn>
              <a:cxn ang="f704">
                <a:pos x="f1017" y="f1018"/>
              </a:cxn>
              <a:cxn ang="f704">
                <a:pos x="f1019" y="f1020"/>
              </a:cxn>
              <a:cxn ang="f704">
                <a:pos x="f1021" y="f1022"/>
              </a:cxn>
              <a:cxn ang="f704">
                <a:pos x="f1023" y="f1024"/>
              </a:cxn>
              <a:cxn ang="f704">
                <a:pos x="f1025" y="f1026"/>
              </a:cxn>
              <a:cxn ang="f704">
                <a:pos x="f1027" y="f1028"/>
              </a:cxn>
              <a:cxn ang="f704">
                <a:pos x="f1029" y="f1030"/>
              </a:cxn>
              <a:cxn ang="f704">
                <a:pos x="f1031" y="f1032"/>
              </a:cxn>
              <a:cxn ang="f704">
                <a:pos x="f1033" y="f1034"/>
              </a:cxn>
              <a:cxn ang="f704">
                <a:pos x="f1035" y="f1036"/>
              </a:cxn>
              <a:cxn ang="f704">
                <a:pos x="f1037" y="f1038"/>
              </a:cxn>
              <a:cxn ang="f704">
                <a:pos x="f1039" y="f1040"/>
              </a:cxn>
              <a:cxn ang="f704">
                <a:pos x="f1041" y="f1042"/>
              </a:cxn>
              <a:cxn ang="f704">
                <a:pos x="f1043" y="f1044"/>
              </a:cxn>
              <a:cxn ang="f704">
                <a:pos x="f1045" y="f1046"/>
              </a:cxn>
              <a:cxn ang="f704">
                <a:pos x="f1047" y="f1048"/>
              </a:cxn>
              <a:cxn ang="f704">
                <a:pos x="f1049" y="f1050"/>
              </a:cxn>
              <a:cxn ang="f704">
                <a:pos x="f1051" y="f1052"/>
              </a:cxn>
              <a:cxn ang="f704">
                <a:pos x="f1053" y="f1054"/>
              </a:cxn>
              <a:cxn ang="f704">
                <a:pos x="f1055" y="f1056"/>
              </a:cxn>
              <a:cxn ang="f704">
                <a:pos x="f1057" y="f1058"/>
              </a:cxn>
              <a:cxn ang="f704">
                <a:pos x="f1041" y="f1059"/>
              </a:cxn>
              <a:cxn ang="f704">
                <a:pos x="f1060" y="f1061"/>
              </a:cxn>
              <a:cxn ang="f704">
                <a:pos x="f1062" y="f1050"/>
              </a:cxn>
              <a:cxn ang="f704">
                <a:pos x="f1063" y="f1064"/>
              </a:cxn>
              <a:cxn ang="f704">
                <a:pos x="f1053" y="f1065"/>
              </a:cxn>
              <a:cxn ang="f704">
                <a:pos x="f1066" y="f1067"/>
              </a:cxn>
              <a:cxn ang="f704">
                <a:pos x="f1068" y="f1069"/>
              </a:cxn>
              <a:cxn ang="f704">
                <a:pos x="f1070" y="f1071"/>
              </a:cxn>
              <a:cxn ang="f704">
                <a:pos x="f1072" y="f1061"/>
              </a:cxn>
            </a:cxnLst>
            <a:rect l="f949" t="f952" r="f950" b="f951"/>
            <a:pathLst>
              <a:path w="676" h="831">
                <a:moveTo>
                  <a:pt x="f8" y="f9"/>
                </a:moveTo>
                <a:cubicBezTo>
                  <a:pt x="f10" y="f11"/>
                  <a:pt x="f12" y="f13"/>
                  <a:pt x="f14" y="f15"/>
                </a:cubicBezTo>
                <a:cubicBezTo>
                  <a:pt x="f16" y="f17"/>
                  <a:pt x="f18" y="f17"/>
                  <a:pt x="f19" y="f13"/>
                </a:cubicBez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45"/>
                  <a:pt x="f46" y="f45"/>
                  <a:pt x="f47" y="f45"/>
                </a:cubicBezTo>
                <a:cubicBezTo>
                  <a:pt x="f47" y="f48"/>
                  <a:pt x="f49" y="f50"/>
                  <a:pt x="f49" y="f51"/>
                </a:cubicBezTo>
                <a:cubicBezTo>
                  <a:pt x="f52" y="f53"/>
                  <a:pt x="f54" y="f55"/>
                  <a:pt x="f56" y="f57"/>
                </a:cubicBezTo>
                <a:cubicBezTo>
                  <a:pt x="f58" y="f59"/>
                  <a:pt x="f56" y="f60"/>
                  <a:pt x="f61" y="f62"/>
                </a:cubicBezTo>
                <a:cubicBezTo>
                  <a:pt x="f63" y="f64"/>
                  <a:pt x="f65" y="f66"/>
                  <a:pt x="f67" y="f68"/>
                </a:cubicBezTo>
                <a:cubicBezTo>
                  <a:pt x="f69" y="f70"/>
                  <a:pt x="f5" y="f71"/>
                  <a:pt x="f72" y="f73"/>
                </a:cubicBezTo>
                <a:cubicBezTo>
                  <a:pt x="f74" y="f75"/>
                  <a:pt x="f76" y="f77"/>
                  <a:pt x="f78" y="f79"/>
                </a:cubicBezTo>
                <a:cubicBezTo>
                  <a:pt x="f36" y="f14"/>
                  <a:pt x="f80" y="f81"/>
                  <a:pt x="f82" y="f16"/>
                </a:cubicBezTo>
                <a:cubicBezTo>
                  <a:pt x="f83" y="f82"/>
                  <a:pt x="f84" y="f82"/>
                  <a:pt x="f85" y="f86"/>
                </a:cubicBezTo>
                <a:cubicBezTo>
                  <a:pt x="f87" y="f88"/>
                  <a:pt x="f66" y="f89"/>
                  <a:pt x="f90" y="f91"/>
                </a:cubicBezTo>
                <a:cubicBezTo>
                  <a:pt x="f92" y="f14"/>
                  <a:pt x="f93" y="f94"/>
                  <a:pt x="f95" y="f96"/>
                </a:cubicBezTo>
                <a:cubicBezTo>
                  <a:pt x="f97" y="f98"/>
                  <a:pt x="f99" y="f98"/>
                  <a:pt x="f100" y="f101"/>
                </a:cubicBezTo>
                <a:cubicBezTo>
                  <a:pt x="f102" y="f103"/>
                  <a:pt x="f104" y="f105"/>
                  <a:pt x="f106" y="f107"/>
                </a:cubicBezTo>
                <a:cubicBezTo>
                  <a:pt x="f108" y="f109"/>
                  <a:pt x="f108" y="f110"/>
                  <a:pt x="f108" y="f111"/>
                </a:cubicBezTo>
                <a:cubicBezTo>
                  <a:pt x="f112" y="f28"/>
                  <a:pt x="f106" y="f113"/>
                  <a:pt x="f114" y="f54"/>
                </a:cubicBezTo>
                <a:cubicBezTo>
                  <a:pt x="f53" y="f115"/>
                  <a:pt x="f116" y="f117"/>
                  <a:pt x="f118" y="f119"/>
                </a:cubicBezTo>
                <a:cubicBezTo>
                  <a:pt x="f120" y="f5"/>
                  <a:pt x="f121" y="f69"/>
                  <a:pt x="f122" y="f123"/>
                </a:cubicBezTo>
                <a:cubicBezTo>
                  <a:pt x="f124" y="f65"/>
                  <a:pt x="f11" y="f40"/>
                  <a:pt x="f125" y="f126"/>
                </a:cubicBezTo>
                <a:cubicBezTo>
                  <a:pt x="f127" y="f128"/>
                  <a:pt x="f129" y="f130"/>
                  <a:pt x="f131" y="f132"/>
                </a:cubicBezTo>
                <a:cubicBezTo>
                  <a:pt x="f133" y="f134"/>
                  <a:pt x="f135" y="f136"/>
                  <a:pt x="f11" y="f137"/>
                </a:cubicBezTo>
                <a:cubicBezTo>
                  <a:pt x="f138" y="f139"/>
                  <a:pt x="f140" y="f141"/>
                  <a:pt x="f142" y="f143"/>
                </a:cubicBezTo>
                <a:cubicBezTo>
                  <a:pt x="f142" y="f144"/>
                  <a:pt x="f23" y="f145"/>
                  <a:pt x="f146" y="f147"/>
                </a:cubicBezTo>
                <a:cubicBezTo>
                  <a:pt x="f148" y="f149"/>
                  <a:pt x="f150" y="f151"/>
                  <a:pt x="f152" y="f50"/>
                </a:cubicBezTo>
                <a:cubicBezTo>
                  <a:pt x="f153" y="f120"/>
                  <a:pt x="f154" y="f155"/>
                  <a:pt x="f156" y="f157"/>
                </a:cubicBezTo>
                <a:cubicBezTo>
                  <a:pt x="f158" y="f159"/>
                  <a:pt x="f6" y="f160"/>
                  <a:pt x="f161" y="f162"/>
                </a:cubicBezTo>
                <a:cubicBezTo>
                  <a:pt x="f163" y="f164"/>
                  <a:pt x="f165" y="f166"/>
                  <a:pt x="f167" y="f168"/>
                </a:cubicBezTo>
                <a:cubicBezTo>
                  <a:pt x="f169" y="f122"/>
                  <a:pt x="f170" y="f122"/>
                  <a:pt x="f171" y="f122"/>
                </a:cubicBezTo>
                <a:cubicBezTo>
                  <a:pt x="f172" y="f168"/>
                  <a:pt x="f173" y="f174"/>
                  <a:pt x="f175" y="f176"/>
                </a:cubicBezTo>
                <a:cubicBezTo>
                  <a:pt x="f23" y="f177"/>
                  <a:pt x="f178" y="f179"/>
                  <a:pt x="f180" y="f181"/>
                </a:cubicBezTo>
                <a:cubicBezTo>
                  <a:pt x="f182" y="f183"/>
                  <a:pt x="f39" y="f184"/>
                  <a:pt x="f185" y="f102"/>
                </a:cubicBezTo>
                <a:cubicBezTo>
                  <a:pt x="f186" y="f187"/>
                  <a:pt x="f188" y="f189"/>
                  <a:pt x="f190" y="f191"/>
                </a:cubicBezTo>
                <a:cubicBezTo>
                  <a:pt x="f190" y="f192"/>
                  <a:pt x="f193" y="f194"/>
                  <a:pt x="f195" y="f85"/>
                </a:cubicBezTo>
                <a:cubicBezTo>
                  <a:pt x="f196" y="f197"/>
                  <a:pt x="f198" y="f199"/>
                  <a:pt x="f200" y="f201"/>
                </a:cubicBezTo>
                <a:cubicBezTo>
                  <a:pt x="f202" y="f203"/>
                  <a:pt x="f202" y="f87"/>
                  <a:pt x="f200" y="f204"/>
                </a:cubicBezTo>
                <a:cubicBezTo>
                  <a:pt x="f205" y="f189"/>
                  <a:pt x="f190" y="f206"/>
                  <a:pt x="f207" y="f208"/>
                </a:cubicBezTo>
                <a:cubicBezTo>
                  <a:pt x="f188" y="f104"/>
                  <a:pt x="f151" y="f209"/>
                  <a:pt x="f196" y="f210"/>
                </a:cubicBezTo>
                <a:cubicBezTo>
                  <a:pt x="f211" y="f212"/>
                  <a:pt x="f213" y="f214"/>
                  <a:pt x="f108" y="f215"/>
                </a:cubicBezTo>
                <a:cubicBezTo>
                  <a:pt x="f216" y="f33"/>
                  <a:pt x="f217" y="f218"/>
                  <a:pt x="f219" y="f220"/>
                </a:cubicBezTo>
                <a:cubicBezTo>
                  <a:pt x="f206" y="f221"/>
                  <a:pt x="f222" y="f223"/>
                  <a:pt x="f222" y="f124"/>
                </a:cubicBezTo>
                <a:cubicBezTo>
                  <a:pt x="f222" y="f148"/>
                  <a:pt x="f222" y="f152"/>
                  <a:pt x="f222" y="f224"/>
                </a:cubicBezTo>
                <a:cubicBezTo>
                  <a:pt x="f222" y="f225"/>
                  <a:pt x="f206" y="f226"/>
                  <a:pt x="f227" y="f228"/>
                </a:cubicBezTo>
                <a:cubicBezTo>
                  <a:pt x="f229" y="f169"/>
                  <a:pt x="f230" y="f231"/>
                  <a:pt x="f232" y="f233"/>
                </a:cubicBezTo>
                <a:cubicBezTo>
                  <a:pt x="f116" y="f234"/>
                  <a:pt x="f190" y="f235"/>
                  <a:pt x="f236" y="f237"/>
                </a:cubicBezTo>
                <a:cubicBezTo>
                  <a:pt x="f236" y="f238"/>
                  <a:pt x="f236" y="f239"/>
                  <a:pt x="f236" y="f7"/>
                </a:cubicBezTo>
                <a:cubicBezTo>
                  <a:pt x="f240" y="f7"/>
                  <a:pt x="f75" y="f7"/>
                  <a:pt x="f241" y="f7"/>
                </a:cubicBezTo>
                <a:cubicBezTo>
                  <a:pt x="f242" y="f243"/>
                  <a:pt x="f78" y="f244"/>
                  <a:pt x="f245" y="f246"/>
                </a:cubicBezTo>
                <a:cubicBezTo>
                  <a:pt x="f38" y="f247"/>
                  <a:pt x="f248" y="f249"/>
                  <a:pt x="f250" y="f233"/>
                </a:cubicBezTo>
                <a:cubicBezTo>
                  <a:pt x="f251" y="f252"/>
                  <a:pt x="f253" y="f254"/>
                  <a:pt x="f255" y="f256"/>
                </a:cubicBezTo>
                <a:cubicBezTo>
                  <a:pt x="f8" y="f256"/>
                  <a:pt x="f8" y="f257"/>
                  <a:pt x="f8" y="f258"/>
                </a:cubicBezTo>
                <a:cubicBezTo>
                  <a:pt x="f8" y="f259"/>
                  <a:pt x="f8" y="f260"/>
                  <a:pt x="f8" y="f261"/>
                </a:cubicBezTo>
                <a:cubicBezTo>
                  <a:pt x="f8" y="f261"/>
                  <a:pt x="f8" y="f261"/>
                  <a:pt x="f8" y="f9"/>
                </a:cubicBezTo>
                <a:close/>
                <a:moveTo>
                  <a:pt x="f262" y="f263"/>
                </a:moveTo>
                <a:cubicBezTo>
                  <a:pt x="f262" y="f263"/>
                  <a:pt x="f222" y="f263"/>
                  <a:pt x="f222" y="f263"/>
                </a:cubicBezTo>
                <a:cubicBezTo>
                  <a:pt x="f206" y="f168"/>
                  <a:pt x="f264" y="f265"/>
                  <a:pt x="f219" y="f266"/>
                </a:cubicBezTo>
                <a:cubicBezTo>
                  <a:pt x="f267" y="f268"/>
                  <a:pt x="f269" y="f270"/>
                  <a:pt x="f271" y="f272"/>
                </a:cubicBezTo>
                <a:cubicBezTo>
                  <a:pt x="f147" y="f181"/>
                  <a:pt x="f273" y="f195"/>
                  <a:pt x="f149" y="f53"/>
                </a:cubicBezTo>
                <a:cubicBezTo>
                  <a:pt x="f274" y="f147"/>
                  <a:pt x="f275" y="f276"/>
                  <a:pt x="f202" y="f269"/>
                </a:cubicBezTo>
                <a:cubicBezTo>
                  <a:pt x="f274" y="f277"/>
                  <a:pt x="f210" y="f278"/>
                  <a:pt x="f279" y="f280"/>
                </a:cubicBezTo>
                <a:cubicBezTo>
                  <a:pt x="f53" y="f281"/>
                  <a:pt x="f282" y="f283"/>
                  <a:pt x="f284" y="f285"/>
                </a:cubicBezTo>
                <a:cubicBezTo>
                  <a:pt x="f286" y="f287"/>
                  <a:pt x="f288" y="f289"/>
                  <a:pt x="f290" y="f291"/>
                </a:cubicBezTo>
                <a:cubicBezTo>
                  <a:pt x="f292" y="f293"/>
                  <a:pt x="f294" y="f295"/>
                  <a:pt x="f296" y="f297"/>
                </a:cubicBezTo>
                <a:cubicBezTo>
                  <a:pt x="f298" y="f255"/>
                  <a:pt x="f222" y="f10"/>
                  <a:pt x="f299" y="f79"/>
                </a:cubicBezTo>
                <a:cubicBezTo>
                  <a:pt x="f300" y="f301"/>
                  <a:pt x="f87" y="f253"/>
                  <a:pt x="f302" y="f94"/>
                </a:cubicBezTo>
                <a:cubicBezTo>
                  <a:pt x="f303" y="f304"/>
                  <a:pt x="f305" y="f304"/>
                  <a:pt x="f16" y="f253"/>
                </a:cubicBezTo>
                <a:cubicBezTo>
                  <a:pt x="f250" y="f301"/>
                  <a:pt x="f306" y="f307"/>
                  <a:pt x="f308" y="f309"/>
                </a:cubicBezTo>
                <a:cubicBezTo>
                  <a:pt x="f245" y="f8"/>
                  <a:pt x="f310" y="f311"/>
                  <a:pt x="f52" y="f84"/>
                </a:cubicBezTo>
                <a:cubicBezTo>
                  <a:pt x="f46" y="f71"/>
                  <a:pt x="f312" y="f192"/>
                  <a:pt x="f313" y="f314"/>
                </a:cubicBezTo>
                <a:cubicBezTo>
                  <a:pt x="f40" y="f315"/>
                  <a:pt x="f316" y="f317"/>
                  <a:pt x="f26" y="f318"/>
                </a:cubicBezTo>
                <a:cubicBezTo>
                  <a:pt x="f319" y="f320"/>
                  <a:pt x="f321" y="f64"/>
                  <a:pt x="f82" y="f322"/>
                </a:cubicBezTo>
                <a:cubicBezTo>
                  <a:pt x="f83" y="f323"/>
                  <a:pt x="f324" y="f325"/>
                  <a:pt x="f326" y="f327"/>
                </a:cubicBezTo>
                <a:cubicBezTo>
                  <a:pt x="f197" y="f97"/>
                  <a:pt x="f204" y="f102"/>
                  <a:pt x="f328" y="f230"/>
                </a:cubicBezTo>
                <a:cubicBezTo>
                  <a:pt x="f329" y="f330"/>
                  <a:pt x="f331" y="f332"/>
                  <a:pt x="f333" y="f334"/>
                </a:cubicBezTo>
                <a:cubicBezTo>
                  <a:pt x="f318" y="f290"/>
                  <a:pt x="f60" y="f145"/>
                  <a:pt x="f335" y="f336"/>
                </a:cubicBezTo>
                <a:cubicBezTo>
                  <a:pt x="f337" y="f296"/>
                  <a:pt x="f267" y="f338"/>
                  <a:pt x="f217" y="f284"/>
                </a:cubicBezTo>
                <a:cubicBezTo>
                  <a:pt x="f100" y="f232"/>
                  <a:pt x="f97" y="f149"/>
                  <a:pt x="f298" y="f339"/>
                </a:cubicBezTo>
                <a:cubicBezTo>
                  <a:pt x="f327" y="f340"/>
                  <a:pt x="f264" y="f48"/>
                  <a:pt x="f341" y="f342"/>
                </a:cubicBezTo>
                <a:cubicBezTo>
                  <a:pt x="f343" y="f344"/>
                  <a:pt x="f59" y="f345"/>
                  <a:pt x="f346" y="f347"/>
                </a:cubicBezTo>
                <a:cubicBezTo>
                  <a:pt x="f348" y="f349"/>
                  <a:pt x="f325" y="f33"/>
                  <a:pt x="f262" y="f263"/>
                </a:cubicBezTo>
                <a:close/>
                <a:moveTo>
                  <a:pt x="f350" y="f340"/>
                </a:moveTo>
                <a:cubicBezTo>
                  <a:pt x="f351" y="f352"/>
                  <a:pt x="f313" y="f352"/>
                  <a:pt x="f353" y="f352"/>
                </a:cubicBezTo>
                <a:cubicBezTo>
                  <a:pt x="f38" y="f354"/>
                  <a:pt x="f248" y="f214"/>
                  <a:pt x="f355" y="f356"/>
                </a:cubicBezTo>
                <a:cubicBezTo>
                  <a:pt x="f357" y="f37"/>
                  <a:pt x="f128" y="f37"/>
                  <a:pt x="f22" y="f37"/>
                </a:cubicBezTo>
                <a:cubicBezTo>
                  <a:pt x="f321" y="f356"/>
                  <a:pt x="f88" y="f358"/>
                  <a:pt x="f14" y="f359"/>
                </a:cubicBezTo>
                <a:cubicBezTo>
                  <a:pt x="f360" y="f120"/>
                  <a:pt x="f301" y="f361"/>
                  <a:pt x="f79" y="f362"/>
                </a:cubicBezTo>
                <a:cubicBezTo>
                  <a:pt x="f14" y="f177"/>
                  <a:pt x="f363" y="f364"/>
                  <a:pt x="f365" y="f33"/>
                </a:cubicBezTo>
                <a:cubicBezTo>
                  <a:pt x="f365" y="f157"/>
                  <a:pt x="f366" y="f180"/>
                  <a:pt x="f366" y="f367"/>
                </a:cubicBezTo>
                <a:cubicBezTo>
                  <a:pt x="f80" y="f368"/>
                  <a:pt x="f20" y="f369"/>
                  <a:pt x="f107" y="f370"/>
                </a:cubicBezTo>
                <a:cubicBezTo>
                  <a:pt x="f19" y="f124"/>
                  <a:pt x="f371" y="f142"/>
                  <a:pt x="f251" y="f372"/>
                </a:cubicBezTo>
                <a:cubicBezTo>
                  <a:pt x="f373" y="f372"/>
                  <a:pt x="f374" y="f372"/>
                  <a:pt x="f375" y="f376"/>
                </a:cubicBezTo>
                <a:cubicBezTo>
                  <a:pt x="f307" y="f25"/>
                  <a:pt x="f377" y="f378"/>
                  <a:pt x="f295" y="f379"/>
                </a:cubicBezTo>
                <a:cubicBezTo>
                  <a:pt x="f380" y="f381"/>
                  <a:pt x="f382" y="f369"/>
                  <a:pt x="f326" y="f29"/>
                </a:cubicBezTo>
                <a:cubicBezTo>
                  <a:pt x="f383" y="f178"/>
                  <a:pt x="f384" y="f385"/>
                  <a:pt x="f386" y="f387"/>
                </a:cubicBezTo>
                <a:cubicBezTo>
                  <a:pt x="f388" y="f389"/>
                  <a:pt x="f390" y="f391"/>
                  <a:pt x="f84" y="f140"/>
                </a:cubicBezTo>
                <a:cubicBezTo>
                  <a:pt x="f293" y="f140"/>
                  <a:pt x="f73" y="f392"/>
                  <a:pt x="f73" y="f23"/>
                </a:cubicBezTo>
                <a:cubicBezTo>
                  <a:pt x="f73" y="f393"/>
                  <a:pt x="f73" y="f394"/>
                  <a:pt x="f73" y="f395"/>
                </a:cubicBezTo>
                <a:cubicBezTo>
                  <a:pt x="f73" y="f396"/>
                  <a:pt x="f293" y="f257"/>
                  <a:pt x="f84" y="f257"/>
                </a:cubicBezTo>
                <a:cubicBezTo>
                  <a:pt x="f397" y="f257"/>
                  <a:pt x="f398" y="f257"/>
                  <a:pt x="f399" y="f396"/>
                </a:cubicBezTo>
                <a:cubicBezTo>
                  <a:pt x="f191" y="f400"/>
                  <a:pt x="f401" y="f167"/>
                  <a:pt x="f323" y="f402"/>
                </a:cubicBezTo>
                <a:cubicBezTo>
                  <a:pt x="f343" y="f228"/>
                  <a:pt x="f403" y="f226"/>
                  <a:pt x="f403" y="f404"/>
                </a:cubicBezTo>
                <a:cubicBezTo>
                  <a:pt x="f403" y="f405"/>
                  <a:pt x="f403" y="f13"/>
                  <a:pt x="f403" y="f370"/>
                </a:cubicBezTo>
                <a:cubicBezTo>
                  <a:pt x="f403" y="f406"/>
                  <a:pt x="f343" y="f407"/>
                  <a:pt x="f57" y="f265"/>
                </a:cubicBezTo>
                <a:cubicBezTo>
                  <a:pt x="f62" y="f408"/>
                  <a:pt x="f318" y="f270"/>
                  <a:pt x="f331" y="f361"/>
                </a:cubicBezTo>
                <a:cubicBezTo>
                  <a:pt x="f68" y="f409"/>
                  <a:pt x="f281" y="f272"/>
                  <a:pt x="f314" y="f39"/>
                </a:cubicBezTo>
                <a:cubicBezTo>
                  <a:pt x="f281" y="f410"/>
                  <a:pt x="f68" y="f411"/>
                  <a:pt x="f412" y="f413"/>
                </a:cubicBezTo>
                <a:cubicBezTo>
                  <a:pt x="f64" y="f414"/>
                  <a:pt x="f403" y="f415"/>
                  <a:pt x="f325" y="f236"/>
                </a:cubicBezTo>
                <a:cubicBezTo>
                  <a:pt x="f264" y="f416"/>
                  <a:pt x="f337" y="f274"/>
                  <a:pt x="f417" y="f418"/>
                </a:cubicBezTo>
                <a:cubicBezTo>
                  <a:pt x="f419" y="f282"/>
                  <a:pt x="f419" y="f209"/>
                  <a:pt x="f187" y="f147"/>
                </a:cubicBezTo>
                <a:cubicBezTo>
                  <a:pt x="f206" y="f230"/>
                  <a:pt x="f240" y="f332"/>
                  <a:pt x="f343" y="f420"/>
                </a:cubicBezTo>
                <a:cubicBezTo>
                  <a:pt x="f189" y="f108"/>
                  <a:pt x="f421" y="f114"/>
                  <a:pt x="f331" y="f232"/>
                </a:cubicBezTo>
                <a:cubicBezTo>
                  <a:pt x="f68" y="f273"/>
                  <a:pt x="f422" y="f273"/>
                  <a:pt x="f423" y="f213"/>
                </a:cubicBezTo>
                <a:cubicBezTo>
                  <a:pt x="f424" y="f425"/>
                  <a:pt x="f87" y="f282"/>
                  <a:pt x="f426" y="f427"/>
                </a:cubicBezTo>
                <a:cubicBezTo>
                  <a:pt x="f428" y="f429"/>
                  <a:pt x="f430" y="f431"/>
                  <a:pt x="f430" y="f432"/>
                </a:cubicBezTo>
                <a:cubicBezTo>
                  <a:pt x="f191" y="f433"/>
                  <a:pt x="f199" y="f434"/>
                  <a:pt x="f283" y="f112"/>
                </a:cubicBezTo>
                <a:cubicBezTo>
                  <a:pt x="f435" y="f276"/>
                  <a:pt x="f302" y="f216"/>
                  <a:pt x="f436" y="f437"/>
                </a:cubicBezTo>
                <a:cubicBezTo>
                  <a:pt x="f311" y="f438"/>
                  <a:pt x="f89" y="f439"/>
                  <a:pt x="f440" y="f343"/>
                </a:cubicBezTo>
                <a:cubicBezTo>
                  <a:pt x="f316" y="f441"/>
                  <a:pt x="f245" y="f442"/>
                  <a:pt x="f350" y="f340"/>
                </a:cubicBezTo>
                <a:close/>
                <a:moveTo>
                  <a:pt x="f443" y="f364"/>
                </a:moveTo>
                <a:cubicBezTo>
                  <a:pt x="f443" y="f364"/>
                  <a:pt x="f443" y="f364"/>
                  <a:pt x="f443" y="f444"/>
                </a:cubicBezTo>
                <a:cubicBezTo>
                  <a:pt x="f443" y="f444"/>
                  <a:pt x="f445" y="f446"/>
                  <a:pt x="f153" y="f121"/>
                </a:cubicBezTo>
                <a:cubicBezTo>
                  <a:pt x="f447" y="f448"/>
                  <a:pt x="f449" y="f356"/>
                  <a:pt x="f405" y="f450"/>
                </a:cubicBezTo>
                <a:cubicBezTo>
                  <a:pt x="f131" y="f451"/>
                  <a:pt x="f17" y="f118"/>
                  <a:pt x="f9" y="f452"/>
                </a:cubicBezTo>
                <a:cubicBezTo>
                  <a:pt x="f221" y="f284"/>
                  <a:pt x="f385" y="f453"/>
                  <a:pt x="f379" y="f278"/>
                </a:cubicBezTo>
                <a:cubicBezTo>
                  <a:pt x="f379" y="f454"/>
                  <a:pt x="f387" y="f87"/>
                  <a:pt x="f124" y="f285"/>
                </a:cubicBezTo>
                <a:cubicBezTo>
                  <a:pt x="f140" y="f390"/>
                  <a:pt x="f455" y="f456"/>
                  <a:pt x="f9" y="f134"/>
                </a:cubicBezTo>
                <a:cubicBezTo>
                  <a:pt x="f11" y="f103"/>
                  <a:pt x="f146" y="f457"/>
                  <a:pt x="f455" y="f458"/>
                </a:cubicBezTo>
                <a:cubicBezTo>
                  <a:pt x="f376" y="f459"/>
                  <a:pt x="f379" y="f460"/>
                  <a:pt x="f31" y="f52"/>
                </a:cubicBezTo>
                <a:cubicBezTo>
                  <a:pt x="f461" y="f462"/>
                  <a:pt x="f347" y="f67"/>
                  <a:pt x="f50" y="f74"/>
                </a:cubicBezTo>
                <a:cubicBezTo>
                  <a:pt x="f212" y="f115"/>
                  <a:pt x="f196" y="f65"/>
                  <a:pt x="f274" y="f63"/>
                </a:cubicBezTo>
                <a:cubicBezTo>
                  <a:pt x="f273" y="f56"/>
                  <a:pt x="f427" y="f440"/>
                  <a:pt x="f232" y="f366"/>
                </a:cubicBezTo>
                <a:cubicBezTo>
                  <a:pt x="f232" y="f463"/>
                  <a:pt x="f273" y="f111"/>
                  <a:pt x="f418" y="f464"/>
                </a:cubicBezTo>
                <a:cubicBezTo>
                  <a:pt x="f210" y="f465"/>
                  <a:pt x="f116" y="f466"/>
                  <a:pt x="f467" y="f468"/>
                </a:cubicBezTo>
                <a:cubicBezTo>
                  <a:pt x="f51" y="f469"/>
                  <a:pt x="f414" y="f470"/>
                  <a:pt x="f118" y="f471"/>
                </a:cubicBezTo>
                <a:cubicBezTo>
                  <a:pt x="f186" y="f472"/>
                  <a:pt x="f186" y="f289"/>
                  <a:pt x="f186" y="f473"/>
                </a:cubicBezTo>
                <a:cubicBezTo>
                  <a:pt x="f474" y="f204"/>
                  <a:pt x="f43" y="f343"/>
                  <a:pt x="f39" y="f298"/>
                </a:cubicBezTo>
                <a:cubicBezTo>
                  <a:pt x="f475" y="f330"/>
                  <a:pt x="f177" y="f210"/>
                  <a:pt x="f168" y="f476"/>
                </a:cubicBezTo>
                <a:cubicBezTo>
                  <a:pt x="f220" y="f342"/>
                  <a:pt x="f146" y="f358"/>
                  <a:pt x="f477" y="f478"/>
                </a:cubicBezTo>
                <a:cubicBezTo>
                  <a:pt x="f449" y="f177"/>
                  <a:pt x="f479" y="f446"/>
                  <a:pt x="f443" y="f364"/>
                </a:cubicBezTo>
                <a:close/>
                <a:moveTo>
                  <a:pt x="f316" y="f480"/>
                </a:moveTo>
                <a:cubicBezTo>
                  <a:pt x="f308" y="f480"/>
                  <a:pt x="f481" y="f480"/>
                  <a:pt x="f482" y="f480"/>
                </a:cubicBezTo>
                <a:cubicBezTo>
                  <a:pt x="f483" y="f480"/>
                  <a:pt x="f464" y="f480"/>
                  <a:pt x="f484" y="f480"/>
                </a:cubicBezTo>
                <a:cubicBezTo>
                  <a:pt x="f485" y="f480"/>
                  <a:pt x="f486" y="f480"/>
                  <a:pt x="f281" y="f480"/>
                </a:cubicBezTo>
                <a:cubicBezTo>
                  <a:pt x="f68" y="f480"/>
                  <a:pt x="f329" y="f480"/>
                  <a:pt x="f329" y="f487"/>
                </a:cubicBezTo>
                <a:cubicBezTo>
                  <a:pt x="f412" y="f488"/>
                  <a:pt x="f489" y="f490"/>
                  <a:pt x="f315" y="f491"/>
                </a:cubicBezTo>
                <a:cubicBezTo>
                  <a:pt x="f454" y="f492"/>
                  <a:pt x="f346" y="f493"/>
                  <a:pt x="f403" y="f494"/>
                </a:cubicBezTo>
                <a:cubicBezTo>
                  <a:pt x="f206" y="f495"/>
                  <a:pt x="f496" y="f497"/>
                  <a:pt x="f102" y="f498"/>
                </a:cubicBezTo>
                <a:cubicBezTo>
                  <a:pt x="f336" y="f499"/>
                  <a:pt x="f145" y="f500"/>
                  <a:pt x="f501" y="f502"/>
                </a:cubicBezTo>
                <a:cubicBezTo>
                  <a:pt x="f145" y="f503"/>
                  <a:pt x="f145" y="f504"/>
                  <a:pt x="f336" y="f504"/>
                </a:cubicBezTo>
                <a:cubicBezTo>
                  <a:pt x="f100" y="f254"/>
                  <a:pt x="f505" y="f258"/>
                  <a:pt x="f506" y="f161"/>
                </a:cubicBezTo>
                <a:cubicBezTo>
                  <a:pt x="f92" y="f156"/>
                  <a:pt x="f507" y="f161"/>
                  <a:pt x="f508" y="f6"/>
                </a:cubicBezTo>
                <a:cubicBezTo>
                  <a:pt x="f299" y="f504"/>
                  <a:pt x="f315" y="f509"/>
                  <a:pt x="f70" y="f510"/>
                </a:cubicBezTo>
                <a:cubicBezTo>
                  <a:pt x="f289" y="f247"/>
                  <a:pt x="f485" y="f511"/>
                  <a:pt x="f82" y="f512"/>
                </a:cubicBezTo>
                <a:cubicBezTo>
                  <a:pt x="f466" y="f513"/>
                  <a:pt x="f465" y="f514"/>
                  <a:pt x="f111" y="f515"/>
                </a:cubicBezTo>
                <a:cubicBezTo>
                  <a:pt x="f516" y="f517"/>
                  <a:pt x="f518" y="f519"/>
                  <a:pt x="f316" y="f480"/>
                </a:cubicBezTo>
                <a:close/>
                <a:moveTo>
                  <a:pt x="f211" y="f480"/>
                </a:moveTo>
                <a:cubicBezTo>
                  <a:pt x="f211" y="f520"/>
                  <a:pt x="f211" y="f244"/>
                  <a:pt x="f274" y="f521"/>
                </a:cubicBezTo>
                <a:cubicBezTo>
                  <a:pt x="f210" y="f522"/>
                  <a:pt x="f232" y="f523"/>
                  <a:pt x="f230" y="f524"/>
                </a:cubicBezTo>
                <a:cubicBezTo>
                  <a:pt x="f525" y="f526"/>
                  <a:pt x="f332" y="f526"/>
                  <a:pt x="f288" y="f524"/>
                </a:cubicBezTo>
                <a:cubicBezTo>
                  <a:pt x="f292" y="f527"/>
                  <a:pt x="f528" y="f529"/>
                  <a:pt x="f453" y="f530"/>
                </a:cubicBezTo>
                <a:cubicBezTo>
                  <a:pt x="f419" y="f531"/>
                  <a:pt x="f532" y="f533"/>
                  <a:pt x="f59" y="f534"/>
                </a:cubicBezTo>
                <a:cubicBezTo>
                  <a:pt x="f535" y="f536"/>
                  <a:pt x="f189" y="f244"/>
                  <a:pt x="f537" y="f480"/>
                </a:cubicBezTo>
                <a:cubicBezTo>
                  <a:pt x="f538" y="f480"/>
                  <a:pt x="f539" y="f480"/>
                  <a:pt x="f211" y="f480"/>
                </a:cubicBezTo>
                <a:close/>
                <a:moveTo>
                  <a:pt x="f540" y="f541"/>
                </a:moveTo>
                <a:cubicBezTo>
                  <a:pt x="f202" y="f542"/>
                  <a:pt x="f416" y="f390"/>
                  <a:pt x="f193" y="f543"/>
                </a:cubicBezTo>
                <a:cubicBezTo>
                  <a:pt x="f212" y="f2"/>
                  <a:pt x="f188" y="f134"/>
                  <a:pt x="f196" y="f360"/>
                </a:cubicBezTo>
                <a:cubicBezTo>
                  <a:pt x="f544" y="f469"/>
                  <a:pt x="f116" y="f14"/>
                  <a:pt x="f202" y="f91"/>
                </a:cubicBezTo>
                <a:cubicBezTo>
                  <a:pt x="f540" y="f89"/>
                  <a:pt x="f273" y="f82"/>
                  <a:pt x="f442" y="f18"/>
                </a:cubicBezTo>
                <a:cubicBezTo>
                  <a:pt x="f108" y="f545"/>
                  <a:pt x="f539" y="f94"/>
                  <a:pt x="f501" y="f10"/>
                </a:cubicBezTo>
                <a:cubicBezTo>
                  <a:pt x="f546" y="f547"/>
                  <a:pt x="f539" y="f470"/>
                  <a:pt x="f230" y="f548"/>
                </a:cubicBezTo>
                <a:cubicBezTo>
                  <a:pt x="f549" y="f550"/>
                  <a:pt x="f184" y="f136"/>
                  <a:pt x="f282" y="f289"/>
                </a:cubicBezTo>
                <a:cubicBezTo>
                  <a:pt x="f53" y="f486"/>
                  <a:pt x="f279" y="f383"/>
                  <a:pt x="f540" y="f541"/>
                </a:cubicBezTo>
                <a:close/>
                <a:moveTo>
                  <a:pt x="f317" y="f551"/>
                </a:moveTo>
                <a:cubicBezTo>
                  <a:pt x="f66" y="f231"/>
                  <a:pt x="f421" y="f231"/>
                  <a:pt x="f421" y="f231"/>
                </a:cubicBezTo>
                <a:cubicBezTo>
                  <a:pt x="f333" y="f254"/>
                  <a:pt x="f281" y="f552"/>
                  <a:pt x="f553" y="f554"/>
                </a:cubicBezTo>
                <a:cubicBezTo>
                  <a:pt x="f555" y="f252"/>
                  <a:pt x="f71" y="f502"/>
                  <a:pt x="f543" y="f503"/>
                </a:cubicBezTo>
                <a:cubicBezTo>
                  <a:pt x="f550" y="f504"/>
                  <a:pt x="f556" y="f504"/>
                  <a:pt x="f557" y="f504"/>
                </a:cubicBezTo>
                <a:cubicBezTo>
                  <a:pt x="f558" y="f498"/>
                  <a:pt x="f559" y="f560"/>
                  <a:pt x="f105" y="f561"/>
                </a:cubicBezTo>
                <a:cubicBezTo>
                  <a:pt x="f562" y="f563"/>
                  <a:pt x="f18" y="f529"/>
                  <a:pt x="f371" y="f564"/>
                </a:cubicBezTo>
                <a:cubicBezTo>
                  <a:pt x="f132" y="f565"/>
                  <a:pt x="f86" y="f495"/>
                  <a:pt x="f81" y="f566"/>
                </a:cubicBezTo>
                <a:cubicBezTo>
                  <a:pt x="f307" y="f567"/>
                  <a:pt x="f557" y="f567"/>
                  <a:pt x="f397" y="f530"/>
                </a:cubicBezTo>
                <a:cubicBezTo>
                  <a:pt x="f384" y="f568"/>
                  <a:pt x="f70" y="f569"/>
                  <a:pt x="f281" y="f502"/>
                </a:cubicBezTo>
                <a:cubicBezTo>
                  <a:pt x="f412" y="f570"/>
                  <a:pt x="f401" y="f571"/>
                  <a:pt x="f317" y="f551"/>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
        <p:nvSpPr>
          <p:cNvPr id="33" name="Freeform 56">
            <a:extLst>
              <a:ext uri="{FF2B5EF4-FFF2-40B4-BE49-F238E27FC236}">
                <a16:creationId xmlns:a16="http://schemas.microsoft.com/office/drawing/2014/main" id="{ED1E280D-7DE4-BC60-6F4C-A0B768EA736A}"/>
              </a:ext>
            </a:extLst>
          </p:cNvPr>
          <p:cNvSpPr/>
          <p:nvPr/>
        </p:nvSpPr>
        <p:spPr>
          <a:xfrm>
            <a:off x="7030391" y="3466334"/>
            <a:ext cx="1599029" cy="1356100"/>
          </a:xfrm>
          <a:custGeom>
            <a:avLst/>
            <a:gdLst>
              <a:gd name="f0" fmla="val 10800000"/>
              <a:gd name="f1" fmla="val 5400000"/>
              <a:gd name="f2" fmla="val 180"/>
              <a:gd name="f3" fmla="val w"/>
              <a:gd name="f4" fmla="val h"/>
              <a:gd name="f5" fmla="val 0"/>
              <a:gd name="f6" fmla="val 324"/>
              <a:gd name="f7" fmla="val 274"/>
              <a:gd name="f8" fmla="val 191"/>
              <a:gd name="f9" fmla="val 304"/>
              <a:gd name="f10" fmla="val 234"/>
              <a:gd name="f11" fmla="val 264"/>
              <a:gd name="f12" fmla="val 252"/>
              <a:gd name="f13" fmla="val 215"/>
              <a:gd name="f14" fmla="val 258"/>
              <a:gd name="f15" fmla="val 216"/>
              <a:gd name="f16" fmla="val 250"/>
              <a:gd name="f17" fmla="val 217"/>
              <a:gd name="f18" fmla="val 245"/>
              <a:gd name="f19" fmla="val 240"/>
              <a:gd name="f20" fmla="val 198"/>
              <a:gd name="f21" fmla="val 244"/>
              <a:gd name="f22" fmla="val 251"/>
              <a:gd name="f23" fmla="val 162"/>
              <a:gd name="f24" fmla="val 144"/>
              <a:gd name="f25" fmla="val 126"/>
              <a:gd name="f26" fmla="val 107"/>
              <a:gd name="f27" fmla="val 108"/>
              <a:gd name="f28" fmla="val 249"/>
              <a:gd name="f29" fmla="val 109"/>
              <a:gd name="f30" fmla="val 254"/>
              <a:gd name="f31" fmla="val 95"/>
              <a:gd name="f32" fmla="val 17"/>
              <a:gd name="f33" fmla="val 226"/>
              <a:gd name="f34" fmla="val 15"/>
              <a:gd name="f35" fmla="val 166"/>
              <a:gd name="f36" fmla="val 28"/>
              <a:gd name="f37" fmla="val 143"/>
              <a:gd name="f38" fmla="val 41"/>
              <a:gd name="f39" fmla="val 121"/>
              <a:gd name="f40" fmla="val 49"/>
              <a:gd name="f41" fmla="val 106"/>
              <a:gd name="f42" fmla="val 55"/>
              <a:gd name="f43" fmla="val 90"/>
              <a:gd name="f44" fmla="val 63"/>
              <a:gd name="f45" fmla="val 76"/>
              <a:gd name="f46" fmla="val 111"/>
              <a:gd name="f47" fmla="val 1"/>
              <a:gd name="f48" fmla="val 262"/>
              <a:gd name="f49" fmla="val 78"/>
              <a:gd name="f50" fmla="val 273"/>
              <a:gd name="f51" fmla="val 280"/>
              <a:gd name="f52" fmla="val 115"/>
              <a:gd name="f53" fmla="val 290"/>
              <a:gd name="f54" fmla="val 133"/>
              <a:gd name="f55" fmla="val 300"/>
              <a:gd name="f56" fmla="val 151"/>
              <a:gd name="f57" fmla="val 311"/>
              <a:gd name="f58" fmla="val 169"/>
              <a:gd name="f59" fmla="val 184"/>
              <a:gd name="f60" fmla="val 64"/>
              <a:gd name="f61" fmla="val 160"/>
              <a:gd name="f62" fmla="val 130"/>
              <a:gd name="f63" fmla="val 75"/>
              <a:gd name="f64" fmla="val 113"/>
              <a:gd name="f65" fmla="val 71"/>
              <a:gd name="f66" fmla="val 122"/>
              <a:gd name="f67" fmla="val 69"/>
              <a:gd name="f68" fmla="val 138"/>
              <a:gd name="f69" fmla="val 65"/>
              <a:gd name="f70" fmla="val 186"/>
              <a:gd name="f71" fmla="val 99"/>
              <a:gd name="f72" fmla="val 152"/>
              <a:gd name="f73" fmla="val 197"/>
              <a:gd name="f74" fmla="val 241"/>
              <a:gd name="f75" fmla="val 207"/>
              <a:gd name="f76" fmla="val 161"/>
              <a:gd name="f77" fmla="val 259"/>
              <a:gd name="f78" fmla="val 137"/>
              <a:gd name="f79" fmla="val 236"/>
              <a:gd name="f80" fmla="val 100"/>
              <a:gd name="f81" fmla="val 219"/>
              <a:gd name="f82" fmla="val 89"/>
              <a:gd name="f83" fmla="val 203"/>
              <a:gd name="f84" fmla="val 77"/>
              <a:gd name="f85" fmla="+- 0 0 -90"/>
              <a:gd name="f86" fmla="*/ f3 1 324"/>
              <a:gd name="f87" fmla="*/ f4 1 274"/>
              <a:gd name="f88" fmla="val f5"/>
              <a:gd name="f89" fmla="val f6"/>
              <a:gd name="f90" fmla="val f7"/>
              <a:gd name="f91" fmla="*/ f85 f0 1"/>
              <a:gd name="f92" fmla="+- f90 0 f88"/>
              <a:gd name="f93" fmla="+- f89 0 f88"/>
              <a:gd name="f94" fmla="*/ f91 1 f2"/>
              <a:gd name="f95" fmla="*/ f93 1 324"/>
              <a:gd name="f96" fmla="*/ f92 1 274"/>
              <a:gd name="f97" fmla="*/ 324 f93 1"/>
              <a:gd name="f98" fmla="*/ 191 f92 1"/>
              <a:gd name="f99" fmla="*/ 215 f93 1"/>
              <a:gd name="f100" fmla="*/ 258 f92 1"/>
              <a:gd name="f101" fmla="*/ 217 f93 1"/>
              <a:gd name="f102" fmla="*/ 240 f92 1"/>
              <a:gd name="f103" fmla="*/ 162 f93 1"/>
              <a:gd name="f104" fmla="*/ 251 f92 1"/>
              <a:gd name="f105" fmla="*/ 107 f93 1"/>
              <a:gd name="f106" fmla="*/ 109 f93 1"/>
              <a:gd name="f107" fmla="*/ 254 f92 1"/>
              <a:gd name="f108" fmla="*/ 0 f93 1"/>
              <a:gd name="f109" fmla="*/ 41 f93 1"/>
              <a:gd name="f110" fmla="*/ 121 f92 1"/>
              <a:gd name="f111" fmla="*/ 63 f93 1"/>
              <a:gd name="f112" fmla="*/ 76 f92 1"/>
              <a:gd name="f113" fmla="*/ 262 f93 1"/>
              <a:gd name="f114" fmla="*/ 78 f92 1"/>
              <a:gd name="f115" fmla="*/ 290 f93 1"/>
              <a:gd name="f116" fmla="*/ 133 f92 1"/>
              <a:gd name="f117" fmla="*/ 184 f93 1"/>
              <a:gd name="f118" fmla="*/ 64 f92 1"/>
              <a:gd name="f119" fmla="*/ 95 f93 1"/>
              <a:gd name="f120" fmla="*/ 111 f92 1"/>
              <a:gd name="f121" fmla="*/ 69 f93 1"/>
              <a:gd name="f122" fmla="*/ 138 f92 1"/>
              <a:gd name="f123" fmla="*/ 152 f93 1"/>
              <a:gd name="f124" fmla="*/ 234 f92 1"/>
              <a:gd name="f125" fmla="*/ 254 f93 1"/>
              <a:gd name="f126" fmla="*/ 161 f92 1"/>
              <a:gd name="f127" fmla="*/ 236 f93 1"/>
              <a:gd name="f128" fmla="*/ 100 f92 1"/>
              <a:gd name="f129" fmla="+- f94 0 f1"/>
              <a:gd name="f130" fmla="*/ f97 1 324"/>
              <a:gd name="f131" fmla="*/ f98 1 274"/>
              <a:gd name="f132" fmla="*/ f99 1 324"/>
              <a:gd name="f133" fmla="*/ f100 1 274"/>
              <a:gd name="f134" fmla="*/ f101 1 324"/>
              <a:gd name="f135" fmla="*/ f102 1 274"/>
              <a:gd name="f136" fmla="*/ f103 1 324"/>
              <a:gd name="f137" fmla="*/ f104 1 274"/>
              <a:gd name="f138" fmla="*/ f105 1 324"/>
              <a:gd name="f139" fmla="*/ f106 1 324"/>
              <a:gd name="f140" fmla="*/ f107 1 274"/>
              <a:gd name="f141" fmla="*/ f108 1 324"/>
              <a:gd name="f142" fmla="*/ f109 1 324"/>
              <a:gd name="f143" fmla="*/ f110 1 274"/>
              <a:gd name="f144" fmla="*/ f111 1 324"/>
              <a:gd name="f145" fmla="*/ f112 1 274"/>
              <a:gd name="f146" fmla="*/ f113 1 324"/>
              <a:gd name="f147" fmla="*/ f114 1 274"/>
              <a:gd name="f148" fmla="*/ f115 1 324"/>
              <a:gd name="f149" fmla="*/ f116 1 274"/>
              <a:gd name="f150" fmla="*/ f117 1 324"/>
              <a:gd name="f151" fmla="*/ f118 1 274"/>
              <a:gd name="f152" fmla="*/ f119 1 324"/>
              <a:gd name="f153" fmla="*/ f120 1 274"/>
              <a:gd name="f154" fmla="*/ f121 1 324"/>
              <a:gd name="f155" fmla="*/ f122 1 274"/>
              <a:gd name="f156" fmla="*/ f123 1 324"/>
              <a:gd name="f157" fmla="*/ f124 1 274"/>
              <a:gd name="f158" fmla="*/ f125 1 324"/>
              <a:gd name="f159" fmla="*/ f126 1 274"/>
              <a:gd name="f160" fmla="*/ f127 1 324"/>
              <a:gd name="f161" fmla="*/ f128 1 274"/>
              <a:gd name="f162" fmla="*/ 0 1 f95"/>
              <a:gd name="f163" fmla="*/ f89 1 f95"/>
              <a:gd name="f164" fmla="*/ 0 1 f96"/>
              <a:gd name="f165" fmla="*/ f90 1 f96"/>
              <a:gd name="f166" fmla="*/ f130 1 f95"/>
              <a:gd name="f167" fmla="*/ f131 1 f96"/>
              <a:gd name="f168" fmla="*/ f132 1 f95"/>
              <a:gd name="f169" fmla="*/ f133 1 f96"/>
              <a:gd name="f170" fmla="*/ f134 1 f95"/>
              <a:gd name="f171" fmla="*/ f135 1 f96"/>
              <a:gd name="f172" fmla="*/ f136 1 f95"/>
              <a:gd name="f173" fmla="*/ f137 1 f96"/>
              <a:gd name="f174" fmla="*/ f138 1 f95"/>
              <a:gd name="f175" fmla="*/ f139 1 f95"/>
              <a:gd name="f176" fmla="*/ f140 1 f96"/>
              <a:gd name="f177" fmla="*/ f141 1 f95"/>
              <a:gd name="f178" fmla="*/ f142 1 f95"/>
              <a:gd name="f179" fmla="*/ f143 1 f96"/>
              <a:gd name="f180" fmla="*/ f144 1 f95"/>
              <a:gd name="f181" fmla="*/ f145 1 f96"/>
              <a:gd name="f182" fmla="*/ f146 1 f95"/>
              <a:gd name="f183" fmla="*/ f147 1 f96"/>
              <a:gd name="f184" fmla="*/ f148 1 f95"/>
              <a:gd name="f185" fmla="*/ f149 1 f96"/>
              <a:gd name="f186" fmla="*/ f150 1 f95"/>
              <a:gd name="f187" fmla="*/ f151 1 f96"/>
              <a:gd name="f188" fmla="*/ f152 1 f95"/>
              <a:gd name="f189" fmla="*/ f153 1 f96"/>
              <a:gd name="f190" fmla="*/ f154 1 f95"/>
              <a:gd name="f191" fmla="*/ f155 1 f96"/>
              <a:gd name="f192" fmla="*/ f156 1 f95"/>
              <a:gd name="f193" fmla="*/ f157 1 f96"/>
              <a:gd name="f194" fmla="*/ f158 1 f95"/>
              <a:gd name="f195" fmla="*/ f159 1 f96"/>
              <a:gd name="f196" fmla="*/ f160 1 f95"/>
              <a:gd name="f197" fmla="*/ f161 1 f96"/>
              <a:gd name="f198" fmla="*/ f162 f86 1"/>
              <a:gd name="f199" fmla="*/ f163 f86 1"/>
              <a:gd name="f200" fmla="*/ f165 f87 1"/>
              <a:gd name="f201" fmla="*/ f164 f87 1"/>
              <a:gd name="f202" fmla="*/ f166 f86 1"/>
              <a:gd name="f203" fmla="*/ f167 f87 1"/>
              <a:gd name="f204" fmla="*/ f168 f86 1"/>
              <a:gd name="f205" fmla="*/ f169 f87 1"/>
              <a:gd name="f206" fmla="*/ f170 f86 1"/>
              <a:gd name="f207" fmla="*/ f171 f87 1"/>
              <a:gd name="f208" fmla="*/ f172 f86 1"/>
              <a:gd name="f209" fmla="*/ f173 f87 1"/>
              <a:gd name="f210" fmla="*/ f174 f86 1"/>
              <a:gd name="f211" fmla="*/ f175 f86 1"/>
              <a:gd name="f212" fmla="*/ f176 f87 1"/>
              <a:gd name="f213" fmla="*/ f177 f86 1"/>
              <a:gd name="f214" fmla="*/ f178 f86 1"/>
              <a:gd name="f215" fmla="*/ f179 f87 1"/>
              <a:gd name="f216" fmla="*/ f180 f86 1"/>
              <a:gd name="f217" fmla="*/ f181 f87 1"/>
              <a:gd name="f218" fmla="*/ f182 f86 1"/>
              <a:gd name="f219" fmla="*/ f183 f87 1"/>
              <a:gd name="f220" fmla="*/ f184 f86 1"/>
              <a:gd name="f221" fmla="*/ f185 f87 1"/>
              <a:gd name="f222" fmla="*/ f186 f86 1"/>
              <a:gd name="f223" fmla="*/ f187 f87 1"/>
              <a:gd name="f224" fmla="*/ f188 f86 1"/>
              <a:gd name="f225" fmla="*/ f189 f87 1"/>
              <a:gd name="f226" fmla="*/ f190 f86 1"/>
              <a:gd name="f227" fmla="*/ f191 f87 1"/>
              <a:gd name="f228" fmla="*/ f192 f86 1"/>
              <a:gd name="f229" fmla="*/ f193 f87 1"/>
              <a:gd name="f230" fmla="*/ f194 f86 1"/>
              <a:gd name="f231" fmla="*/ f195 f87 1"/>
              <a:gd name="f232" fmla="*/ f196 f86 1"/>
              <a:gd name="f233" fmla="*/ f197 f87 1"/>
            </a:gdLst>
            <a:ahLst/>
            <a:cxnLst>
              <a:cxn ang="3cd4">
                <a:pos x="hc" y="t"/>
              </a:cxn>
              <a:cxn ang="0">
                <a:pos x="r" y="vc"/>
              </a:cxn>
              <a:cxn ang="cd4">
                <a:pos x="hc" y="b"/>
              </a:cxn>
              <a:cxn ang="cd2">
                <a:pos x="l" y="vc"/>
              </a:cxn>
              <a:cxn ang="f129">
                <a:pos x="f202" y="f203"/>
              </a:cxn>
              <a:cxn ang="f129">
                <a:pos x="f204" y="f205"/>
              </a:cxn>
              <a:cxn ang="f129">
                <a:pos x="f206" y="f207"/>
              </a:cxn>
              <a:cxn ang="f129">
                <a:pos x="f208" y="f209"/>
              </a:cxn>
              <a:cxn ang="f129">
                <a:pos x="f210" y="f207"/>
              </a:cxn>
              <a:cxn ang="f129">
                <a:pos x="f211" y="f212"/>
              </a:cxn>
              <a:cxn ang="f129">
                <a:pos x="f213" y="f203"/>
              </a:cxn>
              <a:cxn ang="f129">
                <a:pos x="f214" y="f215"/>
              </a:cxn>
              <a:cxn ang="f129">
                <a:pos x="f216" y="f217"/>
              </a:cxn>
              <a:cxn ang="f129">
                <a:pos x="f218" y="f219"/>
              </a:cxn>
              <a:cxn ang="f129">
                <a:pos x="f220" y="f221"/>
              </a:cxn>
              <a:cxn ang="f129">
                <a:pos x="f202" y="f203"/>
              </a:cxn>
              <a:cxn ang="f129">
                <a:pos x="f222" y="f223"/>
              </a:cxn>
              <a:cxn ang="f129">
                <a:pos x="f224" y="f225"/>
              </a:cxn>
              <a:cxn ang="f129">
                <a:pos x="f226" y="f227"/>
              </a:cxn>
              <a:cxn ang="f129">
                <a:pos x="f228" y="f229"/>
              </a:cxn>
              <a:cxn ang="f129">
                <a:pos x="f230" y="f231"/>
              </a:cxn>
              <a:cxn ang="f129">
                <a:pos x="f232" y="f233"/>
              </a:cxn>
              <a:cxn ang="f129">
                <a:pos x="f222" y="f223"/>
              </a:cxn>
            </a:cxnLst>
            <a:rect l="f198" t="f201" r="f199" b="f200"/>
            <a:pathLst>
              <a:path w="324" h="274">
                <a:moveTo>
                  <a:pt x="f6" y="f8"/>
                </a:moveTo>
                <a:cubicBezTo>
                  <a:pt x="f9" y="f10"/>
                  <a:pt x="f11" y="f12"/>
                  <a:pt x="f13" y="f14"/>
                </a:cubicBezTo>
                <a:cubicBezTo>
                  <a:pt x="f15" y="f16"/>
                  <a:pt x="f17" y="f18"/>
                  <a:pt x="f17" y="f19"/>
                </a:cubicBezTo>
                <a:cubicBezTo>
                  <a:pt x="f20" y="f21"/>
                  <a:pt x="f2" y="f22"/>
                  <a:pt x="f23" y="f22"/>
                </a:cubicBezTo>
                <a:cubicBezTo>
                  <a:pt x="f24" y="f22"/>
                  <a:pt x="f25" y="f21"/>
                  <a:pt x="f26" y="f19"/>
                </a:cubicBezTo>
                <a:cubicBezTo>
                  <a:pt x="f27" y="f21"/>
                  <a:pt x="f27" y="f28"/>
                  <a:pt x="f29" y="f30"/>
                </a:cubicBezTo>
                <a:cubicBezTo>
                  <a:pt x="f31" y="f7"/>
                  <a:pt x="f32" y="f33"/>
                  <a:pt x="f5" y="f8"/>
                </a:cubicBezTo>
                <a:cubicBezTo>
                  <a:pt x="f34" y="f35"/>
                  <a:pt x="f36" y="f37"/>
                  <a:pt x="f38" y="f39"/>
                </a:cubicBezTo>
                <a:cubicBezTo>
                  <a:pt x="f40" y="f41"/>
                  <a:pt x="f42" y="f43"/>
                  <a:pt x="f44" y="f45"/>
                </a:cubicBezTo>
                <a:cubicBezTo>
                  <a:pt x="f46" y="f5"/>
                  <a:pt x="f17" y="f47"/>
                  <a:pt x="f48" y="f49"/>
                </a:cubicBezTo>
                <a:cubicBezTo>
                  <a:pt x="f50" y="f31"/>
                  <a:pt x="f51" y="f52"/>
                  <a:pt x="f53" y="f54"/>
                </a:cubicBezTo>
                <a:cubicBezTo>
                  <a:pt x="f55" y="f56"/>
                  <a:pt x="f57" y="f58"/>
                  <a:pt x="f6" y="f8"/>
                </a:cubicBezTo>
                <a:close/>
                <a:moveTo>
                  <a:pt x="f59" y="f60"/>
                </a:moveTo>
                <a:cubicBezTo>
                  <a:pt x="f61" y="f43"/>
                  <a:pt x="f62" y="f26"/>
                  <a:pt x="f31" y="f46"/>
                </a:cubicBezTo>
                <a:cubicBezTo>
                  <a:pt x="f63" y="f64"/>
                  <a:pt x="f65" y="f66"/>
                  <a:pt x="f67" y="f68"/>
                </a:cubicBezTo>
                <a:cubicBezTo>
                  <a:pt x="f69" y="f70"/>
                  <a:pt x="f71" y="f33"/>
                  <a:pt x="f72" y="f10"/>
                </a:cubicBezTo>
                <a:cubicBezTo>
                  <a:pt x="f73" y="f74"/>
                  <a:pt x="f21" y="f75"/>
                  <a:pt x="f30" y="f76"/>
                </a:cubicBezTo>
                <a:cubicBezTo>
                  <a:pt x="f77" y="f78"/>
                  <a:pt x="f22" y="f29"/>
                  <a:pt x="f79" y="f80"/>
                </a:cubicBezTo>
                <a:cubicBezTo>
                  <a:pt x="f81" y="f82"/>
                  <a:pt x="f83" y="f84"/>
                  <a:pt x="f59" y="f60"/>
                </a:cubicBezTo>
                <a:close/>
              </a:path>
            </a:pathLst>
          </a:custGeom>
          <a:solidFill>
            <a:srgbClr val="D07576"/>
          </a:solid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ES" sz="1400" b="0" i="0" u="none" strike="noStrike" kern="0" cap="none" spc="0" baseline="0">
              <a:solidFill>
                <a:srgbClr val="000000"/>
              </a:solidFill>
              <a:uFillTx/>
              <a:latin typeface="Arial"/>
              <a:ea typeface="Arial"/>
              <a:cs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981">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7BB4B62-7D46-B36B-9482-A12B934F102D}"/>
              </a:ext>
            </a:extLst>
          </p:cNvPr>
          <p:cNvSpPr txBox="1">
            <a:spLocks noGrp="1"/>
          </p:cNvSpPr>
          <p:nvPr>
            <p:ph type="body" idx="4294967295"/>
          </p:nvPr>
        </p:nvSpPr>
        <p:spPr>
          <a:xfrm>
            <a:off x="242645" y="92610"/>
            <a:ext cx="8679896" cy="543181"/>
          </a:xfrm>
        </p:spPr>
        <p:txBody>
          <a:bodyPr anchor="ctr" anchorCtr="1"/>
          <a:lstStyle/>
          <a:p>
            <a:pPr marL="0" lvl="0" indent="0" algn="ctr">
              <a:buNone/>
            </a:pPr>
            <a:r>
              <a:rPr lang="en-US" sz="3600">
                <a:solidFill>
                  <a:srgbClr val="000000"/>
                </a:solidFill>
                <a:latin typeface="Arial"/>
                <a:cs typeface="Arial" pitchFamily="34"/>
              </a:rPr>
              <a:t>Fully Editable Icon Sets: A</a:t>
            </a:r>
          </a:p>
        </p:txBody>
      </p:sp>
      <p:sp>
        <p:nvSpPr>
          <p:cNvPr id="3" name="Diamond 5">
            <a:extLst>
              <a:ext uri="{FF2B5EF4-FFF2-40B4-BE49-F238E27FC236}">
                <a16:creationId xmlns:a16="http://schemas.microsoft.com/office/drawing/2014/main" id="{B41F7E72-3F1B-799E-744F-0F24AE8B0C91}"/>
              </a:ext>
            </a:extLst>
          </p:cNvPr>
          <p:cNvSpPr/>
          <p:nvPr/>
        </p:nvSpPr>
        <p:spPr>
          <a:xfrm>
            <a:off x="4584051" y="1119115"/>
            <a:ext cx="392359" cy="393521"/>
          </a:xfrm>
          <a:custGeom>
            <a:avLst/>
            <a:gdLst>
              <a:gd name="f0" fmla="val w"/>
              <a:gd name="f1" fmla="val h"/>
              <a:gd name="f2" fmla="val 0"/>
              <a:gd name="f3" fmla="val 3240001"/>
              <a:gd name="f4" fmla="val 3249575"/>
              <a:gd name="f5" fmla="val 1275349"/>
              <a:gd name="f6" fmla="val 2002569"/>
              <a:gd name="f7" fmla="val 1625117"/>
              <a:gd name="f8" fmla="val 2233002"/>
              <a:gd name="f9" fmla="val 1968772"/>
              <a:gd name="f10" fmla="val 2006596"/>
              <a:gd name="f11" fmla="val 1067116"/>
              <a:gd name="f12" fmla="val 1473605"/>
              <a:gd name="f13" fmla="val 1581605"/>
              <a:gd name="f14" fmla="val 2183116"/>
              <a:gd name="f15" fmla="val 1267205"/>
              <a:gd name="f16" fmla="val 1375205"/>
              <a:gd name="f17" fmla="val 1172196"/>
              <a:gd name="f18" fmla="val 3142550"/>
              <a:gd name="f19" fmla="val 2026252"/>
              <a:gd name="f20" fmla="val 1968728"/>
              <a:gd name="f21" fmla="val 3049854"/>
              <a:gd name="f22" fmla="val 1294362"/>
              <a:gd name="f23" fmla="val 602850"/>
              <a:gd name="f24" fmla="val 1559516"/>
              <a:gd name="f25" fmla="val 1217896"/>
              <a:gd name="f26" fmla="val 1964719"/>
              <a:gd name="f27" fmla="val 1060805"/>
              <a:gd name="f28" fmla="val 1168805"/>
              <a:gd name="f29" fmla="val 869032"/>
              <a:gd name="f30" fmla="val 816137"/>
              <a:gd name="f31" fmla="val 2381200"/>
              <a:gd name="f32" fmla="val 1623491"/>
              <a:gd name="f33" fmla="val 1668045"/>
              <a:gd name="f34" fmla="val 2093329"/>
              <a:gd name="f35" fmla="val 1625116"/>
              <a:gd name="f36" fmla="val 2121611"/>
              <a:gd name="f37" fmla="val 3235286"/>
              <a:gd name="f38" fmla="val 1060806"/>
              <a:gd name="f39" fmla="val 2489212"/>
              <a:gd name="f40" fmla="val 1552331"/>
              <a:gd name="f41" fmla="val 708008"/>
              <a:gd name="f42" fmla="val 761020"/>
              <a:gd name="f43" fmla="val 14946"/>
              <a:gd name="f44" fmla="*/ f0 1 3240001"/>
              <a:gd name="f45" fmla="*/ f1 1 3249575"/>
              <a:gd name="f46" fmla="val f2"/>
              <a:gd name="f47" fmla="val f3"/>
              <a:gd name="f48" fmla="val f4"/>
              <a:gd name="f49" fmla="+- f48 0 f46"/>
              <a:gd name="f50" fmla="+- f47 0 f46"/>
              <a:gd name="f51" fmla="*/ f50 1 3240001"/>
              <a:gd name="f52" fmla="*/ f49 1 3249575"/>
              <a:gd name="f53" fmla="*/ f46 1 f51"/>
              <a:gd name="f54" fmla="*/ f47 1 f51"/>
              <a:gd name="f55" fmla="*/ f46 1 f52"/>
              <a:gd name="f56" fmla="*/ f48 1 f52"/>
              <a:gd name="f57" fmla="*/ f53 f44 1"/>
              <a:gd name="f58" fmla="*/ f54 f44 1"/>
              <a:gd name="f59" fmla="*/ f56 f45 1"/>
              <a:gd name="f60" fmla="*/ f55 f45 1"/>
            </a:gdLst>
            <a:ahLst/>
            <a:cxnLst>
              <a:cxn ang="3cd4">
                <a:pos x="hc" y="t"/>
              </a:cxn>
              <a:cxn ang="0">
                <a:pos x="r" y="vc"/>
              </a:cxn>
              <a:cxn ang="cd4">
                <a:pos x="hc" y="b"/>
              </a:cxn>
              <a:cxn ang="cd2">
                <a:pos x="l" y="vc"/>
              </a:cxn>
            </a:cxnLst>
            <a:rect l="f57" t="f60" r="f58" b="f59"/>
            <a:pathLst>
              <a:path w="3240001" h="3249575">
                <a:moveTo>
                  <a:pt x="f5" y="f6"/>
                </a:moveTo>
                <a:lnTo>
                  <a:pt x="f7" y="f8"/>
                </a:lnTo>
                <a:lnTo>
                  <a:pt x="f9" y="f10"/>
                </a:lnTo>
                <a:lnTo>
                  <a:pt x="f3" y="f4"/>
                </a:lnTo>
                <a:lnTo>
                  <a:pt x="f2" y="f4"/>
                </a:lnTo>
                <a:close/>
                <a:moveTo>
                  <a:pt x="f11" y="f12"/>
                </a:moveTo>
                <a:lnTo>
                  <a:pt x="f11" y="f13"/>
                </a:lnTo>
                <a:lnTo>
                  <a:pt x="f14" y="f13"/>
                </a:lnTo>
                <a:lnTo>
                  <a:pt x="f14" y="f12"/>
                </a:lnTo>
                <a:close/>
                <a:moveTo>
                  <a:pt x="f11" y="f15"/>
                </a:moveTo>
                <a:lnTo>
                  <a:pt x="f11" y="f16"/>
                </a:lnTo>
                <a:lnTo>
                  <a:pt x="f14" y="f16"/>
                </a:lnTo>
                <a:lnTo>
                  <a:pt x="f14" y="f15"/>
                </a:lnTo>
                <a:close/>
                <a:moveTo>
                  <a:pt x="f3" y="f17"/>
                </a:moveTo>
                <a:lnTo>
                  <a:pt x="f3" y="f18"/>
                </a:lnTo>
                <a:lnTo>
                  <a:pt x="f19" y="f20"/>
                </a:lnTo>
                <a:lnTo>
                  <a:pt x="f21" y="f22"/>
                </a:lnTo>
                <a:close/>
                <a:moveTo>
                  <a:pt x="f2" y="f17"/>
                </a:moveTo>
                <a:lnTo>
                  <a:pt x="f23" y="f24"/>
                </a:lnTo>
                <a:lnTo>
                  <a:pt x="f25" y="f26"/>
                </a:lnTo>
                <a:lnTo>
                  <a:pt x="f2" y="f18"/>
                </a:lnTo>
                <a:close/>
                <a:moveTo>
                  <a:pt x="f11" y="f27"/>
                </a:moveTo>
                <a:lnTo>
                  <a:pt x="f11" y="f28"/>
                </a:lnTo>
                <a:lnTo>
                  <a:pt x="f14" y="f28"/>
                </a:lnTo>
                <a:lnTo>
                  <a:pt x="f14" y="f27"/>
                </a:lnTo>
                <a:close/>
                <a:moveTo>
                  <a:pt x="f29" y="f30"/>
                </a:moveTo>
                <a:lnTo>
                  <a:pt x="f31" y="f30"/>
                </a:lnTo>
                <a:lnTo>
                  <a:pt x="f31" y="f32"/>
                </a:lnTo>
                <a:lnTo>
                  <a:pt x="f33" y="f34"/>
                </a:lnTo>
                <a:lnTo>
                  <a:pt x="f35" y="f36"/>
                </a:lnTo>
                <a:lnTo>
                  <a:pt x="f29" y="f32"/>
                </a:lnTo>
                <a:close/>
                <a:moveTo>
                  <a:pt x="f35" y="f2"/>
                </a:moveTo>
                <a:lnTo>
                  <a:pt x="f37" y="f38"/>
                </a:lnTo>
                <a:lnTo>
                  <a:pt x="f39" y="f40"/>
                </a:lnTo>
                <a:lnTo>
                  <a:pt x="f39" y="f41"/>
                </a:lnTo>
                <a:lnTo>
                  <a:pt x="f42" y="f41"/>
                </a:lnTo>
                <a:lnTo>
                  <a:pt x="f42" y="f40"/>
                </a:lnTo>
                <a:lnTo>
                  <a:pt x="f43" y="f38"/>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4" name="Isosceles Triangle 51">
            <a:extLst>
              <a:ext uri="{FF2B5EF4-FFF2-40B4-BE49-F238E27FC236}">
                <a16:creationId xmlns:a16="http://schemas.microsoft.com/office/drawing/2014/main" id="{EDBD99AC-308E-907C-9D4F-939752A95342}"/>
              </a:ext>
            </a:extLst>
          </p:cNvPr>
          <p:cNvSpPr/>
          <p:nvPr/>
        </p:nvSpPr>
        <p:spPr>
          <a:xfrm>
            <a:off x="3954990" y="1172013"/>
            <a:ext cx="392359" cy="287715"/>
          </a:xfrm>
          <a:custGeom>
            <a:avLst/>
            <a:gdLst>
              <a:gd name="f0" fmla="val w"/>
              <a:gd name="f1" fmla="val h"/>
              <a:gd name="f2" fmla="val 0"/>
              <a:gd name="f3" fmla="val 3240001"/>
              <a:gd name="f4" fmla="val 2375905"/>
              <a:gd name="f5" fmla="val 1974640"/>
              <a:gd name="f6" fmla="val 1379575"/>
              <a:gd name="f7" fmla="val 1"/>
              <a:gd name="f8" fmla="val 1269863"/>
              <a:gd name="f9" fmla="val 1399042"/>
              <a:gd name="f10" fmla="val 1610574"/>
              <a:gd name="f11" fmla="val 1745545"/>
              <a:gd name="f12" fmla="val 126952"/>
              <a:gd name="f13" fmla="val 2258912"/>
              <a:gd name="f14" fmla="val 2032457"/>
              <a:gd name="f15" fmla="val 1334195"/>
              <a:gd name="f16" fmla="val 117525"/>
              <a:gd name="f17" fmla="val 1207545"/>
              <a:gd name="f18" fmla="val 1324768"/>
              <a:gd name="f19" fmla="val 2249485"/>
              <a:gd name="f20" fmla="val 3240000"/>
              <a:gd name="f21" fmla="val 1610572"/>
              <a:gd name="f22" fmla="val 1620513"/>
              <a:gd name="f23" fmla="*/ f0 1 3240001"/>
              <a:gd name="f24" fmla="*/ f1 1 2375905"/>
              <a:gd name="f25" fmla="val f2"/>
              <a:gd name="f26" fmla="val f3"/>
              <a:gd name="f27" fmla="val f4"/>
              <a:gd name="f28" fmla="+- f27 0 f25"/>
              <a:gd name="f29" fmla="+- f26 0 f25"/>
              <a:gd name="f30" fmla="*/ f29 1 3240001"/>
              <a:gd name="f31" fmla="*/ f28 1 2375905"/>
              <a:gd name="f32" fmla="*/ f25 1 f30"/>
              <a:gd name="f33" fmla="*/ f26 1 f30"/>
              <a:gd name="f34" fmla="*/ f25 1 f31"/>
              <a:gd name="f35" fmla="*/ f27 1 f31"/>
              <a:gd name="f36" fmla="*/ f32 f23 1"/>
              <a:gd name="f37" fmla="*/ f33 f23 1"/>
              <a:gd name="f38" fmla="*/ f35 f24 1"/>
              <a:gd name="f39" fmla="*/ f34 f24 1"/>
            </a:gdLst>
            <a:ahLst/>
            <a:cxnLst>
              <a:cxn ang="3cd4">
                <a:pos x="hc" y="t"/>
              </a:cxn>
              <a:cxn ang="0">
                <a:pos x="r" y="vc"/>
              </a:cxn>
              <a:cxn ang="cd4">
                <a:pos x="hc" y="b"/>
              </a:cxn>
              <a:cxn ang="cd2">
                <a:pos x="l" y="vc"/>
              </a:cxn>
            </a:cxnLst>
            <a:rect l="f36" t="f39" r="f37" b="f38"/>
            <a:pathLst>
              <a:path w="3240001" h="2375905">
                <a:moveTo>
                  <a:pt x="f5" y="f6"/>
                </a:moveTo>
                <a:lnTo>
                  <a:pt x="f3" y="f4"/>
                </a:lnTo>
                <a:lnTo>
                  <a:pt x="f7" y="f4"/>
                </a:lnTo>
                <a:lnTo>
                  <a:pt x="f8" y="f9"/>
                </a:lnTo>
                <a:lnTo>
                  <a:pt x="f10" y="f11"/>
                </a:lnTo>
                <a:close/>
                <a:moveTo>
                  <a:pt x="f3" y="f12"/>
                </a:moveTo>
                <a:lnTo>
                  <a:pt x="f3" y="f13"/>
                </a:lnTo>
                <a:lnTo>
                  <a:pt x="f14" y="f15"/>
                </a:lnTo>
                <a:close/>
                <a:moveTo>
                  <a:pt x="f2" y="f16"/>
                </a:moveTo>
                <a:lnTo>
                  <a:pt x="f17" y="f18"/>
                </a:lnTo>
                <a:lnTo>
                  <a:pt x="f2" y="f19"/>
                </a:lnTo>
                <a:close/>
                <a:moveTo>
                  <a:pt x="f2" y="f2"/>
                </a:moveTo>
                <a:lnTo>
                  <a:pt x="f20" y="f2"/>
                </a:lnTo>
                <a:lnTo>
                  <a:pt x="f21" y="f22"/>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5" name="Isosceles Triangle 57">
            <a:extLst>
              <a:ext uri="{FF2B5EF4-FFF2-40B4-BE49-F238E27FC236}">
                <a16:creationId xmlns:a16="http://schemas.microsoft.com/office/drawing/2014/main" id="{EC86CC5E-C77D-1835-6228-ED96EA4E130D}"/>
              </a:ext>
            </a:extLst>
          </p:cNvPr>
          <p:cNvSpPr/>
          <p:nvPr/>
        </p:nvSpPr>
        <p:spPr>
          <a:xfrm>
            <a:off x="4585615" y="3390156"/>
            <a:ext cx="234854" cy="530928"/>
          </a:xfrm>
          <a:custGeom>
            <a:avLst/>
            <a:gdLst>
              <a:gd name="f0" fmla="val 10800000"/>
              <a:gd name="f1" fmla="val 5400000"/>
              <a:gd name="f2" fmla="val 180"/>
              <a:gd name="f3" fmla="val w"/>
              <a:gd name="f4" fmla="val h"/>
              <a:gd name="f5" fmla="val 0"/>
              <a:gd name="f6" fmla="val 1346449"/>
              <a:gd name="f7" fmla="val 3166775"/>
              <a:gd name="f8" fmla="val 1148449"/>
              <a:gd name="f9" fmla="val 2374775"/>
              <a:gd name="f10" fmla="val 198001"/>
              <a:gd name="f11" fmla="val 1"/>
              <a:gd name="f12" fmla="val 755186"/>
              <a:gd name="f13" fmla="val 438198"/>
              <a:gd name="f14" fmla="val 734449"/>
              <a:gd name="f15" fmla="val 793446"/>
              <a:gd name="f16" fmla="val 1231644"/>
              <a:gd name="f17" fmla="val 803843"/>
              <a:gd name="f18" fmla="val 1256124"/>
              <a:gd name="f19" fmla="val 853246"/>
              <a:gd name="f20" fmla="val 1322425"/>
              <a:gd name="f21" fmla="val 1400264"/>
              <a:gd name="f22" fmla="val 1499686"/>
              <a:gd name="f23" fmla="val 772648"/>
              <a:gd name="f24" fmla="val 1580284"/>
              <a:gd name="f25" fmla="val 673226"/>
              <a:gd name="f26" fmla="val 573804"/>
              <a:gd name="f27" fmla="val 493206"/>
              <a:gd name="f28" fmla="val 1322426"/>
              <a:gd name="f29" fmla="val 542608"/>
              <a:gd name="f30" fmla="val 1256126"/>
              <a:gd name="f31" fmla="val 612000"/>
              <a:gd name="f32" fmla="val 1231645"/>
              <a:gd name="f33" fmla="val 591263"/>
              <a:gd name="f34" fmla="val 10368"/>
              <a:gd name="f35" fmla="val 2939"/>
              <a:gd name="f36" fmla="val 1491744"/>
              <a:gd name="f37" fmla="val 2009"/>
              <a:gd name="f38" fmla="val 1494147"/>
              <a:gd name="f39" fmla="val 1499342"/>
              <a:gd name="f40" fmla="val 6353"/>
              <a:gd name="f41" fmla="val 274151"/>
              <a:gd name="f42" fmla="val 1797289"/>
              <a:gd name="f43" fmla="val 320153"/>
              <a:gd name="f44" fmla="val 2031319"/>
              <a:gd name="f45" fmla="val 273414"/>
              <a:gd name="f46" fmla="val 2293171"/>
              <a:gd name="f47" fmla="val 1091887"/>
              <a:gd name="f48" fmla="val 2283744"/>
              <a:gd name="f49" fmla="val 1035756"/>
              <a:gd name="f50" fmla="val 1984266"/>
              <a:gd name="f51" fmla="val 1081794"/>
              <a:gd name="f52" fmla="val 1833397"/>
              <a:gd name="f53" fmla="val 1340768"/>
              <a:gd name="f54" fmla="val 1344512"/>
              <a:gd name="f55" fmla="val 1494334"/>
              <a:gd name="f56" fmla="val 1345124"/>
              <a:gd name="f57" fmla="val 1493447"/>
              <a:gd name="f58" fmla="val 1345785"/>
              <a:gd name="f59" fmla="val 1492596"/>
              <a:gd name="f60" fmla="val 1346448"/>
              <a:gd name="f61" fmla="val 1343510"/>
              <a:gd name="f62" fmla="val 1140490"/>
              <a:gd name="f63" fmla="val 966846"/>
              <a:gd name="f64" fmla="val 958206"/>
              <a:gd name="f65" fmla="val 524898"/>
              <a:gd name="f66" fmla="+- 0 0 -90"/>
              <a:gd name="f67" fmla="*/ f3 1 1346449"/>
              <a:gd name="f68" fmla="*/ f4 1 3166775"/>
              <a:gd name="f69" fmla="val f5"/>
              <a:gd name="f70" fmla="val f6"/>
              <a:gd name="f71" fmla="val f7"/>
              <a:gd name="f72" fmla="*/ f66 f0 1"/>
              <a:gd name="f73" fmla="+- f71 0 f69"/>
              <a:gd name="f74" fmla="+- f70 0 f69"/>
              <a:gd name="f75" fmla="*/ f72 1 f2"/>
              <a:gd name="f76" fmla="*/ f74 1 1346449"/>
              <a:gd name="f77" fmla="*/ f73 1 3166775"/>
              <a:gd name="f78" fmla="*/ 1148449 f74 1"/>
              <a:gd name="f79" fmla="*/ 2374775 f73 1"/>
              <a:gd name="f80" fmla="*/ 198001 f74 1"/>
              <a:gd name="f81" fmla="*/ 1 f74 1"/>
              <a:gd name="f82" fmla="*/ 3166775 f73 1"/>
              <a:gd name="f83" fmla="*/ 1346449 f74 1"/>
              <a:gd name="f84" fmla="*/ 755186 f74 1"/>
              <a:gd name="f85" fmla="*/ 0 f73 1"/>
              <a:gd name="f86" fmla="*/ 734449 f74 1"/>
              <a:gd name="f87" fmla="*/ 1231644 f73 1"/>
              <a:gd name="f88" fmla="*/ 853246 f74 1"/>
              <a:gd name="f89" fmla="*/ 1400264 f73 1"/>
              <a:gd name="f90" fmla="*/ 673226 f74 1"/>
              <a:gd name="f91" fmla="*/ 1580284 f73 1"/>
              <a:gd name="f92" fmla="*/ 493206 f74 1"/>
              <a:gd name="f93" fmla="*/ 612000 f74 1"/>
              <a:gd name="f94" fmla="*/ 1231645 f73 1"/>
              <a:gd name="f95" fmla="*/ 591263 f74 1"/>
              <a:gd name="f96" fmla="*/ 10368 f73 1"/>
              <a:gd name="f97" fmla="*/ 2939 f74 1"/>
              <a:gd name="f98" fmla="*/ 1491744 f73 1"/>
              <a:gd name="f99" fmla="*/ 0 f74 1"/>
              <a:gd name="f100" fmla="*/ 2009 f74 1"/>
              <a:gd name="f101" fmla="*/ 1494147 f73 1"/>
              <a:gd name="f102" fmla="*/ 1499342 f73 1"/>
              <a:gd name="f103" fmla="*/ 6353 f74 1"/>
              <a:gd name="f104" fmla="*/ 273414 f74 1"/>
              <a:gd name="f105" fmla="*/ 2293171 f73 1"/>
              <a:gd name="f106" fmla="*/ 1091887 f74 1"/>
              <a:gd name="f107" fmla="*/ 2283744 f73 1"/>
              <a:gd name="f108" fmla="*/ 1340768 f74 1"/>
              <a:gd name="f109" fmla="*/ 1344512 f74 1"/>
              <a:gd name="f110" fmla="*/ 1494334 f73 1"/>
              <a:gd name="f111" fmla="*/ 1346448 f74 1"/>
              <a:gd name="f112" fmla="*/ 1343510 f74 1"/>
              <a:gd name="f113" fmla="+- f75 0 f1"/>
              <a:gd name="f114" fmla="*/ f78 1 1346449"/>
              <a:gd name="f115" fmla="*/ f79 1 3166775"/>
              <a:gd name="f116" fmla="*/ f80 1 1346449"/>
              <a:gd name="f117" fmla="*/ f81 1 1346449"/>
              <a:gd name="f118" fmla="*/ f82 1 3166775"/>
              <a:gd name="f119" fmla="*/ f83 1 1346449"/>
              <a:gd name="f120" fmla="*/ f84 1 1346449"/>
              <a:gd name="f121" fmla="*/ f85 1 3166775"/>
              <a:gd name="f122" fmla="*/ f86 1 1346449"/>
              <a:gd name="f123" fmla="*/ f87 1 3166775"/>
              <a:gd name="f124" fmla="*/ f88 1 1346449"/>
              <a:gd name="f125" fmla="*/ f89 1 3166775"/>
              <a:gd name="f126" fmla="*/ f90 1 1346449"/>
              <a:gd name="f127" fmla="*/ f91 1 3166775"/>
              <a:gd name="f128" fmla="*/ f92 1 1346449"/>
              <a:gd name="f129" fmla="*/ f93 1 1346449"/>
              <a:gd name="f130" fmla="*/ f94 1 3166775"/>
              <a:gd name="f131" fmla="*/ f95 1 1346449"/>
              <a:gd name="f132" fmla="*/ f96 1 3166775"/>
              <a:gd name="f133" fmla="*/ f97 1 1346449"/>
              <a:gd name="f134" fmla="*/ f98 1 3166775"/>
              <a:gd name="f135" fmla="*/ f99 1 1346449"/>
              <a:gd name="f136" fmla="*/ f100 1 1346449"/>
              <a:gd name="f137" fmla="*/ f101 1 3166775"/>
              <a:gd name="f138" fmla="*/ f102 1 3166775"/>
              <a:gd name="f139" fmla="*/ f103 1 1346449"/>
              <a:gd name="f140" fmla="*/ f104 1 1346449"/>
              <a:gd name="f141" fmla="*/ f105 1 3166775"/>
              <a:gd name="f142" fmla="*/ f106 1 1346449"/>
              <a:gd name="f143" fmla="*/ f107 1 3166775"/>
              <a:gd name="f144" fmla="*/ f108 1 1346449"/>
              <a:gd name="f145" fmla="*/ f109 1 1346449"/>
              <a:gd name="f146" fmla="*/ f110 1 3166775"/>
              <a:gd name="f147" fmla="*/ f111 1 1346449"/>
              <a:gd name="f148" fmla="*/ f112 1 1346449"/>
              <a:gd name="f149" fmla="*/ f69 1 f76"/>
              <a:gd name="f150" fmla="*/ f70 1 f76"/>
              <a:gd name="f151" fmla="*/ f69 1 f77"/>
              <a:gd name="f152" fmla="*/ f71 1 f77"/>
              <a:gd name="f153" fmla="*/ f114 1 f76"/>
              <a:gd name="f154" fmla="*/ f115 1 f77"/>
              <a:gd name="f155" fmla="*/ f116 1 f76"/>
              <a:gd name="f156" fmla="*/ f117 1 f76"/>
              <a:gd name="f157" fmla="*/ f118 1 f77"/>
              <a:gd name="f158" fmla="*/ f119 1 f76"/>
              <a:gd name="f159" fmla="*/ f120 1 f76"/>
              <a:gd name="f160" fmla="*/ f121 1 f77"/>
              <a:gd name="f161" fmla="*/ f122 1 f76"/>
              <a:gd name="f162" fmla="*/ f123 1 f77"/>
              <a:gd name="f163" fmla="*/ f124 1 f76"/>
              <a:gd name="f164" fmla="*/ f125 1 f77"/>
              <a:gd name="f165" fmla="*/ f126 1 f76"/>
              <a:gd name="f166" fmla="*/ f127 1 f77"/>
              <a:gd name="f167" fmla="*/ f128 1 f76"/>
              <a:gd name="f168" fmla="*/ f129 1 f76"/>
              <a:gd name="f169" fmla="*/ f130 1 f77"/>
              <a:gd name="f170" fmla="*/ f131 1 f76"/>
              <a:gd name="f171" fmla="*/ f132 1 f77"/>
              <a:gd name="f172" fmla="*/ f133 1 f76"/>
              <a:gd name="f173" fmla="*/ f134 1 f77"/>
              <a:gd name="f174" fmla="*/ f135 1 f76"/>
              <a:gd name="f175" fmla="*/ f136 1 f76"/>
              <a:gd name="f176" fmla="*/ f137 1 f77"/>
              <a:gd name="f177" fmla="*/ f138 1 f77"/>
              <a:gd name="f178" fmla="*/ f139 1 f76"/>
              <a:gd name="f179" fmla="*/ f140 1 f76"/>
              <a:gd name="f180" fmla="*/ f141 1 f77"/>
              <a:gd name="f181" fmla="*/ f142 1 f76"/>
              <a:gd name="f182" fmla="*/ f143 1 f77"/>
              <a:gd name="f183" fmla="*/ f144 1 f76"/>
              <a:gd name="f184" fmla="*/ f145 1 f76"/>
              <a:gd name="f185" fmla="*/ f146 1 f77"/>
              <a:gd name="f186" fmla="*/ f147 1 f76"/>
              <a:gd name="f187" fmla="*/ f148 1 f76"/>
              <a:gd name="f188" fmla="*/ f149 f67 1"/>
              <a:gd name="f189" fmla="*/ f150 f67 1"/>
              <a:gd name="f190" fmla="*/ f152 f68 1"/>
              <a:gd name="f191" fmla="*/ f151 f68 1"/>
              <a:gd name="f192" fmla="*/ f153 f67 1"/>
              <a:gd name="f193" fmla="*/ f154 f68 1"/>
              <a:gd name="f194" fmla="*/ f155 f67 1"/>
              <a:gd name="f195" fmla="*/ f156 f67 1"/>
              <a:gd name="f196" fmla="*/ f157 f68 1"/>
              <a:gd name="f197" fmla="*/ f158 f67 1"/>
              <a:gd name="f198" fmla="*/ f159 f67 1"/>
              <a:gd name="f199" fmla="*/ f160 f68 1"/>
              <a:gd name="f200" fmla="*/ f161 f67 1"/>
              <a:gd name="f201" fmla="*/ f162 f68 1"/>
              <a:gd name="f202" fmla="*/ f163 f67 1"/>
              <a:gd name="f203" fmla="*/ f164 f68 1"/>
              <a:gd name="f204" fmla="*/ f165 f67 1"/>
              <a:gd name="f205" fmla="*/ f166 f68 1"/>
              <a:gd name="f206" fmla="*/ f167 f67 1"/>
              <a:gd name="f207" fmla="*/ f168 f67 1"/>
              <a:gd name="f208" fmla="*/ f169 f68 1"/>
              <a:gd name="f209" fmla="*/ f170 f67 1"/>
              <a:gd name="f210" fmla="*/ f171 f68 1"/>
              <a:gd name="f211" fmla="*/ f172 f67 1"/>
              <a:gd name="f212" fmla="*/ f173 f68 1"/>
              <a:gd name="f213" fmla="*/ f174 f67 1"/>
              <a:gd name="f214" fmla="*/ f175 f67 1"/>
              <a:gd name="f215" fmla="*/ f176 f68 1"/>
              <a:gd name="f216" fmla="*/ f177 f68 1"/>
              <a:gd name="f217" fmla="*/ f178 f67 1"/>
              <a:gd name="f218" fmla="*/ f179 f67 1"/>
              <a:gd name="f219" fmla="*/ f180 f68 1"/>
              <a:gd name="f220" fmla="*/ f181 f67 1"/>
              <a:gd name="f221" fmla="*/ f182 f68 1"/>
              <a:gd name="f222" fmla="*/ f183 f67 1"/>
              <a:gd name="f223" fmla="*/ f184 f67 1"/>
              <a:gd name="f224" fmla="*/ f185 f68 1"/>
              <a:gd name="f225" fmla="*/ f186 f67 1"/>
              <a:gd name="f226" fmla="*/ f187 f67 1"/>
            </a:gdLst>
            <a:ahLst/>
            <a:cxnLst>
              <a:cxn ang="3cd4">
                <a:pos x="hc" y="t"/>
              </a:cxn>
              <a:cxn ang="0">
                <a:pos x="r" y="vc"/>
              </a:cxn>
              <a:cxn ang="cd4">
                <a:pos x="hc" y="b"/>
              </a:cxn>
              <a:cxn ang="cd2">
                <a:pos x="l" y="vc"/>
              </a:cxn>
              <a:cxn ang="f113">
                <a:pos x="f192" y="f193"/>
              </a:cxn>
              <a:cxn ang="f113">
                <a:pos x="f194" y="f193"/>
              </a:cxn>
              <a:cxn ang="f113">
                <a:pos x="f195" y="f196"/>
              </a:cxn>
              <a:cxn ang="f113">
                <a:pos x="f197" y="f196"/>
              </a:cxn>
              <a:cxn ang="f113">
                <a:pos x="f192" y="f193"/>
              </a:cxn>
              <a:cxn ang="f113">
                <a:pos x="f198" y="f199"/>
              </a:cxn>
              <a:cxn ang="f113">
                <a:pos x="f200" y="f201"/>
              </a:cxn>
              <a:cxn ang="f113">
                <a:pos x="f202" y="f203"/>
              </a:cxn>
              <a:cxn ang="f113">
                <a:pos x="f204" y="f205"/>
              </a:cxn>
              <a:cxn ang="f113">
                <a:pos x="f206" y="f203"/>
              </a:cxn>
              <a:cxn ang="f113">
                <a:pos x="f207" y="f208"/>
              </a:cxn>
              <a:cxn ang="f113">
                <a:pos x="f209" y="f210"/>
              </a:cxn>
              <a:cxn ang="f113">
                <a:pos x="f211" y="f212"/>
              </a:cxn>
              <a:cxn ang="f113">
                <a:pos x="f213" y="f212"/>
              </a:cxn>
              <a:cxn ang="f113">
                <a:pos x="f214" y="f215"/>
              </a:cxn>
              <a:cxn ang="f113">
                <a:pos x="f213" y="f216"/>
              </a:cxn>
              <a:cxn ang="f113">
                <a:pos x="f217" y="f216"/>
              </a:cxn>
              <a:cxn ang="f113">
                <a:pos x="f218" y="f219"/>
              </a:cxn>
              <a:cxn ang="f113">
                <a:pos x="f220" y="f221"/>
              </a:cxn>
              <a:cxn ang="f113">
                <a:pos x="f222" y="f216"/>
              </a:cxn>
              <a:cxn ang="f113">
                <a:pos x="f197" y="f216"/>
              </a:cxn>
              <a:cxn ang="f113">
                <a:pos x="f223" y="f224"/>
              </a:cxn>
              <a:cxn ang="f113">
                <a:pos x="f225" y="f212"/>
              </a:cxn>
              <a:cxn ang="f113">
                <a:pos x="f226" y="f212"/>
              </a:cxn>
              <a:cxn ang="f113">
                <a:pos x="f198" y="f199"/>
              </a:cxn>
            </a:cxnLst>
            <a:rect l="f188" t="f191" r="f189" b="f190"/>
            <a:pathLst>
              <a:path w="1346449" h="3166775">
                <a:moveTo>
                  <a:pt x="f8" y="f9"/>
                </a:moveTo>
                <a:lnTo>
                  <a:pt x="f10" y="f9"/>
                </a:lnTo>
                <a:lnTo>
                  <a:pt x="f11" y="f7"/>
                </a:lnTo>
                <a:lnTo>
                  <a:pt x="f6" y="f7"/>
                </a:lnTo>
                <a:lnTo>
                  <a:pt x="f8" y="f9"/>
                </a:lnTo>
                <a:close/>
                <a:moveTo>
                  <a:pt x="f12" y="f5"/>
                </a:moveTo>
                <a:cubicBezTo>
                  <a:pt x="f12" y="f13"/>
                  <a:pt x="f14" y="f15"/>
                  <a:pt x="f14" y="f16"/>
                </a:cubicBezTo>
                <a:cubicBezTo>
                  <a:pt x="f17" y="f18"/>
                  <a:pt x="f19" y="f20"/>
                  <a:pt x="f19" y="f21"/>
                </a:cubicBezTo>
                <a:cubicBezTo>
                  <a:pt x="f19" y="f22"/>
                  <a:pt x="f23" y="f24"/>
                  <a:pt x="f25" y="f24"/>
                </a:cubicBezTo>
                <a:cubicBezTo>
                  <a:pt x="f26" y="f24"/>
                  <a:pt x="f27" y="f22"/>
                  <a:pt x="f27" y="f21"/>
                </a:cubicBezTo>
                <a:cubicBezTo>
                  <a:pt x="f27" y="f28"/>
                  <a:pt x="f29" y="f30"/>
                  <a:pt x="f31" y="f32"/>
                </a:cubicBezTo>
                <a:lnTo>
                  <a:pt x="f33" y="f34"/>
                </a:lnTo>
                <a:lnTo>
                  <a:pt x="f35" y="f36"/>
                </a:lnTo>
                <a:lnTo>
                  <a:pt x="f5" y="f36"/>
                </a:lnTo>
                <a:lnTo>
                  <a:pt x="f37" y="f38"/>
                </a:lnTo>
                <a:lnTo>
                  <a:pt x="f5" y="f39"/>
                </a:lnTo>
                <a:lnTo>
                  <a:pt x="f40" y="f39"/>
                </a:lnTo>
                <a:cubicBezTo>
                  <a:pt x="f41" y="f42"/>
                  <a:pt x="f43" y="f44"/>
                  <a:pt x="f45" y="f46"/>
                </a:cubicBezTo>
                <a:lnTo>
                  <a:pt x="f47" y="f48"/>
                </a:lnTo>
                <a:cubicBezTo>
                  <a:pt x="f49" y="f50"/>
                  <a:pt x="f51" y="f52"/>
                  <a:pt x="f53" y="f39"/>
                </a:cubicBezTo>
                <a:lnTo>
                  <a:pt x="f6" y="f39"/>
                </a:lnTo>
                <a:lnTo>
                  <a:pt x="f54" y="f55"/>
                </a:lnTo>
                <a:cubicBezTo>
                  <a:pt x="f56" y="f57"/>
                  <a:pt x="f58" y="f59"/>
                  <a:pt x="f60" y="f36"/>
                </a:cubicBezTo>
                <a:lnTo>
                  <a:pt x="f61" y="f36"/>
                </a:lnTo>
                <a:cubicBezTo>
                  <a:pt x="f62" y="f63"/>
                  <a:pt x="f64" y="f65"/>
                  <a:pt x="f12" y="f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6" name="Rectangle 7">
            <a:extLst>
              <a:ext uri="{FF2B5EF4-FFF2-40B4-BE49-F238E27FC236}">
                <a16:creationId xmlns:a16="http://schemas.microsoft.com/office/drawing/2014/main" id="{C39379DB-BA60-7A8E-976E-552B0CBA85C6}"/>
              </a:ext>
            </a:extLst>
          </p:cNvPr>
          <p:cNvSpPr/>
          <p:nvPr/>
        </p:nvSpPr>
        <p:spPr>
          <a:xfrm rot="18900010">
            <a:off x="7189300" y="2740924"/>
            <a:ext cx="169246" cy="377052"/>
          </a:xfrm>
          <a:custGeom>
            <a:avLst/>
            <a:gdLst>
              <a:gd name="f0" fmla="val w"/>
              <a:gd name="f1" fmla="val h"/>
              <a:gd name="f2" fmla="val 0"/>
              <a:gd name="f3" fmla="val 154109"/>
              <a:gd name="f4" fmla="val 343323"/>
              <a:gd name="f5" fmla="val 102909"/>
              <a:gd name="f6" fmla="val 313772"/>
              <a:gd name="f7" fmla="val 328547"/>
              <a:gd name="f8" fmla="val 336708"/>
              <a:gd name="f9" fmla="val 96294"/>
              <a:gd name="f10" fmla="val 343322"/>
              <a:gd name="f11" fmla="val 88133"/>
              <a:gd name="f12" fmla="val 65975"/>
              <a:gd name="f13" fmla="val 57814"/>
              <a:gd name="f14" fmla="val 51199"/>
              <a:gd name="f15" fmla="val 323622"/>
              <a:gd name="f16" fmla="val 51200"/>
              <a:gd name="f17" fmla="val 318696"/>
              <a:gd name="f18" fmla="val 313771"/>
              <a:gd name="f19" fmla="val 123327"/>
              <a:gd name="f20" fmla="val 15459"/>
              <a:gd name="f21" fmla="val 141678"/>
              <a:gd name="f22" fmla="val 29245"/>
              <a:gd name="f23" fmla="val 152926"/>
              <a:gd name="f24" fmla="val 50497"/>
              <a:gd name="f25" fmla="val 154008"/>
              <a:gd name="f26" fmla="val 73425"/>
              <a:gd name="f27" fmla="val 155089"/>
              <a:gd name="f28" fmla="val 96353"/>
              <a:gd name="f29" fmla="val 145890"/>
              <a:gd name="f30" fmla="val 118568"/>
              <a:gd name="f31" fmla="val 128916"/>
              <a:gd name="f32" fmla="val 134021"/>
              <a:gd name="f33" fmla="val 119294"/>
              <a:gd name="f34" fmla="val 123450"/>
              <a:gd name="f35" fmla="val 133118"/>
              <a:gd name="f36" fmla="val 110865"/>
              <a:gd name="f37" fmla="val 140611"/>
              <a:gd name="f38" fmla="val 92772"/>
              <a:gd name="f39" fmla="val 139730"/>
              <a:gd name="f40" fmla="val 74098"/>
              <a:gd name="f41" fmla="val 138850"/>
              <a:gd name="f42" fmla="val 55424"/>
              <a:gd name="f43" fmla="val 129689"/>
              <a:gd name="f44" fmla="val 38115"/>
              <a:gd name="f45" fmla="val 114743"/>
              <a:gd name="f46" fmla="val 26887"/>
              <a:gd name="f47" fmla="val 136698"/>
              <a:gd name="f48" fmla="val 17411"/>
              <a:gd name="f49" fmla="val 103758"/>
              <a:gd name="f50" fmla="val -15529"/>
              <a:gd name="f51" fmla="val 50351"/>
              <a:gd name="f52" fmla="val 17412"/>
              <a:gd name="f53" fmla="val -15528"/>
              <a:gd name="f54" fmla="val 103757"/>
              <a:gd name="f55" fmla="val 136697"/>
              <a:gd name="f56" fmla="val 169637"/>
              <a:gd name="f57" fmla="val 196665"/>
              <a:gd name="f58" fmla="val 42556"/>
              <a:gd name="f59" fmla="val 111552"/>
              <a:gd name="f60" fmla="val 154108"/>
              <a:gd name="f61" fmla="val 139576"/>
              <a:gd name="f62" fmla="val 168641"/>
              <a:gd name="f63" fmla="val 121959"/>
              <a:gd name="f64" fmla="val 178211"/>
              <a:gd name="f65" fmla="val 102912"/>
              <a:gd name="f66" fmla="val 180994"/>
              <a:gd name="f67" fmla="val 308310"/>
              <a:gd name="f68" fmla="val 51197"/>
              <a:gd name="f69" fmla="val 32150"/>
              <a:gd name="f70" fmla="val 14534"/>
              <a:gd name="f71" fmla="val -42555"/>
              <a:gd name="f72" fmla="val -42556"/>
              <a:gd name="f73" fmla="val 111553"/>
              <a:gd name="f74" fmla="*/ f0 1 154109"/>
              <a:gd name="f75" fmla="*/ f1 1 343323"/>
              <a:gd name="f76" fmla="val f2"/>
              <a:gd name="f77" fmla="val f3"/>
              <a:gd name="f78" fmla="val f4"/>
              <a:gd name="f79" fmla="+- f78 0 f76"/>
              <a:gd name="f80" fmla="+- f77 0 f76"/>
              <a:gd name="f81" fmla="*/ f80 1 154109"/>
              <a:gd name="f82" fmla="*/ f79 1 343323"/>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154109" h="343323">
                <a:moveTo>
                  <a:pt x="f5" y="f6"/>
                </a:moveTo>
                <a:lnTo>
                  <a:pt x="f5" y="f7"/>
                </a:lnTo>
                <a:cubicBezTo>
                  <a:pt x="f5" y="f8"/>
                  <a:pt x="f9" y="f10"/>
                  <a:pt x="f11" y="f4"/>
                </a:cubicBezTo>
                <a:lnTo>
                  <a:pt x="f12" y="f10"/>
                </a:lnTo>
                <a:cubicBezTo>
                  <a:pt x="f13" y="f10"/>
                  <a:pt x="f14" y="f8"/>
                  <a:pt x="f14" y="f7"/>
                </a:cubicBezTo>
                <a:cubicBezTo>
                  <a:pt x="f14" y="f15"/>
                  <a:pt x="f16" y="f17"/>
                  <a:pt x="f16" y="f18"/>
                </a:cubicBezTo>
                <a:close/>
                <a:moveTo>
                  <a:pt x="f19" y="f20"/>
                </a:moveTo>
                <a:cubicBezTo>
                  <a:pt x="f21" y="f22"/>
                  <a:pt x="f23" y="f24"/>
                  <a:pt x="f25" y="f26"/>
                </a:cubicBezTo>
                <a:cubicBezTo>
                  <a:pt x="f27" y="f28"/>
                  <a:pt x="f29" y="f30"/>
                  <a:pt x="f31" y="f32"/>
                </a:cubicBezTo>
                <a:lnTo>
                  <a:pt x="f33" y="f34"/>
                </a:lnTo>
                <a:cubicBezTo>
                  <a:pt x="f35" y="f36"/>
                  <a:pt x="f37" y="f38"/>
                  <a:pt x="f39" y="f40"/>
                </a:cubicBezTo>
                <a:cubicBezTo>
                  <a:pt x="f41" y="f42"/>
                  <a:pt x="f43" y="f44"/>
                  <a:pt x="f45" y="f46"/>
                </a:cubicBezTo>
                <a:close/>
                <a:moveTo>
                  <a:pt x="f47" y="f48"/>
                </a:moveTo>
                <a:cubicBezTo>
                  <a:pt x="f49" y="f50"/>
                  <a:pt x="f51" y="f50"/>
                  <a:pt x="f52" y="f48"/>
                </a:cubicBezTo>
                <a:cubicBezTo>
                  <a:pt x="f53" y="f51"/>
                  <a:pt x="f53" y="f54"/>
                  <a:pt x="f52" y="f55"/>
                </a:cubicBezTo>
                <a:cubicBezTo>
                  <a:pt x="f51" y="f56"/>
                  <a:pt x="f49" y="f56"/>
                  <a:pt x="f47" y="f55"/>
                </a:cubicBezTo>
                <a:cubicBezTo>
                  <a:pt x="f56" y="f54"/>
                  <a:pt x="f56" y="f51"/>
                  <a:pt x="f47" y="f48"/>
                </a:cubicBezTo>
                <a:close/>
                <a:moveTo>
                  <a:pt x="f3" y="f2"/>
                </a:moveTo>
                <a:cubicBezTo>
                  <a:pt x="f57" y="f58"/>
                  <a:pt x="f57" y="f59"/>
                  <a:pt x="f3" y="f60"/>
                </a:cubicBezTo>
                <a:cubicBezTo>
                  <a:pt x="f61" y="f62"/>
                  <a:pt x="f63" y="f64"/>
                  <a:pt x="f65" y="f66"/>
                </a:cubicBezTo>
                <a:lnTo>
                  <a:pt x="f65" y="f67"/>
                </a:lnTo>
                <a:lnTo>
                  <a:pt x="f68" y="f67"/>
                </a:lnTo>
                <a:lnTo>
                  <a:pt x="f68" y="f66"/>
                </a:lnTo>
                <a:cubicBezTo>
                  <a:pt x="f69" y="f64"/>
                  <a:pt x="f70" y="f62"/>
                  <a:pt x="f2" y="f60"/>
                </a:cubicBezTo>
                <a:cubicBezTo>
                  <a:pt x="f71" y="f59"/>
                  <a:pt x="f71" y="f58"/>
                  <a:pt x="f2" y="f2"/>
                </a:cubicBezTo>
                <a:cubicBezTo>
                  <a:pt x="f58" y="f72"/>
                  <a:pt x="f73" y="f72"/>
                  <a:pt x="f3"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7" name="Parallelogram 15">
            <a:extLst>
              <a:ext uri="{FF2B5EF4-FFF2-40B4-BE49-F238E27FC236}">
                <a16:creationId xmlns:a16="http://schemas.microsoft.com/office/drawing/2014/main" id="{B1B4A14D-2B2F-BD58-B54A-5990E1C47101}"/>
              </a:ext>
            </a:extLst>
          </p:cNvPr>
          <p:cNvSpPr/>
          <p:nvPr/>
        </p:nvSpPr>
        <p:spPr>
          <a:xfrm flipH="1">
            <a:off x="3950272" y="3481431"/>
            <a:ext cx="348368" cy="348368"/>
          </a:xfrm>
          <a:custGeom>
            <a:avLst/>
            <a:gdLst>
              <a:gd name="f0" fmla="val w"/>
              <a:gd name="f1" fmla="val h"/>
              <a:gd name="f2" fmla="val 0"/>
              <a:gd name="f3" fmla="val 3242753"/>
              <a:gd name="f4" fmla="val 3227814"/>
              <a:gd name="f5" fmla="val 1621376"/>
              <a:gd name="f6" fmla="val 1043635"/>
              <a:gd name="f7" fmla="val 1557188"/>
              <a:gd name="f8" fmla="val 1505154"/>
              <a:gd name="f9" fmla="val 1095669"/>
              <a:gd name="f10" fmla="val 1159857"/>
              <a:gd name="f11" fmla="val 1625483"/>
              <a:gd name="f12" fmla="val 1033577"/>
              <a:gd name="f13" fmla="val 969389"/>
              <a:gd name="f14" fmla="val 917355"/>
              <a:gd name="f15" fmla="val 1677517"/>
              <a:gd name="f16" fmla="val 1741705"/>
              <a:gd name="f17" fmla="val 1805893"/>
              <a:gd name="f18" fmla="val 1857927"/>
              <a:gd name="f19" fmla="val 1614688"/>
              <a:gd name="f20" fmla="val 1619859"/>
              <a:gd name="f21" fmla="val 1856884"/>
              <a:gd name="f22" fmla="val 1620361"/>
              <a:gd name="f23" fmla="val 1857187"/>
              <a:gd name="f24" fmla="val 1620868"/>
              <a:gd name="f25" fmla="val 1857190"/>
              <a:gd name="f26" fmla="val 1685564"/>
              <a:gd name="f27" fmla="val 1737598"/>
              <a:gd name="f28" fmla="val 1805156"/>
              <a:gd name="f29" fmla="val 1740968"/>
              <a:gd name="f30" fmla="val 628818"/>
              <a:gd name="f31" fmla="val 2206882"/>
              <a:gd name="f32" fmla="val 2681529"/>
              <a:gd name="f33" fmla="val 1103464"/>
              <a:gd name="f34" fmla="val 1688970"/>
              <a:gd name="f35" fmla="val 2274476"/>
              <a:gd name="f36" fmla="val 2749122"/>
              <a:gd name="f37" fmla="val 1035870"/>
              <a:gd name="f38" fmla="val 561223"/>
              <a:gd name="f39" fmla="val 424596"/>
              <a:gd name="f40" fmla="val 923081"/>
              <a:gd name="f41" fmla="val 357001"/>
              <a:gd name="f42" fmla="val 990676"/>
              <a:gd name="f43" fmla="val 2128645"/>
              <a:gd name="f44" fmla="val 581423"/>
              <a:gd name="f45" fmla="val 2515905"/>
              <a:gd name="f46" fmla="val 922189"/>
              <a:gd name="f47" fmla="val 2742109"/>
              <a:gd name="f48" fmla="val 652992"/>
              <a:gd name="f49" fmla="val 911997"/>
              <a:gd name="f50" fmla="val 1121304"/>
              <a:gd name="f51" fmla="val 2850168"/>
              <a:gd name="f52" fmla="val 1274563"/>
              <a:gd name="f53" fmla="val 2916691"/>
              <a:gd name="f54" fmla="val 1443689"/>
              <a:gd name="f55" fmla="val 2953344"/>
              <a:gd name="f56" fmla="val 1799063"/>
              <a:gd name="f57" fmla="val 1968189"/>
              <a:gd name="f58" fmla="val 2121449"/>
              <a:gd name="f59" fmla="val 2330755"/>
              <a:gd name="f60" fmla="val 2589760"/>
              <a:gd name="f61" fmla="val 2320563"/>
              <a:gd name="f62" fmla="val 2661329"/>
              <a:gd name="f63" fmla="val 2885751"/>
              <a:gd name="f64" fmla="val 2319671"/>
              <a:gd name="f65" fmla="val 2599800"/>
              <a:gd name="f66" fmla="val 123238"/>
              <a:gd name="f67" fmla="val 2434609"/>
              <a:gd name="f68" fmla="val 120698"/>
              <a:gd name="f69" fmla="val 2268460"/>
              <a:gd name="f70" fmla="val 180476"/>
              <a:gd name="f71" fmla="val 2139563"/>
              <a:gd name="f72" fmla="val 303161"/>
              <a:gd name="f73" fmla="val 3057258"/>
              <a:gd name="f74" fmla="val 1232053"/>
              <a:gd name="f75" fmla="val 3305736"/>
              <a:gd name="f76" fmla="val 977255"/>
              <a:gd name="f77" fmla="val 3304415"/>
              <a:gd name="f78" fmla="val 570405"/>
              <a:gd name="f79" fmla="val 3054287"/>
              <a:gd name="f80" fmla="val 317226"/>
              <a:gd name="f81" fmla="val 2929224"/>
              <a:gd name="f82" fmla="val 190636"/>
              <a:gd name="f83" fmla="val 2764991"/>
              <a:gd name="f84" fmla="val 125778"/>
              <a:gd name="f85" fmla="val 642953"/>
              <a:gd name="f86" fmla="val 477762"/>
              <a:gd name="f87" fmla="val 313529"/>
              <a:gd name="f88" fmla="val 188466"/>
              <a:gd name="f89" fmla="val -61662"/>
              <a:gd name="f90" fmla="val -62983"/>
              <a:gd name="f91" fmla="val 185495"/>
              <a:gd name="f92" fmla="val 1103190"/>
              <a:gd name="f93" fmla="val 974294"/>
              <a:gd name="f94" fmla="val 808144"/>
              <a:gd name="f95" fmla="val 1722692"/>
              <a:gd name="f96" fmla="val 1520061"/>
              <a:gd name="f97" fmla="val 1440152"/>
              <a:gd name="f98" fmla="val 1375373"/>
              <a:gd name="f99" fmla="val 64779"/>
              <a:gd name="f100" fmla="val 144688"/>
              <a:gd name="f101" fmla="val 289376"/>
              <a:gd name="f102" fmla="val 1867380"/>
              <a:gd name="f103" fmla="val 1802601"/>
              <a:gd name="f104" fmla="*/ f0 1 3242753"/>
              <a:gd name="f105" fmla="*/ f1 1 3227814"/>
              <a:gd name="f106" fmla="val f2"/>
              <a:gd name="f107" fmla="val f3"/>
              <a:gd name="f108" fmla="val f4"/>
              <a:gd name="f109" fmla="+- f108 0 f106"/>
              <a:gd name="f110" fmla="+- f107 0 f106"/>
              <a:gd name="f111" fmla="*/ f110 1 3242753"/>
              <a:gd name="f112" fmla="*/ f109 1 3227814"/>
              <a:gd name="f113" fmla="*/ f106 1 f111"/>
              <a:gd name="f114" fmla="*/ f107 1 f111"/>
              <a:gd name="f115" fmla="*/ f106 1 f112"/>
              <a:gd name="f116" fmla="*/ f108 1 f112"/>
              <a:gd name="f117" fmla="*/ f113 f104 1"/>
              <a:gd name="f118" fmla="*/ f114 f104 1"/>
              <a:gd name="f119" fmla="*/ f116 f105 1"/>
              <a:gd name="f120" fmla="*/ f115 f105 1"/>
            </a:gdLst>
            <a:ahLst/>
            <a:cxnLst>
              <a:cxn ang="3cd4">
                <a:pos x="hc" y="t"/>
              </a:cxn>
              <a:cxn ang="0">
                <a:pos x="r" y="vc"/>
              </a:cxn>
              <a:cxn ang="cd4">
                <a:pos x="hc" y="b"/>
              </a:cxn>
              <a:cxn ang="cd2">
                <a:pos x="l" y="vc"/>
              </a:cxn>
            </a:cxnLst>
            <a:rect l="f117" t="f120" r="f118" b="f119"/>
            <a:pathLst>
              <a:path w="3242753" h="3227814">
                <a:moveTo>
                  <a:pt x="f5" y="f6"/>
                </a:moveTo>
                <a:cubicBezTo>
                  <a:pt x="f7" y="f6"/>
                  <a:pt x="f8" y="f9"/>
                  <a:pt x="f8" y="f10"/>
                </a:cubicBezTo>
                <a:lnTo>
                  <a:pt x="f8" y="f11"/>
                </a:lnTo>
                <a:lnTo>
                  <a:pt x="f12" y="f11"/>
                </a:lnTo>
                <a:cubicBezTo>
                  <a:pt x="f13" y="f11"/>
                  <a:pt x="f14" y="f15"/>
                  <a:pt x="f14" y="f16"/>
                </a:cubicBezTo>
                <a:cubicBezTo>
                  <a:pt x="f14" y="f17"/>
                  <a:pt x="f13" y="f18"/>
                  <a:pt x="f12" y="f18"/>
                </a:cubicBezTo>
                <a:lnTo>
                  <a:pt x="f19" y="f18"/>
                </a:lnTo>
                <a:lnTo>
                  <a:pt x="f20" y="f21"/>
                </a:lnTo>
                <a:cubicBezTo>
                  <a:pt x="f22" y="f23"/>
                  <a:pt x="f24" y="f25"/>
                  <a:pt x="f5" y="f25"/>
                </a:cubicBezTo>
                <a:cubicBezTo>
                  <a:pt x="f26" y="f25"/>
                  <a:pt x="f27" y="f28"/>
                  <a:pt x="f27" y="f29"/>
                </a:cubicBezTo>
                <a:lnTo>
                  <a:pt x="f27" y="f10"/>
                </a:lnTo>
                <a:cubicBezTo>
                  <a:pt x="f27" y="f9"/>
                  <a:pt x="f26" y="f6"/>
                  <a:pt x="f5" y="f6"/>
                </a:cubicBezTo>
                <a:close/>
                <a:moveTo>
                  <a:pt x="f5" y="f30"/>
                </a:moveTo>
                <a:cubicBezTo>
                  <a:pt x="f31" y="f30"/>
                  <a:pt x="f32" y="f33"/>
                  <a:pt x="f32" y="f34"/>
                </a:cubicBezTo>
                <a:cubicBezTo>
                  <a:pt x="f32" y="f35"/>
                  <a:pt x="f31" y="f36"/>
                  <a:pt x="f5" y="f36"/>
                </a:cubicBezTo>
                <a:cubicBezTo>
                  <a:pt x="f37" y="f36"/>
                  <a:pt x="f38" y="f35"/>
                  <a:pt x="f38" y="f34"/>
                </a:cubicBezTo>
                <a:cubicBezTo>
                  <a:pt x="f38" y="f33"/>
                  <a:pt x="f37" y="f30"/>
                  <a:pt x="f5" y="f30"/>
                </a:cubicBezTo>
                <a:close/>
                <a:moveTo>
                  <a:pt x="f5" y="f39"/>
                </a:moveTo>
                <a:cubicBezTo>
                  <a:pt x="f40" y="f39"/>
                  <a:pt x="f41" y="f42"/>
                  <a:pt x="f41" y="f34"/>
                </a:cubicBezTo>
                <a:cubicBezTo>
                  <a:pt x="f41" y="f43"/>
                  <a:pt x="f44" y="f45"/>
                  <a:pt x="f46" y="f47"/>
                </a:cubicBezTo>
                <a:lnTo>
                  <a:pt x="f48" y="f4"/>
                </a:lnTo>
                <a:lnTo>
                  <a:pt x="f49" y="f4"/>
                </a:lnTo>
                <a:lnTo>
                  <a:pt x="f50" y="f51"/>
                </a:lnTo>
                <a:cubicBezTo>
                  <a:pt x="f52" y="f53"/>
                  <a:pt x="f54" y="f55"/>
                  <a:pt x="f5" y="f55"/>
                </a:cubicBezTo>
                <a:cubicBezTo>
                  <a:pt x="f56" y="f55"/>
                  <a:pt x="f57" y="f53"/>
                  <a:pt x="f58" y="f51"/>
                </a:cubicBezTo>
                <a:lnTo>
                  <a:pt x="f59" y="f4"/>
                </a:lnTo>
                <a:lnTo>
                  <a:pt x="f60" y="f4"/>
                </a:lnTo>
                <a:lnTo>
                  <a:pt x="f61" y="f47"/>
                </a:lnTo>
                <a:cubicBezTo>
                  <a:pt x="f62" y="f45"/>
                  <a:pt x="f63" y="f43"/>
                  <a:pt x="f63" y="f34"/>
                </a:cubicBezTo>
                <a:cubicBezTo>
                  <a:pt x="f63" y="f42"/>
                  <a:pt x="f64" y="f39"/>
                  <a:pt x="f5" y="f39"/>
                </a:cubicBezTo>
                <a:close/>
                <a:moveTo>
                  <a:pt x="f65" y="f66"/>
                </a:moveTo>
                <a:cubicBezTo>
                  <a:pt x="f67" y="f68"/>
                  <a:pt x="f69" y="f70"/>
                  <a:pt x="f71" y="f72"/>
                </a:cubicBezTo>
                <a:lnTo>
                  <a:pt x="f73" y="f74"/>
                </a:lnTo>
                <a:cubicBezTo>
                  <a:pt x="f75" y="f76"/>
                  <a:pt x="f77" y="f78"/>
                  <a:pt x="f79" y="f80"/>
                </a:cubicBezTo>
                <a:cubicBezTo>
                  <a:pt x="f81" y="f82"/>
                  <a:pt x="f83" y="f84"/>
                  <a:pt x="f65" y="f66"/>
                </a:cubicBezTo>
                <a:close/>
                <a:moveTo>
                  <a:pt x="f85" y="f66"/>
                </a:moveTo>
                <a:cubicBezTo>
                  <a:pt x="f86" y="f84"/>
                  <a:pt x="f87" y="f82"/>
                  <a:pt x="f88" y="f80"/>
                </a:cubicBezTo>
                <a:cubicBezTo>
                  <a:pt x="f89" y="f78"/>
                  <a:pt x="f90" y="f76"/>
                  <a:pt x="f91" y="f74"/>
                </a:cubicBezTo>
                <a:lnTo>
                  <a:pt x="f92" y="f72"/>
                </a:lnTo>
                <a:cubicBezTo>
                  <a:pt x="f93" y="f70"/>
                  <a:pt x="f94" y="f68"/>
                  <a:pt x="f85" y="f66"/>
                </a:cubicBezTo>
                <a:close/>
                <a:moveTo>
                  <a:pt x="f95" y="f2"/>
                </a:moveTo>
                <a:lnTo>
                  <a:pt x="f96" y="f2"/>
                </a:lnTo>
                <a:cubicBezTo>
                  <a:pt x="f97" y="f2"/>
                  <a:pt x="f98" y="f99"/>
                  <a:pt x="f98" y="f100"/>
                </a:cubicBezTo>
                <a:lnTo>
                  <a:pt x="f98" y="f101"/>
                </a:lnTo>
                <a:lnTo>
                  <a:pt x="f102" y="f101"/>
                </a:lnTo>
                <a:lnTo>
                  <a:pt x="f102" y="f100"/>
                </a:lnTo>
                <a:cubicBezTo>
                  <a:pt x="f102" y="f99"/>
                  <a:pt x="f103" y="f2"/>
                  <a:pt x="f95"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8" name="Freeform 19">
            <a:extLst>
              <a:ext uri="{FF2B5EF4-FFF2-40B4-BE49-F238E27FC236}">
                <a16:creationId xmlns:a16="http://schemas.microsoft.com/office/drawing/2014/main" id="{4316A6A0-BB0A-2D32-5EB4-CA75D485FD74}"/>
              </a:ext>
            </a:extLst>
          </p:cNvPr>
          <p:cNvSpPr/>
          <p:nvPr/>
        </p:nvSpPr>
        <p:spPr>
          <a:xfrm>
            <a:off x="5809055" y="2731879"/>
            <a:ext cx="345588" cy="340037"/>
          </a:xfrm>
          <a:custGeom>
            <a:avLst/>
            <a:gdLst>
              <a:gd name="f0" fmla="val w"/>
              <a:gd name="f1" fmla="val h"/>
              <a:gd name="f2" fmla="val 0"/>
              <a:gd name="f3" fmla="val 3214097"/>
              <a:gd name="f4" fmla="val 3162551"/>
              <a:gd name="f5" fmla="val 1014592"/>
              <a:gd name="f6" fmla="val 2306036"/>
              <a:gd name="f7" fmla="val 854868"/>
              <a:gd name="f8" fmla="val 725386"/>
              <a:gd name="f9" fmla="val 2435518"/>
              <a:gd name="f10" fmla="val 2595242"/>
              <a:gd name="f11" fmla="val 2754966"/>
              <a:gd name="f12" fmla="val 2884448"/>
              <a:gd name="f13" fmla="val 1174316"/>
              <a:gd name="f14" fmla="val 1303798"/>
              <a:gd name="f15" fmla="val 481275"/>
              <a:gd name="f16" fmla="val 1691816"/>
              <a:gd name="f17" fmla="val 321551"/>
              <a:gd name="f18" fmla="val 192069"/>
              <a:gd name="f19" fmla="val 1821298"/>
              <a:gd name="f20" fmla="val 1981022"/>
              <a:gd name="f21" fmla="val 2140746"/>
              <a:gd name="f22" fmla="val 2270228"/>
              <a:gd name="f23" fmla="val 640999"/>
              <a:gd name="f24" fmla="val 770481"/>
              <a:gd name="f25" fmla="val 2764751"/>
              <a:gd name="f26" fmla="val 1113404"/>
              <a:gd name="f27" fmla="val 2605027"/>
              <a:gd name="f28" fmla="val 2475545"/>
              <a:gd name="f29" fmla="val 1242886"/>
              <a:gd name="f30" fmla="val 1402610"/>
              <a:gd name="f31" fmla="val 1562334"/>
              <a:gd name="f32" fmla="val 2924475"/>
              <a:gd name="f33" fmla="val 3053957"/>
              <a:gd name="f34" fmla="val 532503"/>
              <a:gd name="f35" fmla="val 881964"/>
              <a:gd name="f36" fmla="val 372779"/>
              <a:gd name="f37" fmla="val 243297"/>
              <a:gd name="f38" fmla="val 1011446"/>
              <a:gd name="f39" fmla="val 1171170"/>
              <a:gd name="f40" fmla="val 1330894"/>
              <a:gd name="f41" fmla="val 1460376"/>
              <a:gd name="f42" fmla="val 692227"/>
              <a:gd name="f43" fmla="val 821709"/>
              <a:gd name="f44" fmla="val 1162143"/>
              <a:gd name="f45" fmla="val 321316"/>
              <a:gd name="f46" fmla="val 1002419"/>
              <a:gd name="f47" fmla="val 872937"/>
              <a:gd name="f48" fmla="val 450798"/>
              <a:gd name="f49" fmla="val 610522"/>
              <a:gd name="f50" fmla="val 770246"/>
              <a:gd name="f51" fmla="val 899728"/>
              <a:gd name="f52" fmla="val 1321867"/>
              <a:gd name="f53" fmla="val 1451349"/>
              <a:gd name="f54" fmla="val 1963447"/>
              <a:gd name="f55" fmla="val 177300"/>
              <a:gd name="f56" fmla="val 1803723"/>
              <a:gd name="f57" fmla="val 1674241"/>
              <a:gd name="f58" fmla="val 306782"/>
              <a:gd name="f59" fmla="val 466506"/>
              <a:gd name="f60" fmla="val 626230"/>
              <a:gd name="f61" fmla="val 755712"/>
              <a:gd name="f62" fmla="val 2123171"/>
              <a:gd name="f63" fmla="val 2252653"/>
              <a:gd name="f64" fmla="val 1752672"/>
              <a:gd name="f65" fmla="val 312"/>
              <a:gd name="f66" fmla="val 1817888"/>
              <a:gd name="f67" fmla="val -690"/>
              <a:gd name="f68" fmla="val 1885249"/>
              <a:gd name="f69" fmla="val 703"/>
              <a:gd name="f70" fmla="val 1954799"/>
              <a:gd name="f71" fmla="val 4657"/>
              <a:gd name="f72" fmla="val 2504015"/>
              <a:gd name="f73" fmla="val 53541"/>
              <a:gd name="f74" fmla="val 2975590"/>
              <a:gd name="f75" fmla="val 412975"/>
              <a:gd name="f76" fmla="val 3145244"/>
              <a:gd name="f77" fmla="val 944937"/>
              <a:gd name="f78" fmla="val 3412664"/>
              <a:gd name="f79" fmla="val 2126757"/>
              <a:gd name="f80" fmla="val 2837568"/>
              <a:gd name="f81" fmla="val 2017487"/>
              <a:gd name="f82" fmla="val 2506889"/>
              <a:gd name="f83" fmla="val 1867964"/>
              <a:gd name="f84" fmla="val 1580987"/>
              <a:gd name="f85" fmla="val 1673869"/>
              <a:gd name="f86" fmla="val 2725425"/>
              <a:gd name="f87" fmla="val 3197869"/>
              <a:gd name="f88" fmla="val 1014520"/>
              <a:gd name="f89" fmla="val 3161925"/>
              <a:gd name="f90" fmla="val -14898"/>
              <a:gd name="f91" fmla="val 3061283"/>
              <a:gd name="f92" fmla="val -138545"/>
              <a:gd name="f93" fmla="val 1873713"/>
              <a:gd name="f94" fmla="val 108747"/>
              <a:gd name="f95" fmla="val 1100212"/>
              <a:gd name="f96" fmla="val 278579"/>
              <a:gd name="f97" fmla="val 569148"/>
              <a:gd name="f98" fmla="val 774429"/>
              <a:gd name="f99" fmla="val 15339"/>
              <a:gd name="f100" fmla="*/ f0 1 3214097"/>
              <a:gd name="f101" fmla="*/ f1 1 3162551"/>
              <a:gd name="f102" fmla="val f2"/>
              <a:gd name="f103" fmla="val f3"/>
              <a:gd name="f104" fmla="val f4"/>
              <a:gd name="f105" fmla="+- f104 0 f102"/>
              <a:gd name="f106" fmla="+- f103 0 f102"/>
              <a:gd name="f107" fmla="*/ f106 1 3214097"/>
              <a:gd name="f108" fmla="*/ f105 1 3162551"/>
              <a:gd name="f109" fmla="*/ f102 1 f107"/>
              <a:gd name="f110" fmla="*/ f103 1 f107"/>
              <a:gd name="f111" fmla="*/ f102 1 f108"/>
              <a:gd name="f112" fmla="*/ f104 1 f108"/>
              <a:gd name="f113" fmla="*/ f109 f100 1"/>
              <a:gd name="f114" fmla="*/ f110 f100 1"/>
              <a:gd name="f115" fmla="*/ f112 f101 1"/>
              <a:gd name="f116" fmla="*/ f111 f101 1"/>
            </a:gdLst>
            <a:ahLst/>
            <a:cxnLst>
              <a:cxn ang="3cd4">
                <a:pos x="hc" y="t"/>
              </a:cxn>
              <a:cxn ang="0">
                <a:pos x="r" y="vc"/>
              </a:cxn>
              <a:cxn ang="cd4">
                <a:pos x="hc" y="b"/>
              </a:cxn>
              <a:cxn ang="cd2">
                <a:pos x="l" y="vc"/>
              </a:cxn>
            </a:cxnLst>
            <a:rect l="f113" t="f116" r="f114" b="f115"/>
            <a:pathLst>
              <a:path w="3214097" h="3162551">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15" y="f16"/>
                </a:moveTo>
                <a:cubicBezTo>
                  <a:pt x="f17" y="f16"/>
                  <a:pt x="f18" y="f19"/>
                  <a:pt x="f18" y="f20"/>
                </a:cubicBezTo>
                <a:cubicBezTo>
                  <a:pt x="f18" y="f21"/>
                  <a:pt x="f17" y="f22"/>
                  <a:pt x="f15" y="f22"/>
                </a:cubicBezTo>
                <a:cubicBezTo>
                  <a:pt x="f23" y="f22"/>
                  <a:pt x="f24" y="f21"/>
                  <a:pt x="f24" y="f20"/>
                </a:cubicBezTo>
                <a:cubicBezTo>
                  <a:pt x="f24" y="f19"/>
                  <a:pt x="f23" y="f16"/>
                  <a:pt x="f15" y="f16"/>
                </a:cubicBezTo>
                <a:close/>
                <a:moveTo>
                  <a:pt x="f25" y="f26"/>
                </a:moveTo>
                <a:cubicBezTo>
                  <a:pt x="f27" y="f26"/>
                  <a:pt x="f28" y="f29"/>
                  <a:pt x="f28" y="f30"/>
                </a:cubicBezTo>
                <a:cubicBezTo>
                  <a:pt x="f28" y="f31"/>
                  <a:pt x="f27" y="f16"/>
                  <a:pt x="f25" y="f16"/>
                </a:cubicBezTo>
                <a:cubicBezTo>
                  <a:pt x="f32" y="f16"/>
                  <a:pt x="f33" y="f31"/>
                  <a:pt x="f33" y="f30"/>
                </a:cubicBezTo>
                <a:cubicBezTo>
                  <a:pt x="f33" y="f29"/>
                  <a:pt x="f32" y="f26"/>
                  <a:pt x="f25" y="f26"/>
                </a:cubicBezTo>
                <a:close/>
                <a:moveTo>
                  <a:pt x="f34" y="f35"/>
                </a:moveTo>
                <a:cubicBezTo>
                  <a:pt x="f36" y="f35"/>
                  <a:pt x="f37" y="f38"/>
                  <a:pt x="f37" y="f39"/>
                </a:cubicBezTo>
                <a:cubicBezTo>
                  <a:pt x="f37" y="f40"/>
                  <a:pt x="f36" y="f41"/>
                  <a:pt x="f34" y="f41"/>
                </a:cubicBezTo>
                <a:cubicBezTo>
                  <a:pt x="f42" y="f41"/>
                  <a:pt x="f43" y="f40"/>
                  <a:pt x="f43" y="f39"/>
                </a:cubicBezTo>
                <a:cubicBezTo>
                  <a:pt x="f43" y="f38"/>
                  <a:pt x="f42" y="f35"/>
                  <a:pt x="f34" y="f35"/>
                </a:cubicBezTo>
                <a:close/>
                <a:moveTo>
                  <a:pt x="f44" y="f45"/>
                </a:moveTo>
                <a:cubicBezTo>
                  <a:pt x="f46" y="f45"/>
                  <a:pt x="f47" y="f48"/>
                  <a:pt x="f47" y="f49"/>
                </a:cubicBezTo>
                <a:cubicBezTo>
                  <a:pt x="f47" y="f50"/>
                  <a:pt x="f46" y="f51"/>
                  <a:pt x="f44" y="f51"/>
                </a:cubicBezTo>
                <a:cubicBezTo>
                  <a:pt x="f52" y="f51"/>
                  <a:pt x="f53" y="f50"/>
                  <a:pt x="f53" y="f49"/>
                </a:cubicBezTo>
                <a:cubicBezTo>
                  <a:pt x="f53" y="f48"/>
                  <a:pt x="f52" y="f45"/>
                  <a:pt x="f44" y="f45"/>
                </a:cubicBezTo>
                <a:close/>
                <a:moveTo>
                  <a:pt x="f54" y="f55"/>
                </a:moveTo>
                <a:cubicBezTo>
                  <a:pt x="f56" y="f55"/>
                  <a:pt x="f57" y="f58"/>
                  <a:pt x="f57" y="f59"/>
                </a:cubicBezTo>
                <a:cubicBezTo>
                  <a:pt x="f57" y="f60"/>
                  <a:pt x="f56" y="f61"/>
                  <a:pt x="f54" y="f61"/>
                </a:cubicBezTo>
                <a:cubicBezTo>
                  <a:pt x="f62" y="f61"/>
                  <a:pt x="f63" y="f60"/>
                  <a:pt x="f63" y="f59"/>
                </a:cubicBezTo>
                <a:cubicBezTo>
                  <a:pt x="f63" y="f58"/>
                  <a:pt x="f62" y="f55"/>
                  <a:pt x="f54" y="f55"/>
                </a:cubicBezTo>
                <a:close/>
                <a:moveTo>
                  <a:pt x="f64" y="f65"/>
                </a:moveTo>
                <a:cubicBezTo>
                  <a:pt x="f66" y="f67"/>
                  <a:pt x="f68" y="f69"/>
                  <a:pt x="f70" y="f71"/>
                </a:cubicBezTo>
                <a:cubicBezTo>
                  <a:pt x="f72" y="f73"/>
                  <a:pt x="f74" y="f75"/>
                  <a:pt x="f76" y="f77"/>
                </a:cubicBezTo>
                <a:cubicBezTo>
                  <a:pt x="f78" y="f79"/>
                  <a:pt x="f80" y="f81"/>
                  <a:pt x="f82" y="f83"/>
                </a:cubicBezTo>
                <a:cubicBezTo>
                  <a:pt x="f84" y="f85"/>
                  <a:pt x="f86" y="f87"/>
                  <a:pt x="f88" y="f89"/>
                </a:cubicBezTo>
                <a:cubicBezTo>
                  <a:pt x="f90" y="f91"/>
                  <a:pt x="f92" y="f93"/>
                  <a:pt x="f94" y="f95"/>
                </a:cubicBezTo>
                <a:cubicBezTo>
                  <a:pt x="f96" y="f97"/>
                  <a:pt x="f98" y="f99"/>
                  <a:pt x="f64" y="f6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9" name="Rectangle 30">
            <a:extLst>
              <a:ext uri="{FF2B5EF4-FFF2-40B4-BE49-F238E27FC236}">
                <a16:creationId xmlns:a16="http://schemas.microsoft.com/office/drawing/2014/main" id="{39AEEF62-0639-61BF-620B-DFDB205292D6}"/>
              </a:ext>
            </a:extLst>
          </p:cNvPr>
          <p:cNvSpPr/>
          <p:nvPr/>
        </p:nvSpPr>
        <p:spPr>
          <a:xfrm>
            <a:off x="8297777" y="2700424"/>
            <a:ext cx="348368" cy="347353"/>
          </a:xfrm>
          <a:custGeom>
            <a:avLst/>
            <a:gdLst>
              <a:gd name="f0" fmla="val w"/>
              <a:gd name="f1" fmla="val h"/>
              <a:gd name="f2" fmla="val 0"/>
              <a:gd name="f3" fmla="val 3240000"/>
              <a:gd name="f4" fmla="val 3230531"/>
              <a:gd name="f5" fmla="val 720000"/>
              <a:gd name="f6" fmla="val 2697973"/>
              <a:gd name="f7" fmla="val 680235"/>
              <a:gd name="f8" fmla="val 648000"/>
              <a:gd name="f9" fmla="val 2730208"/>
              <a:gd name="f10" fmla="val 2769973"/>
              <a:gd name="f11" fmla="val 2809738"/>
              <a:gd name="f12" fmla="val 2841973"/>
              <a:gd name="f13" fmla="val 2520000"/>
              <a:gd name="f14" fmla="val 2559765"/>
              <a:gd name="f15" fmla="val 2592000"/>
              <a:gd name="f16" fmla="val 2366733"/>
              <a:gd name="f17" fmla="val 2398968"/>
              <a:gd name="f18" fmla="val 2438733"/>
              <a:gd name="f19" fmla="val 2478498"/>
              <a:gd name="f20" fmla="val 2510733"/>
              <a:gd name="f21" fmla="val 2035493"/>
              <a:gd name="f22" fmla="val 2067728"/>
              <a:gd name="f23" fmla="val 2107493"/>
              <a:gd name="f24" fmla="val 2147258"/>
              <a:gd name="f25" fmla="val 2179493"/>
              <a:gd name="f26" fmla="val 1704253"/>
              <a:gd name="f27" fmla="val 1736488"/>
              <a:gd name="f28" fmla="val 1776253"/>
              <a:gd name="f29" fmla="val 1816018"/>
              <a:gd name="f30" fmla="val 1848253"/>
              <a:gd name="f31" fmla="val 1373013"/>
              <a:gd name="f32" fmla="val 1405248"/>
              <a:gd name="f33" fmla="val 1445013"/>
              <a:gd name="f34" fmla="val 1484778"/>
              <a:gd name="f35" fmla="val 1517013"/>
              <a:gd name="f36" fmla="val 1041773"/>
              <a:gd name="f37" fmla="val 1074008"/>
              <a:gd name="f38" fmla="val 1113773"/>
              <a:gd name="f39" fmla="val 1153538"/>
              <a:gd name="f40" fmla="val 1185773"/>
              <a:gd name="f41" fmla="val 305988"/>
              <a:gd name="f42" fmla="val 181957"/>
              <a:gd name="f43" fmla="val 470032"/>
              <a:gd name="f44" fmla="val 599267"/>
              <a:gd name="f45" fmla="val 286722"/>
              <a:gd name="f46" fmla="val 704032"/>
              <a:gd name="f47" fmla="val 415957"/>
              <a:gd name="f48" fmla="val 545192"/>
              <a:gd name="f49" fmla="val 649957"/>
              <a:gd name="f50" fmla="val 802357"/>
              <a:gd name="f51" fmla="val 470031"/>
              <a:gd name="f52" fmla="val 599266"/>
              <a:gd name="f53" fmla="val 907122"/>
              <a:gd name="f54" fmla="val 704031"/>
              <a:gd name="f55" fmla="val 1036357"/>
              <a:gd name="f56" fmla="val 1165592"/>
              <a:gd name="f57" fmla="val 1270357"/>
              <a:gd name="f58" fmla="val 1422757"/>
              <a:gd name="f59" fmla="val 470030"/>
              <a:gd name="f60" fmla="val 599265"/>
              <a:gd name="f61" fmla="val 1527522"/>
              <a:gd name="f62" fmla="val 704030"/>
              <a:gd name="f63" fmla="val 1656757"/>
              <a:gd name="f64" fmla="val 1785992"/>
              <a:gd name="f65" fmla="val 1890757"/>
              <a:gd name="f66" fmla="val 2043157"/>
              <a:gd name="f67" fmla="val 470029"/>
              <a:gd name="f68" fmla="val 599264"/>
              <a:gd name="f69" fmla="val 2147922"/>
              <a:gd name="f70" fmla="val 704029"/>
              <a:gd name="f71" fmla="val 2277157"/>
              <a:gd name="f72" fmla="val 2406392"/>
              <a:gd name="f73" fmla="val 2511157"/>
              <a:gd name="f74" fmla="val 2663557"/>
              <a:gd name="f75" fmla="val 470028"/>
              <a:gd name="f76" fmla="val 599263"/>
              <a:gd name="f77" fmla="val 2768322"/>
              <a:gd name="f78" fmla="val 704028"/>
              <a:gd name="f79" fmla="val 2897557"/>
              <a:gd name="f80" fmla="val 3026792"/>
              <a:gd name="f81" fmla="val 3131557"/>
              <a:gd name="f82" fmla="val 4"/>
              <a:gd name="f83" fmla="val 485545"/>
              <a:gd name="f84" fmla="val 541957"/>
              <a:gd name="f85" fmla="val 56416"/>
              <a:gd name="f86" fmla="val 126004"/>
              <a:gd name="f87" fmla="val 485972"/>
              <a:gd name="f88" fmla="val 555560"/>
              <a:gd name="f89" fmla="val 611972"/>
              <a:gd name="f90" fmla="val 346369"/>
              <a:gd name="f91" fmla="val 289957"/>
              <a:gd name="f92" fmla="val 3"/>
              <a:gd name="f93" fmla="val 1105945"/>
              <a:gd name="f94" fmla="val 1162357"/>
              <a:gd name="f95" fmla="val 56415"/>
              <a:gd name="f96" fmla="val 126003"/>
              <a:gd name="f97" fmla="val 485971"/>
              <a:gd name="f98" fmla="val 555559"/>
              <a:gd name="f99" fmla="val 611971"/>
              <a:gd name="f100" fmla="val 966769"/>
              <a:gd name="f101" fmla="val 910357"/>
              <a:gd name="f102" fmla="val 2"/>
              <a:gd name="f103" fmla="val 1726345"/>
              <a:gd name="f104" fmla="val 1782757"/>
              <a:gd name="f105" fmla="val 56414"/>
              <a:gd name="f106" fmla="val 126002"/>
              <a:gd name="f107" fmla="val 485970"/>
              <a:gd name="f108" fmla="val 555558"/>
              <a:gd name="f109" fmla="val 611970"/>
              <a:gd name="f110" fmla="val 1587169"/>
              <a:gd name="f111" fmla="val 1530757"/>
              <a:gd name="f112" fmla="val 1"/>
              <a:gd name="f113" fmla="val 2346745"/>
              <a:gd name="f114" fmla="val 2403157"/>
              <a:gd name="f115" fmla="val 56413"/>
              <a:gd name="f116" fmla="val 126001"/>
              <a:gd name="f117" fmla="val 485969"/>
              <a:gd name="f118" fmla="val 555557"/>
              <a:gd name="f119" fmla="val 611969"/>
              <a:gd name="f120" fmla="val 2207569"/>
              <a:gd name="f121" fmla="val 2151157"/>
              <a:gd name="f122" fmla="val 2967145"/>
              <a:gd name="f123" fmla="val 3023557"/>
              <a:gd name="f124" fmla="val 56412"/>
              <a:gd name="f125" fmla="val 126000"/>
              <a:gd name="f126" fmla="val 485968"/>
              <a:gd name="f127" fmla="val 555556"/>
              <a:gd name="f128" fmla="val 611968"/>
              <a:gd name="f129" fmla="val 2827969"/>
              <a:gd name="f130" fmla="val 2771557"/>
              <a:gd name="f131" fmla="*/ f0 1 3240000"/>
              <a:gd name="f132" fmla="*/ f1 1 3230531"/>
              <a:gd name="f133" fmla="val f2"/>
              <a:gd name="f134" fmla="val f3"/>
              <a:gd name="f135" fmla="val f4"/>
              <a:gd name="f136" fmla="+- f135 0 f133"/>
              <a:gd name="f137" fmla="+- f134 0 f133"/>
              <a:gd name="f138" fmla="*/ f137 1 3240000"/>
              <a:gd name="f139" fmla="*/ f136 1 3230531"/>
              <a:gd name="f140" fmla="*/ f133 1 f138"/>
              <a:gd name="f141" fmla="*/ f134 1 f138"/>
              <a:gd name="f142" fmla="*/ f133 1 f139"/>
              <a:gd name="f143" fmla="*/ f135 1 f139"/>
              <a:gd name="f144" fmla="*/ f140 f131 1"/>
              <a:gd name="f145" fmla="*/ f141 f131 1"/>
              <a:gd name="f146" fmla="*/ f143 f132 1"/>
              <a:gd name="f147" fmla="*/ f142 f132 1"/>
            </a:gdLst>
            <a:ahLst/>
            <a:cxnLst>
              <a:cxn ang="3cd4">
                <a:pos x="hc" y="t"/>
              </a:cxn>
              <a:cxn ang="0">
                <a:pos x="r" y="vc"/>
              </a:cxn>
              <a:cxn ang="cd4">
                <a:pos x="hc" y="b"/>
              </a:cxn>
              <a:cxn ang="cd2">
                <a:pos x="l" y="vc"/>
              </a:cxn>
            </a:cxnLst>
            <a:rect l="f144" t="f147" r="f145" b="f146"/>
            <a:pathLst>
              <a:path w="3240000" h="3230531">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5" y="f16"/>
                </a:moveTo>
                <a:cubicBezTo>
                  <a:pt x="f7" y="f16"/>
                  <a:pt x="f8" y="f17"/>
                  <a:pt x="f8" y="f18"/>
                </a:cubicBezTo>
                <a:cubicBezTo>
                  <a:pt x="f8" y="f19"/>
                  <a:pt x="f7" y="f20"/>
                  <a:pt x="f5" y="f20"/>
                </a:cubicBezTo>
                <a:lnTo>
                  <a:pt x="f13" y="f20"/>
                </a:lnTo>
                <a:cubicBezTo>
                  <a:pt x="f14" y="f20"/>
                  <a:pt x="f15" y="f19"/>
                  <a:pt x="f15" y="f18"/>
                </a:cubicBezTo>
                <a:cubicBezTo>
                  <a:pt x="f15" y="f17"/>
                  <a:pt x="f14" y="f16"/>
                  <a:pt x="f13" y="f16"/>
                </a:cubicBezTo>
                <a:close/>
                <a:moveTo>
                  <a:pt x="f5" y="f21"/>
                </a:moveTo>
                <a:cubicBezTo>
                  <a:pt x="f7" y="f21"/>
                  <a:pt x="f8" y="f22"/>
                  <a:pt x="f8" y="f23"/>
                </a:cubicBezTo>
                <a:cubicBezTo>
                  <a:pt x="f8" y="f24"/>
                  <a:pt x="f7" y="f25"/>
                  <a:pt x="f5" y="f25"/>
                </a:cubicBezTo>
                <a:lnTo>
                  <a:pt x="f13" y="f25"/>
                </a:lnTo>
                <a:cubicBezTo>
                  <a:pt x="f14" y="f25"/>
                  <a:pt x="f15" y="f24"/>
                  <a:pt x="f15" y="f23"/>
                </a:cubicBezTo>
                <a:cubicBezTo>
                  <a:pt x="f15" y="f22"/>
                  <a:pt x="f14" y="f21"/>
                  <a:pt x="f13" y="f21"/>
                </a:cubicBezTo>
                <a:close/>
                <a:moveTo>
                  <a:pt x="f5" y="f26"/>
                </a:moveTo>
                <a:cubicBezTo>
                  <a:pt x="f7" y="f26"/>
                  <a:pt x="f8" y="f27"/>
                  <a:pt x="f8" y="f28"/>
                </a:cubicBezTo>
                <a:cubicBezTo>
                  <a:pt x="f8" y="f29"/>
                  <a:pt x="f7" y="f30"/>
                  <a:pt x="f5" y="f30"/>
                </a:cubicBezTo>
                <a:lnTo>
                  <a:pt x="f13" y="f30"/>
                </a:lnTo>
                <a:cubicBezTo>
                  <a:pt x="f14" y="f30"/>
                  <a:pt x="f15" y="f29"/>
                  <a:pt x="f15" y="f28"/>
                </a:cubicBezTo>
                <a:cubicBezTo>
                  <a:pt x="f15" y="f27"/>
                  <a:pt x="f14" y="f26"/>
                  <a:pt x="f13" y="f26"/>
                </a:cubicBezTo>
                <a:close/>
                <a:moveTo>
                  <a:pt x="f5" y="f31"/>
                </a:moveTo>
                <a:cubicBezTo>
                  <a:pt x="f7" y="f31"/>
                  <a:pt x="f8" y="f32"/>
                  <a:pt x="f8" y="f33"/>
                </a:cubicBezTo>
                <a:cubicBezTo>
                  <a:pt x="f8" y="f34"/>
                  <a:pt x="f7" y="f35"/>
                  <a:pt x="f5" y="f35"/>
                </a:cubicBezTo>
                <a:lnTo>
                  <a:pt x="f13" y="f35"/>
                </a:lnTo>
                <a:cubicBezTo>
                  <a:pt x="f14" y="f35"/>
                  <a:pt x="f15" y="f34"/>
                  <a:pt x="f15" y="f33"/>
                </a:cubicBezTo>
                <a:cubicBezTo>
                  <a:pt x="f15" y="f32"/>
                  <a:pt x="f14" y="f31"/>
                  <a:pt x="f13" y="f31"/>
                </a:cubicBezTo>
                <a:close/>
                <a:moveTo>
                  <a:pt x="f5" y="f36"/>
                </a:moveTo>
                <a:cubicBezTo>
                  <a:pt x="f7" y="f36"/>
                  <a:pt x="f8" y="f37"/>
                  <a:pt x="f8" y="f38"/>
                </a:cubicBezTo>
                <a:cubicBezTo>
                  <a:pt x="f8" y="f39"/>
                  <a:pt x="f7" y="f40"/>
                  <a:pt x="f5" y="f40"/>
                </a:cubicBezTo>
                <a:lnTo>
                  <a:pt x="f13" y="f40"/>
                </a:lnTo>
                <a:cubicBezTo>
                  <a:pt x="f14" y="f40"/>
                  <a:pt x="f15" y="f39"/>
                  <a:pt x="f15" y="f38"/>
                </a:cubicBezTo>
                <a:cubicBezTo>
                  <a:pt x="f15" y="f37"/>
                  <a:pt x="f14" y="f36"/>
                  <a:pt x="f13" y="f36"/>
                </a:cubicBezTo>
                <a:close/>
                <a:moveTo>
                  <a:pt x="f2" y="f41"/>
                </a:moveTo>
                <a:lnTo>
                  <a:pt x="f42" y="f41"/>
                </a:lnTo>
                <a:lnTo>
                  <a:pt x="f42" y="f43"/>
                </a:lnTo>
                <a:cubicBezTo>
                  <a:pt x="f42" y="f44"/>
                  <a:pt x="f45" y="f46"/>
                  <a:pt x="f47" y="f46"/>
                </a:cubicBezTo>
                <a:cubicBezTo>
                  <a:pt x="f48" y="f46"/>
                  <a:pt x="f49" y="f44"/>
                  <a:pt x="f49" y="f43"/>
                </a:cubicBezTo>
                <a:lnTo>
                  <a:pt x="f49" y="f41"/>
                </a:lnTo>
                <a:lnTo>
                  <a:pt x="f50" y="f41"/>
                </a:lnTo>
                <a:lnTo>
                  <a:pt x="f50" y="f51"/>
                </a:lnTo>
                <a:cubicBezTo>
                  <a:pt x="f50" y="f52"/>
                  <a:pt x="f53" y="f54"/>
                  <a:pt x="f55" y="f54"/>
                </a:cubicBezTo>
                <a:cubicBezTo>
                  <a:pt x="f56" y="f54"/>
                  <a:pt x="f57" y="f52"/>
                  <a:pt x="f57" y="f51"/>
                </a:cubicBezTo>
                <a:lnTo>
                  <a:pt x="f57" y="f41"/>
                </a:lnTo>
                <a:lnTo>
                  <a:pt x="f58" y="f41"/>
                </a:lnTo>
                <a:lnTo>
                  <a:pt x="f58" y="f59"/>
                </a:lnTo>
                <a:cubicBezTo>
                  <a:pt x="f58" y="f60"/>
                  <a:pt x="f61" y="f62"/>
                  <a:pt x="f63" y="f62"/>
                </a:cubicBezTo>
                <a:cubicBezTo>
                  <a:pt x="f64" y="f62"/>
                  <a:pt x="f65" y="f60"/>
                  <a:pt x="f65" y="f59"/>
                </a:cubicBezTo>
                <a:lnTo>
                  <a:pt x="f65" y="f41"/>
                </a:lnTo>
                <a:lnTo>
                  <a:pt x="f66" y="f41"/>
                </a:lnTo>
                <a:lnTo>
                  <a:pt x="f66" y="f67"/>
                </a:lnTo>
                <a:cubicBezTo>
                  <a:pt x="f66" y="f68"/>
                  <a:pt x="f69" y="f70"/>
                  <a:pt x="f71" y="f70"/>
                </a:cubicBezTo>
                <a:cubicBezTo>
                  <a:pt x="f72" y="f70"/>
                  <a:pt x="f73" y="f68"/>
                  <a:pt x="f73" y="f67"/>
                </a:cubicBezTo>
                <a:lnTo>
                  <a:pt x="f73" y="f41"/>
                </a:lnTo>
                <a:lnTo>
                  <a:pt x="f74" y="f41"/>
                </a:lnTo>
                <a:lnTo>
                  <a:pt x="f74" y="f75"/>
                </a:lnTo>
                <a:cubicBezTo>
                  <a:pt x="f74" y="f76"/>
                  <a:pt x="f77" y="f78"/>
                  <a:pt x="f79" y="f78"/>
                </a:cubicBezTo>
                <a:cubicBezTo>
                  <a:pt x="f80" y="f78"/>
                  <a:pt x="f81" y="f76"/>
                  <a:pt x="f81" y="f75"/>
                </a:cubicBezTo>
                <a:lnTo>
                  <a:pt x="f81" y="f41"/>
                </a:lnTo>
                <a:lnTo>
                  <a:pt x="f3" y="f41"/>
                </a:lnTo>
                <a:lnTo>
                  <a:pt x="f3" y="f4"/>
                </a:lnTo>
                <a:lnTo>
                  <a:pt x="f2" y="f4"/>
                </a:lnTo>
                <a:close/>
                <a:moveTo>
                  <a:pt x="f47" y="f82"/>
                </a:moveTo>
                <a:cubicBezTo>
                  <a:pt x="f83" y="f82"/>
                  <a:pt x="f84" y="f85"/>
                  <a:pt x="f84" y="f86"/>
                </a:cubicBezTo>
                <a:lnTo>
                  <a:pt x="f84" y="f87"/>
                </a:lnTo>
                <a:cubicBezTo>
                  <a:pt x="f84" y="f88"/>
                  <a:pt x="f83" y="f89"/>
                  <a:pt x="f47" y="f89"/>
                </a:cubicBezTo>
                <a:cubicBezTo>
                  <a:pt x="f90" y="f89"/>
                  <a:pt x="f91" y="f88"/>
                  <a:pt x="f91" y="f87"/>
                </a:cubicBezTo>
                <a:lnTo>
                  <a:pt x="f91" y="f86"/>
                </a:lnTo>
                <a:cubicBezTo>
                  <a:pt x="f91" y="f85"/>
                  <a:pt x="f90" y="f82"/>
                  <a:pt x="f47" y="f82"/>
                </a:cubicBezTo>
                <a:close/>
                <a:moveTo>
                  <a:pt x="f55" y="f92"/>
                </a:moveTo>
                <a:cubicBezTo>
                  <a:pt x="f93" y="f92"/>
                  <a:pt x="f94" y="f95"/>
                  <a:pt x="f94" y="f96"/>
                </a:cubicBezTo>
                <a:lnTo>
                  <a:pt x="f94" y="f97"/>
                </a:lnTo>
                <a:cubicBezTo>
                  <a:pt x="f94" y="f98"/>
                  <a:pt x="f93" y="f99"/>
                  <a:pt x="f55" y="f99"/>
                </a:cubicBezTo>
                <a:cubicBezTo>
                  <a:pt x="f100" y="f99"/>
                  <a:pt x="f101" y="f98"/>
                  <a:pt x="f101" y="f97"/>
                </a:cubicBezTo>
                <a:lnTo>
                  <a:pt x="f101" y="f96"/>
                </a:lnTo>
                <a:cubicBezTo>
                  <a:pt x="f101" y="f95"/>
                  <a:pt x="f100" y="f92"/>
                  <a:pt x="f55" y="f92"/>
                </a:cubicBezTo>
                <a:close/>
                <a:moveTo>
                  <a:pt x="f63" y="f102"/>
                </a:moveTo>
                <a:cubicBezTo>
                  <a:pt x="f103" y="f102"/>
                  <a:pt x="f104" y="f105"/>
                  <a:pt x="f104" y="f106"/>
                </a:cubicBezTo>
                <a:lnTo>
                  <a:pt x="f104" y="f107"/>
                </a:lnTo>
                <a:cubicBezTo>
                  <a:pt x="f104" y="f108"/>
                  <a:pt x="f103" y="f109"/>
                  <a:pt x="f63" y="f109"/>
                </a:cubicBezTo>
                <a:cubicBezTo>
                  <a:pt x="f110" y="f109"/>
                  <a:pt x="f111" y="f108"/>
                  <a:pt x="f111" y="f107"/>
                </a:cubicBezTo>
                <a:lnTo>
                  <a:pt x="f111" y="f106"/>
                </a:lnTo>
                <a:cubicBezTo>
                  <a:pt x="f111" y="f105"/>
                  <a:pt x="f110" y="f102"/>
                  <a:pt x="f63" y="f102"/>
                </a:cubicBezTo>
                <a:close/>
                <a:moveTo>
                  <a:pt x="f71" y="f112"/>
                </a:moveTo>
                <a:cubicBezTo>
                  <a:pt x="f113" y="f112"/>
                  <a:pt x="f114" y="f115"/>
                  <a:pt x="f114" y="f116"/>
                </a:cubicBezTo>
                <a:lnTo>
                  <a:pt x="f114" y="f117"/>
                </a:lnTo>
                <a:cubicBezTo>
                  <a:pt x="f114" y="f118"/>
                  <a:pt x="f113" y="f119"/>
                  <a:pt x="f71" y="f119"/>
                </a:cubicBezTo>
                <a:cubicBezTo>
                  <a:pt x="f120" y="f119"/>
                  <a:pt x="f121" y="f118"/>
                  <a:pt x="f121" y="f117"/>
                </a:cubicBezTo>
                <a:lnTo>
                  <a:pt x="f121" y="f116"/>
                </a:lnTo>
                <a:cubicBezTo>
                  <a:pt x="f121" y="f115"/>
                  <a:pt x="f120" y="f112"/>
                  <a:pt x="f71" y="f112"/>
                </a:cubicBezTo>
                <a:close/>
                <a:moveTo>
                  <a:pt x="f79" y="f2"/>
                </a:moveTo>
                <a:cubicBezTo>
                  <a:pt x="f122" y="f2"/>
                  <a:pt x="f123" y="f124"/>
                  <a:pt x="f123" y="f125"/>
                </a:cubicBezTo>
                <a:lnTo>
                  <a:pt x="f123" y="f126"/>
                </a:lnTo>
                <a:cubicBezTo>
                  <a:pt x="f123" y="f127"/>
                  <a:pt x="f122" y="f128"/>
                  <a:pt x="f79" y="f128"/>
                </a:cubicBezTo>
                <a:cubicBezTo>
                  <a:pt x="f129" y="f128"/>
                  <a:pt x="f130" y="f127"/>
                  <a:pt x="f130" y="f126"/>
                </a:cubicBezTo>
                <a:lnTo>
                  <a:pt x="f130" y="f125"/>
                </a:lnTo>
                <a:cubicBezTo>
                  <a:pt x="f130" y="f124"/>
                  <a:pt x="f129" y="f2"/>
                  <a:pt x="f79"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0" name="Rectangle 7">
            <a:extLst>
              <a:ext uri="{FF2B5EF4-FFF2-40B4-BE49-F238E27FC236}">
                <a16:creationId xmlns:a16="http://schemas.microsoft.com/office/drawing/2014/main" id="{30B0869B-BAF8-1352-37B0-CF78768A2F38}"/>
              </a:ext>
            </a:extLst>
          </p:cNvPr>
          <p:cNvSpPr/>
          <p:nvPr/>
        </p:nvSpPr>
        <p:spPr>
          <a:xfrm>
            <a:off x="5213122" y="1139040"/>
            <a:ext cx="353671" cy="353671"/>
          </a:xfrm>
          <a:custGeom>
            <a:avLst/>
            <a:gdLst>
              <a:gd name="f0" fmla="val w"/>
              <a:gd name="f1" fmla="val h"/>
              <a:gd name="f2" fmla="val 0"/>
              <a:gd name="f3" fmla="val 3240000"/>
              <a:gd name="f4" fmla="val 401869"/>
              <a:gd name="f5" fmla="val 2055482"/>
              <a:gd name="f6" fmla="val 869869"/>
              <a:gd name="f7" fmla="val 2919482"/>
              <a:gd name="f8" fmla="val 1121949"/>
              <a:gd name="f9" fmla="val 1695482"/>
              <a:gd name="f10" fmla="val 1589949"/>
              <a:gd name="f11" fmla="val 1842029"/>
              <a:gd name="f12" fmla="val 1335482"/>
              <a:gd name="f13" fmla="val 2310029"/>
              <a:gd name="f14" fmla="val 2562109"/>
              <a:gd name="f15" fmla="val 975482"/>
              <a:gd name="f16" fmla="val 3030109"/>
              <a:gd name="f17" fmla="val 2321888"/>
              <a:gd name="f18" fmla="val 224805"/>
              <a:gd name="f19" fmla="val 2880631"/>
              <a:gd name="f20" fmla="val 247420"/>
              <a:gd name="f21" fmla="val 2620844"/>
              <a:gd name="f22" fmla="val 742612"/>
              <a:gd name="f23" fmla="val 2546105"/>
              <a:gd name="f24" fmla="val 613161"/>
              <a:gd name="f25" fmla="val 541555"/>
              <a:gd name="f26" fmla="val 1770488"/>
              <a:gd name="f27" fmla="val 392077"/>
              <a:gd name="f28" fmla="val 1511585"/>
              <a:gd name="f29" fmla="val 2396627"/>
              <a:gd name="f30" fmla="val 354257"/>
              <a:gd name="f31" fmla="val 180000"/>
              <a:gd name="f32" fmla="val 3059999"/>
              <a:gd name="f33" fmla="val 3239999"/>
              <a:gd name="f34" fmla="*/ f0 1 3240000"/>
              <a:gd name="f35" fmla="*/ f1 1 3240000"/>
              <a:gd name="f36" fmla="val f2"/>
              <a:gd name="f37" fmla="val f3"/>
              <a:gd name="f38" fmla="+- f37 0 f36"/>
              <a:gd name="f39" fmla="*/ f38 1 3240000"/>
              <a:gd name="f40" fmla="*/ f36 1 f39"/>
              <a:gd name="f41" fmla="*/ f37 1 f39"/>
              <a:gd name="f42" fmla="*/ f40 f34 1"/>
              <a:gd name="f43" fmla="*/ f41 f34 1"/>
              <a:gd name="f44" fmla="*/ f41 f35 1"/>
              <a:gd name="f45" fmla="*/ f40 f35 1"/>
            </a:gdLst>
            <a:ahLst/>
            <a:cxnLst>
              <a:cxn ang="3cd4">
                <a:pos x="hc" y="t"/>
              </a:cxn>
              <a:cxn ang="0">
                <a:pos x="r" y="vc"/>
              </a:cxn>
              <a:cxn ang="cd4">
                <a:pos x="hc" y="b"/>
              </a:cxn>
              <a:cxn ang="cd2">
                <a:pos x="l" y="vc"/>
              </a:cxn>
            </a:cxnLst>
            <a:rect l="f42" t="f45" r="f43" b="f44"/>
            <a:pathLst>
              <a:path w="3240000" h="3240000">
                <a:moveTo>
                  <a:pt x="f4" y="f5"/>
                </a:moveTo>
                <a:lnTo>
                  <a:pt x="f6" y="f5"/>
                </a:lnTo>
                <a:lnTo>
                  <a:pt x="f6" y="f7"/>
                </a:lnTo>
                <a:lnTo>
                  <a:pt x="f4" y="f7"/>
                </a:lnTo>
                <a:close/>
                <a:moveTo>
                  <a:pt x="f8" y="f9"/>
                </a:moveTo>
                <a:lnTo>
                  <a:pt x="f10" y="f9"/>
                </a:lnTo>
                <a:lnTo>
                  <a:pt x="f10" y="f7"/>
                </a:lnTo>
                <a:lnTo>
                  <a:pt x="f8" y="f7"/>
                </a:lnTo>
                <a:close/>
                <a:moveTo>
                  <a:pt x="f11" y="f12"/>
                </a:moveTo>
                <a:lnTo>
                  <a:pt x="f13" y="f12"/>
                </a:lnTo>
                <a:lnTo>
                  <a:pt x="f13" y="f7"/>
                </a:lnTo>
                <a:lnTo>
                  <a:pt x="f11" y="f7"/>
                </a:lnTo>
                <a:close/>
                <a:moveTo>
                  <a:pt x="f14" y="f15"/>
                </a:moveTo>
                <a:lnTo>
                  <a:pt x="f16" y="f15"/>
                </a:lnTo>
                <a:lnTo>
                  <a:pt x="f16" y="f7"/>
                </a:lnTo>
                <a:lnTo>
                  <a:pt x="f14" y="f7"/>
                </a:lnTo>
                <a:close/>
                <a:moveTo>
                  <a:pt x="f17" y="f18"/>
                </a:moveTo>
                <a:lnTo>
                  <a:pt x="f19" y="f20"/>
                </a:lnTo>
                <a:lnTo>
                  <a:pt x="f21" y="f22"/>
                </a:lnTo>
                <a:lnTo>
                  <a:pt x="f23" y="f24"/>
                </a:lnTo>
                <a:lnTo>
                  <a:pt x="f25" y="f26"/>
                </a:lnTo>
                <a:lnTo>
                  <a:pt x="f27" y="f28"/>
                </a:lnTo>
                <a:lnTo>
                  <a:pt x="f29" y="f30"/>
                </a:lnTo>
                <a:close/>
                <a:moveTo>
                  <a:pt x="f2" y="f2"/>
                </a:moveTo>
                <a:lnTo>
                  <a:pt x="f31" y="f2"/>
                </a:lnTo>
                <a:lnTo>
                  <a:pt x="f31" y="f32"/>
                </a:lnTo>
                <a:lnTo>
                  <a:pt x="f3" y="f32"/>
                </a:lnTo>
                <a:lnTo>
                  <a:pt x="f3" y="f33"/>
                </a:lnTo>
                <a:lnTo>
                  <a:pt x="f31" y="f33"/>
                </a:lnTo>
                <a:lnTo>
                  <a:pt x="f31" y="f3"/>
                </a:lnTo>
                <a:lnTo>
                  <a:pt x="f2" y="f3"/>
                </a:lnTo>
                <a:lnTo>
                  <a:pt x="f2" y="f33"/>
                </a:lnTo>
                <a:lnTo>
                  <a:pt x="f2" y="f32"/>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1" name="Rectangle 15">
            <a:extLst>
              <a:ext uri="{FF2B5EF4-FFF2-40B4-BE49-F238E27FC236}">
                <a16:creationId xmlns:a16="http://schemas.microsoft.com/office/drawing/2014/main" id="{FDBC83C2-6FEA-0DFA-9B51-D5B1B719EECC}"/>
              </a:ext>
            </a:extLst>
          </p:cNvPr>
          <p:cNvSpPr/>
          <p:nvPr/>
        </p:nvSpPr>
        <p:spPr>
          <a:xfrm rot="5400013">
            <a:off x="5803266" y="1139041"/>
            <a:ext cx="354147" cy="353671"/>
          </a:xfrm>
          <a:custGeom>
            <a:avLst/>
            <a:gdLst>
              <a:gd name="f0" fmla="val w"/>
              <a:gd name="f1" fmla="val h"/>
              <a:gd name="f2" fmla="val 0"/>
              <a:gd name="f3" fmla="val 3244313"/>
              <a:gd name="f4" fmla="val 3240000"/>
              <a:gd name="f5" fmla="val 2055482"/>
              <a:gd name="f6" fmla="val 677891"/>
              <a:gd name="f7" fmla="val 209891"/>
              <a:gd name="f8" fmla="val 2919482"/>
              <a:gd name="f9" fmla="val 1695482"/>
              <a:gd name="f10" fmla="val 1397971"/>
              <a:gd name="f11" fmla="val 929971"/>
              <a:gd name="f12" fmla="val 1335482"/>
              <a:gd name="f13" fmla="val 2118051"/>
              <a:gd name="f14" fmla="val 1650051"/>
              <a:gd name="f15" fmla="val 975482"/>
              <a:gd name="f16" fmla="val 2838131"/>
              <a:gd name="f17" fmla="val 2370131"/>
              <a:gd name="f18" fmla="val 10788"/>
              <a:gd name="f19" fmla="val 2651034"/>
              <a:gd name="f20" fmla="val 1168116"/>
              <a:gd name="f21" fmla="val 646484"/>
              <a:gd name="f22" fmla="val 1038664"/>
              <a:gd name="f23" fmla="val 571745"/>
              <a:gd name="f24" fmla="val 1533856"/>
              <a:gd name="f25" fmla="val 311959"/>
              <a:gd name="f26" fmla="val 1556471"/>
              <a:gd name="f27" fmla="val 870701"/>
              <a:gd name="f28" fmla="val 1427019"/>
              <a:gd name="f29" fmla="val 795962"/>
              <a:gd name="f30" fmla="val 269691"/>
              <a:gd name="f31" fmla="val 2800512"/>
              <a:gd name="f32" fmla="val 3060000"/>
              <a:gd name="f33" fmla="val 3064313"/>
              <a:gd name="f34" fmla="*/ f0 1 3244313"/>
              <a:gd name="f35" fmla="*/ f1 1 3240000"/>
              <a:gd name="f36" fmla="val f2"/>
              <a:gd name="f37" fmla="val f3"/>
              <a:gd name="f38" fmla="val f4"/>
              <a:gd name="f39" fmla="+- f38 0 f36"/>
              <a:gd name="f40" fmla="+- f37 0 f36"/>
              <a:gd name="f41" fmla="*/ f40 1 3244313"/>
              <a:gd name="f42" fmla="*/ f39 1 3240000"/>
              <a:gd name="f43" fmla="*/ f36 1 f41"/>
              <a:gd name="f44" fmla="*/ f37 1 f41"/>
              <a:gd name="f45" fmla="*/ f36 1 f42"/>
              <a:gd name="f46" fmla="*/ f38 1 f42"/>
              <a:gd name="f47" fmla="*/ f43 f34 1"/>
              <a:gd name="f48" fmla="*/ f44 f34 1"/>
              <a:gd name="f49" fmla="*/ f46 f35 1"/>
              <a:gd name="f50" fmla="*/ f45 f35 1"/>
            </a:gdLst>
            <a:ahLst/>
            <a:cxnLst>
              <a:cxn ang="3cd4">
                <a:pos x="hc" y="t"/>
              </a:cxn>
              <a:cxn ang="0">
                <a:pos x="r" y="vc"/>
              </a:cxn>
              <a:cxn ang="cd4">
                <a:pos x="hc" y="b"/>
              </a:cxn>
              <a:cxn ang="cd2">
                <a:pos x="l" y="vc"/>
              </a:cxn>
            </a:cxnLst>
            <a:rect l="f47" t="f50" r="f48" b="f49"/>
            <a:pathLst>
              <a:path w="3244313" h="3240000">
                <a:moveTo>
                  <a:pt x="f5" y="f6"/>
                </a:moveTo>
                <a:lnTo>
                  <a:pt x="f5" y="f7"/>
                </a:lnTo>
                <a:lnTo>
                  <a:pt x="f8" y="f7"/>
                </a:lnTo>
                <a:lnTo>
                  <a:pt x="f8" y="f6"/>
                </a:lnTo>
                <a:close/>
                <a:moveTo>
                  <a:pt x="f9" y="f10"/>
                </a:moveTo>
                <a:lnTo>
                  <a:pt x="f9" y="f11"/>
                </a:lnTo>
                <a:lnTo>
                  <a:pt x="f8" y="f11"/>
                </a:lnTo>
                <a:lnTo>
                  <a:pt x="f8" y="f10"/>
                </a:lnTo>
                <a:close/>
                <a:moveTo>
                  <a:pt x="f12" y="f13"/>
                </a:moveTo>
                <a:lnTo>
                  <a:pt x="f12" y="f14"/>
                </a:lnTo>
                <a:lnTo>
                  <a:pt x="f8" y="f14"/>
                </a:lnTo>
                <a:lnTo>
                  <a:pt x="f8" y="f13"/>
                </a:lnTo>
                <a:close/>
                <a:moveTo>
                  <a:pt x="f15" y="f16"/>
                </a:moveTo>
                <a:lnTo>
                  <a:pt x="f15" y="f17"/>
                </a:lnTo>
                <a:lnTo>
                  <a:pt x="f8" y="f17"/>
                </a:lnTo>
                <a:lnTo>
                  <a:pt x="f8" y="f16"/>
                </a:lnTo>
                <a:close/>
                <a:moveTo>
                  <a:pt x="f18" y="f19"/>
                </a:moveTo>
                <a:lnTo>
                  <a:pt x="f20" y="f21"/>
                </a:lnTo>
                <a:lnTo>
                  <a:pt x="f22" y="f23"/>
                </a:lnTo>
                <a:lnTo>
                  <a:pt x="f24" y="f25"/>
                </a:lnTo>
                <a:lnTo>
                  <a:pt x="f26" y="f27"/>
                </a:lnTo>
                <a:lnTo>
                  <a:pt x="f28" y="f29"/>
                </a:lnTo>
                <a:lnTo>
                  <a:pt x="f30" y="f31"/>
                </a:lnTo>
                <a:close/>
                <a:moveTo>
                  <a:pt x="f2" y="f4"/>
                </a:moveTo>
                <a:lnTo>
                  <a:pt x="f2" y="f32"/>
                </a:lnTo>
                <a:lnTo>
                  <a:pt x="f33" y="f32"/>
                </a:lnTo>
                <a:lnTo>
                  <a:pt x="f33" y="f2"/>
                </a:lnTo>
                <a:lnTo>
                  <a:pt x="f3" y="f2"/>
                </a:lnTo>
                <a:lnTo>
                  <a:pt x="f3" y="f4"/>
                </a:lnTo>
                <a:lnTo>
                  <a:pt x="f4" y="f4"/>
                </a:lnTo>
                <a:lnTo>
                  <a:pt x="f33" y="f4"/>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2" name="Pie 24">
            <a:extLst>
              <a:ext uri="{FF2B5EF4-FFF2-40B4-BE49-F238E27FC236}">
                <a16:creationId xmlns:a16="http://schemas.microsoft.com/office/drawing/2014/main" id="{8BDFE938-433D-C120-1998-6B3AF793DDF8}"/>
              </a:ext>
            </a:extLst>
          </p:cNvPr>
          <p:cNvSpPr/>
          <p:nvPr/>
        </p:nvSpPr>
        <p:spPr>
          <a:xfrm>
            <a:off x="5107445" y="3464240"/>
            <a:ext cx="384889" cy="382758"/>
          </a:xfrm>
          <a:custGeom>
            <a:avLst/>
            <a:gdLst>
              <a:gd name="f0" fmla="val w"/>
              <a:gd name="f1" fmla="val h"/>
              <a:gd name="f2" fmla="val 0"/>
              <a:gd name="f3" fmla="val 3228711"/>
              <a:gd name="f4" fmla="val 3210836"/>
              <a:gd name="f5" fmla="val 351626"/>
              <a:gd name="f6" fmla="val 695968"/>
              <a:gd name="f7" fmla="val 1548007"/>
              <a:gd name="f8" fmla="val 1678300"/>
              <a:gd name="f9" fmla="val 236194"/>
              <a:gd name="f10" fmla="val 2500159"/>
              <a:gd name="f11" fmla="val -116985"/>
              <a:gd name="f12" fmla="val 1936431"/>
              <a:gd name="f13" fmla="val -70514"/>
              <a:gd name="f14" fmla="val 1210092"/>
              <a:gd name="f15" fmla="val 1957429"/>
              <a:gd name="f16" fmla="val 262366"/>
              <a:gd name="f17" fmla="val 2634256"/>
              <a:gd name="f18" fmla="val 359480"/>
              <a:gd name="f19" fmla="val 3156733"/>
              <a:gd name="f20" fmla="val 907132"/>
              <a:gd name="f21" fmla="val 3221913"/>
              <a:gd name="f22" fmla="val 1587776"/>
              <a:gd name="f23" fmla="val 3287093"/>
              <a:gd name="f24" fmla="val 2268421"/>
              <a:gd name="f25" fmla="val 2878048"/>
              <a:gd name="f26" fmla="val 2905277"/>
              <a:gd name="f27" fmla="val 2231953"/>
              <a:gd name="f28" fmla="val 3129078"/>
              <a:gd name="f29" fmla="val 1585858"/>
              <a:gd name="f30" fmla="val 3352879"/>
              <a:gd name="f31" fmla="val 870522"/>
              <a:gd name="f32" fmla="val 3105497"/>
              <a:gd name="f33" fmla="val 500715"/>
              <a:gd name="f34" fmla="val 2530372"/>
              <a:gd name="f35" fmla="val 1746987"/>
              <a:gd name="f36" fmla="val 1729019"/>
              <a:gd name="f37" fmla="val 1604447"/>
              <a:gd name="f38" fmla="val 200"/>
              <a:gd name="f39" fmla="val 1665125"/>
              <a:gd name="f40" fmla="val -778"/>
              <a:gd name="f41" fmla="val 1726175"/>
              <a:gd name="f42" fmla="val 1809"/>
              <a:gd name="f43" fmla="val 1787307"/>
              <a:gd name="f44" fmla="val 8072"/>
              <a:gd name="f45" fmla="val 1629532"/>
              <a:gd name="f46" fmla="val 1548011"/>
              <a:gd name="f47" fmla="val 483856"/>
              <a:gd name="f48" fmla="val 506987"/>
              <a:gd name="f49" fmla="val 773141"/>
              <a:gd name="f50" fmla="val 188622"/>
              <a:gd name="f51" fmla="val 1179697"/>
              <a:gd name="f52" fmla="val 7051"/>
              <a:gd name="f53" fmla="*/ f0 1 3228711"/>
              <a:gd name="f54" fmla="*/ f1 1 3210836"/>
              <a:gd name="f55" fmla="val f2"/>
              <a:gd name="f56" fmla="val f3"/>
              <a:gd name="f57" fmla="val f4"/>
              <a:gd name="f58" fmla="+- f57 0 f55"/>
              <a:gd name="f59" fmla="+- f56 0 f55"/>
              <a:gd name="f60" fmla="*/ f59 1 3228711"/>
              <a:gd name="f61" fmla="*/ f58 1 3210836"/>
              <a:gd name="f62" fmla="*/ f55 1 f60"/>
              <a:gd name="f63" fmla="*/ f56 1 f60"/>
              <a:gd name="f64" fmla="*/ f55 1 f61"/>
              <a:gd name="f65" fmla="*/ f57 1 f61"/>
              <a:gd name="f66" fmla="*/ f62 f53 1"/>
              <a:gd name="f67" fmla="*/ f63 f53 1"/>
              <a:gd name="f68" fmla="*/ f65 f54 1"/>
              <a:gd name="f69" fmla="*/ f64 f54 1"/>
            </a:gdLst>
            <a:ahLst/>
            <a:cxnLst>
              <a:cxn ang="3cd4">
                <a:pos x="hc" y="t"/>
              </a:cxn>
              <a:cxn ang="0">
                <a:pos x="r" y="vc"/>
              </a:cxn>
              <a:cxn ang="cd4">
                <a:pos x="hc" y="b"/>
              </a:cxn>
              <a:cxn ang="cd2">
                <a:pos x="l" y="vc"/>
              </a:cxn>
            </a:cxnLst>
            <a:rect l="f66" t="f69" r="f67" b="f68"/>
            <a:pathLst>
              <a:path w="3228711" h="3210836">
                <a:moveTo>
                  <a:pt x="f5" y="f6"/>
                </a:moveTo>
                <a:lnTo>
                  <a:pt x="f7" y="f8"/>
                </a:lnTo>
                <a:lnTo>
                  <a:pt x="f9" y="f10"/>
                </a:lnTo>
                <a:cubicBezTo>
                  <a:pt x="f11" y="f12"/>
                  <a:pt x="f13" y="f14"/>
                  <a:pt x="f5" y="f6"/>
                </a:cubicBezTo>
                <a:close/>
                <a:moveTo>
                  <a:pt x="f15" y="f16"/>
                </a:moveTo>
                <a:cubicBezTo>
                  <a:pt x="f17" y="f18"/>
                  <a:pt x="f19" y="f20"/>
                  <a:pt x="f21" y="f22"/>
                </a:cubicBezTo>
                <a:cubicBezTo>
                  <a:pt x="f23" y="f24"/>
                  <a:pt x="f25" y="f26"/>
                  <a:pt x="f27" y="f28"/>
                </a:cubicBezTo>
                <a:cubicBezTo>
                  <a:pt x="f29" y="f30"/>
                  <a:pt x="f31" y="f32"/>
                  <a:pt x="f33" y="f34"/>
                </a:cubicBezTo>
                <a:lnTo>
                  <a:pt x="f35" y="f36"/>
                </a:lnTo>
                <a:close/>
                <a:moveTo>
                  <a:pt x="f37" y="f38"/>
                </a:moveTo>
                <a:cubicBezTo>
                  <a:pt x="f39" y="f40"/>
                  <a:pt x="f41" y="f42"/>
                  <a:pt x="f43" y="f44"/>
                </a:cubicBezTo>
                <a:lnTo>
                  <a:pt x="f45" y="f46"/>
                </a:lnTo>
                <a:lnTo>
                  <a:pt x="f47" y="f48"/>
                </a:lnTo>
                <a:cubicBezTo>
                  <a:pt x="f49" y="f50"/>
                  <a:pt x="f51" y="f52"/>
                  <a:pt x="f37" y="f38"/>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3" name="Block Arc 14">
            <a:extLst>
              <a:ext uri="{FF2B5EF4-FFF2-40B4-BE49-F238E27FC236}">
                <a16:creationId xmlns:a16="http://schemas.microsoft.com/office/drawing/2014/main" id="{BD25DF81-2699-BD91-DA4C-09B1BA1C6F2E}"/>
              </a:ext>
            </a:extLst>
          </p:cNvPr>
          <p:cNvSpPr/>
          <p:nvPr/>
        </p:nvSpPr>
        <p:spPr>
          <a:xfrm rot="16200004">
            <a:off x="6394015" y="1102958"/>
            <a:ext cx="425552" cy="425826"/>
          </a:xfrm>
          <a:custGeom>
            <a:avLst/>
            <a:gdLst>
              <a:gd name="f0" fmla="val w"/>
              <a:gd name="f1" fmla="val h"/>
              <a:gd name="f2" fmla="val 0"/>
              <a:gd name="f3" fmla="val 3185463"/>
              <a:gd name="f4" fmla="val 3187558"/>
              <a:gd name="f5" fmla="val 764000"/>
              <a:gd name="f6" fmla="val 2343999"/>
              <a:gd name="f7" fmla="val 566798"/>
              <a:gd name="f8" fmla="val 2256389"/>
              <a:gd name="f9" fmla="val 385374"/>
              <a:gd name="f10" fmla="val 2134753"/>
              <a:gd name="f11" fmla="val 230072"/>
              <a:gd name="f12" fmla="val 1981662"/>
              <a:gd name="f13" fmla="val 297001"/>
              <a:gd name="f14" fmla="val 2223876"/>
              <a:gd name="f15" fmla="val 428049"/>
              <a:gd name="f16" fmla="val 2439341"/>
              <a:gd name="f17" fmla="val 603989"/>
              <a:gd name="f18" fmla="val 2608945"/>
              <a:gd name="f19" fmla="val 667739"/>
              <a:gd name="f20" fmla="val 2525681"/>
              <a:gd name="f21" fmla="val 720588"/>
              <a:gd name="f22" fmla="val 2436567"/>
              <a:gd name="f23" fmla="val 783530"/>
              <a:gd name="f24" fmla="val 862903"/>
              <a:gd name="f25" fmla="val 737619"/>
              <a:gd name="f26" fmla="val 760936"/>
              <a:gd name="f27" fmla="val 681240"/>
              <a:gd name="f28" fmla="val 662513"/>
              <a:gd name="f29" fmla="val 611676"/>
              <a:gd name="f30" fmla="val 571152"/>
              <a:gd name="f31" fmla="val 419218"/>
              <a:gd name="f32" fmla="val 754019"/>
              <a:gd name="f33" fmla="val 279227"/>
              <a:gd name="f34" fmla="val 991173"/>
              <a:gd name="f35" fmla="val 215545"/>
              <a:gd name="f36" fmla="val 1258034"/>
              <a:gd name="f37" fmla="val 378729"/>
              <a:gd name="f38" fmla="val 1090139"/>
              <a:gd name="f39" fmla="val 571934"/>
              <a:gd name="f40" fmla="val 956907"/>
              <a:gd name="f41" fmla="val 935657"/>
              <a:gd name="f42" fmla="val 1673146"/>
              <a:gd name="f43" fmla="val 227023"/>
              <a:gd name="f44" fmla="val 393068"/>
              <a:gd name="f45" fmla="val 1882941"/>
              <a:gd name="f46" fmla="val 605618"/>
              <a:gd name="f47" fmla="val 2045968"/>
              <a:gd name="f48" fmla="val 844267"/>
              <a:gd name="f49" fmla="val 2153109"/>
              <a:gd name="f50" fmla="val 897907"/>
              <a:gd name="f51" fmla="val 1997390"/>
              <a:gd name="f52" fmla="val 928862"/>
              <a:gd name="f53" fmla="val 1835739"/>
              <a:gd name="f54" fmla="val 935928"/>
              <a:gd name="f55" fmla="val 1493146"/>
              <a:gd name="f56" fmla="val 928922"/>
              <a:gd name="f57" fmla="val 1345638"/>
              <a:gd name="f58" fmla="val 902278"/>
              <a:gd name="f59" fmla="val 1198995"/>
              <a:gd name="f60" fmla="val 856775"/>
              <a:gd name="f61" fmla="val 1056956"/>
              <a:gd name="f62" fmla="val 636768"/>
              <a:gd name="f63" fmla="val 1156959"/>
              <a:gd name="f64" fmla="val 439487"/>
              <a:gd name="f65" fmla="val 1304654"/>
              <a:gd name="f66" fmla="val 281464"/>
              <a:gd name="f67" fmla="val 1469785"/>
              <a:gd name="f68" fmla="val 2515107"/>
              <a:gd name="f69" fmla="val 1283000"/>
              <a:gd name="f70" fmla="val 2508124"/>
              <a:gd name="f71" fmla="val 1100523"/>
              <a:gd name="f72" fmla="val 2472287"/>
              <a:gd name="f73" fmla="val 927628"/>
              <a:gd name="f74" fmla="val 2411229"/>
              <a:gd name="f75" fmla="val 876831"/>
              <a:gd name="f76" fmla="val 2520843"/>
              <a:gd name="f77" fmla="val 814172"/>
              <a:gd name="f78" fmla="val 2626182"/>
              <a:gd name="f79" fmla="val 738220"/>
              <a:gd name="f80" fmla="val 2724387"/>
              <a:gd name="f81" fmla="val 944637"/>
              <a:gd name="f82" fmla="val 2881665"/>
              <a:gd name="f83" fmla="val 1196120"/>
              <a:gd name="f84" fmla="val 2982471"/>
              <a:gd name="f85" fmla="val 3005418"/>
              <a:gd name="f86" fmla="val 1112275"/>
              <a:gd name="f87" fmla="val 1105327"/>
              <a:gd name="f88" fmla="val 1858153"/>
              <a:gd name="f89" fmla="val 1070032"/>
              <a:gd name="f90" fmla="val 2042144"/>
              <a:gd name="f91" fmla="val 1008001"/>
              <a:gd name="f92" fmla="val 2219039"/>
              <a:gd name="f93" fmla="val 1155519"/>
              <a:gd name="f94" fmla="val 2270408"/>
              <a:gd name="f95" fmla="val 1310845"/>
              <a:gd name="f96" fmla="val 2300826"/>
              <a:gd name="f97" fmla="val 2307834"/>
              <a:gd name="f98" fmla="val 898989"/>
              <a:gd name="f99" fmla="val 1315103"/>
              <a:gd name="f100" fmla="val 907762"/>
              <a:gd name="f101" fmla="val 1164166"/>
              <a:gd name="f102" fmla="val 938783"/>
              <a:gd name="f103" fmla="val 1020939"/>
              <a:gd name="f104" fmla="val 990066"/>
              <a:gd name="f105" fmla="val 1074574"/>
              <a:gd name="f106" fmla="val 1153655"/>
              <a:gd name="f107" fmla="val 1105461"/>
              <a:gd name="f108" fmla="val 1322925"/>
              <a:gd name="f109" fmla="val 1112368"/>
              <a:gd name="f110" fmla="val 182141"/>
              <a:gd name="f111" fmla="val 1199839"/>
              <a:gd name="f112" fmla="val 204777"/>
              <a:gd name="f113" fmla="val 951477"/>
              <a:gd name="f114" fmla="val 303168"/>
              <a:gd name="f115" fmla="val 746615"/>
              <a:gd name="f116" fmla="val 456764"/>
              <a:gd name="f117" fmla="val 828296"/>
              <a:gd name="f118" fmla="val 562801"/>
              <a:gd name="f119" fmla="val 894225"/>
              <a:gd name="f120" fmla="val 677310"/>
              <a:gd name="f121" fmla="val 947434"/>
              <a:gd name="f122" fmla="val 796072"/>
              <a:gd name="f123" fmla="val 1113886"/>
              <a:gd name="f124" fmla="val 736067"/>
              <a:gd name="f125" fmla="val 1289644"/>
              <a:gd name="f126" fmla="val 700323"/>
              <a:gd name="f127" fmla="val 691530"/>
              <a:gd name="f128" fmla="val 2150063"/>
              <a:gd name="f129" fmla="val 992171"/>
              <a:gd name="f130" fmla="val 1990712"/>
              <a:gd name="f131" fmla="val 935501"/>
              <a:gd name="f132" fmla="val 1822242"/>
              <a:gd name="f133" fmla="val 902595"/>
              <a:gd name="f134" fmla="val 1649785"/>
              <a:gd name="f135" fmla="val 897224"/>
              <a:gd name="f136" fmla="val 2063712"/>
              <a:gd name="f137" fmla="val 2069089"/>
              <a:gd name="f138" fmla="val 1323887"/>
              <a:gd name="f139" fmla="val 2098366"/>
              <a:gd name="f140" fmla="val 1155330"/>
              <a:gd name="f141" fmla="val 2168848"/>
              <a:gd name="f142" fmla="val 2199110"/>
              <a:gd name="f143" fmla="val 2108555"/>
              <a:gd name="f144" fmla="val 2028681"/>
              <a:gd name="f145" fmla="val 2073581"/>
              <a:gd name="f146" fmla="val 1851532"/>
              <a:gd name="f147" fmla="val 2065295"/>
              <a:gd name="f148" fmla="val 2307299"/>
              <a:gd name="f149" fmla="val 1829404"/>
              <a:gd name="f150" fmla="val 2299517"/>
              <a:gd name="f151" fmla="val 2004315"/>
              <a:gd name="f152" fmla="val 2261965"/>
              <a:gd name="f153" fmla="val 2422394"/>
              <a:gd name="f154" fmla="val 446879"/>
              <a:gd name="f155" fmla="val 2204309"/>
              <a:gd name="f156" fmla="val 287209"/>
              <a:gd name="f157" fmla="val 1938140"/>
              <a:gd name="f158" fmla="val 189883"/>
              <a:gd name="f159" fmla="val 178919"/>
              <a:gd name="f160" fmla="val 689876"/>
              <a:gd name="f161" fmla="val 1846998"/>
              <a:gd name="f162" fmla="val 695154"/>
              <a:gd name="f163" fmla="val 2039668"/>
              <a:gd name="f164" fmla="val 732502"/>
              <a:gd name="f165" fmla="val 2221721"/>
              <a:gd name="f166" fmla="val 797410"/>
              <a:gd name="f167" fmla="val 2275056"/>
              <a:gd name="f168" fmla="val 675360"/>
              <a:gd name="f169" fmla="val 2341760"/>
              <a:gd name="f170" fmla="val 557662"/>
              <a:gd name="f171" fmla="val 2447278"/>
              <a:gd name="f172" fmla="val 2722123"/>
              <a:gd name="f173" fmla="val 2366121"/>
              <a:gd name="f174" fmla="val 2618714"/>
              <a:gd name="f175" fmla="val 2299534"/>
              <a:gd name="f176" fmla="val 2507403"/>
              <a:gd name="f177" fmla="val 2246145"/>
              <a:gd name="f178" fmla="val 2391362"/>
              <a:gd name="f179" fmla="val 2057375"/>
              <a:gd name="f180" fmla="val 2464119"/>
              <a:gd name="f181" fmla="val 1856285"/>
              <a:gd name="f182" fmla="val 2506958"/>
              <a:gd name="f183" fmla="val 2514779"/>
              <a:gd name="f184" fmla="val 3008639"/>
              <a:gd name="f185" fmla="val 1949198"/>
              <a:gd name="f186" fmla="val 2997255"/>
              <a:gd name="f187" fmla="val 2224691"/>
              <a:gd name="f188" fmla="val 2892757"/>
              <a:gd name="f189" fmla="val 2878934"/>
              <a:gd name="f190" fmla="val 2723190"/>
              <a:gd name="f191" fmla="val 1307255"/>
              <a:gd name="f192" fmla="val 2529440"/>
              <a:gd name="f193" fmla="val 1161128"/>
              <a:gd name="f194" fmla="val 2313862"/>
              <a:gd name="f195" fmla="val 1060620"/>
              <a:gd name="f196" fmla="val 2270535"/>
              <a:gd name="f197" fmla="val 1201714"/>
              <a:gd name="f198" fmla="val 2245604"/>
              <a:gd name="f199" fmla="val 1347104"/>
              <a:gd name="f200" fmla="val 2240109"/>
              <a:gd name="f201" fmla="val 2890636"/>
              <a:gd name="f202" fmla="val 2241814"/>
              <a:gd name="f203" fmla="val 2249736"/>
              <a:gd name="f204" fmla="val 1827102"/>
              <a:gd name="f205" fmla="val 2279520"/>
              <a:gd name="f206" fmla="val 1979973"/>
              <a:gd name="f207" fmla="val 2329964"/>
              <a:gd name="f208" fmla="val 2127513"/>
              <a:gd name="f209" fmla="val 2545677"/>
              <a:gd name="f210" fmla="val 2019923"/>
              <a:gd name="f211" fmla="val 2738160"/>
              <a:gd name="f212" fmla="val 1866413"/>
              <a:gd name="f213" fmla="val 2973035"/>
              <a:gd name="f214" fmla="val 1284386"/>
              <a:gd name="f215" fmla="val 2912066"/>
              <a:gd name="f216" fmla="val 1001840"/>
              <a:gd name="f217" fmla="val 2765308"/>
              <a:gd name="f218" fmla="val 751379"/>
              <a:gd name="f219" fmla="val 2561381"/>
              <a:gd name="f220" fmla="val 561108"/>
              <a:gd name="f221" fmla="val 2489321"/>
              <a:gd name="f222" fmla="val 656437"/>
              <a:gd name="f223" fmla="val 2431363"/>
              <a:gd name="f224" fmla="val 759225"/>
              <a:gd name="f225" fmla="val 2384553"/>
              <a:gd name="f226" fmla="val 865647"/>
              <a:gd name="f227" fmla="val 2604520"/>
              <a:gd name="f228" fmla="val 964977"/>
              <a:gd name="f229" fmla="val 2804622"/>
              <a:gd name="f230" fmla="val 1106677"/>
              <a:gd name="f231" fmla="val 2974277"/>
              <a:gd name="f232" fmla="val 1897328"/>
              <a:gd name="f233" fmla="val 2812488"/>
              <a:gd name="f234" fmla="val 2073933"/>
              <a:gd name="f235" fmla="val 2619878"/>
              <a:gd name="f236" fmla="val 2216690"/>
              <a:gd name="f237" fmla="val 2407486"/>
              <a:gd name="f238" fmla="val 2319665"/>
              <a:gd name="f239" fmla="val 2454169"/>
              <a:gd name="f240" fmla="val 2420503"/>
              <a:gd name="f241" fmla="val 2511856"/>
              <a:gd name="f242" fmla="val 2517376"/>
              <a:gd name="f243" fmla="val 2582047"/>
              <a:gd name="f244" fmla="val 2607468"/>
              <a:gd name="f245" fmla="val 2776399"/>
              <a:gd name="f246" fmla="val 2417974"/>
              <a:gd name="f247" fmla="val 2916061"/>
              <a:gd name="f248" fmla="val 2172750"/>
              <a:gd name="f249" fmla="val 1593779"/>
              <a:gd name="f250" fmla="val 2473999"/>
              <a:gd name="f251" fmla="val 2471904"/>
              <a:gd name="f252" fmla="val 1591684"/>
              <a:gd name="f253" fmla="val 738111"/>
              <a:gd name="f254" fmla="val 41261"/>
              <a:gd name="f255" fmla="val 2516549"/>
              <a:gd name="f256" fmla="val 1913"/>
              <a:gd name="f257" fmla="val 2750"/>
              <a:gd name="f258" fmla="val 50490"/>
              <a:gd name="f259" fmla="val 700174"/>
              <a:gd name="f260" fmla="val 679654"/>
              <a:gd name="f261" fmla="val 64473"/>
              <a:gd name="f262" fmla="val 6156"/>
              <a:gd name="f263" fmla="val 2934"/>
              <a:gd name="f264" fmla="val 2503127"/>
              <a:gd name="f265" fmla="val 31654"/>
              <a:gd name="f266" fmla="val 733032"/>
              <a:gd name="f267" fmla="*/ f0 1 3185463"/>
              <a:gd name="f268" fmla="*/ f1 1 3187558"/>
              <a:gd name="f269" fmla="val f2"/>
              <a:gd name="f270" fmla="val f3"/>
              <a:gd name="f271" fmla="val f4"/>
              <a:gd name="f272" fmla="+- f271 0 f269"/>
              <a:gd name="f273" fmla="+- f270 0 f269"/>
              <a:gd name="f274" fmla="*/ f273 1 3185463"/>
              <a:gd name="f275" fmla="*/ f272 1 3187558"/>
              <a:gd name="f276" fmla="*/ f269 1 f274"/>
              <a:gd name="f277" fmla="*/ f270 1 f274"/>
              <a:gd name="f278" fmla="*/ f269 1 f275"/>
              <a:gd name="f279" fmla="*/ f271 1 f275"/>
              <a:gd name="f280" fmla="*/ f276 f267 1"/>
              <a:gd name="f281" fmla="*/ f277 f267 1"/>
              <a:gd name="f282" fmla="*/ f279 f268 1"/>
              <a:gd name="f283" fmla="*/ f278 f268 1"/>
            </a:gdLst>
            <a:ahLst/>
            <a:cxnLst>
              <a:cxn ang="3cd4">
                <a:pos x="hc" y="t"/>
              </a:cxn>
              <a:cxn ang="0">
                <a:pos x="r" y="vc"/>
              </a:cxn>
              <a:cxn ang="cd4">
                <a:pos x="hc" y="b"/>
              </a:cxn>
              <a:cxn ang="cd2">
                <a:pos x="l" y="vc"/>
              </a:cxn>
            </a:cxnLst>
            <a:rect l="f280" t="f283" r="f281" b="f282"/>
            <a:pathLst>
              <a:path w="3185463" h="3187558">
                <a:moveTo>
                  <a:pt x="f5" y="f6"/>
                </a:moveTo>
                <a:cubicBezTo>
                  <a:pt x="f7" y="f8"/>
                  <a:pt x="f9" y="f10"/>
                  <a:pt x="f11" y="f12"/>
                </a:cubicBezTo>
                <a:cubicBezTo>
                  <a:pt x="f13" y="f14"/>
                  <a:pt x="f15" y="f16"/>
                  <a:pt x="f17" y="f18"/>
                </a:cubicBezTo>
                <a:cubicBezTo>
                  <a:pt x="f19" y="f20"/>
                  <a:pt x="f21" y="f22"/>
                  <a:pt x="f5" y="f6"/>
                </a:cubicBezTo>
                <a:close/>
                <a:moveTo>
                  <a:pt x="f23" y="f24"/>
                </a:moveTo>
                <a:cubicBezTo>
                  <a:pt x="f25" y="f26"/>
                  <a:pt x="f27" y="f28"/>
                  <a:pt x="f29" y="f30"/>
                </a:cubicBezTo>
                <a:cubicBezTo>
                  <a:pt x="f31" y="f32"/>
                  <a:pt x="f33" y="f34"/>
                  <a:pt x="f35" y="f36"/>
                </a:cubicBezTo>
                <a:cubicBezTo>
                  <a:pt x="f37" y="f38"/>
                  <a:pt x="f39" y="f40"/>
                  <a:pt x="f23" y="f24"/>
                </a:cubicBezTo>
                <a:close/>
                <a:moveTo>
                  <a:pt x="f41" y="f42"/>
                </a:moveTo>
                <a:lnTo>
                  <a:pt x="f43" y="f42"/>
                </a:lnTo>
                <a:cubicBezTo>
                  <a:pt x="f44" y="f45"/>
                  <a:pt x="f46" y="f47"/>
                  <a:pt x="f48" y="f49"/>
                </a:cubicBezTo>
                <a:cubicBezTo>
                  <a:pt x="f50" y="f51"/>
                  <a:pt x="f52" y="f53"/>
                  <a:pt x="f41" y="f42"/>
                </a:cubicBezTo>
                <a:close/>
                <a:moveTo>
                  <a:pt x="f54" y="f55"/>
                </a:moveTo>
                <a:cubicBezTo>
                  <a:pt x="f56" y="f57"/>
                  <a:pt x="f58" y="f59"/>
                  <a:pt x="f60" y="f61"/>
                </a:cubicBezTo>
                <a:cubicBezTo>
                  <a:pt x="f62" y="f63"/>
                  <a:pt x="f64" y="f65"/>
                  <a:pt x="f66" y="f55"/>
                </a:cubicBezTo>
                <a:close/>
                <a:moveTo>
                  <a:pt x="f67" y="f68"/>
                </a:moveTo>
                <a:cubicBezTo>
                  <a:pt x="f69" y="f70"/>
                  <a:pt x="f71" y="f72"/>
                  <a:pt x="f73" y="f74"/>
                </a:cubicBezTo>
                <a:cubicBezTo>
                  <a:pt x="f75" y="f76"/>
                  <a:pt x="f77" y="f78"/>
                  <a:pt x="f79" y="f80"/>
                </a:cubicBezTo>
                <a:cubicBezTo>
                  <a:pt x="f81" y="f82"/>
                  <a:pt x="f83" y="f84"/>
                  <a:pt x="f67" y="f85"/>
                </a:cubicBezTo>
                <a:close/>
                <a:moveTo>
                  <a:pt x="f67" y="f42"/>
                </a:moveTo>
                <a:lnTo>
                  <a:pt x="f86" y="f42"/>
                </a:lnTo>
                <a:cubicBezTo>
                  <a:pt x="f87" y="f88"/>
                  <a:pt x="f89" y="f90"/>
                  <a:pt x="f91" y="f92"/>
                </a:cubicBezTo>
                <a:cubicBezTo>
                  <a:pt x="f93" y="f94"/>
                  <a:pt x="f95" y="f96"/>
                  <a:pt x="f67" y="f97"/>
                </a:cubicBezTo>
                <a:close/>
                <a:moveTo>
                  <a:pt x="f67" y="f98"/>
                </a:moveTo>
                <a:cubicBezTo>
                  <a:pt x="f99" y="f100"/>
                  <a:pt x="f101" y="f102"/>
                  <a:pt x="f103" y="f104"/>
                </a:cubicBezTo>
                <a:cubicBezTo>
                  <a:pt x="f105" y="f106"/>
                  <a:pt x="f107" y="f108"/>
                  <a:pt x="f109" y="f55"/>
                </a:cubicBezTo>
                <a:lnTo>
                  <a:pt x="f67" y="f55"/>
                </a:lnTo>
                <a:close/>
                <a:moveTo>
                  <a:pt x="f67" y="f110"/>
                </a:moveTo>
                <a:cubicBezTo>
                  <a:pt x="f111" y="f112"/>
                  <a:pt x="f113" y="f114"/>
                  <a:pt x="f115" y="f116"/>
                </a:cubicBezTo>
                <a:cubicBezTo>
                  <a:pt x="f117" y="f118"/>
                  <a:pt x="f119" y="f120"/>
                  <a:pt x="f121" y="f122"/>
                </a:cubicBezTo>
                <a:cubicBezTo>
                  <a:pt x="f123" y="f124"/>
                  <a:pt x="f125" y="f126"/>
                  <a:pt x="f67" y="f127"/>
                </a:cubicBezTo>
                <a:close/>
                <a:moveTo>
                  <a:pt x="f128" y="f129"/>
                </a:moveTo>
                <a:cubicBezTo>
                  <a:pt x="f130" y="f131"/>
                  <a:pt x="f132" y="f133"/>
                  <a:pt x="f134" y="f135"/>
                </a:cubicBezTo>
                <a:lnTo>
                  <a:pt x="f134" y="f55"/>
                </a:lnTo>
                <a:lnTo>
                  <a:pt x="f136" y="f55"/>
                </a:lnTo>
                <a:cubicBezTo>
                  <a:pt x="f137" y="f138"/>
                  <a:pt x="f139" y="f140"/>
                  <a:pt x="f128" y="f129"/>
                </a:cubicBezTo>
                <a:close/>
                <a:moveTo>
                  <a:pt x="f141" y="f142"/>
                </a:moveTo>
                <a:cubicBezTo>
                  <a:pt x="f143" y="f144"/>
                  <a:pt x="f145" y="f146"/>
                  <a:pt x="f147" y="f42"/>
                </a:cubicBezTo>
                <a:lnTo>
                  <a:pt x="f134" y="f42"/>
                </a:lnTo>
                <a:lnTo>
                  <a:pt x="f134" y="f148"/>
                </a:lnTo>
                <a:cubicBezTo>
                  <a:pt x="f149" y="f150"/>
                  <a:pt x="f151" y="f152"/>
                  <a:pt x="f141" y="f142"/>
                </a:cubicBezTo>
                <a:close/>
                <a:moveTo>
                  <a:pt x="f153" y="f154"/>
                </a:moveTo>
                <a:cubicBezTo>
                  <a:pt x="f155" y="f156"/>
                  <a:pt x="f157" y="f158"/>
                  <a:pt x="f134" y="f159"/>
                </a:cubicBezTo>
                <a:lnTo>
                  <a:pt x="f134" y="f160"/>
                </a:lnTo>
                <a:cubicBezTo>
                  <a:pt x="f161" y="f162"/>
                  <a:pt x="f163" y="f164"/>
                  <a:pt x="f165" y="f166"/>
                </a:cubicBezTo>
                <a:cubicBezTo>
                  <a:pt x="f167" y="f168"/>
                  <a:pt x="f169" y="f170"/>
                  <a:pt x="f153" y="f154"/>
                </a:cubicBezTo>
                <a:close/>
                <a:moveTo>
                  <a:pt x="f171" y="f172"/>
                </a:moveTo>
                <a:cubicBezTo>
                  <a:pt x="f173" y="f174"/>
                  <a:pt x="f175" y="f176"/>
                  <a:pt x="f177" y="f178"/>
                </a:cubicBezTo>
                <a:cubicBezTo>
                  <a:pt x="f179" y="f180"/>
                  <a:pt x="f181" y="f182"/>
                  <a:pt x="f134" y="f183"/>
                </a:cubicBezTo>
                <a:lnTo>
                  <a:pt x="f134" y="f184"/>
                </a:lnTo>
                <a:cubicBezTo>
                  <a:pt x="f185" y="f186"/>
                  <a:pt x="f187" y="f188"/>
                  <a:pt x="f171" y="f172"/>
                </a:cubicBezTo>
                <a:close/>
                <a:moveTo>
                  <a:pt x="f189" y="f55"/>
                </a:moveTo>
                <a:cubicBezTo>
                  <a:pt x="f190" y="f191"/>
                  <a:pt x="f192" y="f193"/>
                  <a:pt x="f194" y="f195"/>
                </a:cubicBezTo>
                <a:cubicBezTo>
                  <a:pt x="f196" y="f197"/>
                  <a:pt x="f198" y="f199"/>
                  <a:pt x="f200" y="f55"/>
                </a:cubicBezTo>
                <a:close/>
                <a:moveTo>
                  <a:pt x="f201" y="f42"/>
                </a:moveTo>
                <a:lnTo>
                  <a:pt x="f202" y="f42"/>
                </a:lnTo>
                <a:cubicBezTo>
                  <a:pt x="f203" y="f204"/>
                  <a:pt x="f205" y="f206"/>
                  <a:pt x="f207" y="f208"/>
                </a:cubicBezTo>
                <a:cubicBezTo>
                  <a:pt x="f209" y="f210"/>
                  <a:pt x="f211" y="f212"/>
                  <a:pt x="f201" y="f42"/>
                </a:cubicBezTo>
                <a:close/>
                <a:moveTo>
                  <a:pt x="f213" y="f214"/>
                </a:moveTo>
                <a:cubicBezTo>
                  <a:pt x="f215" y="f216"/>
                  <a:pt x="f217" y="f218"/>
                  <a:pt x="f219" y="f220"/>
                </a:cubicBezTo>
                <a:cubicBezTo>
                  <a:pt x="f221" y="f222"/>
                  <a:pt x="f223" y="f224"/>
                  <a:pt x="f225" y="f226"/>
                </a:cubicBezTo>
                <a:cubicBezTo>
                  <a:pt x="f227" y="f228"/>
                  <a:pt x="f229" y="f230"/>
                  <a:pt x="f213" y="f214"/>
                </a:cubicBezTo>
                <a:close/>
                <a:moveTo>
                  <a:pt x="f231" y="f232"/>
                </a:moveTo>
                <a:cubicBezTo>
                  <a:pt x="f233" y="f234"/>
                  <a:pt x="f235" y="f236"/>
                  <a:pt x="f237" y="f238"/>
                </a:cubicBezTo>
                <a:cubicBezTo>
                  <a:pt x="f239" y="f240"/>
                  <a:pt x="f241" y="f242"/>
                  <a:pt x="f243" y="f244"/>
                </a:cubicBezTo>
                <a:cubicBezTo>
                  <a:pt x="f245" y="f246"/>
                  <a:pt x="f247" y="f248"/>
                  <a:pt x="f231" y="f232"/>
                </a:cubicBezTo>
                <a:close/>
                <a:moveTo>
                  <a:pt x="f3" y="f249"/>
                </a:moveTo>
                <a:cubicBezTo>
                  <a:pt x="f3" y="f250"/>
                  <a:pt x="f251" y="f4"/>
                  <a:pt x="f252" y="f4"/>
                </a:cubicBezTo>
                <a:cubicBezTo>
                  <a:pt x="f253" y="f4"/>
                  <a:pt x="f254" y="f255"/>
                  <a:pt x="f256" y="f42"/>
                </a:cubicBezTo>
                <a:lnTo>
                  <a:pt x="f2" y="f42"/>
                </a:lnTo>
                <a:lnTo>
                  <a:pt x="f2" y="f55"/>
                </a:lnTo>
                <a:lnTo>
                  <a:pt x="f257" y="f55"/>
                </a:lnTo>
                <a:cubicBezTo>
                  <a:pt x="f258" y="f259"/>
                  <a:pt x="f260" y="f261"/>
                  <a:pt x="f67" y="f262"/>
                </a:cubicBezTo>
                <a:lnTo>
                  <a:pt x="f67" y="f2"/>
                </a:lnTo>
                <a:lnTo>
                  <a:pt x="f252" y="f2"/>
                </a:lnTo>
                <a:lnTo>
                  <a:pt x="f134" y="f2"/>
                </a:lnTo>
                <a:lnTo>
                  <a:pt x="f134" y="f263"/>
                </a:lnTo>
                <a:cubicBezTo>
                  <a:pt x="f264" y="f265"/>
                  <a:pt x="f3" y="f266"/>
                  <a:pt x="f3" y="f249"/>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4" name="Block Arc 41">
            <a:extLst>
              <a:ext uri="{FF2B5EF4-FFF2-40B4-BE49-F238E27FC236}">
                <a16:creationId xmlns:a16="http://schemas.microsoft.com/office/drawing/2014/main" id="{918B248F-8C4D-397E-1C0C-BC625559CCA8}"/>
              </a:ext>
            </a:extLst>
          </p:cNvPr>
          <p:cNvSpPr/>
          <p:nvPr/>
        </p:nvSpPr>
        <p:spPr>
          <a:xfrm>
            <a:off x="7056415" y="1068229"/>
            <a:ext cx="354979" cy="495293"/>
          </a:xfrm>
          <a:custGeom>
            <a:avLst/>
            <a:gdLst>
              <a:gd name="f0" fmla="val w"/>
              <a:gd name="f1" fmla="val h"/>
              <a:gd name="f2" fmla="val 0"/>
              <a:gd name="f3" fmla="val 2512265"/>
              <a:gd name="f4" fmla="val 3505352"/>
              <a:gd name="f5" fmla="val 1276582"/>
              <a:gd name="f6" fmla="val 2106401"/>
              <a:gd name="f7" fmla="val 1154832"/>
              <a:gd name="f8" fmla="val 2195007"/>
              <a:gd name="f9" fmla="val 1018024"/>
              <a:gd name="f10" fmla="val 2262207"/>
              <a:gd name="f11" fmla="val 871321"/>
              <a:gd name="f12" fmla="val 2302645"/>
              <a:gd name="f13" fmla="val 1041049"/>
              <a:gd name="f14" fmla="val 2346709"/>
              <a:gd name="f15" fmla="val 1216984"/>
              <a:gd name="f16" fmla="val 2342691"/>
              <a:gd name="f17" fmla="val 1380867"/>
              <a:gd name="f18" fmla="val 2295542"/>
              <a:gd name="f19" fmla="val 1352791"/>
              <a:gd name="f20" fmla="val 2227964"/>
              <a:gd name="f21" fmla="val 1317377"/>
              <a:gd name="f22" fmla="val 2164934"/>
              <a:gd name="f23" fmla="val 931061"/>
              <a:gd name="f24" fmla="val 1768598"/>
              <a:gd name="f25" fmla="val 785084"/>
              <a:gd name="f26" fmla="val 2021438"/>
              <a:gd name="f27" fmla="val 684448"/>
              <a:gd name="f28" fmla="val 2196711"/>
              <a:gd name="f29" fmla="val 868931"/>
              <a:gd name="f30" fmla="val 2169533"/>
              <a:gd name="f31" fmla="val 1041385"/>
              <a:gd name="f32" fmla="val 2098006"/>
              <a:gd name="f33" fmla="val 1189228"/>
              <a:gd name="f34" fmla="val 1991290"/>
              <a:gd name="f35" fmla="val 1113839"/>
              <a:gd name="f36" fmla="val 1904543"/>
              <a:gd name="f37" fmla="val 1026949"/>
              <a:gd name="f38" fmla="val 1829435"/>
              <a:gd name="f39" fmla="val 1626242"/>
              <a:gd name="f40" fmla="val 1739577"/>
              <a:gd name="f41" fmla="val 1556851"/>
              <a:gd name="f42" fmla="val 1850020"/>
              <a:gd name="f43" fmla="val 1471526"/>
              <a:gd name="f44" fmla="val 1947792"/>
              <a:gd name="f45" fmla="val 1374302"/>
              <a:gd name="f46" fmla="val 2030973"/>
              <a:gd name="f47" fmla="val 1422822"/>
              <a:gd name="f48" fmla="val 2099916"/>
              <a:gd name="f49" fmla="val 1464618"/>
              <a:gd name="f50" fmla="val 2174537"/>
              <a:gd name="f51" fmla="val 1497466"/>
              <a:gd name="f52" fmla="val 2254701"/>
              <a:gd name="f53" fmla="val 1664534"/>
              <a:gd name="f54" fmla="val 2184833"/>
              <a:gd name="f55" fmla="val 1813198"/>
              <a:gd name="f56" fmla="val 2068027"/>
              <a:gd name="f57" fmla="val 1922549"/>
              <a:gd name="f58" fmla="val 1910651"/>
              <a:gd name="f59" fmla="val 531158"/>
              <a:gd name="f60" fmla="val 1601275"/>
              <a:gd name="f61" fmla="val 514831"/>
              <a:gd name="f62" fmla="val 1769123"/>
              <a:gd name="f63" fmla="val 535254"/>
              <a:gd name="f64" fmla="val 1939877"/>
              <a:gd name="f65" fmla="val 594029"/>
              <a:gd name="f66" fmla="val 2101141"/>
              <a:gd name="f67" fmla="val 822377"/>
              <a:gd name="f68" fmla="val 1705631"/>
              <a:gd name="f69" fmla="val 730789"/>
              <a:gd name="f70" fmla="val 1658398"/>
              <a:gd name="f71" fmla="val 632873"/>
              <a:gd name="f72" fmla="val 1623335"/>
              <a:gd name="f73" fmla="val 270885"/>
              <a:gd name="f74" fmla="val 1572115"/>
              <a:gd name="f75" fmla="val 231457"/>
              <a:gd name="f76" fmla="val 1572339"/>
              <a:gd name="f77" fmla="val 191799"/>
              <a:gd name="f78" fmla="val 1574812"/>
              <a:gd name="f79" fmla="val 152057"/>
              <a:gd name="f80" fmla="val 1579894"/>
              <a:gd name="f81" fmla="val 195418"/>
              <a:gd name="f82" fmla="val 1760005"/>
              <a:gd name="f83" fmla="val 289893"/>
              <a:gd name="f84" fmla="val 1927350"/>
              <a:gd name="f85" fmla="val 428945"/>
              <a:gd name="f86" fmla="val 2058945"/>
              <a:gd name="f87" fmla="val 384418"/>
              <a:gd name="f88" fmla="val 1901749"/>
              <a:gd name="f89" fmla="val 371313"/>
              <a:gd name="f90" fmla="val 1738504"/>
              <a:gd name="f91" fmla="val 388331"/>
              <a:gd name="f92" fmla="val 1577832"/>
              <a:gd name="f93" fmla="val 349511"/>
              <a:gd name="f94" fmla="val 1573916"/>
              <a:gd name="f95" fmla="val 310313"/>
              <a:gd name="f96" fmla="val 1571891"/>
              <a:gd name="f97" fmla="val 1117422"/>
              <a:gd name="f98" fmla="val 1445810"/>
              <a:gd name="f99" fmla="val 992684"/>
              <a:gd name="f100" fmla="val 1661863"/>
              <a:gd name="f101" fmla="val 1102065"/>
              <a:gd name="f102" fmla="val 1730612"/>
              <a:gd name="f103" fmla="val 1200940"/>
              <a:gd name="f104" fmla="val 1816138"/>
              <a:gd name="f105" fmla="val 1286200"/>
              <a:gd name="f106" fmla="val 1915345"/>
              <a:gd name="f107" fmla="val 1368713"/>
              <a:gd name="f108" fmla="val 1844119"/>
              <a:gd name="f109" fmla="val 1441290"/>
              <a:gd name="f110" fmla="val 1760865"/>
              <a:gd name="f111" fmla="val 1500981"/>
              <a:gd name="f112" fmla="val 1667258"/>
              <a:gd name="f113" fmla="val 2092402"/>
              <a:gd name="f114" fmla="val 1221082"/>
              <a:gd name="f115" fmla="val 2001593"/>
              <a:gd name="f116" fmla="val 1234047"/>
              <a:gd name="f117" fmla="val 1911092"/>
              <a:gd name="f118" fmla="val 1235450"/>
              <a:gd name="f119" fmla="val 1822337"/>
              <a:gd name="f120" fmla="val 1227227"/>
              <a:gd name="f121" fmla="val 1800443"/>
              <a:gd name="f122" fmla="val 1366691"/>
              <a:gd name="f123" fmla="val 1756170"/>
              <a:gd name="f124" fmla="val 1503162"/>
              <a:gd name="f125" fmla="val 1688847"/>
              <a:gd name="f126" fmla="val 1630684"/>
              <a:gd name="f127" fmla="val 1987299"/>
              <a:gd name="f128" fmla="val 1802996"/>
              <a:gd name="f129" fmla="val 2084887"/>
              <a:gd name="f130" fmla="val 1618081"/>
              <a:gd name="f131" fmla="val 2117858"/>
              <a:gd name="f132" fmla="val 1415133"/>
              <a:gd name="f133" fmla="val 649579"/>
              <a:gd name="f134" fmla="val 1175701"/>
              <a:gd name="f135" fmla="val 600911"/>
              <a:gd name="f136" fmla="val 1272240"/>
              <a:gd name="f137" fmla="val 566994"/>
              <a:gd name="f138" fmla="val 1374279"/>
              <a:gd name="f139" fmla="val 548013"/>
              <a:gd name="f140" fmla="val 1478728"/>
              <a:gd name="f141" fmla="val 665588"/>
              <a:gd name="f142" fmla="val 1503392"/>
              <a:gd name="f143" fmla="val 778659"/>
              <a:gd name="f144" fmla="val 1543786"/>
              <a:gd name="f145" fmla="val 883938"/>
              <a:gd name="f146" fmla="val 1599004"/>
              <a:gd name="f147" fmla="val 1008644"/>
              <a:gd name="f148" fmla="val 1383007"/>
              <a:gd name="f149" fmla="val 1325201"/>
              <a:gd name="f150" fmla="val 1085928"/>
              <a:gd name="f151" fmla="val 1180226"/>
              <a:gd name="f152" fmla="val 1337032"/>
              <a:gd name="f153" fmla="val 1563461"/>
              <a:gd name="f154" fmla="val 1558293"/>
              <a:gd name="f155" fmla="val 1621429"/>
              <a:gd name="f156" fmla="val 1447029"/>
              <a:gd name="f157" fmla="val 1659763"/>
              <a:gd name="f158" fmla="val 1328223"/>
              <a:gd name="f159" fmla="val 1679185"/>
              <a:gd name="f160" fmla="val 1206861"/>
              <a:gd name="f161" fmla="val 1555153"/>
              <a:gd name="f162" fmla="val 1183834"/>
              <a:gd name="f163" fmla="val 1435895"/>
              <a:gd name="f164" fmla="val 1143161"/>
              <a:gd name="f165" fmla="val 216369"/>
              <a:gd name="f166" fmla="val 925587"/>
              <a:gd name="f167" fmla="val 135862"/>
              <a:gd name="f168" fmla="val 1096620"/>
              <a:gd name="f169" fmla="val 108667"/>
              <a:gd name="f170" fmla="val 1281041"/>
              <a:gd name="f171" fmla="val 130011"/>
              <a:gd name="f172" fmla="val 1458436"/>
              <a:gd name="f173" fmla="val 222591"/>
              <a:gd name="f174" fmla="val 1446071"/>
              <a:gd name="f175" fmla="val 314795"/>
              <a:gd name="f176" fmla="val 1446181"/>
              <a:gd name="f177" fmla="val 405131"/>
              <a:gd name="f178" fmla="val 1455463"/>
              <a:gd name="f179" fmla="val 426945"/>
              <a:gd name="f180" fmla="val 1333935"/>
              <a:gd name="f181" fmla="val 466667"/>
              <a:gd name="f182" fmla="val 1215249"/>
              <a:gd name="f183" fmla="val 524206"/>
              <a:gd name="f184" fmla="val 1103317"/>
              <a:gd name="f185" fmla="val 943246"/>
              <a:gd name="f186" fmla="val 797103"/>
              <a:gd name="f187" fmla="val 853400"/>
              <a:gd name="f188" fmla="val 873630"/>
              <a:gd name="f189" fmla="val 774733"/>
              <a:gd name="f190" fmla="val 963960"/>
              <a:gd name="f191" fmla="val 711316"/>
              <a:gd name="f192" fmla="val 1066306"/>
              <a:gd name="f193" fmla="val 1071447"/>
              <a:gd name="f194" fmla="val 1274228"/>
              <a:gd name="f195" fmla="val 1215869"/>
              <a:gd name="f196" fmla="val 1024081"/>
              <a:gd name="f197" fmla="val 1115458"/>
              <a:gd name="f198" fmla="val 961776"/>
              <a:gd name="f199" fmla="val 1023809"/>
              <a:gd name="f200" fmla="val 885272"/>
              <a:gd name="f201" fmla="val 1777831"/>
              <a:gd name="f202" fmla="val 614825"/>
              <a:gd name="f203" fmla="val 1828108"/>
              <a:gd name="f204" fmla="val 774217"/>
              <a:gd name="f205" fmla="val 1847177"/>
              <a:gd name="f206" fmla="val 940426"/>
              <a:gd name="f207" fmla="val 1835302"/>
              <a:gd name="f208" fmla="val 1104709"/>
              <a:gd name="f209" fmla="val 1912529"/>
              <a:gd name="f210" fmla="val 1111680"/>
              <a:gd name="f211" fmla="val 1991200"/>
              <a:gd name="f212" fmla="val 1110618"/>
              <a:gd name="f213" fmla="val 2070135"/>
              <a:gd name="f214" fmla="val 1099634"/>
              <a:gd name="f215" fmla="val 2023430"/>
              <a:gd name="f216" fmla="val 916066"/>
              <a:gd name="f217" fmla="val 1923963"/>
              <a:gd name="f218" fmla="val 746103"/>
              <a:gd name="f219" fmla="val 1613169"/>
              <a:gd name="f220" fmla="val 587153"/>
              <a:gd name="f221" fmla="val 1386789"/>
              <a:gd name="f222" fmla="val 979253"/>
              <a:gd name="f223" fmla="val 1482593"/>
              <a:gd name="f224" fmla="val 1028182"/>
              <a:gd name="f225" fmla="val 1585369"/>
              <a:gd name="f226" fmla="val 1063521"/>
              <a:gd name="f227" fmla="val 1692132"/>
              <a:gd name="f228" fmla="val 1084514"/>
              <a:gd name="f229" fmla="val 1702376"/>
              <a:gd name="f230" fmla="val 916614"/>
              <a:gd name="f231" fmla="val 1676765"/>
              <a:gd name="f232" fmla="val 746730"/>
              <a:gd name="f233" fmla="val 1500307"/>
              <a:gd name="f234" fmla="val 531421"/>
              <a:gd name="f235" fmla="val 1333628"/>
              <a:gd name="f236" fmla="val 560682"/>
              <a:gd name="f237" fmla="val 1177718"/>
              <a:gd name="f238" fmla="val 626786"/>
              <a:gd name="f239" fmla="val 1041762"/>
              <a:gd name="f240" fmla="val 721997"/>
              <a:gd name="f241" fmla="val 1111912"/>
              <a:gd name="f242" fmla="val 797410"/>
              <a:gd name="f243" fmla="val 1191076"/>
              <a:gd name="f244" fmla="val 863204"/>
              <a:gd name="f245" fmla="val 1277416"/>
              <a:gd name="f246" fmla="val 917480"/>
              <a:gd name="f247" fmla="val 708730"/>
              <a:gd name="f248" fmla="val 442269"/>
              <a:gd name="f249" fmla="val 536145"/>
              <a:gd name="f250" fmla="val 518354"/>
              <a:gd name="f251" fmla="val 384460"/>
              <a:gd name="f252" fmla="val 645249"/>
              <a:gd name="f253" fmla="val 277225"/>
              <a:gd name="f254" fmla="val 815684"/>
              <a:gd name="f255" fmla="val 586010"/>
              <a:gd name="f256" fmla="val 993961"/>
              <a:gd name="f257" fmla="val 658009"/>
              <a:gd name="f258" fmla="val 876621"/>
              <a:gd name="f259" fmla="val 747803"/>
              <a:gd name="f260" fmla="val 773217"/>
              <a:gd name="f261" fmla="val 850548"/>
              <a:gd name="f262" fmla="val 685844"/>
              <a:gd name="f263" fmla="val 795399"/>
              <a:gd name="f264" fmla="val 611028"/>
              <a:gd name="f265" fmla="val 747545"/>
              <a:gd name="f266" fmla="val 529652"/>
              <a:gd name="f267" fmla="val 1114411"/>
              <a:gd name="f268" fmla="val 355452"/>
              <a:gd name="f269" fmla="val 1016499"/>
              <a:gd name="f270" fmla="val 355167"/>
              <a:gd name="f271" fmla="val 919324"/>
              <a:gd name="f272" fmla="val 369705"/>
              <a:gd name="f273" fmla="val 826255"/>
              <a:gd name="f274" fmla="val 398131"/>
              <a:gd name="f275" fmla="val 858722"/>
              <a:gd name="f276" fmla="val 474940"/>
              <a:gd name="f277" fmla="val 900618"/>
              <a:gd name="f278" fmla="val 545829"/>
              <a:gd name="f279" fmla="val 948599"/>
              <a:gd name="f280" fmla="val 611249"/>
              <a:gd name="f281" fmla="val 1085375"/>
              <a:gd name="f282" fmla="val 512974"/>
              <a:gd name="f283" fmla="val 1240825"/>
              <a:gd name="f284" fmla="val 441488"/>
              <a:gd name="f285" fmla="val 1406980"/>
              <a:gd name="f286" fmla="val 401715"/>
              <a:gd name="f287" fmla="val 1310969"/>
              <a:gd name="f288" fmla="val 370847"/>
              <a:gd name="f289" fmla="val 1212322"/>
              <a:gd name="f290" fmla="val 355738"/>
              <a:gd name="f291" fmla="val 1776283"/>
              <a:gd name="f292" fmla="val 295101"/>
              <a:gd name="f293" fmla="val 1710896"/>
              <a:gd name="f294" fmla="val 408983"/>
              <a:gd name="f295" fmla="val 2209777"/>
              <a:gd name="f296" fmla="val 726145"/>
              <a:gd name="f297" fmla="val 2373723"/>
              <a:gd name="f298" fmla="val 1383396"/>
              <a:gd name="f299" fmla="val 2075153"/>
              <a:gd name="f300" fmla="val 1900534"/>
              <a:gd name="f301" fmla="val 1777480"/>
              <a:gd name="f302" fmla="val 2416119"/>
              <a:gd name="f303" fmla="val 1129323"/>
              <a:gd name="f304" fmla="val 2603192"/>
              <a:gd name="f305" fmla="val 606057"/>
              <a:gd name="f306" fmla="val 2333243"/>
              <a:gd name="f307" fmla="val 534769"/>
              <a:gd name="f308" fmla="val 2457402"/>
              <a:gd name="f309" fmla="val 1115347"/>
              <a:gd name="f310" fmla="val 2755664"/>
              <a:gd name="f311" fmla="val 1834151"/>
              <a:gd name="f312" fmla="val 2554240"/>
              <a:gd name="f313" fmla="val 2173557"/>
              <a:gd name="f314" fmla="val 1987198"/>
              <a:gd name="f315" fmla="val 2520801"/>
              <a:gd name="f316" fmla="val 1407062"/>
              <a:gd name="f317" fmla="val 2343129"/>
              <a:gd name="f318" fmla="val 657734"/>
              <a:gd name="f319" fmla="val 1831804"/>
              <a:gd name="f320" fmla="val 1881515"/>
              <a:gd name="f321" fmla="val 1921814"/>
              <a:gd name="f322" fmla="val 40299"/>
              <a:gd name="f323" fmla="val 90010"/>
              <a:gd name="f324" fmla="val 123853"/>
              <a:gd name="f325" fmla="val 1903137"/>
              <a:gd name="f326" fmla="val 153333"/>
              <a:gd name="f327" fmla="val 1874873"/>
              <a:gd name="f328" fmla="val 167531"/>
              <a:gd name="f329" fmla="val 2505724"/>
              <a:gd name="f330" fmla="val 579432"/>
              <a:gd name="f331" fmla="val 2701456"/>
              <a:gd name="f332" fmla="val 1419035"/>
              <a:gd name="f333" fmla="val 2311836"/>
              <a:gd name="f334" fmla="val 2069966"/>
              <a:gd name="f335" fmla="val 2067801"/>
              <a:gd name="f336" fmla="val 2477672"/>
              <a:gd name="f337" fmla="val 1650037"/>
              <a:gd name="f338" fmla="val 2717958"/>
              <a:gd name="f339" fmla="val 1209422"/>
              <a:gd name="f340" fmla="val 2750781"/>
              <a:gd name="f341" fmla="val 3191198"/>
              <a:gd name="f342" fmla="val 1228953"/>
              <a:gd name="f343" fmla="val 3190691"/>
              <a:gd name="f344" fmla="val 1248332"/>
              <a:gd name="f345" fmla="val 3191937"/>
              <a:gd name="f346" fmla="val 1267595"/>
              <a:gd name="f347" fmla="val 3193449"/>
              <a:gd name="f348" fmla="val 1660899"/>
              <a:gd name="f349" fmla="val 3224325"/>
              <a:gd name="f350" fmla="val 1926978"/>
              <a:gd name="f351" fmla="val 3358049"/>
              <a:gd name="f352" fmla="val 1884661"/>
              <a:gd name="f353" fmla="val 3503570"/>
              <a:gd name="f354" fmla="val 318693"/>
              <a:gd name="f355" fmla="val 273700"/>
              <a:gd name="f356" fmla="val 3359367"/>
              <a:gd name="f357" fmla="val 539657"/>
              <a:gd name="f358" fmla="val 3224666"/>
              <a:gd name="f359" fmla="val 934393"/>
              <a:gd name="f360" fmla="val 3193515"/>
              <a:gd name="f361" fmla="val 993398"/>
              <a:gd name="f362" fmla="val 3191208"/>
              <a:gd name="f363" fmla="val 2750894"/>
              <a:gd name="f364" fmla="val 812915"/>
              <a:gd name="f365" fmla="val 2737642"/>
              <a:gd name="f366" fmla="val 632784"/>
              <a:gd name="f367" fmla="val 2688481"/>
              <a:gd name="f368" fmla="val 463078"/>
              <a:gd name="f369" fmla="val 2601537"/>
              <a:gd name="f370" fmla="val 463677"/>
              <a:gd name="f371" fmla="val 2602537"/>
              <a:gd name="f372" fmla="val 463694"/>
              <a:gd name="f373" fmla="val 2603560"/>
              <a:gd name="f374" fmla="val 2604587"/>
              <a:gd name="f375" fmla="val 2654298"/>
              <a:gd name="f376" fmla="val 423395"/>
              <a:gd name="f377" fmla="val 2694597"/>
              <a:gd name="f378" fmla="val 373684"/>
              <a:gd name="f379" fmla="val 323973"/>
              <a:gd name="f380" fmla="val 283674"/>
              <a:gd name="f381" fmla="val 2554876"/>
              <a:gd name="f382" fmla="val 2514577"/>
              <a:gd name="f383" fmla="val 377019"/>
              <a:gd name="f384" fmla="val 2515250"/>
              <a:gd name="f385" fmla="val 511820"/>
              <a:gd name="f386" fmla="val 2280472"/>
              <a:gd name="f387" fmla="val 495824"/>
              <a:gd name="f388" fmla="val 2271237"/>
              <a:gd name="f389" fmla="val 496783"/>
              <a:gd name="f390" fmla="val 2269575"/>
              <a:gd name="f391" fmla="val 34226"/>
              <a:gd name="f392" fmla="val 1964050"/>
              <a:gd name="f393" fmla="val -130424"/>
              <a:gd name="f394" fmla="val 1362029"/>
              <a:gd name="f395" fmla="val 110016"/>
              <a:gd name="f396" fmla="val 864184"/>
              <a:gd name="f397" fmla="val 106296"/>
              <a:gd name="f398" fmla="val 862036"/>
              <a:gd name="f399" fmla="val 148828"/>
              <a:gd name="f400" fmla="val 788370"/>
              <a:gd name="f401" fmla="val 169099"/>
              <a:gd name="f402" fmla="val 753258"/>
              <a:gd name="f403" fmla="val 170873"/>
              <a:gd name="f404" fmla="val 754281"/>
              <a:gd name="f405" fmla="val 475914"/>
              <a:gd name="f406" fmla="val 264737"/>
              <a:gd name="f407" fmla="val 1106018"/>
              <a:gd name="f408" fmla="val 92008"/>
              <a:gd name="f409" fmla="val 1617242"/>
              <a:gd name="f410" fmla="val 355196"/>
              <a:gd name="f411" fmla="val 1748044"/>
              <a:gd name="f412" fmla="val 127384"/>
              <a:gd name="f413" fmla="val 1751959"/>
              <a:gd name="f414" fmla="val 129632"/>
              <a:gd name="f415" fmla="val 1745165"/>
              <a:gd name="f416" fmla="val 117975"/>
              <a:gd name="f417" fmla="val 1741794"/>
              <a:gd name="f418" fmla="val 104386"/>
              <a:gd name="f419" fmla="val 1782093"/>
              <a:gd name="f420" fmla="*/ f0 1 2512265"/>
              <a:gd name="f421" fmla="*/ f1 1 3505352"/>
              <a:gd name="f422" fmla="val f2"/>
              <a:gd name="f423" fmla="val f3"/>
              <a:gd name="f424" fmla="val f4"/>
              <a:gd name="f425" fmla="+- f424 0 f422"/>
              <a:gd name="f426" fmla="+- f423 0 f422"/>
              <a:gd name="f427" fmla="*/ f426 1 2512265"/>
              <a:gd name="f428" fmla="*/ f425 1 3505352"/>
              <a:gd name="f429" fmla="*/ f422 1 f427"/>
              <a:gd name="f430" fmla="*/ f423 1 f427"/>
              <a:gd name="f431" fmla="*/ f422 1 f428"/>
              <a:gd name="f432" fmla="*/ f424 1 f428"/>
              <a:gd name="f433" fmla="*/ f429 f420 1"/>
              <a:gd name="f434" fmla="*/ f430 f420 1"/>
              <a:gd name="f435" fmla="*/ f432 f421 1"/>
              <a:gd name="f436" fmla="*/ f431 f421 1"/>
            </a:gdLst>
            <a:ahLst/>
            <a:cxnLst>
              <a:cxn ang="3cd4">
                <a:pos x="hc" y="t"/>
              </a:cxn>
              <a:cxn ang="0">
                <a:pos x="r" y="vc"/>
              </a:cxn>
              <a:cxn ang="cd4">
                <a:pos x="hc" y="b"/>
              </a:cxn>
              <a:cxn ang="cd2">
                <a:pos x="l" y="vc"/>
              </a:cxn>
            </a:cxnLst>
            <a:rect l="f433" t="f436" r="f434" b="f435"/>
            <a:pathLst>
              <a:path w="2512265" h="3505352">
                <a:moveTo>
                  <a:pt x="f5" y="f6"/>
                </a:moveTo>
                <a:cubicBezTo>
                  <a:pt x="f7" y="f8"/>
                  <a:pt x="f9" y="f10"/>
                  <a:pt x="f11" y="f12"/>
                </a:cubicBezTo>
                <a:cubicBezTo>
                  <a:pt x="f13" y="f14"/>
                  <a:pt x="f15" y="f16"/>
                  <a:pt x="f17" y="f18"/>
                </a:cubicBezTo>
                <a:cubicBezTo>
                  <a:pt x="f19" y="f20"/>
                  <a:pt x="f21" y="f22"/>
                  <a:pt x="f5" y="f6"/>
                </a:cubicBezTo>
                <a:close/>
                <a:moveTo>
                  <a:pt x="f23" y="f24"/>
                </a:moveTo>
                <a:lnTo>
                  <a:pt x="f25" y="f26"/>
                </a:lnTo>
                <a:lnTo>
                  <a:pt x="f27" y="f28"/>
                </a:lnTo>
                <a:cubicBezTo>
                  <a:pt x="f29" y="f30"/>
                  <a:pt x="f31" y="f32"/>
                  <a:pt x="f33" y="f34"/>
                </a:cubicBezTo>
                <a:cubicBezTo>
                  <a:pt x="f35" y="f36"/>
                  <a:pt x="f37" y="f38"/>
                  <a:pt x="f23" y="f24"/>
                </a:cubicBezTo>
                <a:close/>
                <a:moveTo>
                  <a:pt x="f39" y="f40"/>
                </a:moveTo>
                <a:cubicBezTo>
                  <a:pt x="f41" y="f42"/>
                  <a:pt x="f43" y="f44"/>
                  <a:pt x="f45" y="f46"/>
                </a:cubicBezTo>
                <a:cubicBezTo>
                  <a:pt x="f47" y="f48"/>
                  <a:pt x="f49" y="f50"/>
                  <a:pt x="f51" y="f52"/>
                </a:cubicBezTo>
                <a:cubicBezTo>
                  <a:pt x="f53" y="f54"/>
                  <a:pt x="f55" y="f56"/>
                  <a:pt x="f57" y="f58"/>
                </a:cubicBezTo>
                <a:close/>
                <a:moveTo>
                  <a:pt x="f59" y="f60"/>
                </a:moveTo>
                <a:cubicBezTo>
                  <a:pt x="f61" y="f62"/>
                  <a:pt x="f63" y="f64"/>
                  <a:pt x="f65" y="f66"/>
                </a:cubicBezTo>
                <a:lnTo>
                  <a:pt x="f67" y="f68"/>
                </a:lnTo>
                <a:cubicBezTo>
                  <a:pt x="f69" y="f70"/>
                  <a:pt x="f71" y="f72"/>
                  <a:pt x="f59" y="f60"/>
                </a:cubicBezTo>
                <a:close/>
                <a:moveTo>
                  <a:pt x="f73" y="f74"/>
                </a:moveTo>
                <a:cubicBezTo>
                  <a:pt x="f75" y="f76"/>
                  <a:pt x="f77" y="f78"/>
                  <a:pt x="f79" y="f80"/>
                </a:cubicBezTo>
                <a:cubicBezTo>
                  <a:pt x="f81" y="f82"/>
                  <a:pt x="f83" y="f84"/>
                  <a:pt x="f85" y="f86"/>
                </a:cubicBezTo>
                <a:cubicBezTo>
                  <a:pt x="f87" y="f88"/>
                  <a:pt x="f89" y="f90"/>
                  <a:pt x="f91" y="f92"/>
                </a:cubicBezTo>
                <a:cubicBezTo>
                  <a:pt x="f93" y="f94"/>
                  <a:pt x="f95" y="f96"/>
                  <a:pt x="f73" y="f74"/>
                </a:cubicBezTo>
                <a:close/>
                <a:moveTo>
                  <a:pt x="f97" y="f98"/>
                </a:moveTo>
                <a:lnTo>
                  <a:pt x="f99" y="f100"/>
                </a:lnTo>
                <a:cubicBezTo>
                  <a:pt x="f101" y="f102"/>
                  <a:pt x="f103" y="f104"/>
                  <a:pt x="f105" y="f106"/>
                </a:cubicBezTo>
                <a:cubicBezTo>
                  <a:pt x="f107" y="f108"/>
                  <a:pt x="f109" y="f110"/>
                  <a:pt x="f111" y="f112"/>
                </a:cubicBezTo>
                <a:close/>
                <a:moveTo>
                  <a:pt x="f113" y="f114"/>
                </a:moveTo>
                <a:cubicBezTo>
                  <a:pt x="f115" y="f116"/>
                  <a:pt x="f117" y="f118"/>
                  <a:pt x="f119" y="f120"/>
                </a:cubicBezTo>
                <a:cubicBezTo>
                  <a:pt x="f121" y="f122"/>
                  <a:pt x="f123" y="f124"/>
                  <a:pt x="f125" y="f126"/>
                </a:cubicBezTo>
                <a:lnTo>
                  <a:pt x="f127" y="f128"/>
                </a:lnTo>
                <a:cubicBezTo>
                  <a:pt x="f129" y="f130"/>
                  <a:pt x="f131" y="f132"/>
                  <a:pt x="f113" y="f114"/>
                </a:cubicBezTo>
                <a:close/>
                <a:moveTo>
                  <a:pt x="f133" y="f134"/>
                </a:moveTo>
                <a:cubicBezTo>
                  <a:pt x="f135" y="f136"/>
                  <a:pt x="f137" y="f138"/>
                  <a:pt x="f139" y="f140"/>
                </a:cubicBezTo>
                <a:cubicBezTo>
                  <a:pt x="f141" y="f142"/>
                  <a:pt x="f143" y="f144"/>
                  <a:pt x="f145" y="f146"/>
                </a:cubicBezTo>
                <a:lnTo>
                  <a:pt x="f147" y="f148"/>
                </a:lnTo>
                <a:close/>
                <a:moveTo>
                  <a:pt x="f149" y="f150"/>
                </a:moveTo>
                <a:lnTo>
                  <a:pt x="f151" y="f152"/>
                </a:lnTo>
                <a:lnTo>
                  <a:pt x="f153" y="f154"/>
                </a:lnTo>
                <a:cubicBezTo>
                  <a:pt x="f155" y="f156"/>
                  <a:pt x="f157" y="f158"/>
                  <a:pt x="f159" y="f160"/>
                </a:cubicBezTo>
                <a:cubicBezTo>
                  <a:pt x="f161" y="f162"/>
                  <a:pt x="f163" y="f164"/>
                  <a:pt x="f149" y="f150"/>
                </a:cubicBezTo>
                <a:close/>
                <a:moveTo>
                  <a:pt x="f165" y="f166"/>
                </a:moveTo>
                <a:cubicBezTo>
                  <a:pt x="f167" y="f168"/>
                  <a:pt x="f169" y="f170"/>
                  <a:pt x="f171" y="f172"/>
                </a:cubicBezTo>
                <a:cubicBezTo>
                  <a:pt x="f173" y="f174"/>
                  <a:pt x="f175" y="f176"/>
                  <a:pt x="f177" y="f178"/>
                </a:cubicBezTo>
                <a:cubicBezTo>
                  <a:pt x="f179" y="f180"/>
                  <a:pt x="f181" y="f182"/>
                  <a:pt x="f183" y="f184"/>
                </a:cubicBezTo>
                <a:close/>
                <a:moveTo>
                  <a:pt x="f185" y="f186"/>
                </a:moveTo>
                <a:cubicBezTo>
                  <a:pt x="f187" y="f188"/>
                  <a:pt x="f189" y="f190"/>
                  <a:pt x="f191" y="f192"/>
                </a:cubicBezTo>
                <a:lnTo>
                  <a:pt x="f193" y="f194"/>
                </a:lnTo>
                <a:lnTo>
                  <a:pt x="f195" y="f196"/>
                </a:lnTo>
                <a:cubicBezTo>
                  <a:pt x="f197" y="f198"/>
                  <a:pt x="f199" y="f200"/>
                  <a:pt x="f185" y="f186"/>
                </a:cubicBezTo>
                <a:close/>
                <a:moveTo>
                  <a:pt x="f201" y="f202"/>
                </a:moveTo>
                <a:cubicBezTo>
                  <a:pt x="f203" y="f204"/>
                  <a:pt x="f205" y="f206"/>
                  <a:pt x="f207" y="f208"/>
                </a:cubicBezTo>
                <a:cubicBezTo>
                  <a:pt x="f209" y="f210"/>
                  <a:pt x="f211" y="f212"/>
                  <a:pt x="f213" y="f214"/>
                </a:cubicBezTo>
                <a:cubicBezTo>
                  <a:pt x="f215" y="f216"/>
                  <a:pt x="f217" y="f218"/>
                  <a:pt x="f201" y="f202"/>
                </a:cubicBezTo>
                <a:close/>
                <a:moveTo>
                  <a:pt x="f219" y="f220"/>
                </a:moveTo>
                <a:lnTo>
                  <a:pt x="f221" y="f222"/>
                </a:lnTo>
                <a:cubicBezTo>
                  <a:pt x="f223" y="f224"/>
                  <a:pt x="f225" y="f226"/>
                  <a:pt x="f227" y="f228"/>
                </a:cubicBezTo>
                <a:cubicBezTo>
                  <a:pt x="f229" y="f230"/>
                  <a:pt x="f231" y="f232"/>
                  <a:pt x="f219" y="f220"/>
                </a:cubicBezTo>
                <a:close/>
                <a:moveTo>
                  <a:pt x="f233" y="f234"/>
                </a:moveTo>
                <a:cubicBezTo>
                  <a:pt x="f235" y="f236"/>
                  <a:pt x="f237" y="f238"/>
                  <a:pt x="f239" y="f240"/>
                </a:cubicBezTo>
                <a:cubicBezTo>
                  <a:pt x="f241" y="f242"/>
                  <a:pt x="f243" y="f244"/>
                  <a:pt x="f245" y="f246"/>
                </a:cubicBezTo>
                <a:close/>
                <a:moveTo>
                  <a:pt x="f247" y="f248"/>
                </a:moveTo>
                <a:cubicBezTo>
                  <a:pt x="f249" y="f250"/>
                  <a:pt x="f251" y="f252"/>
                  <a:pt x="f253" y="f254"/>
                </a:cubicBezTo>
                <a:lnTo>
                  <a:pt x="f255" y="f256"/>
                </a:lnTo>
                <a:cubicBezTo>
                  <a:pt x="f257" y="f258"/>
                  <a:pt x="f259" y="f260"/>
                  <a:pt x="f261" y="f262"/>
                </a:cubicBezTo>
                <a:cubicBezTo>
                  <a:pt x="f263" y="f264"/>
                  <a:pt x="f265" y="f266"/>
                  <a:pt x="f247" y="f248"/>
                </a:cubicBezTo>
                <a:close/>
                <a:moveTo>
                  <a:pt x="f267" y="f268"/>
                </a:moveTo>
                <a:cubicBezTo>
                  <a:pt x="f269" y="f270"/>
                  <a:pt x="f271" y="f272"/>
                  <a:pt x="f273" y="f274"/>
                </a:cubicBezTo>
                <a:cubicBezTo>
                  <a:pt x="f275" y="f276"/>
                  <a:pt x="f277" y="f278"/>
                  <a:pt x="f279" y="f280"/>
                </a:cubicBezTo>
                <a:cubicBezTo>
                  <a:pt x="f281" y="f282"/>
                  <a:pt x="f283" y="f284"/>
                  <a:pt x="f285" y="f286"/>
                </a:cubicBezTo>
                <a:cubicBezTo>
                  <a:pt x="f287" y="f288"/>
                  <a:pt x="f289" y="f290"/>
                  <a:pt x="f267" y="f268"/>
                </a:cubicBezTo>
                <a:close/>
                <a:moveTo>
                  <a:pt x="f291" y="f292"/>
                </a:moveTo>
                <a:lnTo>
                  <a:pt x="f293" y="f294"/>
                </a:lnTo>
                <a:cubicBezTo>
                  <a:pt x="f295" y="f296"/>
                  <a:pt x="f297" y="f298"/>
                  <a:pt x="f299" y="f300"/>
                </a:cubicBezTo>
                <a:cubicBezTo>
                  <a:pt x="f301" y="f302"/>
                  <a:pt x="f303" y="f304"/>
                  <a:pt x="f305" y="f306"/>
                </a:cubicBezTo>
                <a:lnTo>
                  <a:pt x="f307" y="f308"/>
                </a:lnTo>
                <a:cubicBezTo>
                  <a:pt x="f309" y="f310"/>
                  <a:pt x="f311" y="f312"/>
                  <a:pt x="f313" y="f314"/>
                </a:cubicBezTo>
                <a:cubicBezTo>
                  <a:pt x="f315" y="f316"/>
                  <a:pt x="f317" y="f318"/>
                  <a:pt x="f291" y="f292"/>
                </a:cubicBezTo>
                <a:close/>
                <a:moveTo>
                  <a:pt x="f319" y="f2"/>
                </a:moveTo>
                <a:cubicBezTo>
                  <a:pt x="f320" y="f2"/>
                  <a:pt x="f321" y="f322"/>
                  <a:pt x="f321" y="f323"/>
                </a:cubicBezTo>
                <a:cubicBezTo>
                  <a:pt x="f321" y="f324"/>
                  <a:pt x="f325" y="f326"/>
                  <a:pt x="f327" y="f328"/>
                </a:cubicBezTo>
                <a:cubicBezTo>
                  <a:pt x="f329" y="f330"/>
                  <a:pt x="f331" y="f332"/>
                  <a:pt x="f333" y="f334"/>
                </a:cubicBezTo>
                <a:cubicBezTo>
                  <a:pt x="f335" y="f336"/>
                  <a:pt x="f337" y="f338"/>
                  <a:pt x="f339" y="f340"/>
                </a:cubicBezTo>
                <a:lnTo>
                  <a:pt x="f339" y="f341"/>
                </a:lnTo>
                <a:cubicBezTo>
                  <a:pt x="f342" y="f343"/>
                  <a:pt x="f344" y="f345"/>
                  <a:pt x="f346" y="f347"/>
                </a:cubicBezTo>
                <a:cubicBezTo>
                  <a:pt x="f348" y="f349"/>
                  <a:pt x="f350" y="f351"/>
                  <a:pt x="f352" y="f353"/>
                </a:cubicBezTo>
                <a:lnTo>
                  <a:pt x="f354" y="f4"/>
                </a:lnTo>
                <a:cubicBezTo>
                  <a:pt x="f355" y="f356"/>
                  <a:pt x="f357" y="f358"/>
                  <a:pt x="f359" y="f360"/>
                </a:cubicBezTo>
                <a:lnTo>
                  <a:pt x="f361" y="f362"/>
                </a:lnTo>
                <a:lnTo>
                  <a:pt x="f361" y="f363"/>
                </a:lnTo>
                <a:cubicBezTo>
                  <a:pt x="f364" y="f365"/>
                  <a:pt x="f366" y="f367"/>
                  <a:pt x="f368" y="f369"/>
                </a:cubicBezTo>
                <a:cubicBezTo>
                  <a:pt x="f370" y="f371"/>
                  <a:pt x="f372" y="f373"/>
                  <a:pt x="f372" y="f374"/>
                </a:cubicBezTo>
                <a:cubicBezTo>
                  <a:pt x="f372" y="f375"/>
                  <a:pt x="f376" y="f377"/>
                  <a:pt x="f378" y="f377"/>
                </a:cubicBezTo>
                <a:cubicBezTo>
                  <a:pt x="f379" y="f377"/>
                  <a:pt x="f380" y="f375"/>
                  <a:pt x="f380" y="f374"/>
                </a:cubicBezTo>
                <a:cubicBezTo>
                  <a:pt x="f380" y="f381"/>
                  <a:pt x="f379" y="f382"/>
                  <a:pt x="f378" y="f382"/>
                </a:cubicBezTo>
                <a:lnTo>
                  <a:pt x="f383" y="f384"/>
                </a:lnTo>
                <a:lnTo>
                  <a:pt x="f385" y="f386"/>
                </a:lnTo>
                <a:lnTo>
                  <a:pt x="f387" y="f388"/>
                </a:lnTo>
                <a:lnTo>
                  <a:pt x="f389" y="f390"/>
                </a:lnTo>
                <a:cubicBezTo>
                  <a:pt x="f391" y="f392"/>
                  <a:pt x="f393" y="f394"/>
                  <a:pt x="f395" y="f396"/>
                </a:cubicBezTo>
                <a:lnTo>
                  <a:pt x="f397" y="f398"/>
                </a:lnTo>
                <a:lnTo>
                  <a:pt x="f399" y="f400"/>
                </a:lnTo>
                <a:lnTo>
                  <a:pt x="f401" y="f402"/>
                </a:lnTo>
                <a:lnTo>
                  <a:pt x="f403" y="f404"/>
                </a:lnTo>
                <a:cubicBezTo>
                  <a:pt x="f405" y="f406"/>
                  <a:pt x="f407" y="f408"/>
                  <a:pt x="f409" y="f410"/>
                </a:cubicBezTo>
                <a:lnTo>
                  <a:pt x="f411" y="f412"/>
                </a:lnTo>
                <a:lnTo>
                  <a:pt x="f413" y="f414"/>
                </a:lnTo>
                <a:cubicBezTo>
                  <a:pt x="f415" y="f416"/>
                  <a:pt x="f417" y="f418"/>
                  <a:pt x="f417" y="f323"/>
                </a:cubicBezTo>
                <a:cubicBezTo>
                  <a:pt x="f417" y="f322"/>
                  <a:pt x="f419" y="f2"/>
                  <a:pt x="f319"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5" name="Right Triangle 17">
            <a:extLst>
              <a:ext uri="{FF2B5EF4-FFF2-40B4-BE49-F238E27FC236}">
                <a16:creationId xmlns:a16="http://schemas.microsoft.com/office/drawing/2014/main" id="{03FEF70F-B465-7EDE-A818-A71134D4B2C8}"/>
              </a:ext>
            </a:extLst>
          </p:cNvPr>
          <p:cNvSpPr/>
          <p:nvPr/>
        </p:nvSpPr>
        <p:spPr>
          <a:xfrm>
            <a:off x="5779309" y="3450717"/>
            <a:ext cx="289343" cy="409797"/>
          </a:xfrm>
          <a:custGeom>
            <a:avLst/>
            <a:gdLst>
              <a:gd name="f0" fmla="val w"/>
              <a:gd name="f1" fmla="val h"/>
              <a:gd name="f2" fmla="val 0"/>
              <a:gd name="f3" fmla="val 2387678"/>
              <a:gd name="f4" fmla="val 3240000"/>
              <a:gd name="f5" fmla="val 1645041"/>
              <a:gd name="f6" fmla="val 17032"/>
              <a:gd name="f7" fmla="val 2376264"/>
              <a:gd name="f8" fmla="val 17033"/>
              <a:gd name="f9" fmla="val 1645042"/>
              <a:gd name="f10" fmla="val 1379678"/>
              <a:gd name="f11" fmla="val 996125"/>
              <a:gd name="f12" fmla="val 1498869"/>
              <a:gd name="f13" fmla="val 888809"/>
              <a:gd name="f14" fmla="*/ f0 1 2387678"/>
              <a:gd name="f15" fmla="*/ f1 1 3240000"/>
              <a:gd name="f16" fmla="val f2"/>
              <a:gd name="f17" fmla="val f3"/>
              <a:gd name="f18" fmla="val f4"/>
              <a:gd name="f19" fmla="+- f18 0 f16"/>
              <a:gd name="f20" fmla="+- f17 0 f16"/>
              <a:gd name="f21" fmla="*/ f20 1 2387678"/>
              <a:gd name="f22" fmla="*/ f19 1 3240000"/>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2387678" h="3240000">
                <a:moveTo>
                  <a:pt x="f5" y="f6"/>
                </a:moveTo>
                <a:lnTo>
                  <a:pt x="f7" y="f6"/>
                </a:lnTo>
                <a:lnTo>
                  <a:pt x="f7" y="f8"/>
                </a:lnTo>
                <a:lnTo>
                  <a:pt x="f9" y="f8"/>
                </a:lnTo>
                <a:close/>
                <a:moveTo>
                  <a:pt x="f2" y="f6"/>
                </a:moveTo>
                <a:lnTo>
                  <a:pt x="f10" y="f6"/>
                </a:lnTo>
                <a:lnTo>
                  <a:pt x="f10" y="f11"/>
                </a:lnTo>
                <a:lnTo>
                  <a:pt x="f7" y="f11"/>
                </a:lnTo>
                <a:lnTo>
                  <a:pt x="f7" y="f4"/>
                </a:lnTo>
                <a:lnTo>
                  <a:pt x="f2" y="f4"/>
                </a:lnTo>
                <a:close/>
                <a:moveTo>
                  <a:pt x="f12" y="f2"/>
                </a:moveTo>
                <a:lnTo>
                  <a:pt x="f3" y="f13"/>
                </a:lnTo>
                <a:lnTo>
                  <a:pt x="f12" y="f13"/>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6" name="Oval 66">
            <a:extLst>
              <a:ext uri="{FF2B5EF4-FFF2-40B4-BE49-F238E27FC236}">
                <a16:creationId xmlns:a16="http://schemas.microsoft.com/office/drawing/2014/main" id="{D99AAE2A-4EB2-0ADE-F1E4-A1F333006B08}"/>
              </a:ext>
            </a:extLst>
          </p:cNvPr>
          <p:cNvSpPr/>
          <p:nvPr/>
        </p:nvSpPr>
        <p:spPr>
          <a:xfrm rot="20700014">
            <a:off x="4603145" y="2725663"/>
            <a:ext cx="411507" cy="352492"/>
          </a:xfrm>
          <a:custGeom>
            <a:avLst/>
            <a:gdLst>
              <a:gd name="f0" fmla="val w"/>
              <a:gd name="f1" fmla="val h"/>
              <a:gd name="f2" fmla="val 0"/>
              <a:gd name="f3" fmla="val 2901316"/>
              <a:gd name="f4" fmla="val 2485205"/>
              <a:gd name="f5" fmla="val 8833"/>
              <a:gd name="f6" fmla="val 2885407"/>
              <a:gd name="f7" fmla="val 69738"/>
              <a:gd name="f8" fmla="val 2890344"/>
              <a:gd name="f9" fmla="val 71061"/>
              <a:gd name="f10" fmla="val 2331295"/>
              <a:gd name="f11" fmla="val 2157461"/>
              <a:gd name="f12" fmla="val 2322295"/>
              <a:gd name="f13" fmla="val 2155049"/>
              <a:gd name="f14" fmla="val 2311779"/>
              <a:gd name="f15" fmla="val 2339141"/>
              <a:gd name="f16" fmla="val 2127696"/>
              <a:gd name="f17" fmla="val 1902404"/>
              <a:gd name="f18" fmla="val 1669201"/>
              <a:gd name="f19" fmla="val 1480151"/>
              <a:gd name="f20" fmla="val 2328701"/>
              <a:gd name="f21" fmla="val 1480150"/>
              <a:gd name="f22" fmla="val 2135644"/>
              <a:gd name="f23" fmla="val 1942587"/>
              <a:gd name="f24" fmla="val 1669200"/>
              <a:gd name="f25" fmla="val 1786083"/>
              <a:gd name="f26" fmla="val 2026046"/>
              <a:gd name="f27" fmla="val 2137276"/>
              <a:gd name="f28" fmla="val 1830075"/>
              <a:gd name="f29" fmla="val 2213623"/>
              <a:gd name="f30" fmla="val 1901150"/>
              <a:gd name="f31" fmla="val 2586815"/>
              <a:gd name="f32" fmla="val 508378"/>
              <a:gd name="f33" fmla="val 1283297"/>
              <a:gd name="f34" fmla="val 847984"/>
              <a:gd name="f35" fmla="val 2132988"/>
              <a:gd name="f36" fmla="val 841776"/>
              <a:gd name="f37" fmla="val 2131324"/>
              <a:gd name="f38" fmla="val 829584"/>
              <a:gd name="f39" fmla="val 2314002"/>
              <a:gd name="f40" fmla="val 646295"/>
              <a:gd name="f41" fmla="val 2458448"/>
              <a:gd name="f42" fmla="val 422254"/>
              <a:gd name="f43" fmla="val 189051"/>
              <a:gd name="f44" fmla="val 1"/>
              <a:gd name="f45" fmla="val 2301944"/>
              <a:gd name="f46" fmla="val 2108887"/>
              <a:gd name="f47" fmla="val 1915830"/>
              <a:gd name="f48" fmla="val 1759326"/>
              <a:gd name="f49" fmla="val 422255"/>
              <a:gd name="f50" fmla="val 544771"/>
              <a:gd name="f51" fmla="val 655100"/>
              <a:gd name="f52" fmla="val 1802522"/>
              <a:gd name="f53" fmla="val 731465"/>
              <a:gd name="f54" fmla="val 1872378"/>
              <a:gd name="f55" fmla="val 1233167"/>
              <a:gd name="f56" fmla="val 1266129"/>
              <a:gd name="f57" fmla="*/ f0 1 2901316"/>
              <a:gd name="f58" fmla="*/ f1 1 2485205"/>
              <a:gd name="f59" fmla="val f2"/>
              <a:gd name="f60" fmla="val f3"/>
              <a:gd name="f61" fmla="val f4"/>
              <a:gd name="f62" fmla="+- f61 0 f59"/>
              <a:gd name="f63" fmla="+- f60 0 f59"/>
              <a:gd name="f64" fmla="*/ f63 1 2901316"/>
              <a:gd name="f65" fmla="*/ f62 1 2485205"/>
              <a:gd name="f66" fmla="*/ f59 1 f64"/>
              <a:gd name="f67" fmla="*/ f60 1 f64"/>
              <a:gd name="f68" fmla="*/ f59 1 f65"/>
              <a:gd name="f69" fmla="*/ f61 1 f65"/>
              <a:gd name="f70" fmla="*/ f66 f57 1"/>
              <a:gd name="f71" fmla="*/ f67 f57 1"/>
              <a:gd name="f72" fmla="*/ f69 f58 1"/>
              <a:gd name="f73" fmla="*/ f68 f58 1"/>
            </a:gdLst>
            <a:ahLst/>
            <a:cxnLst>
              <a:cxn ang="3cd4">
                <a:pos x="hc" y="t"/>
              </a:cxn>
              <a:cxn ang="0">
                <a:pos x="r" y="vc"/>
              </a:cxn>
              <a:cxn ang="cd4">
                <a:pos x="hc" y="b"/>
              </a:cxn>
              <a:cxn ang="cd2">
                <a:pos x="l" y="vc"/>
              </a:cxn>
            </a:cxnLst>
            <a:rect l="f70" t="f73" r="f71" b="f72"/>
            <a:pathLst>
              <a:path w="2901316" h="2485205">
                <a:moveTo>
                  <a:pt x="f3" y="f5"/>
                </a:moveTo>
                <a:lnTo>
                  <a:pt x="f6" y="f7"/>
                </a:lnTo>
                <a:lnTo>
                  <a:pt x="f8" y="f9"/>
                </a:lnTo>
                <a:lnTo>
                  <a:pt x="f10" y="f11"/>
                </a:lnTo>
                <a:lnTo>
                  <a:pt x="f12" y="f13"/>
                </a:lnTo>
                <a:cubicBezTo>
                  <a:pt x="f14" y="f15"/>
                  <a:pt x="f16" y="f4"/>
                  <a:pt x="f17" y="f4"/>
                </a:cubicBezTo>
                <a:cubicBezTo>
                  <a:pt x="f18" y="f4"/>
                  <a:pt x="f19" y="f20"/>
                  <a:pt x="f21" y="f22"/>
                </a:cubicBezTo>
                <a:cubicBezTo>
                  <a:pt x="f21" y="f23"/>
                  <a:pt x="f24" y="f25"/>
                  <a:pt x="f17" y="f25"/>
                </a:cubicBezTo>
                <a:cubicBezTo>
                  <a:pt x="f26" y="f25"/>
                  <a:pt x="f27" y="f28"/>
                  <a:pt x="f29" y="f30"/>
                </a:cubicBezTo>
                <a:lnTo>
                  <a:pt x="f31" y="f32"/>
                </a:lnTo>
                <a:lnTo>
                  <a:pt x="f33" y="f32"/>
                </a:lnTo>
                <a:lnTo>
                  <a:pt x="f34" y="f35"/>
                </a:lnTo>
                <a:lnTo>
                  <a:pt x="f36" y="f37"/>
                </a:lnTo>
                <a:cubicBezTo>
                  <a:pt x="f38" y="f39"/>
                  <a:pt x="f40" y="f41"/>
                  <a:pt x="f42" y="f41"/>
                </a:cubicBezTo>
                <a:cubicBezTo>
                  <a:pt x="f43" y="f41"/>
                  <a:pt x="f44" y="f45"/>
                  <a:pt x="f2" y="f46"/>
                </a:cubicBezTo>
                <a:cubicBezTo>
                  <a:pt x="f2" y="f47"/>
                  <a:pt x="f43" y="f48"/>
                  <a:pt x="f49" y="f48"/>
                </a:cubicBezTo>
                <a:cubicBezTo>
                  <a:pt x="f50" y="f48"/>
                  <a:pt x="f51" y="f52"/>
                  <a:pt x="f53" y="f54"/>
                </a:cubicBezTo>
                <a:lnTo>
                  <a:pt x="f55" y="f2"/>
                </a:lnTo>
                <a:lnTo>
                  <a:pt x="f56" y="f5"/>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7" name="Rectangle 9">
            <a:extLst>
              <a:ext uri="{FF2B5EF4-FFF2-40B4-BE49-F238E27FC236}">
                <a16:creationId xmlns:a16="http://schemas.microsoft.com/office/drawing/2014/main" id="{76012589-6BAE-1111-39E8-1544EC77AAFF}"/>
              </a:ext>
            </a:extLst>
          </p:cNvPr>
          <p:cNvSpPr/>
          <p:nvPr/>
        </p:nvSpPr>
        <p:spPr>
          <a:xfrm>
            <a:off x="3300883" y="2658938"/>
            <a:ext cx="395505" cy="370222"/>
          </a:xfrm>
          <a:custGeom>
            <a:avLst/>
            <a:gdLst>
              <a:gd name="f0" fmla="val 10800000"/>
              <a:gd name="f1" fmla="val 5400000"/>
              <a:gd name="f2" fmla="val 180"/>
              <a:gd name="f3" fmla="val w"/>
              <a:gd name="f4" fmla="val h"/>
              <a:gd name="f5" fmla="val 0"/>
              <a:gd name="f6" fmla="val 3239999"/>
              <a:gd name="f7" fmla="val 3032924"/>
              <a:gd name="f8" fmla="val 1576606"/>
              <a:gd name="f9" fmla="val 2778202"/>
              <a:gd name="f10" fmla="val 2778795"/>
              <a:gd name="f11" fmla="val 1663394"/>
              <a:gd name="f12" fmla="val 2792670"/>
              <a:gd name="f13" fmla="val 2776423"/>
              <a:gd name="f14" fmla="val 2185083"/>
              <a:gd name="f15" fmla="val 2605634"/>
              <a:gd name="f16" fmla="val 2444552"/>
              <a:gd name="f17" fmla="val 2500589"/>
              <a:gd name="f18" fmla="val 2991331"/>
              <a:gd name="f19" fmla="val 2709748"/>
              <a:gd name="f20" fmla="val 3000856"/>
              <a:gd name="f21" fmla="val 526981"/>
              <a:gd name="f22" fmla="val 2855082"/>
              <a:gd name="f23" fmla="val 2857178"/>
              <a:gd name="f24" fmla="val 1175360"/>
              <a:gd name="f25" fmla="val 2859273"/>
              <a:gd name="f26" fmla="val 1823738"/>
              <a:gd name="f27" fmla="val 2861369"/>
              <a:gd name="f28" fmla="val 2472117"/>
              <a:gd name="f29" fmla="val 2483869"/>
              <a:gd name="f30" fmla="val 2318121"/>
              <a:gd name="f31" fmla="val 2052449"/>
              <a:gd name="f32" fmla="val 2439541"/>
              <a:gd name="f33" fmla="val 2765302"/>
              <a:gd name="f34" fmla="val 430441"/>
              <a:gd name="f35" fmla="val 402054"/>
              <a:gd name="f36" fmla="val 1896442"/>
              <a:gd name="f37" fmla="val 149589"/>
              <a:gd name="f38" fmla="val 2115835"/>
              <a:gd name="f39" fmla="val 2106"/>
              <a:gd name="f40" fmla="val 2406065"/>
              <a:gd name="f41" fmla="val 22"/>
              <a:gd name="f42" fmla="val 2537987"/>
              <a:gd name="f43" fmla="val -925"/>
              <a:gd name="f44" fmla="val 2684544"/>
              <a:gd name="f45" fmla="val 28169"/>
              <a:gd name="f46" fmla="val 2853673"/>
              <a:gd name="f47" fmla="val 91100"/>
              <a:gd name="f48" fmla="val 2854039"/>
              <a:gd name="f49" fmla="val 204214"/>
              <a:gd name="f50" fmla="val 2854404"/>
              <a:gd name="f51" fmla="val 317327"/>
              <a:gd name="f52" fmla="val 2854770"/>
              <a:gd name="f53" fmla="val 3120669"/>
              <a:gd name="f54" fmla="val 428517"/>
              <a:gd name="f55" fmla="val 738345"/>
              <a:gd name="f56" fmla="val 102477"/>
              <a:gd name="f57" fmla="val 385229"/>
              <a:gd name="f58" fmla="val 385595"/>
              <a:gd name="f59" fmla="val 385960"/>
              <a:gd name="f60" fmla="val 386326"/>
              <a:gd name="f61" fmla="val 555455"/>
              <a:gd name="f62" fmla="val 702013"/>
              <a:gd name="f63" fmla="val 833935"/>
              <a:gd name="f64" fmla="val 1124164"/>
              <a:gd name="f65" fmla="val 1343558"/>
              <a:gd name="f66" fmla="val 1187550"/>
              <a:gd name="f67" fmla="val 756130"/>
              <a:gd name="f68" fmla="val 378630"/>
              <a:gd name="f69" fmla="val 384918"/>
              <a:gd name="f70" fmla="val 239143"/>
              <a:gd name="f71" fmla="val 229618"/>
              <a:gd name="f72" fmla="val 2690698"/>
              <a:gd name="f73" fmla="val 773243"/>
              <a:gd name="f74" fmla="val 2466244"/>
              <a:gd name="f75" fmla="val 1081748"/>
              <a:gd name="f76" fmla="val 2626096"/>
              <a:gd name="f77" fmla="+- 0 0 -90"/>
              <a:gd name="f78" fmla="*/ f3 1 3239999"/>
              <a:gd name="f79" fmla="*/ f4 1 3032924"/>
              <a:gd name="f80" fmla="val f5"/>
              <a:gd name="f81" fmla="val f6"/>
              <a:gd name="f82" fmla="val f7"/>
              <a:gd name="f83" fmla="*/ f77 f0 1"/>
              <a:gd name="f84" fmla="+- f82 0 f80"/>
              <a:gd name="f85" fmla="+- f81 0 f80"/>
              <a:gd name="f86" fmla="*/ f83 1 f2"/>
              <a:gd name="f87" fmla="*/ f85 1 3239999"/>
              <a:gd name="f88" fmla="*/ f84 1 3032924"/>
              <a:gd name="f89" fmla="*/ 1576606 f85 1"/>
              <a:gd name="f90" fmla="*/ 2778202 f84 1"/>
              <a:gd name="f91" fmla="*/ 1663394 f85 1"/>
              <a:gd name="f92" fmla="*/ 2776423 f84 1"/>
              <a:gd name="f93" fmla="*/ 2991331 f85 1"/>
              <a:gd name="f94" fmla="*/ 2709748 f84 1"/>
              <a:gd name="f95" fmla="*/ 3000856 f85 1"/>
              <a:gd name="f96" fmla="*/ 526981 f84 1"/>
              <a:gd name="f97" fmla="*/ 2855082 f85 1"/>
              <a:gd name="f98" fmla="*/ 2861369 f85 1"/>
              <a:gd name="f99" fmla="*/ 2472117 f84 1"/>
              <a:gd name="f100" fmla="*/ 2765302 f84 1"/>
              <a:gd name="f101" fmla="*/ 430441 f84 1"/>
              <a:gd name="f102" fmla="*/ 402054 f84 1"/>
              <a:gd name="f103" fmla="*/ 2406065 f85 1"/>
              <a:gd name="f104" fmla="*/ 22 f84 1"/>
              <a:gd name="f105" fmla="*/ 2853673 f85 1"/>
              <a:gd name="f106" fmla="*/ 91100 f84 1"/>
              <a:gd name="f107" fmla="*/ 2854770 f85 1"/>
              <a:gd name="f108" fmla="*/ 3120669 f85 1"/>
              <a:gd name="f109" fmla="*/ 428517 f84 1"/>
              <a:gd name="f110" fmla="*/ 738345 f84 1"/>
              <a:gd name="f111" fmla="*/ 3239999 f85 1"/>
              <a:gd name="f112" fmla="*/ 3032924 f84 1"/>
              <a:gd name="f113" fmla="*/ 0 f85 1"/>
              <a:gd name="f114" fmla="*/ 102477 f85 1"/>
              <a:gd name="f115" fmla="*/ 385229 f85 1"/>
              <a:gd name="f116" fmla="*/ 386326 f85 1"/>
              <a:gd name="f117" fmla="*/ 833935 f85 1"/>
              <a:gd name="f118" fmla="*/ 378630 f85 1"/>
              <a:gd name="f119" fmla="*/ 384918 f85 1"/>
              <a:gd name="f120" fmla="*/ 239143 f85 1"/>
              <a:gd name="f121" fmla="*/ 229618 f85 1"/>
              <a:gd name="f122" fmla="*/ 2690698 f84 1"/>
              <a:gd name="f123" fmla="+- f86 0 f1"/>
              <a:gd name="f124" fmla="*/ f89 1 3239999"/>
              <a:gd name="f125" fmla="*/ f90 1 3032924"/>
              <a:gd name="f126" fmla="*/ f91 1 3239999"/>
              <a:gd name="f127" fmla="*/ f92 1 3032924"/>
              <a:gd name="f128" fmla="*/ f93 1 3239999"/>
              <a:gd name="f129" fmla="*/ f94 1 3032924"/>
              <a:gd name="f130" fmla="*/ f95 1 3239999"/>
              <a:gd name="f131" fmla="*/ f96 1 3032924"/>
              <a:gd name="f132" fmla="*/ f97 1 3239999"/>
              <a:gd name="f133" fmla="*/ f98 1 3239999"/>
              <a:gd name="f134" fmla="*/ f99 1 3032924"/>
              <a:gd name="f135" fmla="*/ f100 1 3032924"/>
              <a:gd name="f136" fmla="*/ f101 1 3032924"/>
              <a:gd name="f137" fmla="*/ f102 1 3032924"/>
              <a:gd name="f138" fmla="*/ f103 1 3239999"/>
              <a:gd name="f139" fmla="*/ f104 1 3032924"/>
              <a:gd name="f140" fmla="*/ f105 1 3239999"/>
              <a:gd name="f141" fmla="*/ f106 1 3032924"/>
              <a:gd name="f142" fmla="*/ f107 1 3239999"/>
              <a:gd name="f143" fmla="*/ f108 1 3239999"/>
              <a:gd name="f144" fmla="*/ f109 1 3032924"/>
              <a:gd name="f145" fmla="*/ f110 1 3032924"/>
              <a:gd name="f146" fmla="*/ f111 1 3239999"/>
              <a:gd name="f147" fmla="*/ f112 1 3032924"/>
              <a:gd name="f148" fmla="*/ f113 1 3239999"/>
              <a:gd name="f149" fmla="*/ f114 1 3239999"/>
              <a:gd name="f150" fmla="*/ f115 1 3239999"/>
              <a:gd name="f151" fmla="*/ f116 1 3239999"/>
              <a:gd name="f152" fmla="*/ f117 1 3239999"/>
              <a:gd name="f153" fmla="*/ f118 1 3239999"/>
              <a:gd name="f154" fmla="*/ f119 1 3239999"/>
              <a:gd name="f155" fmla="*/ f120 1 3239999"/>
              <a:gd name="f156" fmla="*/ f121 1 3239999"/>
              <a:gd name="f157" fmla="*/ f122 1 3032924"/>
              <a:gd name="f158" fmla="*/ f80 1 f87"/>
              <a:gd name="f159" fmla="*/ f81 1 f87"/>
              <a:gd name="f160" fmla="*/ f80 1 f88"/>
              <a:gd name="f161" fmla="*/ f82 1 f88"/>
              <a:gd name="f162" fmla="*/ f124 1 f87"/>
              <a:gd name="f163" fmla="*/ f125 1 f88"/>
              <a:gd name="f164" fmla="*/ f126 1 f87"/>
              <a:gd name="f165" fmla="*/ f127 1 f88"/>
              <a:gd name="f166" fmla="*/ f128 1 f87"/>
              <a:gd name="f167" fmla="*/ f129 1 f88"/>
              <a:gd name="f168" fmla="*/ f130 1 f87"/>
              <a:gd name="f169" fmla="*/ f131 1 f88"/>
              <a:gd name="f170" fmla="*/ f132 1 f87"/>
              <a:gd name="f171" fmla="*/ f133 1 f87"/>
              <a:gd name="f172" fmla="*/ f134 1 f88"/>
              <a:gd name="f173" fmla="*/ f135 1 f88"/>
              <a:gd name="f174" fmla="*/ f136 1 f88"/>
              <a:gd name="f175" fmla="*/ f137 1 f88"/>
              <a:gd name="f176" fmla="*/ f138 1 f87"/>
              <a:gd name="f177" fmla="*/ f139 1 f88"/>
              <a:gd name="f178" fmla="*/ f140 1 f87"/>
              <a:gd name="f179" fmla="*/ f141 1 f88"/>
              <a:gd name="f180" fmla="*/ f142 1 f87"/>
              <a:gd name="f181" fmla="*/ f143 1 f87"/>
              <a:gd name="f182" fmla="*/ f144 1 f88"/>
              <a:gd name="f183" fmla="*/ f145 1 f88"/>
              <a:gd name="f184" fmla="*/ f146 1 f87"/>
              <a:gd name="f185" fmla="*/ f147 1 f88"/>
              <a:gd name="f186" fmla="*/ f148 1 f87"/>
              <a:gd name="f187" fmla="*/ f149 1 f87"/>
              <a:gd name="f188" fmla="*/ f150 1 f87"/>
              <a:gd name="f189" fmla="*/ f151 1 f87"/>
              <a:gd name="f190" fmla="*/ f152 1 f87"/>
              <a:gd name="f191" fmla="*/ f153 1 f87"/>
              <a:gd name="f192" fmla="*/ f154 1 f87"/>
              <a:gd name="f193" fmla="*/ f155 1 f87"/>
              <a:gd name="f194" fmla="*/ f156 1 f87"/>
              <a:gd name="f195" fmla="*/ f157 1 f88"/>
              <a:gd name="f196" fmla="*/ f158 f78 1"/>
              <a:gd name="f197" fmla="*/ f159 f78 1"/>
              <a:gd name="f198" fmla="*/ f161 f79 1"/>
              <a:gd name="f199" fmla="*/ f160 f79 1"/>
              <a:gd name="f200" fmla="*/ f162 f78 1"/>
              <a:gd name="f201" fmla="*/ f163 f79 1"/>
              <a:gd name="f202" fmla="*/ f164 f78 1"/>
              <a:gd name="f203" fmla="*/ f165 f79 1"/>
              <a:gd name="f204" fmla="*/ f166 f78 1"/>
              <a:gd name="f205" fmla="*/ f167 f79 1"/>
              <a:gd name="f206" fmla="*/ f168 f78 1"/>
              <a:gd name="f207" fmla="*/ f169 f79 1"/>
              <a:gd name="f208" fmla="*/ f170 f78 1"/>
              <a:gd name="f209" fmla="*/ f171 f78 1"/>
              <a:gd name="f210" fmla="*/ f172 f79 1"/>
              <a:gd name="f211" fmla="*/ f173 f79 1"/>
              <a:gd name="f212" fmla="*/ f174 f79 1"/>
              <a:gd name="f213" fmla="*/ f175 f79 1"/>
              <a:gd name="f214" fmla="*/ f176 f78 1"/>
              <a:gd name="f215" fmla="*/ f177 f79 1"/>
              <a:gd name="f216" fmla="*/ f178 f78 1"/>
              <a:gd name="f217" fmla="*/ f179 f79 1"/>
              <a:gd name="f218" fmla="*/ f180 f78 1"/>
              <a:gd name="f219" fmla="*/ f181 f78 1"/>
              <a:gd name="f220" fmla="*/ f182 f79 1"/>
              <a:gd name="f221" fmla="*/ f183 f79 1"/>
              <a:gd name="f222" fmla="*/ f184 f78 1"/>
              <a:gd name="f223" fmla="*/ f185 f79 1"/>
              <a:gd name="f224" fmla="*/ f186 f78 1"/>
              <a:gd name="f225" fmla="*/ f187 f78 1"/>
              <a:gd name="f226" fmla="*/ f188 f78 1"/>
              <a:gd name="f227" fmla="*/ f189 f78 1"/>
              <a:gd name="f228" fmla="*/ f190 f78 1"/>
              <a:gd name="f229" fmla="*/ f191 f78 1"/>
              <a:gd name="f230" fmla="*/ f192 f78 1"/>
              <a:gd name="f231" fmla="*/ f193 f78 1"/>
              <a:gd name="f232" fmla="*/ f194 f78 1"/>
              <a:gd name="f233" fmla="*/ f195 f79 1"/>
            </a:gdLst>
            <a:ahLst/>
            <a:cxnLst>
              <a:cxn ang="3cd4">
                <a:pos x="hc" y="t"/>
              </a:cxn>
              <a:cxn ang="0">
                <a:pos x="r" y="vc"/>
              </a:cxn>
              <a:cxn ang="cd4">
                <a:pos x="hc" y="b"/>
              </a:cxn>
              <a:cxn ang="cd2">
                <a:pos x="l" y="vc"/>
              </a:cxn>
              <a:cxn ang="f123">
                <a:pos x="f200" y="f201"/>
              </a:cxn>
              <a:cxn ang="f123">
                <a:pos x="f202" y="f201"/>
              </a:cxn>
              <a:cxn ang="f123">
                <a:pos x="f202" y="f203"/>
              </a:cxn>
              <a:cxn ang="f123">
                <a:pos x="f204" y="f205"/>
              </a:cxn>
              <a:cxn ang="f123">
                <a:pos x="f206" y="f207"/>
              </a:cxn>
              <a:cxn ang="f123">
                <a:pos x="f208" y="f207"/>
              </a:cxn>
              <a:cxn ang="f123">
                <a:pos x="f209" y="f210"/>
              </a:cxn>
              <a:cxn ang="f123">
                <a:pos x="f202" y="f211"/>
              </a:cxn>
              <a:cxn ang="f123">
                <a:pos x="f202" y="f207"/>
              </a:cxn>
              <a:cxn ang="f123">
                <a:pos x="f202" y="f212"/>
              </a:cxn>
              <a:cxn ang="f123">
                <a:pos x="f202" y="f213"/>
              </a:cxn>
              <a:cxn ang="f123">
                <a:pos x="f214" y="f215"/>
              </a:cxn>
              <a:cxn ang="f123">
                <a:pos x="f216" y="f217"/>
              </a:cxn>
              <a:cxn ang="f123">
                <a:pos x="f218" y="f212"/>
              </a:cxn>
              <a:cxn ang="f123">
                <a:pos x="f219" y="f220"/>
              </a:cxn>
              <a:cxn ang="f123">
                <a:pos x="f219" y="f221"/>
              </a:cxn>
              <a:cxn ang="f123">
                <a:pos x="f222" y="f221"/>
              </a:cxn>
              <a:cxn ang="f123">
                <a:pos x="f222" y="f223"/>
              </a:cxn>
              <a:cxn ang="f123">
                <a:pos x="f224" y="f223"/>
              </a:cxn>
              <a:cxn ang="f123">
                <a:pos x="f224" y="f221"/>
              </a:cxn>
              <a:cxn ang="f123">
                <a:pos x="f225" y="f221"/>
              </a:cxn>
              <a:cxn ang="f123">
                <a:pos x="f225" y="f220"/>
              </a:cxn>
              <a:cxn ang="f123">
                <a:pos x="f226" y="f212"/>
              </a:cxn>
              <a:cxn ang="f123">
                <a:pos x="f227" y="f217"/>
              </a:cxn>
              <a:cxn ang="f123">
                <a:pos x="f228" y="f215"/>
              </a:cxn>
              <a:cxn ang="f123">
                <a:pos x="f200" y="f213"/>
              </a:cxn>
              <a:cxn ang="f123">
                <a:pos x="f200" y="f212"/>
              </a:cxn>
              <a:cxn ang="f123">
                <a:pos x="f200" y="f207"/>
              </a:cxn>
              <a:cxn ang="f123">
                <a:pos x="f200" y="f211"/>
              </a:cxn>
              <a:cxn ang="f123">
                <a:pos x="f229" y="f210"/>
              </a:cxn>
              <a:cxn ang="f123">
                <a:pos x="f230" y="f207"/>
              </a:cxn>
              <a:cxn ang="f123">
                <a:pos x="f231" y="f207"/>
              </a:cxn>
              <a:cxn ang="f123">
                <a:pos x="f232" y="f233"/>
              </a:cxn>
              <a:cxn ang="f123">
                <a:pos x="f200" y="f203"/>
              </a:cxn>
            </a:cxnLst>
            <a:rect l="f196" t="f199" r="f197" b="f198"/>
            <a:pathLst>
              <a:path w="3239999" h="3032924">
                <a:moveTo>
                  <a:pt x="f8" y="f9"/>
                </a:moveTo>
                <a:cubicBezTo>
                  <a:pt x="f8" y="f10"/>
                  <a:pt x="f11" y="f12"/>
                  <a:pt x="f11" y="f9"/>
                </a:cubicBezTo>
                <a:lnTo>
                  <a:pt x="f11" y="f13"/>
                </a:lnTo>
                <a:cubicBezTo>
                  <a:pt x="f14" y="f15"/>
                  <a:pt x="f16" y="f17"/>
                  <a:pt x="f18" y="f19"/>
                </a:cubicBezTo>
                <a:lnTo>
                  <a:pt x="f20" y="f21"/>
                </a:lnTo>
                <a:lnTo>
                  <a:pt x="f22" y="f21"/>
                </a:lnTo>
                <a:cubicBezTo>
                  <a:pt x="f23" y="f24"/>
                  <a:pt x="f25" y="f26"/>
                  <a:pt x="f27" y="f28"/>
                </a:cubicBezTo>
                <a:cubicBezTo>
                  <a:pt x="f29" y="f30"/>
                  <a:pt x="f31" y="f32"/>
                  <a:pt x="f11" y="f33"/>
                </a:cubicBezTo>
                <a:lnTo>
                  <a:pt x="f11" y="f21"/>
                </a:lnTo>
                <a:lnTo>
                  <a:pt x="f11" y="f34"/>
                </a:lnTo>
                <a:lnTo>
                  <a:pt x="f11" y="f35"/>
                </a:lnTo>
                <a:cubicBezTo>
                  <a:pt x="f36" y="f37"/>
                  <a:pt x="f38" y="f39"/>
                  <a:pt x="f40" y="f41"/>
                </a:cubicBezTo>
                <a:cubicBezTo>
                  <a:pt x="f42" y="f43"/>
                  <a:pt x="f44" y="f45"/>
                  <a:pt x="f46" y="f47"/>
                </a:cubicBezTo>
                <a:cubicBezTo>
                  <a:pt x="f48" y="f49"/>
                  <a:pt x="f50" y="f51"/>
                  <a:pt x="f52" y="f34"/>
                </a:cubicBezTo>
                <a:lnTo>
                  <a:pt x="f53" y="f54"/>
                </a:lnTo>
                <a:lnTo>
                  <a:pt x="f53" y="f55"/>
                </a:lnTo>
                <a:lnTo>
                  <a:pt x="f6" y="f55"/>
                </a:lnTo>
                <a:lnTo>
                  <a:pt x="f6" y="f7"/>
                </a:lnTo>
                <a:lnTo>
                  <a:pt x="f5" y="f7"/>
                </a:lnTo>
                <a:lnTo>
                  <a:pt x="f5" y="f55"/>
                </a:lnTo>
                <a:lnTo>
                  <a:pt x="f56" y="f55"/>
                </a:lnTo>
                <a:lnTo>
                  <a:pt x="f56" y="f54"/>
                </a:lnTo>
                <a:lnTo>
                  <a:pt x="f57" y="f34"/>
                </a:lnTo>
                <a:cubicBezTo>
                  <a:pt x="f58" y="f51"/>
                  <a:pt x="f59" y="f49"/>
                  <a:pt x="f60" y="f47"/>
                </a:cubicBezTo>
                <a:cubicBezTo>
                  <a:pt x="f61" y="f45"/>
                  <a:pt x="f62" y="f43"/>
                  <a:pt x="f63" y="f41"/>
                </a:cubicBezTo>
                <a:cubicBezTo>
                  <a:pt x="f64" y="f39"/>
                  <a:pt x="f65" y="f37"/>
                  <a:pt x="f8" y="f35"/>
                </a:cubicBezTo>
                <a:lnTo>
                  <a:pt x="f8" y="f34"/>
                </a:lnTo>
                <a:lnTo>
                  <a:pt x="f8" y="f21"/>
                </a:lnTo>
                <a:lnTo>
                  <a:pt x="f8" y="f33"/>
                </a:lnTo>
                <a:cubicBezTo>
                  <a:pt x="f66" y="f32"/>
                  <a:pt x="f67" y="f30"/>
                  <a:pt x="f68" y="f28"/>
                </a:cubicBezTo>
                <a:lnTo>
                  <a:pt x="f69" y="f21"/>
                </a:lnTo>
                <a:lnTo>
                  <a:pt x="f70" y="f21"/>
                </a:lnTo>
                <a:lnTo>
                  <a:pt x="f71" y="f72"/>
                </a:lnTo>
                <a:cubicBezTo>
                  <a:pt x="f73" y="f74"/>
                  <a:pt x="f75" y="f76"/>
                  <a:pt x="f8" y="f13"/>
                </a:cubicBezTo>
              </a:path>
            </a:pathLst>
          </a:cu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8" name="Frame 17">
            <a:extLst>
              <a:ext uri="{FF2B5EF4-FFF2-40B4-BE49-F238E27FC236}">
                <a16:creationId xmlns:a16="http://schemas.microsoft.com/office/drawing/2014/main" id="{6AB84491-1D9B-E02C-07BA-B20BB85AF4D1}"/>
              </a:ext>
            </a:extLst>
          </p:cNvPr>
          <p:cNvSpPr/>
          <p:nvPr/>
        </p:nvSpPr>
        <p:spPr>
          <a:xfrm>
            <a:off x="3282174" y="3460062"/>
            <a:ext cx="381112" cy="381112"/>
          </a:xfrm>
          <a:custGeom>
            <a:avLst/>
            <a:gdLst>
              <a:gd name="f0" fmla="val w"/>
              <a:gd name="f1" fmla="val h"/>
              <a:gd name="f2" fmla="val 0"/>
              <a:gd name="f3" fmla="val 3240000"/>
              <a:gd name="f4" fmla="val 415456"/>
              <a:gd name="f5" fmla="val 380544"/>
              <a:gd name="f6" fmla="val 385333"/>
              <a:gd name="f7" fmla="val 2854667"/>
              <a:gd name="f8" fmla="val 1529120"/>
              <a:gd name="f9" fmla="val 1267123"/>
              <a:gd name="f10" fmla="val 2430711"/>
              <a:gd name="f11" fmla="val 997530"/>
              <a:gd name="f12" fmla="val 1721825"/>
              <a:gd name="f13" fmla="val 436017"/>
              <a:gd name="f14" fmla="val 1672600"/>
              <a:gd name="f15" fmla="val 600235"/>
              <a:gd name="f16" fmla="val 1185112"/>
              <a:gd name="f17" fmla="val 1132790"/>
              <a:gd name="f18" fmla="val 1359573"/>
              <a:gd name="f19" fmla="val 1278822"/>
              <a:gd name="f20" fmla="val 1550851"/>
              <a:gd name="f21" fmla="val 1544730"/>
              <a:gd name="f22" fmla="val 1923929"/>
              <a:gd name="f23" fmla="val 1789452"/>
              <a:gd name="f24" fmla="val 1379400"/>
              <a:gd name="f25" fmla="val 1927092"/>
              <a:gd name="f26" fmla="val 1088696"/>
              <a:gd name="f27" fmla="val 2233403"/>
              <a:gd name="f28" fmla="val 596568"/>
              <a:gd name="f29" fmla="val 2770666"/>
              <a:gd name="f30" fmla="val 2331495"/>
              <a:gd name="f31" fmla="val 1220469"/>
              <a:gd name="f32" fmla="val 1907612"/>
              <a:gd name="f33" fmla="val 2113878"/>
              <a:gd name="f34" fmla="val 1578489"/>
              <a:gd name="f35" fmla="val 2858395"/>
              <a:gd name="f36" fmla="*/ f0 1 3240000"/>
              <a:gd name="f37" fmla="*/ f1 1 3240000"/>
              <a:gd name="f38" fmla="val f2"/>
              <a:gd name="f39" fmla="val f3"/>
              <a:gd name="f40" fmla="+- f39 0 f38"/>
              <a:gd name="f41" fmla="*/ f40 1 3240000"/>
              <a:gd name="f42" fmla="*/ f38 1 f41"/>
              <a:gd name="f43" fmla="*/ f39 1 f41"/>
              <a:gd name="f44" fmla="*/ f42 f36 1"/>
              <a:gd name="f45" fmla="*/ f43 f36 1"/>
              <a:gd name="f46" fmla="*/ f43 f37 1"/>
              <a:gd name="f47" fmla="*/ f42 f37 1"/>
            </a:gdLst>
            <a:ahLst/>
            <a:cxnLst>
              <a:cxn ang="3cd4">
                <a:pos x="hc" y="t"/>
              </a:cxn>
              <a:cxn ang="0">
                <a:pos x="r" y="vc"/>
              </a:cxn>
              <a:cxn ang="cd4">
                <a:pos x="hc" y="b"/>
              </a:cxn>
              <a:cxn ang="cd2">
                <a:pos x="l" y="vc"/>
              </a:cxn>
            </a:cxnLst>
            <a:rect l="f44" t="f47" r="f45" b="f46"/>
            <a:pathLst>
              <a:path w="3240000" h="3240000">
                <a:moveTo>
                  <a:pt x="f4" y="f5"/>
                </a:moveTo>
                <a:lnTo>
                  <a:pt x="f4" y="f6"/>
                </a:lnTo>
                <a:lnTo>
                  <a:pt x="f6" y="f6"/>
                </a:lnTo>
                <a:lnTo>
                  <a:pt x="f6" y="f7"/>
                </a:lnTo>
                <a:lnTo>
                  <a:pt x="f8" y="f7"/>
                </a:lnTo>
                <a:cubicBezTo>
                  <a:pt x="f9" y="f10"/>
                  <a:pt x="f11" y="f12"/>
                  <a:pt x="f13" y="f14"/>
                </a:cubicBezTo>
                <a:lnTo>
                  <a:pt x="f15" y="f16"/>
                </a:lnTo>
                <a:cubicBezTo>
                  <a:pt x="f17" y="f18"/>
                  <a:pt x="f19" y="f20"/>
                  <a:pt x="f21" y="f22"/>
                </a:cubicBezTo>
                <a:cubicBezTo>
                  <a:pt x="f23" y="f24"/>
                  <a:pt x="f25" y="f26"/>
                  <a:pt x="f27" y="f28"/>
                </a:cubicBezTo>
                <a:lnTo>
                  <a:pt x="f29" y="f28"/>
                </a:lnTo>
                <a:cubicBezTo>
                  <a:pt x="f30" y="f31"/>
                  <a:pt x="f32" y="f33"/>
                  <a:pt x="f34" y="f7"/>
                </a:cubicBezTo>
                <a:lnTo>
                  <a:pt x="f7" y="f7"/>
                </a:lnTo>
                <a:lnTo>
                  <a:pt x="f7" y="f28"/>
                </a:lnTo>
                <a:lnTo>
                  <a:pt x="f35" y="f28"/>
                </a:lnTo>
                <a:lnTo>
                  <a:pt x="f35" y="f5"/>
                </a:lnTo>
                <a:close/>
                <a:moveTo>
                  <a:pt x="f2" y="f2"/>
                </a:moveTo>
                <a:lnTo>
                  <a:pt x="f3" y="f2"/>
                </a:lnTo>
                <a:lnTo>
                  <a:pt x="f3" y="f3"/>
                </a:lnTo>
                <a:lnTo>
                  <a:pt x="f2" y="f3"/>
                </a:ln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9" name="Teardrop 1">
            <a:extLst>
              <a:ext uri="{FF2B5EF4-FFF2-40B4-BE49-F238E27FC236}">
                <a16:creationId xmlns:a16="http://schemas.microsoft.com/office/drawing/2014/main" id="{91051B37-FF37-E53F-7081-4EA987D5CA6D}"/>
              </a:ext>
            </a:extLst>
          </p:cNvPr>
          <p:cNvSpPr/>
          <p:nvPr/>
        </p:nvSpPr>
        <p:spPr>
          <a:xfrm rot="18805987">
            <a:off x="7595027" y="1154508"/>
            <a:ext cx="413884" cy="409568"/>
          </a:xfrm>
          <a:custGeom>
            <a:avLst/>
            <a:gdLst>
              <a:gd name="f0" fmla="val w"/>
              <a:gd name="f1" fmla="val h"/>
              <a:gd name="f2" fmla="val 0"/>
              <a:gd name="f3" fmla="val 1807240"/>
              <a:gd name="f4" fmla="val 1788383"/>
              <a:gd name="f5" fmla="val 712876"/>
              <a:gd name="f6" fmla="val 1117592"/>
              <a:gd name="f7" fmla="val 771173"/>
              <a:gd name="f8" fmla="val 1181828"/>
              <a:gd name="f9" fmla="val 811089"/>
              <a:gd name="f10" fmla="val 1255910"/>
              <a:gd name="f11" fmla="val 847925"/>
              <a:gd name="f12" fmla="val 1348018"/>
              <a:gd name="f13" fmla="val 814544"/>
              <a:gd name="f14" fmla="val 1418896"/>
              <a:gd name="f15" fmla="val 753893"/>
              <a:gd name="f16" fmla="val 1474052"/>
              <a:gd name="f17" fmla="val 679064"/>
              <a:gd name="f18" fmla="val 1498332"/>
              <a:gd name="f19" fmla="val 308226"/>
              <a:gd name="f20" fmla="val 1106637"/>
              <a:gd name="f21" fmla="val 336560"/>
              <a:gd name="f22" fmla="val 1033247"/>
              <a:gd name="f23" fmla="val 394949"/>
              <a:gd name="f24" fmla="val 975701"/>
              <a:gd name="f25" fmla="val 467546"/>
              <a:gd name="f26" fmla="val 946245"/>
              <a:gd name="f27" fmla="val 577903"/>
              <a:gd name="f28" fmla="val 998968"/>
              <a:gd name="f29" fmla="val 654580"/>
              <a:gd name="f30" fmla="val 1053357"/>
              <a:gd name="f31" fmla="val 1038527"/>
              <a:gd name="f32" fmla="val 398886"/>
              <a:gd name="f33" fmla="val 1405560"/>
              <a:gd name="f34" fmla="val 786562"/>
              <a:gd name="f35" fmla="val 1374476"/>
              <a:gd name="f36" fmla="val 799049"/>
              <a:gd name="f37" fmla="val 1340402"/>
              <a:gd name="f38" fmla="val 804299"/>
              <a:gd name="f39" fmla="val 1305054"/>
              <a:gd name="f40" fmla="val 803332"/>
              <a:gd name="f41" fmla="val 1008167"/>
              <a:gd name="f42" fmla="val 795212"/>
              <a:gd name="f43" fmla="val 1016288"/>
              <a:gd name="f44" fmla="val 498325"/>
              <a:gd name="f45" fmla="val 1017255"/>
              <a:gd name="f46" fmla="val 462976"/>
              <a:gd name="f47" fmla="val 1024360"/>
              <a:gd name="f48" fmla="val 429240"/>
              <a:gd name="f49" fmla="val 1097925"/>
              <a:gd name="f50" fmla="val 218888"/>
              <a:gd name="f51" fmla="val 992582"/>
              <a:gd name="f52" fmla="val 279303"/>
              <a:gd name="f53" fmla="val 921871"/>
              <a:gd name="f54" fmla="val 392886"/>
              <a:gd name="f55" fmla="val 921053"/>
              <a:gd name="f56" fmla="val 523256"/>
              <a:gd name="f57" fmla="val 919136"/>
              <a:gd name="f58" fmla="val 828763"/>
              <a:gd name="f59" fmla="val 830924"/>
              <a:gd name="f60" fmla="val 915875"/>
              <a:gd name="f61" fmla="val 525417"/>
              <a:gd name="f62" fmla="val 913958"/>
              <a:gd name="f63" fmla="val 403891"/>
              <a:gd name="f64" fmla="val 913196"/>
              <a:gd name="f65" fmla="val 296188"/>
              <a:gd name="f66" fmla="val 973343"/>
              <a:gd name="f67" fmla="val 234366"/>
              <a:gd name="f68" fmla="val 1067831"/>
              <a:gd name="f69" fmla="val 710285"/>
              <a:gd name="f70" fmla="val 1570519"/>
              <a:gd name="f71" fmla="val 811872"/>
              <a:gd name="f72" fmla="val 1510375"/>
              <a:gd name="f73" fmla="val 878808"/>
              <a:gd name="f74" fmla="val 1399439"/>
              <a:gd name="f75" fmla="val 879603"/>
              <a:gd name="f76" fmla="val 1272618"/>
              <a:gd name="f77" fmla="val 881520"/>
              <a:gd name="f78" fmla="val 967111"/>
              <a:gd name="f79" fmla="val 969732"/>
              <a:gd name="f80" fmla="val 879999"/>
              <a:gd name="f81" fmla="val 1275239"/>
              <a:gd name="f82" fmla="val 881916"/>
              <a:gd name="f83" fmla="val 1400271"/>
              <a:gd name="f84" fmla="val 882701"/>
              <a:gd name="f85" fmla="val 1510670"/>
              <a:gd name="f86" fmla="val 819011"/>
              <a:gd name="f87" fmla="val 1573529"/>
              <a:gd name="f88" fmla="val 721242"/>
              <a:gd name="f89" fmla="val 1162945"/>
              <a:gd name="f90" fmla="val 27894"/>
              <a:gd name="f91" fmla="val 1782798"/>
              <a:gd name="f92" fmla="val 682611"/>
              <a:gd name="f93" fmla="val 1816692"/>
              <a:gd name="f94" fmla="val 718411"/>
              <a:gd name="f95" fmla="val 1815147"/>
              <a:gd name="f96" fmla="val 774907"/>
              <a:gd name="f97" fmla="val 1779347"/>
              <a:gd name="f98" fmla="val 808801"/>
              <a:gd name="f99" fmla="val 1743547"/>
              <a:gd name="f100" fmla="val 842694"/>
              <a:gd name="f101" fmla="val 1687050"/>
              <a:gd name="f102" fmla="val 841149"/>
              <a:gd name="f103" fmla="val 1653157"/>
              <a:gd name="f104" fmla="val 805349"/>
              <a:gd name="f105" fmla="val 1644015"/>
              <a:gd name="f106" fmla="val 795693"/>
              <a:gd name="f107" fmla="val 1561789"/>
              <a:gd name="f108" fmla="val 910282"/>
              <a:gd name="f109" fmla="val 1426630"/>
              <a:gd name="f110" fmla="val 983636"/>
              <a:gd name="f111" fmla="val 1274606"/>
              <a:gd name="f112" fmla="val 982683"/>
              <a:gd name="f113" fmla="val 980378"/>
              <a:gd name="f114" fmla="val 980836"/>
              <a:gd name="f115" fmla="val 1270380"/>
              <a:gd name="f116" fmla="val 1427425"/>
              <a:gd name="f117" fmla="val 901198"/>
              <a:gd name="f118" fmla="val 1565976"/>
              <a:gd name="f119" fmla="val 779756"/>
              <a:gd name="f120" fmla="val 1647056"/>
              <a:gd name="f121" fmla="val 807405"/>
              <a:gd name="f122" fmla="val 1681913"/>
              <a:gd name="f123" fmla="val 803595"/>
              <a:gd name="f124" fmla="val 1732594"/>
              <a:gd name="f125" fmla="val 770486"/>
              <a:gd name="f126" fmla="val 1763941"/>
              <a:gd name="f127" fmla="val 734686"/>
              <a:gd name="f128" fmla="val 1797834"/>
              <a:gd name="f129" fmla="val 678189"/>
              <a:gd name="f130" fmla="val 1796289"/>
              <a:gd name="f131" fmla="val 644296"/>
              <a:gd name="f132" fmla="val 1760489"/>
              <a:gd name="f133" fmla="val 24442"/>
              <a:gd name="f134" fmla="val 1105772"/>
              <a:gd name="f135" fmla="val -9451"/>
              <a:gd name="f136" fmla="val 1069973"/>
              <a:gd name="f137" fmla="val -7906"/>
              <a:gd name="f138" fmla="val 1013476"/>
              <a:gd name="f139" fmla="val 979583"/>
              <a:gd name="f140" fmla="val 63694"/>
              <a:gd name="f141" fmla="val 945689"/>
              <a:gd name="f142" fmla="val 120190"/>
              <a:gd name="f143" fmla="val 947235"/>
              <a:gd name="f144" fmla="val 154084"/>
              <a:gd name="f145" fmla="val 983034"/>
              <a:gd name="f146" fmla="val 163237"/>
              <a:gd name="f147" fmla="val 992702"/>
              <a:gd name="f148" fmla="val 244774"/>
              <a:gd name="f149" fmla="val 882877"/>
              <a:gd name="f150" fmla="val 375836"/>
              <a:gd name="f151" fmla="val 813180"/>
              <a:gd name="f152" fmla="val 523178"/>
              <a:gd name="f153" fmla="val 818460"/>
              <a:gd name="f154" fmla="val 820284"/>
              <a:gd name="f155" fmla="val 522622"/>
              <a:gd name="f156" fmla="val 821285"/>
              <a:gd name="f157" fmla="val 363119"/>
              <a:gd name="f158" fmla="val 903845"/>
              <a:gd name="f159" fmla="val 223207"/>
              <a:gd name="f160" fmla="val 1028952"/>
              <a:gd name="f161" fmla="val 143673"/>
              <a:gd name="f162" fmla="val 999689"/>
              <a:gd name="f163" fmla="val 108599"/>
              <a:gd name="f164" fmla="val 1002953"/>
              <a:gd name="f165" fmla="val 56445"/>
              <a:gd name="f166" fmla="val 1036755"/>
              <a:gd name="f167" fmla="val 24443"/>
              <a:gd name="f168" fmla="val 1072555"/>
              <a:gd name="f169" fmla="val 1129052"/>
              <a:gd name="f170" fmla="*/ f0 1 1807240"/>
              <a:gd name="f171" fmla="*/ f1 1 1788383"/>
              <a:gd name="f172" fmla="val f2"/>
              <a:gd name="f173" fmla="val f3"/>
              <a:gd name="f174" fmla="val f4"/>
              <a:gd name="f175" fmla="+- f174 0 f172"/>
              <a:gd name="f176" fmla="+- f173 0 f172"/>
              <a:gd name="f177" fmla="*/ f176 1 1807240"/>
              <a:gd name="f178" fmla="*/ f175 1 1788383"/>
              <a:gd name="f179" fmla="*/ f172 1 f177"/>
              <a:gd name="f180" fmla="*/ f173 1 f177"/>
              <a:gd name="f181" fmla="*/ f172 1 f178"/>
              <a:gd name="f182" fmla="*/ f174 1 f178"/>
              <a:gd name="f183" fmla="*/ f179 f170 1"/>
              <a:gd name="f184" fmla="*/ f180 f170 1"/>
              <a:gd name="f185" fmla="*/ f182 f171 1"/>
              <a:gd name="f186" fmla="*/ f181 f171 1"/>
            </a:gdLst>
            <a:ahLst/>
            <a:cxnLst>
              <a:cxn ang="3cd4">
                <a:pos x="hc" y="t"/>
              </a:cxn>
              <a:cxn ang="0">
                <a:pos x="r" y="vc"/>
              </a:cxn>
              <a:cxn ang="cd4">
                <a:pos x="hc" y="b"/>
              </a:cxn>
              <a:cxn ang="cd2">
                <a:pos x="l" y="vc"/>
              </a:cxn>
            </a:cxnLst>
            <a:rect l="f183" t="f186" r="f184" b="f185"/>
            <a:pathLst>
              <a:path w="1807240" h="1788383">
                <a:moveTo>
                  <a:pt x="f5" y="f6"/>
                </a:moveTo>
                <a:cubicBezTo>
                  <a:pt x="f7" y="f8"/>
                  <a:pt x="f9" y="f10"/>
                  <a:pt x="f11" y="f12"/>
                </a:cubicBezTo>
                <a:cubicBezTo>
                  <a:pt x="f13" y="f14"/>
                  <a:pt x="f15" y="f16"/>
                  <a:pt x="f17" y="f18"/>
                </a:cubicBezTo>
                <a:lnTo>
                  <a:pt x="f19" y="f20"/>
                </a:lnTo>
                <a:cubicBezTo>
                  <a:pt x="f21" y="f22"/>
                  <a:pt x="f23" y="f24"/>
                  <a:pt x="f25" y="f26"/>
                </a:cubicBezTo>
                <a:cubicBezTo>
                  <a:pt x="f27" y="f28"/>
                  <a:pt x="f29" y="f30"/>
                  <a:pt x="f5" y="f6"/>
                </a:cubicBezTo>
                <a:close/>
                <a:moveTo>
                  <a:pt x="f31" y="f32"/>
                </a:moveTo>
                <a:lnTo>
                  <a:pt x="f33" y="f34"/>
                </a:lnTo>
                <a:cubicBezTo>
                  <a:pt x="f35" y="f36"/>
                  <a:pt x="f37" y="f38"/>
                  <a:pt x="f39" y="f40"/>
                </a:cubicBezTo>
                <a:lnTo>
                  <a:pt x="f41" y="f42"/>
                </a:lnTo>
                <a:lnTo>
                  <a:pt x="f43" y="f44"/>
                </a:lnTo>
                <a:cubicBezTo>
                  <a:pt x="f45" y="f46"/>
                  <a:pt x="f47" y="f48"/>
                  <a:pt x="f31" y="f32"/>
                </a:cubicBezTo>
                <a:close/>
                <a:moveTo>
                  <a:pt x="f49" y="f50"/>
                </a:moveTo>
                <a:cubicBezTo>
                  <a:pt x="f51" y="f52"/>
                  <a:pt x="f53" y="f54"/>
                  <a:pt x="f55" y="f56"/>
                </a:cubicBezTo>
                <a:lnTo>
                  <a:pt x="f57" y="f58"/>
                </a:lnTo>
                <a:lnTo>
                  <a:pt x="f59" y="f60"/>
                </a:lnTo>
                <a:lnTo>
                  <a:pt x="f61" y="f62"/>
                </a:lnTo>
                <a:cubicBezTo>
                  <a:pt x="f63" y="f64"/>
                  <a:pt x="f65" y="f66"/>
                  <a:pt x="f67" y="f68"/>
                </a:cubicBezTo>
                <a:lnTo>
                  <a:pt x="f69" y="f70"/>
                </a:lnTo>
                <a:cubicBezTo>
                  <a:pt x="f71" y="f72"/>
                  <a:pt x="f73" y="f74"/>
                  <a:pt x="f75" y="f76"/>
                </a:cubicBezTo>
                <a:lnTo>
                  <a:pt x="f77" y="f78"/>
                </a:lnTo>
                <a:lnTo>
                  <a:pt x="f79" y="f80"/>
                </a:lnTo>
                <a:lnTo>
                  <a:pt x="f81" y="f82"/>
                </a:lnTo>
                <a:cubicBezTo>
                  <a:pt x="f83" y="f84"/>
                  <a:pt x="f85" y="f86"/>
                  <a:pt x="f87" y="f88"/>
                </a:cubicBezTo>
                <a:close/>
                <a:moveTo>
                  <a:pt x="f89" y="f90"/>
                </a:moveTo>
                <a:lnTo>
                  <a:pt x="f91" y="f92"/>
                </a:lnTo>
                <a:cubicBezTo>
                  <a:pt x="f93" y="f94"/>
                  <a:pt x="f95" y="f96"/>
                  <a:pt x="f97" y="f98"/>
                </a:cubicBezTo>
                <a:cubicBezTo>
                  <a:pt x="f99" y="f100"/>
                  <a:pt x="f101" y="f102"/>
                  <a:pt x="f103" y="f104"/>
                </a:cubicBezTo>
                <a:lnTo>
                  <a:pt x="f105" y="f106"/>
                </a:lnTo>
                <a:cubicBezTo>
                  <a:pt x="f107" y="f108"/>
                  <a:pt x="f109" y="f110"/>
                  <a:pt x="f111" y="f112"/>
                </a:cubicBezTo>
                <a:lnTo>
                  <a:pt x="f113" y="f114"/>
                </a:lnTo>
                <a:lnTo>
                  <a:pt x="f113" y="f115"/>
                </a:lnTo>
                <a:cubicBezTo>
                  <a:pt x="f113" y="f116"/>
                  <a:pt x="f117" y="f118"/>
                  <a:pt x="f119" y="f120"/>
                </a:cubicBezTo>
                <a:cubicBezTo>
                  <a:pt x="f121" y="f122"/>
                  <a:pt x="f123" y="f124"/>
                  <a:pt x="f125" y="f126"/>
                </a:cubicBezTo>
                <a:cubicBezTo>
                  <a:pt x="f127" y="f128"/>
                  <a:pt x="f129" y="f130"/>
                  <a:pt x="f131" y="f132"/>
                </a:cubicBezTo>
                <a:lnTo>
                  <a:pt x="f133" y="f134"/>
                </a:lnTo>
                <a:cubicBezTo>
                  <a:pt x="f135" y="f136"/>
                  <a:pt x="f137" y="f138"/>
                  <a:pt x="f90" y="f139"/>
                </a:cubicBezTo>
                <a:cubicBezTo>
                  <a:pt x="f140" y="f141"/>
                  <a:pt x="f142" y="f143"/>
                  <a:pt x="f144" y="f145"/>
                </a:cubicBezTo>
                <a:lnTo>
                  <a:pt x="f146" y="f147"/>
                </a:lnTo>
                <a:cubicBezTo>
                  <a:pt x="f148" y="f149"/>
                  <a:pt x="f150" y="f151"/>
                  <a:pt x="f152" y="f151"/>
                </a:cubicBezTo>
                <a:lnTo>
                  <a:pt x="f153" y="f151"/>
                </a:lnTo>
                <a:lnTo>
                  <a:pt x="f154" y="f155"/>
                </a:lnTo>
                <a:cubicBezTo>
                  <a:pt x="f156" y="f157"/>
                  <a:pt x="f158" y="f159"/>
                  <a:pt x="f160" y="f161"/>
                </a:cubicBezTo>
                <a:cubicBezTo>
                  <a:pt x="f162" y="f163"/>
                  <a:pt x="f164" y="f165"/>
                  <a:pt x="f166" y="f167"/>
                </a:cubicBezTo>
                <a:cubicBezTo>
                  <a:pt x="f168" y="f135"/>
                  <a:pt x="f169" y="f137"/>
                  <a:pt x="f89" y="f90"/>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0" name="Rectangle 130">
            <a:extLst>
              <a:ext uri="{FF2B5EF4-FFF2-40B4-BE49-F238E27FC236}">
                <a16:creationId xmlns:a16="http://schemas.microsoft.com/office/drawing/2014/main" id="{2B516BE5-3AD2-61BE-AF59-8F2C83B965C5}"/>
              </a:ext>
            </a:extLst>
          </p:cNvPr>
          <p:cNvSpPr/>
          <p:nvPr/>
        </p:nvSpPr>
        <p:spPr>
          <a:xfrm>
            <a:off x="8199616" y="1154567"/>
            <a:ext cx="408435" cy="410291"/>
          </a:xfrm>
          <a:custGeom>
            <a:avLst/>
            <a:gdLst>
              <a:gd name="f0" fmla="val w"/>
              <a:gd name="f1" fmla="val h"/>
              <a:gd name="f2" fmla="val 0"/>
              <a:gd name="f3" fmla="val 371900"/>
              <a:gd name="f4" fmla="val 373588"/>
              <a:gd name="f5" fmla="val 297080"/>
              <a:gd name="f6" fmla="val 129105"/>
              <a:gd name="f7" fmla="val 284273"/>
              <a:gd name="f8" fmla="val 219737"/>
              <a:gd name="f9" fmla="val 305496"/>
              <a:gd name="f10" fmla="val 333001"/>
              <a:gd name="f11" fmla="val 228265"/>
              <a:gd name="f12" fmla="val 250807"/>
              <a:gd name="f13" fmla="val 263614"/>
              <a:gd name="f14" fmla="val 157021"/>
              <a:gd name="f15" fmla="val 175826"/>
              <a:gd name="f16" fmla="val 195129"/>
              <a:gd name="f17" fmla="val 93087"/>
              <a:gd name="f18" fmla="val 117372"/>
              <a:gd name="f19" fmla="val 141984"/>
              <a:gd name="f20" fmla="val 123179"/>
              <a:gd name="f21" fmla="val 58494"/>
              <a:gd name="f22" fmla="val 84208"/>
              <a:gd name="f23" fmla="val 95969"/>
              <a:gd name="f24" fmla="val 354346"/>
              <a:gd name="f25" fmla="val 97437"/>
              <a:gd name="f26" fmla="val 356087"/>
              <a:gd name="f27" fmla="val 96136"/>
              <a:gd name="f28" fmla="val 357928"/>
              <a:gd name="f29" fmla="val 96353"/>
              <a:gd name="f30" fmla="val 359747"/>
              <a:gd name="f31" fmla="val 96905"/>
              <a:gd name="f32" fmla="val 360371"/>
              <a:gd name="f33" fmla="val 97095"/>
              <a:gd name="f34" fmla="val 368954"/>
              <a:gd name="f35" fmla="val 99700"/>
              <a:gd name="f36" fmla="val 373801"/>
              <a:gd name="f37" fmla="val 108770"/>
              <a:gd name="f38" fmla="val 371196"/>
              <a:gd name="f39" fmla="val 117354"/>
              <a:gd name="f40" fmla="val 333339"/>
              <a:gd name="f41" fmla="val 242097"/>
              <a:gd name="f42" fmla="val 331591"/>
              <a:gd name="f43" fmla="val 247858"/>
              <a:gd name="f44" fmla="val 326929"/>
              <a:gd name="f45" fmla="val 251935"/>
              <a:gd name="f46" fmla="val 321206"/>
              <a:gd name="f47" fmla="val 252122"/>
              <a:gd name="f48" fmla="val 252873"/>
              <a:gd name="f49" fmla="val 313576"/>
              <a:gd name="f50" fmla="val 313378"/>
              <a:gd name="f51" fmla="val 253010"/>
              <a:gd name="f52" fmla="val 313229"/>
              <a:gd name="f53" fmla="val 252967"/>
              <a:gd name="f54" fmla="val 313080"/>
              <a:gd name="f55" fmla="val 252922"/>
              <a:gd name="f56" fmla="val 312919"/>
              <a:gd name="f57" fmla="val 126251"/>
              <a:gd name="f58" fmla="val 133971"/>
              <a:gd name="f59" fmla="val 281687"/>
              <a:gd name="f60" fmla="val 321075"/>
              <a:gd name="f61" fmla="val 314823"/>
              <a:gd name="f62" fmla="val 318480"/>
              <a:gd name="f63" fmla="val 329614"/>
              <a:gd name="f64" fmla="val 318311"/>
              <a:gd name="f65" fmla="val 336414"/>
              <a:gd name="f66" fmla="val 328969"/>
              <a:gd name="f67" fmla="val 341215"/>
              <a:gd name="f68" fmla="val 359094"/>
              <a:gd name="f69" fmla="val 321920"/>
              <a:gd name="f70" fmla="val 304041"/>
              <a:gd name="f71" fmla="val 286162"/>
              <a:gd name="f72" fmla="val 271668"/>
              <a:gd name="f73" fmla="val 278468"/>
              <a:gd name="f74" fmla="val 289602"/>
              <a:gd name="f75" fmla="val 142850"/>
              <a:gd name="f76" fmla="val 143397"/>
              <a:gd name="f77" fmla="val 316865"/>
              <a:gd name="f78" fmla="val 151629"/>
              <a:gd name="f79" fmla="val 321811"/>
              <a:gd name="f80" fmla="val 156401"/>
              <a:gd name="f81" fmla="val 330956"/>
              <a:gd name="f82" fmla="val 141907"/>
              <a:gd name="f83" fmla="val 124028"/>
              <a:gd name="f84" fmla="val 106149"/>
              <a:gd name="f85" fmla="val 91655"/>
              <a:gd name="f86" fmla="val 329356"/>
              <a:gd name="f87" fmla="val 98032"/>
              <a:gd name="f88" fmla="val 318986"/>
              <a:gd name="f89" fmla="val 108649"/>
              <a:gd name="f90" fmla="val 315212"/>
              <a:gd name="f91" fmla="val 33542"/>
              <a:gd name="f92" fmla="val 34909"/>
              <a:gd name="f93" fmla="val 1773"/>
              <a:gd name="f94" fmla="val 51879"/>
              <a:gd name="f95" fmla="*/ f0 1 371900"/>
              <a:gd name="f96" fmla="*/ f1 1 373588"/>
              <a:gd name="f97" fmla="val f2"/>
              <a:gd name="f98" fmla="val f3"/>
              <a:gd name="f99" fmla="val f4"/>
              <a:gd name="f100" fmla="+- f99 0 f97"/>
              <a:gd name="f101" fmla="+- f98 0 f97"/>
              <a:gd name="f102" fmla="*/ f101 1 371900"/>
              <a:gd name="f103" fmla="*/ f100 1 373588"/>
              <a:gd name="f104" fmla="*/ f97 1 f102"/>
              <a:gd name="f105" fmla="*/ f98 1 f102"/>
              <a:gd name="f106" fmla="*/ f97 1 f103"/>
              <a:gd name="f107" fmla="*/ f99 1 f103"/>
              <a:gd name="f108" fmla="*/ f104 f95 1"/>
              <a:gd name="f109" fmla="*/ f105 f95 1"/>
              <a:gd name="f110" fmla="*/ f107 f96 1"/>
              <a:gd name="f111" fmla="*/ f106 f96 1"/>
            </a:gdLst>
            <a:ahLst/>
            <a:cxnLst>
              <a:cxn ang="3cd4">
                <a:pos x="hc" y="t"/>
              </a:cxn>
              <a:cxn ang="0">
                <a:pos x="r" y="vc"/>
              </a:cxn>
              <a:cxn ang="cd4">
                <a:pos x="hc" y="b"/>
              </a:cxn>
              <a:cxn ang="cd2">
                <a:pos x="l" y="vc"/>
              </a:cxn>
            </a:cxnLst>
            <a:rect l="f108" t="f111" r="f109" b="f110"/>
            <a:pathLst>
              <a:path w="371900" h="373588">
                <a:moveTo>
                  <a:pt x="f5" y="f6"/>
                </a:moveTo>
                <a:lnTo>
                  <a:pt x="f7" y="f8"/>
                </a:lnTo>
                <a:lnTo>
                  <a:pt x="f9" y="f8"/>
                </a:lnTo>
                <a:lnTo>
                  <a:pt x="f10" y="f6"/>
                </a:lnTo>
                <a:close/>
                <a:moveTo>
                  <a:pt x="f11" y="f6"/>
                </a:moveTo>
                <a:lnTo>
                  <a:pt x="f11" y="f8"/>
                </a:lnTo>
                <a:lnTo>
                  <a:pt x="f12" y="f8"/>
                </a:lnTo>
                <a:lnTo>
                  <a:pt x="f13" y="f6"/>
                </a:lnTo>
                <a:close/>
                <a:moveTo>
                  <a:pt x="f14" y="f6"/>
                </a:moveTo>
                <a:lnTo>
                  <a:pt x="f15" y="f8"/>
                </a:lnTo>
                <a:lnTo>
                  <a:pt x="f16" y="f8"/>
                </a:lnTo>
                <a:lnTo>
                  <a:pt x="f16" y="f6"/>
                </a:lnTo>
                <a:close/>
                <a:moveTo>
                  <a:pt x="f17" y="f6"/>
                </a:moveTo>
                <a:lnTo>
                  <a:pt x="f18" y="f8"/>
                </a:lnTo>
                <a:lnTo>
                  <a:pt x="f19" y="f8"/>
                </a:lnTo>
                <a:lnTo>
                  <a:pt x="f20" y="f6"/>
                </a:lnTo>
                <a:close/>
                <a:moveTo>
                  <a:pt x="f21" y="f2"/>
                </a:moveTo>
                <a:lnTo>
                  <a:pt x="f22" y="f23"/>
                </a:lnTo>
                <a:lnTo>
                  <a:pt x="f24" y="f23"/>
                </a:lnTo>
                <a:lnTo>
                  <a:pt x="f24" y="f25"/>
                </a:lnTo>
                <a:cubicBezTo>
                  <a:pt x="f26" y="f27"/>
                  <a:pt x="f28" y="f29"/>
                  <a:pt x="f30" y="f31"/>
                </a:cubicBezTo>
                <a:lnTo>
                  <a:pt x="f32" y="f33"/>
                </a:lnTo>
                <a:cubicBezTo>
                  <a:pt x="f34" y="f35"/>
                  <a:pt x="f36" y="f37"/>
                  <a:pt x="f38" y="f39"/>
                </a:cubicBezTo>
                <a:lnTo>
                  <a:pt x="f40" y="f41"/>
                </a:lnTo>
                <a:cubicBezTo>
                  <a:pt x="f42" y="f43"/>
                  <a:pt x="f44" y="f45"/>
                  <a:pt x="f46" y="f47"/>
                </a:cubicBezTo>
                <a:lnTo>
                  <a:pt x="f46" y="f48"/>
                </a:lnTo>
                <a:lnTo>
                  <a:pt x="f49" y="f48"/>
                </a:lnTo>
                <a:cubicBezTo>
                  <a:pt x="f50" y="f51"/>
                  <a:pt x="f52" y="f53"/>
                  <a:pt x="f54" y="f55"/>
                </a:cubicBezTo>
                <a:lnTo>
                  <a:pt x="f56" y="f48"/>
                </a:lnTo>
                <a:lnTo>
                  <a:pt x="f57" y="f48"/>
                </a:lnTo>
                <a:lnTo>
                  <a:pt x="f58" y="f59"/>
                </a:lnTo>
                <a:lnTo>
                  <a:pt x="f60" y="f59"/>
                </a:lnTo>
                <a:lnTo>
                  <a:pt x="f60" y="f61"/>
                </a:lnTo>
                <a:lnTo>
                  <a:pt x="f62" y="f61"/>
                </a:lnTo>
                <a:cubicBezTo>
                  <a:pt x="f63" y="f64"/>
                  <a:pt x="f65" y="f66"/>
                  <a:pt x="f65" y="f67"/>
                </a:cubicBezTo>
                <a:cubicBezTo>
                  <a:pt x="f65" y="f68"/>
                  <a:pt x="f69" y="f4"/>
                  <a:pt x="f70" y="f4"/>
                </a:cubicBezTo>
                <a:cubicBezTo>
                  <a:pt x="f71" y="f4"/>
                  <a:pt x="f72" y="f68"/>
                  <a:pt x="f72" y="f67"/>
                </a:cubicBezTo>
                <a:cubicBezTo>
                  <a:pt x="f72" y="f66"/>
                  <a:pt x="f73" y="f64"/>
                  <a:pt x="f74" y="f61"/>
                </a:cubicBezTo>
                <a:lnTo>
                  <a:pt x="f75" y="f61"/>
                </a:lnTo>
                <a:lnTo>
                  <a:pt x="f76" y="f77"/>
                </a:lnTo>
                <a:cubicBezTo>
                  <a:pt x="f78" y="f79"/>
                  <a:pt x="f80" y="f81"/>
                  <a:pt x="f80" y="f67"/>
                </a:cubicBezTo>
                <a:cubicBezTo>
                  <a:pt x="f80" y="f68"/>
                  <a:pt x="f82" y="f4"/>
                  <a:pt x="f83" y="f4"/>
                </a:cubicBezTo>
                <a:cubicBezTo>
                  <a:pt x="f84" y="f4"/>
                  <a:pt x="f85" y="f68"/>
                  <a:pt x="f85" y="f67"/>
                </a:cubicBezTo>
                <a:cubicBezTo>
                  <a:pt x="f85" y="f86"/>
                  <a:pt x="f87" y="f88"/>
                  <a:pt x="f89" y="f90"/>
                </a:cubicBezTo>
                <a:lnTo>
                  <a:pt x="f91" y="f92"/>
                </a:lnTo>
                <a:lnTo>
                  <a:pt x="f2" y="f92"/>
                </a:lnTo>
                <a:lnTo>
                  <a:pt x="f2" y="f93"/>
                </a:lnTo>
                <a:lnTo>
                  <a:pt x="f94" y="f93"/>
                </a:ln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1" name="Right Triangle 17">
            <a:extLst>
              <a:ext uri="{FF2B5EF4-FFF2-40B4-BE49-F238E27FC236}">
                <a16:creationId xmlns:a16="http://schemas.microsoft.com/office/drawing/2014/main" id="{888E39F4-1D75-593D-4CE3-CD18DBD4A102}"/>
              </a:ext>
            </a:extLst>
          </p:cNvPr>
          <p:cNvSpPr/>
          <p:nvPr/>
        </p:nvSpPr>
        <p:spPr>
          <a:xfrm>
            <a:off x="7022610" y="3433517"/>
            <a:ext cx="358609" cy="426997"/>
          </a:xfrm>
          <a:custGeom>
            <a:avLst/>
            <a:gdLst>
              <a:gd name="f0" fmla="val w"/>
              <a:gd name="f1" fmla="val h"/>
              <a:gd name="f2" fmla="val 0"/>
              <a:gd name="f3" fmla="val 2721114"/>
              <a:gd name="f4" fmla="val 3240000"/>
              <a:gd name="f5" fmla="val 1999321"/>
              <a:gd name="f6" fmla="val 2603448"/>
              <a:gd name="f7" fmla="val 2772810"/>
              <a:gd name="f8" fmla="val 2528507"/>
              <a:gd name="f9" fmla="val 2263914"/>
              <a:gd name="f10" fmla="val 2230929"/>
              <a:gd name="f11" fmla="val 2516419"/>
              <a:gd name="f12" fmla="val 2435624"/>
              <a:gd name="f13" fmla="val 2688129"/>
              <a:gd name="f14" fmla="val 2940634"/>
              <a:gd name="f15" fmla="val 3145329"/>
              <a:gd name="f16" fmla="val 2011409"/>
              <a:gd name="f17" fmla="val 1806714"/>
              <a:gd name="f18" fmla="val 1576134"/>
              <a:gd name="f19" fmla="val 17032"/>
              <a:gd name="f20" fmla="val 2276728"/>
              <a:gd name="f21" fmla="val 17033"/>
              <a:gd name="f22" fmla="val 1576135"/>
              <a:gd name="f23" fmla="val 1321887"/>
              <a:gd name="f24" fmla="val 996125"/>
              <a:gd name="f25" fmla="val 2160187"/>
              <a:gd name="f26" fmla="val 1979345"/>
              <a:gd name="f27" fmla="val 2161001"/>
              <a:gd name="f28" fmla="val 1738579"/>
              <a:gd name="f29" fmla="val 2402384"/>
              <a:gd name="f30" fmla="val 2700000"/>
              <a:gd name="f31" fmla="val 2997617"/>
              <a:gd name="f32" fmla="val 3238999"/>
              <a:gd name="f33" fmla="val 3239814"/>
              <a:gd name="f34" fmla="val 1436085"/>
              <a:gd name="f35" fmla="val 2287664"/>
              <a:gd name="f36" fmla="val 888809"/>
              <a:gd name="f37" fmla="*/ f0 1 2721114"/>
              <a:gd name="f38" fmla="*/ f1 1 3240000"/>
              <a:gd name="f39" fmla="val f2"/>
              <a:gd name="f40" fmla="val f3"/>
              <a:gd name="f41" fmla="val f4"/>
              <a:gd name="f42" fmla="+- f41 0 f39"/>
              <a:gd name="f43" fmla="+- f40 0 f39"/>
              <a:gd name="f44" fmla="*/ f43 1 2721114"/>
              <a:gd name="f45" fmla="*/ f42 1 3240000"/>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2721114" h="3240000">
                <a:moveTo>
                  <a:pt x="f5" y="f6"/>
                </a:moveTo>
                <a:lnTo>
                  <a:pt x="f5" y="f7"/>
                </a:lnTo>
                <a:lnTo>
                  <a:pt x="f8" y="f7"/>
                </a:lnTo>
                <a:lnTo>
                  <a:pt x="f8" y="f6"/>
                </a:lnTo>
                <a:close/>
                <a:moveTo>
                  <a:pt x="f9" y="f10"/>
                </a:moveTo>
                <a:cubicBezTo>
                  <a:pt x="f11" y="f10"/>
                  <a:pt x="f3" y="f12"/>
                  <a:pt x="f3" y="f13"/>
                </a:cubicBezTo>
                <a:cubicBezTo>
                  <a:pt x="f3" y="f14"/>
                  <a:pt x="f11" y="f15"/>
                  <a:pt x="f9" y="f15"/>
                </a:cubicBezTo>
                <a:cubicBezTo>
                  <a:pt x="f16" y="f15"/>
                  <a:pt x="f17" y="f14"/>
                  <a:pt x="f17" y="f13"/>
                </a:cubicBezTo>
                <a:cubicBezTo>
                  <a:pt x="f17" y="f12"/>
                  <a:pt x="f16" y="f10"/>
                  <a:pt x="f9" y="f10"/>
                </a:cubicBezTo>
                <a:close/>
                <a:moveTo>
                  <a:pt x="f18" y="f19"/>
                </a:moveTo>
                <a:lnTo>
                  <a:pt x="f20" y="f19"/>
                </a:lnTo>
                <a:lnTo>
                  <a:pt x="f20" y="f21"/>
                </a:lnTo>
                <a:lnTo>
                  <a:pt x="f22" y="f21"/>
                </a:lnTo>
                <a:close/>
                <a:moveTo>
                  <a:pt x="f2" y="f19"/>
                </a:moveTo>
                <a:lnTo>
                  <a:pt x="f23" y="f19"/>
                </a:lnTo>
                <a:lnTo>
                  <a:pt x="f23" y="f24"/>
                </a:lnTo>
                <a:lnTo>
                  <a:pt x="f20" y="f24"/>
                </a:lnTo>
                <a:lnTo>
                  <a:pt x="f20" y="f25"/>
                </a:lnTo>
                <a:cubicBezTo>
                  <a:pt x="f26" y="f27"/>
                  <a:pt x="f28" y="f29"/>
                  <a:pt x="f28" y="f30"/>
                </a:cubicBezTo>
                <a:cubicBezTo>
                  <a:pt x="f28" y="f31"/>
                  <a:pt x="f26" y="f32"/>
                  <a:pt x="f20" y="f33"/>
                </a:cubicBezTo>
                <a:lnTo>
                  <a:pt x="f20" y="f4"/>
                </a:lnTo>
                <a:lnTo>
                  <a:pt x="f2" y="f4"/>
                </a:lnTo>
                <a:close/>
                <a:moveTo>
                  <a:pt x="f34" y="f2"/>
                </a:moveTo>
                <a:lnTo>
                  <a:pt x="f35" y="f36"/>
                </a:lnTo>
                <a:lnTo>
                  <a:pt x="f34" y="f36"/>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2" name="Right Triangle 17">
            <a:extLst>
              <a:ext uri="{FF2B5EF4-FFF2-40B4-BE49-F238E27FC236}">
                <a16:creationId xmlns:a16="http://schemas.microsoft.com/office/drawing/2014/main" id="{28D9B6E4-71BF-ECCC-10B1-427AB1E2AE4C}"/>
              </a:ext>
            </a:extLst>
          </p:cNvPr>
          <p:cNvSpPr/>
          <p:nvPr/>
        </p:nvSpPr>
        <p:spPr>
          <a:xfrm>
            <a:off x="6366327" y="3433517"/>
            <a:ext cx="358609" cy="426997"/>
          </a:xfrm>
          <a:custGeom>
            <a:avLst/>
            <a:gdLst>
              <a:gd name="f0" fmla="val w"/>
              <a:gd name="f1" fmla="val h"/>
              <a:gd name="f2" fmla="val 0"/>
              <a:gd name="f3" fmla="val 2721114"/>
              <a:gd name="f4" fmla="val 3240000"/>
              <a:gd name="f5" fmla="val 2179233"/>
              <a:gd name="f6" fmla="val 2431577"/>
              <a:gd name="f7" fmla="val 2611489"/>
              <a:gd name="f8" fmla="val 1999321"/>
              <a:gd name="f9" fmla="val 2780851"/>
              <a:gd name="f10" fmla="val 2960763"/>
              <a:gd name="f11" fmla="val 2348595"/>
              <a:gd name="f12" fmla="val 2528507"/>
              <a:gd name="f13" fmla="val 2263914"/>
              <a:gd name="f14" fmla="val 2238970"/>
              <a:gd name="f15" fmla="val 2516419"/>
              <a:gd name="f16" fmla="val 2443665"/>
              <a:gd name="f17" fmla="val 2696170"/>
              <a:gd name="f18" fmla="val 2948675"/>
              <a:gd name="f19" fmla="val 3153370"/>
              <a:gd name="f20" fmla="val 2011409"/>
              <a:gd name="f21" fmla="val 1806714"/>
              <a:gd name="f22" fmla="val 1576134"/>
              <a:gd name="f23" fmla="val 17032"/>
              <a:gd name="f24" fmla="val 2276728"/>
              <a:gd name="f25" fmla="val 17033"/>
              <a:gd name="f26" fmla="val 1576135"/>
              <a:gd name="f27" fmla="val 1321887"/>
              <a:gd name="f28" fmla="val 996125"/>
              <a:gd name="f29" fmla="val 2160187"/>
              <a:gd name="f30" fmla="val 1979345"/>
              <a:gd name="f31" fmla="val 2161001"/>
              <a:gd name="f32" fmla="val 1738579"/>
              <a:gd name="f33" fmla="val 2402384"/>
              <a:gd name="f34" fmla="val 2700000"/>
              <a:gd name="f35" fmla="val 2997617"/>
              <a:gd name="f36" fmla="val 3238999"/>
              <a:gd name="f37" fmla="val 3239814"/>
              <a:gd name="f38" fmla="val 1436085"/>
              <a:gd name="f39" fmla="val 2287664"/>
              <a:gd name="f40" fmla="val 888809"/>
              <a:gd name="f41" fmla="*/ f0 1 2721114"/>
              <a:gd name="f42" fmla="*/ f1 1 3240000"/>
              <a:gd name="f43" fmla="val f2"/>
              <a:gd name="f44" fmla="val f3"/>
              <a:gd name="f45" fmla="val f4"/>
              <a:gd name="f46" fmla="+- f45 0 f43"/>
              <a:gd name="f47" fmla="+- f44 0 f43"/>
              <a:gd name="f48" fmla="*/ f47 1 2721114"/>
              <a:gd name="f49" fmla="*/ f46 1 3240000"/>
              <a:gd name="f50" fmla="*/ f43 1 f48"/>
              <a:gd name="f51" fmla="*/ f44 1 f48"/>
              <a:gd name="f52" fmla="*/ f43 1 f49"/>
              <a:gd name="f53" fmla="*/ f45 1 f49"/>
              <a:gd name="f54" fmla="*/ f50 f41 1"/>
              <a:gd name="f55" fmla="*/ f51 f41 1"/>
              <a:gd name="f56" fmla="*/ f53 f42 1"/>
              <a:gd name="f57" fmla="*/ f52 f42 1"/>
            </a:gdLst>
            <a:ahLst/>
            <a:cxnLst>
              <a:cxn ang="3cd4">
                <a:pos x="hc" y="t"/>
              </a:cxn>
              <a:cxn ang="0">
                <a:pos x="r" y="vc"/>
              </a:cxn>
              <a:cxn ang="cd4">
                <a:pos x="hc" y="b"/>
              </a:cxn>
              <a:cxn ang="cd2">
                <a:pos x="l" y="vc"/>
              </a:cxn>
            </a:cxnLst>
            <a:rect l="f54" t="f57" r="f55" b="f56"/>
            <a:pathLst>
              <a:path w="2721114" h="3240000">
                <a:moveTo>
                  <a:pt x="f5" y="f6"/>
                </a:moveTo>
                <a:lnTo>
                  <a:pt x="f5" y="f7"/>
                </a:lnTo>
                <a:lnTo>
                  <a:pt x="f8" y="f7"/>
                </a:lnTo>
                <a:lnTo>
                  <a:pt x="f8" y="f9"/>
                </a:lnTo>
                <a:lnTo>
                  <a:pt x="f5" y="f9"/>
                </a:lnTo>
                <a:lnTo>
                  <a:pt x="f5" y="f10"/>
                </a:lnTo>
                <a:lnTo>
                  <a:pt x="f11" y="f10"/>
                </a:lnTo>
                <a:lnTo>
                  <a:pt x="f11" y="f9"/>
                </a:lnTo>
                <a:lnTo>
                  <a:pt x="f12" y="f9"/>
                </a:lnTo>
                <a:lnTo>
                  <a:pt x="f12" y="f7"/>
                </a:lnTo>
                <a:lnTo>
                  <a:pt x="f11" y="f7"/>
                </a:lnTo>
                <a:lnTo>
                  <a:pt x="f11" y="f6"/>
                </a:lnTo>
                <a:close/>
                <a:moveTo>
                  <a:pt x="f13" y="f14"/>
                </a:moveTo>
                <a:cubicBezTo>
                  <a:pt x="f15" y="f14"/>
                  <a:pt x="f3" y="f16"/>
                  <a:pt x="f3" y="f17"/>
                </a:cubicBezTo>
                <a:cubicBezTo>
                  <a:pt x="f3" y="f18"/>
                  <a:pt x="f15" y="f19"/>
                  <a:pt x="f13" y="f19"/>
                </a:cubicBezTo>
                <a:cubicBezTo>
                  <a:pt x="f20" y="f19"/>
                  <a:pt x="f21" y="f18"/>
                  <a:pt x="f21" y="f17"/>
                </a:cubicBezTo>
                <a:cubicBezTo>
                  <a:pt x="f21" y="f16"/>
                  <a:pt x="f20" y="f14"/>
                  <a:pt x="f13" y="f14"/>
                </a:cubicBezTo>
                <a:close/>
                <a:moveTo>
                  <a:pt x="f22" y="f23"/>
                </a:moveTo>
                <a:lnTo>
                  <a:pt x="f24" y="f23"/>
                </a:lnTo>
                <a:lnTo>
                  <a:pt x="f24" y="f25"/>
                </a:lnTo>
                <a:lnTo>
                  <a:pt x="f26" y="f25"/>
                </a:lnTo>
                <a:close/>
                <a:moveTo>
                  <a:pt x="f2" y="f23"/>
                </a:moveTo>
                <a:lnTo>
                  <a:pt x="f27" y="f23"/>
                </a:lnTo>
                <a:lnTo>
                  <a:pt x="f27" y="f28"/>
                </a:lnTo>
                <a:lnTo>
                  <a:pt x="f24" y="f28"/>
                </a:lnTo>
                <a:lnTo>
                  <a:pt x="f24" y="f29"/>
                </a:lnTo>
                <a:cubicBezTo>
                  <a:pt x="f30" y="f31"/>
                  <a:pt x="f32" y="f33"/>
                  <a:pt x="f32" y="f34"/>
                </a:cubicBezTo>
                <a:cubicBezTo>
                  <a:pt x="f32" y="f35"/>
                  <a:pt x="f30" y="f36"/>
                  <a:pt x="f24" y="f37"/>
                </a:cubicBezTo>
                <a:lnTo>
                  <a:pt x="f24" y="f4"/>
                </a:lnTo>
                <a:lnTo>
                  <a:pt x="f2" y="f4"/>
                </a:lnTo>
                <a:close/>
                <a:moveTo>
                  <a:pt x="f38" y="f2"/>
                </a:moveTo>
                <a:lnTo>
                  <a:pt x="f39" y="f40"/>
                </a:lnTo>
                <a:lnTo>
                  <a:pt x="f38" y="f40"/>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3" name="Right Triangle 17">
            <a:extLst>
              <a:ext uri="{FF2B5EF4-FFF2-40B4-BE49-F238E27FC236}">
                <a16:creationId xmlns:a16="http://schemas.microsoft.com/office/drawing/2014/main" id="{B6A946C5-8484-714C-5F0C-685D5C4ECEAC}"/>
              </a:ext>
            </a:extLst>
          </p:cNvPr>
          <p:cNvSpPr/>
          <p:nvPr/>
        </p:nvSpPr>
        <p:spPr>
          <a:xfrm>
            <a:off x="7678884" y="3433517"/>
            <a:ext cx="358609" cy="426997"/>
          </a:xfrm>
          <a:custGeom>
            <a:avLst/>
            <a:gdLst>
              <a:gd name="f0" fmla="val w"/>
              <a:gd name="f1" fmla="val h"/>
              <a:gd name="f2" fmla="val 0"/>
              <a:gd name="f3" fmla="val 2721114"/>
              <a:gd name="f4" fmla="val 3240000"/>
              <a:gd name="f5" fmla="val 2136698"/>
              <a:gd name="f6" fmla="val 2449196"/>
              <a:gd name="f7" fmla="val 2016940"/>
              <a:gd name="f8" fmla="val 2568954"/>
              <a:gd name="f9" fmla="val 2144156"/>
              <a:gd name="f10" fmla="val 2696170"/>
              <a:gd name="f11" fmla="val 2823386"/>
              <a:gd name="f12" fmla="val 2943144"/>
              <a:gd name="f13" fmla="val 2263914"/>
              <a:gd name="f14" fmla="val 2815928"/>
              <a:gd name="f15" fmla="val 2391130"/>
              <a:gd name="f16" fmla="val 2510888"/>
              <a:gd name="f17" fmla="val 2383672"/>
              <a:gd name="f18" fmla="val 2576412"/>
              <a:gd name="f19" fmla="val 2238970"/>
              <a:gd name="f20" fmla="val 2516419"/>
              <a:gd name="f21" fmla="val 2443665"/>
              <a:gd name="f22" fmla="val 2948675"/>
              <a:gd name="f23" fmla="val 3153370"/>
              <a:gd name="f24" fmla="val 2011409"/>
              <a:gd name="f25" fmla="val 1806714"/>
              <a:gd name="f26" fmla="val 1576134"/>
              <a:gd name="f27" fmla="val 17032"/>
              <a:gd name="f28" fmla="val 2276728"/>
              <a:gd name="f29" fmla="val 17033"/>
              <a:gd name="f30" fmla="val 1576135"/>
              <a:gd name="f31" fmla="val 1321887"/>
              <a:gd name="f32" fmla="val 996125"/>
              <a:gd name="f33" fmla="val 2160187"/>
              <a:gd name="f34" fmla="val 1979345"/>
              <a:gd name="f35" fmla="val 2161001"/>
              <a:gd name="f36" fmla="val 1738579"/>
              <a:gd name="f37" fmla="val 2402384"/>
              <a:gd name="f38" fmla="val 2700000"/>
              <a:gd name="f39" fmla="val 2997617"/>
              <a:gd name="f40" fmla="val 3238999"/>
              <a:gd name="f41" fmla="val 3239814"/>
              <a:gd name="f42" fmla="val 1436085"/>
              <a:gd name="f43" fmla="val 2287664"/>
              <a:gd name="f44" fmla="val 888809"/>
              <a:gd name="f45" fmla="*/ f0 1 2721114"/>
              <a:gd name="f46" fmla="*/ f1 1 3240000"/>
              <a:gd name="f47" fmla="val f2"/>
              <a:gd name="f48" fmla="val f3"/>
              <a:gd name="f49" fmla="val f4"/>
              <a:gd name="f50" fmla="+- f49 0 f47"/>
              <a:gd name="f51" fmla="+- f48 0 f47"/>
              <a:gd name="f52" fmla="*/ f51 1 2721114"/>
              <a:gd name="f53" fmla="*/ f50 1 3240000"/>
              <a:gd name="f54" fmla="*/ f47 1 f52"/>
              <a:gd name="f55" fmla="*/ f48 1 f52"/>
              <a:gd name="f56" fmla="*/ f47 1 f53"/>
              <a:gd name="f57" fmla="*/ f49 1 f53"/>
              <a:gd name="f58" fmla="*/ f54 f45 1"/>
              <a:gd name="f59" fmla="*/ f55 f45 1"/>
              <a:gd name="f60" fmla="*/ f57 f46 1"/>
              <a:gd name="f61" fmla="*/ f56 f46 1"/>
            </a:gdLst>
            <a:ahLst/>
            <a:cxnLst>
              <a:cxn ang="3cd4">
                <a:pos x="hc" y="t"/>
              </a:cxn>
              <a:cxn ang="0">
                <a:pos x="r" y="vc"/>
              </a:cxn>
              <a:cxn ang="cd4">
                <a:pos x="hc" y="b"/>
              </a:cxn>
              <a:cxn ang="cd2">
                <a:pos x="l" y="vc"/>
              </a:cxn>
            </a:cxnLst>
            <a:rect l="f58" t="f61" r="f59" b="f60"/>
            <a:pathLst>
              <a:path w="2721114" h="3240000">
                <a:moveTo>
                  <a:pt x="f5" y="f6"/>
                </a:moveTo>
                <a:lnTo>
                  <a:pt x="f7" y="f8"/>
                </a:lnTo>
                <a:lnTo>
                  <a:pt x="f9" y="f10"/>
                </a:lnTo>
                <a:lnTo>
                  <a:pt x="f7" y="f11"/>
                </a:lnTo>
                <a:lnTo>
                  <a:pt x="f5" y="f12"/>
                </a:lnTo>
                <a:lnTo>
                  <a:pt x="f13" y="f14"/>
                </a:lnTo>
                <a:lnTo>
                  <a:pt x="f15" y="f12"/>
                </a:lnTo>
                <a:lnTo>
                  <a:pt x="f16" y="f11"/>
                </a:lnTo>
                <a:lnTo>
                  <a:pt x="f17" y="f10"/>
                </a:lnTo>
                <a:lnTo>
                  <a:pt x="f16" y="f8"/>
                </a:lnTo>
                <a:lnTo>
                  <a:pt x="f15" y="f6"/>
                </a:lnTo>
                <a:lnTo>
                  <a:pt x="f13" y="f18"/>
                </a:lnTo>
                <a:close/>
                <a:moveTo>
                  <a:pt x="f13" y="f19"/>
                </a:moveTo>
                <a:cubicBezTo>
                  <a:pt x="f20" y="f19"/>
                  <a:pt x="f3" y="f21"/>
                  <a:pt x="f3" y="f10"/>
                </a:cubicBezTo>
                <a:cubicBezTo>
                  <a:pt x="f3" y="f22"/>
                  <a:pt x="f20" y="f23"/>
                  <a:pt x="f13" y="f23"/>
                </a:cubicBezTo>
                <a:cubicBezTo>
                  <a:pt x="f24" y="f23"/>
                  <a:pt x="f25" y="f22"/>
                  <a:pt x="f25" y="f10"/>
                </a:cubicBezTo>
                <a:cubicBezTo>
                  <a:pt x="f25" y="f21"/>
                  <a:pt x="f24" y="f19"/>
                  <a:pt x="f13" y="f19"/>
                </a:cubicBezTo>
                <a:close/>
                <a:moveTo>
                  <a:pt x="f26" y="f27"/>
                </a:moveTo>
                <a:lnTo>
                  <a:pt x="f28" y="f27"/>
                </a:lnTo>
                <a:lnTo>
                  <a:pt x="f28" y="f29"/>
                </a:lnTo>
                <a:lnTo>
                  <a:pt x="f30" y="f29"/>
                </a:lnTo>
                <a:close/>
                <a:moveTo>
                  <a:pt x="f2" y="f27"/>
                </a:moveTo>
                <a:lnTo>
                  <a:pt x="f31" y="f27"/>
                </a:lnTo>
                <a:lnTo>
                  <a:pt x="f31" y="f32"/>
                </a:lnTo>
                <a:lnTo>
                  <a:pt x="f28" y="f32"/>
                </a:lnTo>
                <a:lnTo>
                  <a:pt x="f28" y="f33"/>
                </a:lnTo>
                <a:cubicBezTo>
                  <a:pt x="f34" y="f35"/>
                  <a:pt x="f36" y="f37"/>
                  <a:pt x="f36" y="f38"/>
                </a:cubicBezTo>
                <a:cubicBezTo>
                  <a:pt x="f36" y="f39"/>
                  <a:pt x="f34" y="f40"/>
                  <a:pt x="f28" y="f41"/>
                </a:cubicBezTo>
                <a:lnTo>
                  <a:pt x="f28" y="f4"/>
                </a:lnTo>
                <a:lnTo>
                  <a:pt x="f2" y="f4"/>
                </a:lnTo>
                <a:close/>
                <a:moveTo>
                  <a:pt x="f42" y="f2"/>
                </a:moveTo>
                <a:lnTo>
                  <a:pt x="f43" y="f44"/>
                </a:lnTo>
                <a:lnTo>
                  <a:pt x="f42" y="f44"/>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4" name="Oval 44">
            <a:extLst>
              <a:ext uri="{FF2B5EF4-FFF2-40B4-BE49-F238E27FC236}">
                <a16:creationId xmlns:a16="http://schemas.microsoft.com/office/drawing/2014/main" id="{14EA87F1-CC03-2D6C-EAA9-AF8B51FA318A}"/>
              </a:ext>
            </a:extLst>
          </p:cNvPr>
          <p:cNvSpPr/>
          <p:nvPr/>
        </p:nvSpPr>
        <p:spPr>
          <a:xfrm>
            <a:off x="8335167" y="3433517"/>
            <a:ext cx="358609" cy="426997"/>
          </a:xfrm>
          <a:custGeom>
            <a:avLst/>
            <a:gdLst>
              <a:gd name="f0" fmla="val w"/>
              <a:gd name="f1" fmla="val h"/>
              <a:gd name="f2" fmla="val 0"/>
              <a:gd name="f3" fmla="val 2721114"/>
              <a:gd name="f4" fmla="val 3240000"/>
              <a:gd name="f5" fmla="val 2519839"/>
              <a:gd name="f6" fmla="val 2469622"/>
              <a:gd name="f7" fmla="val 2201779"/>
              <a:gd name="f8" fmla="val 2787682"/>
              <a:gd name="f9" fmla="val 2003023"/>
              <a:gd name="f10" fmla="val 2588926"/>
              <a:gd name="f11" fmla="val 1901669"/>
              <a:gd name="f12" fmla="val 2690281"/>
              <a:gd name="f13" fmla="val 2203868"/>
              <a:gd name="f14" fmla="val 2992480"/>
              <a:gd name="f15" fmla="val 2305222"/>
              <a:gd name="f16" fmla="val 2891125"/>
              <a:gd name="f17" fmla="val 2303133"/>
              <a:gd name="f18" fmla="val 2889037"/>
              <a:gd name="f19" fmla="val 2621194"/>
              <a:gd name="f20" fmla="val 2570977"/>
              <a:gd name="f21" fmla="val 2263914"/>
              <a:gd name="f22" fmla="val 2238970"/>
              <a:gd name="f23" fmla="val 2516419"/>
              <a:gd name="f24" fmla="val 2443665"/>
              <a:gd name="f25" fmla="val 2696170"/>
              <a:gd name="f26" fmla="val 2948675"/>
              <a:gd name="f27" fmla="val 3153370"/>
              <a:gd name="f28" fmla="val 2011409"/>
              <a:gd name="f29" fmla="val 1806714"/>
              <a:gd name="f30" fmla="val 1576134"/>
              <a:gd name="f31" fmla="val 17032"/>
              <a:gd name="f32" fmla="val 2276728"/>
              <a:gd name="f33" fmla="val 17033"/>
              <a:gd name="f34" fmla="val 1576135"/>
              <a:gd name="f35" fmla="val 1321887"/>
              <a:gd name="f36" fmla="val 996125"/>
              <a:gd name="f37" fmla="val 2160187"/>
              <a:gd name="f38" fmla="val 1979345"/>
              <a:gd name="f39" fmla="val 2161001"/>
              <a:gd name="f40" fmla="val 1738579"/>
              <a:gd name="f41" fmla="val 2402384"/>
              <a:gd name="f42" fmla="val 2700000"/>
              <a:gd name="f43" fmla="val 2997617"/>
              <a:gd name="f44" fmla="val 3238999"/>
              <a:gd name="f45" fmla="val 3239814"/>
              <a:gd name="f46" fmla="val 1436085"/>
              <a:gd name="f47" fmla="val 2287664"/>
              <a:gd name="f48" fmla="val 888809"/>
              <a:gd name="f49" fmla="*/ f0 1 2721114"/>
              <a:gd name="f50" fmla="*/ f1 1 3240000"/>
              <a:gd name="f51" fmla="val f2"/>
              <a:gd name="f52" fmla="val f3"/>
              <a:gd name="f53" fmla="val f4"/>
              <a:gd name="f54" fmla="+- f53 0 f51"/>
              <a:gd name="f55" fmla="+- f52 0 f51"/>
              <a:gd name="f56" fmla="*/ f55 1 2721114"/>
              <a:gd name="f57" fmla="*/ f54 1 3240000"/>
              <a:gd name="f58" fmla="*/ f51 1 f56"/>
              <a:gd name="f59" fmla="*/ f52 1 f56"/>
              <a:gd name="f60" fmla="*/ f51 1 f57"/>
              <a:gd name="f61" fmla="*/ f53 1 f57"/>
              <a:gd name="f62" fmla="*/ f58 f49 1"/>
              <a:gd name="f63" fmla="*/ f59 f49 1"/>
              <a:gd name="f64" fmla="*/ f61 f50 1"/>
              <a:gd name="f65" fmla="*/ f60 f50 1"/>
            </a:gdLst>
            <a:ahLst/>
            <a:cxnLst>
              <a:cxn ang="3cd4">
                <a:pos x="hc" y="t"/>
              </a:cxn>
              <a:cxn ang="0">
                <a:pos x="r" y="vc"/>
              </a:cxn>
              <a:cxn ang="cd4">
                <a:pos x="hc" y="b"/>
              </a:cxn>
              <a:cxn ang="cd2">
                <a:pos x="l" y="vc"/>
              </a:cxn>
            </a:cxnLst>
            <a:rect l="f62" t="f65" r="f63" b="f64"/>
            <a:pathLst>
              <a:path w="2721114" h="3240000">
                <a:moveTo>
                  <a:pt x="f5" y="f6"/>
                </a:moveTo>
                <a:lnTo>
                  <a:pt x="f7" y="f8"/>
                </a:lnTo>
                <a:lnTo>
                  <a:pt x="f9" y="f10"/>
                </a:lnTo>
                <a:lnTo>
                  <a:pt x="f11" y="f12"/>
                </a:lnTo>
                <a:lnTo>
                  <a:pt x="f13" y="f14"/>
                </a:lnTo>
                <a:lnTo>
                  <a:pt x="f15" y="f16"/>
                </a:lnTo>
                <a:lnTo>
                  <a:pt x="f17" y="f18"/>
                </a:lnTo>
                <a:lnTo>
                  <a:pt x="f19" y="f20"/>
                </a:lnTo>
                <a:close/>
                <a:moveTo>
                  <a:pt x="f21" y="f22"/>
                </a:moveTo>
                <a:cubicBezTo>
                  <a:pt x="f23" y="f22"/>
                  <a:pt x="f3" y="f24"/>
                  <a:pt x="f3" y="f25"/>
                </a:cubicBezTo>
                <a:cubicBezTo>
                  <a:pt x="f3" y="f26"/>
                  <a:pt x="f23" y="f27"/>
                  <a:pt x="f21" y="f27"/>
                </a:cubicBezTo>
                <a:cubicBezTo>
                  <a:pt x="f28" y="f27"/>
                  <a:pt x="f29" y="f26"/>
                  <a:pt x="f29" y="f25"/>
                </a:cubicBezTo>
                <a:cubicBezTo>
                  <a:pt x="f29" y="f24"/>
                  <a:pt x="f28" y="f22"/>
                  <a:pt x="f21" y="f22"/>
                </a:cubicBezTo>
                <a:close/>
                <a:moveTo>
                  <a:pt x="f30" y="f31"/>
                </a:moveTo>
                <a:lnTo>
                  <a:pt x="f32" y="f31"/>
                </a:lnTo>
                <a:lnTo>
                  <a:pt x="f32" y="f33"/>
                </a:lnTo>
                <a:lnTo>
                  <a:pt x="f34" y="f33"/>
                </a:lnTo>
                <a:close/>
                <a:moveTo>
                  <a:pt x="f2" y="f31"/>
                </a:moveTo>
                <a:lnTo>
                  <a:pt x="f35" y="f31"/>
                </a:lnTo>
                <a:lnTo>
                  <a:pt x="f35" y="f36"/>
                </a:lnTo>
                <a:lnTo>
                  <a:pt x="f32" y="f36"/>
                </a:lnTo>
                <a:lnTo>
                  <a:pt x="f32" y="f37"/>
                </a:lnTo>
                <a:cubicBezTo>
                  <a:pt x="f38" y="f39"/>
                  <a:pt x="f40" y="f41"/>
                  <a:pt x="f40" y="f42"/>
                </a:cubicBezTo>
                <a:cubicBezTo>
                  <a:pt x="f40" y="f43"/>
                  <a:pt x="f38" y="f44"/>
                  <a:pt x="f32" y="f45"/>
                </a:cubicBezTo>
                <a:lnTo>
                  <a:pt x="f32" y="f4"/>
                </a:lnTo>
                <a:lnTo>
                  <a:pt x="f2" y="f4"/>
                </a:lnTo>
                <a:close/>
                <a:moveTo>
                  <a:pt x="f46" y="f2"/>
                </a:moveTo>
                <a:lnTo>
                  <a:pt x="f47" y="f48"/>
                </a:lnTo>
                <a:lnTo>
                  <a:pt x="f46" y="f48"/>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25" name="Google Shape;6000;p67">
            <a:extLst>
              <a:ext uri="{FF2B5EF4-FFF2-40B4-BE49-F238E27FC236}">
                <a16:creationId xmlns:a16="http://schemas.microsoft.com/office/drawing/2014/main" id="{633B380F-E339-07C2-9A85-5AC2F94C2EA2}"/>
              </a:ext>
            </a:extLst>
          </p:cNvPr>
          <p:cNvSpPr/>
          <p:nvPr/>
        </p:nvSpPr>
        <p:spPr>
          <a:xfrm>
            <a:off x="3263393" y="1109075"/>
            <a:ext cx="453185" cy="462357"/>
          </a:xfrm>
          <a:custGeom>
            <a:avLst/>
            <a:gdLst>
              <a:gd name="f0" fmla="val w"/>
              <a:gd name="f1" fmla="val h"/>
              <a:gd name="f2" fmla="val 0"/>
              <a:gd name="f3" fmla="val 12446"/>
              <a:gd name="f4" fmla="val 12698"/>
              <a:gd name="f5" fmla="val 6239"/>
              <a:gd name="f6" fmla="val 1"/>
              <a:gd name="f7" fmla="val 5105"/>
              <a:gd name="f8" fmla="val 4191"/>
              <a:gd name="f9" fmla="val 915"/>
              <a:gd name="f10" fmla="val 4159"/>
              <a:gd name="f11" fmla="val 2112"/>
              <a:gd name="f12" fmla="val 3088"/>
              <a:gd name="f13" fmla="val 4852"/>
              <a:gd name="f14" fmla="val 3939"/>
              <a:gd name="f15" fmla="val 5798"/>
              <a:gd name="f16" fmla="val 4097"/>
              <a:gd name="f17" fmla="val 5294"/>
              <a:gd name="f18" fmla="val 5483"/>
              <a:gd name="f19" fmla="val 6333"/>
              <a:gd name="f20" fmla="val 7310"/>
              <a:gd name="f21" fmla="val 7657"/>
              <a:gd name="f22" fmla="val 4222"/>
              <a:gd name="f23" fmla="val 7972"/>
              <a:gd name="f24" fmla="val 4380"/>
              <a:gd name="f25" fmla="val 8255"/>
              <a:gd name="f26" fmla="val 3403"/>
              <a:gd name="f27" fmla="val 9043"/>
              <a:gd name="f28" fmla="val 3057"/>
              <a:gd name="f29" fmla="val 8728"/>
              <a:gd name="f30" fmla="val 2584"/>
              <a:gd name="f31" fmla="val 8570"/>
              <a:gd name="f32" fmla="val 946"/>
              <a:gd name="f33" fmla="val 8602"/>
              <a:gd name="f34" fmla="val 9515"/>
              <a:gd name="f35" fmla="val 10650"/>
              <a:gd name="f36" fmla="val 11784"/>
              <a:gd name="f37" fmla="val 12697"/>
              <a:gd name="f38" fmla="val 3246"/>
              <a:gd name="f39" fmla="val 4128"/>
              <a:gd name="f40" fmla="val 11752"/>
              <a:gd name="f41" fmla="val 10303"/>
              <a:gd name="f42" fmla="val 4096"/>
              <a:gd name="f43" fmla="val 9988"/>
              <a:gd name="f44" fmla="val 9704"/>
              <a:gd name="f45" fmla="val 4947"/>
              <a:gd name="f46" fmla="val 8917"/>
              <a:gd name="f47" fmla="val 9232"/>
              <a:gd name="f48" fmla="val 5766"/>
              <a:gd name="f49" fmla="val 9389"/>
              <a:gd name="f50" fmla="val 6743"/>
              <a:gd name="f51" fmla="val 7184"/>
              <a:gd name="f52" fmla="val 9200"/>
              <a:gd name="f53" fmla="val 7530"/>
              <a:gd name="f54" fmla="val 8507"/>
              <a:gd name="f55" fmla="val 8350"/>
              <a:gd name="f56" fmla="val 8287"/>
              <a:gd name="f57" fmla="val 10366"/>
              <a:gd name="f58" fmla="val 11500"/>
              <a:gd name="f59" fmla="val 12414"/>
              <a:gd name="f60" fmla="val 12445"/>
              <a:gd name="f61" fmla="val 11563"/>
              <a:gd name="f62" fmla="val 9862"/>
              <a:gd name="f63" fmla="val 9421"/>
              <a:gd name="f64" fmla="val 8759"/>
              <a:gd name="f65" fmla="val 9074"/>
              <a:gd name="f66" fmla="val 8097"/>
              <a:gd name="f67" fmla="val 8318"/>
              <a:gd name="f68" fmla="val 7625"/>
              <a:gd name="f69" fmla="val 5451"/>
              <a:gd name="f70" fmla="val 6680"/>
              <a:gd name="f71" fmla="val 3908"/>
              <a:gd name="f72" fmla="val 7404"/>
              <a:gd name="f73" fmla="val 64"/>
              <a:gd name="f74" fmla="*/ f0 1 12446"/>
              <a:gd name="f75" fmla="*/ f1 1 12698"/>
              <a:gd name="f76" fmla="val f2"/>
              <a:gd name="f77" fmla="val f3"/>
              <a:gd name="f78" fmla="val f4"/>
              <a:gd name="f79" fmla="+- f78 0 f76"/>
              <a:gd name="f80" fmla="+- f77 0 f76"/>
              <a:gd name="f81" fmla="*/ f80 1 12446"/>
              <a:gd name="f82" fmla="*/ f79 1 12698"/>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12446" h="12698">
                <a:moveTo>
                  <a:pt x="f5" y="f6"/>
                </a:moveTo>
                <a:cubicBezTo>
                  <a:pt x="f7" y="f6"/>
                  <a:pt x="f8" y="f9"/>
                  <a:pt x="f10" y="f11"/>
                </a:cubicBezTo>
                <a:cubicBezTo>
                  <a:pt x="f10" y="f12"/>
                  <a:pt x="f13" y="f14"/>
                  <a:pt x="f15" y="f16"/>
                </a:cubicBezTo>
                <a:lnTo>
                  <a:pt x="f15" y="f17"/>
                </a:lnTo>
                <a:cubicBezTo>
                  <a:pt x="f13" y="f18"/>
                  <a:pt x="f10" y="f19"/>
                  <a:pt x="f10" y="f20"/>
                </a:cubicBezTo>
                <a:cubicBezTo>
                  <a:pt x="f10" y="f21"/>
                  <a:pt x="f22" y="f23"/>
                  <a:pt x="f24" y="f25"/>
                </a:cubicBezTo>
                <a:lnTo>
                  <a:pt x="f26" y="f27"/>
                </a:lnTo>
                <a:cubicBezTo>
                  <a:pt x="f28" y="f29"/>
                  <a:pt x="f30" y="f31"/>
                  <a:pt x="f11" y="f31"/>
                </a:cubicBezTo>
                <a:cubicBezTo>
                  <a:pt x="f32" y="f33"/>
                  <a:pt x="f6" y="f34"/>
                  <a:pt x="f6" y="f35"/>
                </a:cubicBezTo>
                <a:cubicBezTo>
                  <a:pt x="f6" y="f36"/>
                  <a:pt x="f32" y="f37"/>
                  <a:pt x="f11" y="f37"/>
                </a:cubicBezTo>
                <a:cubicBezTo>
                  <a:pt x="f38" y="f37"/>
                  <a:pt x="f39" y="f40"/>
                  <a:pt x="f8" y="f35"/>
                </a:cubicBezTo>
                <a:cubicBezTo>
                  <a:pt x="f8" y="f41"/>
                  <a:pt x="f42" y="f43"/>
                  <a:pt x="f14" y="f44"/>
                </a:cubicBezTo>
                <a:lnTo>
                  <a:pt x="f45" y="f46"/>
                </a:lnTo>
                <a:cubicBezTo>
                  <a:pt x="f17" y="f47"/>
                  <a:pt x="f48" y="f49"/>
                  <a:pt x="f5" y="f49"/>
                </a:cubicBezTo>
                <a:cubicBezTo>
                  <a:pt x="f50" y="f49"/>
                  <a:pt x="f51" y="f52"/>
                  <a:pt x="f53" y="f46"/>
                </a:cubicBezTo>
                <a:lnTo>
                  <a:pt x="f54" y="f44"/>
                </a:lnTo>
                <a:cubicBezTo>
                  <a:pt x="f55" y="f43"/>
                  <a:pt x="f56" y="f41"/>
                  <a:pt x="f56" y="f35"/>
                </a:cubicBezTo>
                <a:cubicBezTo>
                  <a:pt x="f56" y="f36"/>
                  <a:pt x="f47" y="f37"/>
                  <a:pt x="f57" y="f37"/>
                </a:cubicBezTo>
                <a:cubicBezTo>
                  <a:pt x="f58" y="f37"/>
                  <a:pt x="f59" y="f40"/>
                  <a:pt x="f60" y="f35"/>
                </a:cubicBezTo>
                <a:cubicBezTo>
                  <a:pt x="f60" y="f34"/>
                  <a:pt x="f61" y="f33"/>
                  <a:pt x="f57" y="f31"/>
                </a:cubicBezTo>
                <a:cubicBezTo>
                  <a:pt x="f62" y="f31"/>
                  <a:pt x="f63" y="f64"/>
                  <a:pt x="f65" y="f27"/>
                </a:cubicBezTo>
                <a:lnTo>
                  <a:pt x="f66" y="f25"/>
                </a:lnTo>
                <a:cubicBezTo>
                  <a:pt x="f25" y="f23"/>
                  <a:pt x="f67" y="f21"/>
                  <a:pt x="f67" y="f20"/>
                </a:cubicBezTo>
                <a:cubicBezTo>
                  <a:pt x="f67" y="f19"/>
                  <a:pt x="f68" y="f69"/>
                  <a:pt x="f70" y="f17"/>
                </a:cubicBezTo>
                <a:lnTo>
                  <a:pt x="f70" y="f16"/>
                </a:lnTo>
                <a:cubicBezTo>
                  <a:pt x="f68" y="f71"/>
                  <a:pt x="f67" y="f12"/>
                  <a:pt x="f67" y="f11"/>
                </a:cubicBezTo>
                <a:cubicBezTo>
                  <a:pt x="f67" y="f32"/>
                  <a:pt x="f72" y="f73"/>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26" name="Google Shape;6029;p67">
            <a:extLst>
              <a:ext uri="{FF2B5EF4-FFF2-40B4-BE49-F238E27FC236}">
                <a16:creationId xmlns:a16="http://schemas.microsoft.com/office/drawing/2014/main" id="{01E08761-12E2-3075-B908-FEC98714D09A}"/>
              </a:ext>
            </a:extLst>
          </p:cNvPr>
          <p:cNvGrpSpPr/>
          <p:nvPr/>
        </p:nvGrpSpPr>
        <p:grpSpPr>
          <a:xfrm>
            <a:off x="7025856" y="4064928"/>
            <a:ext cx="303123" cy="420175"/>
            <a:chOff x="7025856" y="4064928"/>
            <a:chExt cx="303123" cy="420175"/>
          </a:xfrm>
        </p:grpSpPr>
        <p:sp>
          <p:nvSpPr>
            <p:cNvPr id="27" name="Google Shape;6030;p67">
              <a:extLst>
                <a:ext uri="{FF2B5EF4-FFF2-40B4-BE49-F238E27FC236}">
                  <a16:creationId xmlns:a16="http://schemas.microsoft.com/office/drawing/2014/main" id="{CF40BA23-BABD-9B84-532C-017DDE3D842F}"/>
                </a:ext>
              </a:extLst>
            </p:cNvPr>
            <p:cNvSpPr/>
            <p:nvPr/>
          </p:nvSpPr>
          <p:spPr>
            <a:xfrm>
              <a:off x="7191006" y="4065989"/>
              <a:ext cx="137973" cy="164107"/>
            </a:xfrm>
            <a:custGeom>
              <a:avLst/>
              <a:gdLst>
                <a:gd name="f0" fmla="val w"/>
                <a:gd name="f1" fmla="val h"/>
                <a:gd name="f2" fmla="val 0"/>
                <a:gd name="f3" fmla="val 4159"/>
                <a:gd name="f4" fmla="val 4947"/>
                <a:gd name="f5" fmla="val 2552"/>
                <a:gd name="f6" fmla="val 473"/>
                <a:gd name="f7" fmla="val 2710"/>
                <a:gd name="f8" fmla="val 851"/>
                <a:gd name="f9" fmla="val 3182"/>
                <a:gd name="f10" fmla="val 3750"/>
                <a:gd name="f11" fmla="val 3687"/>
                <a:gd name="f12" fmla="val 1639"/>
                <a:gd name="f13" fmla="val 2489"/>
                <a:gd name="f14" fmla="val 441"/>
                <a:gd name="f15" fmla="*/ f0 1 4159"/>
                <a:gd name="f16" fmla="*/ f1 1 4947"/>
                <a:gd name="f17" fmla="val f2"/>
                <a:gd name="f18" fmla="val f3"/>
                <a:gd name="f19" fmla="val f4"/>
                <a:gd name="f20" fmla="+- f19 0 f17"/>
                <a:gd name="f21" fmla="+- f18 0 f17"/>
                <a:gd name="f22" fmla="*/ f21 1 4159"/>
                <a:gd name="f23" fmla="*/ f20 1 4947"/>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4159" h="4947">
                  <a:moveTo>
                    <a:pt x="f2" y="f2"/>
                  </a:moveTo>
                  <a:lnTo>
                    <a:pt x="f2" y="f5"/>
                  </a:lnTo>
                  <a:cubicBezTo>
                    <a:pt x="f6" y="f7"/>
                    <a:pt x="f8" y="f9"/>
                    <a:pt x="f8" y="f10"/>
                  </a:cubicBezTo>
                  <a:lnTo>
                    <a:pt x="f8" y="f4"/>
                  </a:lnTo>
                  <a:lnTo>
                    <a:pt x="f3" y="f4"/>
                  </a:lnTo>
                  <a:lnTo>
                    <a:pt x="f3" y="f11"/>
                  </a:lnTo>
                  <a:cubicBezTo>
                    <a:pt x="f3" y="f12"/>
                    <a:pt x="f13" y="f2"/>
                    <a:pt x="f1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8" name="Google Shape;6031;p67">
              <a:extLst>
                <a:ext uri="{FF2B5EF4-FFF2-40B4-BE49-F238E27FC236}">
                  <a16:creationId xmlns:a16="http://schemas.microsoft.com/office/drawing/2014/main" id="{D6498A36-D5C0-FEA9-C18C-F53C2A31492C}"/>
                </a:ext>
              </a:extLst>
            </p:cNvPr>
            <p:cNvSpPr/>
            <p:nvPr/>
          </p:nvSpPr>
          <p:spPr>
            <a:xfrm>
              <a:off x="7163793" y="4172571"/>
              <a:ext cx="29297" cy="83667"/>
            </a:xfrm>
            <a:custGeom>
              <a:avLst/>
              <a:gdLst>
                <a:gd name="f0" fmla="val w"/>
                <a:gd name="f1" fmla="val h"/>
                <a:gd name="f2" fmla="val 0"/>
                <a:gd name="f3" fmla="val 883"/>
                <a:gd name="f4" fmla="val 2522"/>
                <a:gd name="f5" fmla="val 474"/>
                <a:gd name="f6" fmla="val 1"/>
                <a:gd name="f7" fmla="val 253"/>
                <a:gd name="f8" fmla="val 95"/>
                <a:gd name="f9" fmla="val 222"/>
                <a:gd name="f10" fmla="val 442"/>
                <a:gd name="f11" fmla="val 2112"/>
                <a:gd name="f12" fmla="val 2332"/>
                <a:gd name="f13" fmla="val 190"/>
                <a:gd name="f14" fmla="val 2521"/>
                <a:gd name="f15" fmla="val 663"/>
                <a:gd name="f16" fmla="val 820"/>
                <a:gd name="f17" fmla="val 64"/>
                <a:gd name="f18" fmla="*/ f0 1 883"/>
                <a:gd name="f19" fmla="*/ f1 1 2522"/>
                <a:gd name="f20" fmla="val f2"/>
                <a:gd name="f21" fmla="val f3"/>
                <a:gd name="f22" fmla="val f4"/>
                <a:gd name="f23" fmla="+- f22 0 f20"/>
                <a:gd name="f24" fmla="+- f21 0 f20"/>
                <a:gd name="f25" fmla="*/ f24 1 883"/>
                <a:gd name="f26" fmla="*/ f23 1 2522"/>
                <a:gd name="f27" fmla="*/ f20 1 f25"/>
                <a:gd name="f28" fmla="*/ f21 1 f25"/>
                <a:gd name="f29" fmla="*/ f20 1 f26"/>
                <a:gd name="f30" fmla="*/ f22 1 f26"/>
                <a:gd name="f31" fmla="*/ f27 f18 1"/>
                <a:gd name="f32" fmla="*/ f28 f18 1"/>
                <a:gd name="f33" fmla="*/ f30 f19 1"/>
                <a:gd name="f34" fmla="*/ f29 f19 1"/>
              </a:gdLst>
              <a:ahLst/>
              <a:cxnLst>
                <a:cxn ang="3cd4">
                  <a:pos x="hc" y="t"/>
                </a:cxn>
                <a:cxn ang="0">
                  <a:pos x="r" y="vc"/>
                </a:cxn>
                <a:cxn ang="cd4">
                  <a:pos x="hc" y="b"/>
                </a:cxn>
                <a:cxn ang="cd2">
                  <a:pos x="l" y="vc"/>
                </a:cxn>
              </a:cxnLst>
              <a:rect l="f31" t="f34" r="f32" b="f33"/>
              <a:pathLst>
                <a:path w="883" h="2522">
                  <a:moveTo>
                    <a:pt x="f5" y="f6"/>
                  </a:moveTo>
                  <a:cubicBezTo>
                    <a:pt x="f7" y="f6"/>
                    <a:pt x="f8" y="f9"/>
                    <a:pt x="f8" y="f10"/>
                  </a:cubicBezTo>
                  <a:lnTo>
                    <a:pt x="f8" y="f11"/>
                  </a:lnTo>
                  <a:cubicBezTo>
                    <a:pt x="f6" y="f12"/>
                    <a:pt x="f13" y="f14"/>
                    <a:pt x="f10" y="f14"/>
                  </a:cubicBezTo>
                  <a:cubicBezTo>
                    <a:pt x="f15" y="f14"/>
                    <a:pt x="f16" y="f12"/>
                    <a:pt x="f3" y="f11"/>
                  </a:cubicBezTo>
                  <a:lnTo>
                    <a:pt x="f3" y="f10"/>
                  </a:lnTo>
                  <a:cubicBezTo>
                    <a:pt x="f3" y="f9"/>
                    <a:pt x="f15" y="f17"/>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9" name="Google Shape;6032;p67">
              <a:extLst>
                <a:ext uri="{FF2B5EF4-FFF2-40B4-BE49-F238E27FC236}">
                  <a16:creationId xmlns:a16="http://schemas.microsoft.com/office/drawing/2014/main" id="{51722223-3A79-D184-DEE7-25970219ECB3}"/>
                </a:ext>
              </a:extLst>
            </p:cNvPr>
            <p:cNvSpPr/>
            <p:nvPr/>
          </p:nvSpPr>
          <p:spPr>
            <a:xfrm>
              <a:off x="7026889" y="4064928"/>
              <a:ext cx="136940" cy="163083"/>
            </a:xfrm>
            <a:custGeom>
              <a:avLst/>
              <a:gdLst>
                <a:gd name="f0" fmla="val w"/>
                <a:gd name="f1" fmla="val h"/>
                <a:gd name="f2" fmla="val 0"/>
                <a:gd name="f3" fmla="val 4128"/>
                <a:gd name="f4" fmla="val 4916"/>
                <a:gd name="f5" fmla="val 3687"/>
                <a:gd name="f6" fmla="val 1"/>
                <a:gd name="f7" fmla="val 1671"/>
                <a:gd name="f8" fmla="val 1639"/>
                <a:gd name="f9" fmla="val 3309"/>
                <a:gd name="f10" fmla="val 3151"/>
                <a:gd name="f11" fmla="val 3655"/>
                <a:gd name="f12" fmla="val 2710"/>
                <a:gd name="f13" fmla="val 2521"/>
                <a:gd name="f14" fmla="*/ f0 1 4128"/>
                <a:gd name="f15" fmla="*/ f1 1 4916"/>
                <a:gd name="f16" fmla="val f2"/>
                <a:gd name="f17" fmla="val f3"/>
                <a:gd name="f18" fmla="val f4"/>
                <a:gd name="f19" fmla="+- f18 0 f16"/>
                <a:gd name="f20" fmla="+- f17 0 f16"/>
                <a:gd name="f21" fmla="*/ f20 1 4128"/>
                <a:gd name="f22" fmla="*/ f19 1 4916"/>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4128" h="4916">
                  <a:moveTo>
                    <a:pt x="f5" y="f6"/>
                  </a:moveTo>
                  <a:cubicBezTo>
                    <a:pt x="f7" y="f6"/>
                    <a:pt x="f6" y="f8"/>
                    <a:pt x="f6" y="f5"/>
                  </a:cubicBezTo>
                  <a:lnTo>
                    <a:pt x="f6" y="f4"/>
                  </a:lnTo>
                  <a:lnTo>
                    <a:pt x="f9" y="f4"/>
                  </a:lnTo>
                  <a:lnTo>
                    <a:pt x="f9" y="f5"/>
                  </a:lnTo>
                  <a:cubicBezTo>
                    <a:pt x="f9" y="f10"/>
                    <a:pt x="f11" y="f12"/>
                    <a:pt x="f3" y="f13"/>
                  </a:cubicBezTo>
                  <a:lnTo>
                    <a:pt x="f3"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0" name="Google Shape;6033;p67">
              <a:extLst>
                <a:ext uri="{FF2B5EF4-FFF2-40B4-BE49-F238E27FC236}">
                  <a16:creationId xmlns:a16="http://schemas.microsoft.com/office/drawing/2014/main" id="{B618D2E7-B0A0-E24F-9F8C-A15543B92527}"/>
                </a:ext>
              </a:extLst>
            </p:cNvPr>
            <p:cNvSpPr/>
            <p:nvPr/>
          </p:nvSpPr>
          <p:spPr>
            <a:xfrm>
              <a:off x="7025856" y="4258296"/>
              <a:ext cx="303114" cy="226807"/>
            </a:xfrm>
            <a:custGeom>
              <a:avLst/>
              <a:gdLst>
                <a:gd name="f0" fmla="val w"/>
                <a:gd name="f1" fmla="val h"/>
                <a:gd name="f2" fmla="val 0"/>
                <a:gd name="f3" fmla="val 9137"/>
                <a:gd name="f4" fmla="val 6837"/>
                <a:gd name="f5" fmla="val 3151"/>
                <a:gd name="f6" fmla="val 5199"/>
                <a:gd name="f7" fmla="val 1639"/>
                <a:gd name="f8" fmla="val 3686"/>
                <a:gd name="f9" fmla="val 5356"/>
                <a:gd name="f10" fmla="val 7467"/>
                <a:gd name="f11" fmla="val 5734"/>
                <a:gd name="f12" fmla="val 5577"/>
                <a:gd name="f13" fmla="val 473"/>
                <a:gd name="f14" fmla="val 5104"/>
                <a:gd name="f15" fmla="val 819"/>
                <a:gd name="f16" fmla="val 4568"/>
                <a:gd name="f17" fmla="val 4001"/>
                <a:gd name="f18" fmla="val 3560"/>
                <a:gd name="f19" fmla="val 3371"/>
                <a:gd name="f20" fmla="*/ f0 1 9137"/>
                <a:gd name="f21" fmla="*/ f1 1 6837"/>
                <a:gd name="f22" fmla="val f2"/>
                <a:gd name="f23" fmla="val f3"/>
                <a:gd name="f24" fmla="val f4"/>
                <a:gd name="f25" fmla="+- f24 0 f22"/>
                <a:gd name="f26" fmla="+- f23 0 f22"/>
                <a:gd name="f27" fmla="*/ f26 1 9137"/>
                <a:gd name="f28" fmla="*/ f25 1 6837"/>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9137" h="6837">
                  <a:moveTo>
                    <a:pt x="f2" y="f2"/>
                  </a:moveTo>
                  <a:lnTo>
                    <a:pt x="f2" y="f5"/>
                  </a:lnTo>
                  <a:cubicBezTo>
                    <a:pt x="f2" y="f6"/>
                    <a:pt x="f7" y="f4"/>
                    <a:pt x="f8" y="f4"/>
                  </a:cubicBezTo>
                  <a:lnTo>
                    <a:pt x="f9" y="f4"/>
                  </a:lnTo>
                  <a:cubicBezTo>
                    <a:pt x="f10" y="f4"/>
                    <a:pt x="f3" y="f6"/>
                    <a:pt x="f3" y="f5"/>
                  </a:cubicBezTo>
                  <a:lnTo>
                    <a:pt x="f3" y="f2"/>
                  </a:lnTo>
                  <a:lnTo>
                    <a:pt x="f11" y="f2"/>
                  </a:lnTo>
                  <a:cubicBezTo>
                    <a:pt x="f12" y="f13"/>
                    <a:pt x="f14" y="f15"/>
                    <a:pt x="f16" y="f15"/>
                  </a:cubicBezTo>
                  <a:cubicBezTo>
                    <a:pt x="f17" y="f15"/>
                    <a:pt x="f18" y="f13"/>
                    <a:pt x="f19"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1" name="Google Shape;6066;p67">
            <a:extLst>
              <a:ext uri="{FF2B5EF4-FFF2-40B4-BE49-F238E27FC236}">
                <a16:creationId xmlns:a16="http://schemas.microsoft.com/office/drawing/2014/main" id="{3CA4E207-8585-CB34-2B15-601CE9CCEB33}"/>
              </a:ext>
            </a:extLst>
          </p:cNvPr>
          <p:cNvGrpSpPr/>
          <p:nvPr/>
        </p:nvGrpSpPr>
        <p:grpSpPr>
          <a:xfrm>
            <a:off x="3235348" y="1800673"/>
            <a:ext cx="483150" cy="480763"/>
            <a:chOff x="3235348" y="1800673"/>
            <a:chExt cx="483150" cy="480763"/>
          </a:xfrm>
        </p:grpSpPr>
        <p:sp>
          <p:nvSpPr>
            <p:cNvPr id="32" name="Google Shape;6067;p67">
              <a:extLst>
                <a:ext uri="{FF2B5EF4-FFF2-40B4-BE49-F238E27FC236}">
                  <a16:creationId xmlns:a16="http://schemas.microsoft.com/office/drawing/2014/main" id="{27CF05C9-6884-2A52-EE9A-8E129371C1F3}"/>
                </a:ext>
              </a:extLst>
            </p:cNvPr>
            <p:cNvSpPr/>
            <p:nvPr/>
          </p:nvSpPr>
          <p:spPr>
            <a:xfrm>
              <a:off x="3235348" y="1800673"/>
              <a:ext cx="386288" cy="385072"/>
            </a:xfrm>
            <a:custGeom>
              <a:avLst/>
              <a:gdLst>
                <a:gd name="f0" fmla="val w"/>
                <a:gd name="f1" fmla="val h"/>
                <a:gd name="f2" fmla="val 0"/>
                <a:gd name="f3" fmla="val 10177"/>
                <a:gd name="f4" fmla="val 10145"/>
                <a:gd name="f5" fmla="val 5104"/>
                <a:gd name="f6" fmla="val 3813"/>
                <a:gd name="f7" fmla="val 5797"/>
                <a:gd name="f8" fmla="val 6364"/>
                <a:gd name="f9" fmla="val 4348"/>
                <a:gd name="f10" fmla="val 5073"/>
                <a:gd name="f11" fmla="val 5766"/>
                <a:gd name="f12" fmla="val 6333"/>
                <a:gd name="f13" fmla="val 4379"/>
                <a:gd name="f14" fmla="val 3844"/>
                <a:gd name="f15" fmla="val 4411"/>
                <a:gd name="f16" fmla="val 2300"/>
                <a:gd name="f17" fmla="val 2269"/>
                <a:gd name="f18" fmla="val 63"/>
                <a:gd name="f19" fmla="val 7908"/>
                <a:gd name="f20" fmla="val 7877"/>
                <a:gd name="f21" fmla="val 10176"/>
                <a:gd name="f22" fmla="*/ f0 1 10177"/>
                <a:gd name="f23" fmla="*/ f1 1 10145"/>
                <a:gd name="f24" fmla="val f2"/>
                <a:gd name="f25" fmla="val f3"/>
                <a:gd name="f26" fmla="val f4"/>
                <a:gd name="f27" fmla="+- f26 0 f24"/>
                <a:gd name="f28" fmla="+- f25 0 f24"/>
                <a:gd name="f29" fmla="*/ f28 1 10177"/>
                <a:gd name="f30" fmla="*/ f27 1 10145"/>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10177" h="10145">
                  <a:moveTo>
                    <a:pt x="f5" y="f6"/>
                  </a:moveTo>
                  <a:cubicBezTo>
                    <a:pt x="f7" y="f6"/>
                    <a:pt x="f8" y="f9"/>
                    <a:pt x="f8" y="f10"/>
                  </a:cubicBezTo>
                  <a:cubicBezTo>
                    <a:pt x="f8" y="f11"/>
                    <a:pt x="f7" y="f12"/>
                    <a:pt x="f5" y="f12"/>
                  </a:cubicBezTo>
                  <a:cubicBezTo>
                    <a:pt x="f13" y="f12"/>
                    <a:pt x="f14" y="f11"/>
                    <a:pt x="f14" y="f10"/>
                  </a:cubicBezTo>
                  <a:cubicBezTo>
                    <a:pt x="f14" y="f15"/>
                    <a:pt x="f15" y="f6"/>
                    <a:pt x="f5" y="f6"/>
                  </a:cubicBezTo>
                  <a:close/>
                  <a:moveTo>
                    <a:pt x="f5" y="f2"/>
                  </a:moveTo>
                  <a:cubicBezTo>
                    <a:pt x="f16" y="f2"/>
                    <a:pt x="f2" y="f17"/>
                    <a:pt x="f2" y="f10"/>
                  </a:cubicBezTo>
                  <a:cubicBezTo>
                    <a:pt x="f18" y="f19"/>
                    <a:pt x="f16" y="f4"/>
                    <a:pt x="f5" y="f4"/>
                  </a:cubicBezTo>
                  <a:cubicBezTo>
                    <a:pt x="f20" y="f4"/>
                    <a:pt x="f21" y="f20"/>
                    <a:pt x="f21" y="f10"/>
                  </a:cubicBezTo>
                  <a:cubicBezTo>
                    <a:pt x="f21" y="f17"/>
                    <a:pt x="f2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3" name="Google Shape;6068;p67">
              <a:extLst>
                <a:ext uri="{FF2B5EF4-FFF2-40B4-BE49-F238E27FC236}">
                  <a16:creationId xmlns:a16="http://schemas.microsoft.com/office/drawing/2014/main" id="{C831FC47-2A0C-D364-8900-F450AB4A92C0}"/>
                </a:ext>
              </a:extLst>
            </p:cNvPr>
            <p:cNvSpPr/>
            <p:nvPr/>
          </p:nvSpPr>
          <p:spPr>
            <a:xfrm>
              <a:off x="3299914" y="1994214"/>
              <a:ext cx="418584" cy="287222"/>
            </a:xfrm>
            <a:custGeom>
              <a:avLst/>
              <a:gdLst>
                <a:gd name="f0" fmla="val w"/>
                <a:gd name="f1" fmla="val h"/>
                <a:gd name="f2" fmla="val 0"/>
                <a:gd name="f3" fmla="val 11028"/>
                <a:gd name="f4" fmla="val 7566"/>
                <a:gd name="f5" fmla="val 9774"/>
                <a:gd name="f6" fmla="val 9040"/>
                <a:gd name="f7" fmla="val 8444"/>
                <a:gd name="f8" fmla="val 548"/>
                <a:gd name="f9" fmla="val 1265"/>
                <a:gd name="f10" fmla="val 1801"/>
                <a:gd name="f11" fmla="val 8790"/>
                <a:gd name="f12" fmla="val 2305"/>
                <a:gd name="f13" fmla="val 9295"/>
                <a:gd name="f14" fmla="val 2463"/>
                <a:gd name="f15" fmla="val 2967"/>
                <a:gd name="f16" fmla="val 4416"/>
                <a:gd name="f17" fmla="val 8192"/>
                <a:gd name="f18" fmla="val 5645"/>
                <a:gd name="f19" fmla="val 6774"/>
                <a:gd name="f20" fmla="val 5834"/>
                <a:gd name="f21" fmla="val 4825"/>
                <a:gd name="f22" fmla="val 5829"/>
                <a:gd name="f23" fmla="val 5487"/>
                <a:gd name="f24" fmla="val 4663"/>
                <a:gd name="f25" fmla="val 5865"/>
                <a:gd name="f26" fmla="val 3403"/>
                <a:gd name="f27" fmla="val 2143"/>
                <a:gd name="f28" fmla="val 977"/>
                <a:gd name="f29" fmla="val 1"/>
                <a:gd name="f30" fmla="val 6306"/>
                <a:gd name="f31" fmla="val 7031"/>
                <a:gd name="f32" fmla="val 568"/>
                <a:gd name="f33" fmla="val 1261"/>
                <a:gd name="f34" fmla="val 5388"/>
                <a:gd name="f35" fmla="val 5955"/>
                <a:gd name="f36" fmla="val 6459"/>
                <a:gd name="f37" fmla="val 7220"/>
                <a:gd name="f38" fmla="val 6617"/>
                <a:gd name="f39" fmla="val 6716"/>
                <a:gd name="f40" fmla="val 8601"/>
                <a:gd name="f41" fmla="val 6495"/>
                <a:gd name="f42" fmla="val 10082"/>
                <a:gd name="f43" fmla="val 4920"/>
                <a:gd name="f44" fmla="val 10114"/>
                <a:gd name="f45" fmla="val 2904"/>
                <a:gd name="f46" fmla="val 2400"/>
                <a:gd name="f47" fmla="val 10649"/>
                <a:gd name="f48" fmla="val 2211"/>
                <a:gd name="f49" fmla="val 11027"/>
                <a:gd name="f50" fmla="val 1706"/>
                <a:gd name="f51" fmla="val 10996"/>
                <a:gd name="f52" fmla="val 1108"/>
                <a:gd name="f53" fmla="val 10964"/>
                <a:gd name="f54" fmla="val 572"/>
                <a:gd name="f55" fmla="val 10492"/>
                <a:gd name="f56" fmla="val 100"/>
                <a:gd name="f57" fmla="val 9893"/>
                <a:gd name="f58" fmla="val 5"/>
                <a:gd name="f59" fmla="val 9853"/>
                <a:gd name="f60" fmla="val 2"/>
                <a:gd name="f61" fmla="val 9813"/>
                <a:gd name="f62" fmla="*/ f0 1 11028"/>
                <a:gd name="f63" fmla="*/ f1 1 7566"/>
                <a:gd name="f64" fmla="val f2"/>
                <a:gd name="f65" fmla="val f3"/>
                <a:gd name="f66" fmla="val f4"/>
                <a:gd name="f67" fmla="+- f66 0 f64"/>
                <a:gd name="f68" fmla="+- f65 0 f64"/>
                <a:gd name="f69" fmla="*/ f68 1 11028"/>
                <a:gd name="f70" fmla="*/ f67 1 7566"/>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11028" h="7566">
                  <a:moveTo>
                    <a:pt x="f5" y="f2"/>
                  </a:moveTo>
                  <a:cubicBezTo>
                    <a:pt x="f6" y="f2"/>
                    <a:pt x="f7" y="f8"/>
                    <a:pt x="f7" y="f9"/>
                  </a:cubicBezTo>
                  <a:cubicBezTo>
                    <a:pt x="f7" y="f10"/>
                    <a:pt x="f11" y="f12"/>
                    <a:pt x="f13" y="f14"/>
                  </a:cubicBezTo>
                  <a:lnTo>
                    <a:pt x="f13" y="f15"/>
                  </a:lnTo>
                  <a:cubicBezTo>
                    <a:pt x="f13" y="f16"/>
                    <a:pt x="f17" y="f18"/>
                    <a:pt x="f19" y="f20"/>
                  </a:cubicBezTo>
                  <a:lnTo>
                    <a:pt x="f19" y="f21"/>
                  </a:lnTo>
                  <a:cubicBezTo>
                    <a:pt x="f22" y="f23"/>
                    <a:pt x="f24" y="f25"/>
                    <a:pt x="f26" y="f25"/>
                  </a:cubicBezTo>
                  <a:cubicBezTo>
                    <a:pt x="f27" y="f25"/>
                    <a:pt x="f28" y="f23"/>
                    <a:pt x="f29" y="f21"/>
                  </a:cubicBezTo>
                  <a:lnTo>
                    <a:pt x="f29" y="f30"/>
                  </a:lnTo>
                  <a:cubicBezTo>
                    <a:pt x="f29" y="f31"/>
                    <a:pt x="f32" y="f4"/>
                    <a:pt x="f33" y="f4"/>
                  </a:cubicBezTo>
                  <a:lnTo>
                    <a:pt x="f34" y="f4"/>
                  </a:lnTo>
                  <a:cubicBezTo>
                    <a:pt x="f35" y="f4"/>
                    <a:pt x="f36" y="f37"/>
                    <a:pt x="f38" y="f39"/>
                  </a:cubicBezTo>
                  <a:cubicBezTo>
                    <a:pt x="f40" y="f41"/>
                    <a:pt x="f42" y="f43"/>
                    <a:pt x="f44" y="f45"/>
                  </a:cubicBezTo>
                  <a:lnTo>
                    <a:pt x="f44" y="f46"/>
                  </a:lnTo>
                  <a:cubicBezTo>
                    <a:pt x="f47" y="f48"/>
                    <a:pt x="f49" y="f50"/>
                    <a:pt x="f51" y="f52"/>
                  </a:cubicBezTo>
                  <a:cubicBezTo>
                    <a:pt x="f53" y="f54"/>
                    <a:pt x="f55" y="f56"/>
                    <a:pt x="f57" y="f58"/>
                  </a:cubicBezTo>
                  <a:cubicBezTo>
                    <a:pt x="f59" y="f60"/>
                    <a:pt x="f6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4" name="Google Shape;5976;p67">
            <a:extLst>
              <a:ext uri="{FF2B5EF4-FFF2-40B4-BE49-F238E27FC236}">
                <a16:creationId xmlns:a16="http://schemas.microsoft.com/office/drawing/2014/main" id="{1AC4EF8B-EC0E-8AEE-95BD-4C8B65E6D12B}"/>
              </a:ext>
            </a:extLst>
          </p:cNvPr>
          <p:cNvGrpSpPr/>
          <p:nvPr/>
        </p:nvGrpSpPr>
        <p:grpSpPr>
          <a:xfrm>
            <a:off x="3299914" y="4214195"/>
            <a:ext cx="371547" cy="331551"/>
            <a:chOff x="3299914" y="4214195"/>
            <a:chExt cx="371547" cy="331551"/>
          </a:xfrm>
        </p:grpSpPr>
        <p:sp>
          <p:nvSpPr>
            <p:cNvPr id="35" name="Google Shape;5977;p67">
              <a:extLst>
                <a:ext uri="{FF2B5EF4-FFF2-40B4-BE49-F238E27FC236}">
                  <a16:creationId xmlns:a16="http://schemas.microsoft.com/office/drawing/2014/main" id="{253A9940-E1E3-08B5-38B9-640AA0B9FB10}"/>
                </a:ext>
              </a:extLst>
            </p:cNvPr>
            <p:cNvSpPr/>
            <p:nvPr/>
          </p:nvSpPr>
          <p:spPr>
            <a:xfrm>
              <a:off x="3393932" y="4214195"/>
              <a:ext cx="277529" cy="274603"/>
            </a:xfrm>
            <a:custGeom>
              <a:avLst/>
              <a:gdLst>
                <a:gd name="f0" fmla="val w"/>
                <a:gd name="f1" fmla="val h"/>
                <a:gd name="f2" fmla="val 0"/>
                <a:gd name="f3" fmla="val 9673"/>
                <a:gd name="f4" fmla="val 9571"/>
                <a:gd name="f5" fmla="val 5963"/>
                <a:gd name="f6" fmla="val 1"/>
                <a:gd name="f7" fmla="val 5661"/>
                <a:gd name="f8" fmla="val 5365"/>
                <a:gd name="f9" fmla="val 127"/>
                <a:gd name="f10" fmla="val 5136"/>
                <a:gd name="f11" fmla="val 371"/>
                <a:gd name="f12" fmla="val 5507"/>
                <a:gd name="f13" fmla="val 4064"/>
                <a:gd name="f14" fmla="val 9200"/>
                <a:gd name="f15" fmla="val 4436"/>
                <a:gd name="f16" fmla="val 9672"/>
                <a:gd name="f17" fmla="val 3963"/>
                <a:gd name="f18" fmla="val 3207"/>
                <a:gd name="f19" fmla="val 2734"/>
                <a:gd name="f20" fmla="val 6868"/>
                <a:gd name="f21" fmla="val 434"/>
                <a:gd name="f22" fmla="val 6609"/>
                <a:gd name="f23" fmla="val 143"/>
                <a:gd name="f24" fmla="val 6283"/>
                <a:gd name="f25" fmla="*/ f0 1 9673"/>
                <a:gd name="f26" fmla="*/ f1 1 9571"/>
                <a:gd name="f27" fmla="val f2"/>
                <a:gd name="f28" fmla="val f3"/>
                <a:gd name="f29" fmla="val f4"/>
                <a:gd name="f30" fmla="+- f29 0 f27"/>
                <a:gd name="f31" fmla="+- f28 0 f27"/>
                <a:gd name="f32" fmla="*/ f31 1 9673"/>
                <a:gd name="f33" fmla="*/ f30 1 9571"/>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9673" h="9571">
                  <a:moveTo>
                    <a:pt x="f5" y="f6"/>
                  </a:moveTo>
                  <a:cubicBezTo>
                    <a:pt x="f7" y="f6"/>
                    <a:pt x="f8" y="f9"/>
                    <a:pt x="f10" y="f11"/>
                  </a:cubicBezTo>
                  <a:lnTo>
                    <a:pt x="f2" y="f12"/>
                  </a:lnTo>
                  <a:lnTo>
                    <a:pt x="f13" y="f4"/>
                  </a:lnTo>
                  <a:lnTo>
                    <a:pt x="f14" y="f15"/>
                  </a:lnTo>
                  <a:cubicBezTo>
                    <a:pt x="f16" y="f17"/>
                    <a:pt x="f16" y="f18"/>
                    <a:pt x="f14" y="f19"/>
                  </a:cubicBezTo>
                  <a:lnTo>
                    <a:pt x="f20" y="f21"/>
                  </a:lnTo>
                  <a:cubicBezTo>
                    <a:pt x="f22" y="f23"/>
                    <a:pt x="f24"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6" name="Google Shape;5978;p67">
              <a:extLst>
                <a:ext uri="{FF2B5EF4-FFF2-40B4-BE49-F238E27FC236}">
                  <a16:creationId xmlns:a16="http://schemas.microsoft.com/office/drawing/2014/main" id="{3C2FF056-D81D-544B-D02D-491A3E62F560}"/>
                </a:ext>
              </a:extLst>
            </p:cNvPr>
            <p:cNvSpPr/>
            <p:nvPr/>
          </p:nvSpPr>
          <p:spPr>
            <a:xfrm>
              <a:off x="3356862" y="4386623"/>
              <a:ext cx="136510" cy="136510"/>
            </a:xfrm>
            <a:custGeom>
              <a:avLst/>
              <a:gdLst>
                <a:gd name="f0" fmla="val w"/>
                <a:gd name="f1" fmla="val h"/>
                <a:gd name="f2" fmla="val 0"/>
                <a:gd name="f3" fmla="val 4758"/>
                <a:gd name="f4" fmla="val 725"/>
                <a:gd name="f5" fmla="val 1"/>
                <a:gd name="f6" fmla="val 473"/>
                <a:gd name="f7" fmla="val 284"/>
                <a:gd name="f8" fmla="val 253"/>
                <a:gd name="f9" fmla="val 505"/>
                <a:gd name="f10" fmla="val 95"/>
                <a:gd name="f11" fmla="val 820"/>
                <a:gd name="f12" fmla="val 1198"/>
                <a:gd name="f13" fmla="val 1450"/>
                <a:gd name="f14" fmla="val 190"/>
                <a:gd name="f15" fmla="val 1765"/>
                <a:gd name="f16" fmla="val 442"/>
                <a:gd name="f17" fmla="val 1986"/>
                <a:gd name="f18" fmla="val 631"/>
                <a:gd name="f19" fmla="val 2112"/>
                <a:gd name="f20" fmla="val 599"/>
                <a:gd name="f21" fmla="val 2458"/>
                <a:gd name="f22" fmla="val 2616"/>
                <a:gd name="f23" fmla="val 3025"/>
                <a:gd name="f24" fmla="val 1733"/>
                <a:gd name="f25" fmla="val 2174"/>
                <a:gd name="f26" fmla="val 4348"/>
                <a:gd name="f27" fmla="val 2253"/>
                <a:gd name="f28" fmla="val 4270"/>
                <a:gd name="f29" fmla="val 2363"/>
                <a:gd name="f30" fmla="val 4230"/>
                <a:gd name="f31" fmla="val 2478"/>
                <a:gd name="f32" fmla="val 2592"/>
                <a:gd name="f33" fmla="val 2710"/>
                <a:gd name="f34" fmla="val 2804"/>
                <a:gd name="f35" fmla="val 4569"/>
                <a:gd name="f36" fmla="val 3340"/>
                <a:gd name="f37" fmla="val 4695"/>
                <a:gd name="f38" fmla="val 3655"/>
                <a:gd name="f39" fmla="val 3970"/>
                <a:gd name="f40" fmla="val 4254"/>
                <a:gd name="f41" fmla="val 4506"/>
                <a:gd name="f42" fmla="val 4065"/>
                <a:gd name="f43" fmla="*/ f0 1 4758"/>
                <a:gd name="f44" fmla="*/ f1 1 4758"/>
                <a:gd name="f45" fmla="val f2"/>
                <a:gd name="f46" fmla="val f3"/>
                <a:gd name="f47" fmla="+- f46 0 f45"/>
                <a:gd name="f48" fmla="*/ f47 1 4758"/>
                <a:gd name="f49" fmla="*/ f45 1 f48"/>
                <a:gd name="f50" fmla="*/ f46 1 f48"/>
                <a:gd name="f51" fmla="*/ f49 f43 1"/>
                <a:gd name="f52" fmla="*/ f50 f43 1"/>
                <a:gd name="f53" fmla="*/ f50 f44 1"/>
                <a:gd name="f54" fmla="*/ f49 f44 1"/>
              </a:gdLst>
              <a:ahLst/>
              <a:cxnLst>
                <a:cxn ang="3cd4">
                  <a:pos x="hc" y="t"/>
                </a:cxn>
                <a:cxn ang="0">
                  <a:pos x="r" y="vc"/>
                </a:cxn>
                <a:cxn ang="cd4">
                  <a:pos x="hc" y="b"/>
                </a:cxn>
                <a:cxn ang="cd2">
                  <a:pos x="l" y="vc"/>
                </a:cxn>
              </a:cxnLst>
              <a:rect l="f51" t="f54" r="f52" b="f53"/>
              <a:pathLst>
                <a:path w="4758" h="4758">
                  <a:moveTo>
                    <a:pt x="f4" y="f5"/>
                  </a:moveTo>
                  <a:lnTo>
                    <a:pt x="f6" y="f7"/>
                  </a:lnTo>
                  <a:cubicBezTo>
                    <a:pt x="f8" y="f9"/>
                    <a:pt x="f10" y="f11"/>
                    <a:pt x="f10" y="f12"/>
                  </a:cubicBezTo>
                  <a:cubicBezTo>
                    <a:pt x="f10" y="f13"/>
                    <a:pt x="f14" y="f15"/>
                    <a:pt x="f16" y="f17"/>
                  </a:cubicBezTo>
                  <a:cubicBezTo>
                    <a:pt x="f18" y="f19"/>
                    <a:pt x="f20" y="f21"/>
                    <a:pt x="f16" y="f22"/>
                  </a:cubicBezTo>
                  <a:lnTo>
                    <a:pt x="f5" y="f23"/>
                  </a:lnTo>
                  <a:lnTo>
                    <a:pt x="f24" y="f3"/>
                  </a:lnTo>
                  <a:lnTo>
                    <a:pt x="f25" y="f26"/>
                  </a:lnTo>
                  <a:cubicBezTo>
                    <a:pt x="f27" y="f28"/>
                    <a:pt x="f29" y="f30"/>
                    <a:pt x="f31" y="f30"/>
                  </a:cubicBezTo>
                  <a:cubicBezTo>
                    <a:pt x="f32" y="f30"/>
                    <a:pt x="f33" y="f28"/>
                    <a:pt x="f34" y="f26"/>
                  </a:cubicBezTo>
                  <a:cubicBezTo>
                    <a:pt x="f23" y="f35"/>
                    <a:pt x="f36" y="f37"/>
                    <a:pt x="f38" y="f37"/>
                  </a:cubicBezTo>
                  <a:cubicBezTo>
                    <a:pt x="f39" y="f37"/>
                    <a:pt x="f40" y="f35"/>
                    <a:pt x="f41" y="f26"/>
                  </a:cubicBezTo>
                  <a:lnTo>
                    <a:pt x="f3" y="f42"/>
                  </a:lnTo>
                  <a:lnTo>
                    <a:pt x="f4"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7" name="Google Shape;5979;p67">
              <a:extLst>
                <a:ext uri="{FF2B5EF4-FFF2-40B4-BE49-F238E27FC236}">
                  <a16:creationId xmlns:a16="http://schemas.microsoft.com/office/drawing/2014/main" id="{6F4F5F1E-5918-2FFE-75CE-8FBBF7C1F0F0}"/>
                </a:ext>
              </a:extLst>
            </p:cNvPr>
            <p:cNvSpPr/>
            <p:nvPr/>
          </p:nvSpPr>
          <p:spPr>
            <a:xfrm>
              <a:off x="3299914" y="4493297"/>
              <a:ext cx="89510" cy="52449"/>
            </a:xfrm>
            <a:custGeom>
              <a:avLst/>
              <a:gdLst>
                <a:gd name="f0" fmla="val w"/>
                <a:gd name="f1" fmla="val h"/>
                <a:gd name="f2" fmla="val 0"/>
                <a:gd name="f3" fmla="val 3120"/>
                <a:gd name="f4" fmla="val 1828"/>
                <a:gd name="f5" fmla="val 1450"/>
                <a:gd name="f6" fmla="val 253"/>
                <a:gd name="f7" fmla="val 1166"/>
                <a:gd name="f8" fmla="val 1"/>
                <a:gd name="f9" fmla="val 1355"/>
                <a:gd name="f10" fmla="val 190"/>
                <a:gd name="f11" fmla="val 536"/>
                <a:gd name="f12" fmla="val 2773"/>
                <a:gd name="f13" fmla="val 2931"/>
                <a:gd name="f14" fmla="val 3025"/>
                <a:gd name="f15" fmla="val 1765"/>
                <a:gd name="f16" fmla="val 1670"/>
                <a:gd name="f17" fmla="*/ f0 1 3120"/>
                <a:gd name="f18" fmla="*/ f1 1 1828"/>
                <a:gd name="f19" fmla="val f2"/>
                <a:gd name="f20" fmla="val f3"/>
                <a:gd name="f21" fmla="val f4"/>
                <a:gd name="f22" fmla="+- f21 0 f19"/>
                <a:gd name="f23" fmla="+- f20 0 f19"/>
                <a:gd name="f24" fmla="*/ f23 1 3120"/>
                <a:gd name="f25" fmla="*/ f22 1 1828"/>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3120" h="1828">
                  <a:moveTo>
                    <a:pt x="f5" y="f2"/>
                  </a:moveTo>
                  <a:lnTo>
                    <a:pt x="f6" y="f7"/>
                  </a:lnTo>
                  <a:cubicBezTo>
                    <a:pt x="f8" y="f9"/>
                    <a:pt x="f10" y="f4"/>
                    <a:pt x="f11" y="f4"/>
                  </a:cubicBezTo>
                  <a:lnTo>
                    <a:pt x="f12" y="f4"/>
                  </a:lnTo>
                  <a:cubicBezTo>
                    <a:pt x="f13" y="f4"/>
                    <a:pt x="f14" y="f15"/>
                    <a:pt x="f3" y="f16"/>
                  </a:cubicBez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8" name="Google Shape;5989;p67">
            <a:extLst>
              <a:ext uri="{FF2B5EF4-FFF2-40B4-BE49-F238E27FC236}">
                <a16:creationId xmlns:a16="http://schemas.microsoft.com/office/drawing/2014/main" id="{14453A76-B9F9-D21B-6BB3-4A2AFC4DF419}"/>
              </a:ext>
            </a:extLst>
          </p:cNvPr>
          <p:cNvGrpSpPr/>
          <p:nvPr/>
        </p:nvGrpSpPr>
        <p:grpSpPr>
          <a:xfrm>
            <a:off x="6324529" y="4126467"/>
            <a:ext cx="372408" cy="364370"/>
            <a:chOff x="6324529" y="4126467"/>
            <a:chExt cx="372408" cy="364370"/>
          </a:xfrm>
        </p:grpSpPr>
        <p:sp>
          <p:nvSpPr>
            <p:cNvPr id="39" name="Google Shape;5990;p67">
              <a:extLst>
                <a:ext uri="{FF2B5EF4-FFF2-40B4-BE49-F238E27FC236}">
                  <a16:creationId xmlns:a16="http://schemas.microsoft.com/office/drawing/2014/main" id="{EFB72995-189C-EF86-986C-76F0D92ED9C5}"/>
                </a:ext>
              </a:extLst>
            </p:cNvPr>
            <p:cNvSpPr/>
            <p:nvPr/>
          </p:nvSpPr>
          <p:spPr>
            <a:xfrm>
              <a:off x="6440210" y="4126467"/>
              <a:ext cx="122054" cy="120929"/>
            </a:xfrm>
            <a:custGeom>
              <a:avLst/>
              <a:gdLst>
                <a:gd name="f0" fmla="val w"/>
                <a:gd name="f1" fmla="val h"/>
                <a:gd name="f2" fmla="val 0"/>
                <a:gd name="f3" fmla="val 4254"/>
                <a:gd name="f4" fmla="val 4215"/>
                <a:gd name="f5" fmla="val 2064"/>
                <a:gd name="f6" fmla="val 1"/>
                <a:gd name="f7" fmla="val 1954"/>
                <a:gd name="f8" fmla="val 1844"/>
                <a:gd name="f9" fmla="val 40"/>
                <a:gd name="f10" fmla="val 1765"/>
                <a:gd name="f11" fmla="val 119"/>
                <a:gd name="f12" fmla="val 1883"/>
                <a:gd name="f13" fmla="val 2332"/>
                <a:gd name="f14" fmla="val 4214"/>
                <a:gd name="f15" fmla="val 4096"/>
                <a:gd name="f16" fmla="val 2450"/>
                <a:gd name="f17" fmla="val 2293"/>
                <a:gd name="f18" fmla="val 2009"/>
                <a:gd name="f19" fmla="val 1852"/>
                <a:gd name="f20" fmla="val 2364"/>
                <a:gd name="f21" fmla="val 2285"/>
                <a:gd name="f22" fmla="val 2175"/>
                <a:gd name="f23" fmla="*/ f0 1 4254"/>
                <a:gd name="f24" fmla="*/ f1 1 4215"/>
                <a:gd name="f25" fmla="val f2"/>
                <a:gd name="f26" fmla="val f3"/>
                <a:gd name="f27" fmla="val f4"/>
                <a:gd name="f28" fmla="+- f27 0 f25"/>
                <a:gd name="f29" fmla="+- f26 0 f25"/>
                <a:gd name="f30" fmla="*/ f29 1 4254"/>
                <a:gd name="f31" fmla="*/ f28 1 4215"/>
                <a:gd name="f32" fmla="*/ f25 1 f30"/>
                <a:gd name="f33" fmla="*/ f26 1 f30"/>
                <a:gd name="f34" fmla="*/ f25 1 f31"/>
                <a:gd name="f35" fmla="*/ f27 1 f31"/>
                <a:gd name="f36" fmla="*/ f32 f23 1"/>
                <a:gd name="f37" fmla="*/ f33 f23 1"/>
                <a:gd name="f38" fmla="*/ f35 f24 1"/>
                <a:gd name="f39" fmla="*/ f34 f24 1"/>
              </a:gdLst>
              <a:ahLst/>
              <a:cxnLst>
                <a:cxn ang="3cd4">
                  <a:pos x="hc" y="t"/>
                </a:cxn>
                <a:cxn ang="0">
                  <a:pos x="r" y="vc"/>
                </a:cxn>
                <a:cxn ang="cd4">
                  <a:pos x="hc" y="b"/>
                </a:cxn>
                <a:cxn ang="cd2">
                  <a:pos x="l" y="vc"/>
                </a:cxn>
              </a:cxnLst>
              <a:rect l="f36" t="f39" r="f37" b="f38"/>
              <a:pathLst>
                <a:path w="4254" h="4215">
                  <a:moveTo>
                    <a:pt x="f5" y="f6"/>
                  </a:moveTo>
                  <a:cubicBezTo>
                    <a:pt x="f7" y="f6"/>
                    <a:pt x="f8" y="f9"/>
                    <a:pt x="f10" y="f11"/>
                  </a:cubicBezTo>
                  <a:lnTo>
                    <a:pt x="f6" y="f12"/>
                  </a:lnTo>
                  <a:lnTo>
                    <a:pt x="f13" y="f14"/>
                  </a:lnTo>
                  <a:lnTo>
                    <a:pt x="f15" y="f16"/>
                  </a:lnTo>
                  <a:cubicBezTo>
                    <a:pt x="f3" y="f17"/>
                    <a:pt x="f3" y="f18"/>
                    <a:pt x="f15" y="f19"/>
                  </a:cubicBezTo>
                  <a:lnTo>
                    <a:pt x="f20" y="f11"/>
                  </a:lnTo>
                  <a:cubicBezTo>
                    <a:pt x="f21" y="f9"/>
                    <a:pt x="f2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0" name="Google Shape;5991;p67">
              <a:extLst>
                <a:ext uri="{FF2B5EF4-FFF2-40B4-BE49-F238E27FC236}">
                  <a16:creationId xmlns:a16="http://schemas.microsoft.com/office/drawing/2014/main" id="{3265246F-D0CB-2AF2-6359-0FB648A69374}"/>
                </a:ext>
              </a:extLst>
            </p:cNvPr>
            <p:cNvSpPr/>
            <p:nvPr/>
          </p:nvSpPr>
          <p:spPr>
            <a:xfrm>
              <a:off x="6573996" y="4259339"/>
              <a:ext cx="122941" cy="120929"/>
            </a:xfrm>
            <a:custGeom>
              <a:avLst/>
              <a:gdLst>
                <a:gd name="f0" fmla="val w"/>
                <a:gd name="f1" fmla="val h"/>
                <a:gd name="f2" fmla="val 0"/>
                <a:gd name="f3" fmla="val 4285"/>
                <a:gd name="f4" fmla="val 4215"/>
                <a:gd name="f5" fmla="val 2064"/>
                <a:gd name="f6" fmla="val 1"/>
                <a:gd name="f7" fmla="val 1954"/>
                <a:gd name="f8" fmla="val 1843"/>
                <a:gd name="f9" fmla="val 40"/>
                <a:gd name="f10" fmla="val 1765"/>
                <a:gd name="f11" fmla="val 119"/>
                <a:gd name="f12" fmla="val 1915"/>
                <a:gd name="f13" fmla="val 2300"/>
                <a:gd name="f14" fmla="val 4128"/>
                <a:gd name="f15" fmla="val 2482"/>
                <a:gd name="f16" fmla="val 2324"/>
                <a:gd name="f17" fmla="val 2072"/>
                <a:gd name="f18" fmla="val 2363"/>
                <a:gd name="f19" fmla="val 2285"/>
                <a:gd name="f20" fmla="val 2174"/>
                <a:gd name="f21" fmla="*/ f0 1 4285"/>
                <a:gd name="f22" fmla="*/ f1 1 4215"/>
                <a:gd name="f23" fmla="val f2"/>
                <a:gd name="f24" fmla="val f3"/>
                <a:gd name="f25" fmla="val f4"/>
                <a:gd name="f26" fmla="+- f25 0 f23"/>
                <a:gd name="f27" fmla="+- f24 0 f23"/>
                <a:gd name="f28" fmla="*/ f27 1 4285"/>
                <a:gd name="f29" fmla="*/ f26 1 4215"/>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4285" h="4215">
                  <a:moveTo>
                    <a:pt x="f5" y="f6"/>
                  </a:moveTo>
                  <a:cubicBezTo>
                    <a:pt x="f7" y="f6"/>
                    <a:pt x="f8" y="f9"/>
                    <a:pt x="f10" y="f11"/>
                  </a:cubicBezTo>
                  <a:lnTo>
                    <a:pt x="f2" y="f12"/>
                  </a:lnTo>
                  <a:lnTo>
                    <a:pt x="f13" y="f4"/>
                  </a:lnTo>
                  <a:lnTo>
                    <a:pt x="f14" y="f15"/>
                  </a:lnTo>
                  <a:cubicBezTo>
                    <a:pt x="f3" y="f16"/>
                    <a:pt x="f3" y="f17"/>
                    <a:pt x="f14" y="f12"/>
                  </a:cubicBezTo>
                  <a:lnTo>
                    <a:pt x="f18" y="f11"/>
                  </a:lnTo>
                  <a:cubicBezTo>
                    <a:pt x="f19" y="f9"/>
                    <a:pt x="f2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1" name="Google Shape;5992;p67">
              <a:extLst>
                <a:ext uri="{FF2B5EF4-FFF2-40B4-BE49-F238E27FC236}">
                  <a16:creationId xmlns:a16="http://schemas.microsoft.com/office/drawing/2014/main" id="{DFFE6387-4A55-2E31-8434-037762A6593B}"/>
                </a:ext>
              </a:extLst>
            </p:cNvPr>
            <p:cNvSpPr/>
            <p:nvPr/>
          </p:nvSpPr>
          <p:spPr>
            <a:xfrm>
              <a:off x="6324529" y="4198568"/>
              <a:ext cx="301020" cy="292269"/>
            </a:xfrm>
            <a:custGeom>
              <a:avLst/>
              <a:gdLst>
                <a:gd name="f0" fmla="val w"/>
                <a:gd name="f1" fmla="val h"/>
                <a:gd name="f2" fmla="val 0"/>
                <a:gd name="f3" fmla="val 10492"/>
                <a:gd name="f4" fmla="val 10187"/>
                <a:gd name="f5" fmla="val 3497"/>
                <a:gd name="f6" fmla="val 1764"/>
                <a:gd name="f7" fmla="val 1733"/>
                <a:gd name="f8" fmla="val 1166"/>
                <a:gd name="f9" fmla="val 2332"/>
                <a:gd name="f10" fmla="val 725"/>
                <a:gd name="f11" fmla="val 3088"/>
                <a:gd name="f12" fmla="val 504"/>
                <a:gd name="f13" fmla="val 3812"/>
                <a:gd name="f14" fmla="val 5514"/>
                <a:gd name="f15" fmla="val 410"/>
                <a:gd name="f16" fmla="val 7404"/>
                <a:gd name="f17" fmla="val 8759"/>
                <a:gd name="f18" fmla="val 2667"/>
                <a:gd name="f19" fmla="val 9661"/>
                <a:gd name="f20" fmla="val 3919"/>
                <a:gd name="f21" fmla="val 5273"/>
                <a:gd name="f22" fmla="val 5384"/>
                <a:gd name="f23" fmla="val 5496"/>
                <a:gd name="f24" fmla="val 10183"/>
                <a:gd name="f25" fmla="val 5608"/>
                <a:gd name="f26" fmla="val 10176"/>
                <a:gd name="f27" fmla="val 6679"/>
                <a:gd name="f28" fmla="val 10082"/>
                <a:gd name="f29" fmla="val 7876"/>
                <a:gd name="f30" fmla="val 9609"/>
                <a:gd name="f31" fmla="val 8758"/>
                <a:gd name="f32" fmla="val 10491"/>
                <a:gd name="f33" fmla="val 7026"/>
                <a:gd name="f34" fmla="val 8191"/>
                <a:gd name="f35" fmla="val 4694"/>
                <a:gd name="f36" fmla="val 6396"/>
                <a:gd name="f37" fmla="val 6077"/>
                <a:gd name="f38" fmla="val 6715"/>
                <a:gd name="f39" fmla="val 5645"/>
                <a:gd name="f40" fmla="val 6880"/>
                <a:gd name="f41" fmla="val 5214"/>
                <a:gd name="f42" fmla="val 4794"/>
                <a:gd name="f43" fmla="val 4375"/>
                <a:gd name="f44" fmla="val 6722"/>
                <a:gd name="f45" fmla="val 4064"/>
                <a:gd name="f46" fmla="val 3434"/>
                <a:gd name="f47" fmla="val 5766"/>
                <a:gd name="f48" fmla="val 5797"/>
                <a:gd name="f49" fmla="*/ f0 1 10492"/>
                <a:gd name="f50" fmla="*/ f1 1 10187"/>
                <a:gd name="f51" fmla="val f2"/>
                <a:gd name="f52" fmla="val f3"/>
                <a:gd name="f53" fmla="val f4"/>
                <a:gd name="f54" fmla="+- f53 0 f51"/>
                <a:gd name="f55" fmla="+- f52 0 f51"/>
                <a:gd name="f56" fmla="*/ f55 1 10492"/>
                <a:gd name="f57" fmla="*/ f54 1 10187"/>
                <a:gd name="f58" fmla="*/ f51 1 f56"/>
                <a:gd name="f59" fmla="*/ f52 1 f56"/>
                <a:gd name="f60" fmla="*/ f51 1 f57"/>
                <a:gd name="f61" fmla="*/ f53 1 f57"/>
                <a:gd name="f62" fmla="*/ f58 f49 1"/>
                <a:gd name="f63" fmla="*/ f59 f49 1"/>
                <a:gd name="f64" fmla="*/ f61 f50 1"/>
                <a:gd name="f65" fmla="*/ f60 f50 1"/>
              </a:gdLst>
              <a:ahLst/>
              <a:cxnLst>
                <a:cxn ang="3cd4">
                  <a:pos x="hc" y="t"/>
                </a:cxn>
                <a:cxn ang="0">
                  <a:pos x="r" y="vc"/>
                </a:cxn>
                <a:cxn ang="cd4">
                  <a:pos x="hc" y="b"/>
                </a:cxn>
                <a:cxn ang="cd2">
                  <a:pos x="l" y="vc"/>
                </a:cxn>
              </a:cxnLst>
              <a:rect l="f62" t="f65" r="f63" b="f64"/>
              <a:pathLst>
                <a:path w="10492" h="10187">
                  <a:moveTo>
                    <a:pt x="f5" y="f2"/>
                  </a:moveTo>
                  <a:lnTo>
                    <a:pt x="f6" y="f7"/>
                  </a:lnTo>
                  <a:cubicBezTo>
                    <a:pt x="f8" y="f9"/>
                    <a:pt x="f10" y="f11"/>
                    <a:pt x="f12" y="f13"/>
                  </a:cubicBezTo>
                  <a:cubicBezTo>
                    <a:pt x="f2" y="f14"/>
                    <a:pt x="f15" y="f16"/>
                    <a:pt x="f6" y="f17"/>
                  </a:cubicBezTo>
                  <a:cubicBezTo>
                    <a:pt x="f18" y="f19"/>
                    <a:pt x="f20" y="f4"/>
                    <a:pt x="f21" y="f4"/>
                  </a:cubicBezTo>
                  <a:cubicBezTo>
                    <a:pt x="f22" y="f4"/>
                    <a:pt x="f23" y="f24"/>
                    <a:pt x="f25" y="f26"/>
                  </a:cubicBezTo>
                  <a:cubicBezTo>
                    <a:pt x="f27" y="f28"/>
                    <a:pt x="f29" y="f30"/>
                    <a:pt x="f31" y="f17"/>
                  </a:cubicBezTo>
                  <a:lnTo>
                    <a:pt x="f32" y="f33"/>
                  </a:lnTo>
                  <a:lnTo>
                    <a:pt x="f34" y="f35"/>
                  </a:lnTo>
                  <a:lnTo>
                    <a:pt x="f36" y="f36"/>
                  </a:lnTo>
                  <a:cubicBezTo>
                    <a:pt x="f37" y="f38"/>
                    <a:pt x="f39" y="f40"/>
                    <a:pt x="f41" y="f40"/>
                  </a:cubicBezTo>
                  <a:cubicBezTo>
                    <a:pt x="f42" y="f40"/>
                    <a:pt x="f43" y="f44"/>
                    <a:pt x="f45" y="f36"/>
                  </a:cubicBezTo>
                  <a:cubicBezTo>
                    <a:pt x="f46" y="f47"/>
                    <a:pt x="f46" y="f35"/>
                    <a:pt x="f45" y="f45"/>
                  </a:cubicBezTo>
                  <a:lnTo>
                    <a:pt x="f48" y="f9"/>
                  </a:ln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42" name="Google Shape;6007;p67">
            <a:extLst>
              <a:ext uri="{FF2B5EF4-FFF2-40B4-BE49-F238E27FC236}">
                <a16:creationId xmlns:a16="http://schemas.microsoft.com/office/drawing/2014/main" id="{3BEE813F-D2EF-FF18-9200-E81800EAA590}"/>
              </a:ext>
            </a:extLst>
          </p:cNvPr>
          <p:cNvGrpSpPr/>
          <p:nvPr/>
        </p:nvGrpSpPr>
        <p:grpSpPr>
          <a:xfrm>
            <a:off x="3964161" y="4157045"/>
            <a:ext cx="352263" cy="356771"/>
            <a:chOff x="3964161" y="4157045"/>
            <a:chExt cx="352263" cy="356771"/>
          </a:xfrm>
        </p:grpSpPr>
        <p:sp>
          <p:nvSpPr>
            <p:cNvPr id="43" name="Google Shape;6008;p67">
              <a:extLst>
                <a:ext uri="{FF2B5EF4-FFF2-40B4-BE49-F238E27FC236}">
                  <a16:creationId xmlns:a16="http://schemas.microsoft.com/office/drawing/2014/main" id="{7C1F99D3-F88C-EDCE-FFCA-F45209D253D9}"/>
                </a:ext>
              </a:extLst>
            </p:cNvPr>
            <p:cNvSpPr/>
            <p:nvPr/>
          </p:nvSpPr>
          <p:spPr>
            <a:xfrm>
              <a:off x="3964161" y="4157045"/>
              <a:ext cx="352263" cy="356771"/>
            </a:xfrm>
            <a:custGeom>
              <a:avLst/>
              <a:gdLst>
                <a:gd name="f0" fmla="val w"/>
                <a:gd name="f1" fmla="val h"/>
                <a:gd name="f2" fmla="val 0"/>
                <a:gd name="f3" fmla="val 12278"/>
                <a:gd name="f4" fmla="val 12435"/>
                <a:gd name="f5" fmla="val 5905"/>
                <a:gd name="f6" fmla="val 860"/>
                <a:gd name="f7" fmla="val 6421"/>
                <a:gd name="f8" fmla="val 6926"/>
                <a:gd name="f9" fmla="val 1412"/>
                <a:gd name="f10" fmla="val 7341"/>
                <a:gd name="f11" fmla="val 2467"/>
                <a:gd name="f12" fmla="val 6837"/>
                <a:gd name="f13" fmla="val 2593"/>
                <a:gd name="f14" fmla="val 6365"/>
                <a:gd name="f15" fmla="val 2782"/>
                <a:gd name="f16" fmla="val 5892"/>
                <a:gd name="f17" fmla="val 3003"/>
                <a:gd name="f18" fmla="val 5419"/>
                <a:gd name="f19" fmla="val 4947"/>
                <a:gd name="f20" fmla="val 4443"/>
                <a:gd name="f21" fmla="val 4893"/>
                <a:gd name="f22" fmla="val 1381"/>
                <a:gd name="f23" fmla="val 5404"/>
                <a:gd name="f24" fmla="val 4191"/>
                <a:gd name="f25" fmla="val 3255"/>
                <a:gd name="f26" fmla="val 3349"/>
                <a:gd name="f27" fmla="val 4632"/>
                <a:gd name="f28" fmla="val 3381"/>
                <a:gd name="f29" fmla="val 4884"/>
                <a:gd name="f30" fmla="val 3475"/>
                <a:gd name="f31" fmla="val 4726"/>
                <a:gd name="f32" fmla="val 3538"/>
                <a:gd name="f33" fmla="val 4600"/>
                <a:gd name="f34" fmla="val 3601"/>
                <a:gd name="f35" fmla="val 3696"/>
                <a:gd name="f36" fmla="val 4285"/>
                <a:gd name="f37" fmla="val 3790"/>
                <a:gd name="f38" fmla="val 4159"/>
                <a:gd name="f39" fmla="val 3853"/>
                <a:gd name="f40" fmla="val 4002"/>
                <a:gd name="f41" fmla="val 3948"/>
                <a:gd name="f42" fmla="val 4096"/>
                <a:gd name="f43" fmla="val 3727"/>
                <a:gd name="f44" fmla="val 3507"/>
                <a:gd name="f45" fmla="val 7625"/>
                <a:gd name="f46" fmla="val 3318"/>
                <a:gd name="f47" fmla="val 7688"/>
                <a:gd name="f48" fmla="val 7751"/>
                <a:gd name="f49" fmla="val 7782"/>
                <a:gd name="f50" fmla="val 3979"/>
                <a:gd name="f51" fmla="val 7499"/>
                <a:gd name="f52" fmla="val 7247"/>
                <a:gd name="f53" fmla="val 3633"/>
                <a:gd name="f54" fmla="val 6963"/>
                <a:gd name="f55" fmla="val 7184"/>
                <a:gd name="f56" fmla="val 3412"/>
                <a:gd name="f57" fmla="val 7404"/>
                <a:gd name="f58" fmla="val 2611"/>
                <a:gd name="f59" fmla="val 3034"/>
                <a:gd name="f60" fmla="val 2846"/>
                <a:gd name="f61" fmla="val 3110"/>
                <a:gd name="f62" fmla="val 3054"/>
                <a:gd name="f63" fmla="val 3403"/>
                <a:gd name="f64" fmla="val 3097"/>
                <a:gd name="f65" fmla="val 3309"/>
                <a:gd name="f66" fmla="val 3570"/>
                <a:gd name="f67" fmla="val 3183"/>
                <a:gd name="f68" fmla="val 4042"/>
                <a:gd name="f69" fmla="val 3151"/>
                <a:gd name="f70" fmla="val 4609"/>
                <a:gd name="f71" fmla="val 2742"/>
                <a:gd name="f72" fmla="val 4924"/>
                <a:gd name="f73" fmla="val 2363"/>
                <a:gd name="f74" fmla="val 5240"/>
                <a:gd name="f75" fmla="val 1954"/>
                <a:gd name="f76" fmla="val 5586"/>
                <a:gd name="f77" fmla="val 712"/>
                <a:gd name="f78" fmla="val 4068"/>
                <a:gd name="f79" fmla="val 945"/>
                <a:gd name="f80" fmla="val 9301"/>
                <a:gd name="f81" fmla="val 3075"/>
                <a:gd name="f82" fmla="val 10879"/>
                <a:gd name="f83" fmla="val 11079"/>
                <a:gd name="f84" fmla="val 4102"/>
                <a:gd name="f85" fmla="val 9862"/>
                <a:gd name="f86" fmla="val 5618"/>
                <a:gd name="f87" fmla="val 9515"/>
                <a:gd name="f88" fmla="val 5271"/>
                <a:gd name="f89" fmla="val 9137"/>
                <a:gd name="f90" fmla="val 8696"/>
                <a:gd name="f91" fmla="val 4641"/>
                <a:gd name="f92" fmla="val 8601"/>
                <a:gd name="f93" fmla="val 4137"/>
                <a:gd name="f94" fmla="val 8538"/>
                <a:gd name="f95" fmla="val 8412"/>
                <a:gd name="f96" fmla="val 3160"/>
                <a:gd name="f97" fmla="val 8746"/>
                <a:gd name="f98" fmla="val 3102"/>
                <a:gd name="f99" fmla="val 9042"/>
                <a:gd name="f100" fmla="val 8822"/>
                <a:gd name="f101" fmla="val 5744"/>
                <a:gd name="f102" fmla="val 9011"/>
                <a:gd name="f103" fmla="val 5901"/>
                <a:gd name="f104" fmla="val 9169"/>
                <a:gd name="f105" fmla="val 6059"/>
                <a:gd name="f106" fmla="val 9326"/>
                <a:gd name="f107" fmla="val 6216"/>
                <a:gd name="f108" fmla="val 6374"/>
                <a:gd name="f109" fmla="val 8980"/>
                <a:gd name="f110" fmla="val 6531"/>
                <a:gd name="f111" fmla="val 6689"/>
                <a:gd name="f112" fmla="val 3025"/>
                <a:gd name="f113" fmla="val 5775"/>
                <a:gd name="f114" fmla="val 6720"/>
                <a:gd name="f115" fmla="val 2836"/>
                <a:gd name="f116" fmla="val 6563"/>
                <a:gd name="f117" fmla="val 2679"/>
                <a:gd name="f118" fmla="val 6405"/>
                <a:gd name="f119" fmla="val 2521"/>
                <a:gd name="f120" fmla="val 6248"/>
                <a:gd name="f121" fmla="val 6090"/>
                <a:gd name="f122" fmla="val 2868"/>
                <a:gd name="f123" fmla="val 5933"/>
                <a:gd name="f124" fmla="val 3885"/>
                <a:gd name="f125" fmla="val 6617"/>
                <a:gd name="f126" fmla="val 4200"/>
                <a:gd name="f127" fmla="val 7278"/>
                <a:gd name="f128" fmla="val 7908"/>
                <a:gd name="f129" fmla="val 5082"/>
                <a:gd name="f130" fmla="val 8003"/>
                <a:gd name="f131" fmla="val 5838"/>
                <a:gd name="f132" fmla="val 6626"/>
                <a:gd name="f133" fmla="val 7413"/>
                <a:gd name="f134" fmla="val 7823"/>
                <a:gd name="f135" fmla="val 6585"/>
                <a:gd name="f136" fmla="val 8232"/>
                <a:gd name="f137" fmla="val 8579"/>
                <a:gd name="f138" fmla="val 5545"/>
                <a:gd name="f139" fmla="val 8421"/>
                <a:gd name="f140" fmla="val 5230"/>
                <a:gd name="f141" fmla="val 8043"/>
                <a:gd name="f142" fmla="val 4537"/>
                <a:gd name="f143" fmla="val 7634"/>
                <a:gd name="f144" fmla="val 3876"/>
                <a:gd name="f145" fmla="val 3844"/>
                <a:gd name="f146" fmla="val 6657"/>
                <a:gd name="f147" fmla="val 5870"/>
                <a:gd name="f148" fmla="val 4830"/>
                <a:gd name="f149" fmla="val 4452"/>
                <a:gd name="f150" fmla="val 4263"/>
                <a:gd name="f151" fmla="val 5577"/>
                <a:gd name="f152" fmla="val 4033"/>
                <a:gd name="f153" fmla="val 8516"/>
                <a:gd name="f154" fmla="val 4317"/>
                <a:gd name="f155" fmla="val 8674"/>
                <a:gd name="f156" fmla="val 4474"/>
                <a:gd name="f157" fmla="val 8737"/>
                <a:gd name="f158" fmla="val 8831"/>
                <a:gd name="f159" fmla="val 4758"/>
                <a:gd name="f160" fmla="val 8894"/>
                <a:gd name="f161" fmla="val 4915"/>
                <a:gd name="f162" fmla="val 8989"/>
                <a:gd name="f163" fmla="val 4663"/>
                <a:gd name="f164" fmla="val 9052"/>
                <a:gd name="f165" fmla="val 9146"/>
                <a:gd name="f166" fmla="val 4254"/>
                <a:gd name="f167" fmla="val 9178"/>
                <a:gd name="f168" fmla="val 8926"/>
                <a:gd name="f169" fmla="val 9083"/>
                <a:gd name="f170" fmla="val 6846"/>
                <a:gd name="f171" fmla="val 2300"/>
                <a:gd name="f172" fmla="val 7193"/>
                <a:gd name="f173" fmla="val 2710"/>
                <a:gd name="f174" fmla="val 7571"/>
                <a:gd name="f175" fmla="val 3214"/>
                <a:gd name="f176" fmla="val 8358"/>
                <a:gd name="f177" fmla="val 8863"/>
                <a:gd name="f178" fmla="val 9335"/>
                <a:gd name="f179" fmla="val 3090"/>
                <a:gd name="f180" fmla="val 9388"/>
                <a:gd name="f181" fmla="val 2806"/>
                <a:gd name="f182" fmla="val 9414"/>
                <a:gd name="f183" fmla="val 2555"/>
                <a:gd name="f184" fmla="val 1015"/>
                <a:gd name="f185" fmla="val 681"/>
                <a:gd name="f186" fmla="val 8445"/>
                <a:gd name="f187" fmla="val 9925"/>
                <a:gd name="f188" fmla="val 11167"/>
                <a:gd name="f189" fmla="val 8392"/>
                <a:gd name="f190" fmla="val 10934"/>
                <a:gd name="f191" fmla="val 9430"/>
                <a:gd name="f192" fmla="val 9267"/>
                <a:gd name="f193" fmla="val 9032"/>
                <a:gd name="f194" fmla="val 8768"/>
                <a:gd name="f195" fmla="val 9410"/>
                <a:gd name="f196" fmla="val 8475"/>
                <a:gd name="f197" fmla="val 9367"/>
                <a:gd name="f198" fmla="val 8664"/>
                <a:gd name="f199" fmla="val 8390"/>
                <a:gd name="f200" fmla="val 8727"/>
                <a:gd name="f201" fmla="val 7508"/>
                <a:gd name="f202" fmla="val 5924"/>
                <a:gd name="f203" fmla="val 9461"/>
                <a:gd name="f204" fmla="val 6396"/>
                <a:gd name="f205" fmla="val 9650"/>
                <a:gd name="f206" fmla="val 6869"/>
                <a:gd name="f207" fmla="val 9839"/>
                <a:gd name="f208" fmla="val 9965"/>
                <a:gd name="f209" fmla="val 6962"/>
                <a:gd name="f210" fmla="val 11056"/>
                <a:gd name="f211" fmla="val 6440"/>
                <a:gd name="f212" fmla="val 11607"/>
                <a:gd name="f213" fmla="val 5922"/>
                <a:gd name="f214" fmla="val 5408"/>
                <a:gd name="f215" fmla="val 4898"/>
                <a:gd name="f216" fmla="val 11064"/>
                <a:gd name="f217" fmla="val 4978"/>
                <a:gd name="f218" fmla="val 5451"/>
                <a:gd name="f219" fmla="val 5931"/>
                <a:gd name="f220" fmla="val 1"/>
                <a:gd name="f221" fmla="val 5817"/>
                <a:gd name="f222" fmla="val 5699"/>
                <a:gd name="f223" fmla="val 14"/>
                <a:gd name="f224" fmla="val 41"/>
                <a:gd name="f225" fmla="val 262"/>
                <a:gd name="f226" fmla="val 1333"/>
                <a:gd name="f227" fmla="val 3655"/>
                <a:gd name="f228" fmla="val 2278"/>
                <a:gd name="f229" fmla="val 3326"/>
                <a:gd name="f230" fmla="val 2223"/>
                <a:gd name="f231" fmla="val 2973"/>
                <a:gd name="f232" fmla="val 2187"/>
                <a:gd name="f233" fmla="val 2624"/>
                <a:gd name="f234" fmla="val 1770"/>
                <a:gd name="f235" fmla="val 939"/>
                <a:gd name="f236" fmla="val 2404"/>
                <a:gd name="f237" fmla="val 536"/>
                <a:gd name="f238" fmla="val 4074"/>
                <a:gd name="f239" fmla="val 662"/>
                <a:gd name="f240" fmla="val 5334"/>
                <a:gd name="f241" fmla="val 1387"/>
                <a:gd name="f242" fmla="val 788"/>
                <a:gd name="f243" fmla="val 6972"/>
                <a:gd name="f244" fmla="val 158"/>
                <a:gd name="f245" fmla="val 379"/>
                <a:gd name="f246" fmla="val 599"/>
                <a:gd name="f247" fmla="val 1166"/>
                <a:gd name="f248" fmla="val 10028"/>
                <a:gd name="f249" fmla="val 1922"/>
                <a:gd name="f250" fmla="val 10186"/>
                <a:gd name="f251" fmla="val 2157"/>
                <a:gd name="f252" fmla="val 10241"/>
                <a:gd name="f253" fmla="val 2410"/>
                <a:gd name="f254" fmla="val 10266"/>
                <a:gd name="f255" fmla="val 2668"/>
                <a:gd name="f256" fmla="val 2998"/>
                <a:gd name="f257" fmla="val 3337"/>
                <a:gd name="f258" fmla="val 10225"/>
                <a:gd name="f259" fmla="val 10154"/>
                <a:gd name="f260" fmla="val 4221"/>
                <a:gd name="f261" fmla="val 11678"/>
                <a:gd name="f262" fmla="val 5076"/>
                <a:gd name="f263" fmla="val 12434"/>
                <a:gd name="f264" fmla="val 5929"/>
                <a:gd name="f265" fmla="val 6786"/>
                <a:gd name="f266" fmla="val 7639"/>
                <a:gd name="f267" fmla="val 11670"/>
                <a:gd name="f268" fmla="val 8192"/>
                <a:gd name="f269" fmla="val 8550"/>
                <a:gd name="f270" fmla="val 10215"/>
                <a:gd name="f271" fmla="val 8882"/>
                <a:gd name="f272" fmla="val 10243"/>
                <a:gd name="f273" fmla="val 9186"/>
                <a:gd name="f274" fmla="val 11589"/>
                <a:gd name="f275" fmla="val 8453"/>
                <a:gd name="f276" fmla="val 10460"/>
                <a:gd name="f277" fmla="val 12272"/>
                <a:gd name="f278" fmla="val 4014"/>
                <a:gd name="f279" fmla="val 11618"/>
                <a:gd name="f280" fmla="val 2182"/>
                <a:gd name="f281" fmla="val 9217"/>
                <a:gd name="f282" fmla="val 8904"/>
                <a:gd name="f283" fmla="val 8562"/>
                <a:gd name="f284" fmla="val 2213"/>
                <a:gd name="f285" fmla="val 7765"/>
                <a:gd name="f286" fmla="val 1139"/>
                <a:gd name="f287" fmla="val 7004"/>
                <a:gd name="f288" fmla="*/ f0 1 12278"/>
                <a:gd name="f289" fmla="*/ f1 1 12435"/>
                <a:gd name="f290" fmla="val f2"/>
                <a:gd name="f291" fmla="val f3"/>
                <a:gd name="f292" fmla="val f4"/>
                <a:gd name="f293" fmla="+- f292 0 f290"/>
                <a:gd name="f294" fmla="+- f291 0 f290"/>
                <a:gd name="f295" fmla="*/ f294 1 12278"/>
                <a:gd name="f296" fmla="*/ f293 1 12435"/>
                <a:gd name="f297" fmla="*/ f290 1 f295"/>
                <a:gd name="f298" fmla="*/ f291 1 f295"/>
                <a:gd name="f299" fmla="*/ f290 1 f296"/>
                <a:gd name="f300" fmla="*/ f292 1 f296"/>
                <a:gd name="f301" fmla="*/ f297 f288 1"/>
                <a:gd name="f302" fmla="*/ f298 f288 1"/>
                <a:gd name="f303" fmla="*/ f300 f289 1"/>
                <a:gd name="f304" fmla="*/ f299 f289 1"/>
              </a:gdLst>
              <a:ahLst/>
              <a:cxnLst>
                <a:cxn ang="3cd4">
                  <a:pos x="hc" y="t"/>
                </a:cxn>
                <a:cxn ang="0">
                  <a:pos x="r" y="vc"/>
                </a:cxn>
                <a:cxn ang="cd4">
                  <a:pos x="hc" y="b"/>
                </a:cxn>
                <a:cxn ang="cd2">
                  <a:pos x="l" y="vc"/>
                </a:cxn>
              </a:cxnLst>
              <a:rect l="f301" t="f304" r="f302" b="f303"/>
              <a:pathLst>
                <a:path w="12278" h="12435">
                  <a:moveTo>
                    <a:pt x="f5" y="f6"/>
                  </a:moveTo>
                  <a:cubicBezTo>
                    <a:pt x="f7" y="f6"/>
                    <a:pt x="f8" y="f9"/>
                    <a:pt x="f10" y="f11"/>
                  </a:cubicBezTo>
                  <a:cubicBezTo>
                    <a:pt x="f12" y="f13"/>
                    <a:pt x="f14" y="f15"/>
                    <a:pt x="f16" y="f17"/>
                  </a:cubicBezTo>
                  <a:cubicBezTo>
                    <a:pt x="f18" y="f15"/>
                    <a:pt x="f19" y="f13"/>
                    <a:pt x="f20" y="f11"/>
                  </a:cubicBezTo>
                  <a:cubicBezTo>
                    <a:pt x="f21" y="f22"/>
                    <a:pt x="f23" y="f6"/>
                    <a:pt x="f5" y="f6"/>
                  </a:cubicBezTo>
                  <a:close/>
                  <a:moveTo>
                    <a:pt x="f24" y="f25"/>
                  </a:moveTo>
                  <a:cubicBezTo>
                    <a:pt x="f20" y="f26"/>
                    <a:pt x="f27" y="f28"/>
                    <a:pt x="f29" y="f30"/>
                  </a:cubicBezTo>
                  <a:cubicBezTo>
                    <a:pt x="f31" y="f32"/>
                    <a:pt x="f33" y="f34"/>
                    <a:pt x="f20" y="f35"/>
                  </a:cubicBezTo>
                  <a:cubicBezTo>
                    <a:pt x="f36" y="f37"/>
                    <a:pt x="f38" y="f39"/>
                    <a:pt x="f40" y="f41"/>
                  </a:cubicBezTo>
                  <a:cubicBezTo>
                    <a:pt x="f42" y="f43"/>
                    <a:pt x="f38" y="f44"/>
                    <a:pt x="f24" y="f25"/>
                  </a:cubicBezTo>
                  <a:close/>
                  <a:moveTo>
                    <a:pt x="f45" y="f46"/>
                  </a:moveTo>
                  <a:cubicBezTo>
                    <a:pt x="f47" y="f44"/>
                    <a:pt x="f48" y="f43"/>
                    <a:pt x="f49" y="f50"/>
                  </a:cubicBezTo>
                  <a:cubicBezTo>
                    <a:pt x="f51" y="f37"/>
                    <a:pt x="f52" y="f53"/>
                    <a:pt x="f54" y="f44"/>
                  </a:cubicBezTo>
                  <a:cubicBezTo>
                    <a:pt x="f55" y="f56"/>
                    <a:pt x="f57" y="f26"/>
                    <a:pt x="f45" y="f46"/>
                  </a:cubicBezTo>
                  <a:close/>
                  <a:moveTo>
                    <a:pt x="f58" y="f59"/>
                  </a:moveTo>
                  <a:cubicBezTo>
                    <a:pt x="f60" y="f59"/>
                    <a:pt x="f61" y="f62"/>
                    <a:pt x="f63" y="f64"/>
                  </a:cubicBezTo>
                  <a:cubicBezTo>
                    <a:pt x="f65" y="f66"/>
                    <a:pt x="f67" y="f68"/>
                    <a:pt x="f69" y="f70"/>
                  </a:cubicBezTo>
                  <a:cubicBezTo>
                    <a:pt x="f71" y="f72"/>
                    <a:pt x="f73" y="f74"/>
                    <a:pt x="f75" y="f76"/>
                  </a:cubicBezTo>
                  <a:cubicBezTo>
                    <a:pt x="f77" y="f78"/>
                    <a:pt x="f79" y="f59"/>
                    <a:pt x="f58" y="f59"/>
                  </a:cubicBezTo>
                  <a:close/>
                  <a:moveTo>
                    <a:pt x="f80" y="f81"/>
                  </a:moveTo>
                  <a:cubicBezTo>
                    <a:pt x="f82" y="f81"/>
                    <a:pt x="f83" y="f84"/>
                    <a:pt x="f85" y="f86"/>
                  </a:cubicBezTo>
                  <a:cubicBezTo>
                    <a:pt x="f87" y="f88"/>
                    <a:pt x="f89" y="f72"/>
                    <a:pt x="f90" y="f91"/>
                  </a:cubicBezTo>
                  <a:cubicBezTo>
                    <a:pt x="f92" y="f93"/>
                    <a:pt x="f94" y="f34"/>
                    <a:pt x="f95" y="f96"/>
                  </a:cubicBezTo>
                  <a:cubicBezTo>
                    <a:pt x="f97" y="f98"/>
                    <a:pt x="f99" y="f81"/>
                    <a:pt x="f80" y="f81"/>
                  </a:cubicBezTo>
                  <a:close/>
                  <a:moveTo>
                    <a:pt x="f100" y="f101"/>
                  </a:moveTo>
                  <a:cubicBezTo>
                    <a:pt x="f102" y="f103"/>
                    <a:pt x="f104" y="f105"/>
                    <a:pt x="f106" y="f107"/>
                  </a:cubicBezTo>
                  <a:cubicBezTo>
                    <a:pt x="f104" y="f108"/>
                    <a:pt x="f109" y="f110"/>
                    <a:pt x="f100" y="f111"/>
                  </a:cubicBezTo>
                  <a:lnTo>
                    <a:pt x="f100" y="f101"/>
                  </a:lnTo>
                  <a:close/>
                  <a:moveTo>
                    <a:pt x="f112" y="f113"/>
                  </a:moveTo>
                  <a:lnTo>
                    <a:pt x="f112" y="f114"/>
                  </a:lnTo>
                  <a:cubicBezTo>
                    <a:pt x="f115" y="f116"/>
                    <a:pt x="f117" y="f118"/>
                    <a:pt x="f119" y="f120"/>
                  </a:cubicBezTo>
                  <a:cubicBezTo>
                    <a:pt x="f117" y="f121"/>
                    <a:pt x="f122" y="f123"/>
                    <a:pt x="f112" y="f113"/>
                  </a:cubicBezTo>
                  <a:close/>
                  <a:moveTo>
                    <a:pt x="f16" y="f124"/>
                  </a:moveTo>
                  <a:cubicBezTo>
                    <a:pt x="f125" y="f126"/>
                    <a:pt x="f127" y="f70"/>
                    <a:pt x="f128" y="f129"/>
                  </a:cubicBezTo>
                  <a:cubicBezTo>
                    <a:pt x="f130" y="f131"/>
                    <a:pt x="f130" y="f132"/>
                    <a:pt x="f128" y="f133"/>
                  </a:cubicBezTo>
                  <a:cubicBezTo>
                    <a:pt x="f127" y="f134"/>
                    <a:pt x="f135" y="f136"/>
                    <a:pt x="f16" y="f137"/>
                  </a:cubicBezTo>
                  <a:cubicBezTo>
                    <a:pt x="f138" y="f139"/>
                    <a:pt x="f140" y="f136"/>
                    <a:pt x="f29" y="f141"/>
                  </a:cubicBezTo>
                  <a:cubicBezTo>
                    <a:pt x="f142" y="f134"/>
                    <a:pt x="f24" y="f143"/>
                    <a:pt x="f144" y="f133"/>
                  </a:cubicBezTo>
                  <a:cubicBezTo>
                    <a:pt x="f145" y="f146"/>
                    <a:pt x="f145" y="f147"/>
                    <a:pt x="f144" y="f129"/>
                  </a:cubicBezTo>
                  <a:cubicBezTo>
                    <a:pt x="f24" y="f148"/>
                    <a:pt x="f142" y="f91"/>
                    <a:pt x="f29" y="f149"/>
                  </a:cubicBezTo>
                  <a:cubicBezTo>
                    <a:pt x="f140" y="f150"/>
                    <a:pt x="f151" y="f68"/>
                    <a:pt x="f16" y="f124"/>
                  </a:cubicBezTo>
                  <a:close/>
                  <a:moveTo>
                    <a:pt x="f152" y="f153"/>
                  </a:moveTo>
                  <a:cubicBezTo>
                    <a:pt x="f38" y="f137"/>
                    <a:pt x="f154" y="f155"/>
                    <a:pt x="f156" y="f157"/>
                  </a:cubicBezTo>
                  <a:cubicBezTo>
                    <a:pt x="f27" y="f158"/>
                    <a:pt x="f159" y="f160"/>
                    <a:pt x="f161" y="f162"/>
                  </a:cubicBezTo>
                  <a:cubicBezTo>
                    <a:pt x="f163" y="f164"/>
                    <a:pt x="f156" y="f165"/>
                    <a:pt x="f166" y="f167"/>
                  </a:cubicBezTo>
                  <a:cubicBezTo>
                    <a:pt x="f38" y="f168"/>
                    <a:pt x="f42" y="f157"/>
                    <a:pt x="f152" y="f153"/>
                  </a:cubicBezTo>
                  <a:close/>
                  <a:moveTo>
                    <a:pt x="f49" y="f153"/>
                  </a:moveTo>
                  <a:cubicBezTo>
                    <a:pt x="f48" y="f157"/>
                    <a:pt x="f47" y="f162"/>
                    <a:pt x="f45" y="f167"/>
                  </a:cubicBezTo>
                  <a:cubicBezTo>
                    <a:pt x="f57" y="f169"/>
                    <a:pt x="f55" y="f164"/>
                    <a:pt x="f54" y="f162"/>
                  </a:cubicBezTo>
                  <a:cubicBezTo>
                    <a:pt x="f127" y="f158"/>
                    <a:pt x="f51" y="f155"/>
                    <a:pt x="f49" y="f153"/>
                  </a:cubicBezTo>
                  <a:close/>
                  <a:moveTo>
                    <a:pt x="f75" y="f170"/>
                  </a:moveTo>
                  <a:cubicBezTo>
                    <a:pt x="f171" y="f172"/>
                    <a:pt x="f173" y="f174"/>
                    <a:pt x="f69" y="f134"/>
                  </a:cubicBezTo>
                  <a:cubicBezTo>
                    <a:pt x="f175" y="f176"/>
                    <a:pt x="f65" y="f177"/>
                    <a:pt x="f63" y="f178"/>
                  </a:cubicBezTo>
                  <a:cubicBezTo>
                    <a:pt x="f179" y="f180"/>
                    <a:pt x="f181" y="f182"/>
                    <a:pt x="f183" y="f182"/>
                  </a:cubicBezTo>
                  <a:cubicBezTo>
                    <a:pt x="f184" y="f182"/>
                    <a:pt x="f185" y="f186"/>
                    <a:pt x="f75" y="f170"/>
                  </a:cubicBezTo>
                  <a:close/>
                  <a:moveTo>
                    <a:pt x="f187" y="f170"/>
                  </a:moveTo>
                  <a:lnTo>
                    <a:pt x="f187" y="f170"/>
                  </a:lnTo>
                  <a:cubicBezTo>
                    <a:pt x="f188" y="f189"/>
                    <a:pt x="f190" y="f191"/>
                    <a:pt x="f192" y="f191"/>
                  </a:cubicBezTo>
                  <a:cubicBezTo>
                    <a:pt x="f193" y="f191"/>
                    <a:pt x="f194" y="f195"/>
                    <a:pt x="f196" y="f197"/>
                  </a:cubicBezTo>
                  <a:cubicBezTo>
                    <a:pt x="f94" y="f160"/>
                    <a:pt x="f198" y="f199"/>
                    <a:pt x="f200" y="f134"/>
                  </a:cubicBezTo>
                  <a:cubicBezTo>
                    <a:pt x="f89" y="f201"/>
                    <a:pt x="f87" y="f172"/>
                    <a:pt x="f187" y="f170"/>
                  </a:cubicBezTo>
                  <a:close/>
                  <a:moveTo>
                    <a:pt x="f202" y="f203"/>
                  </a:moveTo>
                  <a:cubicBezTo>
                    <a:pt x="f204" y="f205"/>
                    <a:pt x="f206" y="f207"/>
                    <a:pt x="f57" y="f208"/>
                  </a:cubicBezTo>
                  <a:cubicBezTo>
                    <a:pt x="f209" y="f210"/>
                    <a:pt x="f211" y="f212"/>
                    <a:pt x="f213" y="f212"/>
                  </a:cubicBezTo>
                  <a:cubicBezTo>
                    <a:pt x="f214" y="f212"/>
                    <a:pt x="f215" y="f216"/>
                    <a:pt x="f156" y="f208"/>
                  </a:cubicBezTo>
                  <a:cubicBezTo>
                    <a:pt x="f217" y="f207"/>
                    <a:pt x="f218" y="f205"/>
                    <a:pt x="f202" y="f203"/>
                  </a:cubicBezTo>
                  <a:close/>
                  <a:moveTo>
                    <a:pt x="f219" y="f220"/>
                  </a:moveTo>
                  <a:cubicBezTo>
                    <a:pt x="f221" y="f220"/>
                    <a:pt x="f222" y="f223"/>
                    <a:pt x="f151" y="f224"/>
                  </a:cubicBezTo>
                  <a:cubicBezTo>
                    <a:pt x="f27" y="f225"/>
                    <a:pt x="f40" y="f226"/>
                    <a:pt x="f227" y="f228"/>
                  </a:cubicBezTo>
                  <a:cubicBezTo>
                    <a:pt x="f229" y="f230"/>
                    <a:pt x="f231" y="f232"/>
                    <a:pt x="f233" y="f232"/>
                  </a:cubicBezTo>
                  <a:cubicBezTo>
                    <a:pt x="f234" y="f232"/>
                    <a:pt x="f235" y="f236"/>
                    <a:pt x="f237" y="f64"/>
                  </a:cubicBezTo>
                  <a:cubicBezTo>
                    <a:pt x="f220" y="f238"/>
                    <a:pt x="f239" y="f240"/>
                    <a:pt x="f241" y="f107"/>
                  </a:cubicBezTo>
                  <a:cubicBezTo>
                    <a:pt x="f242" y="f243"/>
                    <a:pt x="f244" y="f141"/>
                    <a:pt x="f245" y="f168"/>
                  </a:cubicBezTo>
                  <a:cubicBezTo>
                    <a:pt x="f246" y="f205"/>
                    <a:pt x="f247" y="f248"/>
                    <a:pt x="f249" y="f250"/>
                  </a:cubicBezTo>
                  <a:cubicBezTo>
                    <a:pt x="f251" y="f252"/>
                    <a:pt x="f253" y="f254"/>
                    <a:pt x="f255" y="f254"/>
                  </a:cubicBezTo>
                  <a:cubicBezTo>
                    <a:pt x="f256" y="f254"/>
                    <a:pt x="f257" y="f258"/>
                    <a:pt x="f227" y="f259"/>
                  </a:cubicBezTo>
                  <a:cubicBezTo>
                    <a:pt x="f260" y="f261"/>
                    <a:pt x="f262" y="f263"/>
                    <a:pt x="f264" y="f263"/>
                  </a:cubicBezTo>
                  <a:cubicBezTo>
                    <a:pt x="f265" y="f263"/>
                    <a:pt x="f266" y="f267"/>
                    <a:pt x="f268" y="f259"/>
                  </a:cubicBezTo>
                  <a:cubicBezTo>
                    <a:pt x="f269" y="f270"/>
                    <a:pt x="f271" y="f272"/>
                    <a:pt x="f273" y="f272"/>
                  </a:cubicBezTo>
                  <a:cubicBezTo>
                    <a:pt x="f274" y="f272"/>
                    <a:pt x="f3" y="f275"/>
                    <a:pt x="f276" y="f107"/>
                  </a:cubicBezTo>
                  <a:cubicBezTo>
                    <a:pt x="f277" y="f278"/>
                    <a:pt x="f279" y="f280"/>
                    <a:pt x="f281" y="f280"/>
                  </a:cubicBezTo>
                  <a:cubicBezTo>
                    <a:pt x="f282" y="f280"/>
                    <a:pt x="f283" y="f284"/>
                    <a:pt x="f268" y="f228"/>
                  </a:cubicBezTo>
                  <a:cubicBezTo>
                    <a:pt x="f285" y="f286"/>
                    <a:pt x="f287" y="f220"/>
                    <a:pt x="f219" y="f220"/>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4" name="Google Shape;6009;p67">
              <a:extLst>
                <a:ext uri="{FF2B5EF4-FFF2-40B4-BE49-F238E27FC236}">
                  <a16:creationId xmlns:a16="http://schemas.microsoft.com/office/drawing/2014/main" id="{7B97CDC8-50B1-D4BF-2F23-51F13B1AC85A}"/>
                </a:ext>
              </a:extLst>
            </p:cNvPr>
            <p:cNvSpPr/>
            <p:nvPr/>
          </p:nvSpPr>
          <p:spPr>
            <a:xfrm>
              <a:off x="4097947" y="4300094"/>
              <a:ext cx="72329" cy="71469"/>
            </a:xfrm>
            <a:custGeom>
              <a:avLst/>
              <a:gdLst>
                <a:gd name="f0" fmla="val w"/>
                <a:gd name="f1" fmla="val h"/>
                <a:gd name="f2" fmla="val 0"/>
                <a:gd name="f3" fmla="val 2521"/>
                <a:gd name="f4" fmla="val 2491"/>
                <a:gd name="f5" fmla="val 1313"/>
                <a:gd name="f6" fmla="val 1295"/>
                <a:gd name="f7" fmla="val 1278"/>
                <a:gd name="f8" fmla="val 1"/>
                <a:gd name="f9" fmla="val 1261"/>
                <a:gd name="f10" fmla="val 599"/>
                <a:gd name="f11" fmla="val 569"/>
                <a:gd name="f12" fmla="val 63"/>
                <a:gd name="f13" fmla="val 1230"/>
                <a:gd name="f14" fmla="val 1955"/>
                <a:gd name="f15" fmla="val 567"/>
                <a:gd name="f16" fmla="val 2490"/>
                <a:gd name="f17" fmla="val 1954"/>
                <a:gd name="f18" fmla="val 2489"/>
                <a:gd name="f19" fmla="val 585"/>
                <a:gd name="f20" fmla="val 1980"/>
                <a:gd name="f21" fmla="*/ f0 1 2521"/>
                <a:gd name="f22" fmla="*/ f1 1 2491"/>
                <a:gd name="f23" fmla="val f2"/>
                <a:gd name="f24" fmla="val f3"/>
                <a:gd name="f25" fmla="val f4"/>
                <a:gd name="f26" fmla="+- f25 0 f23"/>
                <a:gd name="f27" fmla="+- f24 0 f23"/>
                <a:gd name="f28" fmla="*/ f27 1 2521"/>
                <a:gd name="f29" fmla="*/ f26 1 2491"/>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2521" h="2491">
                  <a:moveTo>
                    <a:pt x="f5" y="f2"/>
                  </a:moveTo>
                  <a:cubicBezTo>
                    <a:pt x="f6" y="f2"/>
                    <a:pt x="f7" y="f8"/>
                    <a:pt x="f9" y="f8"/>
                  </a:cubicBezTo>
                  <a:cubicBezTo>
                    <a:pt x="f10" y="f8"/>
                    <a:pt x="f2" y="f11"/>
                    <a:pt x="f12" y="f13"/>
                  </a:cubicBezTo>
                  <a:cubicBezTo>
                    <a:pt x="f2" y="f14"/>
                    <a:pt x="f15" y="f16"/>
                    <a:pt x="f9" y="f16"/>
                  </a:cubicBezTo>
                  <a:cubicBezTo>
                    <a:pt x="f17" y="f16"/>
                    <a:pt x="f3" y="f14"/>
                    <a:pt x="f18" y="f13"/>
                  </a:cubicBezTo>
                  <a:cubicBezTo>
                    <a:pt x="f18" y="f19"/>
                    <a:pt x="f2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45" name="Google Shape;6018;p67">
            <a:extLst>
              <a:ext uri="{FF2B5EF4-FFF2-40B4-BE49-F238E27FC236}">
                <a16:creationId xmlns:a16="http://schemas.microsoft.com/office/drawing/2014/main" id="{8721D9ED-AB22-B2B6-7E61-5089482C8BC7}"/>
              </a:ext>
            </a:extLst>
          </p:cNvPr>
          <p:cNvGrpSpPr/>
          <p:nvPr/>
        </p:nvGrpSpPr>
        <p:grpSpPr>
          <a:xfrm>
            <a:off x="7665927" y="4173513"/>
            <a:ext cx="365211" cy="332668"/>
            <a:chOff x="7665927" y="4173513"/>
            <a:chExt cx="365211" cy="332668"/>
          </a:xfrm>
        </p:grpSpPr>
        <p:sp>
          <p:nvSpPr>
            <p:cNvPr id="46" name="Google Shape;6019;p67">
              <a:extLst>
                <a:ext uri="{FF2B5EF4-FFF2-40B4-BE49-F238E27FC236}">
                  <a16:creationId xmlns:a16="http://schemas.microsoft.com/office/drawing/2014/main" id="{3166F662-5C9D-15EF-3C30-6381036990E6}"/>
                </a:ext>
              </a:extLst>
            </p:cNvPr>
            <p:cNvSpPr/>
            <p:nvPr/>
          </p:nvSpPr>
          <p:spPr>
            <a:xfrm>
              <a:off x="7665927" y="4173513"/>
              <a:ext cx="344436" cy="94942"/>
            </a:xfrm>
            <a:custGeom>
              <a:avLst/>
              <a:gdLst>
                <a:gd name="f0" fmla="val w"/>
                <a:gd name="f1" fmla="val h"/>
                <a:gd name="f2" fmla="val 0"/>
                <a:gd name="f3" fmla="val 12005"/>
                <a:gd name="f4" fmla="val 3309"/>
                <a:gd name="f5" fmla="val 1671"/>
                <a:gd name="f6" fmla="val 757"/>
                <a:gd name="f7" fmla="val 1"/>
                <a:gd name="f8" fmla="val 1670"/>
                <a:gd name="f9" fmla="val 2552"/>
                <a:gd name="f10" fmla="val 3308"/>
                <a:gd name="f11" fmla="val 11469"/>
                <a:gd name="f12" fmla="val 11815"/>
                <a:gd name="f13" fmla="val 12004"/>
                <a:gd name="f14" fmla="val 2930"/>
                <a:gd name="f15" fmla="val 11784"/>
                <a:gd name="f16" fmla="val 2647"/>
                <a:gd name="f17" fmla="val 11595"/>
                <a:gd name="f18" fmla="val 2363"/>
                <a:gd name="f19" fmla="val 2017"/>
                <a:gd name="f20" fmla="val 1292"/>
                <a:gd name="f21" fmla="val 946"/>
                <a:gd name="f22" fmla="val 662"/>
                <a:gd name="f23" fmla="val 11973"/>
                <a:gd name="f24" fmla="val 410"/>
                <a:gd name="f25" fmla="*/ f0 1 12005"/>
                <a:gd name="f26" fmla="*/ f1 1 3309"/>
                <a:gd name="f27" fmla="val f2"/>
                <a:gd name="f28" fmla="val f3"/>
                <a:gd name="f29" fmla="val f4"/>
                <a:gd name="f30" fmla="+- f29 0 f27"/>
                <a:gd name="f31" fmla="+- f28 0 f27"/>
                <a:gd name="f32" fmla="*/ f31 1 12005"/>
                <a:gd name="f33" fmla="*/ f30 1 3309"/>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12005" h="3309">
                  <a:moveTo>
                    <a:pt x="f5" y="f2"/>
                  </a:moveTo>
                  <a:cubicBezTo>
                    <a:pt x="f6" y="f2"/>
                    <a:pt x="f7" y="f6"/>
                    <a:pt x="f7" y="f8"/>
                  </a:cubicBezTo>
                  <a:cubicBezTo>
                    <a:pt x="f7" y="f9"/>
                    <a:pt x="f6" y="f10"/>
                    <a:pt x="f5" y="f10"/>
                  </a:cubicBezTo>
                  <a:lnTo>
                    <a:pt x="f11" y="f10"/>
                  </a:lnTo>
                  <a:cubicBezTo>
                    <a:pt x="f12" y="f10"/>
                    <a:pt x="f13" y="f14"/>
                    <a:pt x="f15" y="f16"/>
                  </a:cubicBezTo>
                  <a:cubicBezTo>
                    <a:pt x="f17" y="f18"/>
                    <a:pt x="f11" y="f19"/>
                    <a:pt x="f11" y="f8"/>
                  </a:cubicBezTo>
                  <a:cubicBezTo>
                    <a:pt x="f11" y="f20"/>
                    <a:pt x="f17" y="f21"/>
                    <a:pt x="f15" y="f22"/>
                  </a:cubicBezTo>
                  <a:cubicBezTo>
                    <a:pt x="f23" y="f24"/>
                    <a:pt x="f15" y="f2"/>
                    <a:pt x="f1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7" name="Google Shape;6020;p67">
              <a:extLst>
                <a:ext uri="{FF2B5EF4-FFF2-40B4-BE49-F238E27FC236}">
                  <a16:creationId xmlns:a16="http://schemas.microsoft.com/office/drawing/2014/main" id="{70B23249-FABF-11C7-70ED-6C5E9C9EE57E}"/>
                </a:ext>
              </a:extLst>
            </p:cNvPr>
            <p:cNvSpPr/>
            <p:nvPr/>
          </p:nvSpPr>
          <p:spPr>
            <a:xfrm>
              <a:off x="7937997" y="4291919"/>
              <a:ext cx="24441" cy="94942"/>
            </a:xfrm>
            <a:custGeom>
              <a:avLst/>
              <a:gdLst>
                <a:gd name="f0" fmla="val w"/>
                <a:gd name="f1" fmla="val h"/>
                <a:gd name="f2" fmla="val 0"/>
                <a:gd name="f3" fmla="val 852"/>
                <a:gd name="f4" fmla="val 3309"/>
                <a:gd name="f5" fmla="val 1"/>
                <a:gd name="f6" fmla="*/ f0 1 852"/>
                <a:gd name="f7" fmla="*/ f1 1 3309"/>
                <a:gd name="f8" fmla="val f2"/>
                <a:gd name="f9" fmla="val f3"/>
                <a:gd name="f10" fmla="val f4"/>
                <a:gd name="f11" fmla="+- f10 0 f8"/>
                <a:gd name="f12" fmla="+- f9 0 f8"/>
                <a:gd name="f13" fmla="*/ f12 1 852"/>
                <a:gd name="f14" fmla="*/ f11 1 3309"/>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852" h="3309">
                  <a:moveTo>
                    <a:pt x="f5" y="f5"/>
                  </a:moveTo>
                  <a:lnTo>
                    <a:pt x="f5" y="f4"/>
                  </a:lnTo>
                  <a:lnTo>
                    <a:pt x="f3" y="f4"/>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8" name="Google Shape;6021;p67">
              <a:extLst>
                <a:ext uri="{FF2B5EF4-FFF2-40B4-BE49-F238E27FC236}">
                  <a16:creationId xmlns:a16="http://schemas.microsoft.com/office/drawing/2014/main" id="{B330AD1A-47A2-EF5C-C864-148CFFB4E433}"/>
                </a:ext>
              </a:extLst>
            </p:cNvPr>
            <p:cNvSpPr/>
            <p:nvPr/>
          </p:nvSpPr>
          <p:spPr>
            <a:xfrm>
              <a:off x="7985921" y="4292833"/>
              <a:ext cx="45217" cy="94942"/>
            </a:xfrm>
            <a:custGeom>
              <a:avLst/>
              <a:gdLst>
                <a:gd name="f0" fmla="val w"/>
                <a:gd name="f1" fmla="val h"/>
                <a:gd name="f2" fmla="val 0"/>
                <a:gd name="f3" fmla="val 1576"/>
                <a:gd name="f4" fmla="val 3309"/>
                <a:gd name="f5" fmla="val 1"/>
                <a:gd name="f6" fmla="val 3308"/>
                <a:gd name="f7" fmla="val 1198"/>
                <a:gd name="f8" fmla="val 1387"/>
                <a:gd name="f9" fmla="val 3277"/>
                <a:gd name="f10" fmla="val 3088"/>
                <a:gd name="f11" fmla="val 2899"/>
                <a:gd name="f12" fmla="val 410"/>
                <a:gd name="f13" fmla="val 158"/>
                <a:gd name="f14" fmla="*/ f0 1 1576"/>
                <a:gd name="f15" fmla="*/ f1 1 3309"/>
                <a:gd name="f16" fmla="val f2"/>
                <a:gd name="f17" fmla="val f3"/>
                <a:gd name="f18" fmla="val f4"/>
                <a:gd name="f19" fmla="+- f18 0 f16"/>
                <a:gd name="f20" fmla="+- f17 0 f16"/>
                <a:gd name="f21" fmla="*/ f20 1 1576"/>
                <a:gd name="f22" fmla="*/ f19 1 3309"/>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1576" h="3309">
                  <a:moveTo>
                    <a:pt x="f5" y="f2"/>
                  </a:moveTo>
                  <a:lnTo>
                    <a:pt x="f5" y="f6"/>
                  </a:lnTo>
                  <a:lnTo>
                    <a:pt x="f7" y="f6"/>
                  </a:lnTo>
                  <a:cubicBezTo>
                    <a:pt x="f8" y="f9"/>
                    <a:pt x="f3" y="f10"/>
                    <a:pt x="f3" y="f11"/>
                  </a:cubicBezTo>
                  <a:lnTo>
                    <a:pt x="f3" y="f12"/>
                  </a:lnTo>
                  <a:cubicBezTo>
                    <a:pt x="f3" y="f13"/>
                    <a:pt x="f8" y="f2"/>
                    <a:pt x="f7"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9" name="Google Shape;6022;p67">
              <a:extLst>
                <a:ext uri="{FF2B5EF4-FFF2-40B4-BE49-F238E27FC236}">
                  <a16:creationId xmlns:a16="http://schemas.microsoft.com/office/drawing/2014/main" id="{808BE328-B095-5B34-8CBC-9FBD521ACEB3}"/>
                </a:ext>
              </a:extLst>
            </p:cNvPr>
            <p:cNvSpPr/>
            <p:nvPr/>
          </p:nvSpPr>
          <p:spPr>
            <a:xfrm>
              <a:off x="7691265" y="4291919"/>
              <a:ext cx="223269" cy="94942"/>
            </a:xfrm>
            <a:custGeom>
              <a:avLst/>
              <a:gdLst>
                <a:gd name="f0" fmla="val w"/>
                <a:gd name="f1" fmla="val h"/>
                <a:gd name="f2" fmla="val 0"/>
                <a:gd name="f3" fmla="val 7782"/>
                <a:gd name="f4" fmla="val 3309"/>
                <a:gd name="f5" fmla="val 441"/>
                <a:gd name="f6" fmla="val 1"/>
                <a:gd name="f7" fmla="val 189"/>
                <a:gd name="f8" fmla="val 221"/>
                <a:gd name="f9" fmla="val 442"/>
                <a:gd name="f10" fmla="val 2931"/>
                <a:gd name="f11" fmla="val 3151"/>
                <a:gd name="f12" fmla="*/ f0 1 7782"/>
                <a:gd name="f13" fmla="*/ f1 1 3309"/>
                <a:gd name="f14" fmla="val f2"/>
                <a:gd name="f15" fmla="val f3"/>
                <a:gd name="f16" fmla="val f4"/>
                <a:gd name="f17" fmla="+- f16 0 f14"/>
                <a:gd name="f18" fmla="+- f15 0 f14"/>
                <a:gd name="f19" fmla="*/ f18 1 7782"/>
                <a:gd name="f20" fmla="*/ f17 1 3309"/>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7782" h="3309">
                  <a:moveTo>
                    <a:pt x="f5" y="f6"/>
                  </a:moveTo>
                  <a:cubicBezTo>
                    <a:pt x="f7" y="f6"/>
                    <a:pt x="f2" y="f8"/>
                    <a:pt x="f2" y="f9"/>
                  </a:cubicBezTo>
                  <a:lnTo>
                    <a:pt x="f2" y="f10"/>
                  </a:lnTo>
                  <a:cubicBezTo>
                    <a:pt x="f2" y="f11"/>
                    <a:pt x="f7" y="f4"/>
                    <a:pt x="f5" y="f4"/>
                  </a:cubicBezTo>
                  <a:lnTo>
                    <a:pt x="f3" y="f4"/>
                  </a:lnTo>
                  <a:lnTo>
                    <a:pt x="f3"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0" name="Google Shape;6023;p67">
              <a:extLst>
                <a:ext uri="{FF2B5EF4-FFF2-40B4-BE49-F238E27FC236}">
                  <a16:creationId xmlns:a16="http://schemas.microsoft.com/office/drawing/2014/main" id="{D4525667-45F1-0A41-8462-2699479B0655}"/>
                </a:ext>
              </a:extLst>
            </p:cNvPr>
            <p:cNvSpPr/>
            <p:nvPr/>
          </p:nvSpPr>
          <p:spPr>
            <a:xfrm>
              <a:off x="7739143" y="4410324"/>
              <a:ext cx="24441" cy="94942"/>
            </a:xfrm>
            <a:custGeom>
              <a:avLst/>
              <a:gdLst>
                <a:gd name="f0" fmla="val w"/>
                <a:gd name="f1" fmla="val h"/>
                <a:gd name="f2" fmla="val 0"/>
                <a:gd name="f3" fmla="val 852"/>
                <a:gd name="f4" fmla="val 3309"/>
                <a:gd name="f5" fmla="val 1"/>
                <a:gd name="f6" fmla="val 851"/>
                <a:gd name="f7" fmla="*/ f0 1 852"/>
                <a:gd name="f8" fmla="*/ f1 1 3309"/>
                <a:gd name="f9" fmla="val f2"/>
                <a:gd name="f10" fmla="val f3"/>
                <a:gd name="f11" fmla="val f4"/>
                <a:gd name="f12" fmla="+- f11 0 f9"/>
                <a:gd name="f13" fmla="+- f10 0 f9"/>
                <a:gd name="f14" fmla="*/ f13 1 852"/>
                <a:gd name="f15" fmla="*/ f12 1 3309"/>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852" h="3309">
                  <a:moveTo>
                    <a:pt x="f5" y="f5"/>
                  </a:moveTo>
                  <a:lnTo>
                    <a:pt x="f5" y="f4"/>
                  </a:lnTo>
                  <a:lnTo>
                    <a:pt x="f6" y="f4"/>
                  </a:lnTo>
                  <a:lnTo>
                    <a:pt x="f6"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1" name="Google Shape;6024;p67">
              <a:extLst>
                <a:ext uri="{FF2B5EF4-FFF2-40B4-BE49-F238E27FC236}">
                  <a16:creationId xmlns:a16="http://schemas.microsoft.com/office/drawing/2014/main" id="{82C21F21-2E80-EF96-230B-400DC7091EF6}"/>
                </a:ext>
              </a:extLst>
            </p:cNvPr>
            <p:cNvSpPr/>
            <p:nvPr/>
          </p:nvSpPr>
          <p:spPr>
            <a:xfrm>
              <a:off x="7787057" y="4412135"/>
              <a:ext cx="218770" cy="94046"/>
            </a:xfrm>
            <a:custGeom>
              <a:avLst/>
              <a:gdLst>
                <a:gd name="f0" fmla="val w"/>
                <a:gd name="f1" fmla="val h"/>
                <a:gd name="f2" fmla="val 0"/>
                <a:gd name="f3" fmla="val 7625"/>
                <a:gd name="f4" fmla="val 3278"/>
                <a:gd name="f5" fmla="val 1"/>
                <a:gd name="f6" fmla="val 3277"/>
                <a:gd name="f7" fmla="val 7247"/>
                <a:gd name="f8" fmla="val 7467"/>
                <a:gd name="f9" fmla="val 3057"/>
                <a:gd name="f10" fmla="val 2868"/>
                <a:gd name="f11" fmla="val 379"/>
                <a:gd name="f12" fmla="val 158"/>
                <a:gd name="f13" fmla="val 7436"/>
                <a:gd name="f14" fmla="*/ f0 1 7625"/>
                <a:gd name="f15" fmla="*/ f1 1 3278"/>
                <a:gd name="f16" fmla="val f2"/>
                <a:gd name="f17" fmla="val f3"/>
                <a:gd name="f18" fmla="val f4"/>
                <a:gd name="f19" fmla="+- f18 0 f16"/>
                <a:gd name="f20" fmla="+- f17 0 f16"/>
                <a:gd name="f21" fmla="*/ f20 1 7625"/>
                <a:gd name="f22" fmla="*/ f19 1 3278"/>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7625" h="3278">
                  <a:moveTo>
                    <a:pt x="f5" y="f5"/>
                  </a:moveTo>
                  <a:lnTo>
                    <a:pt x="f5" y="f6"/>
                  </a:lnTo>
                  <a:lnTo>
                    <a:pt x="f7" y="f6"/>
                  </a:lnTo>
                  <a:cubicBezTo>
                    <a:pt x="f8" y="f6"/>
                    <a:pt x="f3" y="f9"/>
                    <a:pt x="f3" y="f10"/>
                  </a:cubicBezTo>
                  <a:lnTo>
                    <a:pt x="f3" y="f11"/>
                  </a:lnTo>
                  <a:cubicBezTo>
                    <a:pt x="f3" y="f12"/>
                    <a:pt x="f13" y="f5"/>
                    <a:pt x="f7"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2" name="Google Shape;6025;p67">
              <a:extLst>
                <a:ext uri="{FF2B5EF4-FFF2-40B4-BE49-F238E27FC236}">
                  <a16:creationId xmlns:a16="http://schemas.microsoft.com/office/drawing/2014/main" id="{B48536EF-5448-5CBB-E699-D78559D197B4}"/>
                </a:ext>
              </a:extLst>
            </p:cNvPr>
            <p:cNvSpPr/>
            <p:nvPr/>
          </p:nvSpPr>
          <p:spPr>
            <a:xfrm>
              <a:off x="7665927" y="4411239"/>
              <a:ext cx="49752" cy="94942"/>
            </a:xfrm>
            <a:custGeom>
              <a:avLst/>
              <a:gdLst>
                <a:gd name="f0" fmla="val w"/>
                <a:gd name="f1" fmla="val h"/>
                <a:gd name="f2" fmla="val 0"/>
                <a:gd name="f3" fmla="val 1733"/>
                <a:gd name="f4" fmla="val 3309"/>
                <a:gd name="f5" fmla="val 442"/>
                <a:gd name="f6" fmla="val 190"/>
                <a:gd name="f7" fmla="val 1"/>
                <a:gd name="f8" fmla="val 189"/>
                <a:gd name="f9" fmla="val 378"/>
                <a:gd name="f10" fmla="val 2867"/>
                <a:gd name="f11" fmla="val 3088"/>
                <a:gd name="f12" fmla="val 3308"/>
                <a:gd name="f13" fmla="val 1734"/>
                <a:gd name="f14" fmla="*/ f0 1 1733"/>
                <a:gd name="f15" fmla="*/ f1 1 3309"/>
                <a:gd name="f16" fmla="val f2"/>
                <a:gd name="f17" fmla="val f3"/>
                <a:gd name="f18" fmla="val f4"/>
                <a:gd name="f19" fmla="+- f18 0 f16"/>
                <a:gd name="f20" fmla="+- f17 0 f16"/>
                <a:gd name="f21" fmla="*/ f20 1 1733"/>
                <a:gd name="f22" fmla="*/ f19 1 3309"/>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1733" h="3309">
                  <a:moveTo>
                    <a:pt x="f5" y="f2"/>
                  </a:moveTo>
                  <a:cubicBezTo>
                    <a:pt x="f6" y="f2"/>
                    <a:pt x="f7" y="f8"/>
                    <a:pt x="f7" y="f9"/>
                  </a:cubicBezTo>
                  <a:lnTo>
                    <a:pt x="f7" y="f10"/>
                  </a:lnTo>
                  <a:cubicBezTo>
                    <a:pt x="f7" y="f11"/>
                    <a:pt x="f6" y="f12"/>
                    <a:pt x="f5" y="f12"/>
                  </a:cubicBezTo>
                  <a:lnTo>
                    <a:pt x="f13" y="f12"/>
                  </a:lnTo>
                  <a:lnTo>
                    <a:pt x="f1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53" name="Google Shape;6043;p67">
            <a:extLst>
              <a:ext uri="{FF2B5EF4-FFF2-40B4-BE49-F238E27FC236}">
                <a16:creationId xmlns:a16="http://schemas.microsoft.com/office/drawing/2014/main" id="{1EA05445-8C90-87E5-F62F-ADFEA43C896C}"/>
              </a:ext>
            </a:extLst>
          </p:cNvPr>
          <p:cNvSpPr/>
          <p:nvPr/>
        </p:nvSpPr>
        <p:spPr>
          <a:xfrm>
            <a:off x="4558101" y="4157703"/>
            <a:ext cx="309167" cy="365202"/>
          </a:xfrm>
          <a:custGeom>
            <a:avLst/>
            <a:gdLst>
              <a:gd name="f0" fmla="val w"/>
              <a:gd name="f1" fmla="val h"/>
              <a:gd name="f2" fmla="val 0"/>
              <a:gd name="f3" fmla="val 10776"/>
              <a:gd name="f4" fmla="val 12729"/>
              <a:gd name="f5" fmla="val 1670"/>
              <a:gd name="f6" fmla="val 851"/>
              <a:gd name="f7" fmla="val 9326"/>
              <a:gd name="f8" fmla="val 1355"/>
              <a:gd name="f9" fmla="val 1072"/>
              <a:gd name="f10" fmla="val 9421"/>
              <a:gd name="f11" fmla="val 9578"/>
              <a:gd name="f12" fmla="val 2049"/>
              <a:gd name="f13" fmla="val 1481"/>
              <a:gd name="f14" fmla="val 1198"/>
              <a:gd name="f15" fmla="val 9925"/>
              <a:gd name="f16" fmla="val 10177"/>
              <a:gd name="f17" fmla="val 10208"/>
              <a:gd name="f18" fmla="val 11846"/>
              <a:gd name="f19" fmla="val 1229"/>
              <a:gd name="f20" fmla="val 11468"/>
              <a:gd name="f21" fmla="val 11027"/>
              <a:gd name="f22" fmla="val 10586"/>
              <a:gd name="f23" fmla="val 2111"/>
              <a:gd name="f24" fmla="val 1"/>
              <a:gd name="f25" fmla="val 914"/>
              <a:gd name="f26" fmla="val 946"/>
              <a:gd name="f27" fmla="val 2080"/>
              <a:gd name="f28" fmla="val 11059"/>
              <a:gd name="f29" fmla="val 11973"/>
              <a:gd name="f30" fmla="val 757"/>
              <a:gd name="f31" fmla="val 10334"/>
              <a:gd name="f32" fmla="val 10775"/>
              <a:gd name="f33" fmla="val 12508"/>
              <a:gd name="f34" fmla="val 12319"/>
              <a:gd name="f35" fmla="val 473"/>
              <a:gd name="f36" fmla="val 221"/>
              <a:gd name="f37" fmla="val 64"/>
              <a:gd name="f38" fmla="val 9105"/>
              <a:gd name="f39" fmla="val 3781"/>
              <a:gd name="f40" fmla="val 4011"/>
              <a:gd name="f41" fmla="val 8912"/>
              <a:gd name="f42" fmla="val 4171"/>
              <a:gd name="f43" fmla="val 8708"/>
              <a:gd name="f44" fmla="val 8604"/>
              <a:gd name="f45" fmla="val 8498"/>
              <a:gd name="f46" fmla="val 4129"/>
              <a:gd name="f47" fmla="val 8412"/>
              <a:gd name="f48" fmla="val 4033"/>
              <a:gd name="f49" fmla="val 7845"/>
              <a:gd name="f50" fmla="val 3498"/>
              <a:gd name="f51" fmla="val 7310"/>
              <a:gd name="f52" fmla="val 7214"/>
              <a:gd name="f53" fmla="val 7100"/>
              <a:gd name="f54" fmla="val 6991"/>
              <a:gd name="f55" fmla="val 6778"/>
              <a:gd name="f56" fmla="val 6585"/>
              <a:gd name="f57" fmla="*/ f0 1 10776"/>
              <a:gd name="f58" fmla="*/ f1 1 12729"/>
              <a:gd name="f59" fmla="val f2"/>
              <a:gd name="f60" fmla="val f3"/>
              <a:gd name="f61" fmla="val f4"/>
              <a:gd name="f62" fmla="+- f61 0 f59"/>
              <a:gd name="f63" fmla="+- f60 0 f59"/>
              <a:gd name="f64" fmla="*/ f63 1 10776"/>
              <a:gd name="f65" fmla="*/ f62 1 12729"/>
              <a:gd name="f66" fmla="*/ f59 1 f64"/>
              <a:gd name="f67" fmla="*/ f60 1 f64"/>
              <a:gd name="f68" fmla="*/ f59 1 f65"/>
              <a:gd name="f69" fmla="*/ f61 1 f65"/>
              <a:gd name="f70" fmla="*/ f66 f57 1"/>
              <a:gd name="f71" fmla="*/ f67 f57 1"/>
              <a:gd name="f72" fmla="*/ f69 f58 1"/>
              <a:gd name="f73" fmla="*/ f68 f58 1"/>
            </a:gdLst>
            <a:ahLst/>
            <a:cxnLst>
              <a:cxn ang="3cd4">
                <a:pos x="hc" y="t"/>
              </a:cxn>
              <a:cxn ang="0">
                <a:pos x="r" y="vc"/>
              </a:cxn>
              <a:cxn ang="cd4">
                <a:pos x="hc" y="b"/>
              </a:cxn>
              <a:cxn ang="cd2">
                <a:pos x="l" y="vc"/>
              </a:cxn>
            </a:cxnLst>
            <a:rect l="f70" t="f73" r="f71" b="f72"/>
            <a:pathLst>
              <a:path w="10776" h="12729">
                <a:moveTo>
                  <a:pt x="f5" y="f6"/>
                </a:moveTo>
                <a:lnTo>
                  <a:pt x="f5" y="f7"/>
                </a:lnTo>
                <a:cubicBezTo>
                  <a:pt x="f8" y="f7"/>
                  <a:pt x="f9" y="f10"/>
                  <a:pt x="f6" y="f11"/>
                </a:cubicBezTo>
                <a:lnTo>
                  <a:pt x="f6" y="f12"/>
                </a:lnTo>
                <a:cubicBezTo>
                  <a:pt x="f6" y="f13"/>
                  <a:pt x="f14" y="f9"/>
                  <a:pt x="f5" y="f6"/>
                </a:cubicBezTo>
                <a:close/>
                <a:moveTo>
                  <a:pt x="f15" y="f16"/>
                </a:moveTo>
                <a:lnTo>
                  <a:pt x="f15" y="f17"/>
                </a:lnTo>
                <a:lnTo>
                  <a:pt x="f15" y="f18"/>
                </a:lnTo>
                <a:lnTo>
                  <a:pt x="f5" y="f18"/>
                </a:lnTo>
                <a:cubicBezTo>
                  <a:pt x="f19" y="f18"/>
                  <a:pt x="f6" y="f20"/>
                  <a:pt x="f6" y="f21"/>
                </a:cubicBezTo>
                <a:cubicBezTo>
                  <a:pt x="f6" y="f22"/>
                  <a:pt x="f19" y="f16"/>
                  <a:pt x="f5" y="f16"/>
                </a:cubicBezTo>
                <a:close/>
                <a:moveTo>
                  <a:pt x="f23" y="f24"/>
                </a:moveTo>
                <a:cubicBezTo>
                  <a:pt x="f25" y="f24"/>
                  <a:pt x="f24" y="f26"/>
                  <a:pt x="f24" y="f27"/>
                </a:cubicBezTo>
                <a:lnTo>
                  <a:pt x="f24" y="f28"/>
                </a:lnTo>
                <a:cubicBezTo>
                  <a:pt x="f24" y="f29"/>
                  <a:pt x="f30" y="f4"/>
                  <a:pt x="f5" y="f4"/>
                </a:cubicBezTo>
                <a:lnTo>
                  <a:pt x="f31" y="f4"/>
                </a:lnTo>
                <a:cubicBezTo>
                  <a:pt x="f22" y="f4"/>
                  <a:pt x="f32" y="f33"/>
                  <a:pt x="f32" y="f34"/>
                </a:cubicBezTo>
                <a:lnTo>
                  <a:pt x="f32" y="f35"/>
                </a:lnTo>
                <a:cubicBezTo>
                  <a:pt x="f32" y="f36"/>
                  <a:pt x="f22" y="f37"/>
                  <a:pt x="f31" y="f37"/>
                </a:cubicBezTo>
                <a:lnTo>
                  <a:pt x="f38" y="f37"/>
                </a:lnTo>
                <a:lnTo>
                  <a:pt x="f38" y="f39"/>
                </a:lnTo>
                <a:cubicBezTo>
                  <a:pt x="f38" y="f40"/>
                  <a:pt x="f41" y="f42"/>
                  <a:pt x="f43" y="f42"/>
                </a:cubicBezTo>
                <a:cubicBezTo>
                  <a:pt x="f44" y="f42"/>
                  <a:pt x="f45" y="f46"/>
                  <a:pt x="f47" y="f48"/>
                </a:cubicBezTo>
                <a:lnTo>
                  <a:pt x="f49" y="f50"/>
                </a:lnTo>
                <a:lnTo>
                  <a:pt x="f51" y="f48"/>
                </a:lnTo>
                <a:cubicBezTo>
                  <a:pt x="f52" y="f46"/>
                  <a:pt x="f53" y="f42"/>
                  <a:pt x="f54" y="f42"/>
                </a:cubicBezTo>
                <a:cubicBezTo>
                  <a:pt x="f55" y="f42"/>
                  <a:pt x="f56" y="f40"/>
                  <a:pt x="f56" y="f39"/>
                </a:cubicBezTo>
                <a:lnTo>
                  <a:pt x="f56" y="f37"/>
                </a:lnTo>
                <a:lnTo>
                  <a:pt x="f23" y="f37"/>
                </a:lnTo>
                <a:lnTo>
                  <a:pt x="f23" y="f24"/>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54" name="Google Shape;6052;p67">
            <a:extLst>
              <a:ext uri="{FF2B5EF4-FFF2-40B4-BE49-F238E27FC236}">
                <a16:creationId xmlns:a16="http://schemas.microsoft.com/office/drawing/2014/main" id="{827625D9-3E31-2914-2193-1B55BAE6736E}"/>
              </a:ext>
            </a:extLst>
          </p:cNvPr>
          <p:cNvGrpSpPr/>
          <p:nvPr/>
        </p:nvGrpSpPr>
        <p:grpSpPr>
          <a:xfrm>
            <a:off x="8328949" y="4140814"/>
            <a:ext cx="357082" cy="363401"/>
            <a:chOff x="8328949" y="4140814"/>
            <a:chExt cx="357082" cy="363401"/>
          </a:xfrm>
        </p:grpSpPr>
        <p:sp>
          <p:nvSpPr>
            <p:cNvPr id="55" name="Google Shape;6053;p67">
              <a:extLst>
                <a:ext uri="{FF2B5EF4-FFF2-40B4-BE49-F238E27FC236}">
                  <a16:creationId xmlns:a16="http://schemas.microsoft.com/office/drawing/2014/main" id="{0340E276-538F-533F-26F8-C5CCD7DF074F}"/>
                </a:ext>
              </a:extLst>
            </p:cNvPr>
            <p:cNvSpPr/>
            <p:nvPr/>
          </p:nvSpPr>
          <p:spPr>
            <a:xfrm>
              <a:off x="8328949" y="4140814"/>
              <a:ext cx="357082" cy="154332"/>
            </a:xfrm>
            <a:custGeom>
              <a:avLst/>
              <a:gdLst>
                <a:gd name="f0" fmla="val w"/>
                <a:gd name="f1" fmla="val h"/>
                <a:gd name="f2" fmla="val 0"/>
                <a:gd name="f3" fmla="val 12446"/>
                <a:gd name="f4" fmla="val 5379"/>
                <a:gd name="f5" fmla="val 3088"/>
                <a:gd name="f6" fmla="val 1639"/>
                <a:gd name="f7" fmla="val 316"/>
                <a:gd name="f8" fmla="val 1008"/>
                <a:gd name="f9" fmla="val 95"/>
                <a:gd name="f10" fmla="val 2489"/>
                <a:gd name="f11" fmla="val 1"/>
                <a:gd name="f12" fmla="val 3214"/>
                <a:gd name="f13" fmla="val 190"/>
                <a:gd name="f14" fmla="val 3938"/>
                <a:gd name="f15" fmla="val 568"/>
                <a:gd name="f16" fmla="val 4506"/>
                <a:gd name="f17" fmla="val 962"/>
                <a:gd name="f18" fmla="val 5071"/>
                <a:gd name="f19" fmla="val 1607"/>
                <a:gd name="f20" fmla="val 5366"/>
                <a:gd name="f21" fmla="val 2240"/>
                <a:gd name="f22" fmla="val 2772"/>
                <a:gd name="f23" fmla="val 3296"/>
                <a:gd name="f24" fmla="val 5157"/>
                <a:gd name="f25" fmla="val 3655"/>
                <a:gd name="f26" fmla="val 4726"/>
                <a:gd name="f27" fmla="val 4569"/>
                <a:gd name="f28" fmla="val 3844"/>
                <a:gd name="f29" fmla="val 2836"/>
                <a:gd name="f30" fmla="val 2584"/>
                <a:gd name="f31" fmla="val 2427"/>
                <a:gd name="f32" fmla="val 2678"/>
                <a:gd name="f33" fmla="val 2899"/>
                <a:gd name="f34" fmla="val 3151"/>
                <a:gd name="f35" fmla="val 2616"/>
                <a:gd name="f36" fmla="val 3308"/>
                <a:gd name="f37" fmla="val 3340"/>
                <a:gd name="f38" fmla="val 3057"/>
                <a:gd name="f39" fmla="val 3529"/>
                <a:gd name="f40" fmla="val 3749"/>
                <a:gd name="f41" fmla="val 3970"/>
                <a:gd name="f42" fmla="val 3025"/>
                <a:gd name="f43" fmla="val 4127"/>
                <a:gd name="f44" fmla="val 2049"/>
                <a:gd name="f45" fmla="val 1450"/>
                <a:gd name="f46" fmla="val 3434"/>
                <a:gd name="f47" fmla="val 1608"/>
                <a:gd name="f48" fmla="val 1754"/>
                <a:gd name="f49" fmla="val 1999"/>
                <a:gd name="f50" fmla="val 2279"/>
                <a:gd name="f51" fmla="val 1632"/>
                <a:gd name="f52" fmla="val 2882"/>
                <a:gd name="f53" fmla="val 2930"/>
                <a:gd name="f54" fmla="val 2977"/>
                <a:gd name="f55" fmla="val 1634"/>
                <a:gd name="f56" fmla="val 3624"/>
                <a:gd name="f57" fmla="val 1733"/>
                <a:gd name="f58" fmla="val 4128"/>
                <a:gd name="f59" fmla="val 2048"/>
                <a:gd name="f60" fmla="val 4474"/>
                <a:gd name="f61" fmla="val 7908"/>
                <a:gd name="f62" fmla="val 8255"/>
                <a:gd name="f63" fmla="val 2017"/>
                <a:gd name="f64" fmla="val 8759"/>
                <a:gd name="f65" fmla="val 1702"/>
                <a:gd name="f66" fmla="val 9358"/>
                <a:gd name="f67" fmla="val 9406"/>
                <a:gd name="f68" fmla="val 9453"/>
                <a:gd name="f69" fmla="val 9501"/>
                <a:gd name="f70" fmla="val 10104"/>
                <a:gd name="f71" fmla="val 10629"/>
                <a:gd name="f72" fmla="val 10775"/>
                <a:gd name="f73" fmla="val 10964"/>
                <a:gd name="f74" fmla="val 10334"/>
                <a:gd name="f75" fmla="val 9547"/>
                <a:gd name="f76" fmla="val 9326"/>
                <a:gd name="f77" fmla="val 9137"/>
                <a:gd name="f78" fmla="val 3497"/>
                <a:gd name="f79" fmla="val 9799"/>
                <a:gd name="f80" fmla="val 9956"/>
                <a:gd name="f81" fmla="val 9767"/>
                <a:gd name="f82" fmla="val 2521"/>
                <a:gd name="f83" fmla="val 8539"/>
                <a:gd name="f84" fmla="val 7814"/>
                <a:gd name="f85" fmla="val 3686"/>
                <a:gd name="f86" fmla="val 8728"/>
                <a:gd name="f87" fmla="val 9099"/>
                <a:gd name="f88" fmla="val 5169"/>
                <a:gd name="f89" fmla="val 9626"/>
                <a:gd name="f90" fmla="val 10158"/>
                <a:gd name="f91" fmla="val 10800"/>
                <a:gd name="f92" fmla="val 11451"/>
                <a:gd name="f93" fmla="val 5074"/>
                <a:gd name="f94" fmla="val 11847"/>
                <a:gd name="f95" fmla="val 12225"/>
                <a:gd name="f96" fmla="val 12445"/>
                <a:gd name="f97" fmla="val 3277"/>
                <a:gd name="f98" fmla="val 12319"/>
                <a:gd name="f99" fmla="val 12130"/>
                <a:gd name="f100" fmla="*/ f0 1 12446"/>
                <a:gd name="f101" fmla="*/ f1 1 5379"/>
                <a:gd name="f102" fmla="val f2"/>
                <a:gd name="f103" fmla="val f3"/>
                <a:gd name="f104" fmla="val f4"/>
                <a:gd name="f105" fmla="+- f104 0 f102"/>
                <a:gd name="f106" fmla="+- f103 0 f102"/>
                <a:gd name="f107" fmla="*/ f106 1 12446"/>
                <a:gd name="f108" fmla="*/ f105 1 5379"/>
                <a:gd name="f109" fmla="*/ f102 1 f107"/>
                <a:gd name="f110" fmla="*/ f103 1 f107"/>
                <a:gd name="f111" fmla="*/ f102 1 f108"/>
                <a:gd name="f112" fmla="*/ f104 1 f108"/>
                <a:gd name="f113" fmla="*/ f109 f100 1"/>
                <a:gd name="f114" fmla="*/ f110 f100 1"/>
                <a:gd name="f115" fmla="*/ f112 f101 1"/>
                <a:gd name="f116" fmla="*/ f111 f101 1"/>
              </a:gdLst>
              <a:ahLst/>
              <a:cxnLst>
                <a:cxn ang="3cd4">
                  <a:pos x="hc" y="t"/>
                </a:cxn>
                <a:cxn ang="0">
                  <a:pos x="r" y="vc"/>
                </a:cxn>
                <a:cxn ang="cd4">
                  <a:pos x="hc" y="b"/>
                </a:cxn>
                <a:cxn ang="cd2">
                  <a:pos x="l" y="vc"/>
                </a:cxn>
              </a:cxnLst>
              <a:rect l="f113" t="f116" r="f114" b="f115"/>
              <a:pathLst>
                <a:path w="12446" h="5379">
                  <a:moveTo>
                    <a:pt x="f5" y="f2"/>
                  </a:moveTo>
                  <a:cubicBezTo>
                    <a:pt x="f6" y="f2"/>
                    <a:pt x="f7" y="f8"/>
                    <a:pt x="f9" y="f10"/>
                  </a:cubicBezTo>
                  <a:cubicBezTo>
                    <a:pt x="f11" y="f12"/>
                    <a:pt x="f13" y="f14"/>
                    <a:pt x="f15" y="f16"/>
                  </a:cubicBezTo>
                  <a:cubicBezTo>
                    <a:pt x="f17" y="f18"/>
                    <a:pt x="f19" y="f20"/>
                    <a:pt x="f21" y="f20"/>
                  </a:cubicBezTo>
                  <a:cubicBezTo>
                    <a:pt x="f22" y="f20"/>
                    <a:pt x="f23" y="f24"/>
                    <a:pt x="f25" y="f26"/>
                  </a:cubicBezTo>
                  <a:cubicBezTo>
                    <a:pt x="f27" y="f25"/>
                    <a:pt x="f28" y="f10"/>
                    <a:pt x="f29" y="f10"/>
                  </a:cubicBezTo>
                  <a:cubicBezTo>
                    <a:pt x="f30" y="f10"/>
                    <a:pt x="f31" y="f32"/>
                    <a:pt x="f31" y="f33"/>
                  </a:cubicBezTo>
                  <a:cubicBezTo>
                    <a:pt x="f31" y="f34"/>
                    <a:pt x="f35" y="f36"/>
                    <a:pt x="f29" y="f37"/>
                  </a:cubicBezTo>
                  <a:cubicBezTo>
                    <a:pt x="f38" y="f37"/>
                    <a:pt x="f12" y="f39"/>
                    <a:pt x="f12" y="f40"/>
                  </a:cubicBezTo>
                  <a:cubicBezTo>
                    <a:pt x="f12" y="f41"/>
                    <a:pt x="f42" y="f43"/>
                    <a:pt x="f29" y="f43"/>
                  </a:cubicBezTo>
                  <a:cubicBezTo>
                    <a:pt x="f44" y="f43"/>
                    <a:pt x="f45" y="f46"/>
                    <a:pt x="f47" y="f30"/>
                  </a:cubicBezTo>
                  <a:cubicBezTo>
                    <a:pt x="f48" y="f49"/>
                    <a:pt x="f50" y="f51"/>
                    <a:pt x="f52" y="f51"/>
                  </a:cubicBezTo>
                  <a:cubicBezTo>
                    <a:pt x="f53" y="f51"/>
                    <a:pt x="f54" y="f55"/>
                    <a:pt x="f42" y="f6"/>
                  </a:cubicBezTo>
                  <a:cubicBezTo>
                    <a:pt x="f56" y="f57"/>
                    <a:pt x="f58" y="f59"/>
                    <a:pt x="f60" y="f10"/>
                  </a:cubicBezTo>
                  <a:lnTo>
                    <a:pt x="f61" y="f10"/>
                  </a:lnTo>
                  <a:cubicBezTo>
                    <a:pt x="f62" y="f63"/>
                    <a:pt x="f64" y="f65"/>
                    <a:pt x="f66" y="f6"/>
                  </a:cubicBezTo>
                  <a:cubicBezTo>
                    <a:pt x="f67" y="f55"/>
                    <a:pt x="f68" y="f51"/>
                    <a:pt x="f69" y="f51"/>
                  </a:cubicBezTo>
                  <a:cubicBezTo>
                    <a:pt x="f70" y="f51"/>
                    <a:pt x="f71" y="f49"/>
                    <a:pt x="f72" y="f30"/>
                  </a:cubicBezTo>
                  <a:cubicBezTo>
                    <a:pt x="f73" y="f46"/>
                    <a:pt x="f74" y="f43"/>
                    <a:pt x="f75" y="f43"/>
                  </a:cubicBezTo>
                  <a:cubicBezTo>
                    <a:pt x="f76" y="f43"/>
                    <a:pt x="f77" y="f14"/>
                    <a:pt x="f77" y="f40"/>
                  </a:cubicBezTo>
                  <a:cubicBezTo>
                    <a:pt x="f77" y="f78"/>
                    <a:pt x="f76" y="f37"/>
                    <a:pt x="f75" y="f37"/>
                  </a:cubicBezTo>
                  <a:cubicBezTo>
                    <a:pt x="f79" y="f37"/>
                    <a:pt x="f80" y="f34"/>
                    <a:pt x="f80" y="f33"/>
                  </a:cubicBezTo>
                  <a:cubicBezTo>
                    <a:pt x="f80" y="f32"/>
                    <a:pt x="f81" y="f82"/>
                    <a:pt x="f75" y="f10"/>
                  </a:cubicBezTo>
                  <a:cubicBezTo>
                    <a:pt x="f83" y="f10"/>
                    <a:pt x="f84" y="f85"/>
                    <a:pt x="f86" y="f26"/>
                  </a:cubicBezTo>
                  <a:cubicBezTo>
                    <a:pt x="f87" y="f88"/>
                    <a:pt x="f89" y="f4"/>
                    <a:pt x="f90" y="f4"/>
                  </a:cubicBezTo>
                  <a:cubicBezTo>
                    <a:pt x="f91" y="f4"/>
                    <a:pt x="f92" y="f93"/>
                    <a:pt x="f94" y="f16"/>
                  </a:cubicBezTo>
                  <a:cubicBezTo>
                    <a:pt x="f95" y="f41"/>
                    <a:pt x="f96" y="f97"/>
                    <a:pt x="f98" y="f10"/>
                  </a:cubicBezTo>
                  <a:cubicBezTo>
                    <a:pt x="f99" y="f8"/>
                    <a:pt x="f72" y="f2"/>
                    <a:pt x="f7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6" name="Google Shape;6054;p67">
              <a:extLst>
                <a:ext uri="{FF2B5EF4-FFF2-40B4-BE49-F238E27FC236}">
                  <a16:creationId xmlns:a16="http://schemas.microsoft.com/office/drawing/2014/main" id="{64196E4C-C5EC-ED42-8CBF-742923E56571}"/>
                </a:ext>
              </a:extLst>
            </p:cNvPr>
            <p:cNvSpPr/>
            <p:nvPr/>
          </p:nvSpPr>
          <p:spPr>
            <a:xfrm>
              <a:off x="8397657" y="4285445"/>
              <a:ext cx="212424" cy="218770"/>
            </a:xfrm>
            <a:custGeom>
              <a:avLst/>
              <a:gdLst>
                <a:gd name="f0" fmla="val w"/>
                <a:gd name="f1" fmla="val h"/>
                <a:gd name="f2" fmla="val 0"/>
                <a:gd name="f3" fmla="val 7404"/>
                <a:gd name="f4" fmla="val 7625"/>
                <a:gd name="f5" fmla="val 2426"/>
                <a:gd name="f6" fmla="val 5639"/>
                <a:gd name="f7" fmla="val 5860"/>
                <a:gd name="f8" fmla="val 2237"/>
                <a:gd name="f9" fmla="val 6017"/>
                <a:gd name="f10" fmla="val 2048"/>
                <a:gd name="f11" fmla="val 1796"/>
                <a:gd name="f12" fmla="val 1638"/>
                <a:gd name="f13" fmla="val 5828"/>
                <a:gd name="f14" fmla="val 473"/>
                <a:gd name="f15" fmla="val 1229"/>
                <a:gd name="f16" fmla="val 851"/>
                <a:gd name="f17" fmla="val 630"/>
                <a:gd name="f18" fmla="val 1103"/>
                <a:gd name="f19" fmla="val 1134"/>
                <a:gd name="f20" fmla="val 7246"/>
                <a:gd name="f21" fmla="val 7467"/>
                <a:gd name="f22" fmla="val 189"/>
                <a:gd name="f23" fmla="val 7624"/>
                <a:gd name="f24" fmla="val 378"/>
                <a:gd name="f25" fmla="val 6994"/>
                <a:gd name="f26" fmla="val 7435"/>
                <a:gd name="f27" fmla="val 6774"/>
                <a:gd name="f28" fmla="val 1071"/>
                <a:gd name="f29" fmla="val 6175"/>
                <a:gd name="f30" fmla="val 788"/>
                <a:gd name="f31" fmla="val 5734"/>
                <a:gd name="f32" fmla="val 315"/>
                <a:gd name="f33" fmla="val 5545"/>
                <a:gd name="f34" fmla="val 5324"/>
                <a:gd name="f35" fmla="val 5072"/>
                <a:gd name="f36" fmla="val 4915"/>
                <a:gd name="f37" fmla="val 4096"/>
                <a:gd name="f38" fmla="val 3907"/>
                <a:gd name="f39" fmla="val 3686"/>
                <a:gd name="f40" fmla="val 3466"/>
                <a:gd name="f41" fmla="val 3277"/>
                <a:gd name="f42" fmla="*/ f0 1 7404"/>
                <a:gd name="f43" fmla="*/ f1 1 7625"/>
                <a:gd name="f44" fmla="val f2"/>
                <a:gd name="f45" fmla="val f3"/>
                <a:gd name="f46" fmla="val f4"/>
                <a:gd name="f47" fmla="+- f46 0 f44"/>
                <a:gd name="f48" fmla="+- f45 0 f44"/>
                <a:gd name="f49" fmla="*/ f48 1 7404"/>
                <a:gd name="f50" fmla="*/ f47 1 7625"/>
                <a:gd name="f51" fmla="*/ f44 1 f49"/>
                <a:gd name="f52" fmla="*/ f45 1 f49"/>
                <a:gd name="f53" fmla="*/ f44 1 f50"/>
                <a:gd name="f54" fmla="*/ f46 1 f50"/>
                <a:gd name="f55" fmla="*/ f51 f42 1"/>
                <a:gd name="f56" fmla="*/ f52 f42 1"/>
                <a:gd name="f57" fmla="*/ f54 f43 1"/>
                <a:gd name="f58" fmla="*/ f53 f43 1"/>
              </a:gdLst>
              <a:ahLst/>
              <a:cxnLst>
                <a:cxn ang="3cd4">
                  <a:pos x="hc" y="t"/>
                </a:cxn>
                <a:cxn ang="0">
                  <a:pos x="r" y="vc"/>
                </a:cxn>
                <a:cxn ang="cd4">
                  <a:pos x="hc" y="b"/>
                </a:cxn>
                <a:cxn ang="cd2">
                  <a:pos x="l" y="vc"/>
                </a:cxn>
              </a:cxnLst>
              <a:rect l="f55" t="f58" r="f56" b="f57"/>
              <a:pathLst>
                <a:path w="7404" h="7625">
                  <a:moveTo>
                    <a:pt x="f5" y="f2"/>
                  </a:moveTo>
                  <a:lnTo>
                    <a:pt x="f5" y="f6"/>
                  </a:lnTo>
                  <a:cubicBezTo>
                    <a:pt x="f5" y="f7"/>
                    <a:pt x="f8" y="f9"/>
                    <a:pt x="f10" y="f9"/>
                  </a:cubicBezTo>
                  <a:cubicBezTo>
                    <a:pt x="f11" y="f9"/>
                    <a:pt x="f12" y="f13"/>
                    <a:pt x="f12" y="f6"/>
                  </a:cubicBezTo>
                  <a:lnTo>
                    <a:pt x="f12" y="f14"/>
                  </a:lnTo>
                  <a:cubicBezTo>
                    <a:pt x="f15" y="f16"/>
                    <a:pt x="f17" y="f18"/>
                    <a:pt x="f2" y="f19"/>
                  </a:cubicBezTo>
                  <a:lnTo>
                    <a:pt x="f2" y="f20"/>
                  </a:lnTo>
                  <a:cubicBezTo>
                    <a:pt x="f2" y="f21"/>
                    <a:pt x="f22" y="f23"/>
                    <a:pt x="f24" y="f23"/>
                  </a:cubicBezTo>
                  <a:lnTo>
                    <a:pt x="f25" y="f23"/>
                  </a:lnTo>
                  <a:cubicBezTo>
                    <a:pt x="f20" y="f23"/>
                    <a:pt x="f3" y="f26"/>
                    <a:pt x="f3" y="f20"/>
                  </a:cubicBezTo>
                  <a:lnTo>
                    <a:pt x="f3" y="f19"/>
                  </a:lnTo>
                  <a:cubicBezTo>
                    <a:pt x="f27" y="f28"/>
                    <a:pt x="f29" y="f30"/>
                    <a:pt x="f31" y="f32"/>
                  </a:cubicBezTo>
                  <a:lnTo>
                    <a:pt x="f31" y="f6"/>
                  </a:lnTo>
                  <a:cubicBezTo>
                    <a:pt x="f31" y="f7"/>
                    <a:pt x="f33" y="f9"/>
                    <a:pt x="f34" y="f9"/>
                  </a:cubicBezTo>
                  <a:cubicBezTo>
                    <a:pt x="f35" y="f9"/>
                    <a:pt x="f36" y="f13"/>
                    <a:pt x="f36" y="f6"/>
                  </a:cubicBezTo>
                  <a:lnTo>
                    <a:pt x="f36" y="f2"/>
                  </a:lnTo>
                  <a:lnTo>
                    <a:pt x="f37" y="f2"/>
                  </a:lnTo>
                  <a:lnTo>
                    <a:pt x="f37" y="f6"/>
                  </a:lnTo>
                  <a:cubicBezTo>
                    <a:pt x="f37" y="f7"/>
                    <a:pt x="f38" y="f9"/>
                    <a:pt x="f39" y="f9"/>
                  </a:cubicBezTo>
                  <a:cubicBezTo>
                    <a:pt x="f40" y="f9"/>
                    <a:pt x="f41" y="f13"/>
                    <a:pt x="f41" y="f6"/>
                  </a:cubicBezTo>
                  <a:lnTo>
                    <a:pt x="f41"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7" name="Google Shape;6055;p67">
              <a:extLst>
                <a:ext uri="{FF2B5EF4-FFF2-40B4-BE49-F238E27FC236}">
                  <a16:creationId xmlns:a16="http://schemas.microsoft.com/office/drawing/2014/main" id="{4446301B-8CEE-BCA7-5EBA-12B6185F2EE2}"/>
                </a:ext>
              </a:extLst>
            </p:cNvPr>
            <p:cNvSpPr/>
            <p:nvPr/>
          </p:nvSpPr>
          <p:spPr>
            <a:xfrm>
              <a:off x="8469072" y="4236616"/>
              <a:ext cx="76837" cy="23527"/>
            </a:xfrm>
            <a:custGeom>
              <a:avLst/>
              <a:gdLst>
                <a:gd name="f0" fmla="val w"/>
                <a:gd name="f1" fmla="val h"/>
                <a:gd name="f2" fmla="val 0"/>
                <a:gd name="f3" fmla="val 2678"/>
                <a:gd name="f4" fmla="val 820"/>
                <a:gd name="f5" fmla="val 1"/>
                <a:gd name="f6" fmla="val 32"/>
                <a:gd name="f7" fmla="val 127"/>
                <a:gd name="f8" fmla="val 284"/>
                <a:gd name="f9" fmla="val 379"/>
                <a:gd name="f10" fmla="val 536"/>
                <a:gd name="f11" fmla="val 662"/>
                <a:gd name="f12" fmla="val 788"/>
                <a:gd name="f13" fmla="val 2666"/>
                <a:gd name="f14" fmla="val 2615"/>
                <a:gd name="f15" fmla="val 649"/>
                <a:gd name="f16" fmla="val 555"/>
                <a:gd name="f17" fmla="val 2670"/>
                <a:gd name="f18" fmla="val 799"/>
                <a:gd name="f19" fmla="val 2674"/>
                <a:gd name="f20" fmla="val 809"/>
                <a:gd name="f21" fmla="*/ f0 1 2678"/>
                <a:gd name="f22" fmla="*/ f1 1 820"/>
                <a:gd name="f23" fmla="val f2"/>
                <a:gd name="f24" fmla="val f3"/>
                <a:gd name="f25" fmla="val f4"/>
                <a:gd name="f26" fmla="+- f25 0 f23"/>
                <a:gd name="f27" fmla="+- f24 0 f23"/>
                <a:gd name="f28" fmla="*/ f27 1 2678"/>
                <a:gd name="f29" fmla="*/ f26 1 820"/>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2678" h="820">
                  <a:moveTo>
                    <a:pt x="f2" y="f5"/>
                  </a:moveTo>
                  <a:cubicBezTo>
                    <a:pt x="f6" y="f7"/>
                    <a:pt x="f6" y="f8"/>
                    <a:pt x="f6" y="f9"/>
                  </a:cubicBezTo>
                  <a:cubicBezTo>
                    <a:pt x="f6" y="f10"/>
                    <a:pt x="f6" y="f11"/>
                    <a:pt x="f2" y="f12"/>
                  </a:cubicBezTo>
                  <a:lnTo>
                    <a:pt x="f13" y="f12"/>
                  </a:lnTo>
                  <a:cubicBezTo>
                    <a:pt x="f14" y="f15"/>
                    <a:pt x="f14" y="f16"/>
                    <a:pt x="f14" y="f9"/>
                  </a:cubicBezTo>
                  <a:cubicBezTo>
                    <a:pt x="f14" y="f8"/>
                    <a:pt x="f14" y="f7"/>
                    <a:pt x="f3" y="f5"/>
                  </a:cubicBezTo>
                  <a:close/>
                  <a:moveTo>
                    <a:pt x="f13" y="f12"/>
                  </a:moveTo>
                  <a:cubicBezTo>
                    <a:pt x="f17" y="f18"/>
                    <a:pt x="f19" y="f20"/>
                    <a:pt x="f3" y="f4"/>
                  </a:cubicBezTo>
                  <a:lnTo>
                    <a:pt x="f3" y="f1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58" name="Google Shape;6078;p67">
            <a:extLst>
              <a:ext uri="{FF2B5EF4-FFF2-40B4-BE49-F238E27FC236}">
                <a16:creationId xmlns:a16="http://schemas.microsoft.com/office/drawing/2014/main" id="{760D67C8-D026-D90F-1C07-FC00C2DD657C}"/>
              </a:ext>
            </a:extLst>
          </p:cNvPr>
          <p:cNvGrpSpPr/>
          <p:nvPr/>
        </p:nvGrpSpPr>
        <p:grpSpPr>
          <a:xfrm>
            <a:off x="5126254" y="4158599"/>
            <a:ext cx="365202" cy="363400"/>
            <a:chOff x="5126254" y="4158599"/>
            <a:chExt cx="365202" cy="363400"/>
          </a:xfrm>
        </p:grpSpPr>
        <p:sp>
          <p:nvSpPr>
            <p:cNvPr id="59" name="Google Shape;6079;p67">
              <a:extLst>
                <a:ext uri="{FF2B5EF4-FFF2-40B4-BE49-F238E27FC236}">
                  <a16:creationId xmlns:a16="http://schemas.microsoft.com/office/drawing/2014/main" id="{DD009D60-0566-17C6-65C9-E9B9F8135641}"/>
                </a:ext>
              </a:extLst>
            </p:cNvPr>
            <p:cNvSpPr/>
            <p:nvPr/>
          </p:nvSpPr>
          <p:spPr>
            <a:xfrm>
              <a:off x="5202195" y="4308652"/>
              <a:ext cx="214234" cy="213347"/>
            </a:xfrm>
            <a:custGeom>
              <a:avLst/>
              <a:gdLst>
                <a:gd name="f0" fmla="val w"/>
                <a:gd name="f1" fmla="val h"/>
                <a:gd name="f2" fmla="val 0"/>
                <a:gd name="f3" fmla="val 7466"/>
                <a:gd name="f4" fmla="val 7436"/>
                <a:gd name="f5" fmla="val 3686"/>
                <a:gd name="f6" fmla="val 1465"/>
                <a:gd name="f7" fmla="val 3836"/>
                <a:gd name="f8" fmla="val 3985"/>
                <a:gd name="f9" fmla="val 1544"/>
                <a:gd name="f10" fmla="val 4064"/>
                <a:gd name="f11" fmla="val 1702"/>
                <a:gd name="f12" fmla="val 4537"/>
                <a:gd name="f13" fmla="val 2678"/>
                <a:gd name="f14" fmla="val 5608"/>
                <a:gd name="f15" fmla="val 2836"/>
                <a:gd name="f16" fmla="val 5955"/>
                <a:gd name="f17" fmla="val 2867"/>
                <a:gd name="f18" fmla="val 6081"/>
                <a:gd name="f19" fmla="val 3308"/>
                <a:gd name="f20" fmla="val 5829"/>
                <a:gd name="f21" fmla="val 3561"/>
                <a:gd name="f22" fmla="val 5041"/>
                <a:gd name="f23" fmla="val 4285"/>
                <a:gd name="f24" fmla="val 5261"/>
                <a:gd name="f25" fmla="val 5356"/>
                <a:gd name="f26" fmla="val 5286"/>
                <a:gd name="f27" fmla="val 5630"/>
                <a:gd name="f28" fmla="val 5075"/>
                <a:gd name="f29" fmla="val 5845"/>
                <a:gd name="f30" fmla="val 4845"/>
                <a:gd name="f31" fmla="val 4784"/>
                <a:gd name="f32" fmla="val 4722"/>
                <a:gd name="f33" fmla="val 5830"/>
                <a:gd name="f34" fmla="val 4663"/>
                <a:gd name="f35" fmla="val 5797"/>
                <a:gd name="f36" fmla="val 5262"/>
                <a:gd name="f37" fmla="val 2616"/>
                <a:gd name="f38" fmla="val 5828"/>
                <a:gd name="f39" fmla="val 2553"/>
                <a:gd name="f40" fmla="val 5842"/>
                <a:gd name="f41" fmla="val 2492"/>
                <a:gd name="f42" fmla="val 2244"/>
                <a:gd name="f43" fmla="val 2035"/>
                <a:gd name="f44" fmla="val 5609"/>
                <a:gd name="f45" fmla="val 2111"/>
                <a:gd name="f46" fmla="val 2300"/>
                <a:gd name="f47" fmla="val 1512"/>
                <a:gd name="f48" fmla="val 1323"/>
                <a:gd name="f49" fmla="val 1418"/>
                <a:gd name="f50" fmla="val 1796"/>
                <a:gd name="f51" fmla="val 3387"/>
                <a:gd name="f52" fmla="val 3537"/>
                <a:gd name="f53" fmla="val 3718"/>
                <a:gd name="f54" fmla="val 1670"/>
                <a:gd name="f55" fmla="val 32"/>
                <a:gd name="f56" fmla="val 3750"/>
                <a:gd name="f57" fmla="val 5766"/>
                <a:gd name="f58" fmla="val 5765"/>
                <a:gd name="f59" fmla="val 7404"/>
                <a:gd name="f60" fmla="val 7467"/>
                <a:gd name="f61" fmla="*/ f0 1 7466"/>
                <a:gd name="f62" fmla="*/ f1 1 7436"/>
                <a:gd name="f63" fmla="val f2"/>
                <a:gd name="f64" fmla="val f3"/>
                <a:gd name="f65" fmla="val f4"/>
                <a:gd name="f66" fmla="+- f65 0 f63"/>
                <a:gd name="f67" fmla="+- f64 0 f63"/>
                <a:gd name="f68" fmla="*/ f67 1 7466"/>
                <a:gd name="f69" fmla="*/ f66 1 7436"/>
                <a:gd name="f70" fmla="*/ f63 1 f68"/>
                <a:gd name="f71" fmla="*/ f64 1 f68"/>
                <a:gd name="f72" fmla="*/ f63 1 f69"/>
                <a:gd name="f73" fmla="*/ f65 1 f69"/>
                <a:gd name="f74" fmla="*/ f70 f61 1"/>
                <a:gd name="f75" fmla="*/ f71 f61 1"/>
                <a:gd name="f76" fmla="*/ f73 f62 1"/>
                <a:gd name="f77" fmla="*/ f72 f62 1"/>
              </a:gdLst>
              <a:ahLst/>
              <a:cxnLst>
                <a:cxn ang="3cd4">
                  <a:pos x="hc" y="t"/>
                </a:cxn>
                <a:cxn ang="0">
                  <a:pos x="r" y="vc"/>
                </a:cxn>
                <a:cxn ang="cd4">
                  <a:pos x="hc" y="b"/>
                </a:cxn>
                <a:cxn ang="cd2">
                  <a:pos x="l" y="vc"/>
                </a:cxn>
              </a:cxnLst>
              <a:rect l="f74" t="f77" r="f75" b="f76"/>
              <a:pathLst>
                <a:path w="7466" h="7436">
                  <a:moveTo>
                    <a:pt x="f5" y="f6"/>
                  </a:moveTo>
                  <a:cubicBezTo>
                    <a:pt x="f7" y="f6"/>
                    <a:pt x="f8" y="f9"/>
                    <a:pt x="f10" y="f11"/>
                  </a:cubicBezTo>
                  <a:lnTo>
                    <a:pt x="f12" y="f13"/>
                  </a:lnTo>
                  <a:lnTo>
                    <a:pt x="f14" y="f15"/>
                  </a:lnTo>
                  <a:cubicBezTo>
                    <a:pt x="f16" y="f17"/>
                    <a:pt x="f18" y="f19"/>
                    <a:pt x="f20" y="f21"/>
                  </a:cubicBezTo>
                  <a:lnTo>
                    <a:pt x="f22" y="f23"/>
                  </a:lnTo>
                  <a:lnTo>
                    <a:pt x="f24" y="f25"/>
                  </a:lnTo>
                  <a:cubicBezTo>
                    <a:pt x="f26" y="f27"/>
                    <a:pt x="f28" y="f29"/>
                    <a:pt x="f30" y="f29"/>
                  </a:cubicBezTo>
                  <a:cubicBezTo>
                    <a:pt x="f31" y="f29"/>
                    <a:pt x="f32" y="f33"/>
                    <a:pt x="f34" y="f35"/>
                  </a:cubicBezTo>
                  <a:lnTo>
                    <a:pt x="f5" y="f36"/>
                  </a:lnTo>
                  <a:lnTo>
                    <a:pt x="f13" y="f35"/>
                  </a:lnTo>
                  <a:cubicBezTo>
                    <a:pt x="f37" y="f38"/>
                    <a:pt x="f39" y="f40"/>
                    <a:pt x="f41" y="f40"/>
                  </a:cubicBezTo>
                  <a:cubicBezTo>
                    <a:pt x="f42" y="f40"/>
                    <a:pt x="f43" y="f44"/>
                    <a:pt x="f45" y="f25"/>
                  </a:cubicBezTo>
                  <a:lnTo>
                    <a:pt x="f46" y="f23"/>
                  </a:lnTo>
                  <a:lnTo>
                    <a:pt x="f47" y="f21"/>
                  </a:lnTo>
                  <a:cubicBezTo>
                    <a:pt x="f48" y="f19"/>
                    <a:pt x="f49" y="f17"/>
                    <a:pt x="f50" y="f15"/>
                  </a:cubicBezTo>
                  <a:lnTo>
                    <a:pt x="f15" y="f13"/>
                  </a:lnTo>
                  <a:lnTo>
                    <a:pt x="f19" y="f11"/>
                  </a:lnTo>
                  <a:cubicBezTo>
                    <a:pt x="f51" y="f9"/>
                    <a:pt x="f52" y="f6"/>
                    <a:pt x="f5" y="f6"/>
                  </a:cubicBezTo>
                  <a:close/>
                  <a:moveTo>
                    <a:pt x="f53" y="f2"/>
                  </a:moveTo>
                  <a:cubicBezTo>
                    <a:pt x="f54" y="f2"/>
                    <a:pt x="f55" y="f54"/>
                    <a:pt x="f55" y="f56"/>
                  </a:cubicBezTo>
                  <a:cubicBezTo>
                    <a:pt x="f2" y="f57"/>
                    <a:pt x="f54" y="f4"/>
                    <a:pt x="f53" y="f4"/>
                  </a:cubicBezTo>
                  <a:cubicBezTo>
                    <a:pt x="f58" y="f4"/>
                    <a:pt x="f59" y="f35"/>
                    <a:pt x="f60" y="f56"/>
                  </a:cubicBezTo>
                  <a:cubicBezTo>
                    <a:pt x="f60" y="f11"/>
                    <a:pt x="f35" y="f55"/>
                    <a:pt x="f5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0" name="Google Shape;6080;p67">
              <a:extLst>
                <a:ext uri="{FF2B5EF4-FFF2-40B4-BE49-F238E27FC236}">
                  <a16:creationId xmlns:a16="http://schemas.microsoft.com/office/drawing/2014/main" id="{905E4CC1-B972-E093-5D74-69A271D85D26}"/>
                </a:ext>
              </a:extLst>
            </p:cNvPr>
            <p:cNvSpPr/>
            <p:nvPr/>
          </p:nvSpPr>
          <p:spPr>
            <a:xfrm>
              <a:off x="5317876" y="4160757"/>
              <a:ext cx="173580" cy="169621"/>
            </a:xfrm>
            <a:custGeom>
              <a:avLst/>
              <a:gdLst>
                <a:gd name="f0" fmla="val w"/>
                <a:gd name="f1" fmla="val h"/>
                <a:gd name="f2" fmla="val 0"/>
                <a:gd name="f3" fmla="val 6050"/>
                <a:gd name="f4" fmla="val 5912"/>
                <a:gd name="f5" fmla="val 3829"/>
                <a:gd name="f6" fmla="val 3706"/>
                <a:gd name="f7" fmla="val 3580"/>
                <a:gd name="f8" fmla="val 47"/>
                <a:gd name="f9" fmla="val 3498"/>
                <a:gd name="f10" fmla="val 146"/>
                <a:gd name="f11" fmla="val 1"/>
                <a:gd name="f12" fmla="val 4336"/>
                <a:gd name="f13" fmla="val 1229"/>
                <a:gd name="f14" fmla="val 4399"/>
                <a:gd name="f15" fmla="val 2332"/>
                <a:gd name="f16" fmla="val 4998"/>
                <a:gd name="f17" fmla="val 3088"/>
                <a:gd name="f18" fmla="val 5861"/>
                <a:gd name="f19" fmla="val 2446"/>
                <a:gd name="f20" fmla="val 2289"/>
                <a:gd name="f21" fmla="val 2037"/>
                <a:gd name="f22" fmla="val 5924"/>
                <a:gd name="f23" fmla="val 1879"/>
                <a:gd name="f24" fmla="val 4128"/>
                <a:gd name="f25" fmla="val 115"/>
                <a:gd name="f26" fmla="val 4053"/>
                <a:gd name="f27" fmla="val 40"/>
                <a:gd name="f28" fmla="val 3942"/>
                <a:gd name="f29" fmla="*/ f0 1 6050"/>
                <a:gd name="f30" fmla="*/ f1 1 5912"/>
                <a:gd name="f31" fmla="val f2"/>
                <a:gd name="f32" fmla="val f3"/>
                <a:gd name="f33" fmla="val f4"/>
                <a:gd name="f34" fmla="+- f33 0 f31"/>
                <a:gd name="f35" fmla="+- f32 0 f31"/>
                <a:gd name="f36" fmla="*/ f35 1 6050"/>
                <a:gd name="f37" fmla="*/ f34 1 5912"/>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6050" h="5912">
                  <a:moveTo>
                    <a:pt x="f5" y="f2"/>
                  </a:moveTo>
                  <a:cubicBezTo>
                    <a:pt x="f6" y="f2"/>
                    <a:pt x="f7" y="f8"/>
                    <a:pt x="f9" y="f10"/>
                  </a:cubicBezTo>
                  <a:lnTo>
                    <a:pt x="f11" y="f12"/>
                  </a:lnTo>
                  <a:cubicBezTo>
                    <a:pt x="f13" y="f14"/>
                    <a:pt x="f15" y="f16"/>
                    <a:pt x="f17" y="f4"/>
                  </a:cubicBezTo>
                  <a:lnTo>
                    <a:pt x="f18" y="f19"/>
                  </a:lnTo>
                  <a:cubicBezTo>
                    <a:pt x="f3" y="f20"/>
                    <a:pt x="f3" y="f21"/>
                    <a:pt x="f22" y="f23"/>
                  </a:cubicBezTo>
                  <a:lnTo>
                    <a:pt x="f24" y="f25"/>
                  </a:lnTo>
                  <a:cubicBezTo>
                    <a:pt x="f26" y="f27"/>
                    <a:pt x="f2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1" name="Google Shape;6081;p67">
              <a:extLst>
                <a:ext uri="{FF2B5EF4-FFF2-40B4-BE49-F238E27FC236}">
                  <a16:creationId xmlns:a16="http://schemas.microsoft.com/office/drawing/2014/main" id="{393785BF-C119-06FA-7BD0-3C623828D4AA}"/>
                </a:ext>
              </a:extLst>
            </p:cNvPr>
            <p:cNvSpPr/>
            <p:nvPr/>
          </p:nvSpPr>
          <p:spPr>
            <a:xfrm>
              <a:off x="5223884" y="4158599"/>
              <a:ext cx="169959" cy="103089"/>
            </a:xfrm>
            <a:custGeom>
              <a:avLst/>
              <a:gdLst>
                <a:gd name="f0" fmla="val w"/>
                <a:gd name="f1" fmla="val h"/>
                <a:gd name="f2" fmla="val 0"/>
                <a:gd name="f3" fmla="val 5924"/>
                <a:gd name="f4" fmla="val 3593"/>
                <a:gd name="f5" fmla="val 1"/>
                <a:gd name="f6" fmla="val 2962"/>
                <a:gd name="f7" fmla="val 3592"/>
                <a:gd name="f8" fmla="val 5923"/>
                <a:gd name="f9" fmla="*/ f0 1 5924"/>
                <a:gd name="f10" fmla="*/ f1 1 3593"/>
                <a:gd name="f11" fmla="val f2"/>
                <a:gd name="f12" fmla="val f3"/>
                <a:gd name="f13" fmla="val f4"/>
                <a:gd name="f14" fmla="+- f13 0 f11"/>
                <a:gd name="f15" fmla="+- f12 0 f11"/>
                <a:gd name="f16" fmla="*/ f15 1 5924"/>
                <a:gd name="f17" fmla="*/ f14 1 3593"/>
                <a:gd name="f18" fmla="*/ f11 1 f16"/>
                <a:gd name="f19" fmla="*/ f12 1 f16"/>
                <a:gd name="f20" fmla="*/ f11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5924" h="3593">
                  <a:moveTo>
                    <a:pt x="f2" y="f5"/>
                  </a:moveTo>
                  <a:lnTo>
                    <a:pt x="f6" y="f7"/>
                  </a:lnTo>
                  <a:lnTo>
                    <a:pt x="f8"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2" name="Google Shape;6082;p67">
              <a:extLst>
                <a:ext uri="{FF2B5EF4-FFF2-40B4-BE49-F238E27FC236}">
                  <a16:creationId xmlns:a16="http://schemas.microsoft.com/office/drawing/2014/main" id="{46869F30-EDC3-BD81-352D-309F9D6F23EC}"/>
                </a:ext>
              </a:extLst>
            </p:cNvPr>
            <p:cNvSpPr/>
            <p:nvPr/>
          </p:nvSpPr>
          <p:spPr>
            <a:xfrm>
              <a:off x="5126254" y="4160757"/>
              <a:ext cx="170855" cy="168734"/>
            </a:xfrm>
            <a:custGeom>
              <a:avLst/>
              <a:gdLst>
                <a:gd name="f0" fmla="val w"/>
                <a:gd name="f1" fmla="val h"/>
                <a:gd name="f2" fmla="val 0"/>
                <a:gd name="f3" fmla="val 5955"/>
                <a:gd name="f4" fmla="val 5881"/>
                <a:gd name="f5" fmla="val 2194"/>
                <a:gd name="f6" fmla="val 2084"/>
                <a:gd name="f7" fmla="val 1965"/>
                <a:gd name="f8" fmla="val 40"/>
                <a:gd name="f9" fmla="val 1859"/>
                <a:gd name="f10" fmla="val 115"/>
                <a:gd name="f11" fmla="val 95"/>
                <a:gd name="f12" fmla="val 1879"/>
                <a:gd name="f13" fmla="val 1"/>
                <a:gd name="f14" fmla="val 2037"/>
                <a:gd name="f15" fmla="val 2289"/>
                <a:gd name="f16" fmla="val 2446"/>
                <a:gd name="f17" fmla="val 2899"/>
                <a:gd name="f18" fmla="val 5880"/>
                <a:gd name="f19" fmla="val 3655"/>
                <a:gd name="f20" fmla="val 4998"/>
                <a:gd name="f21" fmla="val 4758"/>
                <a:gd name="f22" fmla="val 4399"/>
                <a:gd name="f23" fmla="val 4305"/>
                <a:gd name="f24" fmla="val 2490"/>
                <a:gd name="f25" fmla="val 146"/>
                <a:gd name="f26" fmla="val 2424"/>
                <a:gd name="f27" fmla="val 47"/>
                <a:gd name="f28" fmla="val 2315"/>
                <a:gd name="f29" fmla="*/ f0 1 5955"/>
                <a:gd name="f30" fmla="*/ f1 1 5881"/>
                <a:gd name="f31" fmla="val f2"/>
                <a:gd name="f32" fmla="val f3"/>
                <a:gd name="f33" fmla="val f4"/>
                <a:gd name="f34" fmla="+- f33 0 f31"/>
                <a:gd name="f35" fmla="+- f32 0 f31"/>
                <a:gd name="f36" fmla="*/ f35 1 5955"/>
                <a:gd name="f37" fmla="*/ f34 1 5881"/>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5955" h="5881">
                  <a:moveTo>
                    <a:pt x="f5" y="f2"/>
                  </a:moveTo>
                  <a:cubicBezTo>
                    <a:pt x="f6" y="f2"/>
                    <a:pt x="f7" y="f8"/>
                    <a:pt x="f9" y="f10"/>
                  </a:cubicBezTo>
                  <a:lnTo>
                    <a:pt x="f11" y="f12"/>
                  </a:lnTo>
                  <a:cubicBezTo>
                    <a:pt x="f13" y="f14"/>
                    <a:pt x="f13" y="f15"/>
                    <a:pt x="f11" y="f16"/>
                  </a:cubicBezTo>
                  <a:lnTo>
                    <a:pt x="f17" y="f18"/>
                  </a:lnTo>
                  <a:cubicBezTo>
                    <a:pt x="f19" y="f20"/>
                    <a:pt x="f21" y="f22"/>
                    <a:pt x="f3" y="f23"/>
                  </a:cubicBezTo>
                  <a:lnTo>
                    <a:pt x="f24" y="f25"/>
                  </a:lnTo>
                  <a:cubicBezTo>
                    <a:pt x="f26" y="f27"/>
                    <a:pt x="f2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63" name="Google Shape;6110;p67">
            <a:extLst>
              <a:ext uri="{FF2B5EF4-FFF2-40B4-BE49-F238E27FC236}">
                <a16:creationId xmlns:a16="http://schemas.microsoft.com/office/drawing/2014/main" id="{124142FA-48A2-FE4C-21EB-E266DA171377}"/>
              </a:ext>
            </a:extLst>
          </p:cNvPr>
          <p:cNvGrpSpPr/>
          <p:nvPr/>
        </p:nvGrpSpPr>
        <p:grpSpPr>
          <a:xfrm>
            <a:off x="5733041" y="4193493"/>
            <a:ext cx="362504" cy="283866"/>
            <a:chOff x="5733041" y="4193493"/>
            <a:chExt cx="362504" cy="283866"/>
          </a:xfrm>
        </p:grpSpPr>
        <p:sp>
          <p:nvSpPr>
            <p:cNvPr id="64" name="Google Shape;6111;p67">
              <a:extLst>
                <a:ext uri="{FF2B5EF4-FFF2-40B4-BE49-F238E27FC236}">
                  <a16:creationId xmlns:a16="http://schemas.microsoft.com/office/drawing/2014/main" id="{B6CA52FA-B8C8-4005-0348-E6D82FD7463F}"/>
                </a:ext>
              </a:extLst>
            </p:cNvPr>
            <p:cNvSpPr/>
            <p:nvPr/>
          </p:nvSpPr>
          <p:spPr>
            <a:xfrm>
              <a:off x="5733041" y="4431228"/>
              <a:ext cx="362504" cy="46131"/>
            </a:xfrm>
            <a:custGeom>
              <a:avLst/>
              <a:gdLst>
                <a:gd name="f0" fmla="val w"/>
                <a:gd name="f1" fmla="val h"/>
                <a:gd name="f2" fmla="val 0"/>
                <a:gd name="f3" fmla="val 12635"/>
                <a:gd name="f4" fmla="val 1608"/>
                <a:gd name="f5" fmla="val 379"/>
                <a:gd name="f6" fmla="val 159"/>
                <a:gd name="f7" fmla="val 1"/>
                <a:gd name="f8" fmla="val 189"/>
                <a:gd name="f9" fmla="val 378"/>
                <a:gd name="f10" fmla="val 1040"/>
                <a:gd name="f11" fmla="val 537"/>
                <a:gd name="f12" fmla="val 1607"/>
                <a:gd name="f13" fmla="val 1198"/>
                <a:gd name="f14" fmla="val 11406"/>
                <a:gd name="f15" fmla="val 12067"/>
                <a:gd name="f16" fmla="val 12634"/>
                <a:gd name="f17" fmla="val 1072"/>
                <a:gd name="f18" fmla="val 12603"/>
                <a:gd name="f19" fmla="val 158"/>
                <a:gd name="f20" fmla="val 12445"/>
                <a:gd name="f21" fmla="val 12193"/>
                <a:gd name="f22" fmla="val 10965"/>
                <a:gd name="f23" fmla="val 630"/>
                <a:gd name="f24" fmla="val 10776"/>
                <a:gd name="f25" fmla="val 819"/>
                <a:gd name="f26" fmla="val 10555"/>
                <a:gd name="f27" fmla="val 10303"/>
                <a:gd name="f28" fmla="val 10146"/>
                <a:gd name="f29" fmla="val 9326"/>
                <a:gd name="f30" fmla="val 9137"/>
                <a:gd name="f31" fmla="val 8917"/>
                <a:gd name="f32" fmla="val 8696"/>
                <a:gd name="f33" fmla="val 8507"/>
                <a:gd name="f34" fmla="*/ f0 1 12635"/>
                <a:gd name="f35" fmla="*/ f1 1 1608"/>
                <a:gd name="f36" fmla="val f2"/>
                <a:gd name="f37" fmla="val f3"/>
                <a:gd name="f38" fmla="val f4"/>
                <a:gd name="f39" fmla="+- f38 0 f36"/>
                <a:gd name="f40" fmla="+- f37 0 f36"/>
                <a:gd name="f41" fmla="*/ f40 1 12635"/>
                <a:gd name="f42" fmla="*/ f39 1 1608"/>
                <a:gd name="f43" fmla="*/ f36 1 f41"/>
                <a:gd name="f44" fmla="*/ f37 1 f41"/>
                <a:gd name="f45" fmla="*/ f36 1 f42"/>
                <a:gd name="f46" fmla="*/ f38 1 f42"/>
                <a:gd name="f47" fmla="*/ f43 f34 1"/>
                <a:gd name="f48" fmla="*/ f44 f34 1"/>
                <a:gd name="f49" fmla="*/ f46 f35 1"/>
                <a:gd name="f50" fmla="*/ f45 f35 1"/>
              </a:gdLst>
              <a:ahLst/>
              <a:cxnLst>
                <a:cxn ang="3cd4">
                  <a:pos x="hc" y="t"/>
                </a:cxn>
                <a:cxn ang="0">
                  <a:pos x="r" y="vc"/>
                </a:cxn>
                <a:cxn ang="cd4">
                  <a:pos x="hc" y="b"/>
                </a:cxn>
                <a:cxn ang="cd2">
                  <a:pos x="l" y="vc"/>
                </a:cxn>
              </a:cxnLst>
              <a:rect l="f47" t="f50" r="f48" b="f49"/>
              <a:pathLst>
                <a:path w="12635" h="1608">
                  <a:moveTo>
                    <a:pt x="f5" y="f2"/>
                  </a:moveTo>
                  <a:cubicBezTo>
                    <a:pt x="f6" y="f2"/>
                    <a:pt x="f7" y="f8"/>
                    <a:pt x="f7" y="f9"/>
                  </a:cubicBezTo>
                  <a:cubicBezTo>
                    <a:pt x="f7" y="f10"/>
                    <a:pt x="f11" y="f12"/>
                    <a:pt x="f13" y="f12"/>
                  </a:cubicBezTo>
                  <a:lnTo>
                    <a:pt x="f14" y="f12"/>
                  </a:lnTo>
                  <a:cubicBezTo>
                    <a:pt x="f15" y="f12"/>
                    <a:pt x="f16" y="f17"/>
                    <a:pt x="f16" y="f9"/>
                  </a:cubicBezTo>
                  <a:cubicBezTo>
                    <a:pt x="f18" y="f19"/>
                    <a:pt x="f20" y="f2"/>
                    <a:pt x="f21" y="f2"/>
                  </a:cubicBezTo>
                  <a:lnTo>
                    <a:pt x="f22" y="f2"/>
                  </a:lnTo>
                  <a:lnTo>
                    <a:pt x="f22" y="f9"/>
                  </a:lnTo>
                  <a:cubicBezTo>
                    <a:pt x="f22" y="f23"/>
                    <a:pt x="f24" y="f25"/>
                    <a:pt x="f26" y="f25"/>
                  </a:cubicBezTo>
                  <a:cubicBezTo>
                    <a:pt x="f27" y="f25"/>
                    <a:pt x="f28" y="f23"/>
                    <a:pt x="f28" y="f9"/>
                  </a:cubicBezTo>
                  <a:lnTo>
                    <a:pt x="f28" y="f2"/>
                  </a:lnTo>
                  <a:lnTo>
                    <a:pt x="f29" y="f2"/>
                  </a:lnTo>
                  <a:lnTo>
                    <a:pt x="f29" y="f9"/>
                  </a:lnTo>
                  <a:cubicBezTo>
                    <a:pt x="f29" y="f23"/>
                    <a:pt x="f30" y="f25"/>
                    <a:pt x="f31" y="f25"/>
                  </a:cubicBezTo>
                  <a:cubicBezTo>
                    <a:pt x="f32" y="f25"/>
                    <a:pt x="f33" y="f23"/>
                    <a:pt x="f33" y="f9"/>
                  </a:cubicBezTo>
                  <a:lnTo>
                    <a:pt x="f3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5" name="Google Shape;6112;p67">
              <a:extLst>
                <a:ext uri="{FF2B5EF4-FFF2-40B4-BE49-F238E27FC236}">
                  <a16:creationId xmlns:a16="http://schemas.microsoft.com/office/drawing/2014/main" id="{A983558F-C9CC-D741-5F6E-84B5A5D9D22E}"/>
                </a:ext>
              </a:extLst>
            </p:cNvPr>
            <p:cNvSpPr/>
            <p:nvPr/>
          </p:nvSpPr>
          <p:spPr>
            <a:xfrm>
              <a:off x="5755645" y="4193493"/>
              <a:ext cx="316400" cy="214262"/>
            </a:xfrm>
            <a:custGeom>
              <a:avLst/>
              <a:gdLst>
                <a:gd name="f0" fmla="val w"/>
                <a:gd name="f1" fmla="val h"/>
                <a:gd name="f2" fmla="val 0"/>
                <a:gd name="f3" fmla="val 11028"/>
                <a:gd name="f4" fmla="val 7468"/>
                <a:gd name="f5" fmla="val 3794"/>
                <a:gd name="f6" fmla="val 1673"/>
                <a:gd name="f7" fmla="val 3841"/>
                <a:gd name="f8" fmla="val 3890"/>
                <a:gd name="f9" fmla="val 1682"/>
                <a:gd name="f10" fmla="val 3939"/>
                <a:gd name="f11" fmla="val 1702"/>
                <a:gd name="f12" fmla="val 6428"/>
                <a:gd name="f13" fmla="val 2521"/>
                <a:gd name="f14" fmla="val 6680"/>
                <a:gd name="f15" fmla="val 2616"/>
                <a:gd name="f16" fmla="val 6806"/>
                <a:gd name="f17" fmla="val 2994"/>
                <a:gd name="f18" fmla="val 6585"/>
                <a:gd name="f19" fmla="val 3214"/>
                <a:gd name="f20" fmla="val 6018"/>
                <a:gd name="f21" fmla="val 3750"/>
                <a:gd name="f22" fmla="val 7404"/>
                <a:gd name="f23" fmla="val 5136"/>
                <a:gd name="f24" fmla="val 7593"/>
                <a:gd name="f25" fmla="val 5262"/>
                <a:gd name="f26" fmla="val 5514"/>
                <a:gd name="f27" fmla="val 7436"/>
                <a:gd name="f28" fmla="val 5671"/>
                <a:gd name="f29" fmla="val 7357"/>
                <a:gd name="f30" fmla="val 5750"/>
                <a:gd name="f31" fmla="val 7247"/>
                <a:gd name="f32" fmla="val 5790"/>
                <a:gd name="f33" fmla="val 7136"/>
                <a:gd name="f34" fmla="val 7026"/>
                <a:gd name="f35" fmla="val 6916"/>
                <a:gd name="f36" fmla="val 6837"/>
                <a:gd name="f37" fmla="val 5451"/>
                <a:gd name="f38" fmla="val 4317"/>
                <a:gd name="f39" fmla="val 4915"/>
                <a:gd name="f40" fmla="val 4852"/>
                <a:gd name="f41" fmla="val 4821"/>
                <a:gd name="f42" fmla="val 4947"/>
                <a:gd name="f43" fmla="val 4714"/>
                <a:gd name="f44" fmla="val 4988"/>
                <a:gd name="f45" fmla="val 4613"/>
                <a:gd name="f46" fmla="val 4444"/>
                <a:gd name="f47" fmla="val 4293"/>
                <a:gd name="f48" fmla="val 4872"/>
                <a:gd name="f49" fmla="val 4254"/>
                <a:gd name="f50" fmla="val 4695"/>
                <a:gd name="f51" fmla="val 3435"/>
                <a:gd name="f52" fmla="val 2206"/>
                <a:gd name="f53" fmla="val 3328"/>
                <a:gd name="f54" fmla="val 1940"/>
                <a:gd name="f55" fmla="val 3537"/>
                <a:gd name="f56" fmla="val 1198"/>
                <a:gd name="f57" fmla="val 1"/>
                <a:gd name="f58" fmla="val 536"/>
                <a:gd name="f59" fmla="val 568"/>
                <a:gd name="f60" fmla="val 1229"/>
                <a:gd name="f61" fmla="val 7467"/>
                <a:gd name="f62" fmla="val 11027"/>
                <a:gd name="f63" fmla="val 10460"/>
                <a:gd name="f64" fmla="val 9767"/>
                <a:gd name="f65" fmla="*/ f0 1 11028"/>
                <a:gd name="f66" fmla="*/ f1 1 7468"/>
                <a:gd name="f67" fmla="val f2"/>
                <a:gd name="f68" fmla="val f3"/>
                <a:gd name="f69" fmla="val f4"/>
                <a:gd name="f70" fmla="+- f69 0 f67"/>
                <a:gd name="f71" fmla="+- f68 0 f67"/>
                <a:gd name="f72" fmla="*/ f71 1 11028"/>
                <a:gd name="f73" fmla="*/ f70 1 7468"/>
                <a:gd name="f74" fmla="*/ f67 1 f72"/>
                <a:gd name="f75" fmla="*/ f68 1 f72"/>
                <a:gd name="f76" fmla="*/ f67 1 f73"/>
                <a:gd name="f77" fmla="*/ f69 1 f73"/>
                <a:gd name="f78" fmla="*/ f74 f65 1"/>
                <a:gd name="f79" fmla="*/ f75 f65 1"/>
                <a:gd name="f80" fmla="*/ f77 f66 1"/>
                <a:gd name="f81" fmla="*/ f76 f66 1"/>
              </a:gdLst>
              <a:ahLst/>
              <a:cxnLst>
                <a:cxn ang="3cd4">
                  <a:pos x="hc" y="t"/>
                </a:cxn>
                <a:cxn ang="0">
                  <a:pos x="r" y="vc"/>
                </a:cxn>
                <a:cxn ang="cd4">
                  <a:pos x="hc" y="b"/>
                </a:cxn>
                <a:cxn ang="cd2">
                  <a:pos x="l" y="vc"/>
                </a:cxn>
              </a:cxnLst>
              <a:rect l="f78" t="f81" r="f79" b="f80"/>
              <a:pathLst>
                <a:path w="11028" h="7468">
                  <a:moveTo>
                    <a:pt x="f5" y="f6"/>
                  </a:moveTo>
                  <a:cubicBezTo>
                    <a:pt x="f7" y="f6"/>
                    <a:pt x="f8" y="f9"/>
                    <a:pt x="f10" y="f11"/>
                  </a:cubicBezTo>
                  <a:lnTo>
                    <a:pt x="f12" y="f13"/>
                  </a:lnTo>
                  <a:cubicBezTo>
                    <a:pt x="f14" y="f15"/>
                    <a:pt x="f16" y="f17"/>
                    <a:pt x="f18" y="f19"/>
                  </a:cubicBezTo>
                  <a:lnTo>
                    <a:pt x="f20" y="f21"/>
                  </a:lnTo>
                  <a:lnTo>
                    <a:pt x="f22" y="f23"/>
                  </a:lnTo>
                  <a:cubicBezTo>
                    <a:pt x="f24" y="f25"/>
                    <a:pt x="f24" y="f26"/>
                    <a:pt x="f27" y="f28"/>
                  </a:cubicBezTo>
                  <a:cubicBezTo>
                    <a:pt x="f29" y="f30"/>
                    <a:pt x="f31" y="f32"/>
                    <a:pt x="f33" y="f32"/>
                  </a:cubicBezTo>
                  <a:cubicBezTo>
                    <a:pt x="f34" y="f32"/>
                    <a:pt x="f35" y="f30"/>
                    <a:pt x="f36" y="f28"/>
                  </a:cubicBezTo>
                  <a:lnTo>
                    <a:pt x="f37" y="f38"/>
                  </a:lnTo>
                  <a:lnTo>
                    <a:pt x="f39" y="f40"/>
                  </a:lnTo>
                  <a:cubicBezTo>
                    <a:pt x="f41" y="f42"/>
                    <a:pt x="f43" y="f44"/>
                    <a:pt x="f45" y="f44"/>
                  </a:cubicBezTo>
                  <a:cubicBezTo>
                    <a:pt x="f46" y="f44"/>
                    <a:pt x="f47" y="f48"/>
                    <a:pt x="f49" y="f50"/>
                  </a:cubicBezTo>
                  <a:lnTo>
                    <a:pt x="f51" y="f52"/>
                  </a:lnTo>
                  <a:cubicBezTo>
                    <a:pt x="f53" y="f54"/>
                    <a:pt x="f55" y="f6"/>
                    <a:pt x="f5" y="f6"/>
                  </a:cubicBezTo>
                  <a:close/>
                  <a:moveTo>
                    <a:pt x="f56" y="f57"/>
                  </a:moveTo>
                  <a:cubicBezTo>
                    <a:pt x="f58" y="f57"/>
                    <a:pt x="f57" y="f59"/>
                    <a:pt x="f57" y="f60"/>
                  </a:cubicBezTo>
                  <a:lnTo>
                    <a:pt x="f57" y="f61"/>
                  </a:lnTo>
                  <a:lnTo>
                    <a:pt x="f62" y="f61"/>
                  </a:lnTo>
                  <a:lnTo>
                    <a:pt x="f62" y="f60"/>
                  </a:lnTo>
                  <a:cubicBezTo>
                    <a:pt x="f62" y="f59"/>
                    <a:pt x="f63" y="f57"/>
                    <a:pt x="f64" y="f5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66" name="Google Shape;5972;p67">
            <a:extLst>
              <a:ext uri="{FF2B5EF4-FFF2-40B4-BE49-F238E27FC236}">
                <a16:creationId xmlns:a16="http://schemas.microsoft.com/office/drawing/2014/main" id="{586745EA-0C4D-DE77-C3CB-EC7C0A4645EE}"/>
              </a:ext>
            </a:extLst>
          </p:cNvPr>
          <p:cNvGrpSpPr/>
          <p:nvPr/>
        </p:nvGrpSpPr>
        <p:grpSpPr>
          <a:xfrm>
            <a:off x="3923617" y="1891747"/>
            <a:ext cx="360502" cy="414707"/>
            <a:chOff x="3923617" y="1891747"/>
            <a:chExt cx="360502" cy="414707"/>
          </a:xfrm>
        </p:grpSpPr>
        <p:sp>
          <p:nvSpPr>
            <p:cNvPr id="67" name="Google Shape;5973;p67">
              <a:extLst>
                <a:ext uri="{FF2B5EF4-FFF2-40B4-BE49-F238E27FC236}">
                  <a16:creationId xmlns:a16="http://schemas.microsoft.com/office/drawing/2014/main" id="{F920FDB0-2D1C-8D5E-2637-99B8D29B2DDB}"/>
                </a:ext>
              </a:extLst>
            </p:cNvPr>
            <p:cNvSpPr/>
            <p:nvPr/>
          </p:nvSpPr>
          <p:spPr>
            <a:xfrm>
              <a:off x="3950390" y="1972077"/>
              <a:ext cx="305939" cy="198836"/>
            </a:xfrm>
            <a:custGeom>
              <a:avLst/>
              <a:gdLst>
                <a:gd name="f0" fmla="val w"/>
                <a:gd name="f1" fmla="val h"/>
                <a:gd name="f2" fmla="val 0"/>
                <a:gd name="f3" fmla="val 9358"/>
                <a:gd name="f4" fmla="val 6082"/>
                <a:gd name="f5" fmla="val 379"/>
                <a:gd name="f6" fmla="val 1"/>
                <a:gd name="f7" fmla="val 158"/>
                <a:gd name="f8" fmla="val 221"/>
                <a:gd name="f9" fmla="val 410"/>
                <a:gd name="f10" fmla="val 6081"/>
                <a:gd name="f11" fmla="val 9357"/>
                <a:gd name="f12" fmla="val 9168"/>
                <a:gd name="f13" fmla="val 8979"/>
                <a:gd name="f14" fmla="*/ f0 1 9358"/>
                <a:gd name="f15" fmla="*/ f1 1 6082"/>
                <a:gd name="f16" fmla="val f2"/>
                <a:gd name="f17" fmla="val f3"/>
                <a:gd name="f18" fmla="val f4"/>
                <a:gd name="f19" fmla="+- f18 0 f16"/>
                <a:gd name="f20" fmla="+- f17 0 f16"/>
                <a:gd name="f21" fmla="*/ f20 1 9358"/>
                <a:gd name="f22" fmla="*/ f19 1 6082"/>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9358" h="6082">
                  <a:moveTo>
                    <a:pt x="f5" y="f6"/>
                  </a:moveTo>
                  <a:cubicBezTo>
                    <a:pt x="f7" y="f6"/>
                    <a:pt x="f6" y="f8"/>
                    <a:pt x="f6" y="f9"/>
                  </a:cubicBezTo>
                  <a:lnTo>
                    <a:pt x="f6" y="f10"/>
                  </a:lnTo>
                  <a:lnTo>
                    <a:pt x="f11" y="f10"/>
                  </a:lnTo>
                  <a:lnTo>
                    <a:pt x="f11" y="f9"/>
                  </a:lnTo>
                  <a:cubicBezTo>
                    <a:pt x="f11" y="f7"/>
                    <a:pt x="f12" y="f6"/>
                    <a:pt x="f13"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8" name="Google Shape;5974;p67">
              <a:extLst>
                <a:ext uri="{FF2B5EF4-FFF2-40B4-BE49-F238E27FC236}">
                  <a16:creationId xmlns:a16="http://schemas.microsoft.com/office/drawing/2014/main" id="{EF560913-B5FE-D415-09B0-F34EA4055160}"/>
                </a:ext>
              </a:extLst>
            </p:cNvPr>
            <p:cNvSpPr/>
            <p:nvPr/>
          </p:nvSpPr>
          <p:spPr>
            <a:xfrm>
              <a:off x="3923617" y="2197650"/>
              <a:ext cx="360502" cy="108804"/>
            </a:xfrm>
            <a:custGeom>
              <a:avLst/>
              <a:gdLst>
                <a:gd name="f0" fmla="val w"/>
                <a:gd name="f1" fmla="val h"/>
                <a:gd name="f2" fmla="val 0"/>
                <a:gd name="f3" fmla="val 11027"/>
                <a:gd name="f4" fmla="val 3328"/>
                <a:gd name="f5" fmla="val 63"/>
                <a:gd name="f6" fmla="val 32"/>
                <a:gd name="f7" fmla="val 126"/>
                <a:gd name="f8" fmla="val 284"/>
                <a:gd name="f9" fmla="val 410"/>
                <a:gd name="f10" fmla="val 1103"/>
                <a:gd name="f11" fmla="val 536"/>
                <a:gd name="f12" fmla="val 1670"/>
                <a:gd name="f13" fmla="val 1198"/>
                <a:gd name="f14" fmla="val 3151"/>
                <a:gd name="f15" fmla="val 2615"/>
                <a:gd name="f16" fmla="val 2710"/>
                <a:gd name="f17" fmla="val 2521"/>
                <a:gd name="f18" fmla="val 2930"/>
                <a:gd name="f19" fmla="val 3182"/>
                <a:gd name="f20" fmla="val 2836"/>
                <a:gd name="f21" fmla="val 3277"/>
                <a:gd name="f22" fmla="val 2889"/>
                <a:gd name="f23" fmla="val 3312"/>
                <a:gd name="f24" fmla="val 2949"/>
                <a:gd name="f25" fmla="val 3009"/>
                <a:gd name="f26" fmla="val 3166"/>
                <a:gd name="f27" fmla="val 3326"/>
                <a:gd name="f28" fmla="val 3224"/>
                <a:gd name="f29" fmla="val 3371"/>
                <a:gd name="f30" fmla="val 3088"/>
                <a:gd name="f31" fmla="val 4096"/>
                <a:gd name="f32" fmla="val 1639"/>
                <a:gd name="f33" fmla="val 5073"/>
                <a:gd name="f34" fmla="val 2867"/>
                <a:gd name="f35" fmla="val 3119"/>
                <a:gd name="f36" fmla="val 5262"/>
                <a:gd name="f37" fmla="val 3308"/>
                <a:gd name="f38" fmla="val 5514"/>
                <a:gd name="f39" fmla="val 5734"/>
                <a:gd name="f40" fmla="val 5892"/>
                <a:gd name="f41" fmla="val 6868"/>
                <a:gd name="f42" fmla="val 7593"/>
                <a:gd name="f43" fmla="val 7688"/>
                <a:gd name="f44" fmla="val 3230"/>
                <a:gd name="f45" fmla="val 7835"/>
                <a:gd name="f46" fmla="val 3301"/>
                <a:gd name="f47" fmla="val 7983"/>
                <a:gd name="f48" fmla="val 8032"/>
                <a:gd name="f49" fmla="val 8081"/>
                <a:gd name="f50" fmla="val 3293"/>
                <a:gd name="f51" fmla="val 8129"/>
                <a:gd name="f52" fmla="val 8349"/>
                <a:gd name="f53" fmla="val 8412"/>
                <a:gd name="f54" fmla="val 7814"/>
                <a:gd name="f55" fmla="val 9767"/>
                <a:gd name="f56" fmla="val 10429"/>
                <a:gd name="f57" fmla="val 252"/>
                <a:gd name="f58" fmla="val 10964"/>
                <a:gd name="f59" fmla="val 10933"/>
                <a:gd name="f60" fmla="*/ f0 1 11027"/>
                <a:gd name="f61" fmla="*/ f1 1 3328"/>
                <a:gd name="f62" fmla="val f2"/>
                <a:gd name="f63" fmla="val f3"/>
                <a:gd name="f64" fmla="val f4"/>
                <a:gd name="f65" fmla="+- f64 0 f62"/>
                <a:gd name="f66" fmla="+- f63 0 f62"/>
                <a:gd name="f67" fmla="*/ f66 1 11027"/>
                <a:gd name="f68" fmla="*/ f65 1 3328"/>
                <a:gd name="f69" fmla="*/ f62 1 f67"/>
                <a:gd name="f70" fmla="*/ f63 1 f67"/>
                <a:gd name="f71" fmla="*/ f62 1 f68"/>
                <a:gd name="f72" fmla="*/ f64 1 f68"/>
                <a:gd name="f73" fmla="*/ f69 f60 1"/>
                <a:gd name="f74" fmla="*/ f70 f60 1"/>
                <a:gd name="f75" fmla="*/ f72 f61 1"/>
                <a:gd name="f76" fmla="*/ f71 f61 1"/>
              </a:gdLst>
              <a:ahLst/>
              <a:cxnLst>
                <a:cxn ang="3cd4">
                  <a:pos x="hc" y="t"/>
                </a:cxn>
                <a:cxn ang="0">
                  <a:pos x="r" y="vc"/>
                </a:cxn>
                <a:cxn ang="cd4">
                  <a:pos x="hc" y="b"/>
                </a:cxn>
                <a:cxn ang="cd2">
                  <a:pos x="l" y="vc"/>
                </a:cxn>
              </a:cxnLst>
              <a:rect l="f73" t="f76" r="f74" b="f75"/>
              <a:pathLst>
                <a:path w="11027" h="3328">
                  <a:moveTo>
                    <a:pt x="f5" y="f2"/>
                  </a:moveTo>
                  <a:cubicBezTo>
                    <a:pt x="f6" y="f7"/>
                    <a:pt x="f2" y="f8"/>
                    <a:pt x="f2" y="f9"/>
                  </a:cubicBezTo>
                  <a:cubicBezTo>
                    <a:pt x="f2" y="f10"/>
                    <a:pt x="f11" y="f12"/>
                    <a:pt x="f13" y="f12"/>
                  </a:cubicBezTo>
                  <a:lnTo>
                    <a:pt x="f14" y="f12"/>
                  </a:lnTo>
                  <a:lnTo>
                    <a:pt x="f15" y="f16"/>
                  </a:lnTo>
                  <a:cubicBezTo>
                    <a:pt x="f17" y="f18"/>
                    <a:pt x="f15" y="f19"/>
                    <a:pt x="f20" y="f21"/>
                  </a:cubicBezTo>
                  <a:cubicBezTo>
                    <a:pt x="f22" y="f23"/>
                    <a:pt x="f24" y="f4"/>
                    <a:pt x="f25" y="f4"/>
                  </a:cubicBezTo>
                  <a:cubicBezTo>
                    <a:pt x="f26" y="f4"/>
                    <a:pt x="f27" y="f28"/>
                    <a:pt x="f29" y="f30"/>
                  </a:cubicBezTo>
                  <a:lnTo>
                    <a:pt x="f31" y="f32"/>
                  </a:lnTo>
                  <a:lnTo>
                    <a:pt x="f33" y="f32"/>
                  </a:lnTo>
                  <a:lnTo>
                    <a:pt x="f33" y="f34"/>
                  </a:lnTo>
                  <a:cubicBezTo>
                    <a:pt x="f33" y="f35"/>
                    <a:pt x="f36" y="f37"/>
                    <a:pt x="f38" y="f37"/>
                  </a:cubicBezTo>
                  <a:cubicBezTo>
                    <a:pt x="f39" y="f37"/>
                    <a:pt x="f40" y="f35"/>
                    <a:pt x="f40" y="f34"/>
                  </a:cubicBezTo>
                  <a:lnTo>
                    <a:pt x="f40" y="f32"/>
                  </a:lnTo>
                  <a:lnTo>
                    <a:pt x="f41" y="f32"/>
                  </a:lnTo>
                  <a:lnTo>
                    <a:pt x="f42" y="f30"/>
                  </a:lnTo>
                  <a:cubicBezTo>
                    <a:pt x="f43" y="f44"/>
                    <a:pt x="f45" y="f46"/>
                    <a:pt x="f47" y="f46"/>
                  </a:cubicBezTo>
                  <a:cubicBezTo>
                    <a:pt x="f48" y="f46"/>
                    <a:pt x="f49" y="f50"/>
                    <a:pt x="f51" y="f21"/>
                  </a:cubicBezTo>
                  <a:cubicBezTo>
                    <a:pt x="f52" y="f14"/>
                    <a:pt x="f53" y="f18"/>
                    <a:pt x="f52" y="f16"/>
                  </a:cubicBezTo>
                  <a:lnTo>
                    <a:pt x="f54" y="f12"/>
                  </a:lnTo>
                  <a:lnTo>
                    <a:pt x="f55" y="f12"/>
                  </a:lnTo>
                  <a:cubicBezTo>
                    <a:pt x="f56" y="f12"/>
                    <a:pt x="f3" y="f10"/>
                    <a:pt x="f3" y="f9"/>
                  </a:cubicBezTo>
                  <a:cubicBezTo>
                    <a:pt x="f3" y="f57"/>
                    <a:pt x="f58" y="f7"/>
                    <a:pt x="f59"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9" name="Google Shape;5975;p67">
              <a:extLst>
                <a:ext uri="{FF2B5EF4-FFF2-40B4-BE49-F238E27FC236}">
                  <a16:creationId xmlns:a16="http://schemas.microsoft.com/office/drawing/2014/main" id="{02D36267-6CC8-0F3C-7225-A3D93F8145DF}"/>
                </a:ext>
              </a:extLst>
            </p:cNvPr>
            <p:cNvSpPr/>
            <p:nvPr/>
          </p:nvSpPr>
          <p:spPr>
            <a:xfrm>
              <a:off x="4060603" y="1891747"/>
              <a:ext cx="82414" cy="53583"/>
            </a:xfrm>
            <a:custGeom>
              <a:avLst/>
              <a:gdLst>
                <a:gd name="f0" fmla="val w"/>
                <a:gd name="f1" fmla="val h"/>
                <a:gd name="f2" fmla="val 0"/>
                <a:gd name="f3" fmla="val 2521"/>
                <a:gd name="f4" fmla="val 1639"/>
                <a:gd name="f5" fmla="val 442"/>
                <a:gd name="f6" fmla="val 221"/>
                <a:gd name="f7" fmla="val 1"/>
                <a:gd name="f8" fmla="val 189"/>
                <a:gd name="f9" fmla="val 410"/>
                <a:gd name="f10" fmla="val 2489"/>
                <a:gd name="f11" fmla="val 2332"/>
                <a:gd name="f12" fmla="val 2111"/>
                <a:gd name="f13" fmla="*/ f0 1 2521"/>
                <a:gd name="f14" fmla="*/ f1 1 1639"/>
                <a:gd name="f15" fmla="val f2"/>
                <a:gd name="f16" fmla="val f3"/>
                <a:gd name="f17" fmla="val f4"/>
                <a:gd name="f18" fmla="+- f17 0 f15"/>
                <a:gd name="f19" fmla="+- f16 0 f15"/>
                <a:gd name="f20" fmla="*/ f19 1 2521"/>
                <a:gd name="f21" fmla="*/ f18 1 1639"/>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2521" h="1639">
                  <a:moveTo>
                    <a:pt x="f5" y="f2"/>
                  </a:moveTo>
                  <a:cubicBezTo>
                    <a:pt x="f6" y="f2"/>
                    <a:pt x="f7" y="f8"/>
                    <a:pt x="f7" y="f9"/>
                  </a:cubicBezTo>
                  <a:lnTo>
                    <a:pt x="f7" y="f4"/>
                  </a:lnTo>
                  <a:lnTo>
                    <a:pt x="f10" y="f4"/>
                  </a:lnTo>
                  <a:lnTo>
                    <a:pt x="f10" y="f9"/>
                  </a:lnTo>
                  <a:lnTo>
                    <a:pt x="f3" y="f9"/>
                  </a:lnTo>
                  <a:cubicBezTo>
                    <a:pt x="f3" y="f8"/>
                    <a:pt x="f11" y="f2"/>
                    <a:pt x="f1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0" name="Google Shape;5984;p67">
            <a:extLst>
              <a:ext uri="{FF2B5EF4-FFF2-40B4-BE49-F238E27FC236}">
                <a16:creationId xmlns:a16="http://schemas.microsoft.com/office/drawing/2014/main" id="{43AF1C71-E133-B3B1-DA04-688F20FCFDF0}"/>
              </a:ext>
            </a:extLst>
          </p:cNvPr>
          <p:cNvGrpSpPr/>
          <p:nvPr/>
        </p:nvGrpSpPr>
        <p:grpSpPr>
          <a:xfrm>
            <a:off x="6993477" y="1888684"/>
            <a:ext cx="416125" cy="415100"/>
            <a:chOff x="6993477" y="1888684"/>
            <a:chExt cx="416125" cy="415100"/>
          </a:xfrm>
        </p:grpSpPr>
        <p:sp>
          <p:nvSpPr>
            <p:cNvPr id="71" name="Google Shape;5985;p67">
              <a:extLst>
                <a:ext uri="{FF2B5EF4-FFF2-40B4-BE49-F238E27FC236}">
                  <a16:creationId xmlns:a16="http://schemas.microsoft.com/office/drawing/2014/main" id="{12C53E2F-5722-B7FB-D222-569EA1210D62}"/>
                </a:ext>
              </a:extLst>
            </p:cNvPr>
            <p:cNvSpPr/>
            <p:nvPr/>
          </p:nvSpPr>
          <p:spPr>
            <a:xfrm>
              <a:off x="6993477" y="1888684"/>
              <a:ext cx="190570" cy="189518"/>
            </a:xfrm>
            <a:custGeom>
              <a:avLst/>
              <a:gdLst>
                <a:gd name="f0" fmla="val w"/>
                <a:gd name="f1" fmla="val h"/>
                <a:gd name="f2" fmla="val 0"/>
                <a:gd name="f3" fmla="val 5829"/>
                <a:gd name="f4" fmla="val 5797"/>
                <a:gd name="f5" fmla="val 2930"/>
                <a:gd name="f6" fmla="val 1670"/>
                <a:gd name="f7" fmla="val 3119"/>
                <a:gd name="f8" fmla="val 3308"/>
                <a:gd name="f9" fmla="val 1859"/>
                <a:gd name="f10" fmla="val 2048"/>
                <a:gd name="f11" fmla="val 2489"/>
                <a:gd name="f12" fmla="val 3749"/>
                <a:gd name="f13" fmla="val 4001"/>
                <a:gd name="f14" fmla="val 4159"/>
                <a:gd name="f15" fmla="val 2678"/>
                <a:gd name="f16" fmla="val 3151"/>
                <a:gd name="f17" fmla="val 3938"/>
                <a:gd name="f18" fmla="val 3340"/>
                <a:gd name="f19" fmla="val 3781"/>
                <a:gd name="f20" fmla="val 2710"/>
                <a:gd name="f21" fmla="val 2520"/>
                <a:gd name="f22" fmla="val 3970"/>
                <a:gd name="f23" fmla="val 2079"/>
                <a:gd name="f24" fmla="val 1701"/>
                <a:gd name="f25" fmla="val 1827"/>
                <a:gd name="f26" fmla="val 441"/>
                <a:gd name="f27" fmla="val 189"/>
                <a:gd name="f28" fmla="val 5387"/>
                <a:gd name="f29" fmla="val 32"/>
                <a:gd name="f30" fmla="val 5639"/>
                <a:gd name="f31" fmla="val 221"/>
                <a:gd name="f32" fmla="val 5608"/>
                <a:gd name="f33" fmla="*/ f0 1 5829"/>
                <a:gd name="f34" fmla="*/ f1 1 5797"/>
                <a:gd name="f35" fmla="val f2"/>
                <a:gd name="f36" fmla="val f3"/>
                <a:gd name="f37" fmla="val f4"/>
                <a:gd name="f38" fmla="+- f37 0 f35"/>
                <a:gd name="f39" fmla="+- f36 0 f35"/>
                <a:gd name="f40" fmla="*/ f39 1 5829"/>
                <a:gd name="f41" fmla="*/ f38 1 5797"/>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5829" h="5797">
                  <a:moveTo>
                    <a:pt x="f5" y="f6"/>
                  </a:moveTo>
                  <a:cubicBezTo>
                    <a:pt x="f7" y="f6"/>
                    <a:pt x="f8" y="f9"/>
                    <a:pt x="f8" y="f10"/>
                  </a:cubicBezTo>
                  <a:lnTo>
                    <a:pt x="f8" y="f11"/>
                  </a:lnTo>
                  <a:lnTo>
                    <a:pt x="f12" y="f11"/>
                  </a:lnTo>
                  <a:cubicBezTo>
                    <a:pt x="f13" y="f11"/>
                    <a:pt x="f14" y="f15"/>
                    <a:pt x="f14" y="f5"/>
                  </a:cubicBezTo>
                  <a:cubicBezTo>
                    <a:pt x="f14" y="f16"/>
                    <a:pt x="f17" y="f18"/>
                    <a:pt x="f12" y="f18"/>
                  </a:cubicBezTo>
                  <a:lnTo>
                    <a:pt x="f8" y="f18"/>
                  </a:lnTo>
                  <a:lnTo>
                    <a:pt x="f8" y="f19"/>
                  </a:lnTo>
                  <a:cubicBezTo>
                    <a:pt x="f8" y="f13"/>
                    <a:pt x="f7" y="f14"/>
                    <a:pt x="f5" y="f14"/>
                  </a:cubicBezTo>
                  <a:cubicBezTo>
                    <a:pt x="f20" y="f14"/>
                    <a:pt x="f21" y="f22"/>
                    <a:pt x="f21" y="f19"/>
                  </a:cubicBezTo>
                  <a:lnTo>
                    <a:pt x="f21" y="f18"/>
                  </a:lnTo>
                  <a:lnTo>
                    <a:pt x="f23" y="f18"/>
                  </a:lnTo>
                  <a:cubicBezTo>
                    <a:pt x="f9" y="f18"/>
                    <a:pt x="f24" y="f16"/>
                    <a:pt x="f24" y="f5"/>
                  </a:cubicBezTo>
                  <a:cubicBezTo>
                    <a:pt x="f24" y="f15"/>
                    <a:pt x="f9" y="f11"/>
                    <a:pt x="f23" y="f11"/>
                  </a:cubicBezTo>
                  <a:lnTo>
                    <a:pt x="f21" y="f11"/>
                  </a:lnTo>
                  <a:lnTo>
                    <a:pt x="f21" y="f10"/>
                  </a:lnTo>
                  <a:cubicBezTo>
                    <a:pt x="f21" y="f25"/>
                    <a:pt x="f20" y="f6"/>
                    <a:pt x="f5" y="f6"/>
                  </a:cubicBezTo>
                  <a:close/>
                  <a:moveTo>
                    <a:pt x="f26" y="f2"/>
                  </a:moveTo>
                  <a:cubicBezTo>
                    <a:pt x="f27" y="f2"/>
                    <a:pt x="f2" y="f27"/>
                    <a:pt x="f2" y="f26"/>
                  </a:cubicBezTo>
                  <a:lnTo>
                    <a:pt x="f2" y="f28"/>
                  </a:lnTo>
                  <a:cubicBezTo>
                    <a:pt x="f29" y="f30"/>
                    <a:pt x="f31" y="f4"/>
                    <a:pt x="f26" y="f4"/>
                  </a:cubicBezTo>
                  <a:lnTo>
                    <a:pt x="f28" y="f4"/>
                  </a:lnTo>
                  <a:cubicBezTo>
                    <a:pt x="f30" y="f4"/>
                    <a:pt x="f3" y="f32"/>
                    <a:pt x="f3" y="f28"/>
                  </a:cubicBezTo>
                  <a:lnTo>
                    <a:pt x="f3" y="f26"/>
                  </a:lnTo>
                  <a:cubicBezTo>
                    <a:pt x="f3" y="f27"/>
                    <a:pt x="f30" y="f2"/>
                    <a:pt x="f28"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2" name="Google Shape;5986;p67">
              <a:extLst>
                <a:ext uri="{FF2B5EF4-FFF2-40B4-BE49-F238E27FC236}">
                  <a16:creationId xmlns:a16="http://schemas.microsoft.com/office/drawing/2014/main" id="{5A6955E7-F859-8383-C341-4FE1A47719CB}"/>
                </a:ext>
              </a:extLst>
            </p:cNvPr>
            <p:cNvSpPr/>
            <p:nvPr/>
          </p:nvSpPr>
          <p:spPr>
            <a:xfrm>
              <a:off x="6994492" y="2115272"/>
              <a:ext cx="191612" cy="188503"/>
            </a:xfrm>
            <a:custGeom>
              <a:avLst/>
              <a:gdLst>
                <a:gd name="f0" fmla="val w"/>
                <a:gd name="f1" fmla="val h"/>
                <a:gd name="f2" fmla="val 0"/>
                <a:gd name="f3" fmla="val 5861"/>
                <a:gd name="f4" fmla="val 5766"/>
                <a:gd name="f5" fmla="val 3450"/>
                <a:gd name="f6" fmla="val 1859"/>
                <a:gd name="f7" fmla="val 3561"/>
                <a:gd name="f8" fmla="val 3671"/>
                <a:gd name="f9" fmla="val 1890"/>
                <a:gd name="f10" fmla="val 3750"/>
                <a:gd name="f11" fmla="val 1953"/>
                <a:gd name="f12" fmla="val 3907"/>
                <a:gd name="f13" fmla="val 2111"/>
                <a:gd name="f14" fmla="val 2395"/>
                <a:gd name="f15" fmla="val 2552"/>
                <a:gd name="f16" fmla="val 3466"/>
                <a:gd name="f17" fmla="val 2836"/>
                <a:gd name="f18" fmla="val 3119"/>
                <a:gd name="f19" fmla="val 3277"/>
                <a:gd name="f20" fmla="val 3529"/>
                <a:gd name="f21" fmla="val 3686"/>
                <a:gd name="f22" fmla="val 3765"/>
                <a:gd name="f23" fmla="val 3804"/>
                <a:gd name="f24" fmla="val 3340"/>
                <a:gd name="f25" fmla="val 3230"/>
                <a:gd name="f26" fmla="val 3151"/>
                <a:gd name="f27" fmla="val 2899"/>
                <a:gd name="f28" fmla="val 3434"/>
                <a:gd name="f29" fmla="val 2616"/>
                <a:gd name="f30" fmla="val 2537"/>
                <a:gd name="f31" fmla="val 2426"/>
                <a:gd name="f32" fmla="val 2316"/>
                <a:gd name="f33" fmla="val 2206"/>
                <a:gd name="f34" fmla="val 2096"/>
                <a:gd name="f35" fmla="val 2017"/>
                <a:gd name="f36" fmla="val 2300"/>
                <a:gd name="f37" fmla="val 2237"/>
                <a:gd name="f38" fmla="val 442"/>
                <a:gd name="f39" fmla="val 221"/>
                <a:gd name="f40" fmla="val 1"/>
                <a:gd name="f41" fmla="val 189"/>
                <a:gd name="f42" fmla="val 378"/>
                <a:gd name="f43" fmla="val 5356"/>
                <a:gd name="f44" fmla="val 5608"/>
                <a:gd name="f45" fmla="val 5419"/>
                <a:gd name="f46" fmla="val 5640"/>
                <a:gd name="f47" fmla="val 5545"/>
                <a:gd name="f48" fmla="val 158"/>
                <a:gd name="f49" fmla="*/ f0 1 5861"/>
                <a:gd name="f50" fmla="*/ f1 1 5766"/>
                <a:gd name="f51" fmla="val f2"/>
                <a:gd name="f52" fmla="val f3"/>
                <a:gd name="f53" fmla="val f4"/>
                <a:gd name="f54" fmla="+- f53 0 f51"/>
                <a:gd name="f55" fmla="+- f52 0 f51"/>
                <a:gd name="f56" fmla="*/ f55 1 5861"/>
                <a:gd name="f57" fmla="*/ f54 1 5766"/>
                <a:gd name="f58" fmla="*/ f51 1 f56"/>
                <a:gd name="f59" fmla="*/ f52 1 f56"/>
                <a:gd name="f60" fmla="*/ f51 1 f57"/>
                <a:gd name="f61" fmla="*/ f53 1 f57"/>
                <a:gd name="f62" fmla="*/ f58 f49 1"/>
                <a:gd name="f63" fmla="*/ f59 f49 1"/>
                <a:gd name="f64" fmla="*/ f61 f50 1"/>
                <a:gd name="f65" fmla="*/ f60 f50 1"/>
              </a:gdLst>
              <a:ahLst/>
              <a:cxnLst>
                <a:cxn ang="3cd4">
                  <a:pos x="hc" y="t"/>
                </a:cxn>
                <a:cxn ang="0">
                  <a:pos x="r" y="vc"/>
                </a:cxn>
                <a:cxn ang="cd4">
                  <a:pos x="hc" y="b"/>
                </a:cxn>
                <a:cxn ang="cd2">
                  <a:pos x="l" y="vc"/>
                </a:cxn>
              </a:cxnLst>
              <a:rect l="f62" t="f65" r="f63" b="f64"/>
              <a:pathLst>
                <a:path w="5861" h="5766">
                  <a:moveTo>
                    <a:pt x="f5" y="f6"/>
                  </a:moveTo>
                  <a:cubicBezTo>
                    <a:pt x="f7" y="f6"/>
                    <a:pt x="f8" y="f9"/>
                    <a:pt x="f10" y="f11"/>
                  </a:cubicBezTo>
                  <a:cubicBezTo>
                    <a:pt x="f12" y="f13"/>
                    <a:pt x="f12" y="f14"/>
                    <a:pt x="f10" y="f15"/>
                  </a:cubicBezTo>
                  <a:lnTo>
                    <a:pt x="f16" y="f17"/>
                  </a:lnTo>
                  <a:lnTo>
                    <a:pt x="f10" y="f18"/>
                  </a:lnTo>
                  <a:cubicBezTo>
                    <a:pt x="f12" y="f19"/>
                    <a:pt x="f12" y="f20"/>
                    <a:pt x="f10" y="f21"/>
                  </a:cubicBezTo>
                  <a:cubicBezTo>
                    <a:pt x="f8" y="f22"/>
                    <a:pt x="f7" y="f23"/>
                    <a:pt x="f5" y="f23"/>
                  </a:cubicBezTo>
                  <a:cubicBezTo>
                    <a:pt x="f24" y="f23"/>
                    <a:pt x="f25" y="f22"/>
                    <a:pt x="f26" y="f21"/>
                  </a:cubicBezTo>
                  <a:lnTo>
                    <a:pt x="f27" y="f28"/>
                  </a:lnTo>
                  <a:lnTo>
                    <a:pt x="f29" y="f21"/>
                  </a:lnTo>
                  <a:cubicBezTo>
                    <a:pt x="f30" y="f22"/>
                    <a:pt x="f31" y="f23"/>
                    <a:pt x="f32" y="f23"/>
                  </a:cubicBezTo>
                  <a:cubicBezTo>
                    <a:pt x="f33" y="f23"/>
                    <a:pt x="f34" y="f22"/>
                    <a:pt x="f35" y="f21"/>
                  </a:cubicBezTo>
                  <a:cubicBezTo>
                    <a:pt x="f6" y="f20"/>
                    <a:pt x="f6" y="f19"/>
                    <a:pt x="f35" y="f18"/>
                  </a:cubicBezTo>
                  <a:lnTo>
                    <a:pt x="f36" y="f17"/>
                  </a:lnTo>
                  <a:lnTo>
                    <a:pt x="f35" y="f15"/>
                  </a:lnTo>
                  <a:cubicBezTo>
                    <a:pt x="f6" y="f14"/>
                    <a:pt x="f6" y="f13"/>
                    <a:pt x="f35" y="f11"/>
                  </a:cubicBezTo>
                  <a:cubicBezTo>
                    <a:pt x="f34" y="f9"/>
                    <a:pt x="f33" y="f6"/>
                    <a:pt x="f32" y="f6"/>
                  </a:cubicBezTo>
                  <a:cubicBezTo>
                    <a:pt x="f31" y="f6"/>
                    <a:pt x="f30" y="f9"/>
                    <a:pt x="f29" y="f11"/>
                  </a:cubicBezTo>
                  <a:lnTo>
                    <a:pt x="f27" y="f37"/>
                  </a:lnTo>
                  <a:lnTo>
                    <a:pt x="f26" y="f11"/>
                  </a:lnTo>
                  <a:cubicBezTo>
                    <a:pt x="f25" y="f9"/>
                    <a:pt x="f24" y="f6"/>
                    <a:pt x="f5" y="f6"/>
                  </a:cubicBezTo>
                  <a:close/>
                  <a:moveTo>
                    <a:pt x="f38" y="f2"/>
                  </a:moveTo>
                  <a:cubicBezTo>
                    <a:pt x="f39" y="f2"/>
                    <a:pt x="f40" y="f41"/>
                    <a:pt x="f40" y="f42"/>
                  </a:cubicBezTo>
                  <a:lnTo>
                    <a:pt x="f40" y="f43"/>
                  </a:lnTo>
                  <a:cubicBezTo>
                    <a:pt x="f40" y="f44"/>
                    <a:pt x="f39" y="f4"/>
                    <a:pt x="f38" y="f4"/>
                  </a:cubicBezTo>
                  <a:lnTo>
                    <a:pt x="f45" y="f4"/>
                  </a:lnTo>
                  <a:cubicBezTo>
                    <a:pt x="f46" y="f4"/>
                    <a:pt x="f3" y="f47"/>
                    <a:pt x="f3" y="f43"/>
                  </a:cubicBezTo>
                  <a:lnTo>
                    <a:pt x="f3" y="f42"/>
                  </a:lnTo>
                  <a:cubicBezTo>
                    <a:pt x="f3" y="f48"/>
                    <a:pt x="f46" y="f2"/>
                    <a:pt x="f4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3" name="Google Shape;5987;p67">
              <a:extLst>
                <a:ext uri="{FF2B5EF4-FFF2-40B4-BE49-F238E27FC236}">
                  <a16:creationId xmlns:a16="http://schemas.microsoft.com/office/drawing/2014/main" id="{3AC3FDD7-2623-5F8C-EA7B-1F8D746E85EA}"/>
                </a:ext>
              </a:extLst>
            </p:cNvPr>
            <p:cNvSpPr/>
            <p:nvPr/>
          </p:nvSpPr>
          <p:spPr>
            <a:xfrm>
              <a:off x="7219032" y="1888684"/>
              <a:ext cx="190570" cy="189518"/>
            </a:xfrm>
            <a:custGeom>
              <a:avLst/>
              <a:gdLst>
                <a:gd name="f0" fmla="val w"/>
                <a:gd name="f1" fmla="val h"/>
                <a:gd name="f2" fmla="val 0"/>
                <a:gd name="f3" fmla="val 5829"/>
                <a:gd name="f4" fmla="val 5797"/>
                <a:gd name="f5" fmla="val 3750"/>
                <a:gd name="f6" fmla="val 2457"/>
                <a:gd name="f7" fmla="val 3970"/>
                <a:gd name="f8" fmla="val 4128"/>
                <a:gd name="f9" fmla="val 2646"/>
                <a:gd name="f10" fmla="val 2867"/>
                <a:gd name="f11" fmla="val 4159"/>
                <a:gd name="f12" fmla="val 3151"/>
                <a:gd name="f13" fmla="val 3308"/>
                <a:gd name="f14" fmla="val 2080"/>
                <a:gd name="f15" fmla="val 1859"/>
                <a:gd name="f16" fmla="val 1702"/>
                <a:gd name="f17" fmla="val 3119"/>
                <a:gd name="f18" fmla="val 1891"/>
                <a:gd name="f19" fmla="val 442"/>
                <a:gd name="f20" fmla="val 190"/>
                <a:gd name="f21" fmla="val 1"/>
                <a:gd name="f22" fmla="val 189"/>
                <a:gd name="f23" fmla="val 441"/>
                <a:gd name="f24" fmla="val 5387"/>
                <a:gd name="f25" fmla="val 5639"/>
                <a:gd name="f26" fmla="val 5388"/>
                <a:gd name="f27" fmla="val 5640"/>
                <a:gd name="f28" fmla="val 5608"/>
                <a:gd name="f29" fmla="*/ f0 1 5829"/>
                <a:gd name="f30" fmla="*/ f1 1 5797"/>
                <a:gd name="f31" fmla="val f2"/>
                <a:gd name="f32" fmla="val f3"/>
                <a:gd name="f33" fmla="val f4"/>
                <a:gd name="f34" fmla="+- f33 0 f31"/>
                <a:gd name="f35" fmla="+- f32 0 f31"/>
                <a:gd name="f36" fmla="*/ f35 1 5829"/>
                <a:gd name="f37" fmla="*/ f34 1 5797"/>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5829" h="5797">
                  <a:moveTo>
                    <a:pt x="f5" y="f6"/>
                  </a:moveTo>
                  <a:cubicBezTo>
                    <a:pt x="f7" y="f6"/>
                    <a:pt x="f8" y="f9"/>
                    <a:pt x="f8" y="f10"/>
                  </a:cubicBezTo>
                  <a:cubicBezTo>
                    <a:pt x="f11" y="f12"/>
                    <a:pt x="f7" y="f13"/>
                    <a:pt x="f5" y="f13"/>
                  </a:cubicBezTo>
                  <a:lnTo>
                    <a:pt x="f14" y="f13"/>
                  </a:lnTo>
                  <a:cubicBezTo>
                    <a:pt x="f15" y="f13"/>
                    <a:pt x="f16" y="f17"/>
                    <a:pt x="f16" y="f10"/>
                  </a:cubicBezTo>
                  <a:cubicBezTo>
                    <a:pt x="f16" y="f9"/>
                    <a:pt x="f18" y="f6"/>
                    <a:pt x="f14" y="f6"/>
                  </a:cubicBezTo>
                  <a:close/>
                  <a:moveTo>
                    <a:pt x="f19" y="f2"/>
                  </a:moveTo>
                  <a:cubicBezTo>
                    <a:pt x="f20" y="f2"/>
                    <a:pt x="f21" y="f22"/>
                    <a:pt x="f21" y="f23"/>
                  </a:cubicBezTo>
                  <a:lnTo>
                    <a:pt x="f21" y="f24"/>
                  </a:lnTo>
                  <a:cubicBezTo>
                    <a:pt x="f21" y="f25"/>
                    <a:pt x="f20" y="f4"/>
                    <a:pt x="f19" y="f4"/>
                  </a:cubicBezTo>
                  <a:lnTo>
                    <a:pt x="f26" y="f4"/>
                  </a:lnTo>
                  <a:cubicBezTo>
                    <a:pt x="f27" y="f4"/>
                    <a:pt x="f3" y="f28"/>
                    <a:pt x="f3" y="f24"/>
                  </a:cubicBezTo>
                  <a:lnTo>
                    <a:pt x="f3" y="f23"/>
                  </a:lnTo>
                  <a:cubicBezTo>
                    <a:pt x="f3" y="f22"/>
                    <a:pt x="f27" y="f2"/>
                    <a:pt x="f2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4" name="Google Shape;5988;p67">
              <a:extLst>
                <a:ext uri="{FF2B5EF4-FFF2-40B4-BE49-F238E27FC236}">
                  <a16:creationId xmlns:a16="http://schemas.microsoft.com/office/drawing/2014/main" id="{8439112E-C118-BA6E-2A5B-4D5F5E75701D}"/>
                </a:ext>
              </a:extLst>
            </p:cNvPr>
            <p:cNvSpPr/>
            <p:nvPr/>
          </p:nvSpPr>
          <p:spPr>
            <a:xfrm>
              <a:off x="7219032" y="2114229"/>
              <a:ext cx="190570" cy="189555"/>
            </a:xfrm>
            <a:custGeom>
              <a:avLst/>
              <a:gdLst>
                <a:gd name="f0" fmla="val w"/>
                <a:gd name="f1" fmla="val h"/>
                <a:gd name="f2" fmla="val 0"/>
                <a:gd name="f3" fmla="val 5829"/>
                <a:gd name="f4" fmla="val 5798"/>
                <a:gd name="f5" fmla="val 3750"/>
                <a:gd name="f6" fmla="val 1639"/>
                <a:gd name="f7" fmla="val 3970"/>
                <a:gd name="f8" fmla="val 4128"/>
                <a:gd name="f9" fmla="val 1859"/>
                <a:gd name="f10" fmla="val 2080"/>
                <a:gd name="f11" fmla="val 4159"/>
                <a:gd name="f12" fmla="val 2332"/>
                <a:gd name="f13" fmla="val 2490"/>
                <a:gd name="f14" fmla="val 1702"/>
                <a:gd name="f15" fmla="val 2269"/>
                <a:gd name="f16" fmla="val 1891"/>
                <a:gd name="f17" fmla="val 3309"/>
                <a:gd name="f18" fmla="val 3498"/>
                <a:gd name="f19" fmla="val 3687"/>
                <a:gd name="f20" fmla="val 3939"/>
                <a:gd name="f21" fmla="val 3466"/>
                <a:gd name="f22" fmla="val 442"/>
                <a:gd name="f23" fmla="val 1"/>
                <a:gd name="f24" fmla="val 190"/>
                <a:gd name="f25" fmla="val 379"/>
                <a:gd name="f26" fmla="val 5388"/>
                <a:gd name="f27" fmla="val 5640"/>
                <a:gd name="f28" fmla="val 5577"/>
                <a:gd name="f29" fmla="val 410"/>
                <a:gd name="f30" fmla="*/ f0 1 5829"/>
                <a:gd name="f31" fmla="*/ f1 1 5798"/>
                <a:gd name="f32" fmla="val f2"/>
                <a:gd name="f33" fmla="val f3"/>
                <a:gd name="f34" fmla="val f4"/>
                <a:gd name="f35" fmla="+- f34 0 f32"/>
                <a:gd name="f36" fmla="+- f33 0 f32"/>
                <a:gd name="f37" fmla="*/ f36 1 5829"/>
                <a:gd name="f38" fmla="*/ f35 1 5798"/>
                <a:gd name="f39" fmla="*/ f32 1 f37"/>
                <a:gd name="f40" fmla="*/ f33 1 f37"/>
                <a:gd name="f41" fmla="*/ f32 1 f38"/>
                <a:gd name="f42" fmla="*/ f34 1 f38"/>
                <a:gd name="f43" fmla="*/ f39 f30 1"/>
                <a:gd name="f44" fmla="*/ f40 f30 1"/>
                <a:gd name="f45" fmla="*/ f42 f31 1"/>
                <a:gd name="f46" fmla="*/ f41 f31 1"/>
              </a:gdLst>
              <a:ahLst/>
              <a:cxnLst>
                <a:cxn ang="3cd4">
                  <a:pos x="hc" y="t"/>
                </a:cxn>
                <a:cxn ang="0">
                  <a:pos x="r" y="vc"/>
                </a:cxn>
                <a:cxn ang="cd4">
                  <a:pos x="hc" y="b"/>
                </a:cxn>
                <a:cxn ang="cd2">
                  <a:pos x="l" y="vc"/>
                </a:cxn>
              </a:cxnLst>
              <a:rect l="f43" t="f46" r="f44" b="f45"/>
              <a:pathLst>
                <a:path w="5829" h="5798">
                  <a:moveTo>
                    <a:pt x="f5" y="f6"/>
                  </a:moveTo>
                  <a:cubicBezTo>
                    <a:pt x="f7" y="f6"/>
                    <a:pt x="f8" y="f9"/>
                    <a:pt x="f8" y="f10"/>
                  </a:cubicBezTo>
                  <a:cubicBezTo>
                    <a:pt x="f11" y="f12"/>
                    <a:pt x="f7" y="f13"/>
                    <a:pt x="f5" y="f13"/>
                  </a:cubicBezTo>
                  <a:lnTo>
                    <a:pt x="f10" y="f13"/>
                  </a:lnTo>
                  <a:cubicBezTo>
                    <a:pt x="f9" y="f13"/>
                    <a:pt x="f14" y="f15"/>
                    <a:pt x="f14" y="f10"/>
                  </a:cubicBezTo>
                  <a:cubicBezTo>
                    <a:pt x="f14" y="f9"/>
                    <a:pt x="f16" y="f6"/>
                    <a:pt x="f10" y="f6"/>
                  </a:cubicBezTo>
                  <a:close/>
                  <a:moveTo>
                    <a:pt x="f5" y="f17"/>
                  </a:moveTo>
                  <a:cubicBezTo>
                    <a:pt x="f7" y="f17"/>
                    <a:pt x="f8" y="f18"/>
                    <a:pt x="f8" y="f19"/>
                  </a:cubicBezTo>
                  <a:cubicBezTo>
                    <a:pt x="f11" y="f7"/>
                    <a:pt x="f7" y="f8"/>
                    <a:pt x="f5" y="f8"/>
                  </a:cubicBezTo>
                  <a:lnTo>
                    <a:pt x="f10" y="f8"/>
                  </a:lnTo>
                  <a:cubicBezTo>
                    <a:pt x="f9" y="f8"/>
                    <a:pt x="f14" y="f20"/>
                    <a:pt x="f14" y="f19"/>
                  </a:cubicBezTo>
                  <a:cubicBezTo>
                    <a:pt x="f14" y="f21"/>
                    <a:pt x="f16" y="f17"/>
                    <a:pt x="f10" y="f17"/>
                  </a:cubicBezTo>
                  <a:close/>
                  <a:moveTo>
                    <a:pt x="f22" y="f23"/>
                  </a:moveTo>
                  <a:cubicBezTo>
                    <a:pt x="f24" y="f23"/>
                    <a:pt x="f23" y="f24"/>
                    <a:pt x="f23" y="f25"/>
                  </a:cubicBezTo>
                  <a:lnTo>
                    <a:pt x="f23" y="f26"/>
                  </a:lnTo>
                  <a:cubicBezTo>
                    <a:pt x="f23" y="f27"/>
                    <a:pt x="f24" y="f4"/>
                    <a:pt x="f22" y="f4"/>
                  </a:cubicBezTo>
                  <a:lnTo>
                    <a:pt x="f26" y="f4"/>
                  </a:lnTo>
                  <a:cubicBezTo>
                    <a:pt x="f27" y="f4"/>
                    <a:pt x="f3" y="f28"/>
                    <a:pt x="f3" y="f26"/>
                  </a:cubicBezTo>
                  <a:lnTo>
                    <a:pt x="f3" y="f29"/>
                  </a:lnTo>
                  <a:cubicBezTo>
                    <a:pt x="f3" y="f24"/>
                    <a:pt x="f27" y="f23"/>
                    <a:pt x="f26" y="f23"/>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5" name="Google Shape;6002;p67">
            <a:extLst>
              <a:ext uri="{FF2B5EF4-FFF2-40B4-BE49-F238E27FC236}">
                <a16:creationId xmlns:a16="http://schemas.microsoft.com/office/drawing/2014/main" id="{2A8E7187-877C-9F96-EBDD-05CC21D153D0}"/>
              </a:ext>
            </a:extLst>
          </p:cNvPr>
          <p:cNvGrpSpPr/>
          <p:nvPr/>
        </p:nvGrpSpPr>
        <p:grpSpPr>
          <a:xfrm>
            <a:off x="4569814" y="1891747"/>
            <a:ext cx="480718" cy="415100"/>
            <a:chOff x="4569814" y="1891747"/>
            <a:chExt cx="480718" cy="415100"/>
          </a:xfrm>
        </p:grpSpPr>
        <p:sp>
          <p:nvSpPr>
            <p:cNvPr id="76" name="Google Shape;6003;p67">
              <a:extLst>
                <a:ext uri="{FF2B5EF4-FFF2-40B4-BE49-F238E27FC236}">
                  <a16:creationId xmlns:a16="http://schemas.microsoft.com/office/drawing/2014/main" id="{D07C6F4E-8366-BFC1-617E-8AB2B62BB055}"/>
                </a:ext>
              </a:extLst>
            </p:cNvPr>
            <p:cNvSpPr/>
            <p:nvPr/>
          </p:nvSpPr>
          <p:spPr>
            <a:xfrm>
              <a:off x="4569814" y="1919535"/>
              <a:ext cx="480718" cy="387312"/>
            </a:xfrm>
            <a:custGeom>
              <a:avLst/>
              <a:gdLst>
                <a:gd name="f0" fmla="val w"/>
                <a:gd name="f1" fmla="val h"/>
                <a:gd name="f2" fmla="val 0"/>
                <a:gd name="f3" fmla="val 14704"/>
                <a:gd name="f4" fmla="val 11847"/>
                <a:gd name="f5" fmla="val 7370"/>
                <a:gd name="f6" fmla="val 797"/>
                <a:gd name="f7" fmla="val 8536"/>
                <a:gd name="f8" fmla="val 9694"/>
                <a:gd name="f9" fmla="val 1246"/>
                <a:gd name="f10" fmla="val 10576"/>
                <a:gd name="f11" fmla="val 2143"/>
                <a:gd name="f12" fmla="val 12340"/>
                <a:gd name="f13" fmla="val 3908"/>
                <a:gd name="f14" fmla="val 6775"/>
                <a:gd name="f15" fmla="val 8539"/>
                <a:gd name="f16" fmla="val 9757"/>
                <a:gd name="f17" fmla="val 9390"/>
                <a:gd name="f18" fmla="val 8623"/>
                <a:gd name="f19" fmla="val 9894"/>
                <a:gd name="f20" fmla="val 7363"/>
                <a:gd name="f21" fmla="val 6102"/>
                <a:gd name="f22" fmla="val 4937"/>
                <a:gd name="f23" fmla="val 9358"/>
                <a:gd name="f24" fmla="val 4118"/>
                <a:gd name="f25" fmla="val 2353"/>
                <a:gd name="f26" fmla="val 5031"/>
                <a:gd name="f27" fmla="val 6205"/>
                <a:gd name="f28" fmla="val 7326"/>
                <a:gd name="f29" fmla="val 1"/>
                <a:gd name="f30" fmla="val 2091"/>
                <a:gd name="f31" fmla="val 6750"/>
                <a:gd name="f32" fmla="val 4275"/>
                <a:gd name="f33" fmla="val 9768"/>
                <a:gd name="f34" fmla="val 3424"/>
                <a:gd name="f35" fmla="val 11280"/>
                <a:gd name="f36" fmla="val 3298"/>
                <a:gd name="f37" fmla="val 11532"/>
                <a:gd name="f38" fmla="val 3487"/>
                <a:gd name="f39" fmla="val 3771"/>
                <a:gd name="f40" fmla="val 3929"/>
                <a:gd name="f41" fmla="val 4086"/>
                <a:gd name="f42" fmla="val 11784"/>
                <a:gd name="f43" fmla="val 11626"/>
                <a:gd name="f44" fmla="val 5000"/>
                <a:gd name="f45" fmla="val 10209"/>
                <a:gd name="f46" fmla="val 5740"/>
                <a:gd name="f47" fmla="val 10571"/>
                <a:gd name="f48" fmla="val 6543"/>
                <a:gd name="f49" fmla="val 10752"/>
                <a:gd name="f50" fmla="val 7351"/>
                <a:gd name="f51" fmla="val 8158"/>
                <a:gd name="f52" fmla="val 8969"/>
                <a:gd name="f53" fmla="val 9725"/>
                <a:gd name="f54" fmla="val 10671"/>
                <a:gd name="f55" fmla="val 10828"/>
                <a:gd name="f56" fmla="val 10923"/>
                <a:gd name="f57" fmla="val 11238"/>
                <a:gd name="f58" fmla="val 11458"/>
                <a:gd name="f59" fmla="val 11301"/>
                <a:gd name="f60" fmla="val 10419"/>
                <a:gd name="f61" fmla="val 14703"/>
                <a:gd name="f62" fmla="val 12592"/>
                <a:gd name="f63" fmla="val 7350"/>
                <a:gd name="f64" fmla="val 7338"/>
                <a:gd name="f65" fmla="*/ f0 1 14704"/>
                <a:gd name="f66" fmla="*/ f1 1 11847"/>
                <a:gd name="f67" fmla="val f2"/>
                <a:gd name="f68" fmla="val f3"/>
                <a:gd name="f69" fmla="val f4"/>
                <a:gd name="f70" fmla="+- f69 0 f67"/>
                <a:gd name="f71" fmla="+- f68 0 f67"/>
                <a:gd name="f72" fmla="*/ f71 1 14704"/>
                <a:gd name="f73" fmla="*/ f70 1 11847"/>
                <a:gd name="f74" fmla="*/ f67 1 f72"/>
                <a:gd name="f75" fmla="*/ f68 1 f72"/>
                <a:gd name="f76" fmla="*/ f67 1 f73"/>
                <a:gd name="f77" fmla="*/ f69 1 f73"/>
                <a:gd name="f78" fmla="*/ f74 f65 1"/>
                <a:gd name="f79" fmla="*/ f75 f65 1"/>
                <a:gd name="f80" fmla="*/ f77 f66 1"/>
                <a:gd name="f81" fmla="*/ f76 f66 1"/>
              </a:gdLst>
              <a:ahLst/>
              <a:cxnLst>
                <a:cxn ang="3cd4">
                  <a:pos x="hc" y="t"/>
                </a:cxn>
                <a:cxn ang="0">
                  <a:pos x="r" y="vc"/>
                </a:cxn>
                <a:cxn ang="cd4">
                  <a:pos x="hc" y="b"/>
                </a:cxn>
                <a:cxn ang="cd2">
                  <a:pos x="l" y="vc"/>
                </a:cxn>
              </a:cxnLst>
              <a:rect l="f78" t="f81" r="f79" b="f80"/>
              <a:pathLst>
                <a:path w="14704" h="11847">
                  <a:moveTo>
                    <a:pt x="f5" y="f6"/>
                  </a:moveTo>
                  <a:cubicBezTo>
                    <a:pt x="f7" y="f6"/>
                    <a:pt x="f8" y="f9"/>
                    <a:pt x="f10" y="f11"/>
                  </a:cubicBezTo>
                  <a:cubicBezTo>
                    <a:pt x="f12" y="f13"/>
                    <a:pt x="f12" y="f14"/>
                    <a:pt x="f10" y="f15"/>
                  </a:cubicBezTo>
                  <a:cubicBezTo>
                    <a:pt x="f16" y="f17"/>
                    <a:pt x="f18" y="f19"/>
                    <a:pt x="f20" y="f19"/>
                  </a:cubicBezTo>
                  <a:cubicBezTo>
                    <a:pt x="f21" y="f19"/>
                    <a:pt x="f22" y="f23"/>
                    <a:pt x="f24" y="f15"/>
                  </a:cubicBezTo>
                  <a:cubicBezTo>
                    <a:pt x="f25" y="f14"/>
                    <a:pt x="f25" y="f13"/>
                    <a:pt x="f24" y="f11"/>
                  </a:cubicBezTo>
                  <a:cubicBezTo>
                    <a:pt x="f26" y="f9"/>
                    <a:pt x="f27" y="f6"/>
                    <a:pt x="f5" y="f6"/>
                  </a:cubicBezTo>
                  <a:close/>
                  <a:moveTo>
                    <a:pt x="f28" y="f29"/>
                  </a:moveTo>
                  <a:cubicBezTo>
                    <a:pt x="f30" y="f29"/>
                    <a:pt x="f2" y="f31"/>
                    <a:pt x="f32" y="f33"/>
                  </a:cubicBezTo>
                  <a:lnTo>
                    <a:pt x="f34" y="f35"/>
                  </a:lnTo>
                  <a:cubicBezTo>
                    <a:pt x="f36" y="f37"/>
                    <a:pt x="f38" y="f4"/>
                    <a:pt x="f39" y="f4"/>
                  </a:cubicBezTo>
                  <a:cubicBezTo>
                    <a:pt x="f40" y="f4"/>
                    <a:pt x="f41" y="f42"/>
                    <a:pt x="f24" y="f43"/>
                  </a:cubicBezTo>
                  <a:lnTo>
                    <a:pt x="f44" y="f45"/>
                  </a:lnTo>
                  <a:cubicBezTo>
                    <a:pt x="f46" y="f47"/>
                    <a:pt x="f48" y="f49"/>
                    <a:pt x="f50" y="f49"/>
                  </a:cubicBezTo>
                  <a:cubicBezTo>
                    <a:pt x="f51" y="f49"/>
                    <a:pt x="f52" y="f47"/>
                    <a:pt x="f53" y="f45"/>
                  </a:cubicBezTo>
                  <a:lnTo>
                    <a:pt x="f10" y="f43"/>
                  </a:lnTo>
                  <a:cubicBezTo>
                    <a:pt x="f54" y="f42"/>
                    <a:pt x="f55" y="f4"/>
                    <a:pt x="f56" y="f4"/>
                  </a:cubicBezTo>
                  <a:cubicBezTo>
                    <a:pt x="f57" y="f4"/>
                    <a:pt x="f58" y="f37"/>
                    <a:pt x="f59" y="f35"/>
                  </a:cubicBezTo>
                  <a:lnTo>
                    <a:pt x="f60" y="f33"/>
                  </a:lnTo>
                  <a:cubicBezTo>
                    <a:pt x="f61" y="f14"/>
                    <a:pt x="f62" y="f29"/>
                    <a:pt x="f20" y="f29"/>
                  </a:cubicBezTo>
                  <a:cubicBezTo>
                    <a:pt x="f63" y="f29"/>
                    <a:pt x="f64" y="f29"/>
                    <a:pt x="f28" y="f29"/>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7" name="Google Shape;6004;p67">
              <a:extLst>
                <a:ext uri="{FF2B5EF4-FFF2-40B4-BE49-F238E27FC236}">
                  <a16:creationId xmlns:a16="http://schemas.microsoft.com/office/drawing/2014/main" id="{5B3E947A-4089-8B87-EEA5-F34F9920C3F6}"/>
                </a:ext>
              </a:extLst>
            </p:cNvPr>
            <p:cNvSpPr/>
            <p:nvPr/>
          </p:nvSpPr>
          <p:spPr>
            <a:xfrm>
              <a:off x="4873331" y="1891747"/>
              <a:ext cx="139071" cy="139071"/>
            </a:xfrm>
            <a:custGeom>
              <a:avLst/>
              <a:gdLst>
                <a:gd name="f0" fmla="val w"/>
                <a:gd name="f1" fmla="val h"/>
                <a:gd name="f2" fmla="val 0"/>
                <a:gd name="f3" fmla="val 4254"/>
                <a:gd name="f4" fmla="val 1355"/>
                <a:gd name="f5" fmla="val 882"/>
                <a:gd name="f6" fmla="val 410"/>
                <a:gd name="f7" fmla="val 95"/>
                <a:gd name="f8" fmla="val 315"/>
                <a:gd name="f9" fmla="val 1891"/>
                <a:gd name="f10" fmla="val 946"/>
                <a:gd name="f11" fmla="val 3340"/>
                <a:gd name="f12" fmla="val 2395"/>
                <a:gd name="f13" fmla="val 3938"/>
                <a:gd name="f14" fmla="val 4128"/>
                <a:gd name="f15" fmla="val 3844"/>
                <a:gd name="f16" fmla="val 3371"/>
                <a:gd name="f17" fmla="val 2899"/>
                <a:gd name="f18" fmla="val 1292"/>
                <a:gd name="f19" fmla="val 2962"/>
                <a:gd name="f20" fmla="*/ f0 1 4254"/>
                <a:gd name="f21" fmla="*/ f1 1 4254"/>
                <a:gd name="f22" fmla="val f2"/>
                <a:gd name="f23" fmla="val f3"/>
                <a:gd name="f24" fmla="+- f23 0 f22"/>
                <a:gd name="f25" fmla="*/ f24 1 4254"/>
                <a:gd name="f26" fmla="*/ f22 1 f25"/>
                <a:gd name="f27" fmla="*/ f23 1 f25"/>
                <a:gd name="f28" fmla="*/ f26 f20 1"/>
                <a:gd name="f29" fmla="*/ f27 f20 1"/>
                <a:gd name="f30" fmla="*/ f27 f21 1"/>
                <a:gd name="f31" fmla="*/ f26 f21 1"/>
              </a:gdLst>
              <a:ahLst/>
              <a:cxnLst>
                <a:cxn ang="3cd4">
                  <a:pos x="hc" y="t"/>
                </a:cxn>
                <a:cxn ang="0">
                  <a:pos x="r" y="vc"/>
                </a:cxn>
                <a:cxn ang="cd4">
                  <a:pos x="hc" y="b"/>
                </a:cxn>
                <a:cxn ang="cd2">
                  <a:pos x="l" y="vc"/>
                </a:cxn>
              </a:cxnLst>
              <a:rect l="f28" t="f31" r="f29" b="f30"/>
              <a:pathLst>
                <a:path w="4254" h="4254">
                  <a:moveTo>
                    <a:pt x="f4" y="f2"/>
                  </a:moveTo>
                  <a:cubicBezTo>
                    <a:pt x="f5" y="f2"/>
                    <a:pt x="f6" y="f7"/>
                    <a:pt x="f2" y="f8"/>
                  </a:cubicBezTo>
                  <a:cubicBezTo>
                    <a:pt x="f9" y="f10"/>
                    <a:pt x="f11" y="f12"/>
                    <a:pt x="f13" y="f3"/>
                  </a:cubicBezTo>
                  <a:cubicBezTo>
                    <a:pt x="f14" y="f15"/>
                    <a:pt x="f3" y="f16"/>
                    <a:pt x="f3" y="f17"/>
                  </a:cubicBezTo>
                  <a:cubicBezTo>
                    <a:pt x="f3" y="f18"/>
                    <a:pt x="f19"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8" name="Google Shape;6005;p67">
              <a:extLst>
                <a:ext uri="{FF2B5EF4-FFF2-40B4-BE49-F238E27FC236}">
                  <a16:creationId xmlns:a16="http://schemas.microsoft.com/office/drawing/2014/main" id="{66AE0DE7-0023-981C-FC26-B172589C884E}"/>
                </a:ext>
              </a:extLst>
            </p:cNvPr>
            <p:cNvSpPr/>
            <p:nvPr/>
          </p:nvSpPr>
          <p:spPr>
            <a:xfrm>
              <a:off x="4606564" y="1892753"/>
              <a:ext cx="139071" cy="139107"/>
            </a:xfrm>
            <a:custGeom>
              <a:avLst/>
              <a:gdLst>
                <a:gd name="f0" fmla="val w"/>
                <a:gd name="f1" fmla="val h"/>
                <a:gd name="f2" fmla="val 0"/>
                <a:gd name="f3" fmla="val 4254"/>
                <a:gd name="f4" fmla="val 4255"/>
                <a:gd name="f5" fmla="val 2931"/>
                <a:gd name="f6" fmla="val 1"/>
                <a:gd name="f7" fmla="val 1292"/>
                <a:gd name="f8" fmla="val 1293"/>
                <a:gd name="f9" fmla="val 2899"/>
                <a:gd name="f10" fmla="val 3372"/>
                <a:gd name="f11" fmla="val 127"/>
                <a:gd name="f12" fmla="val 3845"/>
                <a:gd name="f13" fmla="val 316"/>
                <a:gd name="f14" fmla="val 977"/>
                <a:gd name="f15" fmla="val 2364"/>
                <a:gd name="f16" fmla="val 2426"/>
                <a:gd name="f17" fmla="val 915"/>
                <a:gd name="f18" fmla="val 3876"/>
                <a:gd name="f19" fmla="val 3403"/>
                <a:gd name="f20" fmla="*/ f0 1 4254"/>
                <a:gd name="f21" fmla="*/ f1 1 4255"/>
                <a:gd name="f22" fmla="val f2"/>
                <a:gd name="f23" fmla="val f3"/>
                <a:gd name="f24" fmla="val f4"/>
                <a:gd name="f25" fmla="+- f24 0 f22"/>
                <a:gd name="f26" fmla="+- f23 0 f22"/>
                <a:gd name="f27" fmla="*/ f26 1 4254"/>
                <a:gd name="f28" fmla="*/ f25 1 4255"/>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4254" h="4255">
                  <a:moveTo>
                    <a:pt x="f5" y="f6"/>
                  </a:moveTo>
                  <a:cubicBezTo>
                    <a:pt x="f7" y="f6"/>
                    <a:pt x="f6" y="f8"/>
                    <a:pt x="f6" y="f9"/>
                  </a:cubicBezTo>
                  <a:cubicBezTo>
                    <a:pt x="f6" y="f10"/>
                    <a:pt x="f11" y="f12"/>
                    <a:pt x="f13" y="f3"/>
                  </a:cubicBezTo>
                  <a:cubicBezTo>
                    <a:pt x="f14" y="f15"/>
                    <a:pt x="f16" y="f17"/>
                    <a:pt x="f3" y="f13"/>
                  </a:cubicBezTo>
                  <a:cubicBezTo>
                    <a:pt x="f18" y="f11"/>
                    <a:pt x="f19"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9" name="Google Shape;6006;p67">
              <a:extLst>
                <a:ext uri="{FF2B5EF4-FFF2-40B4-BE49-F238E27FC236}">
                  <a16:creationId xmlns:a16="http://schemas.microsoft.com/office/drawing/2014/main" id="{6025DF7E-1517-BECA-0BE3-10E60842BE14}"/>
                </a:ext>
              </a:extLst>
            </p:cNvPr>
            <p:cNvSpPr/>
            <p:nvPr/>
          </p:nvSpPr>
          <p:spPr>
            <a:xfrm>
              <a:off x="4687936" y="1972068"/>
              <a:ext cx="243102" cy="244153"/>
            </a:xfrm>
            <a:custGeom>
              <a:avLst/>
              <a:gdLst>
                <a:gd name="f0" fmla="val w"/>
                <a:gd name="f1" fmla="val h"/>
                <a:gd name="f2" fmla="val 0"/>
                <a:gd name="f3" fmla="val 7436"/>
                <a:gd name="f4" fmla="val 7468"/>
                <a:gd name="f5" fmla="val 3781"/>
                <a:gd name="f6" fmla="val 1671"/>
                <a:gd name="f7" fmla="val 4033"/>
                <a:gd name="f8" fmla="val 4191"/>
                <a:gd name="f9" fmla="val 1860"/>
                <a:gd name="f10" fmla="val 2112"/>
                <a:gd name="f11" fmla="val 3340"/>
                <a:gd name="f12" fmla="val 5388"/>
                <a:gd name="f13" fmla="val 5640"/>
                <a:gd name="f14" fmla="val 5829"/>
                <a:gd name="f15" fmla="val 3529"/>
                <a:gd name="f16" fmla="val 3750"/>
                <a:gd name="f17" fmla="val 4002"/>
                <a:gd name="f18" fmla="val 4128"/>
                <a:gd name="f19" fmla="val 3498"/>
                <a:gd name="f20" fmla="val 3308"/>
                <a:gd name="f21" fmla="val 3939"/>
                <a:gd name="f22" fmla="val 1"/>
                <a:gd name="f23" fmla="val 1702"/>
                <a:gd name="f24" fmla="val 32"/>
                <a:gd name="f25" fmla="val 5798"/>
                <a:gd name="f26" fmla="val 7467"/>
                <a:gd name="f27" fmla="val 5797"/>
                <a:gd name="f28" fmla="val 64"/>
                <a:gd name="f29" fmla="*/ f0 1 7436"/>
                <a:gd name="f30" fmla="*/ f1 1 7468"/>
                <a:gd name="f31" fmla="val f2"/>
                <a:gd name="f32" fmla="val f3"/>
                <a:gd name="f33" fmla="val f4"/>
                <a:gd name="f34" fmla="+- f33 0 f31"/>
                <a:gd name="f35" fmla="+- f32 0 f31"/>
                <a:gd name="f36" fmla="*/ f35 1 7436"/>
                <a:gd name="f37" fmla="*/ f34 1 7468"/>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7436" h="7468">
                  <a:moveTo>
                    <a:pt x="f5" y="f6"/>
                  </a:moveTo>
                  <a:cubicBezTo>
                    <a:pt x="f7" y="f6"/>
                    <a:pt x="f8" y="f9"/>
                    <a:pt x="f8" y="f10"/>
                  </a:cubicBezTo>
                  <a:lnTo>
                    <a:pt x="f8" y="f11"/>
                  </a:lnTo>
                  <a:lnTo>
                    <a:pt x="f12" y="f11"/>
                  </a:lnTo>
                  <a:cubicBezTo>
                    <a:pt x="f13" y="f11"/>
                    <a:pt x="f14" y="f15"/>
                    <a:pt x="f14" y="f16"/>
                  </a:cubicBezTo>
                  <a:cubicBezTo>
                    <a:pt x="f14" y="f17"/>
                    <a:pt x="f13" y="f18"/>
                    <a:pt x="f12" y="f18"/>
                  </a:cubicBezTo>
                  <a:lnTo>
                    <a:pt x="f16" y="f18"/>
                  </a:lnTo>
                  <a:cubicBezTo>
                    <a:pt x="f19" y="f18"/>
                    <a:pt x="f20" y="f21"/>
                    <a:pt x="f20" y="f16"/>
                  </a:cubicBezTo>
                  <a:lnTo>
                    <a:pt x="f20" y="f10"/>
                  </a:lnTo>
                  <a:lnTo>
                    <a:pt x="f11" y="f10"/>
                  </a:lnTo>
                  <a:cubicBezTo>
                    <a:pt x="f11" y="f9"/>
                    <a:pt x="f15" y="f6"/>
                    <a:pt x="f5" y="f6"/>
                  </a:cubicBezTo>
                  <a:close/>
                  <a:moveTo>
                    <a:pt x="f16" y="f22"/>
                  </a:moveTo>
                  <a:cubicBezTo>
                    <a:pt x="f23" y="f22"/>
                    <a:pt x="f24" y="f6"/>
                    <a:pt x="f2" y="f16"/>
                  </a:cubicBezTo>
                  <a:cubicBezTo>
                    <a:pt x="f24" y="f25"/>
                    <a:pt x="f23" y="f26"/>
                    <a:pt x="f16" y="f26"/>
                  </a:cubicBezTo>
                  <a:cubicBezTo>
                    <a:pt x="f27" y="f26"/>
                    <a:pt x="f3" y="f25"/>
                    <a:pt x="f3" y="f16"/>
                  </a:cubicBezTo>
                  <a:cubicBezTo>
                    <a:pt x="f3" y="f23"/>
                    <a:pt x="f27" y="f28"/>
                    <a:pt x="f16" y="f2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80" name="Google Shape;6011;p67">
            <a:extLst>
              <a:ext uri="{FF2B5EF4-FFF2-40B4-BE49-F238E27FC236}">
                <a16:creationId xmlns:a16="http://schemas.microsoft.com/office/drawing/2014/main" id="{18B6BA9E-59B0-7117-36DB-595C04EDB04C}"/>
              </a:ext>
            </a:extLst>
          </p:cNvPr>
          <p:cNvGrpSpPr/>
          <p:nvPr/>
        </p:nvGrpSpPr>
        <p:grpSpPr>
          <a:xfrm>
            <a:off x="7585149" y="1867515"/>
            <a:ext cx="421867" cy="414479"/>
            <a:chOff x="7585149" y="1867515"/>
            <a:chExt cx="421867" cy="414479"/>
          </a:xfrm>
        </p:grpSpPr>
        <p:sp>
          <p:nvSpPr>
            <p:cNvPr id="81" name="Google Shape;6012;p67">
              <a:extLst>
                <a:ext uri="{FF2B5EF4-FFF2-40B4-BE49-F238E27FC236}">
                  <a16:creationId xmlns:a16="http://schemas.microsoft.com/office/drawing/2014/main" id="{EB592AE5-44DC-CC66-39E5-35F1C7EE0912}"/>
                </a:ext>
              </a:extLst>
            </p:cNvPr>
            <p:cNvSpPr/>
            <p:nvPr/>
          </p:nvSpPr>
          <p:spPr>
            <a:xfrm>
              <a:off x="7635633" y="1913354"/>
              <a:ext cx="110240" cy="110240"/>
            </a:xfrm>
            <a:custGeom>
              <a:avLst/>
              <a:gdLst>
                <a:gd name="f0" fmla="val w"/>
                <a:gd name="f1" fmla="val h"/>
                <a:gd name="f2" fmla="val 0"/>
                <a:gd name="f3" fmla="val 3372"/>
                <a:gd name="f4" fmla="val 2710"/>
                <a:gd name="f5" fmla="val 1"/>
                <a:gd name="f6" fmla="val 694"/>
                <a:gd name="f7" fmla="val 3371"/>
                <a:gd name="f8" fmla="val 662"/>
                <a:gd name="f9" fmla="*/ f0 1 3372"/>
                <a:gd name="f10" fmla="*/ f1 1 3372"/>
                <a:gd name="f11" fmla="val f2"/>
                <a:gd name="f12" fmla="val f3"/>
                <a:gd name="f13" fmla="+- f12 0 f11"/>
                <a:gd name="f14" fmla="*/ f13 1 3372"/>
                <a:gd name="f15" fmla="*/ f11 1 f14"/>
                <a:gd name="f16" fmla="*/ f12 1 f14"/>
                <a:gd name="f17" fmla="*/ f15 f9 1"/>
                <a:gd name="f18" fmla="*/ f16 f9 1"/>
                <a:gd name="f19" fmla="*/ f16 f10 1"/>
                <a:gd name="f20" fmla="*/ f15 f10 1"/>
              </a:gdLst>
              <a:ahLst/>
              <a:cxnLst>
                <a:cxn ang="3cd4">
                  <a:pos x="hc" y="t"/>
                </a:cxn>
                <a:cxn ang="0">
                  <a:pos x="r" y="vc"/>
                </a:cxn>
                <a:cxn ang="cd4">
                  <a:pos x="hc" y="b"/>
                </a:cxn>
                <a:cxn ang="cd2">
                  <a:pos x="l" y="vc"/>
                </a:cxn>
              </a:cxnLst>
              <a:rect l="f17" t="f20" r="f18" b="f19"/>
              <a:pathLst>
                <a:path w="3372" h="3372">
                  <a:moveTo>
                    <a:pt x="f4" y="f2"/>
                  </a:moveTo>
                  <a:lnTo>
                    <a:pt x="f5" y="f4"/>
                  </a:lnTo>
                  <a:lnTo>
                    <a:pt x="f6" y="f7"/>
                  </a:lnTo>
                  <a:lnTo>
                    <a:pt x="f3" y="f8"/>
                  </a:lnTo>
                  <a:lnTo>
                    <a:pt x="f4"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2" name="Google Shape;6013;p67">
              <a:extLst>
                <a:ext uri="{FF2B5EF4-FFF2-40B4-BE49-F238E27FC236}">
                  <a16:creationId xmlns:a16="http://schemas.microsoft.com/office/drawing/2014/main" id="{D19EE353-F711-BB70-55C4-C4980C82C37C}"/>
                </a:ext>
              </a:extLst>
            </p:cNvPr>
            <p:cNvSpPr/>
            <p:nvPr/>
          </p:nvSpPr>
          <p:spPr>
            <a:xfrm>
              <a:off x="7806616" y="1878598"/>
              <a:ext cx="197793" cy="195471"/>
            </a:xfrm>
            <a:custGeom>
              <a:avLst/>
              <a:gdLst>
                <a:gd name="f0" fmla="val w"/>
                <a:gd name="f1" fmla="val h"/>
                <a:gd name="f2" fmla="val 0"/>
                <a:gd name="f3" fmla="val 6050"/>
                <a:gd name="f4" fmla="val 5979"/>
                <a:gd name="f5" fmla="val 2663"/>
                <a:gd name="f6" fmla="val 2552"/>
                <a:gd name="f7" fmla="val 2442"/>
                <a:gd name="f8" fmla="val 39"/>
                <a:gd name="f9" fmla="val 2363"/>
                <a:gd name="f10" fmla="val 118"/>
                <a:gd name="f11" fmla="val 1261"/>
                <a:gd name="f12" fmla="val 1221"/>
                <a:gd name="f13" fmla="val 2678"/>
                <a:gd name="f14" fmla="val 2639"/>
                <a:gd name="f15" fmla="val 2836"/>
                <a:gd name="f16" fmla="val 2796"/>
                <a:gd name="f17" fmla="val 3080"/>
                <a:gd name="f18" fmla="val 3237"/>
                <a:gd name="f19" fmla="val 2637"/>
                <a:gd name="f20" fmla="val 3278"/>
                <a:gd name="f21" fmla="val 2560"/>
                <a:gd name="f22" fmla="val 3302"/>
                <a:gd name="f23" fmla="val 2473"/>
                <a:gd name="f24" fmla="val 2360"/>
                <a:gd name="f25" fmla="val 2232"/>
                <a:gd name="f26" fmla="val 3263"/>
                <a:gd name="f27" fmla="val 2143"/>
                <a:gd name="f28" fmla="val 3174"/>
                <a:gd name="f29" fmla="val 725"/>
                <a:gd name="f30" fmla="val 1756"/>
                <a:gd name="f31" fmla="val 2481"/>
                <a:gd name="f32" fmla="val 3529"/>
                <a:gd name="f33" fmla="val 5978"/>
                <a:gd name="f34" fmla="val 5892"/>
                <a:gd name="f35" fmla="val 3615"/>
                <a:gd name="f36" fmla="val 6049"/>
                <a:gd name="f37" fmla="val 3458"/>
                <a:gd name="f38" fmla="val 3017"/>
                <a:gd name="f39" fmla="val 2962"/>
                <a:gd name="f40" fmla="val 2883"/>
                <a:gd name="f41" fmla="val 2773"/>
                <a:gd name="f42" fmla="*/ f0 1 6050"/>
                <a:gd name="f43" fmla="*/ f1 1 5979"/>
                <a:gd name="f44" fmla="val f2"/>
                <a:gd name="f45" fmla="val f3"/>
                <a:gd name="f46" fmla="val f4"/>
                <a:gd name="f47" fmla="+- f46 0 f44"/>
                <a:gd name="f48" fmla="+- f45 0 f44"/>
                <a:gd name="f49" fmla="*/ f48 1 6050"/>
                <a:gd name="f50" fmla="*/ f47 1 5979"/>
                <a:gd name="f51" fmla="*/ f44 1 f49"/>
                <a:gd name="f52" fmla="*/ f45 1 f49"/>
                <a:gd name="f53" fmla="*/ f44 1 f50"/>
                <a:gd name="f54" fmla="*/ f46 1 f50"/>
                <a:gd name="f55" fmla="*/ f51 f42 1"/>
                <a:gd name="f56" fmla="*/ f52 f42 1"/>
                <a:gd name="f57" fmla="*/ f54 f43 1"/>
                <a:gd name="f58" fmla="*/ f53 f43 1"/>
              </a:gdLst>
              <a:ahLst/>
              <a:cxnLst>
                <a:cxn ang="3cd4">
                  <a:pos x="hc" y="t"/>
                </a:cxn>
                <a:cxn ang="0">
                  <a:pos x="r" y="vc"/>
                </a:cxn>
                <a:cxn ang="cd4">
                  <a:pos x="hc" y="b"/>
                </a:cxn>
                <a:cxn ang="cd2">
                  <a:pos x="l" y="vc"/>
                </a:cxn>
              </a:cxnLst>
              <a:rect l="f55" t="f58" r="f56" b="f57"/>
              <a:pathLst>
                <a:path w="6050" h="5979">
                  <a:moveTo>
                    <a:pt x="f5" y="f2"/>
                  </a:moveTo>
                  <a:cubicBezTo>
                    <a:pt x="f6" y="f2"/>
                    <a:pt x="f7" y="f8"/>
                    <a:pt x="f9" y="f10"/>
                  </a:cubicBezTo>
                  <a:lnTo>
                    <a:pt x="f11" y="f12"/>
                  </a:lnTo>
                  <a:lnTo>
                    <a:pt x="f13" y="f14"/>
                  </a:lnTo>
                  <a:cubicBezTo>
                    <a:pt x="f15" y="f16"/>
                    <a:pt x="f15" y="f17"/>
                    <a:pt x="f13" y="f18"/>
                  </a:cubicBezTo>
                  <a:cubicBezTo>
                    <a:pt x="f19" y="f20"/>
                    <a:pt x="f21" y="f22"/>
                    <a:pt x="f23" y="f22"/>
                  </a:cubicBezTo>
                  <a:cubicBezTo>
                    <a:pt x="f24" y="f22"/>
                    <a:pt x="f25" y="f26"/>
                    <a:pt x="f27" y="f28"/>
                  </a:cubicBezTo>
                  <a:lnTo>
                    <a:pt x="f29" y="f30"/>
                  </a:lnTo>
                  <a:lnTo>
                    <a:pt x="f2" y="f31"/>
                  </a:lnTo>
                  <a:lnTo>
                    <a:pt x="f32" y="f33"/>
                  </a:lnTo>
                  <a:lnTo>
                    <a:pt x="f34" y="f35"/>
                  </a:lnTo>
                  <a:cubicBezTo>
                    <a:pt x="f36" y="f37"/>
                    <a:pt x="f36" y="f28"/>
                    <a:pt x="f34" y="f38"/>
                  </a:cubicBezTo>
                  <a:lnTo>
                    <a:pt x="f39" y="f10"/>
                  </a:lnTo>
                  <a:cubicBezTo>
                    <a:pt x="f40" y="f8"/>
                    <a:pt x="f4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3" name="Google Shape;6014;p67">
              <a:extLst>
                <a:ext uri="{FF2B5EF4-FFF2-40B4-BE49-F238E27FC236}">
                  <a16:creationId xmlns:a16="http://schemas.microsoft.com/office/drawing/2014/main" id="{DA314E3A-2704-25E0-4FB2-1D2FE3231D52}"/>
                </a:ext>
              </a:extLst>
            </p:cNvPr>
            <p:cNvSpPr/>
            <p:nvPr/>
          </p:nvSpPr>
          <p:spPr>
            <a:xfrm>
              <a:off x="7676826" y="1954548"/>
              <a:ext cx="279166" cy="279166"/>
            </a:xfrm>
            <a:custGeom>
              <a:avLst/>
              <a:gdLst>
                <a:gd name="f0" fmla="val w"/>
                <a:gd name="f1" fmla="val h"/>
                <a:gd name="f2" fmla="val 0"/>
                <a:gd name="f3" fmla="val 8539"/>
                <a:gd name="f4" fmla="val 2679"/>
                <a:gd name="f5" fmla="val 1"/>
                <a:gd name="f6" fmla="val 2678"/>
                <a:gd name="f7" fmla="val 5861"/>
                <a:gd name="f8" fmla="val 8538"/>
                <a:gd name="f9" fmla="val 5860"/>
                <a:gd name="f10" fmla="*/ f0 1 8539"/>
                <a:gd name="f11" fmla="*/ f1 1 8539"/>
                <a:gd name="f12" fmla="val f2"/>
                <a:gd name="f13" fmla="val f3"/>
                <a:gd name="f14" fmla="+- f13 0 f12"/>
                <a:gd name="f15" fmla="*/ f14 1 8539"/>
                <a:gd name="f16" fmla="*/ f12 1 f15"/>
                <a:gd name="f17" fmla="*/ f13 1 f15"/>
                <a:gd name="f18" fmla="*/ f16 f10 1"/>
                <a:gd name="f19" fmla="*/ f17 f10 1"/>
                <a:gd name="f20" fmla="*/ f17 f11 1"/>
                <a:gd name="f21" fmla="*/ f16 f11 1"/>
              </a:gdLst>
              <a:ahLst/>
              <a:cxnLst>
                <a:cxn ang="3cd4">
                  <a:pos x="hc" y="t"/>
                </a:cxn>
                <a:cxn ang="0">
                  <a:pos x="r" y="vc"/>
                </a:cxn>
                <a:cxn ang="cd4">
                  <a:pos x="hc" y="b"/>
                </a:cxn>
                <a:cxn ang="cd2">
                  <a:pos x="l" y="vc"/>
                </a:cxn>
              </a:cxnLst>
              <a:rect l="f18" t="f21" r="f19" b="f20"/>
              <a:pathLst>
                <a:path w="8539" h="8539">
                  <a:moveTo>
                    <a:pt x="f4" y="f2"/>
                  </a:moveTo>
                  <a:lnTo>
                    <a:pt x="f5" y="f6"/>
                  </a:lnTo>
                  <a:lnTo>
                    <a:pt x="f7" y="f8"/>
                  </a:lnTo>
                  <a:lnTo>
                    <a:pt x="f3" y="f9"/>
                  </a:lnTo>
                  <a:lnTo>
                    <a:pt x="f4"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4" name="Google Shape;6015;p67">
              <a:extLst>
                <a:ext uri="{FF2B5EF4-FFF2-40B4-BE49-F238E27FC236}">
                  <a16:creationId xmlns:a16="http://schemas.microsoft.com/office/drawing/2014/main" id="{D36A2223-D097-C493-7C22-FD0828A09D72}"/>
                </a:ext>
              </a:extLst>
            </p:cNvPr>
            <p:cNvSpPr/>
            <p:nvPr/>
          </p:nvSpPr>
          <p:spPr>
            <a:xfrm>
              <a:off x="7892104" y="2169788"/>
              <a:ext cx="114912" cy="112206"/>
            </a:xfrm>
            <a:custGeom>
              <a:avLst/>
              <a:gdLst>
                <a:gd name="f0" fmla="val w"/>
                <a:gd name="f1" fmla="val h"/>
                <a:gd name="f2" fmla="val 0"/>
                <a:gd name="f3" fmla="val 3515"/>
                <a:gd name="f4" fmla="val 3432"/>
                <a:gd name="f5" fmla="val 2426"/>
                <a:gd name="f6" fmla="val 1"/>
                <a:gd name="f7" fmla="val 2427"/>
                <a:gd name="f8" fmla="val 2899"/>
                <a:gd name="f9" fmla="val 3404"/>
                <a:gd name="f10" fmla="val 2948"/>
                <a:gd name="f11" fmla="val 3423"/>
                <a:gd name="f12" fmla="val 2996"/>
                <a:gd name="f13" fmla="val 3044"/>
                <a:gd name="f14" fmla="val 3302"/>
                <a:gd name="f15" fmla="val 3514"/>
                <a:gd name="f16" fmla="val 3166"/>
                <a:gd name="f17" fmla="val 3434"/>
                <a:gd name="f18" fmla="*/ f0 1 3515"/>
                <a:gd name="f19" fmla="*/ f1 1 3432"/>
                <a:gd name="f20" fmla="val f2"/>
                <a:gd name="f21" fmla="val f3"/>
                <a:gd name="f22" fmla="val f4"/>
                <a:gd name="f23" fmla="+- f22 0 f20"/>
                <a:gd name="f24" fmla="+- f21 0 f20"/>
                <a:gd name="f25" fmla="*/ f24 1 3515"/>
                <a:gd name="f26" fmla="*/ f23 1 3432"/>
                <a:gd name="f27" fmla="*/ f20 1 f25"/>
                <a:gd name="f28" fmla="*/ f21 1 f25"/>
                <a:gd name="f29" fmla="*/ f20 1 f26"/>
                <a:gd name="f30" fmla="*/ f22 1 f26"/>
                <a:gd name="f31" fmla="*/ f27 f18 1"/>
                <a:gd name="f32" fmla="*/ f28 f18 1"/>
                <a:gd name="f33" fmla="*/ f30 f19 1"/>
                <a:gd name="f34" fmla="*/ f29 f19 1"/>
              </a:gdLst>
              <a:ahLst/>
              <a:cxnLst>
                <a:cxn ang="3cd4">
                  <a:pos x="hc" y="t"/>
                </a:cxn>
                <a:cxn ang="0">
                  <a:pos x="r" y="vc"/>
                </a:cxn>
                <a:cxn ang="cd4">
                  <a:pos x="hc" y="b"/>
                </a:cxn>
                <a:cxn ang="cd2">
                  <a:pos x="l" y="vc"/>
                </a:cxn>
              </a:cxnLst>
              <a:rect l="f31" t="f34" r="f32" b="f33"/>
              <a:pathLst>
                <a:path w="3515" h="3432">
                  <a:moveTo>
                    <a:pt x="f5" y="f6"/>
                  </a:moveTo>
                  <a:lnTo>
                    <a:pt x="f2" y="f7"/>
                  </a:lnTo>
                  <a:lnTo>
                    <a:pt x="f8" y="f9"/>
                  </a:lnTo>
                  <a:cubicBezTo>
                    <a:pt x="f10" y="f11"/>
                    <a:pt x="f12" y="f4"/>
                    <a:pt x="f13" y="f4"/>
                  </a:cubicBezTo>
                  <a:cubicBezTo>
                    <a:pt x="f14" y="f4"/>
                    <a:pt x="f15" y="f16"/>
                    <a:pt x="f17" y="f8"/>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5" name="Google Shape;6016;p67">
              <a:extLst>
                <a:ext uri="{FF2B5EF4-FFF2-40B4-BE49-F238E27FC236}">
                  <a16:creationId xmlns:a16="http://schemas.microsoft.com/office/drawing/2014/main" id="{87F92085-EF65-E0AD-362E-CA9F1184E644}"/>
                </a:ext>
              </a:extLst>
            </p:cNvPr>
            <p:cNvSpPr/>
            <p:nvPr/>
          </p:nvSpPr>
          <p:spPr>
            <a:xfrm>
              <a:off x="7598554" y="2084338"/>
              <a:ext cx="196742" cy="195471"/>
            </a:xfrm>
            <a:custGeom>
              <a:avLst/>
              <a:gdLst>
                <a:gd name="f0" fmla="val w"/>
                <a:gd name="f1" fmla="val h"/>
                <a:gd name="f2" fmla="val 0"/>
                <a:gd name="f3" fmla="val 6018"/>
                <a:gd name="f4" fmla="val 5979"/>
                <a:gd name="f5" fmla="val 2521"/>
                <a:gd name="f6" fmla="val 1796"/>
                <a:gd name="f7" fmla="val 725"/>
                <a:gd name="f8" fmla="val 3308"/>
                <a:gd name="f9" fmla="val 2205"/>
                <a:gd name="f10" fmla="val 3466"/>
                <a:gd name="f11" fmla="val 2363"/>
                <a:gd name="f12" fmla="val 2646"/>
                <a:gd name="f13" fmla="val 2804"/>
                <a:gd name="f14" fmla="val 3230"/>
                <a:gd name="f15" fmla="val 2883"/>
                <a:gd name="f16" fmla="val 3119"/>
                <a:gd name="f17" fmla="val 2922"/>
                <a:gd name="f18" fmla="val 3009"/>
                <a:gd name="f19" fmla="val 2899"/>
                <a:gd name="f20" fmla="val 2789"/>
                <a:gd name="f21" fmla="val 2710"/>
                <a:gd name="f22" fmla="val 1229"/>
                <a:gd name="f23" fmla="val 1292"/>
                <a:gd name="f24" fmla="val 158"/>
                <a:gd name="f25" fmla="val 2520"/>
                <a:gd name="f26" fmla="val 2962"/>
                <a:gd name="f27" fmla="val 3056"/>
                <a:gd name="f28" fmla="val 5860"/>
                <a:gd name="f29" fmla="val 3135"/>
                <a:gd name="f30" fmla="val 5939"/>
                <a:gd name="f31" fmla="val 3245"/>
                <a:gd name="f32" fmla="val 5978"/>
                <a:gd name="f33" fmla="val 3356"/>
                <a:gd name="f34" fmla="val 3576"/>
                <a:gd name="f35" fmla="val 3655"/>
                <a:gd name="f36" fmla="val 3497"/>
                <a:gd name="f37" fmla="*/ f0 1 6018"/>
                <a:gd name="f38" fmla="*/ f1 1 5979"/>
                <a:gd name="f39" fmla="val f2"/>
                <a:gd name="f40" fmla="val f3"/>
                <a:gd name="f41" fmla="val f4"/>
                <a:gd name="f42" fmla="+- f41 0 f39"/>
                <a:gd name="f43" fmla="+- f40 0 f39"/>
                <a:gd name="f44" fmla="*/ f43 1 6018"/>
                <a:gd name="f45" fmla="*/ f42 1 5979"/>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6018" h="5979">
                  <a:moveTo>
                    <a:pt x="f5" y="f2"/>
                  </a:moveTo>
                  <a:lnTo>
                    <a:pt x="f6" y="f7"/>
                  </a:lnTo>
                  <a:lnTo>
                    <a:pt x="f8" y="f9"/>
                  </a:lnTo>
                  <a:cubicBezTo>
                    <a:pt x="f10" y="f11"/>
                    <a:pt x="f10" y="f12"/>
                    <a:pt x="f8" y="f13"/>
                  </a:cubicBezTo>
                  <a:cubicBezTo>
                    <a:pt x="f14" y="f15"/>
                    <a:pt x="f16" y="f17"/>
                    <a:pt x="f18" y="f17"/>
                  </a:cubicBezTo>
                  <a:cubicBezTo>
                    <a:pt x="f19" y="f17"/>
                    <a:pt x="f20" y="f15"/>
                    <a:pt x="f21" y="f13"/>
                  </a:cubicBezTo>
                  <a:lnTo>
                    <a:pt x="f22" y="f23"/>
                  </a:lnTo>
                  <a:lnTo>
                    <a:pt x="f24" y="f11"/>
                  </a:lnTo>
                  <a:cubicBezTo>
                    <a:pt x="f2" y="f25"/>
                    <a:pt x="f2" y="f13"/>
                    <a:pt x="f24" y="f26"/>
                  </a:cubicBezTo>
                  <a:lnTo>
                    <a:pt x="f27" y="f28"/>
                  </a:lnTo>
                  <a:cubicBezTo>
                    <a:pt x="f29" y="f30"/>
                    <a:pt x="f31" y="f32"/>
                    <a:pt x="f33" y="f32"/>
                  </a:cubicBezTo>
                  <a:cubicBezTo>
                    <a:pt x="f10" y="f32"/>
                    <a:pt x="f34" y="f30"/>
                    <a:pt x="f35" y="f28"/>
                  </a:cubicBezTo>
                  <a:lnTo>
                    <a:pt x="f3" y="f36"/>
                  </a:ln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6" name="Google Shape;6017;p67">
              <a:extLst>
                <a:ext uri="{FF2B5EF4-FFF2-40B4-BE49-F238E27FC236}">
                  <a16:creationId xmlns:a16="http://schemas.microsoft.com/office/drawing/2014/main" id="{603289B3-D833-9C41-B27A-707A4B2F48F1}"/>
                </a:ext>
              </a:extLst>
            </p:cNvPr>
            <p:cNvSpPr/>
            <p:nvPr/>
          </p:nvSpPr>
          <p:spPr>
            <a:xfrm>
              <a:off x="7585149" y="1867515"/>
              <a:ext cx="120536" cy="114885"/>
            </a:xfrm>
            <a:custGeom>
              <a:avLst/>
              <a:gdLst>
                <a:gd name="f0" fmla="val w"/>
                <a:gd name="f1" fmla="val h"/>
                <a:gd name="f2" fmla="val 0"/>
                <a:gd name="f3" fmla="val 3686"/>
                <a:gd name="f4" fmla="val 3513"/>
                <a:gd name="f5" fmla="val 2281"/>
                <a:gd name="f6" fmla="val 1915"/>
                <a:gd name="f7" fmla="val 1545"/>
                <a:gd name="f8" fmla="val 142"/>
                <a:gd name="f9" fmla="val 1261"/>
                <a:gd name="f10" fmla="val 426"/>
                <a:gd name="f11" fmla="val 568"/>
                <a:gd name="f12" fmla="val 1119"/>
                <a:gd name="f13" fmla="val 1"/>
                <a:gd name="f14" fmla="val 1686"/>
                <a:gd name="f15" fmla="val 2568"/>
                <a:gd name="f16" fmla="val 3135"/>
                <a:gd name="f17" fmla="val 946"/>
                <a:gd name="f18" fmla="val 3687"/>
                <a:gd name="f19" fmla="val 804"/>
                <a:gd name="f20" fmla="val 3277"/>
                <a:gd name="f21" fmla="val 3010"/>
                <a:gd name="f22" fmla="val 2647"/>
                <a:gd name="f23" fmla="*/ f0 1 3686"/>
                <a:gd name="f24" fmla="*/ f1 1 3513"/>
                <a:gd name="f25" fmla="val f2"/>
                <a:gd name="f26" fmla="val f3"/>
                <a:gd name="f27" fmla="val f4"/>
                <a:gd name="f28" fmla="+- f27 0 f25"/>
                <a:gd name="f29" fmla="+- f26 0 f25"/>
                <a:gd name="f30" fmla="*/ f29 1 3686"/>
                <a:gd name="f31" fmla="*/ f28 1 3513"/>
                <a:gd name="f32" fmla="*/ f25 1 f30"/>
                <a:gd name="f33" fmla="*/ f26 1 f30"/>
                <a:gd name="f34" fmla="*/ f25 1 f31"/>
                <a:gd name="f35" fmla="*/ f27 1 f31"/>
                <a:gd name="f36" fmla="*/ f32 f23 1"/>
                <a:gd name="f37" fmla="*/ f33 f23 1"/>
                <a:gd name="f38" fmla="*/ f35 f24 1"/>
                <a:gd name="f39" fmla="*/ f34 f24 1"/>
              </a:gdLst>
              <a:ahLst/>
              <a:cxnLst>
                <a:cxn ang="3cd4">
                  <a:pos x="hc" y="t"/>
                </a:cxn>
                <a:cxn ang="0">
                  <a:pos x="r" y="vc"/>
                </a:cxn>
                <a:cxn ang="cd4">
                  <a:pos x="hc" y="b"/>
                </a:cxn>
                <a:cxn ang="cd2">
                  <a:pos x="l" y="vc"/>
                </a:cxn>
              </a:cxnLst>
              <a:rect l="f36" t="f39" r="f37" b="f38"/>
              <a:pathLst>
                <a:path w="3686" h="3513">
                  <a:moveTo>
                    <a:pt x="f5" y="f2"/>
                  </a:moveTo>
                  <a:cubicBezTo>
                    <a:pt x="f6" y="f2"/>
                    <a:pt x="f7" y="f8"/>
                    <a:pt x="f9" y="f10"/>
                  </a:cubicBezTo>
                  <a:lnTo>
                    <a:pt x="f11" y="f12"/>
                  </a:lnTo>
                  <a:cubicBezTo>
                    <a:pt x="f13" y="f14"/>
                    <a:pt x="f13" y="f15"/>
                    <a:pt x="f11" y="f16"/>
                  </a:cubicBezTo>
                  <a:lnTo>
                    <a:pt x="f17" y="f4"/>
                  </a:lnTo>
                  <a:lnTo>
                    <a:pt x="f18" y="f19"/>
                  </a:lnTo>
                  <a:lnTo>
                    <a:pt x="f20" y="f10"/>
                  </a:lnTo>
                  <a:cubicBezTo>
                    <a:pt x="f21" y="f8"/>
                    <a:pt x="f22"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87" name="Google Shape;6042;p67">
            <a:extLst>
              <a:ext uri="{FF2B5EF4-FFF2-40B4-BE49-F238E27FC236}">
                <a16:creationId xmlns:a16="http://schemas.microsoft.com/office/drawing/2014/main" id="{6021798B-D386-481D-C449-3BDC0875126C}"/>
              </a:ext>
            </a:extLst>
          </p:cNvPr>
          <p:cNvSpPr/>
          <p:nvPr/>
        </p:nvSpPr>
        <p:spPr>
          <a:xfrm>
            <a:off x="5201838" y="1892561"/>
            <a:ext cx="407904" cy="413464"/>
          </a:xfrm>
          <a:custGeom>
            <a:avLst/>
            <a:gdLst>
              <a:gd name="f0" fmla="val w"/>
              <a:gd name="f1" fmla="val h"/>
              <a:gd name="f2" fmla="val 0"/>
              <a:gd name="f3" fmla="val 12477"/>
              <a:gd name="f4" fmla="val 12647"/>
              <a:gd name="f5" fmla="val 3750"/>
              <a:gd name="f6" fmla="val 4538"/>
              <a:gd name="f7" fmla="val 4223"/>
              <a:gd name="f8" fmla="val 4601"/>
              <a:gd name="f9" fmla="val 4884"/>
              <a:gd name="f10" fmla="val 5357"/>
              <a:gd name="f11" fmla="val 5829"/>
              <a:gd name="f12" fmla="val 6176"/>
              <a:gd name="f13" fmla="val 3277"/>
              <a:gd name="f14" fmla="val 2931"/>
              <a:gd name="f15" fmla="val 6239"/>
              <a:gd name="f16" fmla="val 6711"/>
              <a:gd name="f17" fmla="val 7058"/>
              <a:gd name="f18" fmla="val 5766"/>
              <a:gd name="f19" fmla="val 5420"/>
              <a:gd name="f20" fmla="val 8728"/>
              <a:gd name="f21" fmla="val 9200"/>
              <a:gd name="f22" fmla="val 9547"/>
              <a:gd name="f23" fmla="val 8255"/>
              <a:gd name="f24" fmla="val 7877"/>
              <a:gd name="f25" fmla="val 1"/>
              <a:gd name="f26" fmla="val 2805"/>
              <a:gd name="f27" fmla="val 2395"/>
              <a:gd name="f28" fmla="val 7436"/>
              <a:gd name="f29" fmla="val 1387"/>
              <a:gd name="f30" fmla="val 3309"/>
              <a:gd name="f31" fmla="val 10082"/>
              <a:gd name="f32" fmla="val 12256"/>
              <a:gd name="f33" fmla="val 12486"/>
              <a:gd name="f34" fmla="val 3502"/>
              <a:gd name="f35" fmla="val 12646"/>
              <a:gd name="f36" fmla="val 3715"/>
              <a:gd name="f37" fmla="val 3824"/>
              <a:gd name="f38" fmla="val 3938"/>
              <a:gd name="f39" fmla="val 12604"/>
              <a:gd name="f40" fmla="val 4034"/>
              <a:gd name="f41" fmla="val 12508"/>
              <a:gd name="f42" fmla="val 5609"/>
              <a:gd name="f43" fmla="val 10681"/>
              <a:gd name="f44" fmla="val 5798"/>
              <a:gd name="f45" fmla="val 5987"/>
              <a:gd name="f46" fmla="val 10713"/>
              <a:gd name="f47" fmla="val 9641"/>
              <a:gd name="f48" fmla="val 8350"/>
              <a:gd name="f49" fmla="val 9704"/>
              <a:gd name="f50" fmla="*/ f0 1 12477"/>
              <a:gd name="f51" fmla="*/ f1 1 12647"/>
              <a:gd name="f52" fmla="val f2"/>
              <a:gd name="f53" fmla="val f3"/>
              <a:gd name="f54" fmla="val f4"/>
              <a:gd name="f55" fmla="+- f54 0 f52"/>
              <a:gd name="f56" fmla="+- f53 0 f52"/>
              <a:gd name="f57" fmla="*/ f56 1 12477"/>
              <a:gd name="f58" fmla="*/ f55 1 12647"/>
              <a:gd name="f59" fmla="*/ f52 1 f57"/>
              <a:gd name="f60" fmla="*/ f53 1 f57"/>
              <a:gd name="f61" fmla="*/ f52 1 f58"/>
              <a:gd name="f62" fmla="*/ f54 1 f58"/>
              <a:gd name="f63" fmla="*/ f59 f50 1"/>
              <a:gd name="f64" fmla="*/ f60 f50 1"/>
              <a:gd name="f65" fmla="*/ f62 f51 1"/>
              <a:gd name="f66" fmla="*/ f61 f51 1"/>
            </a:gdLst>
            <a:ahLst/>
            <a:cxnLst>
              <a:cxn ang="3cd4">
                <a:pos x="hc" y="t"/>
              </a:cxn>
              <a:cxn ang="0">
                <a:pos x="r" y="vc"/>
              </a:cxn>
              <a:cxn ang="cd4">
                <a:pos x="hc" y="b"/>
              </a:cxn>
              <a:cxn ang="cd2">
                <a:pos x="l" y="vc"/>
              </a:cxn>
            </a:cxnLst>
            <a:rect l="f63" t="f66" r="f64" b="f65"/>
            <a:pathLst>
              <a:path w="12477" h="12647">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15" y="f6"/>
                </a:moveTo>
                <a:cubicBezTo>
                  <a:pt x="f16" y="f6"/>
                  <a:pt x="f17" y="f9"/>
                  <a:pt x="f17" y="f10"/>
                </a:cubicBezTo>
                <a:cubicBezTo>
                  <a:pt x="f17" y="f11"/>
                  <a:pt x="f16" y="f12"/>
                  <a:pt x="f15" y="f12"/>
                </a:cubicBezTo>
                <a:cubicBezTo>
                  <a:pt x="f18" y="f12"/>
                  <a:pt x="f19" y="f11"/>
                  <a:pt x="f19" y="f10"/>
                </a:cubicBezTo>
                <a:cubicBezTo>
                  <a:pt x="f19" y="f9"/>
                  <a:pt x="f18" y="f6"/>
                  <a:pt x="f15" y="f6"/>
                </a:cubicBezTo>
                <a:close/>
                <a:moveTo>
                  <a:pt x="f20" y="f6"/>
                </a:moveTo>
                <a:cubicBezTo>
                  <a:pt x="f21" y="f6"/>
                  <a:pt x="f22" y="f9"/>
                  <a:pt x="f22" y="f10"/>
                </a:cubicBezTo>
                <a:cubicBezTo>
                  <a:pt x="f22" y="f11"/>
                  <a:pt x="f21" y="f12"/>
                  <a:pt x="f20" y="f12"/>
                </a:cubicBezTo>
                <a:cubicBezTo>
                  <a:pt x="f23" y="f12"/>
                  <a:pt x="f24" y="f11"/>
                  <a:pt x="f24" y="f10"/>
                </a:cubicBezTo>
                <a:cubicBezTo>
                  <a:pt x="f24" y="f9"/>
                  <a:pt x="f23" y="f6"/>
                  <a:pt x="f20" y="f6"/>
                </a:cubicBezTo>
                <a:close/>
                <a:moveTo>
                  <a:pt x="f15" y="f25"/>
                </a:moveTo>
                <a:cubicBezTo>
                  <a:pt x="f26" y="f25"/>
                  <a:pt x="f25" y="f27"/>
                  <a:pt x="f25" y="f10"/>
                </a:cubicBezTo>
                <a:cubicBezTo>
                  <a:pt x="f25" y="f28"/>
                  <a:pt x="f29" y="f21"/>
                  <a:pt x="f30" y="f31"/>
                </a:cubicBezTo>
                <a:lnTo>
                  <a:pt x="f30" y="f32"/>
                </a:lnTo>
                <a:cubicBezTo>
                  <a:pt x="f30" y="f33"/>
                  <a:pt x="f34" y="f35"/>
                  <a:pt x="f36" y="f35"/>
                </a:cubicBezTo>
                <a:cubicBezTo>
                  <a:pt x="f37" y="f35"/>
                  <a:pt x="f38" y="f39"/>
                  <a:pt x="f40" y="f41"/>
                </a:cubicBezTo>
                <a:lnTo>
                  <a:pt x="f42" y="f43"/>
                </a:lnTo>
                <a:cubicBezTo>
                  <a:pt x="f44" y="f43"/>
                  <a:pt x="f45" y="f46"/>
                  <a:pt x="f15" y="f46"/>
                </a:cubicBezTo>
                <a:cubicBezTo>
                  <a:pt x="f47" y="f46"/>
                  <a:pt x="f3" y="f48"/>
                  <a:pt x="f3" y="f10"/>
                </a:cubicBezTo>
                <a:cubicBezTo>
                  <a:pt x="f3" y="f27"/>
                  <a:pt x="f49" y="f25"/>
                  <a:pt x="f15" y="f2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88" name="Google Shape;6047;p67">
            <a:extLst>
              <a:ext uri="{FF2B5EF4-FFF2-40B4-BE49-F238E27FC236}">
                <a16:creationId xmlns:a16="http://schemas.microsoft.com/office/drawing/2014/main" id="{7D75D0A8-B167-D9B9-B1C0-264EBAB81F7B}"/>
              </a:ext>
            </a:extLst>
          </p:cNvPr>
          <p:cNvGrpSpPr/>
          <p:nvPr/>
        </p:nvGrpSpPr>
        <p:grpSpPr>
          <a:xfrm>
            <a:off x="8230413" y="1867735"/>
            <a:ext cx="415101" cy="378030"/>
            <a:chOff x="8230413" y="1867735"/>
            <a:chExt cx="415101" cy="378030"/>
          </a:xfrm>
        </p:grpSpPr>
        <p:sp>
          <p:nvSpPr>
            <p:cNvPr id="89" name="Google Shape;6048;p67">
              <a:extLst>
                <a:ext uri="{FF2B5EF4-FFF2-40B4-BE49-F238E27FC236}">
                  <a16:creationId xmlns:a16="http://schemas.microsoft.com/office/drawing/2014/main" id="{EFD94020-1EC7-3750-4092-E72ABC51C8EE}"/>
                </a:ext>
              </a:extLst>
            </p:cNvPr>
            <p:cNvSpPr/>
            <p:nvPr/>
          </p:nvSpPr>
          <p:spPr>
            <a:xfrm>
              <a:off x="8438476" y="1921291"/>
              <a:ext cx="207038" cy="324474"/>
            </a:xfrm>
            <a:custGeom>
              <a:avLst/>
              <a:gdLst>
                <a:gd name="f0" fmla="val w"/>
                <a:gd name="f1" fmla="val h"/>
                <a:gd name="f2" fmla="val 0"/>
                <a:gd name="f3" fmla="val 6333"/>
                <a:gd name="f4" fmla="val 9925"/>
                <a:gd name="f5" fmla="val 4694"/>
                <a:gd name="f6" fmla="val 1"/>
                <a:gd name="f7" fmla="val 7877"/>
                <a:gd name="f8" fmla="val 8097"/>
                <a:gd name="f9" fmla="val 4474"/>
                <a:gd name="f10" fmla="val 8255"/>
                <a:gd name="f11" fmla="val 4253"/>
                <a:gd name="f12" fmla="val 2993"/>
                <a:gd name="f13" fmla="val 1638"/>
                <a:gd name="f14" fmla="val 8696"/>
                <a:gd name="f15" fmla="val 693"/>
                <a:gd name="f16" fmla="val 9452"/>
                <a:gd name="f17" fmla="val 536"/>
                <a:gd name="f18" fmla="val 9546"/>
                <a:gd name="f19" fmla="val 189"/>
                <a:gd name="f20" fmla="val 5073"/>
                <a:gd name="f21" fmla="val 5734"/>
                <a:gd name="f22" fmla="val 9357"/>
                <a:gd name="f23" fmla="val 1229"/>
                <a:gd name="f24" fmla="val 5766"/>
                <a:gd name="f25" fmla="*/ f0 1 6333"/>
                <a:gd name="f26" fmla="*/ f1 1 9925"/>
                <a:gd name="f27" fmla="val f2"/>
                <a:gd name="f28" fmla="val f3"/>
                <a:gd name="f29" fmla="val f4"/>
                <a:gd name="f30" fmla="+- f29 0 f27"/>
                <a:gd name="f31" fmla="+- f28 0 f27"/>
                <a:gd name="f32" fmla="*/ f31 1 6333"/>
                <a:gd name="f33" fmla="*/ f30 1 9925"/>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6333" h="9925">
                  <a:moveTo>
                    <a:pt x="f5" y="f6"/>
                  </a:moveTo>
                  <a:lnTo>
                    <a:pt x="f5" y="f7"/>
                  </a:lnTo>
                  <a:cubicBezTo>
                    <a:pt x="f5" y="f8"/>
                    <a:pt x="f9" y="f10"/>
                    <a:pt x="f11" y="f10"/>
                  </a:cubicBezTo>
                  <a:cubicBezTo>
                    <a:pt x="f12" y="f10"/>
                    <a:pt x="f13" y="f14"/>
                    <a:pt x="f15" y="f16"/>
                  </a:cubicBezTo>
                  <a:cubicBezTo>
                    <a:pt x="f17" y="f18"/>
                    <a:pt x="f19" y="f4"/>
                    <a:pt x="f2" y="f4"/>
                  </a:cubicBezTo>
                  <a:lnTo>
                    <a:pt x="f20" y="f4"/>
                  </a:lnTo>
                  <a:cubicBezTo>
                    <a:pt x="f21" y="f4"/>
                    <a:pt x="f3" y="f22"/>
                    <a:pt x="f3" y="f14"/>
                  </a:cubicBezTo>
                  <a:lnTo>
                    <a:pt x="f3" y="f23"/>
                  </a:lnTo>
                  <a:cubicBezTo>
                    <a:pt x="f3" y="f17"/>
                    <a:pt x="f24" y="f6"/>
                    <a:pt x="f20"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0" name="Google Shape;6049;p67">
              <a:extLst>
                <a:ext uri="{FF2B5EF4-FFF2-40B4-BE49-F238E27FC236}">
                  <a16:creationId xmlns:a16="http://schemas.microsoft.com/office/drawing/2014/main" id="{60074C45-C1E2-F166-9BA0-3B0609D2AD87}"/>
                </a:ext>
              </a:extLst>
            </p:cNvPr>
            <p:cNvSpPr/>
            <p:nvPr/>
          </p:nvSpPr>
          <p:spPr>
            <a:xfrm>
              <a:off x="8310743" y="1867735"/>
              <a:ext cx="113349" cy="336837"/>
            </a:xfrm>
            <a:custGeom>
              <a:avLst/>
              <a:gdLst>
                <a:gd name="f0" fmla="val w"/>
                <a:gd name="f1" fmla="val h"/>
                <a:gd name="f2" fmla="val 0"/>
                <a:gd name="f3" fmla="val 3467"/>
                <a:gd name="f4" fmla="val 10303"/>
                <a:gd name="f5" fmla="val 1"/>
                <a:gd name="f6" fmla="val 9105"/>
                <a:gd name="f7" fmla="val 1166"/>
                <a:gd name="f8" fmla="val 9200"/>
                <a:gd name="f9" fmla="val 2489"/>
                <a:gd name="f10" fmla="val 9578"/>
                <a:gd name="f11" fmla="val 3466"/>
                <a:gd name="f12" fmla="val 10302"/>
                <a:gd name="f13" fmla="val 1197"/>
                <a:gd name="f14" fmla="val 473"/>
                <a:gd name="f15" fmla="val 1229"/>
                <a:gd name="f16" fmla="val 95"/>
                <a:gd name="f17" fmla="*/ f0 1 3467"/>
                <a:gd name="f18" fmla="*/ f1 1 10303"/>
                <a:gd name="f19" fmla="val f2"/>
                <a:gd name="f20" fmla="val f3"/>
                <a:gd name="f21" fmla="val f4"/>
                <a:gd name="f22" fmla="+- f21 0 f19"/>
                <a:gd name="f23" fmla="+- f20 0 f19"/>
                <a:gd name="f24" fmla="*/ f23 1 3467"/>
                <a:gd name="f25" fmla="*/ f22 1 10303"/>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3467" h="10303">
                  <a:moveTo>
                    <a:pt x="f5" y="f2"/>
                  </a:moveTo>
                  <a:lnTo>
                    <a:pt x="f5" y="f6"/>
                  </a:lnTo>
                  <a:cubicBezTo>
                    <a:pt x="f7" y="f8"/>
                    <a:pt x="f9" y="f10"/>
                    <a:pt x="f11" y="f12"/>
                  </a:cubicBezTo>
                  <a:lnTo>
                    <a:pt x="f11" y="f13"/>
                  </a:lnTo>
                  <a:cubicBezTo>
                    <a:pt x="f9" y="f14"/>
                    <a:pt x="f15" y="f16"/>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1" name="Google Shape;6050;p67">
              <a:extLst>
                <a:ext uri="{FF2B5EF4-FFF2-40B4-BE49-F238E27FC236}">
                  <a16:creationId xmlns:a16="http://schemas.microsoft.com/office/drawing/2014/main" id="{D576B60A-067E-883A-259D-3ECD04764130}"/>
                </a:ext>
              </a:extLst>
            </p:cNvPr>
            <p:cNvSpPr/>
            <p:nvPr/>
          </p:nvSpPr>
          <p:spPr>
            <a:xfrm>
              <a:off x="8450829" y="1867735"/>
              <a:ext cx="113312" cy="336837"/>
            </a:xfrm>
            <a:custGeom>
              <a:avLst/>
              <a:gdLst>
                <a:gd name="f0" fmla="val w"/>
                <a:gd name="f1" fmla="val h"/>
                <a:gd name="f2" fmla="val 0"/>
                <a:gd name="f3" fmla="val 3466"/>
                <a:gd name="f4" fmla="val 10303"/>
                <a:gd name="f5" fmla="val 2300"/>
                <a:gd name="f6" fmla="val 95"/>
                <a:gd name="f7" fmla="val 977"/>
                <a:gd name="f8" fmla="val 473"/>
                <a:gd name="f9" fmla="val 1197"/>
                <a:gd name="f10" fmla="val 10302"/>
                <a:gd name="f11" fmla="val 9578"/>
                <a:gd name="f12" fmla="val 2237"/>
                <a:gd name="f13" fmla="val 9200"/>
                <a:gd name="f14" fmla="val 9105"/>
                <a:gd name="f15" fmla="*/ f0 1 3466"/>
                <a:gd name="f16" fmla="*/ f1 1 10303"/>
                <a:gd name="f17" fmla="val f2"/>
                <a:gd name="f18" fmla="val f3"/>
                <a:gd name="f19" fmla="val f4"/>
                <a:gd name="f20" fmla="+- f19 0 f17"/>
                <a:gd name="f21" fmla="+- f18 0 f17"/>
                <a:gd name="f22" fmla="*/ f21 1 3466"/>
                <a:gd name="f23" fmla="*/ f20 1 10303"/>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3466" h="10303">
                  <a:moveTo>
                    <a:pt x="f3" y="f2"/>
                  </a:moveTo>
                  <a:cubicBezTo>
                    <a:pt x="f5" y="f6"/>
                    <a:pt x="f7" y="f8"/>
                    <a:pt x="f2" y="f9"/>
                  </a:cubicBezTo>
                  <a:lnTo>
                    <a:pt x="f2" y="f10"/>
                  </a:lnTo>
                  <a:cubicBezTo>
                    <a:pt x="f7" y="f11"/>
                    <a:pt x="f12" y="f13"/>
                    <a:pt x="f3" y="f14"/>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2" name="Google Shape;6051;p67">
              <a:extLst>
                <a:ext uri="{FF2B5EF4-FFF2-40B4-BE49-F238E27FC236}">
                  <a16:creationId xmlns:a16="http://schemas.microsoft.com/office/drawing/2014/main" id="{848B30CB-350F-3E2F-E68E-59F7E480EA8E}"/>
                </a:ext>
              </a:extLst>
            </p:cNvPr>
            <p:cNvSpPr/>
            <p:nvPr/>
          </p:nvSpPr>
          <p:spPr>
            <a:xfrm>
              <a:off x="8230413" y="1921291"/>
              <a:ext cx="206032" cy="324474"/>
            </a:xfrm>
            <a:custGeom>
              <a:avLst/>
              <a:gdLst>
                <a:gd name="f0" fmla="val w"/>
                <a:gd name="f1" fmla="val h"/>
                <a:gd name="f2" fmla="val 0"/>
                <a:gd name="f3" fmla="val 6302"/>
                <a:gd name="f4" fmla="val 9925"/>
                <a:gd name="f5" fmla="val 1229"/>
                <a:gd name="f6" fmla="val 1"/>
                <a:gd name="f7" fmla="val 567"/>
                <a:gd name="f8" fmla="val 536"/>
                <a:gd name="f9" fmla="val 1198"/>
                <a:gd name="f10" fmla="val 8664"/>
                <a:gd name="f11" fmla="val 32"/>
                <a:gd name="f12" fmla="val 9357"/>
                <a:gd name="f13" fmla="val 6301"/>
                <a:gd name="f14" fmla="val 6112"/>
                <a:gd name="f15" fmla="val 5766"/>
                <a:gd name="f16" fmla="val 9609"/>
                <a:gd name="f17" fmla="val 5608"/>
                <a:gd name="f18" fmla="val 9452"/>
                <a:gd name="f19" fmla="val 4631"/>
                <a:gd name="f20" fmla="val 3277"/>
                <a:gd name="f21" fmla="val 8255"/>
                <a:gd name="f22" fmla="val 2048"/>
                <a:gd name="f23" fmla="val 1828"/>
                <a:gd name="f24" fmla="val 1638"/>
                <a:gd name="f25" fmla="val 8066"/>
                <a:gd name="f26" fmla="val 7877"/>
                <a:gd name="f27" fmla="*/ f0 1 6302"/>
                <a:gd name="f28" fmla="*/ f1 1 9925"/>
                <a:gd name="f29" fmla="val f2"/>
                <a:gd name="f30" fmla="val f3"/>
                <a:gd name="f31" fmla="val f4"/>
                <a:gd name="f32" fmla="+- f31 0 f29"/>
                <a:gd name="f33" fmla="+- f30 0 f29"/>
                <a:gd name="f34" fmla="*/ f33 1 6302"/>
                <a:gd name="f35" fmla="*/ f32 1 9925"/>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6302" h="9925">
                  <a:moveTo>
                    <a:pt x="f5" y="f6"/>
                  </a:moveTo>
                  <a:cubicBezTo>
                    <a:pt x="f7" y="f6"/>
                    <a:pt x="f2" y="f8"/>
                    <a:pt x="f2" y="f9"/>
                  </a:cubicBezTo>
                  <a:lnTo>
                    <a:pt x="f2" y="f10"/>
                  </a:lnTo>
                  <a:cubicBezTo>
                    <a:pt x="f11" y="f12"/>
                    <a:pt x="f7" y="f4"/>
                    <a:pt x="f5" y="f4"/>
                  </a:cubicBezTo>
                  <a:lnTo>
                    <a:pt x="f13" y="f4"/>
                  </a:lnTo>
                  <a:cubicBezTo>
                    <a:pt x="f14" y="f4"/>
                    <a:pt x="f15" y="f16"/>
                    <a:pt x="f17" y="f18"/>
                  </a:cubicBezTo>
                  <a:cubicBezTo>
                    <a:pt x="f19" y="f10"/>
                    <a:pt x="f20" y="f21"/>
                    <a:pt x="f22" y="f21"/>
                  </a:cubicBezTo>
                  <a:cubicBezTo>
                    <a:pt x="f23" y="f21"/>
                    <a:pt x="f24" y="f25"/>
                    <a:pt x="f24" y="f26"/>
                  </a:cubicBezTo>
                  <a:lnTo>
                    <a:pt x="f24"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93" name="Google Shape;6072;p67">
            <a:extLst>
              <a:ext uri="{FF2B5EF4-FFF2-40B4-BE49-F238E27FC236}">
                <a16:creationId xmlns:a16="http://schemas.microsoft.com/office/drawing/2014/main" id="{864AEE74-E609-4517-9054-04BCCC56AA18}"/>
              </a:ext>
            </a:extLst>
          </p:cNvPr>
          <p:cNvGrpSpPr/>
          <p:nvPr/>
        </p:nvGrpSpPr>
        <p:grpSpPr>
          <a:xfrm>
            <a:off x="5776493" y="1872352"/>
            <a:ext cx="415128" cy="414872"/>
            <a:chOff x="5776493" y="1872352"/>
            <a:chExt cx="415128" cy="414872"/>
          </a:xfrm>
        </p:grpSpPr>
        <p:sp>
          <p:nvSpPr>
            <p:cNvPr id="94" name="Google Shape;6073;p67">
              <a:extLst>
                <a:ext uri="{FF2B5EF4-FFF2-40B4-BE49-F238E27FC236}">
                  <a16:creationId xmlns:a16="http://schemas.microsoft.com/office/drawing/2014/main" id="{EFC244BC-BE5E-F309-8549-E522C58881FE}"/>
                </a:ext>
              </a:extLst>
            </p:cNvPr>
            <p:cNvSpPr/>
            <p:nvPr/>
          </p:nvSpPr>
          <p:spPr>
            <a:xfrm>
              <a:off x="5776493" y="1946263"/>
              <a:ext cx="54626" cy="321375"/>
            </a:xfrm>
            <a:custGeom>
              <a:avLst/>
              <a:gdLst>
                <a:gd name="f0" fmla="val w"/>
                <a:gd name="f1" fmla="val h"/>
                <a:gd name="f2" fmla="val 0"/>
                <a:gd name="f3" fmla="val 1670"/>
                <a:gd name="f4" fmla="val 9830"/>
                <a:gd name="f5" fmla="val 1"/>
                <a:gd name="f6" fmla="val 8192"/>
                <a:gd name="f7" fmla="val 1639"/>
                <a:gd name="f8" fmla="*/ f0 1 1670"/>
                <a:gd name="f9" fmla="*/ f1 1 9830"/>
                <a:gd name="f10" fmla="val f2"/>
                <a:gd name="f11" fmla="val f3"/>
                <a:gd name="f12" fmla="val f4"/>
                <a:gd name="f13" fmla="+- f12 0 f10"/>
                <a:gd name="f14" fmla="+- f11 0 f10"/>
                <a:gd name="f15" fmla="*/ f14 1 1670"/>
                <a:gd name="f16" fmla="*/ f13 1 9830"/>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1670" h="9830">
                  <a:moveTo>
                    <a:pt x="f5" y="f2"/>
                  </a:moveTo>
                  <a:lnTo>
                    <a:pt x="f5" y="f4"/>
                  </a:lnTo>
                  <a:lnTo>
                    <a:pt x="f3" y="f6"/>
                  </a:lnTo>
                  <a:lnTo>
                    <a:pt x="f3" y="f7"/>
                  </a:ln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5" name="Google Shape;6074;p67">
              <a:extLst>
                <a:ext uri="{FF2B5EF4-FFF2-40B4-BE49-F238E27FC236}">
                  <a16:creationId xmlns:a16="http://schemas.microsoft.com/office/drawing/2014/main" id="{690A0FCD-11B0-0088-F489-F87EF1B7C122}"/>
                </a:ext>
              </a:extLst>
            </p:cNvPr>
            <p:cNvSpPr/>
            <p:nvPr/>
          </p:nvSpPr>
          <p:spPr>
            <a:xfrm>
              <a:off x="6136995" y="1946263"/>
              <a:ext cx="54626" cy="321375"/>
            </a:xfrm>
            <a:custGeom>
              <a:avLst/>
              <a:gdLst>
                <a:gd name="f0" fmla="val w"/>
                <a:gd name="f1" fmla="val h"/>
                <a:gd name="f2" fmla="val 0"/>
                <a:gd name="f3" fmla="val 1670"/>
                <a:gd name="f4" fmla="val 9830"/>
                <a:gd name="f5" fmla="val 1639"/>
                <a:gd name="f6" fmla="val 8192"/>
                <a:gd name="f7" fmla="*/ f0 1 1670"/>
                <a:gd name="f8" fmla="*/ f1 1 9830"/>
                <a:gd name="f9" fmla="val f2"/>
                <a:gd name="f10" fmla="val f3"/>
                <a:gd name="f11" fmla="val f4"/>
                <a:gd name="f12" fmla="+- f11 0 f9"/>
                <a:gd name="f13" fmla="+- f10 0 f9"/>
                <a:gd name="f14" fmla="*/ f13 1 1670"/>
                <a:gd name="f15" fmla="*/ f12 1 9830"/>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1670" h="9830">
                  <a:moveTo>
                    <a:pt x="f3" y="f2"/>
                  </a:moveTo>
                  <a:lnTo>
                    <a:pt x="f2" y="f5"/>
                  </a:lnTo>
                  <a:lnTo>
                    <a:pt x="f2" y="f6"/>
                  </a:lnTo>
                  <a:lnTo>
                    <a:pt x="f3" y="f4"/>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6" name="Google Shape;6075;p67">
              <a:extLst>
                <a:ext uri="{FF2B5EF4-FFF2-40B4-BE49-F238E27FC236}">
                  <a16:creationId xmlns:a16="http://schemas.microsoft.com/office/drawing/2014/main" id="{BA2A9242-6BA7-4DEB-9D08-508CD976C1AD}"/>
                </a:ext>
              </a:extLst>
            </p:cNvPr>
            <p:cNvSpPr/>
            <p:nvPr/>
          </p:nvSpPr>
          <p:spPr>
            <a:xfrm>
              <a:off x="5857865" y="2008058"/>
              <a:ext cx="252392" cy="197793"/>
            </a:xfrm>
            <a:custGeom>
              <a:avLst/>
              <a:gdLst>
                <a:gd name="f0" fmla="val w"/>
                <a:gd name="f1" fmla="val h"/>
                <a:gd name="f2" fmla="val 0"/>
                <a:gd name="f3" fmla="val 7719"/>
                <a:gd name="f4" fmla="val 6050"/>
                <a:gd name="f5" fmla="val 1"/>
                <a:gd name="f6" fmla="val 3592"/>
                <a:gd name="f7" fmla="val 4821"/>
                <a:gd name="f8" fmla="val 4600"/>
                <a:gd name="f9" fmla="val 3781"/>
                <a:gd name="f10" fmla="val 4411"/>
                <a:gd name="f11" fmla="val 4002"/>
                <a:gd name="f12" fmla="val 6491"/>
                <a:gd name="f13" fmla="val 6743"/>
                <a:gd name="f14" fmla="val 6932"/>
                <a:gd name="f15" fmla="*/ f0 1 7719"/>
                <a:gd name="f16" fmla="*/ f1 1 6050"/>
                <a:gd name="f17" fmla="val f2"/>
                <a:gd name="f18" fmla="val f3"/>
                <a:gd name="f19" fmla="val f4"/>
                <a:gd name="f20" fmla="+- f19 0 f17"/>
                <a:gd name="f21" fmla="+- f18 0 f17"/>
                <a:gd name="f22" fmla="*/ f21 1 7719"/>
                <a:gd name="f23" fmla="*/ f20 1 6050"/>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7719" h="6050">
                  <a:moveTo>
                    <a:pt x="f5" y="f5"/>
                  </a:moveTo>
                  <a:lnTo>
                    <a:pt x="f5" y="f4"/>
                  </a:lnTo>
                  <a:lnTo>
                    <a:pt x="f6" y="f4"/>
                  </a:lnTo>
                  <a:lnTo>
                    <a:pt x="f6" y="f7"/>
                  </a:lnTo>
                  <a:cubicBezTo>
                    <a:pt x="f6" y="f8"/>
                    <a:pt x="f9" y="f10"/>
                    <a:pt x="f11" y="f10"/>
                  </a:cubicBezTo>
                  <a:lnTo>
                    <a:pt x="f12" y="f10"/>
                  </a:lnTo>
                  <a:cubicBezTo>
                    <a:pt x="f13" y="f10"/>
                    <a:pt x="f14" y="f8"/>
                    <a:pt x="f14" y="f7"/>
                  </a:cubicBezTo>
                  <a:lnTo>
                    <a:pt x="f14" y="f4"/>
                  </a:lnTo>
                  <a:lnTo>
                    <a:pt x="f3" y="f4"/>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7" name="Google Shape;6076;p67">
              <a:extLst>
                <a:ext uri="{FF2B5EF4-FFF2-40B4-BE49-F238E27FC236}">
                  <a16:creationId xmlns:a16="http://schemas.microsoft.com/office/drawing/2014/main" id="{EA2EA74E-AC26-7A93-98BF-7D63132E2099}"/>
                </a:ext>
              </a:extLst>
            </p:cNvPr>
            <p:cNvSpPr/>
            <p:nvPr/>
          </p:nvSpPr>
          <p:spPr>
            <a:xfrm>
              <a:off x="5796070" y="2233641"/>
              <a:ext cx="375964" cy="53583"/>
            </a:xfrm>
            <a:custGeom>
              <a:avLst/>
              <a:gdLst>
                <a:gd name="f0" fmla="val w"/>
                <a:gd name="f1" fmla="val h"/>
                <a:gd name="f2" fmla="val 0"/>
                <a:gd name="f3" fmla="val 11500"/>
                <a:gd name="f4" fmla="val 1639"/>
                <a:gd name="f5" fmla="val 1638"/>
                <a:gd name="f6" fmla="val 9830"/>
                <a:gd name="f7" fmla="*/ f0 1 11500"/>
                <a:gd name="f8" fmla="*/ f1 1 1639"/>
                <a:gd name="f9" fmla="val f2"/>
                <a:gd name="f10" fmla="val f3"/>
                <a:gd name="f11" fmla="val f4"/>
                <a:gd name="f12" fmla="+- f11 0 f9"/>
                <a:gd name="f13" fmla="+- f10 0 f9"/>
                <a:gd name="f14" fmla="*/ f13 1 11500"/>
                <a:gd name="f15" fmla="*/ f12 1 1639"/>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11500" h="1639">
                  <a:moveTo>
                    <a:pt x="f4" y="f2"/>
                  </a:moveTo>
                  <a:lnTo>
                    <a:pt x="f2" y="f5"/>
                  </a:lnTo>
                  <a:lnTo>
                    <a:pt x="f3" y="f5"/>
                  </a:lnTo>
                  <a:lnTo>
                    <a:pt x="f6"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8" name="Google Shape;6077;p67">
              <a:extLst>
                <a:ext uri="{FF2B5EF4-FFF2-40B4-BE49-F238E27FC236}">
                  <a16:creationId xmlns:a16="http://schemas.microsoft.com/office/drawing/2014/main" id="{63CB46DB-AB6A-11A5-F47F-91FC15AC3046}"/>
                </a:ext>
              </a:extLst>
            </p:cNvPr>
            <p:cNvSpPr/>
            <p:nvPr/>
          </p:nvSpPr>
          <p:spPr>
            <a:xfrm>
              <a:off x="5795028" y="1872352"/>
              <a:ext cx="377016" cy="108969"/>
            </a:xfrm>
            <a:custGeom>
              <a:avLst/>
              <a:gdLst>
                <a:gd name="f0" fmla="val w"/>
                <a:gd name="f1" fmla="val h"/>
                <a:gd name="f2" fmla="val 0"/>
                <a:gd name="f3" fmla="val 11532"/>
                <a:gd name="f4" fmla="val 3332"/>
                <a:gd name="f5" fmla="val 5798"/>
                <a:gd name="f6" fmla="val 1033"/>
                <a:gd name="f7" fmla="val 6459"/>
                <a:gd name="f8" fmla="val 1694"/>
                <a:gd name="f9" fmla="val 5136"/>
                <a:gd name="f10" fmla="val 5750"/>
                <a:gd name="f11" fmla="val 1"/>
                <a:gd name="f12" fmla="val 5640"/>
                <a:gd name="f13" fmla="val 5530"/>
                <a:gd name="f14" fmla="val 40"/>
                <a:gd name="f15" fmla="val 5451"/>
                <a:gd name="f16" fmla="val 119"/>
                <a:gd name="f17" fmla="val 3939"/>
                <a:gd name="f18" fmla="val 1663"/>
                <a:gd name="f19" fmla="val 1639"/>
                <a:gd name="f20" fmla="val 9862"/>
                <a:gd name="f21" fmla="val 7593"/>
                <a:gd name="f22" fmla="val 6050"/>
                <a:gd name="f23" fmla="val 5971"/>
                <a:gd name="f24" fmla="val 5861"/>
                <a:gd name="f25" fmla="*/ f0 1 11532"/>
                <a:gd name="f26" fmla="*/ f1 1 3332"/>
                <a:gd name="f27" fmla="val f2"/>
                <a:gd name="f28" fmla="val f3"/>
                <a:gd name="f29" fmla="val f4"/>
                <a:gd name="f30" fmla="+- f29 0 f27"/>
                <a:gd name="f31" fmla="+- f28 0 f27"/>
                <a:gd name="f32" fmla="*/ f31 1 11532"/>
                <a:gd name="f33" fmla="*/ f30 1 3332"/>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11532" h="3332">
                  <a:moveTo>
                    <a:pt x="f5" y="f6"/>
                  </a:moveTo>
                  <a:lnTo>
                    <a:pt x="f7" y="f8"/>
                  </a:lnTo>
                  <a:lnTo>
                    <a:pt x="f9" y="f8"/>
                  </a:lnTo>
                  <a:lnTo>
                    <a:pt x="f5" y="f6"/>
                  </a:lnTo>
                  <a:close/>
                  <a:moveTo>
                    <a:pt x="f10" y="f11"/>
                  </a:moveTo>
                  <a:cubicBezTo>
                    <a:pt x="f12" y="f11"/>
                    <a:pt x="f13" y="f14"/>
                    <a:pt x="f15" y="f16"/>
                  </a:cubicBezTo>
                  <a:lnTo>
                    <a:pt x="f17" y="f18"/>
                  </a:lnTo>
                  <a:lnTo>
                    <a:pt x="f11" y="f18"/>
                  </a:lnTo>
                  <a:lnTo>
                    <a:pt x="f19" y="f4"/>
                  </a:lnTo>
                  <a:lnTo>
                    <a:pt x="f20" y="f4"/>
                  </a:lnTo>
                  <a:lnTo>
                    <a:pt x="f3" y="f18"/>
                  </a:lnTo>
                  <a:lnTo>
                    <a:pt x="f21" y="f18"/>
                  </a:lnTo>
                  <a:lnTo>
                    <a:pt x="f22" y="f16"/>
                  </a:lnTo>
                  <a:cubicBezTo>
                    <a:pt x="f23" y="f14"/>
                    <a:pt x="f24" y="f11"/>
                    <a:pt x="f10" y="f11"/>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99" name="Google Shape;6107;p67">
            <a:extLst>
              <a:ext uri="{FF2B5EF4-FFF2-40B4-BE49-F238E27FC236}">
                <a16:creationId xmlns:a16="http://schemas.microsoft.com/office/drawing/2014/main" id="{491270B5-3BE8-4899-DA1B-44610D5FE2E8}"/>
              </a:ext>
            </a:extLst>
          </p:cNvPr>
          <p:cNvGrpSpPr/>
          <p:nvPr/>
        </p:nvGrpSpPr>
        <p:grpSpPr>
          <a:xfrm>
            <a:off x="6397014" y="1856360"/>
            <a:ext cx="418200" cy="413070"/>
            <a:chOff x="6397014" y="1856360"/>
            <a:chExt cx="418200" cy="413070"/>
          </a:xfrm>
        </p:grpSpPr>
        <p:sp>
          <p:nvSpPr>
            <p:cNvPr id="100" name="Google Shape;6108;p67">
              <a:extLst>
                <a:ext uri="{FF2B5EF4-FFF2-40B4-BE49-F238E27FC236}">
                  <a16:creationId xmlns:a16="http://schemas.microsoft.com/office/drawing/2014/main" id="{1A920440-8A57-87F1-9F69-13F65F182B6C}"/>
                </a:ext>
              </a:extLst>
            </p:cNvPr>
            <p:cNvSpPr/>
            <p:nvPr/>
          </p:nvSpPr>
          <p:spPr>
            <a:xfrm>
              <a:off x="6397014" y="2011652"/>
              <a:ext cx="260631" cy="257778"/>
            </a:xfrm>
            <a:custGeom>
              <a:avLst/>
              <a:gdLst>
                <a:gd name="f0" fmla="val w"/>
                <a:gd name="f1" fmla="val h"/>
                <a:gd name="f2" fmla="val 0"/>
                <a:gd name="f3" fmla="val 7971"/>
                <a:gd name="f4" fmla="val 7885"/>
                <a:gd name="f5" fmla="val 3245"/>
                <a:gd name="f6" fmla="val 473"/>
                <a:gd name="f7" fmla="val 2804"/>
                <a:gd name="f8" fmla="val 3277"/>
                <a:gd name="f9" fmla="val 4064"/>
                <a:gd name="f10" fmla="val 4568"/>
                <a:gd name="f11" fmla="val 3403"/>
                <a:gd name="f12" fmla="val 7530"/>
                <a:gd name="f13" fmla="val 3639"/>
                <a:gd name="f14" fmla="val 7766"/>
                <a:gd name="f15" fmla="val 3954"/>
                <a:gd name="f16" fmla="val 7884"/>
                <a:gd name="f17" fmla="val 4277"/>
                <a:gd name="f18" fmla="val 4600"/>
                <a:gd name="f19" fmla="val 4931"/>
                <a:gd name="f20" fmla="val 5199"/>
                <a:gd name="f21" fmla="val 4726"/>
                <a:gd name="f22" fmla="*/ f0 1 7971"/>
                <a:gd name="f23" fmla="*/ f1 1 7885"/>
                <a:gd name="f24" fmla="val f2"/>
                <a:gd name="f25" fmla="val f3"/>
                <a:gd name="f26" fmla="val f4"/>
                <a:gd name="f27" fmla="+- f26 0 f24"/>
                <a:gd name="f28" fmla="+- f25 0 f24"/>
                <a:gd name="f29" fmla="*/ f28 1 7971"/>
                <a:gd name="f30" fmla="*/ f27 1 7885"/>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7971" h="7885">
                  <a:moveTo>
                    <a:pt x="f5" y="f2"/>
                  </a:moveTo>
                  <a:lnTo>
                    <a:pt x="f6" y="f7"/>
                  </a:lnTo>
                  <a:cubicBezTo>
                    <a:pt x="f2" y="f8"/>
                    <a:pt x="f2" y="f9"/>
                    <a:pt x="f6" y="f10"/>
                  </a:cubicBezTo>
                  <a:lnTo>
                    <a:pt x="f11" y="f12"/>
                  </a:lnTo>
                  <a:cubicBezTo>
                    <a:pt x="f13" y="f14"/>
                    <a:pt x="f15" y="f16"/>
                    <a:pt x="f17" y="f16"/>
                  </a:cubicBezTo>
                  <a:cubicBezTo>
                    <a:pt x="f18" y="f16"/>
                    <a:pt x="f19" y="f14"/>
                    <a:pt x="f20" y="f12"/>
                  </a:cubicBezTo>
                  <a:lnTo>
                    <a:pt x="f3" y="f21"/>
                  </a:ln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1" name="Google Shape;6109;p67">
              <a:extLst>
                <a:ext uri="{FF2B5EF4-FFF2-40B4-BE49-F238E27FC236}">
                  <a16:creationId xmlns:a16="http://schemas.microsoft.com/office/drawing/2014/main" id="{9F065A6F-BF5D-8AA0-49C8-487EA5F05B9A}"/>
                </a:ext>
              </a:extLst>
            </p:cNvPr>
            <p:cNvSpPr/>
            <p:nvPr/>
          </p:nvSpPr>
          <p:spPr>
            <a:xfrm>
              <a:off x="6521637" y="1856360"/>
              <a:ext cx="293577" cy="290248"/>
            </a:xfrm>
            <a:custGeom>
              <a:avLst/>
              <a:gdLst>
                <a:gd name="f0" fmla="val w"/>
                <a:gd name="f1" fmla="val h"/>
                <a:gd name="f2" fmla="val 0"/>
                <a:gd name="f3" fmla="val 8980"/>
                <a:gd name="f4" fmla="val 8878"/>
                <a:gd name="f5" fmla="val 4395"/>
                <a:gd name="f6" fmla="val 1"/>
                <a:gd name="f7" fmla="val 4285"/>
                <a:gd name="f8" fmla="val 4175"/>
                <a:gd name="f9" fmla="val 40"/>
                <a:gd name="f10" fmla="val 4096"/>
                <a:gd name="f11" fmla="val 119"/>
                <a:gd name="f12" fmla="val 4152"/>
                <a:gd name="f13" fmla="val 4726"/>
                <a:gd name="f14" fmla="val 8877"/>
                <a:gd name="f15" fmla="val 8822"/>
                <a:gd name="f16" fmla="val 4845"/>
                <a:gd name="f17" fmla="val 8979"/>
                <a:gd name="f18" fmla="val 4687"/>
                <a:gd name="f19" fmla="val 4404"/>
                <a:gd name="f20" fmla="val 4246"/>
                <a:gd name="f21" fmla="val 4695"/>
                <a:gd name="f22" fmla="val 4616"/>
                <a:gd name="f23" fmla="val 4506"/>
                <a:gd name="f24" fmla="*/ f0 1 8980"/>
                <a:gd name="f25" fmla="*/ f1 1 8878"/>
                <a:gd name="f26" fmla="val f2"/>
                <a:gd name="f27" fmla="val f3"/>
                <a:gd name="f28" fmla="val f4"/>
                <a:gd name="f29" fmla="+- f28 0 f26"/>
                <a:gd name="f30" fmla="+- f27 0 f26"/>
                <a:gd name="f31" fmla="*/ f30 1 8980"/>
                <a:gd name="f32" fmla="*/ f29 1 8878"/>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8980" h="8878">
                  <a:moveTo>
                    <a:pt x="f5" y="f6"/>
                  </a:moveTo>
                  <a:cubicBezTo>
                    <a:pt x="f7" y="f6"/>
                    <a:pt x="f8" y="f9"/>
                    <a:pt x="f10" y="f11"/>
                  </a:cubicBezTo>
                  <a:lnTo>
                    <a:pt x="f6" y="f12"/>
                  </a:lnTo>
                  <a:lnTo>
                    <a:pt x="f13" y="f14"/>
                  </a:lnTo>
                  <a:lnTo>
                    <a:pt x="f15" y="f16"/>
                  </a:lnTo>
                  <a:cubicBezTo>
                    <a:pt x="f17" y="f18"/>
                    <a:pt x="f17" y="f19"/>
                    <a:pt x="f15" y="f20"/>
                  </a:cubicBezTo>
                  <a:lnTo>
                    <a:pt x="f21" y="f11"/>
                  </a:lnTo>
                  <a:cubicBezTo>
                    <a:pt x="f22" y="f9"/>
                    <a:pt x="f2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02" name="Google Shape;5593;p66">
            <a:extLst>
              <a:ext uri="{FF2B5EF4-FFF2-40B4-BE49-F238E27FC236}">
                <a16:creationId xmlns:a16="http://schemas.microsoft.com/office/drawing/2014/main" id="{5864469C-998D-83A6-7D0F-87530D7DE5A8}"/>
              </a:ext>
            </a:extLst>
          </p:cNvPr>
          <p:cNvGrpSpPr/>
          <p:nvPr/>
        </p:nvGrpSpPr>
        <p:grpSpPr>
          <a:xfrm>
            <a:off x="3885541" y="2599748"/>
            <a:ext cx="501822" cy="501823"/>
            <a:chOff x="3885541" y="2599748"/>
            <a:chExt cx="501822" cy="501823"/>
          </a:xfrm>
        </p:grpSpPr>
        <p:sp>
          <p:nvSpPr>
            <p:cNvPr id="103" name="Google Shape;5594;p66">
              <a:extLst>
                <a:ext uri="{FF2B5EF4-FFF2-40B4-BE49-F238E27FC236}">
                  <a16:creationId xmlns:a16="http://schemas.microsoft.com/office/drawing/2014/main" id="{F8A3DCB0-8DBB-98CA-CD77-3314D3244EEB}"/>
                </a:ext>
              </a:extLst>
            </p:cNvPr>
            <p:cNvSpPr/>
            <p:nvPr/>
          </p:nvSpPr>
          <p:spPr>
            <a:xfrm>
              <a:off x="4033491" y="2924205"/>
              <a:ext cx="205822" cy="177366"/>
            </a:xfrm>
            <a:custGeom>
              <a:avLst/>
              <a:gdLst>
                <a:gd name="f0" fmla="val w"/>
                <a:gd name="f1" fmla="val h"/>
                <a:gd name="f2" fmla="val 0"/>
                <a:gd name="f3" fmla="val 7904"/>
                <a:gd name="f4" fmla="val 6812"/>
                <a:gd name="f5" fmla="val 6213"/>
                <a:gd name="f6" fmla="val 1129"/>
                <a:gd name="f7" fmla="val 6523"/>
                <a:gd name="f8" fmla="val 6776"/>
                <a:gd name="f9" fmla="val 1379"/>
                <a:gd name="f10" fmla="val 1693"/>
                <a:gd name="f11" fmla="val 2006"/>
                <a:gd name="f12" fmla="val 2259"/>
                <a:gd name="f13" fmla="val 1696"/>
                <a:gd name="f14" fmla="val 1383"/>
                <a:gd name="f15" fmla="val 1130"/>
                <a:gd name="f16" fmla="val 3388"/>
                <a:gd name="f17" fmla="val 3638"/>
                <a:gd name="f18" fmla="val 3951"/>
                <a:gd name="f19" fmla="val 4264"/>
                <a:gd name="f20" fmla="val 4517"/>
                <a:gd name="f21" fmla="val 6249"/>
                <a:gd name="f22" fmla="val 6559"/>
                <a:gd name="f23" fmla="val 253"/>
                <a:gd name="f24" fmla="val 567"/>
                <a:gd name="f25" fmla="val 7342"/>
                <a:gd name="f26" fmla="val 7652"/>
                <a:gd name="f27" fmla="val 7905"/>
                <a:gd name="f28" fmla="*/ f0 1 7904"/>
                <a:gd name="f29" fmla="*/ f1 1 6812"/>
                <a:gd name="f30" fmla="val f2"/>
                <a:gd name="f31" fmla="val f3"/>
                <a:gd name="f32" fmla="val f4"/>
                <a:gd name="f33" fmla="+- f32 0 f30"/>
                <a:gd name="f34" fmla="+- f31 0 f30"/>
                <a:gd name="f35" fmla="*/ f34 1 7904"/>
                <a:gd name="f36" fmla="*/ f33 1 6812"/>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7904" h="6812">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5" y="f16"/>
                  </a:moveTo>
                  <a:cubicBezTo>
                    <a:pt x="f7" y="f16"/>
                    <a:pt x="f8" y="f17"/>
                    <a:pt x="f8" y="f18"/>
                  </a:cubicBezTo>
                  <a:cubicBezTo>
                    <a:pt x="f8" y="f19"/>
                    <a:pt x="f7" y="f20"/>
                    <a:pt x="f5" y="f20"/>
                  </a:cubicBezTo>
                  <a:lnTo>
                    <a:pt x="f13" y="f20"/>
                  </a:lnTo>
                  <a:cubicBezTo>
                    <a:pt x="f14" y="f20"/>
                    <a:pt x="f15" y="f19"/>
                    <a:pt x="f15" y="f18"/>
                  </a:cubicBezTo>
                  <a:cubicBezTo>
                    <a:pt x="f15" y="f17"/>
                    <a:pt x="f14" y="f16"/>
                    <a:pt x="f13" y="f16"/>
                  </a:cubicBezTo>
                  <a:close/>
                  <a:moveTo>
                    <a:pt x="f2" y="f2"/>
                  </a:moveTo>
                  <a:lnTo>
                    <a:pt x="f2" y="f21"/>
                  </a:lnTo>
                  <a:cubicBezTo>
                    <a:pt x="f2" y="f22"/>
                    <a:pt x="f23" y="f4"/>
                    <a:pt x="f24" y="f4"/>
                  </a:cubicBezTo>
                  <a:lnTo>
                    <a:pt x="f25" y="f4"/>
                  </a:lnTo>
                  <a:cubicBezTo>
                    <a:pt x="f26" y="f4"/>
                    <a:pt x="f27" y="f22"/>
                    <a:pt x="f27" y="f21"/>
                  </a:cubicBezTo>
                  <a:lnTo>
                    <a:pt x="f27"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4" name="Google Shape;5595;p66">
              <a:extLst>
                <a:ext uri="{FF2B5EF4-FFF2-40B4-BE49-F238E27FC236}">
                  <a16:creationId xmlns:a16="http://schemas.microsoft.com/office/drawing/2014/main" id="{8BB3F556-D677-C437-F146-9D5EB991566C}"/>
                </a:ext>
              </a:extLst>
            </p:cNvPr>
            <p:cNvSpPr/>
            <p:nvPr/>
          </p:nvSpPr>
          <p:spPr>
            <a:xfrm>
              <a:off x="3885541" y="2599748"/>
              <a:ext cx="501822" cy="412668"/>
            </a:xfrm>
            <a:custGeom>
              <a:avLst/>
              <a:gdLst>
                <a:gd name="f0" fmla="val w"/>
                <a:gd name="f1" fmla="val h"/>
                <a:gd name="f2" fmla="val 0"/>
                <a:gd name="f3" fmla="val 19273"/>
                <a:gd name="f4" fmla="val 15849"/>
                <a:gd name="f5" fmla="val 4553"/>
                <a:gd name="f6" fmla="val 4518"/>
                <a:gd name="f7" fmla="val 5686"/>
                <a:gd name="f8" fmla="val 3424"/>
                <a:gd name="f9" fmla="val 4948"/>
                <a:gd name="f10" fmla="val 4710"/>
                <a:gd name="f11" fmla="val 3617"/>
                <a:gd name="f12" fmla="val 3852"/>
                <a:gd name="f13" fmla="val 15418"/>
                <a:gd name="f14" fmla="val 15653"/>
                <a:gd name="f15" fmla="val 15845"/>
                <a:gd name="f16" fmla="val 14716"/>
                <a:gd name="f17" fmla="val 10199"/>
                <a:gd name="f18" fmla="val 1130"/>
                <a:gd name="f19" fmla="val 3954"/>
                <a:gd name="f20" fmla="val 4265"/>
                <a:gd name="f21" fmla="val 10452"/>
                <a:gd name="f22" fmla="val 10765"/>
                <a:gd name="f23" fmla="val 13587"/>
                <a:gd name="f24" fmla="val 6815"/>
                <a:gd name="f25" fmla="val 5682"/>
                <a:gd name="f26" fmla="val 16412"/>
                <a:gd name="f27" fmla="val 9074"/>
                <a:gd name="f28" fmla="val 16722"/>
                <a:gd name="f29" fmla="val 16975"/>
                <a:gd name="f30" fmla="val 9324"/>
                <a:gd name="f31" fmla="val 9637"/>
                <a:gd name="f32" fmla="val 9950"/>
                <a:gd name="f33" fmla="val 10203"/>
                <a:gd name="f34" fmla="val 15282"/>
                <a:gd name="f35" fmla="val 14969"/>
                <a:gd name="f36" fmla="val 10782"/>
                <a:gd name="f37" fmla="val 1"/>
                <a:gd name="f38" fmla="val 10776"/>
                <a:gd name="f39" fmla="val 10771"/>
                <a:gd name="f40" fmla="val 5119"/>
                <a:gd name="f41" fmla="val 4806"/>
                <a:gd name="f42" fmla="val 254"/>
                <a:gd name="f43" fmla="val 567"/>
                <a:gd name="f44" fmla="val 3388"/>
                <a:gd name="f45" fmla="val 2993"/>
                <a:gd name="f46" fmla="val 2295"/>
                <a:gd name="f47" fmla="val 4087"/>
                <a:gd name="f48" fmla="val 1693"/>
                <a:gd name="f49" fmla="val 756"/>
                <a:gd name="f50" fmla="val 6442"/>
                <a:gd name="f51" fmla="val 7378"/>
                <a:gd name="f52" fmla="val 14154"/>
                <a:gd name="f53" fmla="val 15090"/>
                <a:gd name="f54" fmla="val 15846"/>
                <a:gd name="f55" fmla="val 12461"/>
                <a:gd name="f56" fmla="val 3990"/>
                <a:gd name="f57" fmla="val 3677"/>
                <a:gd name="f58" fmla="val 12208"/>
                <a:gd name="f59" fmla="val 11895"/>
                <a:gd name="f60" fmla="val 11582"/>
                <a:gd name="f61" fmla="val 11332"/>
                <a:gd name="f62" fmla="val 15593"/>
                <a:gd name="f63" fmla="val 17541"/>
                <a:gd name="f64" fmla="val 18474"/>
                <a:gd name="f65" fmla="val 19272"/>
                <a:gd name="f66" fmla="val 15087"/>
                <a:gd name="f67" fmla="val 6445"/>
                <a:gd name="f68" fmla="val 16276"/>
                <a:gd name="f69" fmla="val 14385"/>
                <a:gd name="f70" fmla="val 11026"/>
                <a:gd name="f71" fmla="val 30"/>
                <a:gd name="f72" fmla="val 11079"/>
                <a:gd name="f73" fmla="*/ f0 1 19273"/>
                <a:gd name="f74" fmla="*/ f1 1 15849"/>
                <a:gd name="f75" fmla="val f2"/>
                <a:gd name="f76" fmla="val f3"/>
                <a:gd name="f77" fmla="val f4"/>
                <a:gd name="f78" fmla="+- f77 0 f75"/>
                <a:gd name="f79" fmla="+- f76 0 f75"/>
                <a:gd name="f80" fmla="*/ f79 1 19273"/>
                <a:gd name="f81" fmla="*/ f78 1 15849"/>
                <a:gd name="f82" fmla="*/ f75 1 f80"/>
                <a:gd name="f83" fmla="*/ f76 1 f80"/>
                <a:gd name="f84" fmla="*/ f75 1 f81"/>
                <a:gd name="f85" fmla="*/ f77 1 f81"/>
                <a:gd name="f86" fmla="*/ f82 f73 1"/>
                <a:gd name="f87" fmla="*/ f83 f73 1"/>
                <a:gd name="f88" fmla="*/ f85 f74 1"/>
                <a:gd name="f89" fmla="*/ f84 f74 1"/>
              </a:gdLst>
              <a:ahLst/>
              <a:cxnLst>
                <a:cxn ang="3cd4">
                  <a:pos x="hc" y="t"/>
                </a:cxn>
                <a:cxn ang="0">
                  <a:pos x="r" y="vc"/>
                </a:cxn>
                <a:cxn ang="cd4">
                  <a:pos x="hc" y="b"/>
                </a:cxn>
                <a:cxn ang="cd2">
                  <a:pos x="l" y="vc"/>
                </a:cxn>
              </a:cxnLst>
              <a:rect l="f86" t="f89" r="f87" b="f88"/>
              <a:pathLst>
                <a:path w="19273" h="15849">
                  <a:moveTo>
                    <a:pt x="f5" y="f6"/>
                  </a:moveTo>
                  <a:lnTo>
                    <a:pt x="f5" y="f7"/>
                  </a:lnTo>
                  <a:lnTo>
                    <a:pt x="f8" y="f7"/>
                  </a:lnTo>
                  <a:lnTo>
                    <a:pt x="f8" y="f9"/>
                  </a:lnTo>
                  <a:cubicBezTo>
                    <a:pt x="f8" y="f10"/>
                    <a:pt x="f11" y="f6"/>
                    <a:pt x="f12" y="f6"/>
                  </a:cubicBezTo>
                  <a:close/>
                  <a:moveTo>
                    <a:pt x="f13" y="f6"/>
                  </a:moveTo>
                  <a:cubicBezTo>
                    <a:pt x="f14" y="f6"/>
                    <a:pt x="f15" y="f10"/>
                    <a:pt x="f15" y="f9"/>
                  </a:cubicBezTo>
                  <a:lnTo>
                    <a:pt x="f15" y="f7"/>
                  </a:lnTo>
                  <a:lnTo>
                    <a:pt x="f16" y="f7"/>
                  </a:lnTo>
                  <a:lnTo>
                    <a:pt x="f16" y="f6"/>
                  </a:lnTo>
                  <a:close/>
                  <a:moveTo>
                    <a:pt x="f17" y="f18"/>
                  </a:moveTo>
                  <a:lnTo>
                    <a:pt x="f17" y="f19"/>
                  </a:lnTo>
                  <a:cubicBezTo>
                    <a:pt x="f17" y="f20"/>
                    <a:pt x="f21" y="f6"/>
                    <a:pt x="f22" y="f6"/>
                  </a:cubicBezTo>
                  <a:lnTo>
                    <a:pt x="f23" y="f6"/>
                  </a:lnTo>
                  <a:lnTo>
                    <a:pt x="f23" y="f24"/>
                  </a:lnTo>
                  <a:lnTo>
                    <a:pt x="f25" y="f24"/>
                  </a:lnTo>
                  <a:lnTo>
                    <a:pt x="f25" y="f18"/>
                  </a:lnTo>
                  <a:close/>
                  <a:moveTo>
                    <a:pt x="f26" y="f27"/>
                  </a:moveTo>
                  <a:cubicBezTo>
                    <a:pt x="f28" y="f27"/>
                    <a:pt x="f29" y="f30"/>
                    <a:pt x="f29" y="f31"/>
                  </a:cubicBezTo>
                  <a:cubicBezTo>
                    <a:pt x="f29" y="f32"/>
                    <a:pt x="f28" y="f33"/>
                    <a:pt x="f26" y="f33"/>
                  </a:cubicBezTo>
                  <a:lnTo>
                    <a:pt x="f34" y="f33"/>
                  </a:lnTo>
                  <a:cubicBezTo>
                    <a:pt x="f35" y="f33"/>
                    <a:pt x="f16" y="f32"/>
                    <a:pt x="f16" y="f31"/>
                  </a:cubicBezTo>
                  <a:cubicBezTo>
                    <a:pt x="f16" y="f30"/>
                    <a:pt x="f35" y="f27"/>
                    <a:pt x="f34" y="f27"/>
                  </a:cubicBezTo>
                  <a:close/>
                  <a:moveTo>
                    <a:pt x="f36" y="f37"/>
                  </a:moveTo>
                  <a:cubicBezTo>
                    <a:pt x="f38" y="f37"/>
                    <a:pt x="f39" y="f37"/>
                    <a:pt x="f22" y="f37"/>
                  </a:cubicBezTo>
                  <a:lnTo>
                    <a:pt x="f40" y="f37"/>
                  </a:lnTo>
                  <a:cubicBezTo>
                    <a:pt x="f41" y="f37"/>
                    <a:pt x="f5" y="f42"/>
                    <a:pt x="f5" y="f43"/>
                  </a:cubicBezTo>
                  <a:lnTo>
                    <a:pt x="f5" y="f44"/>
                  </a:lnTo>
                  <a:lnTo>
                    <a:pt x="f12" y="f44"/>
                  </a:lnTo>
                  <a:cubicBezTo>
                    <a:pt x="f45" y="f44"/>
                    <a:pt x="f46" y="f47"/>
                    <a:pt x="f46" y="f9"/>
                  </a:cubicBezTo>
                  <a:lnTo>
                    <a:pt x="f46" y="f7"/>
                  </a:lnTo>
                  <a:lnTo>
                    <a:pt x="f48" y="f7"/>
                  </a:lnTo>
                  <a:cubicBezTo>
                    <a:pt x="f49" y="f7"/>
                    <a:pt x="f2" y="f50"/>
                    <a:pt x="f2" y="f51"/>
                  </a:cubicBezTo>
                  <a:lnTo>
                    <a:pt x="f2" y="f52"/>
                  </a:lnTo>
                  <a:cubicBezTo>
                    <a:pt x="f2" y="f53"/>
                    <a:pt x="f49" y="f54"/>
                    <a:pt x="f48" y="f4"/>
                  </a:cubicBezTo>
                  <a:lnTo>
                    <a:pt x="f5" y="f4"/>
                  </a:lnTo>
                  <a:lnTo>
                    <a:pt x="f5" y="f55"/>
                  </a:lnTo>
                  <a:lnTo>
                    <a:pt x="f56" y="f55"/>
                  </a:lnTo>
                  <a:cubicBezTo>
                    <a:pt x="f57" y="f55"/>
                    <a:pt x="f8" y="f58"/>
                    <a:pt x="f8" y="f59"/>
                  </a:cubicBezTo>
                  <a:cubicBezTo>
                    <a:pt x="f8" y="f60"/>
                    <a:pt x="f57" y="f61"/>
                    <a:pt x="f56" y="f61"/>
                  </a:cubicBezTo>
                  <a:lnTo>
                    <a:pt x="f34" y="f61"/>
                  </a:lnTo>
                  <a:cubicBezTo>
                    <a:pt x="f62" y="f61"/>
                    <a:pt x="f15" y="f60"/>
                    <a:pt x="f15" y="f59"/>
                  </a:cubicBezTo>
                  <a:cubicBezTo>
                    <a:pt x="f15" y="f58"/>
                    <a:pt x="f62" y="f55"/>
                    <a:pt x="f34" y="f55"/>
                  </a:cubicBezTo>
                  <a:lnTo>
                    <a:pt x="f16" y="f55"/>
                  </a:lnTo>
                  <a:lnTo>
                    <a:pt x="f16" y="f4"/>
                  </a:lnTo>
                  <a:lnTo>
                    <a:pt x="f63" y="f4"/>
                  </a:lnTo>
                  <a:cubicBezTo>
                    <a:pt x="f64" y="f4"/>
                    <a:pt x="f65" y="f66"/>
                    <a:pt x="f65" y="f52"/>
                  </a:cubicBezTo>
                  <a:lnTo>
                    <a:pt x="f65" y="f51"/>
                  </a:lnTo>
                  <a:cubicBezTo>
                    <a:pt x="f65" y="f67"/>
                    <a:pt x="f64" y="f7"/>
                    <a:pt x="f63" y="f7"/>
                  </a:cubicBezTo>
                  <a:lnTo>
                    <a:pt x="f29" y="f7"/>
                  </a:lnTo>
                  <a:lnTo>
                    <a:pt x="f29" y="f9"/>
                  </a:lnTo>
                  <a:cubicBezTo>
                    <a:pt x="f29" y="f47"/>
                    <a:pt x="f68" y="f44"/>
                    <a:pt x="f13" y="f44"/>
                  </a:cubicBezTo>
                  <a:lnTo>
                    <a:pt x="f69" y="f44"/>
                  </a:lnTo>
                  <a:cubicBezTo>
                    <a:pt x="f70" y="f71"/>
                    <a:pt x="f72" y="f37"/>
                    <a:pt x="f36" y="f3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05" name="Google Shape;5596;p66">
            <a:extLst>
              <a:ext uri="{FF2B5EF4-FFF2-40B4-BE49-F238E27FC236}">
                <a16:creationId xmlns:a16="http://schemas.microsoft.com/office/drawing/2014/main" id="{7A968794-DCFE-B53B-17A6-25353D617997}"/>
              </a:ext>
            </a:extLst>
          </p:cNvPr>
          <p:cNvGrpSpPr/>
          <p:nvPr/>
        </p:nvGrpSpPr>
        <p:grpSpPr>
          <a:xfrm>
            <a:off x="5180761" y="2670651"/>
            <a:ext cx="395020" cy="395021"/>
            <a:chOff x="5180761" y="2670651"/>
            <a:chExt cx="395020" cy="395021"/>
          </a:xfrm>
        </p:grpSpPr>
        <p:sp>
          <p:nvSpPr>
            <p:cNvPr id="106" name="Google Shape;5597;p66">
              <a:extLst>
                <a:ext uri="{FF2B5EF4-FFF2-40B4-BE49-F238E27FC236}">
                  <a16:creationId xmlns:a16="http://schemas.microsoft.com/office/drawing/2014/main" id="{E0089082-A6CC-677D-DF51-A0F519542161}"/>
                </a:ext>
              </a:extLst>
            </p:cNvPr>
            <p:cNvSpPr/>
            <p:nvPr/>
          </p:nvSpPr>
          <p:spPr>
            <a:xfrm>
              <a:off x="5180761" y="2833451"/>
              <a:ext cx="395020" cy="232221"/>
            </a:xfrm>
            <a:custGeom>
              <a:avLst/>
              <a:gdLst>
                <a:gd name="f0" fmla="val w"/>
                <a:gd name="f1" fmla="val h"/>
                <a:gd name="f2" fmla="val 0"/>
                <a:gd name="f3" fmla="val 19273"/>
                <a:gd name="f4" fmla="val 11330"/>
                <a:gd name="f5" fmla="val 5120"/>
                <a:gd name="f6" fmla="val 1130"/>
                <a:gd name="f7" fmla="val 5433"/>
                <a:gd name="f8" fmla="val 5683"/>
                <a:gd name="f9" fmla="val 1380"/>
                <a:gd name="f10" fmla="val 1693"/>
                <a:gd name="f11" fmla="val 2006"/>
                <a:gd name="f12" fmla="val 2259"/>
                <a:gd name="f13" fmla="val 2861"/>
                <a:gd name="f14" fmla="val 2548"/>
                <a:gd name="f15" fmla="val 2298"/>
                <a:gd name="f16" fmla="val 10766"/>
                <a:gd name="f17" fmla="val 11079"/>
                <a:gd name="f18" fmla="val 11329"/>
                <a:gd name="f19" fmla="val 8507"/>
                <a:gd name="f20" fmla="val 8194"/>
                <a:gd name="f21" fmla="val 7944"/>
                <a:gd name="f22" fmla="val 16412"/>
                <a:gd name="f23" fmla="val 16725"/>
                <a:gd name="f24" fmla="val 16975"/>
                <a:gd name="f25" fmla="val 14153"/>
                <a:gd name="f26" fmla="val 13840"/>
                <a:gd name="f27" fmla="val 13590"/>
                <a:gd name="f28" fmla="val 4518"/>
                <a:gd name="f29" fmla="val 4767"/>
                <a:gd name="f30" fmla="val 5081"/>
                <a:gd name="f31" fmla="val 5394"/>
                <a:gd name="f32" fmla="val 5647"/>
                <a:gd name="f33" fmla="val 7941"/>
                <a:gd name="f34" fmla="val 8818"/>
                <a:gd name="f35" fmla="val 9071"/>
                <a:gd name="f36" fmla="val 1"/>
                <a:gd name="f37" fmla="val 9637"/>
                <a:gd name="f38" fmla="val 10570"/>
                <a:gd name="f39" fmla="val 759"/>
                <a:gd name="f40" fmla="val 1696"/>
                <a:gd name="f41" fmla="val 17580"/>
                <a:gd name="f42" fmla="val 18514"/>
                <a:gd name="f43" fmla="*/ f0 1 19273"/>
                <a:gd name="f44" fmla="*/ f1 1 11330"/>
                <a:gd name="f45" fmla="val f2"/>
                <a:gd name="f46" fmla="val f3"/>
                <a:gd name="f47" fmla="val f4"/>
                <a:gd name="f48" fmla="+- f47 0 f45"/>
                <a:gd name="f49" fmla="+- f46 0 f45"/>
                <a:gd name="f50" fmla="*/ f49 1 19273"/>
                <a:gd name="f51" fmla="*/ f48 1 11330"/>
                <a:gd name="f52" fmla="*/ f45 1 f50"/>
                <a:gd name="f53" fmla="*/ f46 1 f50"/>
                <a:gd name="f54" fmla="*/ f45 1 f51"/>
                <a:gd name="f55" fmla="*/ f47 1 f51"/>
                <a:gd name="f56" fmla="*/ f52 f43 1"/>
                <a:gd name="f57" fmla="*/ f53 f43 1"/>
                <a:gd name="f58" fmla="*/ f55 f44 1"/>
                <a:gd name="f59" fmla="*/ f54 f44 1"/>
              </a:gdLst>
              <a:ahLst/>
              <a:cxnLst>
                <a:cxn ang="3cd4">
                  <a:pos x="hc" y="t"/>
                </a:cxn>
                <a:cxn ang="0">
                  <a:pos x="r" y="vc"/>
                </a:cxn>
                <a:cxn ang="cd4">
                  <a:pos x="hc" y="b"/>
                </a:cxn>
                <a:cxn ang="cd2">
                  <a:pos x="l" y="vc"/>
                </a:cxn>
              </a:cxnLst>
              <a:rect l="f56" t="f59" r="f57" b="f58"/>
              <a:pathLst>
                <a:path w="19273" h="11330">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6"/>
                  </a:moveTo>
                  <a:cubicBezTo>
                    <a:pt x="f17" y="f6"/>
                    <a:pt x="f18" y="f9"/>
                    <a:pt x="f18" y="f10"/>
                  </a:cubicBezTo>
                  <a:cubicBezTo>
                    <a:pt x="f18" y="f11"/>
                    <a:pt x="f17" y="f12"/>
                    <a:pt x="f16" y="f12"/>
                  </a:cubicBezTo>
                  <a:lnTo>
                    <a:pt x="f19" y="f12"/>
                  </a:lnTo>
                  <a:cubicBezTo>
                    <a:pt x="f20" y="f12"/>
                    <a:pt x="f21" y="f11"/>
                    <a:pt x="f21" y="f10"/>
                  </a:cubicBezTo>
                  <a:cubicBezTo>
                    <a:pt x="f21" y="f9"/>
                    <a:pt x="f20" y="f6"/>
                    <a:pt x="f19" y="f6"/>
                  </a:cubicBezTo>
                  <a:close/>
                  <a:moveTo>
                    <a:pt x="f22" y="f6"/>
                  </a:moveTo>
                  <a:cubicBezTo>
                    <a:pt x="f23" y="f6"/>
                    <a:pt x="f24" y="f9"/>
                    <a:pt x="f24" y="f10"/>
                  </a:cubicBezTo>
                  <a:cubicBezTo>
                    <a:pt x="f24" y="f11"/>
                    <a:pt x="f23" y="f12"/>
                    <a:pt x="f22" y="f12"/>
                  </a:cubicBezTo>
                  <a:lnTo>
                    <a:pt x="f25" y="f12"/>
                  </a:lnTo>
                  <a:cubicBezTo>
                    <a:pt x="f26" y="f12"/>
                    <a:pt x="f27" y="f11"/>
                    <a:pt x="f27" y="f10"/>
                  </a:cubicBezTo>
                  <a:cubicBezTo>
                    <a:pt x="f27" y="f9"/>
                    <a:pt x="f26" y="f6"/>
                    <a:pt x="f25" y="f6"/>
                  </a:cubicBezTo>
                  <a:close/>
                  <a:moveTo>
                    <a:pt x="f5" y="f28"/>
                  </a:moveTo>
                  <a:cubicBezTo>
                    <a:pt x="f7" y="f28"/>
                    <a:pt x="f8" y="f29"/>
                    <a:pt x="f8" y="f30"/>
                  </a:cubicBezTo>
                  <a:cubicBezTo>
                    <a:pt x="f8" y="f31"/>
                    <a:pt x="f7" y="f32"/>
                    <a:pt x="f5" y="f32"/>
                  </a:cubicBezTo>
                  <a:lnTo>
                    <a:pt x="f13" y="f32"/>
                  </a:lnTo>
                  <a:cubicBezTo>
                    <a:pt x="f14" y="f32"/>
                    <a:pt x="f15" y="f31"/>
                    <a:pt x="f15" y="f30"/>
                  </a:cubicBezTo>
                  <a:cubicBezTo>
                    <a:pt x="f15" y="f29"/>
                    <a:pt x="f14" y="f28"/>
                    <a:pt x="f13" y="f28"/>
                  </a:cubicBezTo>
                  <a:close/>
                  <a:moveTo>
                    <a:pt x="f16" y="f28"/>
                  </a:moveTo>
                  <a:cubicBezTo>
                    <a:pt x="f17" y="f28"/>
                    <a:pt x="f18" y="f29"/>
                    <a:pt x="f18" y="f30"/>
                  </a:cubicBezTo>
                  <a:cubicBezTo>
                    <a:pt x="f18" y="f31"/>
                    <a:pt x="f17" y="f32"/>
                    <a:pt x="f16" y="f32"/>
                  </a:cubicBezTo>
                  <a:lnTo>
                    <a:pt x="f19" y="f32"/>
                  </a:lnTo>
                  <a:cubicBezTo>
                    <a:pt x="f20" y="f32"/>
                    <a:pt x="f21" y="f31"/>
                    <a:pt x="f21" y="f30"/>
                  </a:cubicBezTo>
                  <a:cubicBezTo>
                    <a:pt x="f21" y="f29"/>
                    <a:pt x="f20" y="f28"/>
                    <a:pt x="f19" y="f28"/>
                  </a:cubicBezTo>
                  <a:close/>
                  <a:moveTo>
                    <a:pt x="f22" y="f28"/>
                  </a:moveTo>
                  <a:cubicBezTo>
                    <a:pt x="f23" y="f28"/>
                    <a:pt x="f24" y="f29"/>
                    <a:pt x="f24" y="f30"/>
                  </a:cubicBezTo>
                  <a:cubicBezTo>
                    <a:pt x="f24" y="f31"/>
                    <a:pt x="f23" y="f32"/>
                    <a:pt x="f22" y="f32"/>
                  </a:cubicBezTo>
                  <a:lnTo>
                    <a:pt x="f25" y="f32"/>
                  </a:lnTo>
                  <a:cubicBezTo>
                    <a:pt x="f26" y="f32"/>
                    <a:pt x="f27" y="f31"/>
                    <a:pt x="f27" y="f30"/>
                  </a:cubicBezTo>
                  <a:cubicBezTo>
                    <a:pt x="f27" y="f29"/>
                    <a:pt x="f26" y="f28"/>
                    <a:pt x="f25" y="f28"/>
                  </a:cubicBezTo>
                  <a:close/>
                  <a:moveTo>
                    <a:pt x="f5" y="f33"/>
                  </a:moveTo>
                  <a:cubicBezTo>
                    <a:pt x="f7" y="f33"/>
                    <a:pt x="f8" y="f20"/>
                    <a:pt x="f8" y="f19"/>
                  </a:cubicBezTo>
                  <a:cubicBezTo>
                    <a:pt x="f8" y="f34"/>
                    <a:pt x="f7" y="f35"/>
                    <a:pt x="f5" y="f35"/>
                  </a:cubicBezTo>
                  <a:lnTo>
                    <a:pt x="f13" y="f35"/>
                  </a:lnTo>
                  <a:cubicBezTo>
                    <a:pt x="f14" y="f35"/>
                    <a:pt x="f15" y="f34"/>
                    <a:pt x="f15" y="f19"/>
                  </a:cubicBezTo>
                  <a:cubicBezTo>
                    <a:pt x="f15" y="f20"/>
                    <a:pt x="f14" y="f33"/>
                    <a:pt x="f13" y="f33"/>
                  </a:cubicBezTo>
                  <a:close/>
                  <a:moveTo>
                    <a:pt x="f16" y="f33"/>
                  </a:moveTo>
                  <a:cubicBezTo>
                    <a:pt x="f17" y="f33"/>
                    <a:pt x="f18" y="f20"/>
                    <a:pt x="f18" y="f19"/>
                  </a:cubicBezTo>
                  <a:cubicBezTo>
                    <a:pt x="f18" y="f34"/>
                    <a:pt x="f17" y="f35"/>
                    <a:pt x="f16" y="f35"/>
                  </a:cubicBezTo>
                  <a:lnTo>
                    <a:pt x="f19" y="f35"/>
                  </a:lnTo>
                  <a:cubicBezTo>
                    <a:pt x="f20" y="f35"/>
                    <a:pt x="f21" y="f34"/>
                    <a:pt x="f21" y="f19"/>
                  </a:cubicBezTo>
                  <a:cubicBezTo>
                    <a:pt x="f21" y="f20"/>
                    <a:pt x="f20" y="f33"/>
                    <a:pt x="f19" y="f33"/>
                  </a:cubicBezTo>
                  <a:close/>
                  <a:moveTo>
                    <a:pt x="f22" y="f33"/>
                  </a:moveTo>
                  <a:cubicBezTo>
                    <a:pt x="f23" y="f33"/>
                    <a:pt x="f24" y="f20"/>
                    <a:pt x="f24" y="f19"/>
                  </a:cubicBezTo>
                  <a:cubicBezTo>
                    <a:pt x="f24" y="f34"/>
                    <a:pt x="f23" y="f35"/>
                    <a:pt x="f22" y="f35"/>
                  </a:cubicBezTo>
                  <a:lnTo>
                    <a:pt x="f25" y="f35"/>
                  </a:lnTo>
                  <a:cubicBezTo>
                    <a:pt x="f26" y="f35"/>
                    <a:pt x="f27" y="f34"/>
                    <a:pt x="f27" y="f19"/>
                  </a:cubicBezTo>
                  <a:cubicBezTo>
                    <a:pt x="f27" y="f20"/>
                    <a:pt x="f26" y="f33"/>
                    <a:pt x="f25" y="f33"/>
                  </a:cubicBezTo>
                  <a:close/>
                  <a:moveTo>
                    <a:pt x="f36" y="f36"/>
                  </a:moveTo>
                  <a:lnTo>
                    <a:pt x="f36" y="f37"/>
                  </a:lnTo>
                  <a:cubicBezTo>
                    <a:pt x="f36" y="f38"/>
                    <a:pt x="f39" y="f18"/>
                    <a:pt x="f40" y="f18"/>
                  </a:cubicBezTo>
                  <a:lnTo>
                    <a:pt x="f41" y="f18"/>
                  </a:lnTo>
                  <a:cubicBezTo>
                    <a:pt x="f42" y="f18"/>
                    <a:pt x="f3" y="f38"/>
                    <a:pt x="f3" y="f37"/>
                  </a:cubicBezTo>
                  <a:lnTo>
                    <a:pt x="f3" y="f3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7" name="Google Shape;5598;p66">
              <a:extLst>
                <a:ext uri="{FF2B5EF4-FFF2-40B4-BE49-F238E27FC236}">
                  <a16:creationId xmlns:a16="http://schemas.microsoft.com/office/drawing/2014/main" id="{5223BB41-1AD8-7B94-C6F5-D24EDF54E2BF}"/>
                </a:ext>
              </a:extLst>
            </p:cNvPr>
            <p:cNvSpPr/>
            <p:nvPr/>
          </p:nvSpPr>
          <p:spPr>
            <a:xfrm>
              <a:off x="5180761" y="2670651"/>
              <a:ext cx="395020" cy="139683"/>
            </a:xfrm>
            <a:custGeom>
              <a:avLst/>
              <a:gdLst>
                <a:gd name="f0" fmla="val w"/>
                <a:gd name="f1" fmla="val h"/>
                <a:gd name="f2" fmla="val 0"/>
                <a:gd name="f3" fmla="val 19273"/>
                <a:gd name="f4" fmla="val 6815"/>
                <a:gd name="f5" fmla="val 3990"/>
                <a:gd name="f6" fmla="val 1129"/>
                <a:gd name="f7" fmla="val 4304"/>
                <a:gd name="f8" fmla="val 4557"/>
                <a:gd name="f9" fmla="val 1382"/>
                <a:gd name="f10" fmla="val 1695"/>
                <a:gd name="f11" fmla="val 3954"/>
                <a:gd name="f12" fmla="val 4264"/>
                <a:gd name="f13" fmla="val 4517"/>
                <a:gd name="f14" fmla="val 3677"/>
                <a:gd name="f15" fmla="val 3427"/>
                <a:gd name="f16" fmla="val 9637"/>
                <a:gd name="f17" fmla="val 9950"/>
                <a:gd name="f18" fmla="val 10203"/>
                <a:gd name="f19" fmla="val 9323"/>
                <a:gd name="f20" fmla="val 9073"/>
                <a:gd name="f21" fmla="val 15283"/>
                <a:gd name="f22" fmla="val 15596"/>
                <a:gd name="f23" fmla="val 15849"/>
                <a:gd name="f24" fmla="val 14969"/>
                <a:gd name="f25" fmla="val 14719"/>
                <a:gd name="f26" fmla="val 3054"/>
                <a:gd name="f27" fmla="val 2298"/>
                <a:gd name="f28" fmla="val 759"/>
                <a:gd name="f29" fmla="val 2258"/>
                <a:gd name="f30" fmla="val 1696"/>
                <a:gd name="f31" fmla="val 1"/>
                <a:gd name="f32" fmla="val 3017"/>
                <a:gd name="f33" fmla="val 6814"/>
                <a:gd name="f34" fmla="val 18514"/>
                <a:gd name="f35" fmla="val 17580"/>
                <a:gd name="f36" fmla="val 16978"/>
                <a:gd name="f37" fmla="val 16219"/>
                <a:gd name="f38" fmla="val 14346"/>
                <a:gd name="f39" fmla="val 13590"/>
                <a:gd name="f40" fmla="val 11332"/>
                <a:gd name="f41" fmla="val 10573"/>
                <a:gd name="f42" fmla="val 8700"/>
                <a:gd name="f43" fmla="val 7944"/>
                <a:gd name="f44" fmla="val 5686"/>
                <a:gd name="f45" fmla="val 4927"/>
                <a:gd name="f46" fmla="*/ f0 1 19273"/>
                <a:gd name="f47" fmla="*/ f1 1 6815"/>
                <a:gd name="f48" fmla="val f2"/>
                <a:gd name="f49" fmla="val f3"/>
                <a:gd name="f50" fmla="val f4"/>
                <a:gd name="f51" fmla="+- f50 0 f48"/>
                <a:gd name="f52" fmla="+- f49 0 f48"/>
                <a:gd name="f53" fmla="*/ f52 1 19273"/>
                <a:gd name="f54" fmla="*/ f51 1 6815"/>
                <a:gd name="f55" fmla="*/ f48 1 f53"/>
                <a:gd name="f56" fmla="*/ f49 1 f53"/>
                <a:gd name="f57" fmla="*/ f48 1 f54"/>
                <a:gd name="f58" fmla="*/ f50 1 f54"/>
                <a:gd name="f59" fmla="*/ f55 f46 1"/>
                <a:gd name="f60" fmla="*/ f56 f46 1"/>
                <a:gd name="f61" fmla="*/ f58 f47 1"/>
                <a:gd name="f62" fmla="*/ f57 f47 1"/>
              </a:gdLst>
              <a:ahLst/>
              <a:cxnLst>
                <a:cxn ang="3cd4">
                  <a:pos x="hc" y="t"/>
                </a:cxn>
                <a:cxn ang="0">
                  <a:pos x="r" y="vc"/>
                </a:cxn>
                <a:cxn ang="cd4">
                  <a:pos x="hc" y="b"/>
                </a:cxn>
                <a:cxn ang="cd2">
                  <a:pos x="l" y="vc"/>
                </a:cxn>
              </a:cxnLst>
              <a:rect l="f59" t="f62" r="f60" b="f61"/>
              <a:pathLst>
                <a:path w="19273" h="6815">
                  <a:moveTo>
                    <a:pt x="f5" y="f6"/>
                  </a:moveTo>
                  <a:cubicBezTo>
                    <a:pt x="f7" y="f6"/>
                    <a:pt x="f8" y="f9"/>
                    <a:pt x="f8" y="f10"/>
                  </a:cubicBezTo>
                  <a:lnTo>
                    <a:pt x="f8" y="f11"/>
                  </a:lnTo>
                  <a:cubicBezTo>
                    <a:pt x="f8" y="f12"/>
                    <a:pt x="f7" y="f13"/>
                    <a:pt x="f5" y="f13"/>
                  </a:cubicBezTo>
                  <a:cubicBezTo>
                    <a:pt x="f14" y="f13"/>
                    <a:pt x="f15" y="f12"/>
                    <a:pt x="f15" y="f11"/>
                  </a:cubicBezTo>
                  <a:lnTo>
                    <a:pt x="f15" y="f10"/>
                  </a:lnTo>
                  <a:cubicBezTo>
                    <a:pt x="f15" y="f9"/>
                    <a:pt x="f14" y="f6"/>
                    <a:pt x="f5" y="f6"/>
                  </a:cubicBezTo>
                  <a:close/>
                  <a:moveTo>
                    <a:pt x="f16" y="f6"/>
                  </a:moveTo>
                  <a:cubicBezTo>
                    <a:pt x="f17" y="f6"/>
                    <a:pt x="f18" y="f9"/>
                    <a:pt x="f18" y="f10"/>
                  </a:cubicBezTo>
                  <a:lnTo>
                    <a:pt x="f18" y="f11"/>
                  </a:lnTo>
                  <a:cubicBezTo>
                    <a:pt x="f18" y="f12"/>
                    <a:pt x="f17" y="f13"/>
                    <a:pt x="f16" y="f13"/>
                  </a:cubicBezTo>
                  <a:cubicBezTo>
                    <a:pt x="f19" y="f13"/>
                    <a:pt x="f20" y="f12"/>
                    <a:pt x="f20" y="f11"/>
                  </a:cubicBezTo>
                  <a:lnTo>
                    <a:pt x="f20" y="f10"/>
                  </a:lnTo>
                  <a:cubicBezTo>
                    <a:pt x="f20" y="f9"/>
                    <a:pt x="f19" y="f6"/>
                    <a:pt x="f16" y="f6"/>
                  </a:cubicBezTo>
                  <a:close/>
                  <a:moveTo>
                    <a:pt x="f21" y="f6"/>
                  </a:moveTo>
                  <a:cubicBezTo>
                    <a:pt x="f22" y="f6"/>
                    <a:pt x="f23" y="f9"/>
                    <a:pt x="f23" y="f10"/>
                  </a:cubicBezTo>
                  <a:lnTo>
                    <a:pt x="f23" y="f11"/>
                  </a:lnTo>
                  <a:cubicBezTo>
                    <a:pt x="f23" y="f12"/>
                    <a:pt x="f22" y="f13"/>
                    <a:pt x="f21" y="f13"/>
                  </a:cubicBezTo>
                  <a:cubicBezTo>
                    <a:pt x="f24" y="f13"/>
                    <a:pt x="f25" y="f12"/>
                    <a:pt x="f25" y="f11"/>
                  </a:cubicBezTo>
                  <a:lnTo>
                    <a:pt x="f25" y="f10"/>
                  </a:lnTo>
                  <a:cubicBezTo>
                    <a:pt x="f25" y="f9"/>
                    <a:pt x="f24" y="f6"/>
                    <a:pt x="f21" y="f6"/>
                  </a:cubicBezTo>
                  <a:close/>
                  <a:moveTo>
                    <a:pt x="f5" y="f2"/>
                  </a:moveTo>
                  <a:cubicBezTo>
                    <a:pt x="f26" y="f2"/>
                    <a:pt x="f27" y="f28"/>
                    <a:pt x="f27" y="f10"/>
                  </a:cubicBezTo>
                  <a:lnTo>
                    <a:pt x="f27" y="f29"/>
                  </a:lnTo>
                  <a:lnTo>
                    <a:pt x="f30" y="f29"/>
                  </a:lnTo>
                  <a:cubicBezTo>
                    <a:pt x="f28" y="f29"/>
                    <a:pt x="f31" y="f32"/>
                    <a:pt x="f31" y="f11"/>
                  </a:cubicBezTo>
                  <a:lnTo>
                    <a:pt x="f31" y="f33"/>
                  </a:lnTo>
                  <a:lnTo>
                    <a:pt x="f3" y="f33"/>
                  </a:lnTo>
                  <a:lnTo>
                    <a:pt x="f3" y="f11"/>
                  </a:lnTo>
                  <a:cubicBezTo>
                    <a:pt x="f3" y="f32"/>
                    <a:pt x="f34" y="f29"/>
                    <a:pt x="f35" y="f29"/>
                  </a:cubicBezTo>
                  <a:lnTo>
                    <a:pt x="f36" y="f29"/>
                  </a:lnTo>
                  <a:lnTo>
                    <a:pt x="f36" y="f10"/>
                  </a:lnTo>
                  <a:cubicBezTo>
                    <a:pt x="f36" y="f28"/>
                    <a:pt x="f37" y="f2"/>
                    <a:pt x="f21" y="f2"/>
                  </a:cubicBezTo>
                  <a:cubicBezTo>
                    <a:pt x="f38" y="f2"/>
                    <a:pt x="f39" y="f28"/>
                    <a:pt x="f39" y="f10"/>
                  </a:cubicBezTo>
                  <a:lnTo>
                    <a:pt x="f39" y="f29"/>
                  </a:lnTo>
                  <a:lnTo>
                    <a:pt x="f40" y="f29"/>
                  </a:lnTo>
                  <a:lnTo>
                    <a:pt x="f40" y="f10"/>
                  </a:lnTo>
                  <a:cubicBezTo>
                    <a:pt x="f40" y="f28"/>
                    <a:pt x="f41" y="f2"/>
                    <a:pt x="f16" y="f2"/>
                  </a:cubicBezTo>
                  <a:cubicBezTo>
                    <a:pt x="f42" y="f2"/>
                    <a:pt x="f43" y="f28"/>
                    <a:pt x="f43" y="f10"/>
                  </a:cubicBezTo>
                  <a:lnTo>
                    <a:pt x="f43" y="f29"/>
                  </a:lnTo>
                  <a:lnTo>
                    <a:pt x="f44" y="f29"/>
                  </a:lnTo>
                  <a:lnTo>
                    <a:pt x="f44" y="f10"/>
                  </a:lnTo>
                  <a:cubicBezTo>
                    <a:pt x="f44" y="f28"/>
                    <a:pt x="f4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08" name="Google Shape;5651;p66">
            <a:extLst>
              <a:ext uri="{FF2B5EF4-FFF2-40B4-BE49-F238E27FC236}">
                <a16:creationId xmlns:a16="http://schemas.microsoft.com/office/drawing/2014/main" id="{644AD73B-6CE8-11A4-C3C8-4A68162110AF}"/>
              </a:ext>
            </a:extLst>
          </p:cNvPr>
          <p:cNvGrpSpPr/>
          <p:nvPr/>
        </p:nvGrpSpPr>
        <p:grpSpPr>
          <a:xfrm>
            <a:off x="7593278" y="2726923"/>
            <a:ext cx="441298" cy="284452"/>
            <a:chOff x="7593278" y="2726923"/>
            <a:chExt cx="441298" cy="284452"/>
          </a:xfrm>
        </p:grpSpPr>
        <p:sp>
          <p:nvSpPr>
            <p:cNvPr id="109" name="Google Shape;5652;p66">
              <a:extLst>
                <a:ext uri="{FF2B5EF4-FFF2-40B4-BE49-F238E27FC236}">
                  <a16:creationId xmlns:a16="http://schemas.microsoft.com/office/drawing/2014/main" id="{06165873-C286-B40E-6F34-D9B1A52E1F89}"/>
                </a:ext>
              </a:extLst>
            </p:cNvPr>
            <p:cNvSpPr/>
            <p:nvPr/>
          </p:nvSpPr>
          <p:spPr>
            <a:xfrm>
              <a:off x="7593278" y="2744919"/>
              <a:ext cx="441298" cy="266456"/>
            </a:xfrm>
            <a:custGeom>
              <a:avLst/>
              <a:gdLst>
                <a:gd name="f0" fmla="val w"/>
                <a:gd name="f1" fmla="val h"/>
                <a:gd name="f2" fmla="val 0"/>
                <a:gd name="f3" fmla="val 19273"/>
                <a:gd name="f4" fmla="val 11637"/>
                <a:gd name="f5" fmla="val 266"/>
                <a:gd name="f6" fmla="val 1"/>
                <a:gd name="f7" fmla="val 91"/>
                <a:gd name="f8" fmla="val 272"/>
                <a:gd name="f9" fmla="val 585"/>
                <a:gd name="f10" fmla="val 907"/>
                <a:gd name="f11" fmla="val 9941"/>
                <a:gd name="f12" fmla="val 10877"/>
                <a:gd name="f13" fmla="val 757"/>
                <a:gd name="f14" fmla="val 11633"/>
                <a:gd name="f15" fmla="val 1693"/>
                <a:gd name="f16" fmla="val 11636"/>
                <a:gd name="f17" fmla="val 17577"/>
                <a:gd name="f18" fmla="val 18514"/>
                <a:gd name="f19" fmla="val 19270"/>
                <a:gd name="f20" fmla="val 19176"/>
                <a:gd name="f21" fmla="val 19005"/>
                <a:gd name="f22" fmla="val 9974"/>
                <a:gd name="f23" fmla="val 7005"/>
                <a:gd name="f24" fmla="val 9873"/>
                <a:gd name="f25" fmla="val 7080"/>
                <a:gd name="f26" fmla="val 9754"/>
                <a:gd name="f27" fmla="val 7118"/>
                <a:gd name="f28" fmla="val 9635"/>
                <a:gd name="f29" fmla="val 9516"/>
                <a:gd name="f30" fmla="val 9397"/>
                <a:gd name="f31" fmla="val 9296"/>
                <a:gd name="f32" fmla="*/ f0 1 19273"/>
                <a:gd name="f33" fmla="*/ f1 1 11637"/>
                <a:gd name="f34" fmla="val f2"/>
                <a:gd name="f35" fmla="val f3"/>
                <a:gd name="f36" fmla="val f4"/>
                <a:gd name="f37" fmla="+- f36 0 f34"/>
                <a:gd name="f38" fmla="+- f35 0 f34"/>
                <a:gd name="f39" fmla="*/ f38 1 19273"/>
                <a:gd name="f40" fmla="*/ f37 1 11637"/>
                <a:gd name="f41" fmla="*/ f34 1 f39"/>
                <a:gd name="f42" fmla="*/ f35 1 f39"/>
                <a:gd name="f43" fmla="*/ f34 1 f40"/>
                <a:gd name="f44" fmla="*/ f36 1 f40"/>
                <a:gd name="f45" fmla="*/ f41 f32 1"/>
                <a:gd name="f46" fmla="*/ f42 f32 1"/>
                <a:gd name="f47" fmla="*/ f44 f33 1"/>
                <a:gd name="f48" fmla="*/ f43 f33 1"/>
              </a:gdLst>
              <a:ahLst/>
              <a:cxnLst>
                <a:cxn ang="3cd4">
                  <a:pos x="hc" y="t"/>
                </a:cxn>
                <a:cxn ang="0">
                  <a:pos x="r" y="vc"/>
                </a:cxn>
                <a:cxn ang="cd4">
                  <a:pos x="hc" y="b"/>
                </a:cxn>
                <a:cxn ang="cd2">
                  <a:pos x="l" y="vc"/>
                </a:cxn>
              </a:cxnLst>
              <a:rect l="f45" t="f48" r="f46" b="f47"/>
              <a:pathLst>
                <a:path w="19273" h="11637">
                  <a:moveTo>
                    <a:pt x="f5" y="f6"/>
                  </a:moveTo>
                  <a:cubicBezTo>
                    <a:pt x="f7" y="f8"/>
                    <a:pt x="f6" y="f9"/>
                    <a:pt x="f6" y="f10"/>
                  </a:cubicBezTo>
                  <a:lnTo>
                    <a:pt x="f6" y="f11"/>
                  </a:lnTo>
                  <a:cubicBezTo>
                    <a:pt x="f6" y="f12"/>
                    <a:pt x="f13" y="f14"/>
                    <a:pt x="f15" y="f16"/>
                  </a:cubicBezTo>
                  <a:lnTo>
                    <a:pt x="f17" y="f16"/>
                  </a:lnTo>
                  <a:cubicBezTo>
                    <a:pt x="f18" y="f14"/>
                    <a:pt x="f19" y="f12"/>
                    <a:pt x="f3" y="f11"/>
                  </a:cubicBezTo>
                  <a:lnTo>
                    <a:pt x="f3" y="f10"/>
                  </a:lnTo>
                  <a:cubicBezTo>
                    <a:pt x="f19" y="f9"/>
                    <a:pt x="f20" y="f8"/>
                    <a:pt x="f21" y="f6"/>
                  </a:cubicBezTo>
                  <a:lnTo>
                    <a:pt x="f22" y="f23"/>
                  </a:lnTo>
                  <a:cubicBezTo>
                    <a:pt x="f24" y="f25"/>
                    <a:pt x="f26" y="f27"/>
                    <a:pt x="f28" y="f27"/>
                  </a:cubicBezTo>
                  <a:cubicBezTo>
                    <a:pt x="f29" y="f27"/>
                    <a:pt x="f30" y="f25"/>
                    <a:pt x="f31" y="f23"/>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0" name="Google Shape;5653;p66">
              <a:extLst>
                <a:ext uri="{FF2B5EF4-FFF2-40B4-BE49-F238E27FC236}">
                  <a16:creationId xmlns:a16="http://schemas.microsoft.com/office/drawing/2014/main" id="{F53F11F3-17C8-B17A-CF64-2459A0B769CB}"/>
                </a:ext>
              </a:extLst>
            </p:cNvPr>
            <p:cNvSpPr/>
            <p:nvPr/>
          </p:nvSpPr>
          <p:spPr>
            <a:xfrm>
              <a:off x="7620664" y="2726923"/>
              <a:ext cx="386480" cy="151854"/>
            </a:xfrm>
            <a:custGeom>
              <a:avLst/>
              <a:gdLst>
                <a:gd name="f0" fmla="val w"/>
                <a:gd name="f1" fmla="val h"/>
                <a:gd name="f2" fmla="val 0"/>
                <a:gd name="f3" fmla="val 16879"/>
                <a:gd name="f4" fmla="val 6632"/>
                <a:gd name="f5" fmla="val 497"/>
                <a:gd name="f6" fmla="val 1"/>
                <a:gd name="f7" fmla="val 328"/>
                <a:gd name="f8" fmla="val 160"/>
                <a:gd name="f9" fmla="val 31"/>
                <a:gd name="f10" fmla="val 82"/>
                <a:gd name="f11" fmla="val 8441"/>
                <a:gd name="f12" fmla="val 6631"/>
                <a:gd name="f13" fmla="val 16878"/>
                <a:gd name="f14" fmla="val 16719"/>
                <a:gd name="f15" fmla="val 16550"/>
                <a:gd name="f16" fmla="val 16381"/>
                <a:gd name="f17" fmla="*/ f0 1 16879"/>
                <a:gd name="f18" fmla="*/ f1 1 6632"/>
                <a:gd name="f19" fmla="val f2"/>
                <a:gd name="f20" fmla="val f3"/>
                <a:gd name="f21" fmla="val f4"/>
                <a:gd name="f22" fmla="+- f21 0 f19"/>
                <a:gd name="f23" fmla="+- f20 0 f19"/>
                <a:gd name="f24" fmla="*/ f23 1 16879"/>
                <a:gd name="f25" fmla="*/ f22 1 6632"/>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16879" h="6632">
                  <a:moveTo>
                    <a:pt x="f5" y="f6"/>
                  </a:moveTo>
                  <a:cubicBezTo>
                    <a:pt x="f7" y="f6"/>
                    <a:pt x="f8" y="f9"/>
                    <a:pt x="f2" y="f10"/>
                  </a:cubicBezTo>
                  <a:lnTo>
                    <a:pt x="f11" y="f12"/>
                  </a:lnTo>
                  <a:lnTo>
                    <a:pt x="f13" y="f10"/>
                  </a:lnTo>
                  <a:cubicBezTo>
                    <a:pt x="f14" y="f9"/>
                    <a:pt x="f15" y="f6"/>
                    <a:pt x="f16"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11" name="Google Shape;5775;p66">
            <a:extLst>
              <a:ext uri="{FF2B5EF4-FFF2-40B4-BE49-F238E27FC236}">
                <a16:creationId xmlns:a16="http://schemas.microsoft.com/office/drawing/2014/main" id="{CEEA96E9-0AFF-A7AE-2423-B4098BF0BD22}"/>
              </a:ext>
            </a:extLst>
          </p:cNvPr>
          <p:cNvGrpSpPr/>
          <p:nvPr/>
        </p:nvGrpSpPr>
        <p:grpSpPr>
          <a:xfrm>
            <a:off x="6432410" y="2748311"/>
            <a:ext cx="338931" cy="317744"/>
            <a:chOff x="6432410" y="2748311"/>
            <a:chExt cx="338931" cy="317744"/>
          </a:xfrm>
        </p:grpSpPr>
        <p:sp>
          <p:nvSpPr>
            <p:cNvPr id="112" name="Google Shape;5776;p66">
              <a:extLst>
                <a:ext uri="{FF2B5EF4-FFF2-40B4-BE49-F238E27FC236}">
                  <a16:creationId xmlns:a16="http://schemas.microsoft.com/office/drawing/2014/main" id="{5D146C23-457C-8786-2B9D-87003D5501ED}"/>
                </a:ext>
              </a:extLst>
            </p:cNvPr>
            <p:cNvSpPr/>
            <p:nvPr/>
          </p:nvSpPr>
          <p:spPr>
            <a:xfrm>
              <a:off x="6492624" y="3026325"/>
              <a:ext cx="133456" cy="39730"/>
            </a:xfrm>
            <a:custGeom>
              <a:avLst/>
              <a:gdLst>
                <a:gd name="f0" fmla="val w"/>
                <a:gd name="f1" fmla="val h"/>
                <a:gd name="f2" fmla="val 0"/>
                <a:gd name="f3" fmla="val 7589"/>
                <a:gd name="f4" fmla="val 2259"/>
                <a:gd name="f5" fmla="val 2792"/>
                <a:gd name="f6" fmla="val 2415"/>
                <a:gd name="f7" fmla="val 1130"/>
                <a:gd name="f8" fmla="val 567"/>
                <a:gd name="f9" fmla="val 253"/>
                <a:gd name="f10" fmla="val 1383"/>
                <a:gd name="f11" fmla="val 1696"/>
                <a:gd name="f12" fmla="val 2006"/>
                <a:gd name="f13" fmla="val 7101"/>
                <a:gd name="f14" fmla="val 1831"/>
                <a:gd name="f15" fmla="val 6821"/>
                <a:gd name="f16" fmla="val 1214"/>
                <a:gd name="f17" fmla="*/ f0 1 7589"/>
                <a:gd name="f18" fmla="*/ f1 1 2259"/>
                <a:gd name="f19" fmla="val f2"/>
                <a:gd name="f20" fmla="val f3"/>
                <a:gd name="f21" fmla="val f4"/>
                <a:gd name="f22" fmla="+- f21 0 f19"/>
                <a:gd name="f23" fmla="+- f20 0 f19"/>
                <a:gd name="f24" fmla="*/ f23 1 7589"/>
                <a:gd name="f25" fmla="*/ f22 1 2259"/>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7589" h="2259">
                  <a:moveTo>
                    <a:pt x="f5" y="f2"/>
                  </a:moveTo>
                  <a:lnTo>
                    <a:pt x="f6" y="f7"/>
                  </a:lnTo>
                  <a:lnTo>
                    <a:pt x="f8" y="f7"/>
                  </a:lnTo>
                  <a:cubicBezTo>
                    <a:pt x="f9" y="f7"/>
                    <a:pt x="f2" y="f10"/>
                    <a:pt x="f2" y="f11"/>
                  </a:cubicBezTo>
                  <a:cubicBezTo>
                    <a:pt x="f2" y="f12"/>
                    <a:pt x="f9" y="f4"/>
                    <a:pt x="f8" y="f4"/>
                  </a:cubicBezTo>
                  <a:lnTo>
                    <a:pt x="f3" y="f4"/>
                  </a:lnTo>
                  <a:cubicBezTo>
                    <a:pt x="f13" y="f14"/>
                    <a:pt x="f15" y="f16"/>
                    <a:pt x="f15" y="f8"/>
                  </a:cubicBezTo>
                  <a:lnTo>
                    <a:pt x="f1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3" name="Google Shape;5777;p66">
              <a:extLst>
                <a:ext uri="{FF2B5EF4-FFF2-40B4-BE49-F238E27FC236}">
                  <a16:creationId xmlns:a16="http://schemas.microsoft.com/office/drawing/2014/main" id="{E980C2E7-27B5-A7CD-4790-46B693CC6AA5}"/>
                </a:ext>
              </a:extLst>
            </p:cNvPr>
            <p:cNvSpPr/>
            <p:nvPr/>
          </p:nvSpPr>
          <p:spPr>
            <a:xfrm>
              <a:off x="6432410" y="2966743"/>
              <a:ext cx="180164" cy="39739"/>
            </a:xfrm>
            <a:custGeom>
              <a:avLst/>
              <a:gdLst>
                <a:gd name="f0" fmla="val w"/>
                <a:gd name="f1" fmla="val h"/>
                <a:gd name="f2" fmla="val 0"/>
                <a:gd name="f3" fmla="val 10245"/>
                <a:gd name="f4" fmla="val 2260"/>
                <a:gd name="f5" fmla="val 1"/>
                <a:gd name="f6" fmla="val 567"/>
                <a:gd name="f7" fmla="val 1500"/>
                <a:gd name="f8" fmla="val 756"/>
                <a:gd name="f9" fmla="val 2259"/>
                <a:gd name="f10" fmla="val 1693"/>
                <a:gd name="f11" fmla="*/ f0 1 10245"/>
                <a:gd name="f12" fmla="*/ f1 1 2260"/>
                <a:gd name="f13" fmla="val f2"/>
                <a:gd name="f14" fmla="val f3"/>
                <a:gd name="f15" fmla="val f4"/>
                <a:gd name="f16" fmla="+- f15 0 f13"/>
                <a:gd name="f17" fmla="+- f14 0 f13"/>
                <a:gd name="f18" fmla="*/ f17 1 10245"/>
                <a:gd name="f19" fmla="*/ f16 1 2260"/>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0245" h="2260">
                  <a:moveTo>
                    <a:pt x="f5" y="f5"/>
                  </a:moveTo>
                  <a:lnTo>
                    <a:pt x="f5" y="f6"/>
                  </a:lnTo>
                  <a:cubicBezTo>
                    <a:pt x="f5" y="f7"/>
                    <a:pt x="f8" y="f9"/>
                    <a:pt x="f10" y="f9"/>
                  </a:cubicBezTo>
                  <a:lnTo>
                    <a:pt x="f3" y="f9"/>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4" name="Google Shape;5778;p66">
              <a:extLst>
                <a:ext uri="{FF2B5EF4-FFF2-40B4-BE49-F238E27FC236}">
                  <a16:creationId xmlns:a16="http://schemas.microsoft.com/office/drawing/2014/main" id="{5E508DB2-BEA1-3A21-8F79-66720E4A95C5}"/>
                </a:ext>
              </a:extLst>
            </p:cNvPr>
            <p:cNvSpPr/>
            <p:nvPr/>
          </p:nvSpPr>
          <p:spPr>
            <a:xfrm>
              <a:off x="6632435" y="2907179"/>
              <a:ext cx="119164" cy="99303"/>
            </a:xfrm>
            <a:custGeom>
              <a:avLst/>
              <a:gdLst>
                <a:gd name="f0" fmla="val w"/>
                <a:gd name="f1" fmla="val h"/>
                <a:gd name="f2" fmla="val 0"/>
                <a:gd name="f3" fmla="val 6775"/>
                <a:gd name="f4" fmla="val 5647"/>
                <a:gd name="f5" fmla="val 5646"/>
                <a:gd name="f6" fmla="*/ f0 1 6775"/>
                <a:gd name="f7" fmla="*/ f1 1 5647"/>
                <a:gd name="f8" fmla="val f2"/>
                <a:gd name="f9" fmla="val f3"/>
                <a:gd name="f10" fmla="val f4"/>
                <a:gd name="f11" fmla="+- f10 0 f8"/>
                <a:gd name="f12" fmla="+- f9 0 f8"/>
                <a:gd name="f13" fmla="*/ f12 1 6775"/>
                <a:gd name="f14" fmla="*/ f11 1 5647"/>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6775" h="5647">
                  <a:moveTo>
                    <a:pt x="f2" y="f2"/>
                  </a:moveTo>
                  <a:lnTo>
                    <a:pt x="f2" y="f5"/>
                  </a:lnTo>
                  <a:lnTo>
                    <a:pt x="f3" y="f5"/>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5" name="Google Shape;5779;p66">
              <a:extLst>
                <a:ext uri="{FF2B5EF4-FFF2-40B4-BE49-F238E27FC236}">
                  <a16:creationId xmlns:a16="http://schemas.microsoft.com/office/drawing/2014/main" id="{B6540981-9A18-C5F7-320C-486FF1CBD662}"/>
                </a:ext>
              </a:extLst>
            </p:cNvPr>
            <p:cNvSpPr/>
            <p:nvPr/>
          </p:nvSpPr>
          <p:spPr>
            <a:xfrm>
              <a:off x="6632435" y="3026325"/>
              <a:ext cx="119164" cy="29827"/>
            </a:xfrm>
            <a:custGeom>
              <a:avLst/>
              <a:gdLst>
                <a:gd name="f0" fmla="val w"/>
                <a:gd name="f1" fmla="val h"/>
                <a:gd name="f2" fmla="val 0"/>
                <a:gd name="f3" fmla="val 6775"/>
                <a:gd name="f4" fmla="val 1695"/>
                <a:gd name="f5" fmla="val 567"/>
                <a:gd name="f6" fmla="val 1190"/>
                <a:gd name="f7" fmla="val 506"/>
                <a:gd name="f8" fmla="val 1696"/>
                <a:gd name="f9" fmla="val 1129"/>
                <a:gd name="f10" fmla="val 5646"/>
                <a:gd name="f11" fmla="val 6270"/>
                <a:gd name="f12" fmla="*/ f0 1 6775"/>
                <a:gd name="f13" fmla="*/ f1 1 1695"/>
                <a:gd name="f14" fmla="val f2"/>
                <a:gd name="f15" fmla="val f3"/>
                <a:gd name="f16" fmla="val f4"/>
                <a:gd name="f17" fmla="+- f16 0 f14"/>
                <a:gd name="f18" fmla="+- f15 0 f14"/>
                <a:gd name="f19" fmla="*/ f18 1 6775"/>
                <a:gd name="f20" fmla="*/ f17 1 1695"/>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6775" h="1695">
                  <a:moveTo>
                    <a:pt x="f2" y="f2"/>
                  </a:moveTo>
                  <a:lnTo>
                    <a:pt x="f2" y="f5"/>
                  </a:lnTo>
                  <a:cubicBezTo>
                    <a:pt x="f2" y="f6"/>
                    <a:pt x="f7" y="f8"/>
                    <a:pt x="f9" y="f8"/>
                  </a:cubicBezTo>
                  <a:lnTo>
                    <a:pt x="f10" y="f8"/>
                  </a:lnTo>
                  <a:cubicBezTo>
                    <a:pt x="f11" y="f8"/>
                    <a:pt x="f3" y="f6"/>
                    <a:pt x="f3" y="f5"/>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6" name="Google Shape;5780;p66">
              <a:extLst>
                <a:ext uri="{FF2B5EF4-FFF2-40B4-BE49-F238E27FC236}">
                  <a16:creationId xmlns:a16="http://schemas.microsoft.com/office/drawing/2014/main" id="{AF5D8951-95C5-9725-D406-3E0FE01ED8C8}"/>
                </a:ext>
              </a:extLst>
            </p:cNvPr>
            <p:cNvSpPr/>
            <p:nvPr/>
          </p:nvSpPr>
          <p:spPr>
            <a:xfrm>
              <a:off x="6432410" y="2748311"/>
              <a:ext cx="338931" cy="198598"/>
            </a:xfrm>
            <a:custGeom>
              <a:avLst/>
              <a:gdLst>
                <a:gd name="f0" fmla="val w"/>
                <a:gd name="f1" fmla="val h"/>
                <a:gd name="f2" fmla="val 0"/>
                <a:gd name="f3" fmla="val 19273"/>
                <a:gd name="f4" fmla="val 11293"/>
                <a:gd name="f5" fmla="val 1693"/>
                <a:gd name="f6" fmla="val 756"/>
                <a:gd name="f7" fmla="val 1"/>
                <a:gd name="f8" fmla="val 759"/>
                <a:gd name="f9" fmla="val 1696"/>
                <a:gd name="f10" fmla="val 10245"/>
                <a:gd name="f11" fmla="val 7342"/>
                <a:gd name="f12" fmla="val 6092"/>
                <a:gd name="f13" fmla="val 11257"/>
                <a:gd name="f14" fmla="val 5083"/>
                <a:gd name="f15" fmla="val 12503"/>
                <a:gd name="f16" fmla="val 17020"/>
                <a:gd name="f17" fmla="val 18201"/>
                <a:gd name="f18" fmla="val 19179"/>
                <a:gd name="f19" fmla="val 5993"/>
                <a:gd name="f20" fmla="val 7167"/>
                <a:gd name="f21" fmla="val 19270"/>
                <a:gd name="f22" fmla="val 18514"/>
                <a:gd name="f23" fmla="val 17577"/>
                <a:gd name="f24" fmla="*/ f0 1 19273"/>
                <a:gd name="f25" fmla="*/ f1 1 11293"/>
                <a:gd name="f26" fmla="val f2"/>
                <a:gd name="f27" fmla="val f3"/>
                <a:gd name="f28" fmla="val f4"/>
                <a:gd name="f29" fmla="+- f28 0 f26"/>
                <a:gd name="f30" fmla="+- f27 0 f26"/>
                <a:gd name="f31" fmla="*/ f30 1 19273"/>
                <a:gd name="f32" fmla="*/ f29 1 11293"/>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19273" h="11293">
                  <a:moveTo>
                    <a:pt x="f5" y="f2"/>
                  </a:moveTo>
                  <a:cubicBezTo>
                    <a:pt x="f6" y="f2"/>
                    <a:pt x="f7" y="f8"/>
                    <a:pt x="f7" y="f9"/>
                  </a:cubicBezTo>
                  <a:lnTo>
                    <a:pt x="f7" y="f4"/>
                  </a:lnTo>
                  <a:lnTo>
                    <a:pt x="f10" y="f4"/>
                  </a:lnTo>
                  <a:lnTo>
                    <a:pt x="f10" y="f11"/>
                  </a:lnTo>
                  <a:cubicBezTo>
                    <a:pt x="f10" y="f12"/>
                    <a:pt x="f13" y="f14"/>
                    <a:pt x="f15" y="f14"/>
                  </a:cubicBezTo>
                  <a:lnTo>
                    <a:pt x="f16" y="f14"/>
                  </a:lnTo>
                  <a:cubicBezTo>
                    <a:pt x="f17" y="f14"/>
                    <a:pt x="f18" y="f19"/>
                    <a:pt x="f3" y="f20"/>
                  </a:cubicBezTo>
                  <a:lnTo>
                    <a:pt x="f3" y="f9"/>
                  </a:lnTo>
                  <a:cubicBezTo>
                    <a:pt x="f21" y="f8"/>
                    <a:pt x="f22" y="f2"/>
                    <a:pt x="f2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7" name="Google Shape;5781;p66">
              <a:extLst>
                <a:ext uri="{FF2B5EF4-FFF2-40B4-BE49-F238E27FC236}">
                  <a16:creationId xmlns:a16="http://schemas.microsoft.com/office/drawing/2014/main" id="{EAD78F6D-13BD-5226-96DE-DE4794378DD3}"/>
                </a:ext>
              </a:extLst>
            </p:cNvPr>
            <p:cNvSpPr/>
            <p:nvPr/>
          </p:nvSpPr>
          <p:spPr>
            <a:xfrm>
              <a:off x="6632435" y="2857554"/>
              <a:ext cx="119164" cy="29772"/>
            </a:xfrm>
            <a:custGeom>
              <a:avLst/>
              <a:gdLst>
                <a:gd name="f0" fmla="val w"/>
                <a:gd name="f1" fmla="val h"/>
                <a:gd name="f2" fmla="val 0"/>
                <a:gd name="f3" fmla="val 6775"/>
                <a:gd name="f4" fmla="val 1693"/>
                <a:gd name="f5" fmla="val 1129"/>
                <a:gd name="f6" fmla="val 1"/>
                <a:gd name="f7" fmla="val 506"/>
                <a:gd name="f8" fmla="val 503"/>
                <a:gd name="f9" fmla="val 1130"/>
                <a:gd name="f10" fmla="val 6270"/>
                <a:gd name="f11" fmla="val 5646"/>
                <a:gd name="f12" fmla="*/ f0 1 6775"/>
                <a:gd name="f13" fmla="*/ f1 1 1693"/>
                <a:gd name="f14" fmla="val f2"/>
                <a:gd name="f15" fmla="val f3"/>
                <a:gd name="f16" fmla="val f4"/>
                <a:gd name="f17" fmla="+- f16 0 f14"/>
                <a:gd name="f18" fmla="+- f15 0 f14"/>
                <a:gd name="f19" fmla="*/ f18 1 6775"/>
                <a:gd name="f20" fmla="*/ f17 1 1693"/>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6775" h="1693">
                  <a:moveTo>
                    <a:pt x="f5" y="f6"/>
                  </a:moveTo>
                  <a:cubicBezTo>
                    <a:pt x="f7" y="f6"/>
                    <a:pt x="f2" y="f8"/>
                    <a:pt x="f2" y="f9"/>
                  </a:cubicBezTo>
                  <a:lnTo>
                    <a:pt x="f2" y="f4"/>
                  </a:lnTo>
                  <a:lnTo>
                    <a:pt x="f3" y="f4"/>
                  </a:lnTo>
                  <a:lnTo>
                    <a:pt x="f3" y="f9"/>
                  </a:lnTo>
                  <a:cubicBezTo>
                    <a:pt x="f3" y="f8"/>
                    <a:pt x="f10" y="f6"/>
                    <a:pt x="f1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982">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DAD21C-5D52-6EFB-3FB7-A38678732440}"/>
              </a:ext>
            </a:extLst>
          </p:cNvPr>
          <p:cNvSpPr txBox="1">
            <a:spLocks noGrp="1"/>
          </p:cNvSpPr>
          <p:nvPr>
            <p:ph type="body" idx="4294967295"/>
          </p:nvPr>
        </p:nvSpPr>
        <p:spPr>
          <a:xfrm>
            <a:off x="242645" y="92610"/>
            <a:ext cx="8679896" cy="543181"/>
          </a:xfrm>
        </p:spPr>
        <p:txBody>
          <a:bodyPr anchor="ctr" anchorCtr="1"/>
          <a:lstStyle/>
          <a:p>
            <a:pPr marL="0" lvl="0" indent="0" algn="ctr">
              <a:buNone/>
            </a:pPr>
            <a:r>
              <a:rPr lang="en-US" sz="3600">
                <a:solidFill>
                  <a:srgbClr val="000000"/>
                </a:solidFill>
                <a:latin typeface="Arial"/>
                <a:cs typeface="Arial" pitchFamily="34"/>
              </a:rPr>
              <a:t>Fully Editable Icon Sets: B</a:t>
            </a:r>
          </a:p>
        </p:txBody>
      </p:sp>
      <p:grpSp>
        <p:nvGrpSpPr>
          <p:cNvPr id="3" name="Grupo 3">
            <a:extLst>
              <a:ext uri="{FF2B5EF4-FFF2-40B4-BE49-F238E27FC236}">
                <a16:creationId xmlns:a16="http://schemas.microsoft.com/office/drawing/2014/main" id="{4727A8A0-A2B7-E3CF-911E-789118E4CA50}"/>
              </a:ext>
            </a:extLst>
          </p:cNvPr>
          <p:cNvGrpSpPr/>
          <p:nvPr/>
        </p:nvGrpSpPr>
        <p:grpSpPr>
          <a:xfrm>
            <a:off x="3128875" y="1179621"/>
            <a:ext cx="5793675" cy="3359816"/>
            <a:chOff x="3128875" y="1179621"/>
            <a:chExt cx="5793675" cy="3359816"/>
          </a:xfrm>
        </p:grpSpPr>
        <p:sp>
          <p:nvSpPr>
            <p:cNvPr id="4" name="Freeform 108">
              <a:extLst>
                <a:ext uri="{FF2B5EF4-FFF2-40B4-BE49-F238E27FC236}">
                  <a16:creationId xmlns:a16="http://schemas.microsoft.com/office/drawing/2014/main" id="{B981FB3F-8B86-AB8F-F3A2-4FAF5CD8FF16}"/>
                </a:ext>
              </a:extLst>
            </p:cNvPr>
            <p:cNvSpPr/>
            <p:nvPr/>
          </p:nvSpPr>
          <p:spPr>
            <a:xfrm>
              <a:off x="4530806" y="1242450"/>
              <a:ext cx="415402" cy="489222"/>
            </a:xfrm>
            <a:custGeom>
              <a:avLst/>
              <a:gdLst>
                <a:gd name="f0" fmla="val w"/>
                <a:gd name="f1" fmla="val h"/>
                <a:gd name="f2" fmla="val 0"/>
                <a:gd name="f3" fmla="val 341005"/>
                <a:gd name="f4" fmla="val 376812"/>
                <a:gd name="f5" fmla="val 179590"/>
                <a:gd name="f6" fmla="val 105941"/>
                <a:gd name="f7" fmla="val 189466"/>
                <a:gd name="f8" fmla="val 103284"/>
                <a:gd name="f9" fmla="val 200229"/>
                <a:gd name="f10" fmla="val 106383"/>
                <a:gd name="f11" fmla="val 207502"/>
                <a:gd name="f12" fmla="val 113978"/>
                <a:gd name="f13" fmla="val 205155"/>
                <a:gd name="f14" fmla="val 116193"/>
                <a:gd name="f15" fmla="val 198727"/>
                <a:gd name="f16" fmla="val 109493"/>
                <a:gd name="f17" fmla="val 189244"/>
                <a:gd name="f18" fmla="val 106732"/>
                <a:gd name="f19" fmla="val 180543"/>
                <a:gd name="f20" fmla="val 109027"/>
                <a:gd name="f21" fmla="val 171284"/>
                <a:gd name="f22" fmla="val 111470"/>
                <a:gd name="f23" fmla="val 164597"/>
                <a:gd name="f24" fmla="val 119184"/>
                <a:gd name="f25" fmla="val 163491"/>
                <a:gd name="f26" fmla="val 128699"/>
                <a:gd name="f27" fmla="val 160301"/>
                <a:gd name="f28" fmla="val 128192"/>
                <a:gd name="f29" fmla="val 160626"/>
                <a:gd name="f30" fmla="val 125509"/>
                <a:gd name="f31" fmla="val 161343"/>
                <a:gd name="f32" fmla="val 122953"/>
                <a:gd name="f33" fmla="val 162397"/>
                <a:gd name="f34" fmla="val 120583"/>
                <a:gd name="f35" fmla="val 163188"/>
                <a:gd name="f36" fmla="val 118806"/>
                <a:gd name="f37" fmla="val 164168"/>
                <a:gd name="f38" fmla="val 117134"/>
                <a:gd name="f39" fmla="val 165317"/>
                <a:gd name="f40" fmla="val 115593"/>
                <a:gd name="f41" fmla="val 184774"/>
                <a:gd name="f42" fmla="val 76800"/>
                <a:gd name="f43" fmla="val 189722"/>
                <a:gd name="f44" fmla="val 75892"/>
                <a:gd name="f45" fmla="val 194950"/>
                <a:gd name="f46" fmla="val 76276"/>
                <a:gd name="f47" fmla="val 199898"/>
                <a:gd name="f48" fmla="val 78055"/>
                <a:gd name="f49" fmla="val 198784"/>
                <a:gd name="f50" fmla="val 81085"/>
                <a:gd name="f51" fmla="val 190044"/>
                <a:gd name="f52" fmla="val 77951"/>
                <a:gd name="f53" fmla="val 180324"/>
                <a:gd name="f54" fmla="val 79705"/>
                <a:gd name="f55" fmla="val 173557"/>
                <a:gd name="f56" fmla="val 85636"/>
                <a:gd name="f57" fmla="val 166357"/>
                <a:gd name="f58" fmla="val 91948"/>
                <a:gd name="f59" fmla="val 163808"/>
                <a:gd name="f60" fmla="val 101834"/>
                <a:gd name="f61" fmla="val 167057"/>
                <a:gd name="f62" fmla="val 110845"/>
                <a:gd name="f63" fmla="val 163976"/>
                <a:gd name="f64" fmla="val 111813"/>
                <a:gd name="f65" fmla="val 161264"/>
                <a:gd name="f66" fmla="val 104174"/>
                <a:gd name="f67" fmla="val 162206"/>
                <a:gd name="f68" fmla="val 95982"/>
                <a:gd name="f69" fmla="val 166259"/>
                <a:gd name="f70" fmla="val 89343"/>
                <a:gd name="f71" fmla="val 171329"/>
                <a:gd name="f72" fmla="val 83298"/>
                <a:gd name="f73" fmla="val 175158"/>
                <a:gd name="f74" fmla="val 79908"/>
                <a:gd name="f75" fmla="val 179826"/>
                <a:gd name="f76" fmla="val 77708"/>
                <a:gd name="f77" fmla="val 179076"/>
                <a:gd name="f78" fmla="val 24908"/>
                <a:gd name="f79" fmla="val 173882"/>
                <a:gd name="f80" fmla="val 25821"/>
                <a:gd name="f81" fmla="val 169065"/>
                <a:gd name="f82" fmla="val 28595"/>
                <a:gd name="f83" fmla="val 165693"/>
                <a:gd name="f84" fmla="val 33023"/>
                <a:gd name="f85" fmla="val 165081"/>
                <a:gd name="f86" fmla="val 32645"/>
                <a:gd name="f87" fmla="val 164343"/>
                <a:gd name="f88" fmla="val 33841"/>
                <a:gd name="f89" fmla="val 159156"/>
                <a:gd name="f90" fmla="val 28989"/>
                <a:gd name="f91" fmla="val 147650"/>
                <a:gd name="f92" fmla="val 21890"/>
                <a:gd name="f93" fmla="val 132568"/>
                <a:gd name="f94" fmla="val 25462"/>
                <a:gd name="f95" fmla="val 125468"/>
                <a:gd name="f96" fmla="val 36968"/>
                <a:gd name="f97" fmla="val 125028"/>
                <a:gd name="f98" fmla="val 37682"/>
                <a:gd name="f99" fmla="val 124628"/>
                <a:gd name="f100" fmla="val 38410"/>
                <a:gd name="f101" fmla="val 124607"/>
                <a:gd name="f102" fmla="val 39302"/>
                <a:gd name="f103" fmla="val 121192"/>
                <a:gd name="f104" fmla="val 53871"/>
                <a:gd name="f105" fmla="val 126621"/>
                <a:gd name="f106" fmla="val 67918"/>
                <a:gd name="f107" fmla="val 137512"/>
                <a:gd name="f108" fmla="val 72288"/>
                <a:gd name="f109" fmla="val 136408"/>
                <a:gd name="f110" fmla="val 75373"/>
                <a:gd name="f111" fmla="val 125065"/>
                <a:gd name="f112" fmla="val 70889"/>
                <a:gd name="f113" fmla="val 118824"/>
                <a:gd name="f114" fmla="val 57470"/>
                <a:gd name="f115" fmla="val 120792"/>
                <a:gd name="f116" fmla="val 42874"/>
                <a:gd name="f117" fmla="val 110219"/>
                <a:gd name="f118" fmla="val 38045"/>
                <a:gd name="f119" fmla="val 97555"/>
                <a:gd name="f120" fmla="val 41998"/>
                <a:gd name="f121" fmla="val 91229"/>
                <a:gd name="f122" fmla="val 52250"/>
                <a:gd name="f123" fmla="val 86215"/>
                <a:gd name="f124" fmla="val 60377"/>
                <a:gd name="f125" fmla="val 87164"/>
                <a:gd name="f126" fmla="val 68019"/>
                <a:gd name="f127" fmla="val 90995"/>
                <a:gd name="f128" fmla="val 75559"/>
                <a:gd name="f129" fmla="val 88405"/>
                <a:gd name="f130" fmla="val 77546"/>
                <a:gd name="f131" fmla="val 86197"/>
                <a:gd name="f132" fmla="val 80074"/>
                <a:gd name="f133" fmla="val 84391"/>
                <a:gd name="f134" fmla="val 83001"/>
                <a:gd name="f135" fmla="val 75261"/>
                <a:gd name="f136" fmla="val 97799"/>
                <a:gd name="f137" fmla="val 79855"/>
                <a:gd name="f138" fmla="val 117197"/>
                <a:gd name="f139" fmla="val 94653"/>
                <a:gd name="f140" fmla="val 126328"/>
                <a:gd name="f141" fmla="val 99603"/>
                <a:gd name="f142" fmla="val 129383"/>
                <a:gd name="f143" fmla="val 105068"/>
                <a:gd name="f144" fmla="val 130901"/>
                <a:gd name="f145" fmla="val 110449"/>
                <a:gd name="f146" fmla="val 130283"/>
                <a:gd name="f147" fmla="val 111461"/>
                <a:gd name="f148" fmla="val 121556"/>
                <a:gd name="f149" fmla="val 114239"/>
                <a:gd name="f150" fmla="val 112980"/>
                <a:gd name="f151" fmla="val 118788"/>
                <a:gd name="f152" fmla="val 105103"/>
                <a:gd name="f153" fmla="val 122060"/>
                <a:gd name="f154" fmla="val 106993"/>
                <a:gd name="f155" fmla="val 117549"/>
                <a:gd name="f156" fmla="val 114804"/>
                <a:gd name="f157" fmla="val 114885"/>
                <a:gd name="f158" fmla="val 123345"/>
                <a:gd name="f159" fmla="val 114602"/>
                <a:gd name="f160" fmla="val 132066"/>
                <a:gd name="f161" fmla="val 118189"/>
                <a:gd name="f162" fmla="val 142541"/>
                <a:gd name="f163" fmla="val 127538"/>
                <a:gd name="f164" fmla="val 149533"/>
                <a:gd name="f165" fmla="val 138054"/>
                <a:gd name="f166" fmla="val 150704"/>
                <a:gd name="f167" fmla="val 138622"/>
                <a:gd name="f168" fmla="val 157584"/>
                <a:gd name="f169" fmla="val 141809"/>
                <a:gd name="f170" fmla="val 168599"/>
                <a:gd name="f171" fmla="val 152592"/>
                <a:gd name="f172" fmla="val 175355"/>
                <a:gd name="f173" fmla="val 163536"/>
                <a:gd name="f174" fmla="val 173320"/>
                <a:gd name="f175" fmla="val 163736"/>
                <a:gd name="f176" fmla="val 174011"/>
                <a:gd name="f177" fmla="val 165086"/>
                <a:gd name="f178" fmla="val 173621"/>
                <a:gd name="f179" fmla="val 165671"/>
                <a:gd name="f180" fmla="val 180699"/>
                <a:gd name="f181" fmla="val 169429"/>
                <a:gd name="f182" fmla="val 193686"/>
                <a:gd name="f183" fmla="val 183003"/>
                <a:gd name="f184" fmla="val 201168"/>
                <a:gd name="f185" fmla="val 195990"/>
                <a:gd name="f186" fmla="val 197411"/>
                <a:gd name="f187" fmla="val 196796"/>
                <a:gd name="f188" fmla="val 197178"/>
                <a:gd name="f189" fmla="val 197581"/>
                <a:gd name="f190" fmla="val 196907"/>
                <a:gd name="f191" fmla="val 198196"/>
                <a:gd name="f192" fmla="val 196260"/>
                <a:gd name="f193" fmla="val 209934"/>
                <a:gd name="f194" fmla="val 188156"/>
                <a:gd name="f195" fmla="val 215400"/>
                <a:gd name="f196" fmla="val 175007"/>
                <a:gd name="f197" fmla="val 211155"/>
                <a:gd name="f198" fmla="val 164763"/>
                <a:gd name="f199" fmla="val 205121"/>
                <a:gd name="f200" fmla="val 170199"/>
                <a:gd name="f201" fmla="val 196738"/>
                <a:gd name="f202" fmla="val 172687"/>
                <a:gd name="f203" fmla="val 188343"/>
                <a:gd name="f204" fmla="val 171472"/>
                <a:gd name="f205" fmla="val 188829"/>
                <a:gd name="f206" fmla="val 168281"/>
                <a:gd name="f207" fmla="val 198020"/>
                <a:gd name="f208" fmla="val 169602"/>
                <a:gd name="f209" fmla="val 207192"/>
                <a:gd name="f210" fmla="val 165939"/>
                <a:gd name="f211" fmla="val 212635"/>
                <a:gd name="f212" fmla="val 158774"/>
                <a:gd name="f213" fmla="val 218427"/>
                <a:gd name="f214" fmla="val 151149"/>
                <a:gd name="f215" fmla="val 218946"/>
                <a:gd name="f216" fmla="val 140953"/>
                <a:gd name="f217" fmla="val 213960"/>
                <a:gd name="f218" fmla="val 132774"/>
                <a:gd name="f219" fmla="val 216785"/>
                <a:gd name="f220" fmla="val 131210"/>
                <a:gd name="f221" fmla="val 222366"/>
                <a:gd name="f222" fmla="val 140465"/>
                <a:gd name="f223" fmla="val 221779"/>
                <a:gd name="f224" fmla="val 151983"/>
                <a:gd name="f225" fmla="val 215286"/>
                <a:gd name="f226" fmla="val 160619"/>
                <a:gd name="f227" fmla="val 213805"/>
                <a:gd name="f228" fmla="val 162105"/>
                <a:gd name="f229" fmla="val 172938"/>
                <a:gd name="f230" fmla="val 214526"/>
                <a:gd name="f231" fmla="val 186813"/>
                <a:gd name="f232" fmla="val 203421"/>
                <a:gd name="f233" fmla="val 196175"/>
                <a:gd name="f234" fmla="val 208012"/>
                <a:gd name="f235" fmla="val 206854"/>
                <a:gd name="f236" fmla="val 220050"/>
                <a:gd name="f237" fmla="val 212429"/>
                <a:gd name="f238" fmla="val 231622"/>
                <a:gd name="f239" fmla="val 209082"/>
                <a:gd name="f240" fmla="val 239377"/>
                <a:gd name="f241" fmla="val 206838"/>
                <a:gd name="f242" fmla="val 243741"/>
                <a:gd name="f243" fmla="val 201989"/>
                <a:gd name="f244" fmla="val 246092"/>
                <a:gd name="f245" fmla="val 195539"/>
                <a:gd name="f246" fmla="val 255042"/>
                <a:gd name="f247" fmla="val 199507"/>
                <a:gd name="f248" fmla="val 265290"/>
                <a:gd name="f249" fmla="val 198199"/>
                <a:gd name="f250" fmla="val 272958"/>
                <a:gd name="f251" fmla="val 192601"/>
                <a:gd name="f252" fmla="val 276795"/>
                <a:gd name="f253" fmla="val 193971"/>
                <a:gd name="f254" fmla="val 289009"/>
                <a:gd name="f255" fmla="val 194016"/>
                <a:gd name="f256" fmla="val 298363"/>
                <a:gd name="f257" fmla="val 193248"/>
                <a:gd name="f258" fmla="val 304258"/>
                <a:gd name="f259" fmla="val 183694"/>
                <a:gd name="f260" fmla="val 309343"/>
                <a:gd name="f261" fmla="val 175453"/>
                <a:gd name="f262" fmla="val 308953"/>
                <a:gd name="f263" fmla="val 165378"/>
                <a:gd name="f264" fmla="val 303795"/>
                <a:gd name="f265" fmla="val 157923"/>
                <a:gd name="f266" fmla="val 298315"/>
                <a:gd name="f267" fmla="val 164420"/>
                <a:gd name="f268" fmla="val 291041"/>
                <a:gd name="f269" fmla="val 168177"/>
                <a:gd name="f270" fmla="val 283702"/>
                <a:gd name="f271" fmla="val 168174"/>
                <a:gd name="f272" fmla="val 283555"/>
                <a:gd name="f273" fmla="val 164527"/>
                <a:gd name="f274" fmla="val 293404"/>
                <a:gd name="f275" fmla="val 164978"/>
                <a:gd name="f276" fmla="val 303289"/>
                <a:gd name="f277" fmla="val 157339"/>
                <a:gd name="f278" fmla="val 308110"/>
                <a:gd name="f279" fmla="val 145450"/>
                <a:gd name="f280" fmla="val 311022"/>
                <a:gd name="f281" fmla="val 136198"/>
                <a:gd name="f282" fmla="val 308752"/>
                <a:gd name="f283" fmla="val 126109"/>
                <a:gd name="f284" fmla="val 302169"/>
                <a:gd name="f285" fmla="val 119023"/>
                <a:gd name="f286" fmla="val 296249"/>
                <a:gd name="f287" fmla="val 127191"/>
                <a:gd name="f288" fmla="val 286098"/>
                <a:gd name="f289" fmla="val 131525"/>
                <a:gd name="f290" fmla="val 275782"/>
                <a:gd name="f291" fmla="val 130309"/>
                <a:gd name="f292" fmla="val 276183"/>
                <a:gd name="f293" fmla="val 127106"/>
                <a:gd name="f294" fmla="val 285405"/>
                <a:gd name="f295" fmla="val 128184"/>
                <a:gd name="f296" fmla="val 294478"/>
                <a:gd name="f297" fmla="val 124281"/>
                <a:gd name="f298" fmla="val 299730"/>
                <a:gd name="f299" fmla="val 116974"/>
                <a:gd name="f300" fmla="val 300207"/>
                <a:gd name="f301" fmla="val 116045"/>
                <a:gd name="f302" fmla="val 300079"/>
                <a:gd name="f303" fmla="val 107222"/>
                <a:gd name="f304" fmla="val 295342"/>
                <a:gd name="f305" fmla="val 98867"/>
                <a:gd name="f306" fmla="val 287259"/>
                <a:gd name="f307" fmla="val 93880"/>
                <a:gd name="f308" fmla="val 284295"/>
                <a:gd name="f309" fmla="val 92051"/>
                <a:gd name="f310" fmla="val 281129"/>
                <a:gd name="f311" fmla="val 90828"/>
                <a:gd name="f312" fmla="val 277855"/>
                <a:gd name="f313" fmla="val 90561"/>
                <a:gd name="f314" fmla="val 271916"/>
                <a:gd name="f315" fmla="val 104194"/>
                <a:gd name="f316" fmla="val 259881"/>
                <a:gd name="f317" fmla="val 112708"/>
                <a:gd name="f318" fmla="val 248172"/>
                <a:gd name="f319" fmla="val 111695"/>
                <a:gd name="f320" fmla="val 248002"/>
                <a:gd name="f321" fmla="val 114741"/>
                <a:gd name="f322" fmla="val 246936"/>
                <a:gd name="f323" fmla="val 117719"/>
                <a:gd name="f324" fmla="val 245089"/>
                <a:gd name="f325" fmla="val 120348"/>
                <a:gd name="f326" fmla="val 241307"/>
                <a:gd name="f327" fmla="val 125729"/>
                <a:gd name="f328" fmla="val 234825"/>
                <a:gd name="f329" fmla="val 128827"/>
                <a:gd name="f330" fmla="val 228007"/>
                <a:gd name="f331" fmla="val 128511"/>
                <a:gd name="f332" fmla="val 228158"/>
                <a:gd name="f333" fmla="val 125380"/>
                <a:gd name="f334" fmla="val 233848"/>
                <a:gd name="f335" fmla="val 125642"/>
                <a:gd name="f336" fmla="val 239262"/>
                <a:gd name="f337" fmla="val 123097"/>
                <a:gd name="f338" fmla="val 242439"/>
                <a:gd name="f339" fmla="val 118667"/>
                <a:gd name="f340" fmla="val 244071"/>
                <a:gd name="f341" fmla="val 116391"/>
                <a:gd name="f342" fmla="val 244987"/>
                <a:gd name="f343" fmla="val 113796"/>
                <a:gd name="f344" fmla="val 245116"/>
                <a:gd name="f345" fmla="val 111152"/>
                <a:gd name="f346" fmla="val 243716"/>
                <a:gd name="f347" fmla="val 110904"/>
                <a:gd name="f348" fmla="val 244539"/>
                <a:gd name="f349" fmla="val 108155"/>
                <a:gd name="f350" fmla="val 244792"/>
                <a:gd name="f351" fmla="val 106166"/>
                <a:gd name="f352" fmla="val 244131"/>
                <a:gd name="f353" fmla="val 104285"/>
                <a:gd name="f354" fmla="val 243078"/>
                <a:gd name="f355" fmla="val 102544"/>
                <a:gd name="f356" fmla="val 240257"/>
                <a:gd name="f357" fmla="val 97875"/>
                <a:gd name="f358" fmla="val 235048"/>
                <a:gd name="f359" fmla="val 94922"/>
                <a:gd name="f360" fmla="val 229344"/>
                <a:gd name="f361" fmla="val 94755"/>
                <a:gd name="f362" fmla="val 229436"/>
                <a:gd name="f363" fmla="val 91621"/>
                <a:gd name="f364" fmla="val 236268"/>
                <a:gd name="f365" fmla="val 91821"/>
                <a:gd name="f366" fmla="val 242499"/>
                <a:gd name="f367" fmla="val 95409"/>
                <a:gd name="f368" fmla="val 245850"/>
                <a:gd name="f369" fmla="val 101072"/>
                <a:gd name="f370" fmla="val 247129"/>
                <a:gd name="f371" fmla="val 103235"/>
                <a:gd name="f372" fmla="val 247915"/>
                <a:gd name="f373" fmla="val 105575"/>
                <a:gd name="f374" fmla="val 248037"/>
                <a:gd name="f375" fmla="val 107973"/>
                <a:gd name="f376" fmla="val 258268"/>
                <a:gd name="f377" fmla="val 109553"/>
                <a:gd name="f378" fmla="val 268981"/>
                <a:gd name="f379" fmla="val 102051"/>
                <a:gd name="f380" fmla="val 274232"/>
                <a:gd name="f381" fmla="val 89778"/>
                <a:gd name="f382" fmla="val 278708"/>
                <a:gd name="f383" fmla="val 77339"/>
                <a:gd name="f384" fmla="val 274020"/>
                <a:gd name="f385" fmla="val 63056"/>
                <a:gd name="f386" fmla="val 262316"/>
                <a:gd name="f387" fmla="val 55834"/>
                <a:gd name="f388" fmla="val 257734"/>
                <a:gd name="f389" fmla="val 53007"/>
                <a:gd name="f390" fmla="val 252666"/>
                <a:gd name="f391" fmla="val 51626"/>
                <a:gd name="f392" fmla="val 247691"/>
                <a:gd name="f393" fmla="val 52231"/>
                <a:gd name="f394" fmla="val 248705"/>
                <a:gd name="f395" fmla="val 60913"/>
                <a:gd name="f396" fmla="val 245967"/>
                <a:gd name="f397" fmla="val 69020"/>
                <a:gd name="f398" fmla="val 239739"/>
                <a:gd name="f399" fmla="val 74185"/>
                <a:gd name="f400" fmla="val 237649"/>
                <a:gd name="f401" fmla="val 71664"/>
                <a:gd name="f402" fmla="val 244579"/>
                <a:gd name="f403" fmla="val 65918"/>
                <a:gd name="f404" fmla="val 246481"/>
                <a:gd name="f405" fmla="val 55888"/>
                <a:gd name="f406" fmla="val 243151"/>
                <a:gd name="f407" fmla="val 45920"/>
                <a:gd name="f408" fmla="val 241194"/>
                <a:gd name="f409" fmla="val 40124"/>
                <a:gd name="f410" fmla="val 237183"/>
                <a:gd name="f411" fmla="val 35004"/>
                <a:gd name="f412" fmla="val 231542"/>
                <a:gd name="f413" fmla="val 31523"/>
                <a:gd name="f414" fmla="val 221392"/>
                <a:gd name="f415" fmla="val 25261"/>
                <a:gd name="f416" fmla="val 208864"/>
                <a:gd name="f417" fmla="val 26095"/>
                <a:gd name="f418" fmla="val 199763"/>
                <a:gd name="f419" fmla="val 32668"/>
                <a:gd name="f420" fmla="val 194721"/>
                <a:gd name="f421" fmla="val 27952"/>
                <a:gd name="f422" fmla="val 189842"/>
                <a:gd name="f423" fmla="val 24941"/>
                <a:gd name="f424" fmla="val 184271"/>
                <a:gd name="f425" fmla="val 23995"/>
                <a:gd name="f426" fmla="val 190632"/>
                <a:gd name="f427" fmla="val 62"/>
                <a:gd name="f428" fmla="val 300121"/>
                <a:gd name="f429" fmla="val 2329"/>
                <a:gd name="f430" fmla="val 391248"/>
                <a:gd name="f431" fmla="val 125645"/>
                <a:gd name="f432" fmla="val 309641"/>
                <a:gd name="f433" fmla="val 225160"/>
                <a:gd name="f434" fmla="val 282892"/>
                <a:gd name="f435" fmla="val 251229"/>
                <a:gd name="f436" fmla="val 279266"/>
                <a:gd name="f437" fmla="val 288859"/>
                <a:gd name="f438" fmla="val 302841"/>
                <a:gd name="f439" fmla="val 374772"/>
                <a:gd name="f440" fmla="val 121266"/>
                <a:gd name="f441" fmla="val 109025"/>
                <a:gd name="f442" fmla="val 322355"/>
                <a:gd name="f443" fmla="val 76580"/>
                <a:gd name="f444" fmla="val 333165"/>
                <a:gd name="f445" fmla="val 40716"/>
                <a:gd name="f446" fmla="val 329924"/>
                <a:gd name="f447" fmla="val 28778"/>
                <a:gd name="f448" fmla="val 318327"/>
                <a:gd name="f449" fmla="val 22923"/>
                <a:gd name="f450" fmla="val 311868"/>
                <a:gd name="f451" fmla="val 25422"/>
                <a:gd name="f452" fmla="val 291738"/>
                <a:gd name="f453" fmla="val 32859"/>
                <a:gd name="f454" fmla="val 276164"/>
                <a:gd name="f455" fmla="val 35235"/>
                <a:gd name="f456" fmla="val 270344"/>
                <a:gd name="f457" fmla="val 23179"/>
                <a:gd name="f458" fmla="val 268321"/>
                <a:gd name="f459" fmla="val 20618"/>
                <a:gd name="f460" fmla="val 259843"/>
                <a:gd name="f461" fmla="val 19440"/>
                <a:gd name="f462" fmla="val 251965"/>
                <a:gd name="f463" fmla="val 27377"/>
                <a:gd name="f464" fmla="val 251682"/>
                <a:gd name="f465" fmla="val 30757"/>
                <a:gd name="f466" fmla="val 247602"/>
                <a:gd name="f467" fmla="val 18516"/>
                <a:gd name="f468" fmla="val 238938"/>
                <a:gd name="f469" fmla="val 12669"/>
                <a:gd name="f470" fmla="val 232923"/>
                <a:gd name="f471" fmla="val 25811"/>
                <a:gd name="f472" fmla="val 221592"/>
                <a:gd name="f473" fmla="val 29458"/>
                <a:gd name="f474" fmla="val 212919"/>
                <a:gd name="f475" fmla="val 16679"/>
                <a:gd name="f476" fmla="val 208924"/>
                <a:gd name="f477" fmla="val 7006"/>
                <a:gd name="f478" fmla="val 203466"/>
                <a:gd name="f479" fmla="val 307"/>
                <a:gd name="f480" fmla="val 196983"/>
                <a:gd name="f481" fmla="val -2572"/>
                <a:gd name="f482" fmla="val 186228"/>
                <a:gd name="f483" fmla="val 15339"/>
                <a:gd name="f484" fmla="val 171234"/>
                <a:gd name="f485" fmla="val 31089"/>
                <a:gd name="f486" fmla="val 151672"/>
                <a:gd name="f487" fmla="val 47602"/>
                <a:gd name="f488" fmla="val 132201"/>
                <a:gd name="f489" fmla="val 33821"/>
                <a:gd name="f490" fmla="val 117353"/>
                <a:gd name="f491" fmla="val 46470"/>
                <a:gd name="f492" fmla="val 75544"/>
                <a:gd name="f493" fmla="val 66559"/>
                <a:gd name="f494" fmla="val 23813"/>
                <a:gd name="f495" fmla="val 114124"/>
                <a:gd name="f496" fmla="val -1423"/>
                <a:gd name="f497" fmla="*/ f0 1 341005"/>
                <a:gd name="f498" fmla="*/ f1 1 376812"/>
                <a:gd name="f499" fmla="val f2"/>
                <a:gd name="f500" fmla="val f3"/>
                <a:gd name="f501" fmla="val f4"/>
                <a:gd name="f502" fmla="+- f501 0 f499"/>
                <a:gd name="f503" fmla="+- f500 0 f499"/>
                <a:gd name="f504" fmla="*/ f503 1 341005"/>
                <a:gd name="f505" fmla="*/ f502 1 376812"/>
                <a:gd name="f506" fmla="*/ f499 1 f504"/>
                <a:gd name="f507" fmla="*/ f500 1 f504"/>
                <a:gd name="f508" fmla="*/ f499 1 f505"/>
                <a:gd name="f509" fmla="*/ f501 1 f505"/>
                <a:gd name="f510" fmla="*/ f506 f497 1"/>
                <a:gd name="f511" fmla="*/ f507 f497 1"/>
                <a:gd name="f512" fmla="*/ f509 f498 1"/>
                <a:gd name="f513" fmla="*/ f508 f498 1"/>
              </a:gdLst>
              <a:ahLst/>
              <a:cxnLst>
                <a:cxn ang="3cd4">
                  <a:pos x="hc" y="t"/>
                </a:cxn>
                <a:cxn ang="0">
                  <a:pos x="r" y="vc"/>
                </a:cxn>
                <a:cxn ang="cd4">
                  <a:pos x="hc" y="b"/>
                </a:cxn>
                <a:cxn ang="cd2">
                  <a:pos x="l" y="vc"/>
                </a:cxn>
              </a:cxnLst>
              <a:rect l="f510" t="f513" r="f511" b="f512"/>
              <a:pathLst>
                <a:path w="341005" h="376812">
                  <a:moveTo>
                    <a:pt x="f5" y="f6"/>
                  </a:moveTo>
                  <a:cubicBezTo>
                    <a:pt x="f7" y="f8"/>
                    <a:pt x="f9" y="f10"/>
                    <a:pt x="f11" y="f12"/>
                  </a:cubicBezTo>
                  <a:lnTo>
                    <a:pt x="f13" y="f14"/>
                  </a:lnTo>
                  <a:cubicBezTo>
                    <a:pt x="f15" y="f16"/>
                    <a:pt x="f17" y="f18"/>
                    <a:pt x="f19" y="f20"/>
                  </a:cubicBezTo>
                  <a:cubicBezTo>
                    <a:pt x="f21" y="f22"/>
                    <a:pt x="f23" y="f24"/>
                    <a:pt x="f25" y="f26"/>
                  </a:cubicBezTo>
                  <a:lnTo>
                    <a:pt x="f27" y="f28"/>
                  </a:lnTo>
                  <a:cubicBezTo>
                    <a:pt x="f29" y="f30"/>
                    <a:pt x="f31" y="f32"/>
                    <a:pt x="f33" y="f34"/>
                  </a:cubicBezTo>
                  <a:cubicBezTo>
                    <a:pt x="f35" y="f36"/>
                    <a:pt x="f37" y="f38"/>
                    <a:pt x="f39" y="f40"/>
                  </a:cubicBezTo>
                  <a:close/>
                  <a:moveTo>
                    <a:pt x="f41" y="f42"/>
                  </a:moveTo>
                  <a:cubicBezTo>
                    <a:pt x="f43" y="f44"/>
                    <a:pt x="f45" y="f46"/>
                    <a:pt x="f47" y="f48"/>
                  </a:cubicBezTo>
                  <a:lnTo>
                    <a:pt x="f49" y="f50"/>
                  </a:lnTo>
                  <a:cubicBezTo>
                    <a:pt x="f51" y="f52"/>
                    <a:pt x="f53" y="f54"/>
                    <a:pt x="f55" y="f56"/>
                  </a:cubicBezTo>
                  <a:cubicBezTo>
                    <a:pt x="f57" y="f58"/>
                    <a:pt x="f59" y="f60"/>
                    <a:pt x="f61" y="f62"/>
                  </a:cubicBezTo>
                  <a:lnTo>
                    <a:pt x="f63" y="f64"/>
                  </a:lnTo>
                  <a:cubicBezTo>
                    <a:pt x="f65" y="f66"/>
                    <a:pt x="f67" y="f68"/>
                    <a:pt x="f69" y="f70"/>
                  </a:cubicBezTo>
                  <a:lnTo>
                    <a:pt x="f71" y="f72"/>
                  </a:lnTo>
                  <a:cubicBezTo>
                    <a:pt x="f73" y="f74"/>
                    <a:pt x="f75" y="f76"/>
                    <a:pt x="f41" y="f42"/>
                  </a:cubicBezTo>
                  <a:close/>
                  <a:moveTo>
                    <a:pt x="f77" y="f78"/>
                  </a:moveTo>
                  <a:cubicBezTo>
                    <a:pt x="f79" y="f80"/>
                    <a:pt x="f81" y="f82"/>
                    <a:pt x="f83" y="f84"/>
                  </a:cubicBezTo>
                  <a:lnTo>
                    <a:pt x="f85" y="f86"/>
                  </a:lnTo>
                  <a:lnTo>
                    <a:pt x="f87" y="f88"/>
                  </a:lnTo>
                  <a:lnTo>
                    <a:pt x="f89" y="f90"/>
                  </a:lnTo>
                  <a:cubicBezTo>
                    <a:pt x="f91" y="f92"/>
                    <a:pt x="f93" y="f94"/>
                    <a:pt x="f95" y="f96"/>
                  </a:cubicBezTo>
                  <a:cubicBezTo>
                    <a:pt x="f97" y="f98"/>
                    <a:pt x="f99" y="f100"/>
                    <a:pt x="f101" y="f102"/>
                  </a:cubicBezTo>
                  <a:cubicBezTo>
                    <a:pt x="f103" y="f104"/>
                    <a:pt x="f105" y="f106"/>
                    <a:pt x="f107" y="f108"/>
                  </a:cubicBezTo>
                  <a:lnTo>
                    <a:pt x="f109" y="f110"/>
                  </a:lnTo>
                  <a:cubicBezTo>
                    <a:pt x="f111" y="f112"/>
                    <a:pt x="f113" y="f114"/>
                    <a:pt x="f115" y="f116"/>
                  </a:cubicBezTo>
                  <a:cubicBezTo>
                    <a:pt x="f117" y="f118"/>
                    <a:pt x="f119" y="f120"/>
                    <a:pt x="f121" y="f122"/>
                  </a:cubicBezTo>
                  <a:cubicBezTo>
                    <a:pt x="f123" y="f124"/>
                    <a:pt x="f125" y="f126"/>
                    <a:pt x="f127" y="f128"/>
                  </a:cubicBezTo>
                  <a:cubicBezTo>
                    <a:pt x="f129" y="f130"/>
                    <a:pt x="f131" y="f132"/>
                    <a:pt x="f133" y="f134"/>
                  </a:cubicBezTo>
                  <a:cubicBezTo>
                    <a:pt x="f135" y="f136"/>
                    <a:pt x="f137" y="f138"/>
                    <a:pt x="f139" y="f140"/>
                  </a:cubicBezTo>
                  <a:cubicBezTo>
                    <a:pt x="f141" y="f142"/>
                    <a:pt x="f143" y="f144"/>
                    <a:pt x="f145" y="f146"/>
                  </a:cubicBezTo>
                  <a:cubicBezTo>
                    <a:pt x="f147" y="f148"/>
                    <a:pt x="f149" y="f150"/>
                    <a:pt x="f151" y="f152"/>
                  </a:cubicBezTo>
                  <a:lnTo>
                    <a:pt x="f153" y="f154"/>
                  </a:lnTo>
                  <a:cubicBezTo>
                    <a:pt x="f155" y="f156"/>
                    <a:pt x="f157" y="f158"/>
                    <a:pt x="f159" y="f160"/>
                  </a:cubicBezTo>
                  <a:cubicBezTo>
                    <a:pt x="f161" y="f162"/>
                    <a:pt x="f163" y="f164"/>
                    <a:pt x="f165" y="f166"/>
                  </a:cubicBezTo>
                  <a:lnTo>
                    <a:pt x="f167" y="f168"/>
                  </a:lnTo>
                  <a:cubicBezTo>
                    <a:pt x="f169" y="f170"/>
                    <a:pt x="f171" y="f172"/>
                    <a:pt x="f173" y="f174"/>
                  </a:cubicBezTo>
                  <a:lnTo>
                    <a:pt x="f175" y="f176"/>
                  </a:lnTo>
                  <a:lnTo>
                    <a:pt x="f177" y="f178"/>
                  </a:lnTo>
                  <a:lnTo>
                    <a:pt x="f179" y="f180"/>
                  </a:lnTo>
                  <a:cubicBezTo>
                    <a:pt x="f181" y="f182"/>
                    <a:pt x="f183" y="f184"/>
                    <a:pt x="f185" y="f186"/>
                  </a:cubicBezTo>
                  <a:cubicBezTo>
                    <a:pt x="f187" y="f188"/>
                    <a:pt x="f189" y="f190"/>
                    <a:pt x="f191" y="f192"/>
                  </a:cubicBezTo>
                  <a:cubicBezTo>
                    <a:pt x="f193" y="f194"/>
                    <a:pt x="f195" y="f196"/>
                    <a:pt x="f197" y="f198"/>
                  </a:cubicBezTo>
                  <a:cubicBezTo>
                    <a:pt x="f199" y="f200"/>
                    <a:pt x="f201" y="f202"/>
                    <a:pt x="f203" y="f204"/>
                  </a:cubicBezTo>
                  <a:lnTo>
                    <a:pt x="f205" y="f206"/>
                  </a:lnTo>
                  <a:cubicBezTo>
                    <a:pt x="f207" y="f208"/>
                    <a:pt x="f209" y="f210"/>
                    <a:pt x="f211" y="f212"/>
                  </a:cubicBezTo>
                  <a:cubicBezTo>
                    <a:pt x="f213" y="f214"/>
                    <a:pt x="f215" y="f216"/>
                    <a:pt x="f217" y="f218"/>
                  </a:cubicBezTo>
                  <a:lnTo>
                    <a:pt x="f219" y="f220"/>
                  </a:lnTo>
                  <a:cubicBezTo>
                    <a:pt x="f221" y="f222"/>
                    <a:pt x="f223" y="f224"/>
                    <a:pt x="f225" y="f226"/>
                  </a:cubicBezTo>
                  <a:lnTo>
                    <a:pt x="f227" y="f228"/>
                  </a:lnTo>
                  <a:cubicBezTo>
                    <a:pt x="f215" y="f229"/>
                    <a:pt x="f230" y="f231"/>
                    <a:pt x="f232" y="f233"/>
                  </a:cubicBezTo>
                  <a:cubicBezTo>
                    <a:pt x="f234" y="f235"/>
                    <a:pt x="f236" y="f237"/>
                    <a:pt x="f238" y="f239"/>
                  </a:cubicBezTo>
                  <a:cubicBezTo>
                    <a:pt x="f240" y="f241"/>
                    <a:pt x="f242" y="f243"/>
                    <a:pt x="f244" y="f245"/>
                  </a:cubicBezTo>
                  <a:cubicBezTo>
                    <a:pt x="f246" y="f247"/>
                    <a:pt x="f248" y="f249"/>
                    <a:pt x="f250" y="f251"/>
                  </a:cubicBezTo>
                  <a:lnTo>
                    <a:pt x="f252" y="f253"/>
                  </a:lnTo>
                  <a:cubicBezTo>
                    <a:pt x="f254" y="f255"/>
                    <a:pt x="f256" y="f257"/>
                    <a:pt x="f258" y="f259"/>
                  </a:cubicBezTo>
                  <a:cubicBezTo>
                    <a:pt x="f260" y="f261"/>
                    <a:pt x="f262" y="f263"/>
                    <a:pt x="f264" y="f265"/>
                  </a:cubicBezTo>
                  <a:cubicBezTo>
                    <a:pt x="f266" y="f267"/>
                    <a:pt x="f268" y="f269"/>
                    <a:pt x="f270" y="f271"/>
                  </a:cubicBezTo>
                  <a:lnTo>
                    <a:pt x="f272" y="f273"/>
                  </a:lnTo>
                  <a:cubicBezTo>
                    <a:pt x="f274" y="f275"/>
                    <a:pt x="f276" y="f277"/>
                    <a:pt x="f278" y="f279"/>
                  </a:cubicBezTo>
                  <a:cubicBezTo>
                    <a:pt x="f280" y="f281"/>
                    <a:pt x="f282" y="f283"/>
                    <a:pt x="f284" y="f285"/>
                  </a:cubicBezTo>
                  <a:cubicBezTo>
                    <a:pt x="f286" y="f287"/>
                    <a:pt x="f288" y="f289"/>
                    <a:pt x="f290" y="f291"/>
                  </a:cubicBezTo>
                  <a:lnTo>
                    <a:pt x="f292" y="f293"/>
                  </a:lnTo>
                  <a:cubicBezTo>
                    <a:pt x="f294" y="f295"/>
                    <a:pt x="f296" y="f297"/>
                    <a:pt x="f298" y="f299"/>
                  </a:cubicBezTo>
                  <a:lnTo>
                    <a:pt x="f300" y="f301"/>
                  </a:lnTo>
                  <a:cubicBezTo>
                    <a:pt x="f302" y="f303"/>
                    <a:pt x="f304" y="f305"/>
                    <a:pt x="f306" y="f307"/>
                  </a:cubicBezTo>
                  <a:cubicBezTo>
                    <a:pt x="f308" y="f309"/>
                    <a:pt x="f310" y="f311"/>
                    <a:pt x="f312" y="f313"/>
                  </a:cubicBezTo>
                  <a:cubicBezTo>
                    <a:pt x="f314" y="f315"/>
                    <a:pt x="f316" y="f317"/>
                    <a:pt x="f318" y="f319"/>
                  </a:cubicBezTo>
                  <a:cubicBezTo>
                    <a:pt x="f320" y="f321"/>
                    <a:pt x="f322" y="f323"/>
                    <a:pt x="f324" y="f325"/>
                  </a:cubicBezTo>
                  <a:cubicBezTo>
                    <a:pt x="f326" y="f327"/>
                    <a:pt x="f328" y="f329"/>
                    <a:pt x="f330" y="f331"/>
                  </a:cubicBezTo>
                  <a:lnTo>
                    <a:pt x="f332" y="f333"/>
                  </a:lnTo>
                  <a:cubicBezTo>
                    <a:pt x="f334" y="f335"/>
                    <a:pt x="f336" y="f337"/>
                    <a:pt x="f338" y="f339"/>
                  </a:cubicBezTo>
                  <a:cubicBezTo>
                    <a:pt x="f340" y="f341"/>
                    <a:pt x="f342" y="f343"/>
                    <a:pt x="f344" y="f345"/>
                  </a:cubicBezTo>
                  <a:lnTo>
                    <a:pt x="f346" y="f347"/>
                  </a:lnTo>
                  <a:lnTo>
                    <a:pt x="f348" y="f349"/>
                  </a:lnTo>
                  <a:cubicBezTo>
                    <a:pt x="f350" y="f351"/>
                    <a:pt x="f352" y="f353"/>
                    <a:pt x="f354" y="f355"/>
                  </a:cubicBezTo>
                  <a:cubicBezTo>
                    <a:pt x="f356" y="f357"/>
                    <a:pt x="f358" y="f359"/>
                    <a:pt x="f360" y="f361"/>
                  </a:cubicBezTo>
                  <a:lnTo>
                    <a:pt x="f362" y="f363"/>
                  </a:lnTo>
                  <a:cubicBezTo>
                    <a:pt x="f364" y="f365"/>
                    <a:pt x="f366" y="f367"/>
                    <a:pt x="f368" y="f369"/>
                  </a:cubicBezTo>
                  <a:cubicBezTo>
                    <a:pt x="f370" y="f371"/>
                    <a:pt x="f372" y="f373"/>
                    <a:pt x="f374" y="f375"/>
                  </a:cubicBezTo>
                  <a:cubicBezTo>
                    <a:pt x="f376" y="f377"/>
                    <a:pt x="f378" y="f379"/>
                    <a:pt x="f380" y="f381"/>
                  </a:cubicBezTo>
                  <a:cubicBezTo>
                    <a:pt x="f382" y="f383"/>
                    <a:pt x="f384" y="f385"/>
                    <a:pt x="f386" y="f387"/>
                  </a:cubicBezTo>
                  <a:cubicBezTo>
                    <a:pt x="f388" y="f389"/>
                    <a:pt x="f390" y="f391"/>
                    <a:pt x="f392" y="f393"/>
                  </a:cubicBezTo>
                  <a:cubicBezTo>
                    <a:pt x="f394" y="f395"/>
                    <a:pt x="f396" y="f397"/>
                    <a:pt x="f398" y="f399"/>
                  </a:cubicBezTo>
                  <a:lnTo>
                    <a:pt x="f400" y="f401"/>
                  </a:lnTo>
                  <a:cubicBezTo>
                    <a:pt x="f402" y="f403"/>
                    <a:pt x="f404" y="f405"/>
                    <a:pt x="f406" y="f407"/>
                  </a:cubicBezTo>
                  <a:cubicBezTo>
                    <a:pt x="f408" y="f409"/>
                    <a:pt x="f410" y="f411"/>
                    <a:pt x="f412" y="f413"/>
                  </a:cubicBezTo>
                  <a:cubicBezTo>
                    <a:pt x="f414" y="f415"/>
                    <a:pt x="f416" y="f417"/>
                    <a:pt x="f418" y="f419"/>
                  </a:cubicBezTo>
                  <a:lnTo>
                    <a:pt x="f420" y="f421"/>
                  </a:lnTo>
                  <a:cubicBezTo>
                    <a:pt x="f422" y="f423"/>
                    <a:pt x="f424" y="f425"/>
                    <a:pt x="f77" y="f78"/>
                  </a:cubicBezTo>
                  <a:close/>
                  <a:moveTo>
                    <a:pt x="f426" y="f427"/>
                  </a:moveTo>
                  <a:cubicBezTo>
                    <a:pt x="f428" y="f429"/>
                    <a:pt x="f430" y="f431"/>
                    <a:pt x="f432" y="f433"/>
                  </a:cubicBezTo>
                  <a:cubicBezTo>
                    <a:pt x="f434" y="f435"/>
                    <a:pt x="f436" y="f437"/>
                    <a:pt x="f438" y="f439"/>
                  </a:cubicBezTo>
                  <a:lnTo>
                    <a:pt x="f440" y="f4"/>
                  </a:lnTo>
                  <a:lnTo>
                    <a:pt x="f441" y="f442"/>
                  </a:lnTo>
                  <a:cubicBezTo>
                    <a:pt x="f443" y="f444"/>
                    <a:pt x="f445" y="f446"/>
                    <a:pt x="f447" y="f448"/>
                  </a:cubicBezTo>
                  <a:cubicBezTo>
                    <a:pt x="f449" y="f450"/>
                    <a:pt x="f451" y="f452"/>
                    <a:pt x="f453" y="f454"/>
                  </a:cubicBezTo>
                  <a:cubicBezTo>
                    <a:pt x="f455" y="f456"/>
                    <a:pt x="f457" y="f458"/>
                    <a:pt x="f459" y="f460"/>
                  </a:cubicBezTo>
                  <a:cubicBezTo>
                    <a:pt x="f461" y="f462"/>
                    <a:pt x="f463" y="f464"/>
                    <a:pt x="f465" y="f466"/>
                  </a:cubicBezTo>
                  <a:lnTo>
                    <a:pt x="f467" y="f468"/>
                  </a:lnTo>
                  <a:cubicBezTo>
                    <a:pt x="f469" y="f470"/>
                    <a:pt x="f471" y="f472"/>
                    <a:pt x="f473" y="f474"/>
                  </a:cubicBezTo>
                  <a:cubicBezTo>
                    <a:pt x="f475" y="f476"/>
                    <a:pt x="f477" y="f478"/>
                    <a:pt x="f479" y="f480"/>
                  </a:cubicBezTo>
                  <a:cubicBezTo>
                    <a:pt x="f481" y="f482"/>
                    <a:pt x="f483" y="f484"/>
                    <a:pt x="f485" y="f486"/>
                  </a:cubicBezTo>
                  <a:cubicBezTo>
                    <a:pt x="f487" y="f488"/>
                    <a:pt x="f489" y="f490"/>
                    <a:pt x="f491" y="f492"/>
                  </a:cubicBezTo>
                  <a:cubicBezTo>
                    <a:pt x="f493" y="f494"/>
                    <a:pt x="f495" y="f496"/>
                    <a:pt x="f426" y="f427"/>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5" name="Oval 8">
              <a:extLst>
                <a:ext uri="{FF2B5EF4-FFF2-40B4-BE49-F238E27FC236}">
                  <a16:creationId xmlns:a16="http://schemas.microsoft.com/office/drawing/2014/main" id="{20394F52-6CB0-8770-2641-B4954F1E7024}"/>
                </a:ext>
              </a:extLst>
            </p:cNvPr>
            <p:cNvSpPr/>
            <p:nvPr/>
          </p:nvSpPr>
          <p:spPr>
            <a:xfrm>
              <a:off x="5223903" y="1253331"/>
              <a:ext cx="436342" cy="467441"/>
            </a:xfrm>
            <a:custGeom>
              <a:avLst/>
              <a:gdLst>
                <a:gd name="f0" fmla="val w"/>
                <a:gd name="f1" fmla="val h"/>
                <a:gd name="f2" fmla="val 0"/>
                <a:gd name="f3" fmla="val 3068057"/>
                <a:gd name="f4" fmla="val 3083879"/>
                <a:gd name="f5" fmla="val 1943022"/>
                <a:gd name="f6" fmla="val 2091435"/>
                <a:gd name="f7" fmla="val 2214809"/>
                <a:gd name="f8" fmla="val 107202"/>
                <a:gd name="f9" fmla="val 2232575"/>
                <a:gd name="f10" fmla="val 249298"/>
                <a:gd name="f11" fmla="val 2066806"/>
                <a:gd name="f12" fmla="val 323095"/>
                <a:gd name="f13" fmla="val 1966497"/>
                <a:gd name="f14" fmla="val 475331"/>
                <a:gd name="f15" fmla="val 1992863"/>
                <a:gd name="f16" fmla="val 623272"/>
                <a:gd name="f17" fmla="val 2032344"/>
                <a:gd name="f18" fmla="val 614884"/>
                <a:gd name="f19" fmla="val 2007703"/>
                <a:gd name="f20" fmla="val 472429"/>
                <a:gd name="f21" fmla="val 2119863"/>
                <a:gd name="f22" fmla="val 324636"/>
                <a:gd name="f23" fmla="val 2294697"/>
                <a:gd name="f24" fmla="val 266187"/>
                <a:gd name="f25" fmla="val 2304190"/>
                <a:gd name="f26" fmla="val 260641"/>
                <a:gd name="f27" fmla="val 2314409"/>
                <a:gd name="f28" fmla="val 260119"/>
                <a:gd name="f29" fmla="val 2324748"/>
                <a:gd name="f30" fmla="val 2491310"/>
                <a:gd name="f31" fmla="val 2626336"/>
                <a:gd name="f32" fmla="val 395145"/>
                <a:gd name="f33" fmla="val 561708"/>
                <a:gd name="f34" fmla="val 2609021"/>
                <a:gd name="f35" fmla="val 647481"/>
                <a:gd name="f36" fmla="val 656343"/>
                <a:gd name="f37" fmla="val 2762823"/>
                <a:gd name="f38" fmla="val 669742"/>
                <a:gd name="f39" fmla="val 2867295"/>
                <a:gd name="f40" fmla="val 786613"/>
                <a:gd name="f41" fmla="val 927882"/>
                <a:gd name="f42" fmla="val 2850464"/>
                <a:gd name="f43" fmla="val 1011252"/>
                <a:gd name="f44" fmla="val 2978255"/>
                <a:gd name="f45" fmla="val 1064152"/>
                <a:gd name="f46" fmla="val 1190111"/>
                <a:gd name="f47" fmla="val 1337042"/>
                <a:gd name="f48" fmla="val 1418703"/>
                <a:gd name="f49" fmla="val 3040320"/>
                <a:gd name="f50" fmla="val 1493884"/>
                <a:gd name="f51" fmla="val 2992210"/>
                <a:gd name="f52" fmla="val 1551889"/>
                <a:gd name="f53" fmla="val 2909241"/>
                <a:gd name="f54" fmla="val 1651289"/>
                <a:gd name="f55" fmla="val 2791782"/>
                <a:gd name="f56" fmla="val 1696238"/>
                <a:gd name="f57" fmla="val 2686704"/>
                <a:gd name="f58" fmla="val 1660749"/>
                <a:gd name="f59" fmla="val 2673794"/>
                <a:gd name="f60" fmla="val 1698968"/>
                <a:gd name="f61" fmla="val 2768232"/>
                <a:gd name="f62" fmla="val 1730865"/>
                <a:gd name="f63" fmla="val 2870956"/>
                <a:gd name="f64" fmla="val 1707121"/>
                <a:gd name="f65" fmla="val 2955415"/>
                <a:gd name="f66" fmla="val 1640323"/>
                <a:gd name="f67" fmla="val 2993943"/>
                <a:gd name="f68" fmla="val 1688574"/>
                <a:gd name="f69" fmla="val 3012247"/>
                <a:gd name="f70" fmla="val 1750635"/>
                <a:gd name="f71" fmla="val 1816968"/>
                <a:gd name="f72" fmla="val 1986406"/>
                <a:gd name="f73" fmla="val 2892829"/>
                <a:gd name="f74" fmla="val 2127952"/>
                <a:gd name="f75" fmla="val 2733451"/>
                <a:gd name="f76" fmla="val 2161496"/>
                <a:gd name="f77" fmla="val 2570803"/>
                <a:gd name="f78" fmla="val 2185843"/>
                <a:gd name="f79" fmla="val 2422847"/>
                <a:gd name="f80" fmla="val 2122052"/>
                <a:gd name="f81" fmla="val 2373218"/>
                <a:gd name="f82" fmla="val 2004561"/>
                <a:gd name="f83" fmla="val 2397575"/>
                <a:gd name="f84" fmla="val 1987765"/>
                <a:gd name="f85" fmla="val 2417022"/>
                <a:gd name="f86" fmla="val 1964396"/>
                <a:gd name="f87" fmla="val 2431421"/>
                <a:gd name="f88" fmla="val 1936987"/>
                <a:gd name="f89" fmla="val 2469123"/>
                <a:gd name="f90" fmla="val 1865220"/>
                <a:gd name="f91" fmla="val 2466430"/>
                <a:gd name="f92" fmla="val 1776674"/>
                <a:gd name="f93" fmla="val 2424327"/>
                <a:gd name="f94" fmla="val 1703750"/>
                <a:gd name="f95" fmla="val 2390880"/>
                <a:gd name="f96" fmla="val 1723060"/>
                <a:gd name="f97" fmla="val 2426033"/>
                <a:gd name="f98" fmla="val 1783948"/>
                <a:gd name="f99" fmla="val 2428758"/>
                <a:gd name="f100" fmla="val 1857660"/>
                <a:gd name="f101" fmla="val 2398065"/>
                <a:gd name="f102" fmla="val 1917447"/>
                <a:gd name="f103" fmla="val 2386618"/>
                <a:gd name="f104" fmla="val 1939743"/>
                <a:gd name="f105" fmla="val 2371177"/>
                <a:gd name="f106" fmla="val 1958844"/>
                <a:gd name="f107" fmla="val 2348681"/>
                <a:gd name="f108" fmla="val 1969064"/>
                <a:gd name="f109" fmla="val 2314536"/>
                <a:gd name="f110" fmla="val 1978212"/>
                <a:gd name="f111" fmla="val 2320989"/>
                <a:gd name="f112" fmla="val 1994504"/>
                <a:gd name="f113" fmla="val 2292439"/>
                <a:gd name="f114" fmla="val 2010252"/>
                <a:gd name="f115" fmla="val 2259301"/>
                <a:gd name="f116" fmla="val 2017439"/>
                <a:gd name="f117" fmla="val 2224883"/>
                <a:gd name="f118" fmla="val 2015050"/>
                <a:gd name="f119" fmla="val 2157880"/>
                <a:gd name="f120" fmla="val 2010397"/>
                <a:gd name="f121" fmla="val 2096183"/>
                <a:gd name="f122" fmla="val 1970105"/>
                <a:gd name="f123" fmla="val 2062112"/>
                <a:gd name="f124" fmla="val 1908746"/>
                <a:gd name="f125" fmla="val 2028307"/>
                <a:gd name="f126" fmla="val 1927422"/>
                <a:gd name="f127" fmla="val 2069101"/>
                <a:gd name="f128" fmla="val 2000945"/>
                <a:gd name="f129" fmla="val 2143517"/>
                <a:gd name="f130" fmla="val 2048870"/>
                <a:gd name="f131" fmla="val 2224395"/>
                <a:gd name="f132" fmla="val 2053708"/>
                <a:gd name="f133" fmla="val 2263912"/>
                <a:gd name="f134" fmla="val 2056070"/>
                <a:gd name="f135" fmla="val 2302036"/>
                <a:gd name="f136" fmla="val 2047984"/>
                <a:gd name="f137" fmla="val 2335071"/>
                <a:gd name="f138" fmla="val 2030056"/>
                <a:gd name="f139" fmla="val 2400196"/>
                <a:gd name="f140" fmla="val 2159379"/>
                <a:gd name="f141" fmla="val 2567325"/>
                <a:gd name="f142" fmla="val 2230480"/>
                <a:gd name="f143" fmla="val 2748680"/>
                <a:gd name="f144" fmla="val 2204554"/>
                <a:gd name="f145" fmla="val 2767068"/>
                <a:gd name="f146" fmla="val 2240602"/>
                <a:gd name="f147" fmla="val 2774723"/>
                <a:gd name="f148" fmla="val 2281713"/>
                <a:gd name="f149" fmla="val 2324613"/>
                <a:gd name="f150" fmla="val 2444667"/>
                <a:gd name="f151" fmla="val 2714770"/>
                <a:gd name="f152" fmla="val 2550720"/>
                <a:gd name="f153" fmla="val 2619461"/>
                <a:gd name="f154" fmla="val 2609132"/>
                <a:gd name="f155" fmla="val 2594093"/>
                <a:gd name="f156" fmla="val 2739763"/>
                <a:gd name="f157" fmla="val 2496512"/>
                <a:gd name="f158" fmla="val 2844553"/>
                <a:gd name="f159" fmla="val 2368919"/>
                <a:gd name="f160" fmla="val 2876858"/>
                <a:gd name="f161" fmla="val 2184369"/>
                <a:gd name="f162" fmla="val 2908073"/>
                <a:gd name="f163" fmla="val 2016372"/>
                <a:gd name="f164" fmla="val 2826285"/>
                <a:gd name="f165" fmla="val 1978290"/>
                <a:gd name="f166" fmla="val 2684161"/>
                <a:gd name="f167" fmla="val 1939323"/>
                <a:gd name="f168" fmla="val 2694602"/>
                <a:gd name="f169" fmla="val 1970494"/>
                <a:gd name="f170" fmla="val 2810931"/>
                <a:gd name="f171" fmla="val 2075973"/>
                <a:gd name="f172" fmla="val 2892306"/>
                <a:gd name="f173" fmla="val 2210223"/>
                <a:gd name="f174" fmla="val 2912307"/>
                <a:gd name="f175" fmla="val 2165434"/>
                <a:gd name="f176" fmla="val 3014618"/>
                <a:gd name="f177" fmla="val 2062317"/>
                <a:gd name="f178" fmla="val 1804718"/>
                <a:gd name="f179" fmla="val 1736151"/>
                <a:gd name="f180" fmla="val 2990782"/>
                <a:gd name="f181" fmla="val 1657612"/>
                <a:gd name="f182" fmla="val 2862428"/>
                <a:gd name="f183" fmla="val 1632100"/>
                <a:gd name="f184" fmla="val 2775963"/>
                <a:gd name="f185" fmla="val 1598588"/>
                <a:gd name="f186" fmla="val 2449530"/>
                <a:gd name="f187" fmla="val 1653064"/>
                <a:gd name="f188" fmla="val 2147091"/>
                <a:gd name="f189" fmla="val 1775302"/>
                <a:gd name="f190" fmla="val 2294672"/>
                <a:gd name="f191" fmla="val 1947360"/>
                <a:gd name="f192" fmla="val 2360889"/>
                <a:gd name="f193" fmla="val 2101389"/>
                <a:gd name="f194" fmla="val 2319520"/>
                <a:gd name="f195" fmla="val 2085913"/>
                <a:gd name="f196" fmla="val 2268654"/>
                <a:gd name="f197" fmla="val 1935632"/>
                <a:gd name="f198" fmla="val 2308197"/>
                <a:gd name="f199" fmla="val 1765039"/>
                <a:gd name="f200" fmla="val 2228547"/>
                <a:gd name="f201" fmla="val 1652548"/>
                <a:gd name="f202" fmla="val 2065927"/>
                <a:gd name="f203" fmla="val 1594744"/>
                <a:gd name="f204" fmla="val 1988631"/>
                <a:gd name="f205" fmla="val 1552933"/>
                <a:gd name="f206" fmla="val 1543383"/>
                <a:gd name="f207" fmla="val 1647107"/>
                <a:gd name="f208" fmla="val 1210118"/>
                <a:gd name="f209" fmla="val 1757451"/>
                <a:gd name="f210" fmla="val 1073526"/>
                <a:gd name="f211" fmla="val 1924310"/>
                <a:gd name="f212" fmla="val 1023711"/>
                <a:gd name="f213" fmla="val 2044795"/>
                <a:gd name="f214" fmla="val 1095494"/>
                <a:gd name="f215" fmla="val 2046624"/>
                <a:gd name="f216" fmla="val 1092427"/>
                <a:gd name="f217" fmla="val 2044963"/>
                <a:gd name="f218" fmla="val 1115904"/>
                <a:gd name="f219" fmla="val 2049817"/>
                <a:gd name="f220" fmla="val 1139574"/>
                <a:gd name="f221" fmla="val 2059741"/>
                <a:gd name="f222" fmla="val 1162003"/>
                <a:gd name="f223" fmla="val 2085174"/>
                <a:gd name="f224" fmla="val 1219476"/>
                <a:gd name="f225" fmla="val 2140055"/>
                <a:gd name="f226" fmla="val 1259997"/>
                <a:gd name="f227" fmla="val 2204060"/>
                <a:gd name="f228" fmla="val 1268556"/>
                <a:gd name="f229" fmla="val 2208020"/>
                <a:gd name="f230" fmla="val 1238949"/>
                <a:gd name="f231" fmla="val 2154665"/>
                <a:gd name="f232" fmla="val 1231814"/>
                <a:gd name="f233" fmla="val 2108853"/>
                <a:gd name="f234" fmla="val 1198319"/>
                <a:gd name="f235" fmla="val 2087448"/>
                <a:gd name="f236" fmla="val 1150798"/>
                <a:gd name="f237" fmla="val 2064784"/>
                <a:gd name="f238" fmla="val 1100476"/>
                <a:gd name="f239" fmla="val 2073123"/>
                <a:gd name="f240" fmla="val 1042569"/>
                <a:gd name="f241" fmla="val 2109077"/>
                <a:gd name="f242" fmla="val 1000639"/>
                <a:gd name="f243" fmla="val 2142987"/>
                <a:gd name="f244" fmla="val 961090"/>
                <a:gd name="f245" fmla="val 2196315"/>
                <a:gd name="f246" fmla="val 941798"/>
                <a:gd name="f247" fmla="val 2249471"/>
                <a:gd name="f248" fmla="val 949847"/>
                <a:gd name="f249" fmla="val 2253988"/>
                <a:gd name="f250" fmla="val 920317"/>
                <a:gd name="f251" fmla="val 2190211"/>
                <a:gd name="f252" fmla="val 910645"/>
                <a:gd name="f253" fmla="val 2126205"/>
                <a:gd name="f254" fmla="val 934132"/>
                <a:gd name="f255" fmla="val 2085632"/>
                <a:gd name="f256" fmla="val 982099"/>
                <a:gd name="f257" fmla="val 2052614"/>
                <a:gd name="f258" fmla="val 1055246"/>
                <a:gd name="f259" fmla="val 1928226"/>
                <a:gd name="f260" fmla="val 988072"/>
                <a:gd name="f261" fmla="val 1765306"/>
                <a:gd name="f262" fmla="val 1028878"/>
                <a:gd name="f263" fmla="val 1646726"/>
                <a:gd name="f264" fmla="val 1149851"/>
                <a:gd name="f265" fmla="val 1576863"/>
                <a:gd name="f266" fmla="val 1018908"/>
                <a:gd name="f267" fmla="val 1584053"/>
                <a:gd name="f268" fmla="val 461235"/>
                <a:gd name="f269" fmla="val 1633436"/>
                <a:gd name="f270" fmla="val 269593"/>
                <a:gd name="f271" fmla="val 1697428"/>
                <a:gd name="f272" fmla="val 119029"/>
                <a:gd name="f273" fmla="val 1776459"/>
                <a:gd name="f274" fmla="val 1125035"/>
                <a:gd name="f275" fmla="val 1263339"/>
                <a:gd name="f276" fmla="val 1331906"/>
                <a:gd name="f277" fmla="val 93097"/>
                <a:gd name="f278" fmla="val 1410445"/>
                <a:gd name="f279" fmla="val 221451"/>
                <a:gd name="f280" fmla="val 1435957"/>
                <a:gd name="f281" fmla="val 307916"/>
                <a:gd name="f282" fmla="val 1469469"/>
                <a:gd name="f283" fmla="val 634350"/>
                <a:gd name="f284" fmla="val 1414993"/>
                <a:gd name="f285" fmla="val 936788"/>
                <a:gd name="f286" fmla="val 1292755"/>
                <a:gd name="f287" fmla="val 789207"/>
                <a:gd name="f288" fmla="val 1120697"/>
                <a:gd name="f289" fmla="val 722990"/>
                <a:gd name="f290" fmla="val 966668"/>
                <a:gd name="f291" fmla="val 764359"/>
                <a:gd name="f292" fmla="val 982144"/>
                <a:gd name="f293" fmla="val 815225"/>
                <a:gd name="f294" fmla="val 1132425"/>
                <a:gd name="f295" fmla="val 775682"/>
                <a:gd name="f296" fmla="val 1303018"/>
                <a:gd name="f297" fmla="val 855332"/>
                <a:gd name="f298" fmla="val 1415509"/>
                <a:gd name="f299" fmla="val 1017952"/>
                <a:gd name="f300" fmla="val 1473313"/>
                <a:gd name="f301" fmla="val 1095249"/>
                <a:gd name="f302" fmla="val 1515123"/>
                <a:gd name="f303" fmla="val 1540497"/>
                <a:gd name="f304" fmla="val 1420950"/>
                <a:gd name="f305" fmla="val 1873762"/>
                <a:gd name="f306" fmla="val 1310606"/>
                <a:gd name="f307" fmla="val 2010353"/>
                <a:gd name="f308" fmla="val 1143747"/>
                <a:gd name="f309" fmla="val 2060168"/>
                <a:gd name="f310" fmla="val 1023262"/>
                <a:gd name="f311" fmla="val 1988385"/>
                <a:gd name="f312" fmla="val 1021433"/>
                <a:gd name="f313" fmla="val 1991453"/>
                <a:gd name="f314" fmla="val 1023094"/>
                <a:gd name="f315" fmla="val 1967976"/>
                <a:gd name="f316" fmla="val 1018240"/>
                <a:gd name="f317" fmla="val 1944306"/>
                <a:gd name="f318" fmla="val 1008316"/>
                <a:gd name="f319" fmla="val 1921877"/>
                <a:gd name="f320" fmla="val 982883"/>
                <a:gd name="f321" fmla="val 1864403"/>
                <a:gd name="f322" fmla="val 928002"/>
                <a:gd name="f323" fmla="val 1823883"/>
                <a:gd name="f324" fmla="val 863997"/>
                <a:gd name="f325" fmla="val 1815323"/>
                <a:gd name="f326" fmla="val 860037"/>
                <a:gd name="f327" fmla="val 1844930"/>
                <a:gd name="f328" fmla="val 913392"/>
                <a:gd name="f329" fmla="val 1852066"/>
                <a:gd name="f330" fmla="val 959204"/>
                <a:gd name="f331" fmla="val 1885560"/>
                <a:gd name="f332" fmla="val 980609"/>
                <a:gd name="f333" fmla="val 1933082"/>
                <a:gd name="f334" fmla="val 1003273"/>
                <a:gd name="f335" fmla="val 1983404"/>
                <a:gd name="f336" fmla="val 994934"/>
                <a:gd name="f337" fmla="val 2041310"/>
                <a:gd name="f338" fmla="val 958980"/>
                <a:gd name="f339" fmla="val 2083241"/>
                <a:gd name="f340" fmla="val 925070"/>
                <a:gd name="f341" fmla="val 2122789"/>
                <a:gd name="f342" fmla="val 871742"/>
                <a:gd name="f343" fmla="val 2142082"/>
                <a:gd name="f344" fmla="val 818586"/>
                <a:gd name="f345" fmla="val 2134033"/>
                <a:gd name="f346" fmla="val 814069"/>
                <a:gd name="f347" fmla="val 2163562"/>
                <a:gd name="f348" fmla="val 877846"/>
                <a:gd name="f349" fmla="val 2173235"/>
                <a:gd name="f350" fmla="val 941852"/>
                <a:gd name="f351" fmla="val 2149747"/>
                <a:gd name="f352" fmla="val 982425"/>
                <a:gd name="f353" fmla="val 2101780"/>
                <a:gd name="f354" fmla="val 1015443"/>
                <a:gd name="f355" fmla="val 2028633"/>
                <a:gd name="f356" fmla="val 1139831"/>
                <a:gd name="f357" fmla="val 2095808"/>
                <a:gd name="f358" fmla="val 1302751"/>
                <a:gd name="f359" fmla="val 2055001"/>
                <a:gd name="f360" fmla="val 1421331"/>
                <a:gd name="f361" fmla="val 1934029"/>
                <a:gd name="f362" fmla="val 1491194"/>
                <a:gd name="f363" fmla="val 2064971"/>
                <a:gd name="f364" fmla="val 1484003"/>
                <a:gd name="f365" fmla="val 2622644"/>
                <a:gd name="f366" fmla="val 1434621"/>
                <a:gd name="f367" fmla="val 2814287"/>
                <a:gd name="f368" fmla="val 1370629"/>
                <a:gd name="f369" fmla="val 2964850"/>
                <a:gd name="f370" fmla="val 1291598"/>
                <a:gd name="f371" fmla="val 976622"/>
                <a:gd name="f372" fmla="val 853248"/>
                <a:gd name="f373" fmla="val 2976677"/>
                <a:gd name="f374" fmla="val 835482"/>
                <a:gd name="f375" fmla="val 2834581"/>
                <a:gd name="f376" fmla="val 1001251"/>
                <a:gd name="f377" fmla="val 2760784"/>
                <a:gd name="f378" fmla="val 1101560"/>
                <a:gd name="f379" fmla="val 2608549"/>
                <a:gd name="f380" fmla="val 1075194"/>
                <a:gd name="f381" fmla="val 2460607"/>
                <a:gd name="f382" fmla="val 1035713"/>
                <a:gd name="f383" fmla="val 2468996"/>
                <a:gd name="f384" fmla="val 1060354"/>
                <a:gd name="f385" fmla="val 2611450"/>
                <a:gd name="f386" fmla="val 948194"/>
                <a:gd name="f387" fmla="val 2759243"/>
                <a:gd name="f388" fmla="val 773360"/>
                <a:gd name="f389" fmla="val 2817692"/>
                <a:gd name="f390" fmla="val 763867"/>
                <a:gd name="f391" fmla="val 2823239"/>
                <a:gd name="f392" fmla="val 753648"/>
                <a:gd name="f393" fmla="val 2823760"/>
                <a:gd name="f394" fmla="val 743309"/>
                <a:gd name="f395" fmla="val 576747"/>
                <a:gd name="f396" fmla="val 441721"/>
                <a:gd name="f397" fmla="val 2688734"/>
                <a:gd name="f398" fmla="val 2522172"/>
                <a:gd name="f399" fmla="val 459036"/>
                <a:gd name="f400" fmla="val 2436399"/>
                <a:gd name="f401" fmla="val 2427537"/>
                <a:gd name="f402" fmla="val 305234"/>
                <a:gd name="f403" fmla="val 2414137"/>
                <a:gd name="f404" fmla="val 200762"/>
                <a:gd name="f405" fmla="val 2297266"/>
                <a:gd name="f406" fmla="val 2155997"/>
                <a:gd name="f407" fmla="val 217593"/>
                <a:gd name="f408" fmla="val 2072628"/>
                <a:gd name="f409" fmla="val 89802"/>
                <a:gd name="f410" fmla="val 2019727"/>
                <a:gd name="f411" fmla="val 1893768"/>
                <a:gd name="f412" fmla="val 1746838"/>
                <a:gd name="f413" fmla="val 1665177"/>
                <a:gd name="f414" fmla="val 27737"/>
                <a:gd name="f415" fmla="val 1589996"/>
                <a:gd name="f416" fmla="val 75847"/>
                <a:gd name="f417" fmla="val 1531990"/>
                <a:gd name="f418" fmla="val 158816"/>
                <a:gd name="f419" fmla="val 1432590"/>
                <a:gd name="f420" fmla="val 276275"/>
                <a:gd name="f421" fmla="val 1387641"/>
                <a:gd name="f422" fmla="val 381353"/>
                <a:gd name="f423" fmla="val 1423131"/>
                <a:gd name="f424" fmla="val 394263"/>
                <a:gd name="f425" fmla="val 1384911"/>
                <a:gd name="f426" fmla="val 299825"/>
                <a:gd name="f427" fmla="val 1353014"/>
                <a:gd name="f428" fmla="val 197101"/>
                <a:gd name="f429" fmla="val 1376758"/>
                <a:gd name="f430" fmla="val 112642"/>
                <a:gd name="f431" fmla="val 1443556"/>
                <a:gd name="f432" fmla="val 74114"/>
                <a:gd name="f433" fmla="val 1395305"/>
                <a:gd name="f434" fmla="val 55810"/>
                <a:gd name="f435" fmla="val 1333244"/>
                <a:gd name="f436" fmla="val 1266911"/>
                <a:gd name="f437" fmla="val 1097473"/>
                <a:gd name="f438" fmla="val 175228"/>
                <a:gd name="f439" fmla="val 955927"/>
                <a:gd name="f440" fmla="val 334606"/>
                <a:gd name="f441" fmla="val 922383"/>
                <a:gd name="f442" fmla="val 497254"/>
                <a:gd name="f443" fmla="val 898036"/>
                <a:gd name="f444" fmla="val 645210"/>
                <a:gd name="f445" fmla="val 961827"/>
                <a:gd name="f446" fmla="val 694839"/>
                <a:gd name="f447" fmla="val 1079319"/>
                <a:gd name="f448" fmla="val 670482"/>
                <a:gd name="f449" fmla="val 1096114"/>
                <a:gd name="f450" fmla="val 651035"/>
                <a:gd name="f451" fmla="val 1119484"/>
                <a:gd name="f452" fmla="val 636636"/>
                <a:gd name="f453" fmla="val 1146893"/>
                <a:gd name="f454" fmla="val 598934"/>
                <a:gd name="f455" fmla="val 1218660"/>
                <a:gd name="f456" fmla="val 601627"/>
                <a:gd name="f457" fmla="val 1307205"/>
                <a:gd name="f458" fmla="val 643730"/>
                <a:gd name="f459" fmla="val 1380130"/>
                <a:gd name="f460" fmla="val 677177"/>
                <a:gd name="f461" fmla="val 1360819"/>
                <a:gd name="f462" fmla="val 642024"/>
                <a:gd name="f463" fmla="val 1299932"/>
                <a:gd name="f464" fmla="val 639299"/>
                <a:gd name="f465" fmla="val 1226219"/>
                <a:gd name="f466" fmla="val 669992"/>
                <a:gd name="f467" fmla="val 1166433"/>
                <a:gd name="f468" fmla="val 681439"/>
                <a:gd name="f469" fmla="val 1144136"/>
                <a:gd name="f470" fmla="val 696880"/>
                <a:gd name="f471" fmla="val 1125036"/>
                <a:gd name="f472" fmla="val 719376"/>
                <a:gd name="f473" fmla="val 1114815"/>
                <a:gd name="f474" fmla="val 753521"/>
                <a:gd name="f475" fmla="val 1105667"/>
                <a:gd name="f476" fmla="val 747068"/>
                <a:gd name="f477" fmla="val 1089375"/>
                <a:gd name="f478" fmla="val 775618"/>
                <a:gd name="f479" fmla="val 1073627"/>
                <a:gd name="f480" fmla="val 808756"/>
                <a:gd name="f481" fmla="val 1066440"/>
                <a:gd name="f482" fmla="val 843174"/>
                <a:gd name="f483" fmla="val 1068829"/>
                <a:gd name="f484" fmla="val 910177"/>
                <a:gd name="f485" fmla="val 1073482"/>
                <a:gd name="f486" fmla="val 971874"/>
                <a:gd name="f487" fmla="val 1113774"/>
                <a:gd name="f488" fmla="val 1005945"/>
                <a:gd name="f489" fmla="val 1175134"/>
                <a:gd name="f490" fmla="val 1039750"/>
                <a:gd name="f491" fmla="val 1156458"/>
                <a:gd name="f492" fmla="val 998956"/>
                <a:gd name="f493" fmla="val 1082934"/>
                <a:gd name="f494" fmla="val 924540"/>
                <a:gd name="f495" fmla="val 1035010"/>
                <a:gd name="f496" fmla="val 843662"/>
                <a:gd name="f497" fmla="val 1030172"/>
                <a:gd name="f498" fmla="val 804145"/>
                <a:gd name="f499" fmla="val 1027809"/>
                <a:gd name="f500" fmla="val 766021"/>
                <a:gd name="f501" fmla="val 1035895"/>
                <a:gd name="f502" fmla="val 732986"/>
                <a:gd name="f503" fmla="val 1053824"/>
                <a:gd name="f504" fmla="val 667861"/>
                <a:gd name="f505" fmla="val 924500"/>
                <a:gd name="f506" fmla="val 500732"/>
                <a:gd name="f507" fmla="val 853399"/>
                <a:gd name="f508" fmla="val 319377"/>
                <a:gd name="f509" fmla="val 879325"/>
                <a:gd name="f510" fmla="val 300989"/>
                <a:gd name="f511" fmla="val 843277"/>
                <a:gd name="f512" fmla="val 293334"/>
                <a:gd name="f513" fmla="val 802167"/>
                <a:gd name="f514" fmla="val 759266"/>
                <a:gd name="f515" fmla="val 639212"/>
                <a:gd name="f516" fmla="val 353287"/>
                <a:gd name="f517" fmla="val 533159"/>
                <a:gd name="f518" fmla="val 448596"/>
                <a:gd name="f519" fmla="val 474747"/>
                <a:gd name="f520" fmla="val 473964"/>
                <a:gd name="f521" fmla="val 344116"/>
                <a:gd name="f522" fmla="val 571545"/>
                <a:gd name="f523" fmla="val 239326"/>
                <a:gd name="f524" fmla="val 699138"/>
                <a:gd name="f525" fmla="val 207021"/>
                <a:gd name="f526" fmla="val 883688"/>
                <a:gd name="f527" fmla="val 175806"/>
                <a:gd name="f528" fmla="val 1051685"/>
                <a:gd name="f529" fmla="val 257594"/>
                <a:gd name="f530" fmla="val 1089767"/>
                <a:gd name="f531" fmla="val 399718"/>
                <a:gd name="f532" fmla="val 1128734"/>
                <a:gd name="f533" fmla="val 389277"/>
                <a:gd name="f534" fmla="val 1097563"/>
                <a:gd name="f535" fmla="val 272948"/>
                <a:gd name="f536" fmla="val 992084"/>
                <a:gd name="f537" fmla="val 191573"/>
                <a:gd name="f538" fmla="val 857834"/>
                <a:gd name="f539" fmla="val 171572"/>
                <a:gd name="f540" fmla="val 902623"/>
                <a:gd name="f541" fmla="val 69261"/>
                <a:gd name="f542" fmla="val 1005740"/>
                <a:gd name="f543" fmla="*/ f0 1 3068057"/>
                <a:gd name="f544" fmla="*/ f1 1 3083879"/>
                <a:gd name="f545" fmla="val f2"/>
                <a:gd name="f546" fmla="val f3"/>
                <a:gd name="f547" fmla="val f4"/>
                <a:gd name="f548" fmla="+- f547 0 f545"/>
                <a:gd name="f549" fmla="+- f546 0 f545"/>
                <a:gd name="f550" fmla="*/ f549 1 3068057"/>
                <a:gd name="f551" fmla="*/ f548 1 3083879"/>
                <a:gd name="f552" fmla="*/ f545 1 f550"/>
                <a:gd name="f553" fmla="*/ f546 1 f550"/>
                <a:gd name="f554" fmla="*/ f545 1 f551"/>
                <a:gd name="f555" fmla="*/ f547 1 f551"/>
                <a:gd name="f556" fmla="*/ f552 f543 1"/>
                <a:gd name="f557" fmla="*/ f553 f543 1"/>
                <a:gd name="f558" fmla="*/ f555 f544 1"/>
                <a:gd name="f559" fmla="*/ f554 f544 1"/>
              </a:gdLst>
              <a:ahLst/>
              <a:cxnLst>
                <a:cxn ang="3cd4">
                  <a:pos x="hc" y="t"/>
                </a:cxn>
                <a:cxn ang="0">
                  <a:pos x="r" y="vc"/>
                </a:cxn>
                <a:cxn ang="cd4">
                  <a:pos x="hc" y="b"/>
                </a:cxn>
                <a:cxn ang="cd2">
                  <a:pos x="l" y="vc"/>
                </a:cxn>
              </a:cxnLst>
              <a:rect l="f556" t="f559" r="f557" b="f558"/>
              <a:pathLst>
                <a:path w="3068057" h="3083879">
                  <a:moveTo>
                    <a:pt x="f5" y="f2"/>
                  </a:moveTo>
                  <a:cubicBezTo>
                    <a:pt x="f6" y="f2"/>
                    <a:pt x="f7" y="f8"/>
                    <a:pt x="f9" y="f10"/>
                  </a:cubicBezTo>
                  <a:cubicBezTo>
                    <a:pt x="f11" y="f12"/>
                    <a:pt x="f13" y="f14"/>
                    <a:pt x="f15" y="f16"/>
                  </a:cubicBezTo>
                  <a:lnTo>
                    <a:pt x="f17" y="f18"/>
                  </a:lnTo>
                  <a:cubicBezTo>
                    <a:pt x="f19" y="f20"/>
                    <a:pt x="f21" y="f22"/>
                    <a:pt x="f23" y="f24"/>
                  </a:cubicBezTo>
                  <a:cubicBezTo>
                    <a:pt x="f25" y="f26"/>
                    <a:pt x="f27" y="f28"/>
                    <a:pt x="f29" y="f28"/>
                  </a:cubicBezTo>
                  <a:cubicBezTo>
                    <a:pt x="f30" y="f28"/>
                    <a:pt x="f31" y="f32"/>
                    <a:pt x="f31" y="f33"/>
                  </a:cubicBezTo>
                  <a:lnTo>
                    <a:pt x="f34" y="f35"/>
                  </a:lnTo>
                  <a:lnTo>
                    <a:pt x="f31" y="f35"/>
                  </a:lnTo>
                  <a:lnTo>
                    <a:pt x="f31" y="f36"/>
                  </a:lnTo>
                  <a:cubicBezTo>
                    <a:pt x="f37" y="f38"/>
                    <a:pt x="f39" y="f40"/>
                    <a:pt x="f39" y="f41"/>
                  </a:cubicBezTo>
                  <a:lnTo>
                    <a:pt x="f42" y="f43"/>
                  </a:lnTo>
                  <a:cubicBezTo>
                    <a:pt x="f44" y="f45"/>
                    <a:pt x="f3" y="f46"/>
                    <a:pt x="f3" y="f47"/>
                  </a:cubicBezTo>
                  <a:cubicBezTo>
                    <a:pt x="f3" y="f48"/>
                    <a:pt x="f49" y="f50"/>
                    <a:pt x="f51" y="f52"/>
                  </a:cubicBezTo>
                  <a:cubicBezTo>
                    <a:pt x="f53" y="f54"/>
                    <a:pt x="f55" y="f56"/>
                    <a:pt x="f57" y="f58"/>
                  </a:cubicBezTo>
                  <a:lnTo>
                    <a:pt x="f59" y="f60"/>
                  </a:lnTo>
                  <a:cubicBezTo>
                    <a:pt x="f61" y="f62"/>
                    <a:pt x="f63" y="f64"/>
                    <a:pt x="f65" y="f66"/>
                  </a:cubicBezTo>
                  <a:cubicBezTo>
                    <a:pt x="f67" y="f68"/>
                    <a:pt x="f69" y="f70"/>
                    <a:pt x="f69" y="f71"/>
                  </a:cubicBezTo>
                  <a:cubicBezTo>
                    <a:pt x="f69" y="f72"/>
                    <a:pt x="f73" y="f74"/>
                    <a:pt x="f75" y="f76"/>
                  </a:cubicBezTo>
                  <a:cubicBezTo>
                    <a:pt x="f77" y="f78"/>
                    <a:pt x="f79" y="f80"/>
                    <a:pt x="f81" y="f82"/>
                  </a:cubicBezTo>
                  <a:cubicBezTo>
                    <a:pt x="f83" y="f84"/>
                    <a:pt x="f85" y="f86"/>
                    <a:pt x="f87" y="f88"/>
                  </a:cubicBezTo>
                  <a:cubicBezTo>
                    <a:pt x="f89" y="f90"/>
                    <a:pt x="f91" y="f92"/>
                    <a:pt x="f93" y="f94"/>
                  </a:cubicBezTo>
                  <a:lnTo>
                    <a:pt x="f95" y="f96"/>
                  </a:lnTo>
                  <a:cubicBezTo>
                    <a:pt x="f97" y="f98"/>
                    <a:pt x="f99" y="f100"/>
                    <a:pt x="f101" y="f102"/>
                  </a:cubicBezTo>
                  <a:cubicBezTo>
                    <a:pt x="f103" y="f104"/>
                    <a:pt x="f105" y="f106"/>
                    <a:pt x="f107" y="f108"/>
                  </a:cubicBezTo>
                  <a:lnTo>
                    <a:pt x="f109" y="f110"/>
                  </a:lnTo>
                  <a:lnTo>
                    <a:pt x="f111" y="f112"/>
                  </a:lnTo>
                  <a:cubicBezTo>
                    <a:pt x="f113" y="f114"/>
                    <a:pt x="f115" y="f116"/>
                    <a:pt x="f117" y="f118"/>
                  </a:cubicBezTo>
                  <a:cubicBezTo>
                    <a:pt x="f119" y="f120"/>
                    <a:pt x="f121" y="f122"/>
                    <a:pt x="f123" y="f124"/>
                  </a:cubicBezTo>
                  <a:lnTo>
                    <a:pt x="f125" y="f126"/>
                  </a:lnTo>
                  <a:cubicBezTo>
                    <a:pt x="f127" y="f128"/>
                    <a:pt x="f129" y="f130"/>
                    <a:pt x="f131" y="f132"/>
                  </a:cubicBezTo>
                  <a:cubicBezTo>
                    <a:pt x="f133" y="f134"/>
                    <a:pt x="f135" y="f136"/>
                    <a:pt x="f137" y="f138"/>
                  </a:cubicBezTo>
                  <a:cubicBezTo>
                    <a:pt x="f139" y="f140"/>
                    <a:pt x="f141" y="f142"/>
                    <a:pt x="f143" y="f144"/>
                  </a:cubicBezTo>
                  <a:cubicBezTo>
                    <a:pt x="f145" y="f146"/>
                    <a:pt x="f147" y="f148"/>
                    <a:pt x="f147" y="f149"/>
                  </a:cubicBezTo>
                  <a:cubicBezTo>
                    <a:pt x="f147" y="f150"/>
                    <a:pt x="f151" y="f152"/>
                    <a:pt x="f153" y="f154"/>
                  </a:cubicBezTo>
                  <a:cubicBezTo>
                    <a:pt x="f155" y="f156"/>
                    <a:pt x="f157" y="f158"/>
                    <a:pt x="f159" y="f160"/>
                  </a:cubicBezTo>
                  <a:cubicBezTo>
                    <a:pt x="f161" y="f162"/>
                    <a:pt x="f163" y="f164"/>
                    <a:pt x="f165" y="f166"/>
                  </a:cubicBezTo>
                  <a:lnTo>
                    <a:pt x="f167" y="f168"/>
                  </a:lnTo>
                  <a:cubicBezTo>
                    <a:pt x="f169" y="f170"/>
                    <a:pt x="f171" y="f172"/>
                    <a:pt x="f173" y="f174"/>
                  </a:cubicBezTo>
                  <a:cubicBezTo>
                    <a:pt x="f175" y="f176"/>
                    <a:pt x="f177" y="f4"/>
                    <a:pt x="f5" y="f4"/>
                  </a:cubicBezTo>
                  <a:cubicBezTo>
                    <a:pt x="f178" y="f4"/>
                    <a:pt x="f179" y="f180"/>
                    <a:pt x="f181" y="f182"/>
                  </a:cubicBezTo>
                  <a:cubicBezTo>
                    <a:pt x="f183" y="f184"/>
                    <a:pt x="f185" y="f186"/>
                    <a:pt x="f187" y="f188"/>
                  </a:cubicBezTo>
                  <a:cubicBezTo>
                    <a:pt x="f189" y="f190"/>
                    <a:pt x="f191" y="f192"/>
                    <a:pt x="f193" y="f194"/>
                  </a:cubicBezTo>
                  <a:lnTo>
                    <a:pt x="f195" y="f196"/>
                  </a:lnTo>
                  <a:cubicBezTo>
                    <a:pt x="f197" y="f198"/>
                    <a:pt x="f199" y="f200"/>
                    <a:pt x="f201" y="f202"/>
                  </a:cubicBezTo>
                  <a:cubicBezTo>
                    <a:pt x="f203" y="f204"/>
                    <a:pt x="f205" y="f206"/>
                    <a:pt x="f207" y="f208"/>
                  </a:cubicBezTo>
                  <a:cubicBezTo>
                    <a:pt x="f209" y="f210"/>
                    <a:pt x="f211" y="f212"/>
                    <a:pt x="f213" y="f214"/>
                  </a:cubicBezTo>
                  <a:lnTo>
                    <a:pt x="f215" y="f216"/>
                  </a:lnTo>
                  <a:cubicBezTo>
                    <a:pt x="f217" y="f218"/>
                    <a:pt x="f219" y="f220"/>
                    <a:pt x="f221" y="f222"/>
                  </a:cubicBezTo>
                  <a:cubicBezTo>
                    <a:pt x="f223" y="f224"/>
                    <a:pt x="f225" y="f226"/>
                    <a:pt x="f227" y="f228"/>
                  </a:cubicBezTo>
                  <a:lnTo>
                    <a:pt x="f229" y="f230"/>
                  </a:lnTo>
                  <a:cubicBezTo>
                    <a:pt x="f231" y="f232"/>
                    <a:pt x="f233" y="f234"/>
                    <a:pt x="f235" y="f236"/>
                  </a:cubicBezTo>
                  <a:cubicBezTo>
                    <a:pt x="f237" y="f238"/>
                    <a:pt x="f239" y="f240"/>
                    <a:pt x="f241" y="f242"/>
                  </a:cubicBezTo>
                  <a:cubicBezTo>
                    <a:pt x="f243" y="f244"/>
                    <a:pt x="f245" y="f246"/>
                    <a:pt x="f247" y="f248"/>
                  </a:cubicBezTo>
                  <a:lnTo>
                    <a:pt x="f249" y="f250"/>
                  </a:lnTo>
                  <a:cubicBezTo>
                    <a:pt x="f251" y="f252"/>
                    <a:pt x="f253" y="f254"/>
                    <a:pt x="f255" y="f256"/>
                  </a:cubicBezTo>
                  <a:lnTo>
                    <a:pt x="f257" y="f258"/>
                  </a:lnTo>
                  <a:cubicBezTo>
                    <a:pt x="f259" y="f260"/>
                    <a:pt x="f261" y="f262"/>
                    <a:pt x="f263" y="f264"/>
                  </a:cubicBezTo>
                  <a:cubicBezTo>
                    <a:pt x="f265" y="f266"/>
                    <a:pt x="f267" y="f268"/>
                    <a:pt x="f269" y="f270"/>
                  </a:cubicBezTo>
                  <a:cubicBezTo>
                    <a:pt x="f271" y="f272"/>
                    <a:pt x="f273" y="f2"/>
                    <a:pt x="f5" y="f2"/>
                  </a:cubicBezTo>
                  <a:close/>
                  <a:moveTo>
                    <a:pt x="f274" y="f2"/>
                  </a:moveTo>
                  <a:cubicBezTo>
                    <a:pt x="f275" y="f2"/>
                    <a:pt x="f276" y="f277"/>
                    <a:pt x="f278" y="f279"/>
                  </a:cubicBezTo>
                  <a:cubicBezTo>
                    <a:pt x="f280" y="f281"/>
                    <a:pt x="f282" y="f283"/>
                    <a:pt x="f284" y="f285"/>
                  </a:cubicBezTo>
                  <a:cubicBezTo>
                    <a:pt x="f286" y="f287"/>
                    <a:pt x="f288" y="f289"/>
                    <a:pt x="f290" y="f291"/>
                  </a:cubicBezTo>
                  <a:lnTo>
                    <a:pt x="f292" y="f293"/>
                  </a:lnTo>
                  <a:cubicBezTo>
                    <a:pt x="f294" y="f295"/>
                    <a:pt x="f296" y="f297"/>
                    <a:pt x="f298" y="f299"/>
                  </a:cubicBezTo>
                  <a:cubicBezTo>
                    <a:pt x="f300" y="f301"/>
                    <a:pt x="f302" y="f303"/>
                    <a:pt x="f304" y="f305"/>
                  </a:cubicBezTo>
                  <a:cubicBezTo>
                    <a:pt x="f306" y="f307"/>
                    <a:pt x="f308" y="f309"/>
                    <a:pt x="f310" y="f311"/>
                  </a:cubicBezTo>
                  <a:lnTo>
                    <a:pt x="f312" y="f313"/>
                  </a:lnTo>
                  <a:cubicBezTo>
                    <a:pt x="f314" y="f315"/>
                    <a:pt x="f316" y="f317"/>
                    <a:pt x="f318" y="f319"/>
                  </a:cubicBezTo>
                  <a:cubicBezTo>
                    <a:pt x="f320" y="f321"/>
                    <a:pt x="f322" y="f323"/>
                    <a:pt x="f324" y="f325"/>
                  </a:cubicBezTo>
                  <a:lnTo>
                    <a:pt x="f326" y="f327"/>
                  </a:lnTo>
                  <a:cubicBezTo>
                    <a:pt x="f328" y="f329"/>
                    <a:pt x="f330" y="f331"/>
                    <a:pt x="f332" y="f333"/>
                  </a:cubicBezTo>
                  <a:cubicBezTo>
                    <a:pt x="f334" y="f335"/>
                    <a:pt x="f336" y="f337"/>
                    <a:pt x="f338" y="f339"/>
                  </a:cubicBezTo>
                  <a:cubicBezTo>
                    <a:pt x="f340" y="f341"/>
                    <a:pt x="f342" y="f343"/>
                    <a:pt x="f344" y="f345"/>
                  </a:cubicBezTo>
                  <a:lnTo>
                    <a:pt x="f346" y="f347"/>
                  </a:lnTo>
                  <a:cubicBezTo>
                    <a:pt x="f348" y="f349"/>
                    <a:pt x="f350" y="f351"/>
                    <a:pt x="f352" y="f353"/>
                  </a:cubicBezTo>
                  <a:lnTo>
                    <a:pt x="f354" y="f355"/>
                  </a:lnTo>
                  <a:cubicBezTo>
                    <a:pt x="f356" y="f357"/>
                    <a:pt x="f358" y="f359"/>
                    <a:pt x="f360" y="f361"/>
                  </a:cubicBezTo>
                  <a:cubicBezTo>
                    <a:pt x="f362" y="f363"/>
                    <a:pt x="f364" y="f365"/>
                    <a:pt x="f366" y="f367"/>
                  </a:cubicBezTo>
                  <a:cubicBezTo>
                    <a:pt x="f368" y="f369"/>
                    <a:pt x="f370" y="f4"/>
                    <a:pt x="f274" y="f4"/>
                  </a:cubicBezTo>
                  <a:cubicBezTo>
                    <a:pt x="f371" y="f4"/>
                    <a:pt x="f372" y="f373"/>
                    <a:pt x="f374" y="f375"/>
                  </a:cubicBezTo>
                  <a:cubicBezTo>
                    <a:pt x="f376" y="f377"/>
                    <a:pt x="f378" y="f379"/>
                    <a:pt x="f380" y="f381"/>
                  </a:cubicBezTo>
                  <a:lnTo>
                    <a:pt x="f382" y="f383"/>
                  </a:lnTo>
                  <a:cubicBezTo>
                    <a:pt x="f384" y="f385"/>
                    <a:pt x="f386" y="f387"/>
                    <a:pt x="f388" y="f389"/>
                  </a:cubicBezTo>
                  <a:cubicBezTo>
                    <a:pt x="f390" y="f391"/>
                    <a:pt x="f392" y="f393"/>
                    <a:pt x="f394" y="f393"/>
                  </a:cubicBezTo>
                  <a:cubicBezTo>
                    <a:pt x="f395" y="f393"/>
                    <a:pt x="f396" y="f397"/>
                    <a:pt x="f396" y="f398"/>
                  </a:cubicBezTo>
                  <a:lnTo>
                    <a:pt x="f399" y="f400"/>
                  </a:lnTo>
                  <a:lnTo>
                    <a:pt x="f396" y="f400"/>
                  </a:lnTo>
                  <a:lnTo>
                    <a:pt x="f396" y="f401"/>
                  </a:lnTo>
                  <a:cubicBezTo>
                    <a:pt x="f402" y="f403"/>
                    <a:pt x="f404" y="f405"/>
                    <a:pt x="f404" y="f406"/>
                  </a:cubicBezTo>
                  <a:lnTo>
                    <a:pt x="f407" y="f408"/>
                  </a:lnTo>
                  <a:cubicBezTo>
                    <a:pt x="f409" y="f410"/>
                    <a:pt x="f2" y="f411"/>
                    <a:pt x="f2" y="f412"/>
                  </a:cubicBezTo>
                  <a:cubicBezTo>
                    <a:pt x="f2" y="f413"/>
                    <a:pt x="f414" y="f415"/>
                    <a:pt x="f416" y="f417"/>
                  </a:cubicBezTo>
                  <a:cubicBezTo>
                    <a:pt x="f418" y="f419"/>
                    <a:pt x="f420" y="f421"/>
                    <a:pt x="f422" y="f423"/>
                  </a:cubicBezTo>
                  <a:lnTo>
                    <a:pt x="f424" y="f425"/>
                  </a:lnTo>
                  <a:cubicBezTo>
                    <a:pt x="f426" y="f427"/>
                    <a:pt x="f428" y="f429"/>
                    <a:pt x="f430" y="f431"/>
                  </a:cubicBezTo>
                  <a:cubicBezTo>
                    <a:pt x="f432" y="f433"/>
                    <a:pt x="f434" y="f435"/>
                    <a:pt x="f434" y="f436"/>
                  </a:cubicBezTo>
                  <a:cubicBezTo>
                    <a:pt x="f434" y="f437"/>
                    <a:pt x="f438" y="f439"/>
                    <a:pt x="f440" y="f441"/>
                  </a:cubicBezTo>
                  <a:cubicBezTo>
                    <a:pt x="f442" y="f443"/>
                    <a:pt x="f444" y="f445"/>
                    <a:pt x="f446" y="f447"/>
                  </a:cubicBezTo>
                  <a:cubicBezTo>
                    <a:pt x="f448" y="f449"/>
                    <a:pt x="f450" y="f451"/>
                    <a:pt x="f452" y="f453"/>
                  </a:cubicBezTo>
                  <a:cubicBezTo>
                    <a:pt x="f454" y="f455"/>
                    <a:pt x="f456" y="f457"/>
                    <a:pt x="f458" y="f459"/>
                  </a:cubicBezTo>
                  <a:lnTo>
                    <a:pt x="f460" y="f461"/>
                  </a:lnTo>
                  <a:cubicBezTo>
                    <a:pt x="f462" y="f463"/>
                    <a:pt x="f464" y="f465"/>
                    <a:pt x="f466" y="f467"/>
                  </a:cubicBezTo>
                  <a:cubicBezTo>
                    <a:pt x="f468" y="f469"/>
                    <a:pt x="f470" y="f471"/>
                    <a:pt x="f472" y="f473"/>
                  </a:cubicBezTo>
                  <a:lnTo>
                    <a:pt x="f474" y="f475"/>
                  </a:lnTo>
                  <a:lnTo>
                    <a:pt x="f476" y="f477"/>
                  </a:lnTo>
                  <a:cubicBezTo>
                    <a:pt x="f478" y="f479"/>
                    <a:pt x="f480" y="f481"/>
                    <a:pt x="f482" y="f483"/>
                  </a:cubicBezTo>
                  <a:cubicBezTo>
                    <a:pt x="f484" y="f485"/>
                    <a:pt x="f486" y="f487"/>
                    <a:pt x="f488" y="f489"/>
                  </a:cubicBezTo>
                  <a:lnTo>
                    <a:pt x="f490" y="f491"/>
                  </a:lnTo>
                  <a:cubicBezTo>
                    <a:pt x="f492" y="f493"/>
                    <a:pt x="f494" y="f495"/>
                    <a:pt x="f496" y="f497"/>
                  </a:cubicBezTo>
                  <a:cubicBezTo>
                    <a:pt x="f498" y="f499"/>
                    <a:pt x="f500" y="f501"/>
                    <a:pt x="f502" y="f503"/>
                  </a:cubicBezTo>
                  <a:cubicBezTo>
                    <a:pt x="f504" y="f505"/>
                    <a:pt x="f506" y="f507"/>
                    <a:pt x="f508" y="f509"/>
                  </a:cubicBezTo>
                  <a:cubicBezTo>
                    <a:pt x="f510" y="f511"/>
                    <a:pt x="f512" y="f513"/>
                    <a:pt x="f512" y="f514"/>
                  </a:cubicBezTo>
                  <a:cubicBezTo>
                    <a:pt x="f512" y="f515"/>
                    <a:pt x="f516" y="f517"/>
                    <a:pt x="f518" y="f519"/>
                  </a:cubicBezTo>
                  <a:cubicBezTo>
                    <a:pt x="f520" y="f521"/>
                    <a:pt x="f522" y="f523"/>
                    <a:pt x="f524" y="f525"/>
                  </a:cubicBezTo>
                  <a:cubicBezTo>
                    <a:pt x="f526" y="f527"/>
                    <a:pt x="f528" y="f529"/>
                    <a:pt x="f530" y="f531"/>
                  </a:cubicBezTo>
                  <a:lnTo>
                    <a:pt x="f532" y="f533"/>
                  </a:lnTo>
                  <a:cubicBezTo>
                    <a:pt x="f534" y="f535"/>
                    <a:pt x="f536" y="f537"/>
                    <a:pt x="f538" y="f539"/>
                  </a:cubicBezTo>
                  <a:cubicBezTo>
                    <a:pt x="f540" y="f541"/>
                    <a:pt x="f542" y="f2"/>
                    <a:pt x="f274"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grpSp>
          <p:nvGrpSpPr>
            <p:cNvPr id="6" name="Group 110">
              <a:extLst>
                <a:ext uri="{FF2B5EF4-FFF2-40B4-BE49-F238E27FC236}">
                  <a16:creationId xmlns:a16="http://schemas.microsoft.com/office/drawing/2014/main" id="{FA6D7C67-4B56-D7E3-58E3-5A5E90255567}"/>
                </a:ext>
              </a:extLst>
            </p:cNvPr>
            <p:cNvGrpSpPr/>
            <p:nvPr/>
          </p:nvGrpSpPr>
          <p:grpSpPr>
            <a:xfrm>
              <a:off x="3837179" y="1242450"/>
              <a:ext cx="415402" cy="489222"/>
              <a:chOff x="3837179" y="1242450"/>
              <a:chExt cx="415402" cy="489222"/>
            </a:xfrm>
          </p:grpSpPr>
          <p:sp>
            <p:nvSpPr>
              <p:cNvPr id="7" name="Freeform 111">
                <a:extLst>
                  <a:ext uri="{FF2B5EF4-FFF2-40B4-BE49-F238E27FC236}">
                    <a16:creationId xmlns:a16="http://schemas.microsoft.com/office/drawing/2014/main" id="{453EFA4E-05B3-F812-2B99-A23B3F7E7B31}"/>
                  </a:ext>
                </a:extLst>
              </p:cNvPr>
              <p:cNvSpPr/>
              <p:nvPr/>
            </p:nvSpPr>
            <p:spPr>
              <a:xfrm>
                <a:off x="3837179" y="1242450"/>
                <a:ext cx="415402" cy="489222"/>
              </a:xfrm>
              <a:custGeom>
                <a:avLst/>
                <a:gdLst>
                  <a:gd name="f0" fmla="val 10800000"/>
                  <a:gd name="f1" fmla="val 5400000"/>
                  <a:gd name="f2" fmla="val 180"/>
                  <a:gd name="f3" fmla="val w"/>
                  <a:gd name="f4" fmla="val h"/>
                  <a:gd name="f5" fmla="val 0"/>
                  <a:gd name="f6" fmla="val 5331558"/>
                  <a:gd name="f7" fmla="val 5891405"/>
                  <a:gd name="f8" fmla="val 2980491"/>
                  <a:gd name="f9" fmla="val 968"/>
                  <a:gd name="f10" fmla="val 1784302"/>
                  <a:gd name="f11" fmla="val -22254"/>
                  <a:gd name="f12" fmla="val 1040642"/>
                  <a:gd name="f13" fmla="val 372305"/>
                  <a:gd name="f14" fmla="val 726547"/>
                  <a:gd name="f15" fmla="val 1181117"/>
                  <a:gd name="f16" fmla="val 528785"/>
                  <a:gd name="f17" fmla="val 1834793"/>
                  <a:gd name="f18" fmla="val 744238"/>
                  <a:gd name="f19" fmla="val 2066938"/>
                  <a:gd name="f20" fmla="val 486068"/>
                  <a:gd name="f21" fmla="val 2371366"/>
                  <a:gd name="f22" fmla="val 239818"/>
                  <a:gd name="f23" fmla="val 2677225"/>
                  <a:gd name="f24" fmla="val -40213"/>
                  <a:gd name="f25" fmla="val 2911644"/>
                  <a:gd name="f26" fmla="val 4803"/>
                  <a:gd name="f27" fmla="val 3079808"/>
                  <a:gd name="f28" fmla="val 109541"/>
                  <a:gd name="f29" fmla="val 3181162"/>
                  <a:gd name="f30" fmla="val 260766"/>
                  <a:gd name="f31" fmla="val 3266498"/>
                  <a:gd name="f32" fmla="val 460575"/>
                  <a:gd name="f33" fmla="val 3328959"/>
                  <a:gd name="f34" fmla="val 403546"/>
                  <a:gd name="f35" fmla="val 3464559"/>
                  <a:gd name="f36" fmla="val 198074"/>
                  <a:gd name="f37" fmla="val 3641722"/>
                  <a:gd name="f38" fmla="val 289487"/>
                  <a:gd name="f39" fmla="val 3735758"/>
                  <a:gd name="f40" fmla="val 480873"/>
                  <a:gd name="f41" fmla="val 3871219"/>
                  <a:gd name="f42" fmla="val 428032"/>
                  <a:gd name="f43" fmla="val 3935014"/>
                  <a:gd name="f44" fmla="val 303940"/>
                  <a:gd name="f45" fmla="val 3939433"/>
                  <a:gd name="f46" fmla="val 322351"/>
                  <a:gd name="f47" fmla="val 4062605"/>
                  <a:gd name="f48" fmla="val 362395"/>
                  <a:gd name="f49" fmla="val 4195168"/>
                  <a:gd name="f50" fmla="val 550882"/>
                  <a:gd name="f51" fmla="val 4226788"/>
                  <a:gd name="f52" fmla="val 513737"/>
                  <a:gd name="f53" fmla="val 4317787"/>
                  <a:gd name="f54" fmla="val 397470"/>
                  <a:gd name="f55" fmla="val 4561276"/>
                  <a:gd name="f56" fmla="val 358392"/>
                  <a:gd name="f57" fmla="val 4876020"/>
                  <a:gd name="f58" fmla="val 449942"/>
                  <a:gd name="f59" fmla="val 4977005"/>
                  <a:gd name="f60" fmla="val 636587"/>
                  <a:gd name="f61" fmla="val 5158310"/>
                  <a:gd name="f62" fmla="val 1197305"/>
                  <a:gd name="f63" fmla="val 5208988"/>
                  <a:gd name="f64" fmla="val 1704584"/>
                  <a:gd name="f65" fmla="val 5039972"/>
                  <a:gd name="f66" fmla="val 1895970"/>
                  <a:gd name="f67" fmla="val 4734863"/>
                  <a:gd name="f68" fmla="val 5859508"/>
                  <a:gd name="f69" fmla="val 4366268"/>
                  <a:gd name="f70" fmla="val 4516262"/>
                  <a:gd name="f71" fmla="val 4422975"/>
                  <a:gd name="f72" fmla="val 3927926"/>
                  <a:gd name="f73" fmla="val 4841189"/>
                  <a:gd name="f74" fmla="val 3520345"/>
                  <a:gd name="f75" fmla="val 6117095"/>
                  <a:gd name="f76" fmla="val 1964448"/>
                  <a:gd name="f77" fmla="val 4692333"/>
                  <a:gd name="f78" fmla="val 36409"/>
                  <a:gd name="f79" fmla="+- 0 0 -90"/>
                  <a:gd name="f80" fmla="*/ f3 1 5331558"/>
                  <a:gd name="f81" fmla="*/ f4 1 5891405"/>
                  <a:gd name="f82" fmla="val f5"/>
                  <a:gd name="f83" fmla="val f6"/>
                  <a:gd name="f84" fmla="val f7"/>
                  <a:gd name="f85" fmla="*/ f79 f0 1"/>
                  <a:gd name="f86" fmla="+- f84 0 f82"/>
                  <a:gd name="f87" fmla="+- f83 0 f82"/>
                  <a:gd name="f88" fmla="*/ f85 1 f2"/>
                  <a:gd name="f89" fmla="*/ f87 1 5331558"/>
                  <a:gd name="f90" fmla="*/ f86 1 5891405"/>
                  <a:gd name="f91" fmla="*/ 2980491 f87 1"/>
                  <a:gd name="f92" fmla="*/ 968 f86 1"/>
                  <a:gd name="f93" fmla="*/ 726547 f87 1"/>
                  <a:gd name="f94" fmla="*/ 1181117 f86 1"/>
                  <a:gd name="f95" fmla="*/ 486068 f87 1"/>
                  <a:gd name="f96" fmla="*/ 2371366 f86 1"/>
                  <a:gd name="f97" fmla="*/ 4803 f87 1"/>
                  <a:gd name="f98" fmla="*/ 3079808 f86 1"/>
                  <a:gd name="f99" fmla="*/ 460575 f87 1"/>
                  <a:gd name="f100" fmla="*/ 3328959 f86 1"/>
                  <a:gd name="f101" fmla="*/ 289487 f87 1"/>
                  <a:gd name="f102" fmla="*/ 3735758 f86 1"/>
                  <a:gd name="f103" fmla="*/ 480873 f87 1"/>
                  <a:gd name="f104" fmla="*/ 3871219 f86 1"/>
                  <a:gd name="f105" fmla="*/ 322351 f87 1"/>
                  <a:gd name="f106" fmla="*/ 4062605 f86 1"/>
                  <a:gd name="f107" fmla="*/ 513737 f87 1"/>
                  <a:gd name="f108" fmla="*/ 4317787 f86 1"/>
                  <a:gd name="f109" fmla="*/ 449942 f87 1"/>
                  <a:gd name="f110" fmla="*/ 4977005 f86 1"/>
                  <a:gd name="f111" fmla="*/ 1704584 f87 1"/>
                  <a:gd name="f112" fmla="*/ 5039972 f86 1"/>
                  <a:gd name="f113" fmla="*/ 1895970 f87 1"/>
                  <a:gd name="f114" fmla="*/ 5891405 f86 1"/>
                  <a:gd name="f115" fmla="*/ 4734863 f87 1"/>
                  <a:gd name="f116" fmla="*/ 5859508 f86 1"/>
                  <a:gd name="f117" fmla="*/ 4841189 f87 1"/>
                  <a:gd name="f118" fmla="*/ 3520345 f86 1"/>
                  <a:gd name="f119" fmla="+- f88 0 f1"/>
                  <a:gd name="f120" fmla="*/ f91 1 5331558"/>
                  <a:gd name="f121" fmla="*/ f92 1 5891405"/>
                  <a:gd name="f122" fmla="*/ f93 1 5331558"/>
                  <a:gd name="f123" fmla="*/ f94 1 5891405"/>
                  <a:gd name="f124" fmla="*/ f95 1 5331558"/>
                  <a:gd name="f125" fmla="*/ f96 1 5891405"/>
                  <a:gd name="f126" fmla="*/ f97 1 5331558"/>
                  <a:gd name="f127" fmla="*/ f98 1 5891405"/>
                  <a:gd name="f128" fmla="*/ f99 1 5331558"/>
                  <a:gd name="f129" fmla="*/ f100 1 5891405"/>
                  <a:gd name="f130" fmla="*/ f101 1 5331558"/>
                  <a:gd name="f131" fmla="*/ f102 1 5891405"/>
                  <a:gd name="f132" fmla="*/ f103 1 5331558"/>
                  <a:gd name="f133" fmla="*/ f104 1 5891405"/>
                  <a:gd name="f134" fmla="*/ f105 1 5331558"/>
                  <a:gd name="f135" fmla="*/ f106 1 5891405"/>
                  <a:gd name="f136" fmla="*/ f107 1 5331558"/>
                  <a:gd name="f137" fmla="*/ f108 1 5891405"/>
                  <a:gd name="f138" fmla="*/ f109 1 5331558"/>
                  <a:gd name="f139" fmla="*/ f110 1 5891405"/>
                  <a:gd name="f140" fmla="*/ f111 1 5331558"/>
                  <a:gd name="f141" fmla="*/ f112 1 5891405"/>
                  <a:gd name="f142" fmla="*/ f113 1 5331558"/>
                  <a:gd name="f143" fmla="*/ f114 1 5891405"/>
                  <a:gd name="f144" fmla="*/ f115 1 5331558"/>
                  <a:gd name="f145" fmla="*/ f116 1 5891405"/>
                  <a:gd name="f146" fmla="*/ f117 1 5331558"/>
                  <a:gd name="f147" fmla="*/ f118 1 5891405"/>
                  <a:gd name="f148" fmla="*/ f82 1 f89"/>
                  <a:gd name="f149" fmla="*/ f83 1 f89"/>
                  <a:gd name="f150" fmla="*/ f82 1 f90"/>
                  <a:gd name="f151" fmla="*/ f84 1 f90"/>
                  <a:gd name="f152" fmla="*/ f120 1 f89"/>
                  <a:gd name="f153" fmla="*/ f121 1 f90"/>
                  <a:gd name="f154" fmla="*/ f122 1 f89"/>
                  <a:gd name="f155" fmla="*/ f123 1 f90"/>
                  <a:gd name="f156" fmla="*/ f124 1 f89"/>
                  <a:gd name="f157" fmla="*/ f125 1 f90"/>
                  <a:gd name="f158" fmla="*/ f126 1 f89"/>
                  <a:gd name="f159" fmla="*/ f127 1 f90"/>
                  <a:gd name="f160" fmla="*/ f128 1 f89"/>
                  <a:gd name="f161" fmla="*/ f129 1 f90"/>
                  <a:gd name="f162" fmla="*/ f130 1 f89"/>
                  <a:gd name="f163" fmla="*/ f131 1 f90"/>
                  <a:gd name="f164" fmla="*/ f132 1 f89"/>
                  <a:gd name="f165" fmla="*/ f133 1 f90"/>
                  <a:gd name="f166" fmla="*/ f134 1 f89"/>
                  <a:gd name="f167" fmla="*/ f135 1 f90"/>
                  <a:gd name="f168" fmla="*/ f136 1 f89"/>
                  <a:gd name="f169" fmla="*/ f137 1 f90"/>
                  <a:gd name="f170" fmla="*/ f138 1 f89"/>
                  <a:gd name="f171" fmla="*/ f139 1 f90"/>
                  <a:gd name="f172" fmla="*/ f140 1 f89"/>
                  <a:gd name="f173" fmla="*/ f141 1 f90"/>
                  <a:gd name="f174" fmla="*/ f142 1 f89"/>
                  <a:gd name="f175" fmla="*/ f143 1 f90"/>
                  <a:gd name="f176" fmla="*/ f144 1 f89"/>
                  <a:gd name="f177" fmla="*/ f145 1 f90"/>
                  <a:gd name="f178" fmla="*/ f146 1 f89"/>
                  <a:gd name="f179" fmla="*/ f147 1 f90"/>
                  <a:gd name="f180" fmla="*/ f148 f80 1"/>
                  <a:gd name="f181" fmla="*/ f149 f80 1"/>
                  <a:gd name="f182" fmla="*/ f151 f81 1"/>
                  <a:gd name="f183" fmla="*/ f150 f81 1"/>
                  <a:gd name="f184" fmla="*/ f152 f80 1"/>
                  <a:gd name="f185" fmla="*/ f153 f81 1"/>
                  <a:gd name="f186" fmla="*/ f154 f80 1"/>
                  <a:gd name="f187" fmla="*/ f155 f81 1"/>
                  <a:gd name="f188" fmla="*/ f156 f80 1"/>
                  <a:gd name="f189" fmla="*/ f157 f81 1"/>
                  <a:gd name="f190" fmla="*/ f158 f80 1"/>
                  <a:gd name="f191" fmla="*/ f159 f81 1"/>
                  <a:gd name="f192" fmla="*/ f160 f80 1"/>
                  <a:gd name="f193" fmla="*/ f161 f81 1"/>
                  <a:gd name="f194" fmla="*/ f162 f80 1"/>
                  <a:gd name="f195" fmla="*/ f163 f81 1"/>
                  <a:gd name="f196" fmla="*/ f164 f80 1"/>
                  <a:gd name="f197" fmla="*/ f165 f81 1"/>
                  <a:gd name="f198" fmla="*/ f166 f80 1"/>
                  <a:gd name="f199" fmla="*/ f167 f81 1"/>
                  <a:gd name="f200" fmla="*/ f168 f80 1"/>
                  <a:gd name="f201" fmla="*/ f169 f81 1"/>
                  <a:gd name="f202" fmla="*/ f170 f80 1"/>
                  <a:gd name="f203" fmla="*/ f171 f81 1"/>
                  <a:gd name="f204" fmla="*/ f172 f80 1"/>
                  <a:gd name="f205" fmla="*/ f173 f81 1"/>
                  <a:gd name="f206" fmla="*/ f174 f80 1"/>
                  <a:gd name="f207" fmla="*/ f175 f81 1"/>
                  <a:gd name="f208" fmla="*/ f176 f80 1"/>
                  <a:gd name="f209" fmla="*/ f177 f81 1"/>
                  <a:gd name="f210" fmla="*/ f178 f80 1"/>
                  <a:gd name="f211" fmla="*/ f179 f81 1"/>
                </a:gdLst>
                <a:ahLst/>
                <a:cxnLst>
                  <a:cxn ang="3cd4">
                    <a:pos x="hc" y="t"/>
                  </a:cxn>
                  <a:cxn ang="0">
                    <a:pos x="r" y="vc"/>
                  </a:cxn>
                  <a:cxn ang="cd4">
                    <a:pos x="hc" y="b"/>
                  </a:cxn>
                  <a:cxn ang="cd2">
                    <a:pos x="l" y="vc"/>
                  </a:cxn>
                  <a:cxn ang="f119">
                    <a:pos x="f184" y="f185"/>
                  </a:cxn>
                  <a:cxn ang="f119">
                    <a:pos x="f186" y="f187"/>
                  </a:cxn>
                  <a:cxn ang="f119">
                    <a:pos x="f188" y="f189"/>
                  </a:cxn>
                  <a:cxn ang="f119">
                    <a:pos x="f190" y="f191"/>
                  </a:cxn>
                  <a:cxn ang="f119">
                    <a:pos x="f192" y="f193"/>
                  </a:cxn>
                  <a:cxn ang="f119">
                    <a:pos x="f194" y="f195"/>
                  </a:cxn>
                  <a:cxn ang="f119">
                    <a:pos x="f196" y="f197"/>
                  </a:cxn>
                  <a:cxn ang="f119">
                    <a:pos x="f198" y="f199"/>
                  </a:cxn>
                  <a:cxn ang="f119">
                    <a:pos x="f200" y="f201"/>
                  </a:cxn>
                  <a:cxn ang="f119">
                    <a:pos x="f202" y="f203"/>
                  </a:cxn>
                  <a:cxn ang="f119">
                    <a:pos x="f204" y="f205"/>
                  </a:cxn>
                  <a:cxn ang="f119">
                    <a:pos x="f206" y="f207"/>
                  </a:cxn>
                  <a:cxn ang="f119">
                    <a:pos x="f208" y="f209"/>
                  </a:cxn>
                  <a:cxn ang="f119">
                    <a:pos x="f210" y="f211"/>
                  </a:cxn>
                  <a:cxn ang="f119">
                    <a:pos x="f184" y="f185"/>
                  </a:cxn>
                </a:cxnLst>
                <a:rect l="f180" t="f183" r="f181" b="f182"/>
                <a:pathLst>
                  <a:path w="5331558" h="5891405">
                    <a:moveTo>
                      <a:pt x="f8" y="f9"/>
                    </a:moveTo>
                    <a:cubicBezTo>
                      <a:pt x="f10" y="f11"/>
                      <a:pt x="f12" y="f13"/>
                      <a:pt x="f14" y="f15"/>
                    </a:cubicBezTo>
                    <a:cubicBezTo>
                      <a:pt x="f16" y="f17"/>
                      <a:pt x="f18" y="f19"/>
                      <a:pt x="f20" y="f21"/>
                    </a:cubicBezTo>
                    <a:cubicBezTo>
                      <a:pt x="f22" y="f23"/>
                      <a:pt x="f24" y="f25"/>
                      <a:pt x="f26" y="f27"/>
                    </a:cubicBezTo>
                    <a:cubicBezTo>
                      <a:pt x="f28" y="f29"/>
                      <a:pt x="f30" y="f31"/>
                      <a:pt x="f32" y="f33"/>
                    </a:cubicBezTo>
                    <a:cubicBezTo>
                      <a:pt x="f34" y="f35"/>
                      <a:pt x="f36" y="f37"/>
                      <a:pt x="f38" y="f39"/>
                    </a:cubicBezTo>
                    <a:lnTo>
                      <a:pt x="f40" y="f41"/>
                    </a:lnTo>
                    <a:cubicBezTo>
                      <a:pt x="f42" y="f43"/>
                      <a:pt x="f44" y="f45"/>
                      <a:pt x="f46" y="f47"/>
                    </a:cubicBezTo>
                    <a:cubicBezTo>
                      <a:pt x="f48" y="f49"/>
                      <a:pt x="f50" y="f51"/>
                      <a:pt x="f52" y="f53"/>
                    </a:cubicBezTo>
                    <a:cubicBezTo>
                      <a:pt x="f54" y="f55"/>
                      <a:pt x="f56" y="f57"/>
                      <a:pt x="f58" y="f59"/>
                    </a:cubicBezTo>
                    <a:cubicBezTo>
                      <a:pt x="f60" y="f61"/>
                      <a:pt x="f62" y="f63"/>
                      <a:pt x="f64" y="f65"/>
                    </a:cubicBezTo>
                    <a:lnTo>
                      <a:pt x="f66" y="f7"/>
                    </a:lnTo>
                    <a:lnTo>
                      <a:pt x="f67" y="f68"/>
                    </a:lnTo>
                    <a:cubicBezTo>
                      <a:pt x="f69" y="f70"/>
                      <a:pt x="f71" y="f72"/>
                      <a:pt x="f73" y="f74"/>
                    </a:cubicBezTo>
                    <a:cubicBezTo>
                      <a:pt x="f75" y="f76"/>
                      <a:pt x="f77" y="f78"/>
                      <a:pt x="f8" y="f9"/>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8" name="Oval 37">
                <a:extLst>
                  <a:ext uri="{FF2B5EF4-FFF2-40B4-BE49-F238E27FC236}">
                    <a16:creationId xmlns:a16="http://schemas.microsoft.com/office/drawing/2014/main" id="{273D7F0D-CF3C-A3C1-3F10-ED9D8D3E345A}"/>
                  </a:ext>
                </a:extLst>
              </p:cNvPr>
              <p:cNvSpPr/>
              <p:nvPr/>
            </p:nvSpPr>
            <p:spPr>
              <a:xfrm rot="18100527">
                <a:off x="3982997" y="1232478"/>
                <a:ext cx="217672" cy="304513"/>
              </a:xfrm>
              <a:custGeom>
                <a:avLst/>
                <a:gdLst>
                  <a:gd name="f0" fmla="val w"/>
                  <a:gd name="f1" fmla="val h"/>
                  <a:gd name="f2" fmla="val 0"/>
                  <a:gd name="f3" fmla="val 1170491"/>
                  <a:gd name="f4" fmla="val 1745208"/>
                  <a:gd name="f5" fmla="val 429221"/>
                  <a:gd name="f6" fmla="val 671495"/>
                  <a:gd name="f7" fmla="val 415869"/>
                  <a:gd name="f8" fmla="val 670322"/>
                  <a:gd name="f9" fmla="val 402356"/>
                  <a:gd name="f10" fmla="val 670624"/>
                  <a:gd name="f11" fmla="val 388917"/>
                  <a:gd name="f12" fmla="val 672439"/>
                  <a:gd name="f13" fmla="val 370997"/>
                  <a:gd name="f14" fmla="val 674859"/>
                  <a:gd name="f15" fmla="val 353207"/>
                  <a:gd name="f16" fmla="val 679968"/>
                  <a:gd name="f17" fmla="val 336101"/>
                  <a:gd name="f18" fmla="val 687858"/>
                  <a:gd name="f19" fmla="val 344770"/>
                  <a:gd name="f20" fmla="val 708640"/>
                  <a:gd name="f21" fmla="val 405276"/>
                  <a:gd name="f22" fmla="val 680369"/>
                  <a:gd name="f23" fmla="val 475531"/>
                  <a:gd name="f24" fmla="val 691805"/>
                  <a:gd name="f25" fmla="val 523918"/>
                  <a:gd name="f26" fmla="val 737799"/>
                  <a:gd name="f27" fmla="val 569388"/>
                  <a:gd name="f28" fmla="val 781022"/>
                  <a:gd name="f29" fmla="val 587723"/>
                  <a:gd name="f30" fmla="val 847396"/>
                  <a:gd name="f31" fmla="val 571504"/>
                  <a:gd name="f32" fmla="val 910067"/>
                  <a:gd name="f33" fmla="val 593243"/>
                  <a:gd name="f34" fmla="val 915886"/>
                  <a:gd name="f35" fmla="val 611678"/>
                  <a:gd name="f36" fmla="val 844923"/>
                  <a:gd name="f37" fmla="val 590662"/>
                  <a:gd name="f38" fmla="val 769719"/>
                  <a:gd name="f39" fmla="val 538740"/>
                  <a:gd name="f40" fmla="val 720849"/>
                  <a:gd name="f41" fmla="val 507886"/>
                  <a:gd name="f42" fmla="val 691808"/>
                  <a:gd name="f43" fmla="val 469277"/>
                  <a:gd name="f44" fmla="val 675014"/>
                  <a:gd name="f45" fmla="val 588421"/>
                  <a:gd name="f46" fmla="val 580980"/>
                  <a:gd name="f47" fmla="val 534186"/>
                  <a:gd name="f48" fmla="val 581239"/>
                  <a:gd name="f49" fmla="val 482134"/>
                  <a:gd name="f50" fmla="val 605639"/>
                  <a:gd name="f51" fmla="val 446738"/>
                  <a:gd name="f52" fmla="val 649695"/>
                  <a:gd name="f53" fmla="val 463760"/>
                  <a:gd name="f54" fmla="val 664437"/>
                  <a:gd name="f55" fmla="val 505329"/>
                  <a:gd name="f56" fmla="val 612166"/>
                  <a:gd name="f57" fmla="val 573320"/>
                  <a:gd name="f58" fmla="val 591099"/>
                  <a:gd name="f59" fmla="val 637132"/>
                  <a:gd name="f60" fmla="val 610714"/>
                  <a:gd name="f61" fmla="val 697098"/>
                  <a:gd name="f62" fmla="val 629147"/>
                  <a:gd name="f63" fmla="val 743088"/>
                  <a:gd name="f64" fmla="val 680397"/>
                  <a:gd name="f65" fmla="val 756495"/>
                  <a:gd name="f66" fmla="val 743730"/>
                  <a:gd name="f67" fmla="val 778549"/>
                  <a:gd name="f68" fmla="val 739251"/>
                  <a:gd name="f69" fmla="val 763432"/>
                  <a:gd name="f70" fmla="val 667508"/>
                  <a:gd name="f71" fmla="val 711108"/>
                  <a:gd name="f72" fmla="val 609548"/>
                  <a:gd name="f73" fmla="val 642848"/>
                  <a:gd name="f74" fmla="val 588934"/>
                  <a:gd name="f75" fmla="val 624821"/>
                  <a:gd name="f76" fmla="val 583490"/>
                  <a:gd name="f77" fmla="val 606500"/>
                  <a:gd name="f78" fmla="val 580894"/>
                  <a:gd name="f79" fmla="val 533817"/>
                  <a:gd name="f80" fmla="val 617807"/>
                  <a:gd name="f81" fmla="val 1"/>
                  <a:gd name="f82" fmla="val 687626"/>
                  <a:gd name="f83" fmla="val 60667"/>
                  <a:gd name="f84" fmla="val 697680"/>
                  <a:gd name="f85" fmla="val 141081"/>
                  <a:gd name="f86" fmla="val 603869"/>
                  <a:gd name="f87" fmla="val 182843"/>
                  <a:gd name="f88" fmla="val 547102"/>
                  <a:gd name="f89" fmla="val 268997"/>
                  <a:gd name="f90" fmla="val 562024"/>
                  <a:gd name="f91" fmla="val 352718"/>
                  <a:gd name="f92" fmla="val 584367"/>
                  <a:gd name="f93" fmla="val 347971"/>
                  <a:gd name="f94" fmla="val 570422"/>
                  <a:gd name="f95" fmla="val 267354"/>
                  <a:gd name="f96" fmla="val 633895"/>
                  <a:gd name="f97" fmla="val 183716"/>
                  <a:gd name="f98" fmla="val 732836"/>
                  <a:gd name="f99" fmla="val 150639"/>
                  <a:gd name="f100" fmla="val 738208"/>
                  <a:gd name="f101" fmla="val 147500"/>
                  <a:gd name="f102" fmla="val 743991"/>
                  <a:gd name="f103" fmla="val 147205"/>
                  <a:gd name="f104" fmla="val 749842"/>
                  <a:gd name="f105" fmla="val 844103"/>
                  <a:gd name="f106" fmla="val 920515"/>
                  <a:gd name="f107" fmla="val 223618"/>
                  <a:gd name="f108" fmla="val 317877"/>
                  <a:gd name="f109" fmla="val 910716"/>
                  <a:gd name="f110" fmla="val 366417"/>
                  <a:gd name="f111" fmla="val 366418"/>
                  <a:gd name="f112" fmla="val 371433"/>
                  <a:gd name="f113" fmla="val 997755"/>
                  <a:gd name="f114" fmla="val 379016"/>
                  <a:gd name="f115" fmla="val 1056877"/>
                  <a:gd name="f116" fmla="val 445155"/>
                  <a:gd name="f117" fmla="val 525101"/>
                  <a:gd name="f118" fmla="val 1047351"/>
                  <a:gd name="f119" fmla="val 572282"/>
                  <a:gd name="f120" fmla="val 1119671"/>
                  <a:gd name="f121" fmla="val 602218"/>
                  <a:gd name="f122" fmla="val 673500"/>
                  <a:gd name="f123" fmla="val 756650"/>
                  <a:gd name="f124" fmla="val 1170490"/>
                  <a:gd name="f125" fmla="val 802863"/>
                  <a:gd name="f126" fmla="val 1154794"/>
                  <a:gd name="f127" fmla="val 845409"/>
                  <a:gd name="f128" fmla="val 1127569"/>
                  <a:gd name="f129" fmla="val 878235"/>
                  <a:gd name="f130" fmla="val 1080615"/>
                  <a:gd name="f131" fmla="val 934488"/>
                  <a:gd name="f132" fmla="val 1014142"/>
                  <a:gd name="f133" fmla="val 959925"/>
                  <a:gd name="f134" fmla="val 954678"/>
                  <a:gd name="f135" fmla="val 939840"/>
                  <a:gd name="f136" fmla="val 947373"/>
                  <a:gd name="f137" fmla="val 961469"/>
                  <a:gd name="f138" fmla="val 1000817"/>
                  <a:gd name="f139" fmla="val 979520"/>
                  <a:gd name="f140" fmla="val 1058949"/>
                  <a:gd name="f141" fmla="val 966083"/>
                  <a:gd name="f142" fmla="val 1106746"/>
                  <a:gd name="f143" fmla="val 928282"/>
                  <a:gd name="f144" fmla="val 1128548"/>
                  <a:gd name="f145" fmla="val 955588"/>
                  <a:gd name="f146" fmla="val 1138907"/>
                  <a:gd name="f147" fmla="val 990708"/>
                  <a:gd name="f148" fmla="val 1028247"/>
                  <a:gd name="f149" fmla="val 1124134"/>
                  <a:gd name="f150" fmla="val 1071328"/>
                  <a:gd name="f151" fmla="val 1204237"/>
                  <a:gd name="f152" fmla="val 981133"/>
                  <a:gd name="f153" fmla="val 1223220"/>
                  <a:gd name="f154" fmla="val 889088"/>
                  <a:gd name="f155" fmla="val 1236998"/>
                  <a:gd name="f156" fmla="val 805358"/>
                  <a:gd name="f157" fmla="val 1200898"/>
                  <a:gd name="f158" fmla="val 777272"/>
                  <a:gd name="f159" fmla="val 1134408"/>
                  <a:gd name="f160" fmla="val 791057"/>
                  <a:gd name="f161" fmla="val 1124903"/>
                  <a:gd name="f162" fmla="val 802061"/>
                  <a:gd name="f163" fmla="val 1111678"/>
                  <a:gd name="f164" fmla="val 810210"/>
                  <a:gd name="f165" fmla="val 1096167"/>
                  <a:gd name="f166" fmla="val 831546"/>
                  <a:gd name="f167" fmla="val 1055553"/>
                  <a:gd name="f168" fmla="val 830022"/>
                  <a:gd name="f169" fmla="val 1005443"/>
                  <a:gd name="f170" fmla="val 806195"/>
                  <a:gd name="f171" fmla="val 964175"/>
                  <a:gd name="f172" fmla="val 787267"/>
                  <a:gd name="f173" fmla="val 975103"/>
                  <a:gd name="f174" fmla="val 807161"/>
                  <a:gd name="f175" fmla="val 1009560"/>
                  <a:gd name="f176" fmla="val 808703"/>
                  <a:gd name="f177" fmla="val 1051275"/>
                  <a:gd name="f178" fmla="val 791333"/>
                  <a:gd name="f179" fmla="val 1085110"/>
                  <a:gd name="f180" fmla="val 784855"/>
                  <a:gd name="f181" fmla="val 1097727"/>
                  <a:gd name="f182" fmla="val 776117"/>
                  <a:gd name="f183" fmla="val 1108536"/>
                  <a:gd name="f184" fmla="val 763385"/>
                  <a:gd name="f185" fmla="val 1114320"/>
                  <a:gd name="f186" fmla="val 744063"/>
                  <a:gd name="f187" fmla="val 1119497"/>
                  <a:gd name="f188" fmla="val 747716"/>
                  <a:gd name="f189" fmla="val 1128718"/>
                  <a:gd name="f190" fmla="val 731558"/>
                  <a:gd name="f191" fmla="val 1137628"/>
                  <a:gd name="f192" fmla="val 712804"/>
                  <a:gd name="f193" fmla="val 1141697"/>
                  <a:gd name="f194" fmla="val 693327"/>
                  <a:gd name="f195" fmla="val 1140344"/>
                  <a:gd name="f196" fmla="val 655409"/>
                  <a:gd name="f197" fmla="val 1137711"/>
                  <a:gd name="f198" fmla="val 620494"/>
                  <a:gd name="f199" fmla="val 1114908"/>
                  <a:gd name="f200" fmla="val 601213"/>
                  <a:gd name="f201" fmla="val 1080185"/>
                  <a:gd name="f202" fmla="val 582082"/>
                  <a:gd name="f203" fmla="val 1090754"/>
                  <a:gd name="f204" fmla="val 605167"/>
                  <a:gd name="f205" fmla="val 1132362"/>
                  <a:gd name="f206" fmla="val 647281"/>
                  <a:gd name="f207" fmla="val 1159482"/>
                  <a:gd name="f208" fmla="val 693051"/>
                  <a:gd name="f209" fmla="val 1162221"/>
                  <a:gd name="f210" fmla="val 715413"/>
                  <a:gd name="f211" fmla="val 1163558"/>
                  <a:gd name="f212" fmla="val 736989"/>
                  <a:gd name="f213" fmla="val 1158982"/>
                  <a:gd name="f214" fmla="val 755684"/>
                  <a:gd name="f215" fmla="val 1148835"/>
                  <a:gd name="f216" fmla="val 792539"/>
                  <a:gd name="f217" fmla="val 1222022"/>
                  <a:gd name="f218" fmla="val 887119"/>
                  <a:gd name="f219" fmla="val 1262260"/>
                  <a:gd name="f220" fmla="val 989751"/>
                  <a:gd name="f221" fmla="val 1247587"/>
                  <a:gd name="f222" fmla="val 1000157"/>
                  <a:gd name="f223" fmla="val 1267987"/>
                  <a:gd name="f224" fmla="val 1004489"/>
                  <a:gd name="f225" fmla="val 1291252"/>
                  <a:gd name="f226" fmla="val 1004488"/>
                  <a:gd name="f227" fmla="val 1315531"/>
                  <a:gd name="f228" fmla="val 1381750"/>
                  <a:gd name="f229" fmla="val 972258"/>
                  <a:gd name="f230" fmla="val 1440443"/>
                  <a:gd name="f231" fmla="val 920375"/>
                  <a:gd name="f232" fmla="val 1473506"/>
                  <a:gd name="f233" fmla="val 913116"/>
                  <a:gd name="f234" fmla="val 1474079"/>
                  <a:gd name="f235" fmla="val 850536"/>
                  <a:gd name="f236" fmla="val 1469665"/>
                  <a:gd name="f237" fmla="val 794159"/>
                  <a:gd name="f238" fmla="val 1430126"/>
                  <a:gd name="f239" fmla="val 766796"/>
                  <a:gd name="f240" fmla="val 1371458"/>
                  <a:gd name="f241" fmla="val 746323"/>
                  <a:gd name="f242" fmla="val 1380801"/>
                  <a:gd name="f243" fmla="val 776874"/>
                  <a:gd name="f244" fmla="val 1446464"/>
                  <a:gd name="f245" fmla="val 839753"/>
                  <a:gd name="f246" fmla="val 1490827"/>
                  <a:gd name="f247" fmla="val 909888"/>
                  <a:gd name="f248" fmla="val 1496052"/>
                  <a:gd name="f249" fmla="val 891948"/>
                  <a:gd name="f250" fmla="val 1561049"/>
                  <a:gd name="f251" fmla="val 840393"/>
                  <a:gd name="f252" fmla="val 1611456"/>
                  <a:gd name="f253" fmla="val 774838"/>
                  <a:gd name="f254" fmla="val 1628054"/>
                  <a:gd name="f255" fmla="val 686646"/>
                  <a:gd name="f256" fmla="val 1642970"/>
                  <a:gd name="f257" fmla="val 605133"/>
                  <a:gd name="f258" fmla="val 1612285"/>
                  <a:gd name="f259" fmla="val 571751"/>
                  <a:gd name="f260" fmla="val 1552195"/>
                  <a:gd name="f261" fmla="val 550649"/>
                  <a:gd name="f262" fmla="val 1566422"/>
                  <a:gd name="f263" fmla="val 577499"/>
                  <a:gd name="f264" fmla="val 1609979"/>
                  <a:gd name="f265" fmla="val 626419"/>
                  <a:gd name="f266" fmla="val 1639383"/>
                  <a:gd name="f267" fmla="val 685031"/>
                  <a:gd name="f268" fmla="val 1648114"/>
                  <a:gd name="f269" fmla="val 659684"/>
                  <a:gd name="f270" fmla="val 1706013"/>
                  <a:gd name="f271" fmla="val 601329"/>
                  <a:gd name="f272" fmla="val 1745210"/>
                  <a:gd name="f273" fmla="val 533818"/>
                  <a:gd name="f274" fmla="val 1745209"/>
                  <a:gd name="f275" fmla="val 455549"/>
                  <a:gd name="f276" fmla="val 416747"/>
                  <a:gd name="f277" fmla="val 1692524"/>
                  <a:gd name="f278" fmla="val 372301"/>
                  <a:gd name="f279" fmla="val 1619888"/>
                  <a:gd name="f280" fmla="val 366380"/>
                  <a:gd name="f281" fmla="val 1592106"/>
                  <a:gd name="f282" fmla="val 305091"/>
                  <a:gd name="f283" fmla="val 1567105"/>
                  <a:gd name="f284" fmla="val 259811"/>
                  <a:gd name="f285" fmla="val 1511085"/>
                  <a:gd name="f286" fmla="val 250590"/>
                  <a:gd name="f287" fmla="val 1443452"/>
                  <a:gd name="f288" fmla="val 203712"/>
                  <a:gd name="f289" fmla="val 1453117"/>
                  <a:gd name="f290" fmla="val 158965"/>
                  <a:gd name="f291" fmla="val 1444975"/>
                  <a:gd name="f292" fmla="val 117260"/>
                  <a:gd name="f293" fmla="val 1407178"/>
                  <a:gd name="f294" fmla="val 55030"/>
                  <a:gd name="f295" fmla="val 1350772"/>
                  <a:gd name="f296" fmla="val 44039"/>
                  <a:gd name="f297" fmla="val 1258933"/>
                  <a:gd name="f298" fmla="val 90593"/>
                  <a:gd name="f299" fmla="val 1192598"/>
                  <a:gd name="f300" fmla="val 186799"/>
                  <a:gd name="f301" fmla="val 1224213"/>
                  <a:gd name="f302" fmla="val 285304"/>
                  <a:gd name="f303" fmla="val 1199642"/>
                  <a:gd name="f304" fmla="val 330760"/>
                  <a:gd name="f305" fmla="val 1129474"/>
                  <a:gd name="f306" fmla="val 344999"/>
                  <a:gd name="f307" fmla="val 1132822"/>
                  <a:gd name="f308" fmla="val 420009"/>
                  <a:gd name="f309" fmla="val 1139731"/>
                  <a:gd name="f310" fmla="val 490500"/>
                  <a:gd name="f311" fmla="val 1101048"/>
                  <a:gd name="f312" fmla="val 524987"/>
                  <a:gd name="f313" fmla="val 1034051"/>
                  <a:gd name="f314" fmla="val 505360"/>
                  <a:gd name="f315" fmla="val 1023014"/>
                  <a:gd name="f316" fmla="val 475089"/>
                  <a:gd name="f317" fmla="val 1082544"/>
                  <a:gd name="f318" fmla="val 412689"/>
                  <a:gd name="f319" fmla="val 1116790"/>
                  <a:gd name="f320" fmla="val 346243"/>
                  <a:gd name="f321" fmla="val 1110339"/>
                  <a:gd name="f322" fmla="val 283801"/>
                  <a:gd name="f323" fmla="val 1104277"/>
                  <a:gd name="f324" fmla="val 228486"/>
                  <a:gd name="f325" fmla="val 1063265"/>
                  <a:gd name="f326" fmla="val 202679"/>
                  <a:gd name="f327" fmla="val 1003895"/>
                  <a:gd name="f328" fmla="val 181967"/>
                  <a:gd name="f329" fmla="val 1012696"/>
                  <a:gd name="f330" fmla="val 205492"/>
                  <a:gd name="f331" fmla="val 1066954"/>
                  <a:gd name="f332" fmla="val 250941"/>
                  <a:gd name="f333" fmla="val 1107583"/>
                  <a:gd name="f334" fmla="val 305288"/>
                  <a:gd name="f335" fmla="val 1123484"/>
                  <a:gd name="f336" fmla="val 260051"/>
                  <a:gd name="f337" fmla="val 1186174"/>
                  <a:gd name="f338" fmla="val 162021"/>
                  <a:gd name="f339" fmla="val 1201884"/>
                  <a:gd name="f340" fmla="val 70961"/>
                  <a:gd name="f341" fmla="val 1161909"/>
                  <a:gd name="f342" fmla="val 64874"/>
                  <a:gd name="f343" fmla="val 1160625"/>
                  <a:gd name="f344" fmla="val 60391"/>
                  <a:gd name="f345" fmla="val 1156961"/>
                  <a:gd name="f346" fmla="val 56055"/>
                  <a:gd name="f347" fmla="val 1153032"/>
                  <a:gd name="f348" fmla="val -13786"/>
                  <a:gd name="f349" fmla="val 1089729"/>
                  <a:gd name="f350" fmla="val -19088"/>
                  <a:gd name="f351" fmla="val 981796"/>
                  <a:gd name="f352" fmla="val 44214"/>
                  <a:gd name="f353" fmla="val 911953"/>
                  <a:gd name="f354" fmla="val 84073"/>
                  <a:gd name="f355" fmla="val 882569"/>
                  <a:gd name="f356" fmla="val 76811"/>
                  <a:gd name="f357" fmla="val 875989"/>
                  <a:gd name="f358" fmla="val 80179"/>
                  <a:gd name="f359" fmla="val 872273"/>
                  <a:gd name="f360" fmla="val 28040"/>
                  <a:gd name="f361" fmla="val 814783"/>
                  <a:gd name="f362" fmla="val 28651"/>
                  <a:gd name="f363" fmla="val 726072"/>
                  <a:gd name="f364" fmla="val 82340"/>
                  <a:gd name="f365" fmla="val 666836"/>
                  <a:gd name="f366" fmla="val 121082"/>
                  <a:gd name="f367" fmla="val 638275"/>
                  <a:gd name="f368" fmla="val 89526"/>
                  <a:gd name="f369" fmla="val 571593"/>
                  <a:gd name="f370" fmla="val 96788"/>
                  <a:gd name="f371" fmla="val 490523"/>
                  <a:gd name="f372" fmla="val 145805"/>
                  <a:gd name="f373" fmla="val 430894"/>
                  <a:gd name="f374" fmla="val 198586"/>
                  <a:gd name="f375" fmla="val 400645"/>
                  <a:gd name="f376" fmla="val 259015"/>
                  <a:gd name="f377" fmla="val 385179"/>
                  <a:gd name="f378" fmla="val 321878"/>
                  <a:gd name="f379" fmla="val 383347"/>
                  <a:gd name="f380" fmla="val 321111"/>
                  <a:gd name="f381" fmla="val 357014"/>
                  <a:gd name="f382" fmla="val 257723"/>
                  <a:gd name="f383" fmla="val 358862"/>
                  <a:gd name="f384" fmla="val 196668"/>
                  <a:gd name="f385" fmla="val 373772"/>
                  <a:gd name="f386" fmla="val 141180"/>
                  <a:gd name="f387" fmla="val 399723"/>
                  <a:gd name="f388" fmla="val 117813"/>
                  <a:gd name="f389" fmla="val 370058"/>
                  <a:gd name="f390" fmla="val 106816"/>
                  <a:gd name="f391" fmla="val 332072"/>
                  <a:gd name="f392" fmla="val 291518"/>
                  <a:gd name="f393" fmla="val 170286"/>
                  <a:gd name="f394" fmla="val 205094"/>
                  <a:gd name="f395" fmla="val 72008"/>
                  <a:gd name="f396" fmla="val 326327"/>
                  <a:gd name="f397" fmla="val 350305"/>
                  <a:gd name="f398" fmla="val 373385"/>
                  <a:gd name="f399" fmla="val 75853"/>
                  <a:gd name="f400" fmla="val 394659"/>
                  <a:gd name="f401" fmla="val 83948"/>
                  <a:gd name="f402" fmla="val 425371"/>
                  <a:gd name="f403" fmla="val 33609"/>
                  <a:gd name="f404" fmla="val 467237"/>
                  <a:gd name="f405" fmla="*/ f0 1 1170491"/>
                  <a:gd name="f406" fmla="*/ f1 1 1745208"/>
                  <a:gd name="f407" fmla="val f2"/>
                  <a:gd name="f408" fmla="val f3"/>
                  <a:gd name="f409" fmla="val f4"/>
                  <a:gd name="f410" fmla="+- f409 0 f407"/>
                  <a:gd name="f411" fmla="+- f408 0 f407"/>
                  <a:gd name="f412" fmla="*/ f411 1 1170491"/>
                  <a:gd name="f413" fmla="*/ f410 1 1745208"/>
                  <a:gd name="f414" fmla="*/ f407 1 f412"/>
                  <a:gd name="f415" fmla="*/ f408 1 f412"/>
                  <a:gd name="f416" fmla="*/ f407 1 f413"/>
                  <a:gd name="f417" fmla="*/ f409 1 f413"/>
                  <a:gd name="f418" fmla="*/ f414 f405 1"/>
                  <a:gd name="f419" fmla="*/ f415 f405 1"/>
                  <a:gd name="f420" fmla="*/ f417 f406 1"/>
                  <a:gd name="f421" fmla="*/ f416 f406 1"/>
                </a:gdLst>
                <a:ahLst/>
                <a:cxnLst>
                  <a:cxn ang="3cd4">
                    <a:pos x="hc" y="t"/>
                  </a:cxn>
                  <a:cxn ang="0">
                    <a:pos x="r" y="vc"/>
                  </a:cxn>
                  <a:cxn ang="cd4">
                    <a:pos x="hc" y="b"/>
                  </a:cxn>
                  <a:cxn ang="cd2">
                    <a:pos x="l" y="vc"/>
                  </a:cxn>
                </a:cxnLst>
                <a:rect l="f418" t="f421" r="f419" b="f420"/>
                <a:pathLst>
                  <a:path w="1170491" h="1745208">
                    <a:moveTo>
                      <a:pt x="f5" y="f6"/>
                    </a:moveTo>
                    <a:cubicBezTo>
                      <a:pt x="f7" y="f8"/>
                      <a:pt x="f9" y="f10"/>
                      <a:pt x="f11" y="f12"/>
                    </a:cubicBezTo>
                    <a:cubicBezTo>
                      <a:pt x="f13" y="f14"/>
                      <a:pt x="f15" y="f16"/>
                      <a:pt x="f17" y="f18"/>
                    </a:cubicBezTo>
                    <a:lnTo>
                      <a:pt x="f19" y="f20"/>
                    </a:lnTo>
                    <a:cubicBezTo>
                      <a:pt x="f21" y="f22"/>
                      <a:pt x="f23" y="f24"/>
                      <a:pt x="f25" y="f26"/>
                    </a:cubicBezTo>
                    <a:cubicBezTo>
                      <a:pt x="f27" y="f28"/>
                      <a:pt x="f29" y="f30"/>
                      <a:pt x="f31" y="f32"/>
                    </a:cubicBezTo>
                    <a:lnTo>
                      <a:pt x="f33" y="f34"/>
                    </a:lnTo>
                    <a:cubicBezTo>
                      <a:pt x="f35" y="f36"/>
                      <a:pt x="f37" y="f38"/>
                      <a:pt x="f39" y="f40"/>
                    </a:cubicBezTo>
                    <a:cubicBezTo>
                      <a:pt x="f41" y="f42"/>
                      <a:pt x="f43" y="f44"/>
                      <a:pt x="f5" y="f6"/>
                    </a:cubicBezTo>
                    <a:close/>
                    <a:moveTo>
                      <a:pt x="f45" y="f46"/>
                    </a:moveTo>
                    <a:cubicBezTo>
                      <a:pt x="f47" y="f48"/>
                      <a:pt x="f49" y="f50"/>
                      <a:pt x="f51" y="f52"/>
                    </a:cubicBezTo>
                    <a:lnTo>
                      <a:pt x="f53" y="f54"/>
                    </a:lnTo>
                    <a:cubicBezTo>
                      <a:pt x="f55" y="f56"/>
                      <a:pt x="f57" y="f58"/>
                      <a:pt x="f59" y="f60"/>
                    </a:cubicBezTo>
                    <a:cubicBezTo>
                      <a:pt x="f61" y="f62"/>
                      <a:pt x="f63" y="f64"/>
                      <a:pt x="f65" y="f66"/>
                    </a:cubicBezTo>
                    <a:lnTo>
                      <a:pt x="f67" y="f68"/>
                    </a:lnTo>
                    <a:cubicBezTo>
                      <a:pt x="f69" y="f70"/>
                      <a:pt x="f71" y="f72"/>
                      <a:pt x="f73" y="f74"/>
                    </a:cubicBezTo>
                    <a:cubicBezTo>
                      <a:pt x="f75" y="f76"/>
                      <a:pt x="f77" y="f78"/>
                      <a:pt x="f45" y="f46"/>
                    </a:cubicBezTo>
                    <a:close/>
                    <a:moveTo>
                      <a:pt x="f79" y="f2"/>
                    </a:moveTo>
                    <a:cubicBezTo>
                      <a:pt x="f80" y="f81"/>
                      <a:pt x="f82" y="f83"/>
                      <a:pt x="f84" y="f85"/>
                    </a:cubicBezTo>
                    <a:cubicBezTo>
                      <a:pt x="f86" y="f87"/>
                      <a:pt x="f88" y="f89"/>
                      <a:pt x="f90" y="f91"/>
                    </a:cubicBezTo>
                    <a:lnTo>
                      <a:pt x="f92" y="f93"/>
                    </a:lnTo>
                    <a:cubicBezTo>
                      <a:pt x="f94" y="f95"/>
                      <a:pt x="f96" y="f97"/>
                      <a:pt x="f98" y="f99"/>
                    </a:cubicBezTo>
                    <a:cubicBezTo>
                      <a:pt x="f100" y="f101"/>
                      <a:pt x="f102" y="f103"/>
                      <a:pt x="f104" y="f103"/>
                    </a:cubicBezTo>
                    <a:cubicBezTo>
                      <a:pt x="f105" y="f103"/>
                      <a:pt x="f106" y="f107"/>
                      <a:pt x="f106" y="f108"/>
                    </a:cubicBezTo>
                    <a:lnTo>
                      <a:pt x="f109" y="f110"/>
                    </a:lnTo>
                    <a:lnTo>
                      <a:pt x="f106" y="f111"/>
                    </a:lnTo>
                    <a:lnTo>
                      <a:pt x="f106" y="f112"/>
                    </a:lnTo>
                    <a:cubicBezTo>
                      <a:pt x="f113" y="f114"/>
                      <a:pt x="f115" y="f116"/>
                      <a:pt x="f115" y="f117"/>
                    </a:cubicBezTo>
                    <a:lnTo>
                      <a:pt x="f118" y="f119"/>
                    </a:lnTo>
                    <a:cubicBezTo>
                      <a:pt x="f120" y="f121"/>
                      <a:pt x="f3" y="f122"/>
                      <a:pt x="f3" y="f123"/>
                    </a:cubicBezTo>
                    <a:cubicBezTo>
                      <a:pt x="f124" y="f125"/>
                      <a:pt x="f126" y="f127"/>
                      <a:pt x="f128" y="f129"/>
                    </a:cubicBezTo>
                    <a:cubicBezTo>
                      <a:pt x="f130" y="f131"/>
                      <a:pt x="f132" y="f133"/>
                      <a:pt x="f134" y="f135"/>
                    </a:cubicBezTo>
                    <a:lnTo>
                      <a:pt x="f136" y="f137"/>
                    </a:lnTo>
                    <a:cubicBezTo>
                      <a:pt x="f138" y="f139"/>
                      <a:pt x="f140" y="f141"/>
                      <a:pt x="f142" y="f143"/>
                    </a:cubicBezTo>
                    <a:cubicBezTo>
                      <a:pt x="f144" y="f145"/>
                      <a:pt x="f146" y="f147"/>
                      <a:pt x="f146" y="f148"/>
                    </a:cubicBezTo>
                    <a:cubicBezTo>
                      <a:pt x="f146" y="f149"/>
                      <a:pt x="f150" y="f151"/>
                      <a:pt x="f152" y="f153"/>
                    </a:cubicBezTo>
                    <a:cubicBezTo>
                      <a:pt x="f154" y="f155"/>
                      <a:pt x="f156" y="f157"/>
                      <a:pt x="f158" y="f159"/>
                    </a:cubicBezTo>
                    <a:cubicBezTo>
                      <a:pt x="f160" y="f161"/>
                      <a:pt x="f162" y="f163"/>
                      <a:pt x="f164" y="f165"/>
                    </a:cubicBezTo>
                    <a:cubicBezTo>
                      <a:pt x="f166" y="f167"/>
                      <a:pt x="f168" y="f169"/>
                      <a:pt x="f170" y="f171"/>
                    </a:cubicBezTo>
                    <a:lnTo>
                      <a:pt x="f172" y="f173"/>
                    </a:lnTo>
                    <a:cubicBezTo>
                      <a:pt x="f174" y="f175"/>
                      <a:pt x="f176" y="f177"/>
                      <a:pt x="f178" y="f179"/>
                    </a:cubicBezTo>
                    <a:cubicBezTo>
                      <a:pt x="f180" y="f181"/>
                      <a:pt x="f182" y="f183"/>
                      <a:pt x="f184" y="f185"/>
                    </a:cubicBezTo>
                    <a:lnTo>
                      <a:pt x="f186" y="f187"/>
                    </a:lnTo>
                    <a:lnTo>
                      <a:pt x="f188" y="f189"/>
                    </a:lnTo>
                    <a:cubicBezTo>
                      <a:pt x="f190" y="f191"/>
                      <a:pt x="f192" y="f193"/>
                      <a:pt x="f194" y="f195"/>
                    </a:cubicBezTo>
                    <a:cubicBezTo>
                      <a:pt x="f196" y="f197"/>
                      <a:pt x="f198" y="f199"/>
                      <a:pt x="f200" y="f201"/>
                    </a:cubicBezTo>
                    <a:lnTo>
                      <a:pt x="f202" y="f203"/>
                    </a:lnTo>
                    <a:cubicBezTo>
                      <a:pt x="f204" y="f205"/>
                      <a:pt x="f206" y="f207"/>
                      <a:pt x="f208" y="f209"/>
                    </a:cubicBezTo>
                    <a:cubicBezTo>
                      <a:pt x="f210" y="f211"/>
                      <a:pt x="f212" y="f213"/>
                      <a:pt x="f214" y="f215"/>
                    </a:cubicBezTo>
                    <a:cubicBezTo>
                      <a:pt x="f216" y="f217"/>
                      <a:pt x="f218" y="f219"/>
                      <a:pt x="f220" y="f221"/>
                    </a:cubicBezTo>
                    <a:cubicBezTo>
                      <a:pt x="f222" y="f223"/>
                      <a:pt x="f224" y="f225"/>
                      <a:pt x="f226" y="f227"/>
                    </a:cubicBezTo>
                    <a:cubicBezTo>
                      <a:pt x="f226" y="f228"/>
                      <a:pt x="f229" y="f230"/>
                      <a:pt x="f231" y="f232"/>
                    </a:cubicBezTo>
                    <a:lnTo>
                      <a:pt x="f233" y="f234"/>
                    </a:lnTo>
                    <a:cubicBezTo>
                      <a:pt x="f235" y="f236"/>
                      <a:pt x="f237" y="f238"/>
                      <a:pt x="f239" y="f240"/>
                    </a:cubicBezTo>
                    <a:lnTo>
                      <a:pt x="f241" y="f242"/>
                    </a:lnTo>
                    <a:cubicBezTo>
                      <a:pt x="f243" y="f244"/>
                      <a:pt x="f245" y="f246"/>
                      <a:pt x="f247" y="f248"/>
                    </a:cubicBezTo>
                    <a:cubicBezTo>
                      <a:pt x="f249" y="f250"/>
                      <a:pt x="f251" y="f252"/>
                      <a:pt x="f253" y="f254"/>
                    </a:cubicBezTo>
                    <a:cubicBezTo>
                      <a:pt x="f255" y="f256"/>
                      <a:pt x="f257" y="f258"/>
                      <a:pt x="f259" y="f260"/>
                    </a:cubicBezTo>
                    <a:lnTo>
                      <a:pt x="f261" y="f262"/>
                    </a:lnTo>
                    <a:cubicBezTo>
                      <a:pt x="f263" y="f264"/>
                      <a:pt x="f265" y="f266"/>
                      <a:pt x="f267" y="f268"/>
                    </a:cubicBezTo>
                    <a:cubicBezTo>
                      <a:pt x="f269" y="f270"/>
                      <a:pt x="f271" y="f272"/>
                      <a:pt x="f273" y="f274"/>
                    </a:cubicBezTo>
                    <a:cubicBezTo>
                      <a:pt x="f275" y="f272"/>
                      <a:pt x="f276" y="f277"/>
                      <a:pt x="f278" y="f279"/>
                    </a:cubicBezTo>
                    <a:lnTo>
                      <a:pt x="f280" y="f281"/>
                    </a:lnTo>
                    <a:cubicBezTo>
                      <a:pt x="f282" y="f283"/>
                      <a:pt x="f284" y="f285"/>
                      <a:pt x="f286" y="f287"/>
                    </a:cubicBezTo>
                    <a:cubicBezTo>
                      <a:pt x="f288" y="f289"/>
                      <a:pt x="f290" y="f291"/>
                      <a:pt x="f292" y="f293"/>
                    </a:cubicBezTo>
                    <a:cubicBezTo>
                      <a:pt x="f294" y="f295"/>
                      <a:pt x="f296" y="f297"/>
                      <a:pt x="f298" y="f299"/>
                    </a:cubicBezTo>
                    <a:cubicBezTo>
                      <a:pt x="f300" y="f301"/>
                      <a:pt x="f302" y="f303"/>
                      <a:pt x="f304" y="f305"/>
                    </a:cubicBezTo>
                    <a:lnTo>
                      <a:pt x="f306" y="f307"/>
                    </a:lnTo>
                    <a:cubicBezTo>
                      <a:pt x="f308" y="f309"/>
                      <a:pt x="f310" y="f311"/>
                      <a:pt x="f312" y="f313"/>
                    </a:cubicBezTo>
                    <a:lnTo>
                      <a:pt x="f314" y="f315"/>
                    </a:lnTo>
                    <a:cubicBezTo>
                      <a:pt x="f316" y="f317"/>
                      <a:pt x="f318" y="f319"/>
                      <a:pt x="f320" y="f321"/>
                    </a:cubicBezTo>
                    <a:cubicBezTo>
                      <a:pt x="f322" y="f323"/>
                      <a:pt x="f324" y="f325"/>
                      <a:pt x="f326" y="f327"/>
                    </a:cubicBezTo>
                    <a:lnTo>
                      <a:pt x="f328" y="f329"/>
                    </a:lnTo>
                    <a:cubicBezTo>
                      <a:pt x="f330" y="f331"/>
                      <a:pt x="f332" y="f333"/>
                      <a:pt x="f334" y="f335"/>
                    </a:cubicBezTo>
                    <a:cubicBezTo>
                      <a:pt x="f336" y="f337"/>
                      <a:pt x="f338" y="f339"/>
                      <a:pt x="f340" y="f341"/>
                    </a:cubicBezTo>
                    <a:cubicBezTo>
                      <a:pt x="f342" y="f343"/>
                      <a:pt x="f344" y="f345"/>
                      <a:pt x="f346" y="f347"/>
                    </a:cubicBezTo>
                    <a:cubicBezTo>
                      <a:pt x="f348" y="f349"/>
                      <a:pt x="f350" y="f351"/>
                      <a:pt x="f352" y="f353"/>
                    </a:cubicBezTo>
                    <a:lnTo>
                      <a:pt x="f354" y="f355"/>
                    </a:lnTo>
                    <a:lnTo>
                      <a:pt x="f356" y="f357"/>
                    </a:lnTo>
                    <a:lnTo>
                      <a:pt x="f358" y="f359"/>
                    </a:lnTo>
                    <a:cubicBezTo>
                      <a:pt x="f360" y="f361"/>
                      <a:pt x="f362" y="f363"/>
                      <a:pt x="f364" y="f365"/>
                    </a:cubicBezTo>
                    <a:lnTo>
                      <a:pt x="f366" y="f367"/>
                    </a:lnTo>
                    <a:cubicBezTo>
                      <a:pt x="f368" y="f369"/>
                      <a:pt x="f370" y="f371"/>
                      <a:pt x="f372" y="f373"/>
                    </a:cubicBezTo>
                    <a:cubicBezTo>
                      <a:pt x="f374" y="f375"/>
                      <a:pt x="f376" y="f377"/>
                      <a:pt x="f378" y="f379"/>
                    </a:cubicBezTo>
                    <a:lnTo>
                      <a:pt x="f380" y="f381"/>
                    </a:lnTo>
                    <a:cubicBezTo>
                      <a:pt x="f382" y="f383"/>
                      <a:pt x="f384" y="f385"/>
                      <a:pt x="f386" y="f387"/>
                    </a:cubicBezTo>
                    <a:cubicBezTo>
                      <a:pt x="f388" y="f389"/>
                      <a:pt x="f390" y="f391"/>
                      <a:pt x="f390" y="f392"/>
                    </a:cubicBezTo>
                    <a:cubicBezTo>
                      <a:pt x="f390" y="f393"/>
                      <a:pt x="f394" y="f395"/>
                      <a:pt x="f396" y="f395"/>
                    </a:cubicBezTo>
                    <a:cubicBezTo>
                      <a:pt x="f397" y="f395"/>
                      <a:pt x="f398" y="f399"/>
                      <a:pt x="f400" y="f401"/>
                    </a:cubicBezTo>
                    <a:cubicBezTo>
                      <a:pt x="f402" y="f403"/>
                      <a:pt x="f404" y="f2"/>
                      <a:pt x="f79"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grpSp>
        <p:sp>
          <p:nvSpPr>
            <p:cNvPr id="9" name="Rectangle 19">
              <a:extLst>
                <a:ext uri="{FF2B5EF4-FFF2-40B4-BE49-F238E27FC236}">
                  <a16:creationId xmlns:a16="http://schemas.microsoft.com/office/drawing/2014/main" id="{188C6AF6-BB99-390B-F4D8-1CCC552471DA}"/>
                </a:ext>
              </a:extLst>
            </p:cNvPr>
            <p:cNvSpPr/>
            <p:nvPr/>
          </p:nvSpPr>
          <p:spPr>
            <a:xfrm>
              <a:off x="3157660" y="1268995"/>
              <a:ext cx="372270" cy="436123"/>
            </a:xfrm>
            <a:custGeom>
              <a:avLst/>
              <a:gdLst>
                <a:gd name="f0" fmla="val w"/>
                <a:gd name="f1" fmla="val h"/>
                <a:gd name="f2" fmla="val 0"/>
                <a:gd name="f3" fmla="val 2926108"/>
                <a:gd name="f4" fmla="val 3216409"/>
                <a:gd name="f5" fmla="val 1150286"/>
                <a:gd name="f6" fmla="val 2039882"/>
                <a:gd name="f7" fmla="val 1216487"/>
                <a:gd name="f8" fmla="val 2110220"/>
                <a:gd name="f9" fmla="val 1249586"/>
                <a:gd name="f10" fmla="val 2238485"/>
                <a:gd name="f11" fmla="val 1348889"/>
                <a:gd name="f12" fmla="val 2250897"/>
                <a:gd name="f13" fmla="val 1452327"/>
                <a:gd name="f14" fmla="val 2213659"/>
                <a:gd name="f15" fmla="val 1530941"/>
                <a:gd name="f16" fmla="val 2147458"/>
                <a:gd name="f17" fmla="val 1597142"/>
                <a:gd name="f18" fmla="val 2052295"/>
                <a:gd name="f19" fmla="val 1634380"/>
                <a:gd name="f20" fmla="val 2030228"/>
                <a:gd name="f21" fmla="val 1712994"/>
                <a:gd name="f22" fmla="val 2049536"/>
                <a:gd name="f23" fmla="val 1721269"/>
                <a:gd name="f24" fmla="val 2072982"/>
                <a:gd name="f25" fmla="val 1533700"/>
                <a:gd name="f26" fmla="val 2362611"/>
                <a:gd name="f27" fmla="val 1615072"/>
                <a:gd name="f28" fmla="val 2763954"/>
                <a:gd name="f29" fmla="val 1568179"/>
                <a:gd name="f30" fmla="val 2830155"/>
                <a:gd name="f31" fmla="val 1391644"/>
                <a:gd name="f32" fmla="val 2965315"/>
                <a:gd name="f33" fmla="val 1231658"/>
                <a:gd name="f34" fmla="val 2893598"/>
                <a:gd name="f35" fmla="val 1063398"/>
                <a:gd name="f36" fmla="val 2925319"/>
                <a:gd name="f37" fmla="val 925479"/>
                <a:gd name="f38" fmla="val 2954282"/>
                <a:gd name="f39" fmla="val 820660"/>
                <a:gd name="f40" fmla="val 3107371"/>
                <a:gd name="f41" fmla="val 686879"/>
                <a:gd name="f42" fmla="val 3148747"/>
                <a:gd name="f43" fmla="val 536548"/>
                <a:gd name="f44" fmla="val 3184606"/>
                <a:gd name="f45" fmla="val 373804"/>
                <a:gd name="f46" fmla="val 3224602"/>
                <a:gd name="f47" fmla="val 215198"/>
                <a:gd name="f48" fmla="val 3214948"/>
                <a:gd name="f49" fmla="val 93829"/>
                <a:gd name="f50" fmla="val 3209431"/>
                <a:gd name="f51" fmla="val 71763"/>
                <a:gd name="f52" fmla="val 3046687"/>
                <a:gd name="f53" fmla="val 136584"/>
                <a:gd name="f54" fmla="val 2925318"/>
                <a:gd name="f55" fmla="val 168305"/>
                <a:gd name="f56" fmla="val 2828775"/>
                <a:gd name="f57" fmla="val 121415"/>
                <a:gd name="f58" fmla="val 2802571"/>
                <a:gd name="f59" fmla="val 107623"/>
                <a:gd name="f60" fmla="val 2710165"/>
                <a:gd name="f61" fmla="val 111150"/>
                <a:gd name="f62" fmla="val 2693172"/>
                <a:gd name="f63" fmla="val 127647"/>
                <a:gd name="f64" fmla="val 2691385"/>
                <a:gd name="f65" fmla="val 158288"/>
                <a:gd name="f66" fmla="val 2695563"/>
                <a:gd name="f67" fmla="val 2626239"/>
                <a:gd name="f68" fmla="val 266288"/>
                <a:gd name="f69" fmla="val 2708276"/>
                <a:gd name="f70" fmla="val 307224"/>
                <a:gd name="f71" fmla="val 2711894"/>
                <a:gd name="f72" fmla="val 415224"/>
                <a:gd name="f73" fmla="val 2711420"/>
                <a:gd name="f74" fmla="val 428487"/>
                <a:gd name="f75" fmla="val 2711947"/>
                <a:gd name="f76" fmla="val 442136"/>
                <a:gd name="f77" fmla="val 2710942"/>
                <a:gd name="f78" fmla="val 456160"/>
                <a:gd name="f79" fmla="val 2708700"/>
                <a:gd name="f80" fmla="val 2617963"/>
                <a:gd name="f81" fmla="val 564160"/>
                <a:gd name="f82" fmla="val 2692500"/>
                <a:gd name="f83" fmla="val 577696"/>
                <a:gd name="f84" fmla="val 2691220"/>
                <a:gd name="f85" fmla="val 591289"/>
                <a:gd name="f86" fmla="val 2688332"/>
                <a:gd name="f87" fmla="val 605096"/>
                <a:gd name="f88" fmla="val 2684680"/>
                <a:gd name="f89" fmla="val 2601411"/>
                <a:gd name="f90" fmla="val 713096"/>
                <a:gd name="f91" fmla="val 2654658"/>
                <a:gd name="f92" fmla="val 754032"/>
                <a:gd name="f93" fmla="val 2641463"/>
                <a:gd name="f94" fmla="val 2580721"/>
                <a:gd name="f95" fmla="val 862032"/>
                <a:gd name="f96" fmla="val 2599792"/>
                <a:gd name="f97" fmla="val 897454"/>
                <a:gd name="f98" fmla="val 2584791"/>
                <a:gd name="f99" fmla="val 934214"/>
                <a:gd name="f100" fmla="val 2567836"/>
                <a:gd name="f101" fmla="val 972371"/>
                <a:gd name="f102" fmla="val 2548802"/>
                <a:gd name="f103" fmla="val 1030297"/>
                <a:gd name="f104" fmla="val 2506047"/>
                <a:gd name="f105" fmla="val 939271"/>
                <a:gd name="f106" fmla="val 2219176"/>
                <a:gd name="f107" fmla="val 947546"/>
                <a:gd name="f108" fmla="val 2122633"/>
                <a:gd name="f109" fmla="val 957201"/>
                <a:gd name="f110" fmla="val 2082636"/>
                <a:gd name="f111" fmla="val 1082706"/>
                <a:gd name="f112" fmla="val 2067466"/>
                <a:gd name="f113" fmla="val 394278"/>
                <a:gd name="f114" fmla="val 1320337"/>
                <a:gd name="f115" fmla="val 356565"/>
                <a:gd name="f116" fmla="val 1315036"/>
                <a:gd name="f117" fmla="val 316914"/>
                <a:gd name="f118" fmla="val 1320983"/>
                <a:gd name="f119" fmla="val 277262"/>
                <a:gd name="f120" fmla="val 1344774"/>
                <a:gd name="f121" fmla="val 169686"/>
                <a:gd name="f122" fmla="val 1368221"/>
                <a:gd name="f123" fmla="val 281399"/>
                <a:gd name="f124" fmla="val 1532343"/>
                <a:gd name="f125" fmla="val 314500"/>
                <a:gd name="f126" fmla="val 1626128"/>
                <a:gd name="f127" fmla="val 335188"/>
                <a:gd name="f128" fmla="val 1715776"/>
                <a:gd name="f129" fmla="val 306225"/>
                <a:gd name="f130" fmla="val 1838523"/>
                <a:gd name="f131" fmla="val 376563"/>
                <a:gd name="f132" fmla="val 1820593"/>
                <a:gd name="f133" fmla="val 535169"/>
                <a:gd name="f134" fmla="val 1786113"/>
                <a:gd name="f135" fmla="val 681363"/>
                <a:gd name="f136" fmla="val 1673020"/>
                <a:gd name="f137" fmla="val 628954"/>
                <a:gd name="f138" fmla="val 1493726"/>
                <a:gd name="f139" fmla="val 603094"/>
                <a:gd name="f140" fmla="val 1453384"/>
                <a:gd name="f141" fmla="val 507414"/>
                <a:gd name="f142" fmla="val 1336241"/>
                <a:gd name="f143" fmla="val 1526804"/>
                <a:gd name="f144" fmla="val 66"/>
                <a:gd name="f145" fmla="val 2066065"/>
                <a:gd name="f146" fmla="val 2824"/>
                <a:gd name="f147" fmla="val 2621877"/>
                <a:gd name="f148" fmla="val 129710"/>
                <a:gd name="f149" fmla="val 2896335"/>
                <a:gd name="f150" fmla="val 1038593"/>
                <a:gd name="f151" fmla="val 3057700"/>
                <a:gd name="f152" fmla="val 1564063"/>
                <a:gd name="f153" fmla="val 2532230"/>
                <a:gd name="f154" fmla="val 2366749"/>
                <a:gd name="f155" fmla="val 2064686"/>
                <a:gd name="f156" fmla="val 2292273"/>
                <a:gd name="f157" fmla="val 1885392"/>
                <a:gd name="f158" fmla="val 2267447"/>
                <a:gd name="f159" fmla="val 1950214"/>
                <a:gd name="f160" fmla="val 2015056"/>
                <a:gd name="f161" fmla="val 1555767"/>
                <a:gd name="f162" fmla="val 1940580"/>
                <a:gd name="f163" fmla="val 1179249"/>
                <a:gd name="f164" fmla="val 1868862"/>
                <a:gd name="f165" fmla="val 732393"/>
                <a:gd name="f166" fmla="val 2186075"/>
                <a:gd name="f167" fmla="val 554478"/>
                <a:gd name="f168" fmla="val 2159871"/>
                <a:gd name="f169" fmla="val 466211"/>
                <a:gd name="f170" fmla="val 2141942"/>
                <a:gd name="f171" fmla="val 394493"/>
                <a:gd name="f172" fmla="val 1904722"/>
                <a:gd name="f173" fmla="val 364151"/>
                <a:gd name="f174" fmla="val 1932305"/>
                <a:gd name="f175" fmla="val 322774"/>
                <a:gd name="f176" fmla="val 1970922"/>
                <a:gd name="f177" fmla="val 405526"/>
                <a:gd name="f178" fmla="val 2146079"/>
                <a:gd name="f179" fmla="val 467589"/>
                <a:gd name="f180" fmla="val 2205384"/>
                <a:gd name="f181" fmla="val 525515"/>
                <a:gd name="f182" fmla="val 2241243"/>
                <a:gd name="f183" fmla="val 2202626"/>
                <a:gd name="f184" fmla="val 873070"/>
                <a:gd name="f185" fmla="val 2139183"/>
                <a:gd name="f186" fmla="val 913066"/>
                <a:gd name="f187" fmla="val 2128149"/>
                <a:gd name="f188" fmla="val 870312"/>
                <a:gd name="f189" fmla="val 2253655"/>
                <a:gd name="f190" fmla="val 877208"/>
                <a:gd name="f191" fmla="val 2333648"/>
                <a:gd name="f192" fmla="val 862033"/>
                <a:gd name="f193" fmla="val 2337135"/>
                <a:gd name="f194" fmla="val 2415799"/>
                <a:gd name="f195" fmla="val 754033"/>
                <a:gd name="f196" fmla="val 2360695"/>
                <a:gd name="f197" fmla="val 713097"/>
                <a:gd name="f198" fmla="val 2366601"/>
                <a:gd name="f199" fmla="val 2428213"/>
                <a:gd name="f200" fmla="val 605097"/>
                <a:gd name="f201" fmla="val 2379641"/>
                <a:gd name="f202" fmla="val 564161"/>
                <a:gd name="f203" fmla="val 2382960"/>
                <a:gd name="f204" fmla="val 2436489"/>
                <a:gd name="f205" fmla="val 456161"/>
                <a:gd name="f206" fmla="val 2388351"/>
                <a:gd name="f207" fmla="val 415225"/>
                <a:gd name="f208" fmla="val 2389346"/>
                <a:gd name="f209" fmla="val 307225"/>
                <a:gd name="f210" fmla="val 2386989"/>
                <a:gd name="f211" fmla="val 293173"/>
                <a:gd name="f212" fmla="val 2387203"/>
                <a:gd name="f213" fmla="val 279516"/>
                <a:gd name="f214" fmla="val 2386340"/>
                <a:gd name="f215" fmla="val 266289"/>
                <a:gd name="f216" fmla="val 2385150"/>
                <a:gd name="f217" fmla="val 158289"/>
                <a:gd name="f218" fmla="val 2370613"/>
                <a:gd name="f219" fmla="val 107017"/>
                <a:gd name="f220" fmla="val 2360332"/>
                <a:gd name="f221" fmla="val 72014"/>
                <a:gd name="f222" fmla="val 2345184"/>
                <a:gd name="f223" fmla="val 62108"/>
                <a:gd name="f224" fmla="val 2325373"/>
                <a:gd name="f225" fmla="val 37284"/>
                <a:gd name="f226" fmla="val 2261930"/>
                <a:gd name="f227" fmla="val 103484"/>
                <a:gd name="f228" fmla="val 2223314"/>
                <a:gd name="f229" fmla="val 124172"/>
                <a:gd name="f230" fmla="val 2172284"/>
                <a:gd name="f231" fmla="val 111759"/>
                <a:gd name="f232" fmla="val 2144700"/>
                <a:gd name="f233" fmla="val 74522"/>
                <a:gd name="f234" fmla="val 86934"/>
                <a:gd name="f235" fmla="val 2089533"/>
                <a:gd name="f236" fmla="val 96588"/>
                <a:gd name="f237" fmla="val 2053674"/>
                <a:gd name="f238" fmla="val 242782"/>
                <a:gd name="f239" fmla="val 264849"/>
                <a:gd name="f240" fmla="val 1994369"/>
                <a:gd name="f241" fmla="val 273125"/>
                <a:gd name="f242" fmla="val 1919892"/>
                <a:gd name="f243" fmla="val -4093"/>
                <a:gd name="f244" fmla="val 1721291"/>
                <a:gd name="f245" fmla="val 45"/>
                <a:gd name="f246" fmla="val 1671639"/>
                <a:gd name="f247" fmla="val 12458"/>
                <a:gd name="f248" fmla="val 1619230"/>
                <a:gd name="f249" fmla="val 1558546"/>
                <a:gd name="f250" fmla="val 190373"/>
                <a:gd name="f251" fmla="val 1477174"/>
                <a:gd name="f252" fmla="val 222094"/>
                <a:gd name="f253" fmla="val 1438557"/>
                <a:gd name="f254" fmla="val 80038"/>
                <a:gd name="f255" fmla="val 1267538"/>
                <a:gd name="f256" fmla="val 91072"/>
                <a:gd name="f257" fmla="val 1224783"/>
                <a:gd name="f258" fmla="val 111760"/>
                <a:gd name="f259" fmla="val 1092381"/>
                <a:gd name="f260" fmla="val 240023"/>
                <a:gd name="f261" fmla="val 943429"/>
                <a:gd name="f262" fmla="val 703451"/>
                <a:gd name="f263" fmla="val 342084"/>
                <a:gd name="f264" fmla="val 332450"/>
                <a:gd name="f265" fmla="val 961338"/>
                <a:gd name="f266" fmla="val -5451"/>
                <a:gd name="f267" fmla="*/ f0 1 2926108"/>
                <a:gd name="f268" fmla="*/ f1 1 3216409"/>
                <a:gd name="f269" fmla="val f2"/>
                <a:gd name="f270" fmla="val f3"/>
                <a:gd name="f271" fmla="val f4"/>
                <a:gd name="f272" fmla="+- f271 0 f269"/>
                <a:gd name="f273" fmla="+- f270 0 f269"/>
                <a:gd name="f274" fmla="*/ f273 1 2926108"/>
                <a:gd name="f275" fmla="*/ f272 1 3216409"/>
                <a:gd name="f276" fmla="*/ f269 1 f274"/>
                <a:gd name="f277" fmla="*/ f270 1 f274"/>
                <a:gd name="f278" fmla="*/ f269 1 f275"/>
                <a:gd name="f279" fmla="*/ f271 1 f275"/>
                <a:gd name="f280" fmla="*/ f276 f267 1"/>
                <a:gd name="f281" fmla="*/ f277 f267 1"/>
                <a:gd name="f282" fmla="*/ f279 f268 1"/>
                <a:gd name="f283" fmla="*/ f278 f268 1"/>
              </a:gdLst>
              <a:ahLst/>
              <a:cxnLst>
                <a:cxn ang="3cd4">
                  <a:pos x="hc" y="t"/>
                </a:cxn>
                <a:cxn ang="0">
                  <a:pos x="r" y="vc"/>
                </a:cxn>
                <a:cxn ang="cd4">
                  <a:pos x="hc" y="b"/>
                </a:cxn>
                <a:cxn ang="cd2">
                  <a:pos x="l" y="vc"/>
                </a:cxn>
              </a:cxnLst>
              <a:rect l="f280" t="f283" r="f281" b="f282"/>
              <a:pathLst>
                <a:path w="2926108" h="3216409">
                  <a:moveTo>
                    <a:pt x="f5" y="f6"/>
                  </a:moveTo>
                  <a:cubicBezTo>
                    <a:pt x="f7" y="f8"/>
                    <a:pt x="f9" y="f10"/>
                    <a:pt x="f11" y="f12"/>
                  </a:cubicBezTo>
                  <a:cubicBezTo>
                    <a:pt x="f13" y="f14"/>
                    <a:pt x="f15" y="f16"/>
                    <a:pt x="f17" y="f18"/>
                  </a:cubicBezTo>
                  <a:cubicBezTo>
                    <a:pt x="f19" y="f20"/>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47" y="f48"/>
                  </a:cubicBezTo>
                  <a:cubicBezTo>
                    <a:pt x="f49" y="f50"/>
                    <a:pt x="f51" y="f52"/>
                    <a:pt x="f53" y="f54"/>
                  </a:cubicBezTo>
                  <a:cubicBezTo>
                    <a:pt x="f55" y="f56"/>
                    <a:pt x="f57" y="f58"/>
                    <a:pt x="f59" y="f60"/>
                  </a:cubicBezTo>
                  <a:cubicBezTo>
                    <a:pt x="f61" y="f62"/>
                    <a:pt x="f63" y="f64"/>
                    <a:pt x="f65" y="f66"/>
                  </a:cubicBezTo>
                  <a:lnTo>
                    <a:pt x="f65" y="f67"/>
                  </a:lnTo>
                  <a:lnTo>
                    <a:pt x="f68" y="f67"/>
                  </a:lnTo>
                  <a:lnTo>
                    <a:pt x="f68" y="f69"/>
                  </a:lnTo>
                  <a:lnTo>
                    <a:pt x="f70" y="f71"/>
                  </a:lnTo>
                  <a:lnTo>
                    <a:pt x="f70" y="f67"/>
                  </a:lnTo>
                  <a:lnTo>
                    <a:pt x="f72" y="f67"/>
                  </a:lnTo>
                  <a:lnTo>
                    <a:pt x="f72" y="f73"/>
                  </a:lnTo>
                  <a:cubicBezTo>
                    <a:pt x="f74" y="f75"/>
                    <a:pt x="f76" y="f77"/>
                    <a:pt x="f78" y="f79"/>
                  </a:cubicBezTo>
                  <a:lnTo>
                    <a:pt x="f78" y="f80"/>
                  </a:lnTo>
                  <a:lnTo>
                    <a:pt x="f81" y="f80"/>
                  </a:lnTo>
                  <a:lnTo>
                    <a:pt x="f81" y="f82"/>
                  </a:lnTo>
                  <a:cubicBezTo>
                    <a:pt x="f83" y="f84"/>
                    <a:pt x="f85" y="f86"/>
                    <a:pt x="f87" y="f88"/>
                  </a:cubicBezTo>
                  <a:lnTo>
                    <a:pt x="f87" y="f89"/>
                  </a:lnTo>
                  <a:lnTo>
                    <a:pt x="f90" y="f89"/>
                  </a:lnTo>
                  <a:lnTo>
                    <a:pt x="f90" y="f91"/>
                  </a:lnTo>
                  <a:lnTo>
                    <a:pt x="f92" y="f93"/>
                  </a:lnTo>
                  <a:lnTo>
                    <a:pt x="f92" y="f94"/>
                  </a:lnTo>
                  <a:lnTo>
                    <a:pt x="f95" y="f94"/>
                  </a:lnTo>
                  <a:lnTo>
                    <a:pt x="f95" y="f96"/>
                  </a:lnTo>
                  <a:cubicBezTo>
                    <a:pt x="f97" y="f98"/>
                    <a:pt x="f99" y="f100"/>
                    <a:pt x="f101" y="f102"/>
                  </a:cubicBezTo>
                  <a:cubicBezTo>
                    <a:pt x="f103" y="f104"/>
                    <a:pt x="f105" y="f106"/>
                    <a:pt x="f107" y="f108"/>
                  </a:cubicBezTo>
                  <a:cubicBezTo>
                    <a:pt x="f109" y="f110"/>
                    <a:pt x="f111" y="f112"/>
                    <a:pt x="f5" y="f6"/>
                  </a:cubicBezTo>
                  <a:close/>
                  <a:moveTo>
                    <a:pt x="f113" y="f114"/>
                  </a:moveTo>
                  <a:cubicBezTo>
                    <a:pt x="f115" y="f116"/>
                    <a:pt x="f117" y="f118"/>
                    <a:pt x="f119" y="f120"/>
                  </a:cubicBezTo>
                  <a:cubicBezTo>
                    <a:pt x="f121" y="f122"/>
                    <a:pt x="f123" y="f124"/>
                    <a:pt x="f125" y="f126"/>
                  </a:cubicBezTo>
                  <a:cubicBezTo>
                    <a:pt x="f127" y="f128"/>
                    <a:pt x="f129" y="f130"/>
                    <a:pt x="f131" y="f132"/>
                  </a:cubicBezTo>
                  <a:cubicBezTo>
                    <a:pt x="f133" y="f134"/>
                    <a:pt x="f135" y="f136"/>
                    <a:pt x="f137" y="f138"/>
                  </a:cubicBezTo>
                  <a:cubicBezTo>
                    <a:pt x="f139" y="f140"/>
                    <a:pt x="f141" y="f142"/>
                    <a:pt x="f113" y="f114"/>
                  </a:cubicBezTo>
                  <a:close/>
                  <a:moveTo>
                    <a:pt x="f143" y="f144"/>
                  </a:moveTo>
                  <a:cubicBezTo>
                    <a:pt x="f145" y="f146"/>
                    <a:pt x="f147" y="f148"/>
                    <a:pt x="f149" y="f150"/>
                  </a:cubicBezTo>
                  <a:cubicBezTo>
                    <a:pt x="f151" y="f152"/>
                    <a:pt x="f153" y="f154"/>
                    <a:pt x="f155" y="f156"/>
                  </a:cubicBezTo>
                  <a:cubicBezTo>
                    <a:pt x="f157" y="f158"/>
                    <a:pt x="f159" y="f160"/>
                    <a:pt x="f161" y="f162"/>
                  </a:cubicBezTo>
                  <a:cubicBezTo>
                    <a:pt x="f163" y="f164"/>
                    <a:pt x="f165" y="f166"/>
                    <a:pt x="f167" y="f168"/>
                  </a:cubicBezTo>
                  <a:cubicBezTo>
                    <a:pt x="f169" y="f170"/>
                    <a:pt x="f171" y="f172"/>
                    <a:pt x="f173" y="f174"/>
                  </a:cubicBezTo>
                  <a:cubicBezTo>
                    <a:pt x="f175" y="f176"/>
                    <a:pt x="f177" y="f178"/>
                    <a:pt x="f179" y="f180"/>
                  </a:cubicBezTo>
                  <a:cubicBezTo>
                    <a:pt x="f181" y="f182"/>
                    <a:pt x="f165" y="f183"/>
                    <a:pt x="f184" y="f185"/>
                  </a:cubicBezTo>
                  <a:cubicBezTo>
                    <a:pt x="f186" y="f187"/>
                    <a:pt x="f188" y="f189"/>
                    <a:pt x="f190" y="f191"/>
                  </a:cubicBezTo>
                  <a:lnTo>
                    <a:pt x="f192" y="f193"/>
                  </a:lnTo>
                  <a:lnTo>
                    <a:pt x="f192" y="f194"/>
                  </a:lnTo>
                  <a:lnTo>
                    <a:pt x="f195" y="f194"/>
                  </a:lnTo>
                  <a:lnTo>
                    <a:pt x="f195" y="f196"/>
                  </a:lnTo>
                  <a:lnTo>
                    <a:pt x="f197" y="f198"/>
                  </a:lnTo>
                  <a:lnTo>
                    <a:pt x="f197" y="f199"/>
                  </a:lnTo>
                  <a:lnTo>
                    <a:pt x="f200" y="f199"/>
                  </a:lnTo>
                  <a:lnTo>
                    <a:pt x="f200" y="f201"/>
                  </a:lnTo>
                  <a:lnTo>
                    <a:pt x="f202" y="f203"/>
                  </a:lnTo>
                  <a:lnTo>
                    <a:pt x="f202" y="f204"/>
                  </a:lnTo>
                  <a:lnTo>
                    <a:pt x="f205" y="f204"/>
                  </a:lnTo>
                  <a:lnTo>
                    <a:pt x="f205" y="f206"/>
                  </a:lnTo>
                  <a:lnTo>
                    <a:pt x="f207" y="f208"/>
                  </a:lnTo>
                  <a:lnTo>
                    <a:pt x="f207" y="f204"/>
                  </a:lnTo>
                  <a:lnTo>
                    <a:pt x="f209" y="f204"/>
                  </a:lnTo>
                  <a:lnTo>
                    <a:pt x="f209" y="f210"/>
                  </a:lnTo>
                  <a:cubicBezTo>
                    <a:pt x="f211" y="f212"/>
                    <a:pt x="f213" y="f214"/>
                    <a:pt x="f215" y="f216"/>
                  </a:cubicBezTo>
                  <a:lnTo>
                    <a:pt x="f215" y="f199"/>
                  </a:lnTo>
                  <a:lnTo>
                    <a:pt x="f217" y="f199"/>
                  </a:lnTo>
                  <a:lnTo>
                    <a:pt x="f217" y="f218"/>
                  </a:lnTo>
                  <a:cubicBezTo>
                    <a:pt x="f219" y="f220"/>
                    <a:pt x="f221" y="f222"/>
                    <a:pt x="f223" y="f224"/>
                  </a:cubicBezTo>
                  <a:cubicBezTo>
                    <a:pt x="f225" y="f226"/>
                    <a:pt x="f227" y="f228"/>
                    <a:pt x="f229" y="f230"/>
                  </a:cubicBezTo>
                  <a:cubicBezTo>
                    <a:pt x="f231" y="f232"/>
                    <a:pt x="f233" y="f170"/>
                    <a:pt x="f234" y="f235"/>
                  </a:cubicBezTo>
                  <a:cubicBezTo>
                    <a:pt x="f236" y="f237"/>
                    <a:pt x="f238" y="f20"/>
                    <a:pt x="f239" y="f240"/>
                  </a:cubicBezTo>
                  <a:cubicBezTo>
                    <a:pt x="f241" y="f242"/>
                    <a:pt x="f243" y="f244"/>
                    <a:pt x="f245" y="f246"/>
                  </a:cubicBezTo>
                  <a:cubicBezTo>
                    <a:pt x="f247" y="f248"/>
                    <a:pt x="f229" y="f249"/>
                    <a:pt x="f250" y="f251"/>
                  </a:cubicBezTo>
                  <a:cubicBezTo>
                    <a:pt x="f252" y="f253"/>
                    <a:pt x="f254" y="f255"/>
                    <a:pt x="f256" y="f257"/>
                  </a:cubicBezTo>
                  <a:cubicBezTo>
                    <a:pt x="f258" y="f259"/>
                    <a:pt x="f260" y="f261"/>
                    <a:pt x="f239" y="f262"/>
                  </a:cubicBezTo>
                  <a:cubicBezTo>
                    <a:pt x="f263" y="f264"/>
                    <a:pt x="f265" y="f266"/>
                    <a:pt x="f143" y="f144"/>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0" name="Oval 47">
              <a:extLst>
                <a:ext uri="{FF2B5EF4-FFF2-40B4-BE49-F238E27FC236}">
                  <a16:creationId xmlns:a16="http://schemas.microsoft.com/office/drawing/2014/main" id="{7A403CAF-A086-9E88-34AE-3F14D0316B93}"/>
                </a:ext>
              </a:extLst>
            </p:cNvPr>
            <p:cNvSpPr/>
            <p:nvPr/>
          </p:nvSpPr>
          <p:spPr>
            <a:xfrm>
              <a:off x="8484004" y="1253358"/>
              <a:ext cx="438546" cy="467395"/>
            </a:xfrm>
            <a:custGeom>
              <a:avLst/>
              <a:gdLst>
                <a:gd name="f0" fmla="val w"/>
                <a:gd name="f1" fmla="val h"/>
                <a:gd name="f2" fmla="val 0"/>
                <a:gd name="f3" fmla="val 3240000"/>
                <a:gd name="f4" fmla="val 1303187"/>
                <a:gd name="f5" fmla="val 480874"/>
                <a:gd name="f6" fmla="val 1936813"/>
                <a:gd name="f7" fmla="val 2759126"/>
                <a:gd name="f8" fmla="val 1620000"/>
                <a:gd name="f9" fmla="val 2514701"/>
                <a:gd name="f10" fmla="val 725299"/>
                <a:gd name="f11" fmla="*/ f0 1 3240000"/>
                <a:gd name="f12" fmla="*/ f1 1 3240000"/>
                <a:gd name="f13" fmla="val f2"/>
                <a:gd name="f14" fmla="val f3"/>
                <a:gd name="f15" fmla="+- f14 0 f13"/>
                <a:gd name="f16" fmla="*/ f15 1 3240000"/>
                <a:gd name="f17" fmla="*/ f13 1 f16"/>
                <a:gd name="f18" fmla="*/ f14 1 f16"/>
                <a:gd name="f19" fmla="*/ f17 f11 1"/>
                <a:gd name="f20" fmla="*/ f18 f11 1"/>
                <a:gd name="f21" fmla="*/ f18 f12 1"/>
                <a:gd name="f22" fmla="*/ f17 f12 1"/>
              </a:gdLst>
              <a:ahLst/>
              <a:cxnLst>
                <a:cxn ang="3cd4">
                  <a:pos x="hc" y="t"/>
                </a:cxn>
                <a:cxn ang="0">
                  <a:pos x="r" y="vc"/>
                </a:cxn>
                <a:cxn ang="cd4">
                  <a:pos x="hc" y="b"/>
                </a:cxn>
                <a:cxn ang="cd2">
                  <a:pos x="l" y="vc"/>
                </a:cxn>
              </a:cxnLst>
              <a:rect l="f19" t="f22" r="f20" b="f21"/>
              <a:pathLst>
                <a:path w="3240000" h="3240000">
                  <a:moveTo>
                    <a:pt x="f4" y="f5"/>
                  </a:moveTo>
                  <a:lnTo>
                    <a:pt x="f4" y="f4"/>
                  </a:lnTo>
                  <a:lnTo>
                    <a:pt x="f5" y="f4"/>
                  </a:lnTo>
                  <a:lnTo>
                    <a:pt x="f5" y="f6"/>
                  </a:lnTo>
                  <a:lnTo>
                    <a:pt x="f4" y="f6"/>
                  </a:lnTo>
                  <a:lnTo>
                    <a:pt x="f4" y="f7"/>
                  </a:lnTo>
                  <a:lnTo>
                    <a:pt x="f6" y="f7"/>
                  </a:lnTo>
                  <a:lnTo>
                    <a:pt x="f6" y="f6"/>
                  </a:lnTo>
                  <a:lnTo>
                    <a:pt x="f7" y="f6"/>
                  </a:lnTo>
                  <a:lnTo>
                    <a:pt x="f7" y="f4"/>
                  </a:lnTo>
                  <a:lnTo>
                    <a:pt x="f6" y="f4"/>
                  </a:lnTo>
                  <a:lnTo>
                    <a:pt x="f6" y="f5"/>
                  </a:lnTo>
                  <a:close/>
                  <a:moveTo>
                    <a:pt x="f8" y="f2"/>
                  </a:moveTo>
                  <a:cubicBezTo>
                    <a:pt x="f9" y="f2"/>
                    <a:pt x="f3" y="f10"/>
                    <a:pt x="f3" y="f8"/>
                  </a:cubicBezTo>
                  <a:cubicBezTo>
                    <a:pt x="f3" y="f9"/>
                    <a:pt x="f9" y="f3"/>
                    <a:pt x="f8" y="f3"/>
                  </a:cubicBezTo>
                  <a:cubicBezTo>
                    <a:pt x="f10" y="f3"/>
                    <a:pt x="f2" y="f9"/>
                    <a:pt x="f2" y="f8"/>
                  </a:cubicBezTo>
                  <a:cubicBezTo>
                    <a:pt x="f2" y="f10"/>
                    <a:pt x="f10" y="f2"/>
                    <a:pt x="f8"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1" name="Rounded Rectangle 2">
              <a:extLst>
                <a:ext uri="{FF2B5EF4-FFF2-40B4-BE49-F238E27FC236}">
                  <a16:creationId xmlns:a16="http://schemas.microsoft.com/office/drawing/2014/main" id="{33F3FC39-7352-7058-862D-99873B518129}"/>
                </a:ext>
              </a:extLst>
            </p:cNvPr>
            <p:cNvSpPr/>
            <p:nvPr/>
          </p:nvSpPr>
          <p:spPr>
            <a:xfrm>
              <a:off x="3829973" y="4081351"/>
              <a:ext cx="429813" cy="458086"/>
            </a:xfrm>
            <a:custGeom>
              <a:avLst/>
              <a:gdLst>
                <a:gd name="f0" fmla="val 10800000"/>
                <a:gd name="f1" fmla="val 5400000"/>
                <a:gd name="f2" fmla="val 180"/>
                <a:gd name="f3" fmla="val w"/>
                <a:gd name="f4" fmla="val h"/>
                <a:gd name="f5" fmla="val 0"/>
                <a:gd name="f6" fmla="val 3960440"/>
                <a:gd name="f7" fmla="val 3960000"/>
                <a:gd name="f8" fmla="val 1979373"/>
                <a:gd name="f9" fmla="val 472350"/>
                <a:gd name="f10" fmla="val 1228307"/>
                <a:gd name="f11" fmla="val 485871"/>
                <a:gd name="f12" fmla="val 850011"/>
                <a:gd name="f13" fmla="val 1078219"/>
                <a:gd name="f14" fmla="val 813783"/>
                <a:gd name="f15" fmla="val 1434034"/>
                <a:gd name="f16" fmla="val 787561"/>
                <a:gd name="f17" fmla="val 1781828"/>
                <a:gd name="f18" fmla="val 889690"/>
                <a:gd name="f19" fmla="val 2005359"/>
                <a:gd name="f20" fmla="val 1119009"/>
                <a:gd name="f21" fmla="val 2222584"/>
                <a:gd name="f22" fmla="val 1178964"/>
                <a:gd name="f23" fmla="val 2123026"/>
                <a:gd name="f24" fmla="val 1260199"/>
                <a:gd name="f25" fmla="val 1908547"/>
                <a:gd name="f26" fmla="val 1328015"/>
                <a:gd name="f27" fmla="val 1812920"/>
                <a:gd name="f28" fmla="val 1222115"/>
                <a:gd name="f29" fmla="val 1647651"/>
                <a:gd name="f30" fmla="val 1255483"/>
                <a:gd name="f31" fmla="val 1756375"/>
                <a:gd name="f32" fmla="val 1234998"/>
                <a:gd name="f33" fmla="val 1431771"/>
                <a:gd name="f34" fmla="val 1331609"/>
                <a:gd name="f35" fmla="val 922504"/>
                <a:gd name="f36" fmla="val 1719145"/>
                <a:gd name="f37" fmla="val 812633"/>
                <a:gd name="f38" fmla="val 2217373"/>
                <a:gd name="f39" fmla="val 891303"/>
                <a:gd name="f40" fmla="val 2693518"/>
                <a:gd name="f41" fmla="val 1016895"/>
                <a:gd name="f42" fmla="val 2787642"/>
                <a:gd name="f43" fmla="val 1344599"/>
                <a:gd name="f44" fmla="val 2783502"/>
                <a:gd name="f45" fmla="val 1606823"/>
                <a:gd name="f46" fmla="val 2771081"/>
                <a:gd name="f47" fmla="val 1743454"/>
                <a:gd name="f48" fmla="val 2679609"/>
                <a:gd name="f49" fmla="val 2064482"/>
                <a:gd name="f50" fmla="val 2456028"/>
                <a:gd name="f51" fmla="val 2225955"/>
                <a:gd name="f52" fmla="val 2192422"/>
                <a:gd name="f53" fmla="val 2399851"/>
                <a:gd name="f54" fmla="val 2004893"/>
                <a:gd name="f55" fmla="val 2209395"/>
                <a:gd name="f56" fmla="val 2026974"/>
                <a:gd name="f57" fmla="val 2018938"/>
                <a:gd name="f58" fmla="val 2072519"/>
                <a:gd name="f59" fmla="val 1810540"/>
                <a:gd name="f60" fmla="val 2086043"/>
                <a:gd name="f61" fmla="val 1754994"/>
                <a:gd name="f62" fmla="val 2135727"/>
                <a:gd name="f63" fmla="val 1554876"/>
                <a:gd name="f64" fmla="val 2195073"/>
                <a:gd name="f65" fmla="val 1382360"/>
                <a:gd name="f66" fmla="val 2084273"/>
                <a:gd name="f67" fmla="val 1259912"/>
                <a:gd name="f68" fmla="val 1915898"/>
                <a:gd name="f69" fmla="val 1219889"/>
                <a:gd name="f70" fmla="val 1750283"/>
                <a:gd name="f71" fmla="val 1186766"/>
                <a:gd name="f72" fmla="val 1626460"/>
                <a:gd name="f73" fmla="val 1331294"/>
                <a:gd name="f74" fmla="val 1589196"/>
                <a:gd name="f75" fmla="val 1434803"/>
                <a:gd name="f76" fmla="val 1499489"/>
                <a:gd name="f77" fmla="val 1732912"/>
                <a:gd name="f78" fmla="val 1614533"/>
                <a:gd name="f79" fmla="val 1824000"/>
                <a:gd name="f80" fmla="val 1574511"/>
                <a:gd name="f81" fmla="val 1939931"/>
                <a:gd name="f82" fmla="val 1332991"/>
                <a:gd name="f83" fmla="val 2671400"/>
                <a:gd name="f84" fmla="val 1220920"/>
                <a:gd name="f85" fmla="val 3468343"/>
                <a:gd name="f86" fmla="val 1339611"/>
                <a:gd name="f87" fmla="val 3487664"/>
                <a:gd name="f88" fmla="val 1434840"/>
                <a:gd name="f89" fmla="val 3497327"/>
                <a:gd name="f90" fmla="val 1730357"/>
                <a:gd name="f91" fmla="val 3129057"/>
                <a:gd name="f92" fmla="val 1887692"/>
                <a:gd name="f93" fmla="val 2422431"/>
                <a:gd name="f94" fmla="val 1985681"/>
                <a:gd name="f95" fmla="val 2531460"/>
                <a:gd name="f96" fmla="val 2093439"/>
                <a:gd name="f97" fmla="val 2747804"/>
                <a:gd name="f98" fmla="val 2336342"/>
                <a:gd name="f99" fmla="val 2720202"/>
                <a:gd name="f100" fmla="val 2693796"/>
                <a:gd name="f101" fmla="val 2666377"/>
                <a:gd name="f102" fmla="val 3092265"/>
                <a:gd name="f103" fmla="val 2401394"/>
                <a:gd name="f104" fmla="val 3176454"/>
                <a:gd name="f105" fmla="val 1627140"/>
                <a:gd name="f106" fmla="val 3254038"/>
                <a:gd name="f107" fmla="val 999456"/>
                <a:gd name="f108" fmla="val 2816023"/>
                <a:gd name="f109" fmla="val 430731"/>
                <a:gd name="f110" fmla="val 436907"/>
                <a:gd name="f111" fmla="val 3523533"/>
                <a:gd name="f112" fmla="val 3764830"/>
                <a:gd name="f113" fmla="val 195610"/>
                <a:gd name="f114" fmla="val 3523093"/>
                <a:gd name="f115" fmla="val 3764390"/>
                <a:gd name="f116" fmla="+- 0 0 -90"/>
                <a:gd name="f117" fmla="*/ f3 1 3960440"/>
                <a:gd name="f118" fmla="*/ f4 1 3960000"/>
                <a:gd name="f119" fmla="val f5"/>
                <a:gd name="f120" fmla="val f6"/>
                <a:gd name="f121" fmla="val f7"/>
                <a:gd name="f122" fmla="*/ f116 f0 1"/>
                <a:gd name="f123" fmla="+- f121 0 f119"/>
                <a:gd name="f124" fmla="+- f120 0 f119"/>
                <a:gd name="f125" fmla="*/ f122 1 f2"/>
                <a:gd name="f126" fmla="*/ f124 1 3960440"/>
                <a:gd name="f127" fmla="*/ f123 1 3960000"/>
                <a:gd name="f128" fmla="*/ 1979373 f124 1"/>
                <a:gd name="f129" fmla="*/ 472350 f123 1"/>
                <a:gd name="f130" fmla="*/ 813783 f124 1"/>
                <a:gd name="f131" fmla="*/ 1434034 f123 1"/>
                <a:gd name="f132" fmla="*/ 1119009 f124 1"/>
                <a:gd name="f133" fmla="*/ 2222584 f123 1"/>
                <a:gd name="f134" fmla="*/ 1328015 f124 1"/>
                <a:gd name="f135" fmla="*/ 1812920 f123 1"/>
                <a:gd name="f136" fmla="*/ 1234998 f124 1"/>
                <a:gd name="f137" fmla="*/ 1431771 f123 1"/>
                <a:gd name="f138" fmla="*/ 2217373 f124 1"/>
                <a:gd name="f139" fmla="*/ 891303 f123 1"/>
                <a:gd name="f140" fmla="*/ 2783502 f124 1"/>
                <a:gd name="f141" fmla="*/ 1606823 f123 1"/>
                <a:gd name="f142" fmla="*/ 2456028 f124 1"/>
                <a:gd name="f143" fmla="*/ 2225955 f123 1"/>
                <a:gd name="f144" fmla="*/ 2026974 f124 1"/>
                <a:gd name="f145" fmla="*/ 2018938 f123 1"/>
                <a:gd name="f146" fmla="*/ 2135727 f124 1"/>
                <a:gd name="f147" fmla="*/ 1554876 f123 1"/>
                <a:gd name="f148" fmla="*/ 1915898 f124 1"/>
                <a:gd name="f149" fmla="*/ 1219889 f123 1"/>
                <a:gd name="f150" fmla="*/ 1589196 f124 1"/>
                <a:gd name="f151" fmla="*/ 1434803 f123 1"/>
                <a:gd name="f152" fmla="*/ 1574511 f124 1"/>
                <a:gd name="f153" fmla="*/ 1939931 f123 1"/>
                <a:gd name="f154" fmla="*/ 1339611 f124 1"/>
                <a:gd name="f155" fmla="*/ 3487664 f123 1"/>
                <a:gd name="f156" fmla="*/ 1887692 f124 1"/>
                <a:gd name="f157" fmla="*/ 2422431 f123 1"/>
                <a:gd name="f158" fmla="*/ 2336342 f124 1"/>
                <a:gd name="f159" fmla="*/ 2720202 f123 1"/>
                <a:gd name="f160" fmla="*/ 3176454 f124 1"/>
                <a:gd name="f161" fmla="*/ 1627140 f123 1"/>
                <a:gd name="f162" fmla="*/ 436907 f124 1"/>
                <a:gd name="f163" fmla="*/ 0 f123 1"/>
                <a:gd name="f164" fmla="*/ 3523533 f124 1"/>
                <a:gd name="f165" fmla="*/ 3960440 f124 1"/>
                <a:gd name="f166" fmla="*/ 436907 f123 1"/>
                <a:gd name="f167" fmla="*/ 3523093 f123 1"/>
                <a:gd name="f168" fmla="*/ 3960000 f123 1"/>
                <a:gd name="f169" fmla="*/ 0 f124 1"/>
                <a:gd name="f170" fmla="+- f125 0 f1"/>
                <a:gd name="f171" fmla="*/ f128 1 3960440"/>
                <a:gd name="f172" fmla="*/ f129 1 3960000"/>
                <a:gd name="f173" fmla="*/ f130 1 3960440"/>
                <a:gd name="f174" fmla="*/ f131 1 3960000"/>
                <a:gd name="f175" fmla="*/ f132 1 3960440"/>
                <a:gd name="f176" fmla="*/ f133 1 3960000"/>
                <a:gd name="f177" fmla="*/ f134 1 3960440"/>
                <a:gd name="f178" fmla="*/ f135 1 3960000"/>
                <a:gd name="f179" fmla="*/ f136 1 3960440"/>
                <a:gd name="f180" fmla="*/ f137 1 3960000"/>
                <a:gd name="f181" fmla="*/ f138 1 3960440"/>
                <a:gd name="f182" fmla="*/ f139 1 3960000"/>
                <a:gd name="f183" fmla="*/ f140 1 3960440"/>
                <a:gd name="f184" fmla="*/ f141 1 3960000"/>
                <a:gd name="f185" fmla="*/ f142 1 3960440"/>
                <a:gd name="f186" fmla="*/ f143 1 3960000"/>
                <a:gd name="f187" fmla="*/ f144 1 3960440"/>
                <a:gd name="f188" fmla="*/ f145 1 3960000"/>
                <a:gd name="f189" fmla="*/ f146 1 3960440"/>
                <a:gd name="f190" fmla="*/ f147 1 3960000"/>
                <a:gd name="f191" fmla="*/ f148 1 3960440"/>
                <a:gd name="f192" fmla="*/ f149 1 3960000"/>
                <a:gd name="f193" fmla="*/ f150 1 3960440"/>
                <a:gd name="f194" fmla="*/ f151 1 3960000"/>
                <a:gd name="f195" fmla="*/ f152 1 3960440"/>
                <a:gd name="f196" fmla="*/ f153 1 3960000"/>
                <a:gd name="f197" fmla="*/ f154 1 3960440"/>
                <a:gd name="f198" fmla="*/ f155 1 3960000"/>
                <a:gd name="f199" fmla="*/ f156 1 3960440"/>
                <a:gd name="f200" fmla="*/ f157 1 3960000"/>
                <a:gd name="f201" fmla="*/ f158 1 3960440"/>
                <a:gd name="f202" fmla="*/ f159 1 3960000"/>
                <a:gd name="f203" fmla="*/ f160 1 3960440"/>
                <a:gd name="f204" fmla="*/ f161 1 3960000"/>
                <a:gd name="f205" fmla="*/ f162 1 3960440"/>
                <a:gd name="f206" fmla="*/ f163 1 3960000"/>
                <a:gd name="f207" fmla="*/ f164 1 3960440"/>
                <a:gd name="f208" fmla="*/ f165 1 3960440"/>
                <a:gd name="f209" fmla="*/ f166 1 3960000"/>
                <a:gd name="f210" fmla="*/ f167 1 3960000"/>
                <a:gd name="f211" fmla="*/ f168 1 3960000"/>
                <a:gd name="f212" fmla="*/ f169 1 3960440"/>
                <a:gd name="f213" fmla="*/ f119 1 f126"/>
                <a:gd name="f214" fmla="*/ f120 1 f126"/>
                <a:gd name="f215" fmla="*/ f119 1 f127"/>
                <a:gd name="f216" fmla="*/ f121 1 f127"/>
                <a:gd name="f217" fmla="*/ f171 1 f126"/>
                <a:gd name="f218" fmla="*/ f172 1 f127"/>
                <a:gd name="f219" fmla="*/ f173 1 f126"/>
                <a:gd name="f220" fmla="*/ f174 1 f127"/>
                <a:gd name="f221" fmla="*/ f175 1 f126"/>
                <a:gd name="f222" fmla="*/ f176 1 f127"/>
                <a:gd name="f223" fmla="*/ f177 1 f126"/>
                <a:gd name="f224" fmla="*/ f178 1 f127"/>
                <a:gd name="f225" fmla="*/ f179 1 f126"/>
                <a:gd name="f226" fmla="*/ f180 1 f127"/>
                <a:gd name="f227" fmla="*/ f181 1 f126"/>
                <a:gd name="f228" fmla="*/ f182 1 f127"/>
                <a:gd name="f229" fmla="*/ f183 1 f126"/>
                <a:gd name="f230" fmla="*/ f184 1 f127"/>
                <a:gd name="f231" fmla="*/ f185 1 f126"/>
                <a:gd name="f232" fmla="*/ f186 1 f127"/>
                <a:gd name="f233" fmla="*/ f187 1 f126"/>
                <a:gd name="f234" fmla="*/ f188 1 f127"/>
                <a:gd name="f235" fmla="*/ f189 1 f126"/>
                <a:gd name="f236" fmla="*/ f190 1 f127"/>
                <a:gd name="f237" fmla="*/ f191 1 f126"/>
                <a:gd name="f238" fmla="*/ f192 1 f127"/>
                <a:gd name="f239" fmla="*/ f193 1 f126"/>
                <a:gd name="f240" fmla="*/ f194 1 f127"/>
                <a:gd name="f241" fmla="*/ f195 1 f126"/>
                <a:gd name="f242" fmla="*/ f196 1 f127"/>
                <a:gd name="f243" fmla="*/ f197 1 f126"/>
                <a:gd name="f244" fmla="*/ f198 1 f127"/>
                <a:gd name="f245" fmla="*/ f199 1 f126"/>
                <a:gd name="f246" fmla="*/ f200 1 f127"/>
                <a:gd name="f247" fmla="*/ f201 1 f126"/>
                <a:gd name="f248" fmla="*/ f202 1 f127"/>
                <a:gd name="f249" fmla="*/ f203 1 f126"/>
                <a:gd name="f250" fmla="*/ f204 1 f127"/>
                <a:gd name="f251" fmla="*/ f205 1 f126"/>
                <a:gd name="f252" fmla="*/ f206 1 f127"/>
                <a:gd name="f253" fmla="*/ f207 1 f126"/>
                <a:gd name="f254" fmla="*/ f208 1 f126"/>
                <a:gd name="f255" fmla="*/ f209 1 f127"/>
                <a:gd name="f256" fmla="*/ f210 1 f127"/>
                <a:gd name="f257" fmla="*/ f211 1 f127"/>
                <a:gd name="f258" fmla="*/ f212 1 f126"/>
                <a:gd name="f259" fmla="*/ f213 f117 1"/>
                <a:gd name="f260" fmla="*/ f214 f117 1"/>
                <a:gd name="f261" fmla="*/ f216 f118 1"/>
                <a:gd name="f262" fmla="*/ f215 f118 1"/>
                <a:gd name="f263" fmla="*/ f217 f117 1"/>
                <a:gd name="f264" fmla="*/ f218 f118 1"/>
                <a:gd name="f265" fmla="*/ f219 f117 1"/>
                <a:gd name="f266" fmla="*/ f220 f118 1"/>
                <a:gd name="f267" fmla="*/ f221 f117 1"/>
                <a:gd name="f268" fmla="*/ f222 f118 1"/>
                <a:gd name="f269" fmla="*/ f223 f117 1"/>
                <a:gd name="f270" fmla="*/ f224 f118 1"/>
                <a:gd name="f271" fmla="*/ f225 f117 1"/>
                <a:gd name="f272" fmla="*/ f226 f118 1"/>
                <a:gd name="f273" fmla="*/ f227 f117 1"/>
                <a:gd name="f274" fmla="*/ f228 f118 1"/>
                <a:gd name="f275" fmla="*/ f229 f117 1"/>
                <a:gd name="f276" fmla="*/ f230 f118 1"/>
                <a:gd name="f277" fmla="*/ f231 f117 1"/>
                <a:gd name="f278" fmla="*/ f232 f118 1"/>
                <a:gd name="f279" fmla="*/ f233 f117 1"/>
                <a:gd name="f280" fmla="*/ f234 f118 1"/>
                <a:gd name="f281" fmla="*/ f235 f117 1"/>
                <a:gd name="f282" fmla="*/ f236 f118 1"/>
                <a:gd name="f283" fmla="*/ f237 f117 1"/>
                <a:gd name="f284" fmla="*/ f238 f118 1"/>
                <a:gd name="f285" fmla="*/ f239 f117 1"/>
                <a:gd name="f286" fmla="*/ f240 f118 1"/>
                <a:gd name="f287" fmla="*/ f241 f117 1"/>
                <a:gd name="f288" fmla="*/ f242 f118 1"/>
                <a:gd name="f289" fmla="*/ f243 f117 1"/>
                <a:gd name="f290" fmla="*/ f244 f118 1"/>
                <a:gd name="f291" fmla="*/ f245 f117 1"/>
                <a:gd name="f292" fmla="*/ f246 f118 1"/>
                <a:gd name="f293" fmla="*/ f247 f117 1"/>
                <a:gd name="f294" fmla="*/ f248 f118 1"/>
                <a:gd name="f295" fmla="*/ f249 f117 1"/>
                <a:gd name="f296" fmla="*/ f250 f118 1"/>
                <a:gd name="f297" fmla="*/ f251 f117 1"/>
                <a:gd name="f298" fmla="*/ f252 f118 1"/>
                <a:gd name="f299" fmla="*/ f253 f117 1"/>
                <a:gd name="f300" fmla="*/ f254 f117 1"/>
                <a:gd name="f301" fmla="*/ f255 f118 1"/>
                <a:gd name="f302" fmla="*/ f256 f118 1"/>
                <a:gd name="f303" fmla="*/ f257 f118 1"/>
                <a:gd name="f304" fmla="*/ f258 f117 1"/>
              </a:gdLst>
              <a:ahLst/>
              <a:cxnLst>
                <a:cxn ang="3cd4">
                  <a:pos x="hc" y="t"/>
                </a:cxn>
                <a:cxn ang="0">
                  <a:pos x="r" y="vc"/>
                </a:cxn>
                <a:cxn ang="cd4">
                  <a:pos x="hc" y="b"/>
                </a:cxn>
                <a:cxn ang="cd2">
                  <a:pos x="l" y="vc"/>
                </a:cxn>
                <a:cxn ang="f170">
                  <a:pos x="f263" y="f264"/>
                </a:cxn>
                <a:cxn ang="f170">
                  <a:pos x="f265" y="f266"/>
                </a:cxn>
                <a:cxn ang="f170">
                  <a:pos x="f267" y="f268"/>
                </a:cxn>
                <a:cxn ang="f170">
                  <a:pos x="f269" y="f270"/>
                </a:cxn>
                <a:cxn ang="f170">
                  <a:pos x="f271" y="f272"/>
                </a:cxn>
                <a:cxn ang="f170">
                  <a:pos x="f273" y="f274"/>
                </a:cxn>
                <a:cxn ang="f170">
                  <a:pos x="f275" y="f276"/>
                </a:cxn>
                <a:cxn ang="f170">
                  <a:pos x="f277" y="f278"/>
                </a:cxn>
                <a:cxn ang="f170">
                  <a:pos x="f279" y="f280"/>
                </a:cxn>
                <a:cxn ang="f170">
                  <a:pos x="f281" y="f282"/>
                </a:cxn>
                <a:cxn ang="f170">
                  <a:pos x="f283" y="f284"/>
                </a:cxn>
                <a:cxn ang="f170">
                  <a:pos x="f285" y="f286"/>
                </a:cxn>
                <a:cxn ang="f170">
                  <a:pos x="f287" y="f288"/>
                </a:cxn>
                <a:cxn ang="f170">
                  <a:pos x="f289" y="f290"/>
                </a:cxn>
                <a:cxn ang="f170">
                  <a:pos x="f291" y="f292"/>
                </a:cxn>
                <a:cxn ang="f170">
                  <a:pos x="f293" y="f294"/>
                </a:cxn>
                <a:cxn ang="f170">
                  <a:pos x="f295" y="f296"/>
                </a:cxn>
                <a:cxn ang="f170">
                  <a:pos x="f263" y="f264"/>
                </a:cxn>
                <a:cxn ang="f170">
                  <a:pos x="f297" y="f298"/>
                </a:cxn>
                <a:cxn ang="f170">
                  <a:pos x="f299" y="f298"/>
                </a:cxn>
                <a:cxn ang="f170">
                  <a:pos x="f300" y="f301"/>
                </a:cxn>
                <a:cxn ang="f170">
                  <a:pos x="f300" y="f302"/>
                </a:cxn>
                <a:cxn ang="f170">
                  <a:pos x="f299" y="f303"/>
                </a:cxn>
                <a:cxn ang="f170">
                  <a:pos x="f297" y="f303"/>
                </a:cxn>
                <a:cxn ang="f170">
                  <a:pos x="f304" y="f302"/>
                </a:cxn>
                <a:cxn ang="f170">
                  <a:pos x="f304" y="f301"/>
                </a:cxn>
                <a:cxn ang="f170">
                  <a:pos x="f297" y="f298"/>
                </a:cxn>
              </a:cxnLst>
              <a:rect l="f259" t="f262" r="f260" b="f261"/>
              <a:pathLst>
                <a:path w="3960440" h="3960000">
                  <a:moveTo>
                    <a:pt x="f8" y="f9"/>
                  </a:moveTo>
                  <a:cubicBezTo>
                    <a:pt x="f10" y="f11"/>
                    <a:pt x="f12" y="f13"/>
                    <a:pt x="f14" y="f15"/>
                  </a:cubicBezTo>
                  <a:cubicBezTo>
                    <a:pt x="f16" y="f17"/>
                    <a:pt x="f18" y="f19"/>
                    <a:pt x="f20" y="f21"/>
                  </a:cubicBezTo>
                  <a:cubicBezTo>
                    <a:pt x="f22" y="f23"/>
                    <a:pt x="f24" y="f25"/>
                    <a:pt x="f26" y="f27"/>
                  </a:cubicBezTo>
                  <a:cubicBezTo>
                    <a:pt x="f28" y="f29"/>
                    <a:pt x="f30" y="f31"/>
                    <a:pt x="f32" y="f33"/>
                  </a:cubicBezTo>
                  <a:cubicBezTo>
                    <a:pt x="f34" y="f35"/>
                    <a:pt x="f36" y="f37"/>
                    <a:pt x="f38" y="f39"/>
                  </a:cubicBezTo>
                  <a:cubicBezTo>
                    <a:pt x="f40" y="f41"/>
                    <a:pt x="f42" y="f43"/>
                    <a:pt x="f44" y="f45"/>
                  </a:cubicBezTo>
                  <a:cubicBezTo>
                    <a:pt x="f46" y="f47"/>
                    <a:pt x="f48" y="f49"/>
                    <a:pt x="f50" y="f51"/>
                  </a:cubicBezTo>
                  <a:cubicBezTo>
                    <a:pt x="f52" y="f53"/>
                    <a:pt x="f54" y="f55"/>
                    <a:pt x="f56" y="f57"/>
                  </a:cubicBezTo>
                  <a:cubicBezTo>
                    <a:pt x="f58" y="f59"/>
                    <a:pt x="f60" y="f61"/>
                    <a:pt x="f62" y="f63"/>
                  </a:cubicBezTo>
                  <a:cubicBezTo>
                    <a:pt x="f64" y="f65"/>
                    <a:pt x="f66" y="f67"/>
                    <a:pt x="f68" y="f69"/>
                  </a:cubicBezTo>
                  <a:cubicBezTo>
                    <a:pt x="f70" y="f71"/>
                    <a:pt x="f72" y="f73"/>
                    <a:pt x="f74" y="f75"/>
                  </a:cubicBezTo>
                  <a:cubicBezTo>
                    <a:pt x="f76" y="f77"/>
                    <a:pt x="f78" y="f79"/>
                    <a:pt x="f80" y="f81"/>
                  </a:cubicBezTo>
                  <a:cubicBezTo>
                    <a:pt x="f82" y="f83"/>
                    <a:pt x="f84" y="f85"/>
                    <a:pt x="f86" y="f87"/>
                  </a:cubicBezTo>
                  <a:cubicBezTo>
                    <a:pt x="f88" y="f89"/>
                    <a:pt x="f90" y="f91"/>
                    <a:pt x="f92" y="f93"/>
                  </a:cubicBezTo>
                  <a:cubicBezTo>
                    <a:pt x="f94" y="f95"/>
                    <a:pt x="f96" y="f97"/>
                    <a:pt x="f98" y="f99"/>
                  </a:cubicBezTo>
                  <a:cubicBezTo>
                    <a:pt x="f100" y="f101"/>
                    <a:pt x="f102" y="f103"/>
                    <a:pt x="f104" y="f105"/>
                  </a:cubicBezTo>
                  <a:cubicBezTo>
                    <a:pt x="f106" y="f107"/>
                    <a:pt x="f108" y="f109"/>
                    <a:pt x="f8" y="f9"/>
                  </a:cubicBezTo>
                  <a:close/>
                  <a:moveTo>
                    <a:pt x="f110" y="f5"/>
                  </a:moveTo>
                  <a:lnTo>
                    <a:pt x="f111" y="f5"/>
                  </a:lnTo>
                  <a:cubicBezTo>
                    <a:pt x="f112" y="f5"/>
                    <a:pt x="f6" y="f113"/>
                    <a:pt x="f6" y="f110"/>
                  </a:cubicBezTo>
                  <a:lnTo>
                    <a:pt x="f6" y="f114"/>
                  </a:lnTo>
                  <a:cubicBezTo>
                    <a:pt x="f6" y="f115"/>
                    <a:pt x="f112" y="f7"/>
                    <a:pt x="f111" y="f7"/>
                  </a:cubicBezTo>
                  <a:lnTo>
                    <a:pt x="f110" y="f7"/>
                  </a:lnTo>
                  <a:cubicBezTo>
                    <a:pt x="f113" y="f7"/>
                    <a:pt x="f5" y="f115"/>
                    <a:pt x="f5" y="f114"/>
                  </a:cubicBezTo>
                  <a:lnTo>
                    <a:pt x="f5" y="f110"/>
                  </a:lnTo>
                  <a:cubicBezTo>
                    <a:pt x="f5" y="f113"/>
                    <a:pt x="f113" y="f5"/>
                    <a:pt x="f110" y="f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2" name="Rounded Rectangle 8">
              <a:extLst>
                <a:ext uri="{FF2B5EF4-FFF2-40B4-BE49-F238E27FC236}">
                  <a16:creationId xmlns:a16="http://schemas.microsoft.com/office/drawing/2014/main" id="{66B6CC27-B85D-5DA4-DFDA-85721C5C68A5}"/>
                </a:ext>
              </a:extLst>
            </p:cNvPr>
            <p:cNvSpPr/>
            <p:nvPr/>
          </p:nvSpPr>
          <p:spPr>
            <a:xfrm>
              <a:off x="3128875" y="4081351"/>
              <a:ext cx="429859" cy="458086"/>
            </a:xfrm>
            <a:custGeom>
              <a:avLst/>
              <a:gdLst>
                <a:gd name="f0" fmla="val 10800000"/>
                <a:gd name="f1" fmla="val 5400000"/>
                <a:gd name="f2" fmla="val 180"/>
                <a:gd name="f3" fmla="val w"/>
                <a:gd name="f4" fmla="val h"/>
                <a:gd name="f5" fmla="val 0"/>
                <a:gd name="f6" fmla="val 3888432"/>
                <a:gd name="f7" fmla="val 3960440"/>
                <a:gd name="f8" fmla="val 554477"/>
                <a:gd name="f9" fmla="val 1512168"/>
                <a:gd name="f10" fmla="val 3312368"/>
                <a:gd name="f11" fmla="val 1201638"/>
                <a:gd name="f12" fmla="val 2840340"/>
                <a:gd name="f13" fmla="val 1479943"/>
                <a:gd name="f14" fmla="val 2293254"/>
                <a:gd name="f15" fmla="val 1484797"/>
                <a:gd name="f16" fmla="val 2254084"/>
                <a:gd name="f17" fmla="val 1780470"/>
                <a:gd name="f18" fmla="val 2136833"/>
                <a:gd name="f19" fmla="val 1785510"/>
                <a:gd name="f20" fmla="val 1510185"/>
                <a:gd name="f21" fmla="val 1489672"/>
                <a:gd name="f22" fmla="val 3310385"/>
                <a:gd name="f23" fmla="val 2140283"/>
                <a:gd name="f24" fmla="val 2925445"/>
                <a:gd name="f25" fmla="val 2133383"/>
                <a:gd name="f26" fmla="val 2560917"/>
                <a:gd name="f27" fmla="val 2147184"/>
                <a:gd name="f28" fmla="val 2155564"/>
                <a:gd name="f29" fmla="val 2187272"/>
                <a:gd name="f30" fmla="val 1842063"/>
                <a:gd name="f31" fmla="val 2668986"/>
                <a:gd name="f32" fmla="val 1938990"/>
                <a:gd name="f33" fmla="val 2673919"/>
                <a:gd name="f34" fmla="val 2138897"/>
                <a:gd name="f35" fmla="val 2679688"/>
                <a:gd name="f36" fmla="val 3312366"/>
                <a:gd name="f37" fmla="val 3326849"/>
                <a:gd name="f38" fmla="val 3329155"/>
                <a:gd name="f39" fmla="val 2917782"/>
                <a:gd name="f40" fmla="val 3331462"/>
                <a:gd name="f41" fmla="val 2523197"/>
                <a:gd name="f42" fmla="val 3333768"/>
                <a:gd name="f43" fmla="val 2128613"/>
                <a:gd name="f44" fmla="val 3339026"/>
                <a:gd name="f45" fmla="val 1942962"/>
                <a:gd name="f46" fmla="val 3184753"/>
                <a:gd name="f47" fmla="val 1475890"/>
                <a:gd name="f48" fmla="val 878058"/>
                <a:gd name="f49" fmla="val 648072"/>
                <a:gd name="f50" fmla="val 699349"/>
                <a:gd name="f51" fmla="val 792944"/>
                <a:gd name="f52" fmla="val 971653"/>
                <a:gd name="f53" fmla="val 1150362"/>
                <a:gd name="f54" fmla="val 1295234"/>
                <a:gd name="f55" fmla="val 1056767"/>
                <a:gd name="f56" fmla="val 1201639"/>
                <a:gd name="f57" fmla="val 333511"/>
                <a:gd name="f58" fmla="val 3554921"/>
                <a:gd name="f59" fmla="val 3739114"/>
                <a:gd name="f60" fmla="val 149318"/>
                <a:gd name="f61" fmla="val 3626929"/>
                <a:gd name="f62" fmla="val 3811122"/>
                <a:gd name="f63" fmla="+- 0 0 -90"/>
                <a:gd name="f64" fmla="*/ f3 1 3888432"/>
                <a:gd name="f65" fmla="*/ f4 1 3960440"/>
                <a:gd name="f66" fmla="val f5"/>
                <a:gd name="f67" fmla="val f6"/>
                <a:gd name="f68" fmla="val f7"/>
                <a:gd name="f69" fmla="*/ f63 f0 1"/>
                <a:gd name="f70" fmla="+- f68 0 f66"/>
                <a:gd name="f71" fmla="+- f67 0 f66"/>
                <a:gd name="f72" fmla="*/ f69 1 f2"/>
                <a:gd name="f73" fmla="*/ f71 1 3888432"/>
                <a:gd name="f74" fmla="*/ f70 1 3960440"/>
                <a:gd name="f75" fmla="*/ 554477 f71 1"/>
                <a:gd name="f76" fmla="*/ 1512168 f70 1"/>
                <a:gd name="f77" fmla="*/ 3312368 f70 1"/>
                <a:gd name="f78" fmla="*/ 1201638 f71 1"/>
                <a:gd name="f79" fmla="*/ 2840340 f71 1"/>
                <a:gd name="f80" fmla="*/ 1479943 f70 1"/>
                <a:gd name="f81" fmla="*/ 2136833 f71 1"/>
                <a:gd name="f82" fmla="*/ 1785510 f70 1"/>
                <a:gd name="f83" fmla="*/ 1510185 f70 1"/>
                <a:gd name="f84" fmla="*/ 1489672 f71 1"/>
                <a:gd name="f85" fmla="*/ 3310385 f70 1"/>
                <a:gd name="f86" fmla="*/ 2147184 f71 1"/>
                <a:gd name="f87" fmla="*/ 2155564 f70 1"/>
                <a:gd name="f88" fmla="*/ 2673919 f71 1"/>
                <a:gd name="f89" fmla="*/ 2138897 f70 1"/>
                <a:gd name="f90" fmla="*/ 2679688 f71 1"/>
                <a:gd name="f91" fmla="*/ 3312366 f70 1"/>
                <a:gd name="f92" fmla="*/ 3326849 f71 1"/>
                <a:gd name="f93" fmla="*/ 3333768 f71 1"/>
                <a:gd name="f94" fmla="*/ 2128613 f70 1"/>
                <a:gd name="f95" fmla="*/ 878058 f71 1"/>
                <a:gd name="f96" fmla="*/ 648072 f70 1"/>
                <a:gd name="f97" fmla="*/ 971653 f70 1"/>
                <a:gd name="f98" fmla="*/ 1295234 f70 1"/>
                <a:gd name="f99" fmla="*/ 1201639 f71 1"/>
                <a:gd name="f100" fmla="*/ 333511 f71 1"/>
                <a:gd name="f101" fmla="*/ 0 f70 1"/>
                <a:gd name="f102" fmla="*/ 3554921 f71 1"/>
                <a:gd name="f103" fmla="*/ 3888432 f71 1"/>
                <a:gd name="f104" fmla="*/ 333511 f70 1"/>
                <a:gd name="f105" fmla="*/ 3626929 f70 1"/>
                <a:gd name="f106" fmla="*/ 3960440 f70 1"/>
                <a:gd name="f107" fmla="*/ 0 f71 1"/>
                <a:gd name="f108" fmla="+- f72 0 f1"/>
                <a:gd name="f109" fmla="*/ f75 1 3888432"/>
                <a:gd name="f110" fmla="*/ f76 1 3960440"/>
                <a:gd name="f111" fmla="*/ f77 1 3960440"/>
                <a:gd name="f112" fmla="*/ f78 1 3888432"/>
                <a:gd name="f113" fmla="*/ f79 1 3888432"/>
                <a:gd name="f114" fmla="*/ f80 1 3960440"/>
                <a:gd name="f115" fmla="*/ f81 1 3888432"/>
                <a:gd name="f116" fmla="*/ f82 1 3960440"/>
                <a:gd name="f117" fmla="*/ f83 1 3960440"/>
                <a:gd name="f118" fmla="*/ f84 1 3888432"/>
                <a:gd name="f119" fmla="*/ f85 1 3960440"/>
                <a:gd name="f120" fmla="*/ f86 1 3888432"/>
                <a:gd name="f121" fmla="*/ f87 1 3960440"/>
                <a:gd name="f122" fmla="*/ f88 1 3888432"/>
                <a:gd name="f123" fmla="*/ f89 1 3960440"/>
                <a:gd name="f124" fmla="*/ f90 1 3888432"/>
                <a:gd name="f125" fmla="*/ f91 1 3960440"/>
                <a:gd name="f126" fmla="*/ f92 1 3888432"/>
                <a:gd name="f127" fmla="*/ f93 1 3888432"/>
                <a:gd name="f128" fmla="*/ f94 1 3960440"/>
                <a:gd name="f129" fmla="*/ f95 1 3888432"/>
                <a:gd name="f130" fmla="*/ f96 1 3960440"/>
                <a:gd name="f131" fmla="*/ f97 1 3960440"/>
                <a:gd name="f132" fmla="*/ f98 1 3960440"/>
                <a:gd name="f133" fmla="*/ f99 1 3888432"/>
                <a:gd name="f134" fmla="*/ f100 1 3888432"/>
                <a:gd name="f135" fmla="*/ f101 1 3960440"/>
                <a:gd name="f136" fmla="*/ f102 1 3888432"/>
                <a:gd name="f137" fmla="*/ f103 1 3888432"/>
                <a:gd name="f138" fmla="*/ f104 1 3960440"/>
                <a:gd name="f139" fmla="*/ f105 1 3960440"/>
                <a:gd name="f140" fmla="*/ f106 1 3960440"/>
                <a:gd name="f141" fmla="*/ f107 1 3888432"/>
                <a:gd name="f142" fmla="*/ f66 1 f73"/>
                <a:gd name="f143" fmla="*/ f67 1 f73"/>
                <a:gd name="f144" fmla="*/ f66 1 f74"/>
                <a:gd name="f145" fmla="*/ f68 1 f74"/>
                <a:gd name="f146" fmla="*/ f109 1 f73"/>
                <a:gd name="f147" fmla="*/ f110 1 f74"/>
                <a:gd name="f148" fmla="*/ f111 1 f74"/>
                <a:gd name="f149" fmla="*/ f112 1 f73"/>
                <a:gd name="f150" fmla="*/ f113 1 f73"/>
                <a:gd name="f151" fmla="*/ f114 1 f74"/>
                <a:gd name="f152" fmla="*/ f115 1 f73"/>
                <a:gd name="f153" fmla="*/ f116 1 f74"/>
                <a:gd name="f154" fmla="*/ f117 1 f74"/>
                <a:gd name="f155" fmla="*/ f118 1 f73"/>
                <a:gd name="f156" fmla="*/ f119 1 f74"/>
                <a:gd name="f157" fmla="*/ f120 1 f73"/>
                <a:gd name="f158" fmla="*/ f121 1 f74"/>
                <a:gd name="f159" fmla="*/ f122 1 f73"/>
                <a:gd name="f160" fmla="*/ f123 1 f74"/>
                <a:gd name="f161" fmla="*/ f124 1 f73"/>
                <a:gd name="f162" fmla="*/ f125 1 f74"/>
                <a:gd name="f163" fmla="*/ f126 1 f73"/>
                <a:gd name="f164" fmla="*/ f127 1 f73"/>
                <a:gd name="f165" fmla="*/ f128 1 f74"/>
                <a:gd name="f166" fmla="*/ f129 1 f73"/>
                <a:gd name="f167" fmla="*/ f130 1 f74"/>
                <a:gd name="f168" fmla="*/ f131 1 f74"/>
                <a:gd name="f169" fmla="*/ f132 1 f74"/>
                <a:gd name="f170" fmla="*/ f133 1 f73"/>
                <a:gd name="f171" fmla="*/ f134 1 f73"/>
                <a:gd name="f172" fmla="*/ f135 1 f74"/>
                <a:gd name="f173" fmla="*/ f136 1 f73"/>
                <a:gd name="f174" fmla="*/ f137 1 f73"/>
                <a:gd name="f175" fmla="*/ f138 1 f74"/>
                <a:gd name="f176" fmla="*/ f139 1 f74"/>
                <a:gd name="f177" fmla="*/ f140 1 f74"/>
                <a:gd name="f178" fmla="*/ f141 1 f73"/>
                <a:gd name="f179" fmla="*/ f142 f64 1"/>
                <a:gd name="f180" fmla="*/ f143 f64 1"/>
                <a:gd name="f181" fmla="*/ f145 f65 1"/>
                <a:gd name="f182" fmla="*/ f144 f65 1"/>
                <a:gd name="f183" fmla="*/ f146 f64 1"/>
                <a:gd name="f184" fmla="*/ f147 f65 1"/>
                <a:gd name="f185" fmla="*/ f148 f65 1"/>
                <a:gd name="f186" fmla="*/ f149 f64 1"/>
                <a:gd name="f187" fmla="*/ f150 f64 1"/>
                <a:gd name="f188" fmla="*/ f151 f65 1"/>
                <a:gd name="f189" fmla="*/ f152 f64 1"/>
                <a:gd name="f190" fmla="*/ f153 f65 1"/>
                <a:gd name="f191" fmla="*/ f154 f65 1"/>
                <a:gd name="f192" fmla="*/ f155 f64 1"/>
                <a:gd name="f193" fmla="*/ f156 f65 1"/>
                <a:gd name="f194" fmla="*/ f157 f64 1"/>
                <a:gd name="f195" fmla="*/ f158 f65 1"/>
                <a:gd name="f196" fmla="*/ f159 f64 1"/>
                <a:gd name="f197" fmla="*/ f160 f65 1"/>
                <a:gd name="f198" fmla="*/ f161 f64 1"/>
                <a:gd name="f199" fmla="*/ f162 f65 1"/>
                <a:gd name="f200" fmla="*/ f163 f64 1"/>
                <a:gd name="f201" fmla="*/ f164 f64 1"/>
                <a:gd name="f202" fmla="*/ f165 f65 1"/>
                <a:gd name="f203" fmla="*/ f166 f64 1"/>
                <a:gd name="f204" fmla="*/ f167 f65 1"/>
                <a:gd name="f205" fmla="*/ f168 f65 1"/>
                <a:gd name="f206" fmla="*/ f169 f65 1"/>
                <a:gd name="f207" fmla="*/ f170 f64 1"/>
                <a:gd name="f208" fmla="*/ f171 f64 1"/>
                <a:gd name="f209" fmla="*/ f172 f65 1"/>
                <a:gd name="f210" fmla="*/ f173 f64 1"/>
                <a:gd name="f211" fmla="*/ f174 f64 1"/>
                <a:gd name="f212" fmla="*/ f175 f65 1"/>
                <a:gd name="f213" fmla="*/ f176 f65 1"/>
                <a:gd name="f214" fmla="*/ f177 f65 1"/>
                <a:gd name="f215" fmla="*/ f178 f64 1"/>
              </a:gdLst>
              <a:ahLst/>
              <a:cxnLst>
                <a:cxn ang="3cd4">
                  <a:pos x="hc" y="t"/>
                </a:cxn>
                <a:cxn ang="0">
                  <a:pos x="r" y="vc"/>
                </a:cxn>
                <a:cxn ang="cd4">
                  <a:pos x="hc" y="b"/>
                </a:cxn>
                <a:cxn ang="cd2">
                  <a:pos x="l" y="vc"/>
                </a:cxn>
                <a:cxn ang="f108">
                  <a:pos x="f183" y="f184"/>
                </a:cxn>
                <a:cxn ang="f108">
                  <a:pos x="f183" y="f185"/>
                </a:cxn>
                <a:cxn ang="f108">
                  <a:pos x="f186" y="f185"/>
                </a:cxn>
                <a:cxn ang="f108">
                  <a:pos x="f186" y="f184"/>
                </a:cxn>
                <a:cxn ang="f108">
                  <a:pos x="f183" y="f184"/>
                </a:cxn>
                <a:cxn ang="f108">
                  <a:pos x="f187" y="f188"/>
                </a:cxn>
                <a:cxn ang="f108">
                  <a:pos x="f189" y="f190"/>
                </a:cxn>
                <a:cxn ang="f108">
                  <a:pos x="f189" y="f191"/>
                </a:cxn>
                <a:cxn ang="f108">
                  <a:pos x="f192" y="f191"/>
                </a:cxn>
                <a:cxn ang="f108">
                  <a:pos x="f192" y="f193"/>
                </a:cxn>
                <a:cxn ang="f108">
                  <a:pos x="f189" y="f193"/>
                </a:cxn>
                <a:cxn ang="f108">
                  <a:pos x="f194" y="f195"/>
                </a:cxn>
                <a:cxn ang="f108">
                  <a:pos x="f196" y="f197"/>
                </a:cxn>
                <a:cxn ang="f108">
                  <a:pos x="f198" y="f199"/>
                </a:cxn>
                <a:cxn ang="f108">
                  <a:pos x="f200" y="f199"/>
                </a:cxn>
                <a:cxn ang="f108">
                  <a:pos x="f201" y="f202"/>
                </a:cxn>
                <a:cxn ang="f108">
                  <a:pos x="f187" y="f188"/>
                </a:cxn>
                <a:cxn ang="f108">
                  <a:pos x="f203" y="f204"/>
                </a:cxn>
                <a:cxn ang="f108">
                  <a:pos x="f183" y="f205"/>
                </a:cxn>
                <a:cxn ang="f108">
                  <a:pos x="f203" y="f206"/>
                </a:cxn>
                <a:cxn ang="f108">
                  <a:pos x="f207" y="f205"/>
                </a:cxn>
                <a:cxn ang="f108">
                  <a:pos x="f203" y="f204"/>
                </a:cxn>
                <a:cxn ang="f108">
                  <a:pos x="f208" y="f209"/>
                </a:cxn>
                <a:cxn ang="f108">
                  <a:pos x="f210" y="f209"/>
                </a:cxn>
                <a:cxn ang="f108">
                  <a:pos x="f211" y="f212"/>
                </a:cxn>
                <a:cxn ang="f108">
                  <a:pos x="f211" y="f213"/>
                </a:cxn>
                <a:cxn ang="f108">
                  <a:pos x="f210" y="f214"/>
                </a:cxn>
                <a:cxn ang="f108">
                  <a:pos x="f208" y="f214"/>
                </a:cxn>
                <a:cxn ang="f108">
                  <a:pos x="f215" y="f213"/>
                </a:cxn>
                <a:cxn ang="f108">
                  <a:pos x="f215" y="f212"/>
                </a:cxn>
                <a:cxn ang="f108">
                  <a:pos x="f208" y="f209"/>
                </a:cxn>
              </a:cxnLst>
              <a:rect l="f179" t="f182" r="f180" b="f181"/>
              <a:pathLst>
                <a:path w="3888432" h="3960440">
                  <a:moveTo>
                    <a:pt x="f8" y="f9"/>
                  </a:moveTo>
                  <a:lnTo>
                    <a:pt x="f8" y="f10"/>
                  </a:lnTo>
                  <a:lnTo>
                    <a:pt x="f11" y="f10"/>
                  </a:lnTo>
                  <a:lnTo>
                    <a:pt x="f11" y="f9"/>
                  </a:lnTo>
                  <a:lnTo>
                    <a:pt x="f8" y="f9"/>
                  </a:lnTo>
                  <a:close/>
                  <a:moveTo>
                    <a:pt x="f12" y="f13"/>
                  </a:moveTo>
                  <a:cubicBezTo>
                    <a:pt x="f14" y="f15"/>
                    <a:pt x="f16" y="f17"/>
                    <a:pt x="f18" y="f19"/>
                  </a:cubicBezTo>
                  <a:lnTo>
                    <a:pt x="f18" y="f20"/>
                  </a:lnTo>
                  <a:lnTo>
                    <a:pt x="f21" y="f20"/>
                  </a:lnTo>
                  <a:lnTo>
                    <a:pt x="f21" y="f22"/>
                  </a:lnTo>
                  <a:lnTo>
                    <a:pt x="f18" y="f22"/>
                  </a:lnTo>
                  <a:cubicBezTo>
                    <a:pt x="f23" y="f24"/>
                    <a:pt x="f25" y="f26"/>
                    <a:pt x="f27" y="f28"/>
                  </a:cubicBezTo>
                  <a:cubicBezTo>
                    <a:pt x="f29" y="f30"/>
                    <a:pt x="f31" y="f32"/>
                    <a:pt x="f33" y="f34"/>
                  </a:cubicBezTo>
                  <a:lnTo>
                    <a:pt x="f35" y="f36"/>
                  </a:lnTo>
                  <a:lnTo>
                    <a:pt x="f37" y="f36"/>
                  </a:lnTo>
                  <a:cubicBezTo>
                    <a:pt x="f38" y="f39"/>
                    <a:pt x="f40" y="f41"/>
                    <a:pt x="f42" y="f43"/>
                  </a:cubicBezTo>
                  <a:cubicBezTo>
                    <a:pt x="f44" y="f45"/>
                    <a:pt x="f46" y="f47"/>
                    <a:pt x="f12" y="f13"/>
                  </a:cubicBezTo>
                  <a:close/>
                  <a:moveTo>
                    <a:pt x="f48" y="f49"/>
                  </a:moveTo>
                  <a:cubicBezTo>
                    <a:pt x="f50" y="f49"/>
                    <a:pt x="f8" y="f51"/>
                    <a:pt x="f8" y="f52"/>
                  </a:cubicBezTo>
                  <a:cubicBezTo>
                    <a:pt x="f8" y="f53"/>
                    <a:pt x="f50" y="f54"/>
                    <a:pt x="f48" y="f54"/>
                  </a:cubicBezTo>
                  <a:cubicBezTo>
                    <a:pt x="f55" y="f54"/>
                    <a:pt x="f56" y="f53"/>
                    <a:pt x="f56" y="f52"/>
                  </a:cubicBezTo>
                  <a:cubicBezTo>
                    <a:pt x="f56" y="f51"/>
                    <a:pt x="f55" y="f49"/>
                    <a:pt x="f48" y="f49"/>
                  </a:cubicBezTo>
                  <a:close/>
                  <a:moveTo>
                    <a:pt x="f57" y="f5"/>
                  </a:moveTo>
                  <a:lnTo>
                    <a:pt x="f58" y="f5"/>
                  </a:lnTo>
                  <a:cubicBezTo>
                    <a:pt x="f59" y="f5"/>
                    <a:pt x="f6" y="f60"/>
                    <a:pt x="f6" y="f57"/>
                  </a:cubicBezTo>
                  <a:lnTo>
                    <a:pt x="f6" y="f61"/>
                  </a:lnTo>
                  <a:cubicBezTo>
                    <a:pt x="f6" y="f62"/>
                    <a:pt x="f59" y="f7"/>
                    <a:pt x="f58" y="f7"/>
                  </a:cubicBezTo>
                  <a:lnTo>
                    <a:pt x="f57" y="f7"/>
                  </a:lnTo>
                  <a:cubicBezTo>
                    <a:pt x="f60" y="f7"/>
                    <a:pt x="f5" y="f62"/>
                    <a:pt x="f5" y="f61"/>
                  </a:cubicBezTo>
                  <a:lnTo>
                    <a:pt x="f5" y="f57"/>
                  </a:lnTo>
                  <a:cubicBezTo>
                    <a:pt x="f5" y="f60"/>
                    <a:pt x="f60" y="f5"/>
                    <a:pt x="f57" y="f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3" name="Rounded Rectangle 2">
              <a:extLst>
                <a:ext uri="{FF2B5EF4-FFF2-40B4-BE49-F238E27FC236}">
                  <a16:creationId xmlns:a16="http://schemas.microsoft.com/office/drawing/2014/main" id="{D2657D75-3CA7-C2F2-7213-4A40806AC29D}"/>
                </a:ext>
              </a:extLst>
            </p:cNvPr>
            <p:cNvSpPr/>
            <p:nvPr/>
          </p:nvSpPr>
          <p:spPr>
            <a:xfrm>
              <a:off x="5227167" y="4081351"/>
              <a:ext cx="429813" cy="458086"/>
            </a:xfrm>
            <a:custGeom>
              <a:avLst/>
              <a:gdLst>
                <a:gd name="f0" fmla="val 10800000"/>
                <a:gd name="f1" fmla="val 5400000"/>
                <a:gd name="f2" fmla="val 180"/>
                <a:gd name="f3" fmla="val w"/>
                <a:gd name="f4" fmla="val h"/>
                <a:gd name="f5" fmla="val 0"/>
                <a:gd name="f6" fmla="val 3960000"/>
                <a:gd name="f7" fmla="val 3160999"/>
                <a:gd name="f8" fmla="val 1374274"/>
                <a:gd name="f9" fmla="val 3155132"/>
                <a:gd name="f10" fmla="val 1419362"/>
                <a:gd name="f11" fmla="val 2496208"/>
                <a:gd name="f12" fmla="val 770986"/>
                <a:gd name="f13" fmla="val 2113414"/>
                <a:gd name="f14" fmla="val 1929581"/>
                <a:gd name="f15" fmla="val 1106902"/>
                <a:gd name="f16" fmla="val 1921633"/>
                <a:gd name="f17" fmla="val 1292845"/>
                <a:gd name="f18" fmla="val 1914712"/>
                <a:gd name="f19" fmla="val 1454769"/>
                <a:gd name="f20" fmla="val 1928136"/>
                <a:gd name="f21" fmla="val 1522392"/>
                <a:gd name="f22" fmla="val 1942445"/>
                <a:gd name="f23" fmla="val 1570340"/>
                <a:gd name="f24" fmla="val 1547199"/>
                <a:gd name="f25" fmla="val 1510736"/>
                <a:gd name="f26" fmla="val 1237189"/>
                <a:gd name="f27" fmla="val 1330681"/>
                <a:gd name="f28" fmla="val 815277"/>
                <a:gd name="f29" fmla="val 836121"/>
                <a:gd name="f30" fmla="val 618819"/>
                <a:gd name="f31" fmla="val 1229038"/>
                <a:gd name="f32" fmla="val 733086"/>
                <a:gd name="f33" fmla="val 1558961"/>
                <a:gd name="f34" fmla="val 965659"/>
                <a:gd name="f35" fmla="val 1735195"/>
                <a:gd name="f36" fmla="val 864541"/>
                <a:gd name="f37" fmla="val 1716416"/>
                <a:gd name="f38" fmla="val 662904"/>
                <a:gd name="f39" fmla="val 1695759"/>
                <a:gd name="f40" fmla="val 570453"/>
                <a:gd name="f41" fmla="val 1629310"/>
                <a:gd name="f42" fmla="val 597898"/>
                <a:gd name="f43" fmla="val 2016450"/>
                <a:gd name="f44" fmla="val 990931"/>
                <a:gd name="f45" fmla="val 2177657"/>
                <a:gd name="f46" fmla="val 1196057"/>
                <a:gd name="f47" fmla="val 2257108"/>
                <a:gd name="f48" fmla="val 1113718"/>
                <a:gd name="f49" fmla="val 2275887"/>
                <a:gd name="f50" fmla="val 943857"/>
                <a:gd name="f51" fmla="val 2321380"/>
                <a:gd name="f52" fmla="val 813848"/>
                <a:gd name="f53" fmla="val 2296824"/>
                <a:gd name="f54" fmla="val 926523"/>
                <a:gd name="f55" fmla="val 2634848"/>
                <a:gd name="f56" fmla="val 1326064"/>
                <a:gd name="f57" fmla="val 2611755"/>
                <a:gd name="f58" fmla="val 1486410"/>
                <a:gd name="f59" fmla="val 2607420"/>
                <a:gd name="f60" fmla="val 1297174"/>
                <a:gd name="f61" fmla="val 2749708"/>
                <a:gd name="f62" fmla="val 1000058"/>
                <a:gd name="f63" fmla="val 2795794"/>
                <a:gd name="f64" fmla="val 489408"/>
                <a:gd name="f65" fmla="val 2829018"/>
                <a:gd name="f66" fmla="val 914827"/>
                <a:gd name="f67" fmla="val 3139596"/>
                <a:gd name="f68" fmla="val 1734874"/>
                <a:gd name="f69" fmla="val 3242281"/>
                <a:gd name="f70" fmla="val 2062787"/>
                <a:gd name="f71" fmla="val 3146219"/>
                <a:gd name="f72" fmla="val 2763394"/>
                <a:gd name="f73" fmla="val 2903535"/>
                <a:gd name="f74" fmla="val 2915370"/>
                <a:gd name="f75" fmla="val 2621267"/>
                <a:gd name="f76" fmla="val 3074271"/>
                <a:gd name="f77" fmla="val 2105563"/>
                <a:gd name="f78" fmla="val 3173740"/>
                <a:gd name="f79" fmla="val 1733406"/>
                <a:gd name="f80" fmla="val 3145310"/>
                <a:gd name="f81" fmla="val 1648999"/>
                <a:gd name="f82" fmla="val 3207849"/>
                <a:gd name="f83" fmla="val 1493166"/>
                <a:gd name="f84" fmla="val 3270388"/>
                <a:gd name="f85" fmla="val 1337333"/>
                <a:gd name="f86" fmla="val 3414210"/>
                <a:gd name="f87" fmla="val 1276468"/>
                <a:gd name="f88" fmla="val 3449507"/>
                <a:gd name="f89" fmla="val 1170564"/>
                <a:gd name="f90" fmla="val 3349883"/>
                <a:gd name="f91" fmla="val 1192977"/>
                <a:gd name="f92" fmla="val 3252716"/>
                <a:gd name="f93" fmla="val 1239516"/>
                <a:gd name="f94" fmla="val 3140091"/>
                <a:gd name="f95" fmla="val 1227260"/>
                <a:gd name="f96" fmla="val 3219995"/>
                <a:gd name="f97" fmla="val 1183499"/>
                <a:gd name="f98" fmla="val 3274317"/>
                <a:gd name="f99" fmla="val 996523"/>
                <a:gd name="f100" fmla="val 3324107"/>
                <a:gd name="f101" fmla="val 851504"/>
                <a:gd name="f102" fmla="val 3215037"/>
                <a:gd name="f103" fmla="val 921165"/>
                <a:gd name="f104" fmla="val 3152155"/>
                <a:gd name="f105" fmla="val 998691"/>
                <a:gd name="f106" fmla="val 2995677"/>
                <a:gd name="f107" fmla="val 1008938"/>
                <a:gd name="f108" fmla="val 2884471"/>
                <a:gd name="f109" fmla="val 881691"/>
                <a:gd name="f110" fmla="val 2678487"/>
                <a:gd name="f111" fmla="val 308009"/>
                <a:gd name="f112" fmla="val 3651991"/>
                <a:gd name="f113" fmla="val 3822100"/>
                <a:gd name="f114" fmla="val 137900"/>
                <a:gd name="f115" fmla="+- 0 0 -90"/>
                <a:gd name="f116" fmla="*/ f3 1 3960000"/>
                <a:gd name="f117" fmla="*/ f4 1 3960000"/>
                <a:gd name="f118" fmla="val f5"/>
                <a:gd name="f119" fmla="val f6"/>
                <a:gd name="f120" fmla="*/ f115 f0 1"/>
                <a:gd name="f121" fmla="+- f119 0 f118"/>
                <a:gd name="f122" fmla="*/ f120 1 f2"/>
                <a:gd name="f123" fmla="*/ f121 1 3960000"/>
                <a:gd name="f124" fmla="*/ 3160999 f121 1"/>
                <a:gd name="f125" fmla="*/ 1374274 f121 1"/>
                <a:gd name="f126" fmla="*/ 3155132 f121 1"/>
                <a:gd name="f127" fmla="*/ 1419362 f121 1"/>
                <a:gd name="f128" fmla="*/ 2496208 f121 1"/>
                <a:gd name="f129" fmla="*/ 770986 f121 1"/>
                <a:gd name="f130" fmla="*/ 1921633 f121 1"/>
                <a:gd name="f131" fmla="*/ 1292845 f121 1"/>
                <a:gd name="f132" fmla="*/ 1942445 f121 1"/>
                <a:gd name="f133" fmla="*/ 1570340 f121 1"/>
                <a:gd name="f134" fmla="*/ 815277 f121 1"/>
                <a:gd name="f135" fmla="*/ 836121 f121 1"/>
                <a:gd name="f136" fmla="*/ 965659 f121 1"/>
                <a:gd name="f137" fmla="*/ 1735195 f121 1"/>
                <a:gd name="f138" fmla="*/ 570453 f121 1"/>
                <a:gd name="f139" fmla="*/ 1629310 f121 1"/>
                <a:gd name="f140" fmla="*/ 1196057 f121 1"/>
                <a:gd name="f141" fmla="*/ 2257108 f121 1"/>
                <a:gd name="f142" fmla="*/ 813848 f121 1"/>
                <a:gd name="f143" fmla="*/ 2296824 f121 1"/>
                <a:gd name="f144" fmla="*/ 1486410 f121 1"/>
                <a:gd name="f145" fmla="*/ 2607420 f121 1"/>
                <a:gd name="f146" fmla="*/ 489408 f121 1"/>
                <a:gd name="f147" fmla="*/ 2829018 f121 1"/>
                <a:gd name="f148" fmla="*/ 2062787 f121 1"/>
                <a:gd name="f149" fmla="*/ 3146219 f121 1"/>
                <a:gd name="f150" fmla="*/ 3074271 f121 1"/>
                <a:gd name="f151" fmla="*/ 2105563 f121 1"/>
                <a:gd name="f152" fmla="*/ 3207849 f121 1"/>
                <a:gd name="f153" fmla="*/ 1493166 f121 1"/>
                <a:gd name="f154" fmla="*/ 3449507 f121 1"/>
                <a:gd name="f155" fmla="*/ 1170564 f121 1"/>
                <a:gd name="f156" fmla="*/ 3140091 f121 1"/>
                <a:gd name="f157" fmla="*/ 1227260 f121 1"/>
                <a:gd name="f158" fmla="*/ 3324107 f121 1"/>
                <a:gd name="f159" fmla="*/ 851504 f121 1"/>
                <a:gd name="f160" fmla="*/ 2995677 f121 1"/>
                <a:gd name="f161" fmla="*/ 1008938 f121 1"/>
                <a:gd name="f162" fmla="*/ 308009 f121 1"/>
                <a:gd name="f163" fmla="*/ 0 f121 1"/>
                <a:gd name="f164" fmla="*/ 3651991 f121 1"/>
                <a:gd name="f165" fmla="*/ 3960000 f121 1"/>
                <a:gd name="f166" fmla="+- f122 0 f1"/>
                <a:gd name="f167" fmla="*/ f124 1 3960000"/>
                <a:gd name="f168" fmla="*/ f125 1 3960000"/>
                <a:gd name="f169" fmla="*/ f126 1 3960000"/>
                <a:gd name="f170" fmla="*/ f127 1 3960000"/>
                <a:gd name="f171" fmla="*/ f128 1 3960000"/>
                <a:gd name="f172" fmla="*/ f129 1 3960000"/>
                <a:gd name="f173" fmla="*/ f130 1 3960000"/>
                <a:gd name="f174" fmla="*/ f131 1 3960000"/>
                <a:gd name="f175" fmla="*/ f132 1 3960000"/>
                <a:gd name="f176" fmla="*/ f133 1 3960000"/>
                <a:gd name="f177" fmla="*/ f134 1 3960000"/>
                <a:gd name="f178" fmla="*/ f135 1 3960000"/>
                <a:gd name="f179" fmla="*/ f136 1 3960000"/>
                <a:gd name="f180" fmla="*/ f137 1 3960000"/>
                <a:gd name="f181" fmla="*/ f138 1 3960000"/>
                <a:gd name="f182" fmla="*/ f139 1 3960000"/>
                <a:gd name="f183" fmla="*/ f140 1 3960000"/>
                <a:gd name="f184" fmla="*/ f141 1 3960000"/>
                <a:gd name="f185" fmla="*/ f142 1 3960000"/>
                <a:gd name="f186" fmla="*/ f143 1 3960000"/>
                <a:gd name="f187" fmla="*/ f144 1 3960000"/>
                <a:gd name="f188" fmla="*/ f145 1 3960000"/>
                <a:gd name="f189" fmla="*/ f146 1 3960000"/>
                <a:gd name="f190" fmla="*/ f147 1 3960000"/>
                <a:gd name="f191" fmla="*/ f148 1 3960000"/>
                <a:gd name="f192" fmla="*/ f149 1 3960000"/>
                <a:gd name="f193" fmla="*/ f150 1 3960000"/>
                <a:gd name="f194" fmla="*/ f151 1 3960000"/>
                <a:gd name="f195" fmla="*/ f152 1 3960000"/>
                <a:gd name="f196" fmla="*/ f153 1 3960000"/>
                <a:gd name="f197" fmla="*/ f154 1 3960000"/>
                <a:gd name="f198" fmla="*/ f155 1 3960000"/>
                <a:gd name="f199" fmla="*/ f156 1 3960000"/>
                <a:gd name="f200" fmla="*/ f157 1 3960000"/>
                <a:gd name="f201" fmla="*/ f158 1 3960000"/>
                <a:gd name="f202" fmla="*/ f159 1 3960000"/>
                <a:gd name="f203" fmla="*/ f160 1 3960000"/>
                <a:gd name="f204" fmla="*/ f161 1 3960000"/>
                <a:gd name="f205" fmla="*/ f162 1 3960000"/>
                <a:gd name="f206" fmla="*/ f163 1 3960000"/>
                <a:gd name="f207" fmla="*/ f164 1 3960000"/>
                <a:gd name="f208" fmla="*/ f165 1 3960000"/>
                <a:gd name="f209" fmla="*/ f118 1 f123"/>
                <a:gd name="f210" fmla="*/ f119 1 f123"/>
                <a:gd name="f211" fmla="*/ f167 1 f123"/>
                <a:gd name="f212" fmla="*/ f168 1 f123"/>
                <a:gd name="f213" fmla="*/ f169 1 f123"/>
                <a:gd name="f214" fmla="*/ f170 1 f123"/>
                <a:gd name="f215" fmla="*/ f171 1 f123"/>
                <a:gd name="f216" fmla="*/ f172 1 f123"/>
                <a:gd name="f217" fmla="*/ f173 1 f123"/>
                <a:gd name="f218" fmla="*/ f174 1 f123"/>
                <a:gd name="f219" fmla="*/ f175 1 f123"/>
                <a:gd name="f220" fmla="*/ f176 1 f123"/>
                <a:gd name="f221" fmla="*/ f177 1 f123"/>
                <a:gd name="f222" fmla="*/ f178 1 f123"/>
                <a:gd name="f223" fmla="*/ f179 1 f123"/>
                <a:gd name="f224" fmla="*/ f180 1 f123"/>
                <a:gd name="f225" fmla="*/ f181 1 f123"/>
                <a:gd name="f226" fmla="*/ f182 1 f123"/>
                <a:gd name="f227" fmla="*/ f183 1 f123"/>
                <a:gd name="f228" fmla="*/ f184 1 f123"/>
                <a:gd name="f229" fmla="*/ f185 1 f123"/>
                <a:gd name="f230" fmla="*/ f186 1 f123"/>
                <a:gd name="f231" fmla="*/ f187 1 f123"/>
                <a:gd name="f232" fmla="*/ f188 1 f123"/>
                <a:gd name="f233" fmla="*/ f189 1 f123"/>
                <a:gd name="f234" fmla="*/ f190 1 f123"/>
                <a:gd name="f235" fmla="*/ f191 1 f123"/>
                <a:gd name="f236" fmla="*/ f192 1 f123"/>
                <a:gd name="f237" fmla="*/ f193 1 f123"/>
                <a:gd name="f238" fmla="*/ f194 1 f123"/>
                <a:gd name="f239" fmla="*/ f195 1 f123"/>
                <a:gd name="f240" fmla="*/ f196 1 f123"/>
                <a:gd name="f241" fmla="*/ f197 1 f123"/>
                <a:gd name="f242" fmla="*/ f198 1 f123"/>
                <a:gd name="f243" fmla="*/ f199 1 f123"/>
                <a:gd name="f244" fmla="*/ f200 1 f123"/>
                <a:gd name="f245" fmla="*/ f201 1 f123"/>
                <a:gd name="f246" fmla="*/ f202 1 f123"/>
                <a:gd name="f247" fmla="*/ f203 1 f123"/>
                <a:gd name="f248" fmla="*/ f204 1 f123"/>
                <a:gd name="f249" fmla="*/ f205 1 f123"/>
                <a:gd name="f250" fmla="*/ f206 1 f123"/>
                <a:gd name="f251" fmla="*/ f207 1 f123"/>
                <a:gd name="f252" fmla="*/ f208 1 f123"/>
                <a:gd name="f253" fmla="*/ f209 f116 1"/>
                <a:gd name="f254" fmla="*/ f210 f116 1"/>
                <a:gd name="f255" fmla="*/ f210 f117 1"/>
                <a:gd name="f256" fmla="*/ f209 f117 1"/>
                <a:gd name="f257" fmla="*/ f211 f116 1"/>
                <a:gd name="f258" fmla="*/ f212 f117 1"/>
                <a:gd name="f259" fmla="*/ f213 f116 1"/>
                <a:gd name="f260" fmla="*/ f214 f117 1"/>
                <a:gd name="f261" fmla="*/ f215 f116 1"/>
                <a:gd name="f262" fmla="*/ f216 f117 1"/>
                <a:gd name="f263" fmla="*/ f217 f116 1"/>
                <a:gd name="f264" fmla="*/ f218 f117 1"/>
                <a:gd name="f265" fmla="*/ f219 f116 1"/>
                <a:gd name="f266" fmla="*/ f220 f117 1"/>
                <a:gd name="f267" fmla="*/ f221 f116 1"/>
                <a:gd name="f268" fmla="*/ f222 f117 1"/>
                <a:gd name="f269" fmla="*/ f223 f116 1"/>
                <a:gd name="f270" fmla="*/ f224 f117 1"/>
                <a:gd name="f271" fmla="*/ f225 f116 1"/>
                <a:gd name="f272" fmla="*/ f226 f117 1"/>
                <a:gd name="f273" fmla="*/ f227 f116 1"/>
                <a:gd name="f274" fmla="*/ f228 f117 1"/>
                <a:gd name="f275" fmla="*/ f229 f116 1"/>
                <a:gd name="f276" fmla="*/ f230 f117 1"/>
                <a:gd name="f277" fmla="*/ f231 f116 1"/>
                <a:gd name="f278" fmla="*/ f232 f117 1"/>
                <a:gd name="f279" fmla="*/ f233 f116 1"/>
                <a:gd name="f280" fmla="*/ f234 f117 1"/>
                <a:gd name="f281" fmla="*/ f235 f116 1"/>
                <a:gd name="f282" fmla="*/ f236 f117 1"/>
                <a:gd name="f283" fmla="*/ f237 f116 1"/>
                <a:gd name="f284" fmla="*/ f238 f117 1"/>
                <a:gd name="f285" fmla="*/ f239 f116 1"/>
                <a:gd name="f286" fmla="*/ f240 f117 1"/>
                <a:gd name="f287" fmla="*/ f241 f116 1"/>
                <a:gd name="f288" fmla="*/ f242 f117 1"/>
                <a:gd name="f289" fmla="*/ f243 f116 1"/>
                <a:gd name="f290" fmla="*/ f244 f117 1"/>
                <a:gd name="f291" fmla="*/ f245 f116 1"/>
                <a:gd name="f292" fmla="*/ f246 f117 1"/>
                <a:gd name="f293" fmla="*/ f247 f116 1"/>
                <a:gd name="f294" fmla="*/ f248 f117 1"/>
                <a:gd name="f295" fmla="*/ f249 f116 1"/>
                <a:gd name="f296" fmla="*/ f250 f117 1"/>
                <a:gd name="f297" fmla="*/ f251 f116 1"/>
                <a:gd name="f298" fmla="*/ f252 f116 1"/>
                <a:gd name="f299" fmla="*/ f249 f117 1"/>
                <a:gd name="f300" fmla="*/ f251 f117 1"/>
                <a:gd name="f301" fmla="*/ f252 f117 1"/>
                <a:gd name="f302" fmla="*/ f250 f116 1"/>
              </a:gdLst>
              <a:ahLst/>
              <a:cxnLst>
                <a:cxn ang="3cd4">
                  <a:pos x="hc" y="t"/>
                </a:cxn>
                <a:cxn ang="0">
                  <a:pos x="r" y="vc"/>
                </a:cxn>
                <a:cxn ang="cd4">
                  <a:pos x="hc" y="b"/>
                </a:cxn>
                <a:cxn ang="cd2">
                  <a:pos x="l" y="vc"/>
                </a:cxn>
                <a:cxn ang="f166">
                  <a:pos x="f257" y="f258"/>
                </a:cxn>
                <a:cxn ang="f166">
                  <a:pos x="f259" y="f260"/>
                </a:cxn>
                <a:cxn ang="f166">
                  <a:pos x="f257" y="f258"/>
                </a:cxn>
                <a:cxn ang="f166">
                  <a:pos x="f261" y="f262"/>
                </a:cxn>
                <a:cxn ang="f166">
                  <a:pos x="f263" y="f264"/>
                </a:cxn>
                <a:cxn ang="f166">
                  <a:pos x="f265" y="f266"/>
                </a:cxn>
                <a:cxn ang="f166">
                  <a:pos x="f267" y="f268"/>
                </a:cxn>
                <a:cxn ang="f166">
                  <a:pos x="f269" y="f270"/>
                </a:cxn>
                <a:cxn ang="f166">
                  <a:pos x="f271" y="f272"/>
                </a:cxn>
                <a:cxn ang="f166">
                  <a:pos x="f273" y="f274"/>
                </a:cxn>
                <a:cxn ang="f166">
                  <a:pos x="f275" y="f276"/>
                </a:cxn>
                <a:cxn ang="f166">
                  <a:pos x="f277" y="f278"/>
                </a:cxn>
                <a:cxn ang="f166">
                  <a:pos x="f279" y="f280"/>
                </a:cxn>
                <a:cxn ang="f166">
                  <a:pos x="f281" y="f282"/>
                </a:cxn>
                <a:cxn ang="f166">
                  <a:pos x="f283" y="f284"/>
                </a:cxn>
                <a:cxn ang="f166">
                  <a:pos x="f285" y="f286"/>
                </a:cxn>
                <a:cxn ang="f166">
                  <a:pos x="f287" y="f288"/>
                </a:cxn>
                <a:cxn ang="f166">
                  <a:pos x="f289" y="f290"/>
                </a:cxn>
                <a:cxn ang="f166">
                  <a:pos x="f291" y="f292"/>
                </a:cxn>
                <a:cxn ang="f166">
                  <a:pos x="f293" y="f294"/>
                </a:cxn>
                <a:cxn ang="f166">
                  <a:pos x="f261" y="f262"/>
                </a:cxn>
                <a:cxn ang="f166">
                  <a:pos x="f295" y="f296"/>
                </a:cxn>
                <a:cxn ang="f166">
                  <a:pos x="f297" y="f296"/>
                </a:cxn>
                <a:cxn ang="f166">
                  <a:pos x="f298" y="f299"/>
                </a:cxn>
                <a:cxn ang="f166">
                  <a:pos x="f298" y="f300"/>
                </a:cxn>
                <a:cxn ang="f166">
                  <a:pos x="f297" y="f301"/>
                </a:cxn>
                <a:cxn ang="f166">
                  <a:pos x="f295" y="f301"/>
                </a:cxn>
                <a:cxn ang="f166">
                  <a:pos x="f302" y="f300"/>
                </a:cxn>
                <a:cxn ang="f166">
                  <a:pos x="f302" y="f299"/>
                </a:cxn>
                <a:cxn ang="f166">
                  <a:pos x="f295" y="f296"/>
                </a:cxn>
              </a:cxnLst>
              <a:rect l="f253" t="f256" r="f254" b="f255"/>
              <a:pathLst>
                <a:path w="3960000" h="3960000">
                  <a:moveTo>
                    <a:pt x="f7" y="f8"/>
                  </a:moveTo>
                  <a:lnTo>
                    <a:pt x="f9" y="f10"/>
                  </a:lnTo>
                  <a:lnTo>
                    <a:pt x="f7" y="f8"/>
                  </a:lnTo>
                  <a:close/>
                  <a:moveTo>
                    <a:pt x="f11" y="f12"/>
                  </a:moveTo>
                  <a:cubicBezTo>
                    <a:pt x="f13" y="f12"/>
                    <a:pt x="f14" y="f15"/>
                    <a:pt x="f16" y="f17"/>
                  </a:cubicBezTo>
                  <a:cubicBezTo>
                    <a:pt x="f18" y="f19"/>
                    <a:pt x="f20" y="f21"/>
                    <a:pt x="f22" y="f23"/>
                  </a:cubicBezTo>
                  <a:cubicBezTo>
                    <a:pt x="f24" y="f25"/>
                    <a:pt x="f26" y="f27"/>
                    <a:pt x="f28" y="f29"/>
                  </a:cubicBezTo>
                  <a:cubicBezTo>
                    <a:pt x="f30" y="f31"/>
                    <a:pt x="f32" y="f33"/>
                    <a:pt x="f34" y="f35"/>
                  </a:cubicBezTo>
                  <a:cubicBezTo>
                    <a:pt x="f36" y="f37"/>
                    <a:pt x="f38" y="f39"/>
                    <a:pt x="f40" y="f41"/>
                  </a:cubicBezTo>
                  <a:cubicBezTo>
                    <a:pt x="f42" y="f43"/>
                    <a:pt x="f44" y="f45"/>
                    <a:pt x="f46" y="f47"/>
                  </a:cubicBezTo>
                  <a:cubicBezTo>
                    <a:pt x="f48" y="f49"/>
                    <a:pt x="f50" y="f51"/>
                    <a:pt x="f52" y="f53"/>
                  </a:cubicBezTo>
                  <a:cubicBezTo>
                    <a:pt x="f54" y="f55"/>
                    <a:pt x="f56" y="f57"/>
                    <a:pt x="f58" y="f59"/>
                  </a:cubicBezTo>
                  <a:cubicBezTo>
                    <a:pt x="f60" y="f61"/>
                    <a:pt x="f62" y="f63"/>
                    <a:pt x="f64" y="f65"/>
                  </a:cubicBezTo>
                  <a:cubicBezTo>
                    <a:pt x="f66" y="f67"/>
                    <a:pt x="f68" y="f69"/>
                    <a:pt x="f70" y="f71"/>
                  </a:cubicBezTo>
                  <a:cubicBezTo>
                    <a:pt x="f72" y="f73"/>
                    <a:pt x="f74" y="f75"/>
                    <a:pt x="f76" y="f77"/>
                  </a:cubicBezTo>
                  <a:cubicBezTo>
                    <a:pt x="f78" y="f79"/>
                    <a:pt x="f80" y="f81"/>
                    <a:pt x="f82" y="f83"/>
                  </a:cubicBezTo>
                  <a:cubicBezTo>
                    <a:pt x="f84" y="f85"/>
                    <a:pt x="f86" y="f87"/>
                    <a:pt x="f88" y="f89"/>
                  </a:cubicBezTo>
                  <a:cubicBezTo>
                    <a:pt x="f90" y="f91"/>
                    <a:pt x="f92" y="f93"/>
                    <a:pt x="f94" y="f95"/>
                  </a:cubicBezTo>
                  <a:cubicBezTo>
                    <a:pt x="f96" y="f97"/>
                    <a:pt x="f98" y="f99"/>
                    <a:pt x="f100" y="f101"/>
                  </a:cubicBezTo>
                  <a:cubicBezTo>
                    <a:pt x="f102" y="f103"/>
                    <a:pt x="f104" y="f105"/>
                    <a:pt x="f106" y="f107"/>
                  </a:cubicBezTo>
                  <a:cubicBezTo>
                    <a:pt x="f108" y="f109"/>
                    <a:pt x="f110" y="f12"/>
                    <a:pt x="f11" y="f12"/>
                  </a:cubicBezTo>
                  <a:close/>
                  <a:moveTo>
                    <a:pt x="f111" y="f5"/>
                  </a:moveTo>
                  <a:lnTo>
                    <a:pt x="f112" y="f5"/>
                  </a:lnTo>
                  <a:cubicBezTo>
                    <a:pt x="f113" y="f5"/>
                    <a:pt x="f6" y="f114"/>
                    <a:pt x="f6" y="f111"/>
                  </a:cubicBezTo>
                  <a:lnTo>
                    <a:pt x="f6" y="f112"/>
                  </a:lnTo>
                  <a:cubicBezTo>
                    <a:pt x="f6" y="f113"/>
                    <a:pt x="f113" y="f6"/>
                    <a:pt x="f112" y="f6"/>
                  </a:cubicBezTo>
                  <a:lnTo>
                    <a:pt x="f111" y="f6"/>
                  </a:lnTo>
                  <a:cubicBezTo>
                    <a:pt x="f114" y="f6"/>
                    <a:pt x="f5" y="f113"/>
                    <a:pt x="f5" y="f112"/>
                  </a:cubicBezTo>
                  <a:lnTo>
                    <a:pt x="f5" y="f111"/>
                  </a:lnTo>
                  <a:cubicBezTo>
                    <a:pt x="f5" y="f114"/>
                    <a:pt x="f114" y="f5"/>
                    <a:pt x="f111" y="f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4" name="Rounded Rectangle 3">
              <a:extLst>
                <a:ext uri="{FF2B5EF4-FFF2-40B4-BE49-F238E27FC236}">
                  <a16:creationId xmlns:a16="http://schemas.microsoft.com/office/drawing/2014/main" id="{247379D3-DE36-A358-129B-3BE9E134667B}"/>
                </a:ext>
              </a:extLst>
            </p:cNvPr>
            <p:cNvSpPr/>
            <p:nvPr/>
          </p:nvSpPr>
          <p:spPr>
            <a:xfrm>
              <a:off x="4523600" y="4081351"/>
              <a:ext cx="429813" cy="458086"/>
            </a:xfrm>
            <a:custGeom>
              <a:avLst/>
              <a:gdLst>
                <a:gd name="f0" fmla="val 10800000"/>
                <a:gd name="f1" fmla="val 5400000"/>
                <a:gd name="f2" fmla="val 180"/>
                <a:gd name="f3" fmla="val w"/>
                <a:gd name="f4" fmla="val h"/>
                <a:gd name="f5" fmla="val 0"/>
                <a:gd name="f6" fmla="val 3960000"/>
                <a:gd name="f7" fmla="val 2841893"/>
                <a:gd name="f8" fmla="val 181064"/>
                <a:gd name="f9" fmla="val 2485731"/>
                <a:gd name="f10" fmla="val 190239"/>
                <a:gd name="f11" fmla="val 2106781"/>
                <a:gd name="f12" fmla="val 339266"/>
                <a:gd name="f13" fmla="val 2105790"/>
                <a:gd name="f14" fmla="val 859562"/>
                <a:gd name="f15" fmla="val 2106860"/>
                <a:gd name="f16" fmla="val 863292"/>
                <a:gd name="f17" fmla="val 1248172"/>
                <a:gd name="f18" fmla="val 1691968"/>
                <a:gd name="f19" fmla="val 1824236"/>
                <a:gd name="f20" fmla="val 3779396"/>
                <a:gd name="f21" fmla="val 2754932"/>
                <a:gd name="f22" fmla="val 3305869"/>
                <a:gd name="f23" fmla="val 1813665"/>
                <a:gd name="f24" fmla="val 3348152"/>
                <a:gd name="f25" fmla="val 907124"/>
                <a:gd name="f26" fmla="val 2746287"/>
                <a:gd name="f27" fmla="val 682909"/>
                <a:gd name="f28" fmla="val 3126764"/>
                <a:gd name="f29" fmla="val 685506"/>
                <a:gd name="f30" fmla="val 3369037"/>
                <a:gd name="f31" fmla="val 704441"/>
                <a:gd name="f32" fmla="val 3391941"/>
                <a:gd name="f33" fmla="val 556446"/>
                <a:gd name="f34" fmla="val 3409927"/>
                <a:gd name="f35" fmla="val 381656"/>
                <a:gd name="f36" fmla="val 3410216"/>
                <a:gd name="f37" fmla="val 195189"/>
                <a:gd name="f38" fmla="val 3239930"/>
                <a:gd name="f39" fmla="val 163882"/>
                <a:gd name="f40" fmla="val 3118909"/>
                <a:gd name="f41" fmla="val 173928"/>
                <a:gd name="f42" fmla="val 308009"/>
                <a:gd name="f43" fmla="val 3651991"/>
                <a:gd name="f44" fmla="val 3822100"/>
                <a:gd name="f45" fmla="val 137900"/>
                <a:gd name="f46" fmla="+- 0 0 -90"/>
                <a:gd name="f47" fmla="*/ f3 1 3960000"/>
                <a:gd name="f48" fmla="*/ f4 1 3960000"/>
                <a:gd name="f49" fmla="val f5"/>
                <a:gd name="f50" fmla="val f6"/>
                <a:gd name="f51" fmla="*/ f46 f0 1"/>
                <a:gd name="f52" fmla="+- f50 0 f49"/>
                <a:gd name="f53" fmla="*/ f51 1 f2"/>
                <a:gd name="f54" fmla="*/ f52 1 3960000"/>
                <a:gd name="f55" fmla="*/ 2841893 f52 1"/>
                <a:gd name="f56" fmla="*/ 181064 f52 1"/>
                <a:gd name="f57" fmla="*/ 2105790 f52 1"/>
                <a:gd name="f58" fmla="*/ 859562 f52 1"/>
                <a:gd name="f59" fmla="*/ 2106860 f52 1"/>
                <a:gd name="f60" fmla="*/ 863292 f52 1"/>
                <a:gd name="f61" fmla="*/ 1248172 f52 1"/>
                <a:gd name="f62" fmla="*/ 1691968 f52 1"/>
                <a:gd name="f63" fmla="*/ 1824236 f52 1"/>
                <a:gd name="f64" fmla="*/ 3779396 f52 1"/>
                <a:gd name="f65" fmla="*/ 2754932 f52 1"/>
                <a:gd name="f66" fmla="*/ 3305869 f52 1"/>
                <a:gd name="f67" fmla="*/ 1813665 f52 1"/>
                <a:gd name="f68" fmla="*/ 3348152 f52 1"/>
                <a:gd name="f69" fmla="*/ 907124 f52 1"/>
                <a:gd name="f70" fmla="*/ 3369037 f52 1"/>
                <a:gd name="f71" fmla="*/ 704441 f52 1"/>
                <a:gd name="f72" fmla="*/ 3410216 f52 1"/>
                <a:gd name="f73" fmla="*/ 195189 f52 1"/>
                <a:gd name="f74" fmla="*/ 308009 f52 1"/>
                <a:gd name="f75" fmla="*/ 0 f52 1"/>
                <a:gd name="f76" fmla="*/ 3651991 f52 1"/>
                <a:gd name="f77" fmla="*/ 3960000 f52 1"/>
                <a:gd name="f78" fmla="+- f53 0 f1"/>
                <a:gd name="f79" fmla="*/ f55 1 3960000"/>
                <a:gd name="f80" fmla="*/ f56 1 3960000"/>
                <a:gd name="f81" fmla="*/ f57 1 3960000"/>
                <a:gd name="f82" fmla="*/ f58 1 3960000"/>
                <a:gd name="f83" fmla="*/ f59 1 3960000"/>
                <a:gd name="f84" fmla="*/ f60 1 3960000"/>
                <a:gd name="f85" fmla="*/ f61 1 3960000"/>
                <a:gd name="f86" fmla="*/ f62 1 3960000"/>
                <a:gd name="f87" fmla="*/ f63 1 3960000"/>
                <a:gd name="f88" fmla="*/ f64 1 3960000"/>
                <a:gd name="f89" fmla="*/ f65 1 3960000"/>
                <a:gd name="f90" fmla="*/ f66 1 3960000"/>
                <a:gd name="f91" fmla="*/ f67 1 3960000"/>
                <a:gd name="f92" fmla="*/ f68 1 3960000"/>
                <a:gd name="f93" fmla="*/ f69 1 3960000"/>
                <a:gd name="f94" fmla="*/ f70 1 3960000"/>
                <a:gd name="f95" fmla="*/ f71 1 3960000"/>
                <a:gd name="f96" fmla="*/ f72 1 3960000"/>
                <a:gd name="f97" fmla="*/ f73 1 3960000"/>
                <a:gd name="f98" fmla="*/ f74 1 3960000"/>
                <a:gd name="f99" fmla="*/ f75 1 3960000"/>
                <a:gd name="f100" fmla="*/ f76 1 3960000"/>
                <a:gd name="f101" fmla="*/ f77 1 3960000"/>
                <a:gd name="f102" fmla="*/ f49 1 f54"/>
                <a:gd name="f103" fmla="*/ f50 1 f54"/>
                <a:gd name="f104" fmla="*/ f79 1 f54"/>
                <a:gd name="f105" fmla="*/ f80 1 f54"/>
                <a:gd name="f106" fmla="*/ f81 1 f54"/>
                <a:gd name="f107" fmla="*/ f82 1 f54"/>
                <a:gd name="f108" fmla="*/ f83 1 f54"/>
                <a:gd name="f109" fmla="*/ f84 1 f54"/>
                <a:gd name="f110" fmla="*/ f85 1 f54"/>
                <a:gd name="f111" fmla="*/ f86 1 f54"/>
                <a:gd name="f112" fmla="*/ f87 1 f54"/>
                <a:gd name="f113" fmla="*/ f88 1 f54"/>
                <a:gd name="f114" fmla="*/ f89 1 f54"/>
                <a:gd name="f115" fmla="*/ f90 1 f54"/>
                <a:gd name="f116" fmla="*/ f91 1 f54"/>
                <a:gd name="f117" fmla="*/ f92 1 f54"/>
                <a:gd name="f118" fmla="*/ f93 1 f54"/>
                <a:gd name="f119" fmla="*/ f94 1 f54"/>
                <a:gd name="f120" fmla="*/ f95 1 f54"/>
                <a:gd name="f121" fmla="*/ f96 1 f54"/>
                <a:gd name="f122" fmla="*/ f97 1 f54"/>
                <a:gd name="f123" fmla="*/ f98 1 f54"/>
                <a:gd name="f124" fmla="*/ f99 1 f54"/>
                <a:gd name="f125" fmla="*/ f100 1 f54"/>
                <a:gd name="f126" fmla="*/ f101 1 f54"/>
                <a:gd name="f127" fmla="*/ f102 f47 1"/>
                <a:gd name="f128" fmla="*/ f103 f47 1"/>
                <a:gd name="f129" fmla="*/ f103 f48 1"/>
                <a:gd name="f130" fmla="*/ f102 f48 1"/>
                <a:gd name="f131" fmla="*/ f104 f47 1"/>
                <a:gd name="f132" fmla="*/ f105 f48 1"/>
                <a:gd name="f133" fmla="*/ f106 f47 1"/>
                <a:gd name="f134" fmla="*/ f107 f48 1"/>
                <a:gd name="f135" fmla="*/ f108 f47 1"/>
                <a:gd name="f136" fmla="*/ f109 f48 1"/>
                <a:gd name="f137" fmla="*/ f110 f48 1"/>
                <a:gd name="f138" fmla="*/ f111 f47 1"/>
                <a:gd name="f139" fmla="*/ f112 f48 1"/>
                <a:gd name="f140" fmla="*/ f113 f48 1"/>
                <a:gd name="f141" fmla="*/ f114 f47 1"/>
                <a:gd name="f142" fmla="*/ f115 f47 1"/>
                <a:gd name="f143" fmla="*/ f116 f48 1"/>
                <a:gd name="f144" fmla="*/ f117 f47 1"/>
                <a:gd name="f145" fmla="*/ f118 f48 1"/>
                <a:gd name="f146" fmla="*/ f119 f47 1"/>
                <a:gd name="f147" fmla="*/ f120 f48 1"/>
                <a:gd name="f148" fmla="*/ f121 f47 1"/>
                <a:gd name="f149" fmla="*/ f122 f48 1"/>
                <a:gd name="f150" fmla="*/ f123 f47 1"/>
                <a:gd name="f151" fmla="*/ f124 f48 1"/>
                <a:gd name="f152" fmla="*/ f125 f47 1"/>
                <a:gd name="f153" fmla="*/ f126 f47 1"/>
                <a:gd name="f154" fmla="*/ f123 f48 1"/>
                <a:gd name="f155" fmla="*/ f125 f48 1"/>
                <a:gd name="f156" fmla="*/ f126 f48 1"/>
                <a:gd name="f157" fmla="*/ f124 f47 1"/>
              </a:gdLst>
              <a:ahLst/>
              <a:cxnLst>
                <a:cxn ang="3cd4">
                  <a:pos x="hc" y="t"/>
                </a:cxn>
                <a:cxn ang="0">
                  <a:pos x="r" y="vc"/>
                </a:cxn>
                <a:cxn ang="cd4">
                  <a:pos x="hc" y="b"/>
                </a:cxn>
                <a:cxn ang="cd2">
                  <a:pos x="l" y="vc"/>
                </a:cxn>
                <a:cxn ang="f78">
                  <a:pos x="f131" y="f132"/>
                </a:cxn>
                <a:cxn ang="f78">
                  <a:pos x="f133" y="f134"/>
                </a:cxn>
                <a:cxn ang="f78">
                  <a:pos x="f135" y="f136"/>
                </a:cxn>
                <a:cxn ang="f78">
                  <a:pos x="f135" y="f137"/>
                </a:cxn>
                <a:cxn ang="f78">
                  <a:pos x="f138" y="f137"/>
                </a:cxn>
                <a:cxn ang="f78">
                  <a:pos x="f138" y="f139"/>
                </a:cxn>
                <a:cxn ang="f78">
                  <a:pos x="f135" y="f139"/>
                </a:cxn>
                <a:cxn ang="f78">
                  <a:pos x="f135" y="f140"/>
                </a:cxn>
                <a:cxn ang="f78">
                  <a:pos x="f141" y="f140"/>
                </a:cxn>
                <a:cxn ang="f78">
                  <a:pos x="f141" y="f139"/>
                </a:cxn>
                <a:cxn ang="f78">
                  <a:pos x="f142" y="f143"/>
                </a:cxn>
                <a:cxn ang="f78">
                  <a:pos x="f144" y="f137"/>
                </a:cxn>
                <a:cxn ang="f78">
                  <a:pos x="f141" y="f137"/>
                </a:cxn>
                <a:cxn ang="f78">
                  <a:pos x="f141" y="f145"/>
                </a:cxn>
                <a:cxn ang="f78">
                  <a:pos x="f146" y="f147"/>
                </a:cxn>
                <a:cxn ang="f78">
                  <a:pos x="f148" y="f149"/>
                </a:cxn>
                <a:cxn ang="f78">
                  <a:pos x="f131" y="f132"/>
                </a:cxn>
                <a:cxn ang="f78">
                  <a:pos x="f150" y="f151"/>
                </a:cxn>
                <a:cxn ang="f78">
                  <a:pos x="f152" y="f151"/>
                </a:cxn>
                <a:cxn ang="f78">
                  <a:pos x="f153" y="f154"/>
                </a:cxn>
                <a:cxn ang="f78">
                  <a:pos x="f153" y="f155"/>
                </a:cxn>
                <a:cxn ang="f78">
                  <a:pos x="f152" y="f156"/>
                </a:cxn>
                <a:cxn ang="f78">
                  <a:pos x="f150" y="f156"/>
                </a:cxn>
                <a:cxn ang="f78">
                  <a:pos x="f157" y="f155"/>
                </a:cxn>
                <a:cxn ang="f78">
                  <a:pos x="f157" y="f154"/>
                </a:cxn>
                <a:cxn ang="f78">
                  <a:pos x="f150" y="f151"/>
                </a:cxn>
              </a:cxnLst>
              <a:rect l="f127" t="f130" r="f128" b="f129"/>
              <a:pathLst>
                <a:path w="3960000" h="3960000">
                  <a:moveTo>
                    <a:pt x="f7" y="f8"/>
                  </a:moveTo>
                  <a:cubicBezTo>
                    <a:pt x="f9" y="f10"/>
                    <a:pt x="f11" y="f12"/>
                    <a:pt x="f13" y="f14"/>
                  </a:cubicBezTo>
                  <a:lnTo>
                    <a:pt x="f15" y="f16"/>
                  </a:lnTo>
                  <a:lnTo>
                    <a:pt x="f15" y="f17"/>
                  </a:lnTo>
                  <a:lnTo>
                    <a:pt x="f18" y="f17"/>
                  </a:lnTo>
                  <a:lnTo>
                    <a:pt x="f18" y="f19"/>
                  </a:lnTo>
                  <a:lnTo>
                    <a:pt x="f15" y="f19"/>
                  </a:lnTo>
                  <a:lnTo>
                    <a:pt x="f15" y="f20"/>
                  </a:lnTo>
                  <a:lnTo>
                    <a:pt x="f21" y="f20"/>
                  </a:lnTo>
                  <a:lnTo>
                    <a:pt x="f21" y="f19"/>
                  </a:lnTo>
                  <a:lnTo>
                    <a:pt x="f22" y="f23"/>
                  </a:lnTo>
                  <a:lnTo>
                    <a:pt x="f24" y="f17"/>
                  </a:lnTo>
                  <a:lnTo>
                    <a:pt x="f21" y="f17"/>
                  </a:lnTo>
                  <a:lnTo>
                    <a:pt x="f21" y="f25"/>
                  </a:lnTo>
                  <a:cubicBezTo>
                    <a:pt x="f26" y="f27"/>
                    <a:pt x="f28" y="f29"/>
                    <a:pt x="f30" y="f31"/>
                  </a:cubicBezTo>
                  <a:cubicBezTo>
                    <a:pt x="f32" y="f33"/>
                    <a:pt x="f34" y="f35"/>
                    <a:pt x="f36" y="f37"/>
                  </a:cubicBezTo>
                  <a:cubicBezTo>
                    <a:pt x="f38" y="f39"/>
                    <a:pt x="f40" y="f41"/>
                    <a:pt x="f7" y="f8"/>
                  </a:cubicBezTo>
                  <a:close/>
                  <a:moveTo>
                    <a:pt x="f42" y="f5"/>
                  </a:moveTo>
                  <a:lnTo>
                    <a:pt x="f43" y="f5"/>
                  </a:lnTo>
                  <a:cubicBezTo>
                    <a:pt x="f44" y="f5"/>
                    <a:pt x="f6" y="f45"/>
                    <a:pt x="f6" y="f42"/>
                  </a:cubicBezTo>
                  <a:lnTo>
                    <a:pt x="f6" y="f43"/>
                  </a:lnTo>
                  <a:cubicBezTo>
                    <a:pt x="f6" y="f44"/>
                    <a:pt x="f44" y="f6"/>
                    <a:pt x="f43" y="f6"/>
                  </a:cubicBezTo>
                  <a:lnTo>
                    <a:pt x="f42" y="f6"/>
                  </a:lnTo>
                  <a:cubicBezTo>
                    <a:pt x="f45" y="f6"/>
                    <a:pt x="f5" y="f44"/>
                    <a:pt x="f5" y="f43"/>
                  </a:cubicBezTo>
                  <a:lnTo>
                    <a:pt x="f5" y="f42"/>
                  </a:lnTo>
                  <a:cubicBezTo>
                    <a:pt x="f5" y="f45"/>
                    <a:pt x="f45" y="f5"/>
                    <a:pt x="f42" y="f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5" name="Rounded Rectangle 10">
              <a:extLst>
                <a:ext uri="{FF2B5EF4-FFF2-40B4-BE49-F238E27FC236}">
                  <a16:creationId xmlns:a16="http://schemas.microsoft.com/office/drawing/2014/main" id="{5A573494-0F33-8FE2-060E-2A451AD848B7}"/>
                </a:ext>
              </a:extLst>
            </p:cNvPr>
            <p:cNvSpPr/>
            <p:nvPr/>
          </p:nvSpPr>
          <p:spPr>
            <a:xfrm>
              <a:off x="5943481" y="4072042"/>
              <a:ext cx="431349" cy="467395"/>
            </a:xfrm>
            <a:custGeom>
              <a:avLst/>
              <a:gdLst>
                <a:gd name="f0" fmla="val w"/>
                <a:gd name="f1" fmla="val h"/>
                <a:gd name="f2" fmla="val 0"/>
                <a:gd name="f3" fmla="val 3186824"/>
                <a:gd name="f4" fmla="val 3240000"/>
                <a:gd name="f5" fmla="val 2141174"/>
                <a:gd name="f6" fmla="val 1384899"/>
                <a:gd name="f7" fmla="val 1528887"/>
                <a:gd name="f8" fmla="val 1997174"/>
                <a:gd name="f9" fmla="val 1744911"/>
                <a:gd name="f10" fmla="val 1888899"/>
                <a:gd name="f11" fmla="val 2357174"/>
                <a:gd name="f12" fmla="val 2501174"/>
                <a:gd name="f13" fmla="val 1286582"/>
                <a:gd name="f14" fmla="val 1008157"/>
                <a:gd name="f15" fmla="val 1148208"/>
                <a:gd name="f16" fmla="val 1006486"/>
                <a:gd name="f17" fmla="val 1009270"/>
                <a:gd name="f18" fmla="val 1051569"/>
                <a:gd name="f19" fmla="val 894997"/>
                <a:gd name="f20" fmla="val 1143711"/>
                <a:gd name="f21" fmla="val 666451"/>
                <a:gd name="f22" fmla="val 1327995"/>
                <a:gd name="f23" fmla="val 600947"/>
                <a:gd name="f24" fmla="val 1648602"/>
                <a:gd name="f25" fmla="val 738892"/>
                <a:gd name="f26" fmla="val 1907765"/>
                <a:gd name="f27" fmla="val 876837"/>
                <a:gd name="f28" fmla="val 2166928"/>
                <a:gd name="f29" fmla="val 1179371"/>
                <a:gd name="f30" fmla="val 2291639"/>
                <a:gd name="f31" fmla="val 1459875"/>
                <a:gd name="f32" fmla="val 2204971"/>
                <a:gd name="f33" fmla="val 1676459"/>
                <a:gd name="f34" fmla="val 2138053"/>
                <a:gd name="f35" fmla="val 1832801"/>
                <a:gd name="f36" fmla="val 1959669"/>
                <a:gd name="f37" fmla="val 1876637"/>
                <a:gd name="f38" fmla="val 1747242"/>
                <a:gd name="f39" fmla="val 1879565"/>
                <a:gd name="f40" fmla="val 1728291"/>
                <a:gd name="f41" fmla="val 1891883"/>
                <a:gd name="f42" fmla="val 1671800"/>
                <a:gd name="f43" fmla="val 1894168"/>
                <a:gd name="f44" fmla="val 1612713"/>
                <a:gd name="f45" fmla="val 1887545"/>
                <a:gd name="f46" fmla="val 1552862"/>
                <a:gd name="f47" fmla="val 1553745"/>
                <a:gd name="f48" fmla="val 1531218"/>
                <a:gd name="f49" fmla="val 1231565"/>
                <a:gd name="f50" fmla="val 1565835"/>
                <a:gd name="f51" fmla="val 1530201"/>
                <a:gd name="f52" fmla="val 1827940"/>
                <a:gd name="f53" fmla="val 1460959"/>
                <a:gd name="f54" fmla="val 1892348"/>
                <a:gd name="f55" fmla="val 1371795"/>
                <a:gd name="f56" fmla="val 1919897"/>
                <a:gd name="f57" fmla="val 1228031"/>
                <a:gd name="f58" fmla="val 1964316"/>
                <a:gd name="f59" fmla="val 1072976"/>
                <a:gd name="f60" fmla="val 1900399"/>
                <a:gd name="f61" fmla="val 1002277"/>
                <a:gd name="f62" fmla="val 1767573"/>
                <a:gd name="f63" fmla="val 931578"/>
                <a:gd name="f64" fmla="val 1634747"/>
                <a:gd name="f65" fmla="val 965150"/>
                <a:gd name="f66" fmla="val 1470429"/>
                <a:gd name="f67" fmla="val 1082284"/>
                <a:gd name="f68" fmla="val 1375980"/>
                <a:gd name="f69" fmla="val 1199418"/>
                <a:gd name="f70" fmla="val 1281531"/>
                <a:gd name="f71" fmla="val 1367118"/>
                <a:gd name="f72" fmla="val 1283556"/>
                <a:gd name="f73" fmla="val 1481937"/>
                <a:gd name="f74" fmla="val 1380807"/>
                <a:gd name="f75" fmla="val 1674778"/>
                <a:gd name="f76" fmla="val 1153129"/>
                <a:gd name="f77" fmla="val 1562764"/>
                <a:gd name="f78" fmla="val 1058254"/>
                <a:gd name="f79" fmla="val 1424955"/>
                <a:gd name="f80" fmla="val 1009828"/>
                <a:gd name="f81" fmla="val 293028"/>
                <a:gd name="f82" fmla="val 2893796"/>
                <a:gd name="f83" fmla="val 3055631"/>
                <a:gd name="f84" fmla="val 131193"/>
                <a:gd name="f85" fmla="val 2946972"/>
                <a:gd name="f86" fmla="val 3108807"/>
                <a:gd name="f87" fmla="*/ f0 1 3186824"/>
                <a:gd name="f88" fmla="*/ f1 1 3240000"/>
                <a:gd name="f89" fmla="val f2"/>
                <a:gd name="f90" fmla="val f3"/>
                <a:gd name="f91" fmla="val f4"/>
                <a:gd name="f92" fmla="+- f91 0 f89"/>
                <a:gd name="f93" fmla="+- f90 0 f89"/>
                <a:gd name="f94" fmla="*/ f93 1 3186824"/>
                <a:gd name="f95" fmla="*/ f92 1 3240000"/>
                <a:gd name="f96" fmla="*/ f89 1 f94"/>
                <a:gd name="f97" fmla="*/ f90 1 f94"/>
                <a:gd name="f98" fmla="*/ f89 1 f95"/>
                <a:gd name="f99" fmla="*/ f91 1 f95"/>
                <a:gd name="f100" fmla="*/ f96 f87 1"/>
                <a:gd name="f101" fmla="*/ f97 f87 1"/>
                <a:gd name="f102" fmla="*/ f99 f88 1"/>
                <a:gd name="f103" fmla="*/ f98 f88 1"/>
              </a:gdLst>
              <a:ahLst/>
              <a:cxnLst>
                <a:cxn ang="3cd4">
                  <a:pos x="hc" y="t"/>
                </a:cxn>
                <a:cxn ang="0">
                  <a:pos x="r" y="vc"/>
                </a:cxn>
                <a:cxn ang="cd4">
                  <a:pos x="hc" y="b"/>
                </a:cxn>
                <a:cxn ang="cd2">
                  <a:pos x="l" y="vc"/>
                </a:cxn>
              </a:cxnLst>
              <a:rect l="f100" t="f103" r="f101" b="f102"/>
              <a:pathLst>
                <a:path w="3186824" h="3240000">
                  <a:moveTo>
                    <a:pt x="f5" y="f6"/>
                  </a:moveTo>
                  <a:lnTo>
                    <a:pt x="f5" y="f7"/>
                  </a:lnTo>
                  <a:lnTo>
                    <a:pt x="f8" y="f7"/>
                  </a:lnTo>
                  <a:lnTo>
                    <a:pt x="f8" y="f9"/>
                  </a:lnTo>
                  <a:lnTo>
                    <a:pt x="f5" y="f9"/>
                  </a:lnTo>
                  <a:lnTo>
                    <a:pt x="f5" y="f10"/>
                  </a:lnTo>
                  <a:lnTo>
                    <a:pt x="f11" y="f10"/>
                  </a:lnTo>
                  <a:lnTo>
                    <a:pt x="f11" y="f9"/>
                  </a:lnTo>
                  <a:lnTo>
                    <a:pt x="f12" y="f9"/>
                  </a:lnTo>
                  <a:lnTo>
                    <a:pt x="f12" y="f7"/>
                  </a:lnTo>
                  <a:lnTo>
                    <a:pt x="f11" y="f7"/>
                  </a:lnTo>
                  <a:lnTo>
                    <a:pt x="f11" y="f6"/>
                  </a:lnTo>
                  <a:close/>
                  <a:moveTo>
                    <a:pt x="f13" y="f14"/>
                  </a:moveTo>
                  <a:cubicBezTo>
                    <a:pt x="f15" y="f16"/>
                    <a:pt x="f17" y="f18"/>
                    <a:pt x="f19" y="f20"/>
                  </a:cubicBezTo>
                  <a:cubicBezTo>
                    <a:pt x="f21" y="f22"/>
                    <a:pt x="f23" y="f24"/>
                    <a:pt x="f25" y="f26"/>
                  </a:cubicBezTo>
                  <a:cubicBezTo>
                    <a:pt x="f27" y="f28"/>
                    <a:pt x="f29" y="f30"/>
                    <a:pt x="f31" y="f32"/>
                  </a:cubicBezTo>
                  <a:cubicBezTo>
                    <a:pt x="f33" y="f34"/>
                    <a:pt x="f35" y="f36"/>
                    <a:pt x="f37" y="f38"/>
                  </a:cubicBezTo>
                  <a:lnTo>
                    <a:pt x="f39" y="f38"/>
                  </a:lnTo>
                  <a:lnTo>
                    <a:pt x="f39" y="f40"/>
                  </a:lnTo>
                  <a:cubicBezTo>
                    <a:pt x="f41" y="f42"/>
                    <a:pt x="f43" y="f44"/>
                    <a:pt x="f45" y="f46"/>
                  </a:cubicBezTo>
                  <a:lnTo>
                    <a:pt x="f39" y="f47"/>
                  </a:lnTo>
                  <a:lnTo>
                    <a:pt x="f39" y="f48"/>
                  </a:lnTo>
                  <a:lnTo>
                    <a:pt x="f49" y="f48"/>
                  </a:lnTo>
                  <a:lnTo>
                    <a:pt x="f49" y="f38"/>
                  </a:lnTo>
                  <a:lnTo>
                    <a:pt x="f50" y="f38"/>
                  </a:lnTo>
                  <a:cubicBezTo>
                    <a:pt x="f51" y="f52"/>
                    <a:pt x="f53" y="f54"/>
                    <a:pt x="f55" y="f56"/>
                  </a:cubicBezTo>
                  <a:cubicBezTo>
                    <a:pt x="f57" y="f58"/>
                    <a:pt x="f59" y="f60"/>
                    <a:pt x="f61" y="f62"/>
                  </a:cubicBezTo>
                  <a:cubicBezTo>
                    <a:pt x="f63" y="f64"/>
                    <a:pt x="f65" y="f66"/>
                    <a:pt x="f67" y="f68"/>
                  </a:cubicBezTo>
                  <a:cubicBezTo>
                    <a:pt x="f69" y="f70"/>
                    <a:pt x="f71" y="f72"/>
                    <a:pt x="f73" y="f74"/>
                  </a:cubicBezTo>
                  <a:lnTo>
                    <a:pt x="f75" y="f76"/>
                  </a:lnTo>
                  <a:cubicBezTo>
                    <a:pt x="f77" y="f78"/>
                    <a:pt x="f79" y="f80"/>
                    <a:pt x="f13" y="f14"/>
                  </a:cubicBezTo>
                  <a:close/>
                  <a:moveTo>
                    <a:pt x="f81" y="f2"/>
                  </a:moveTo>
                  <a:lnTo>
                    <a:pt x="f82" y="f2"/>
                  </a:lnTo>
                  <a:cubicBezTo>
                    <a:pt x="f83" y="f2"/>
                    <a:pt x="f3" y="f84"/>
                    <a:pt x="f3" y="f81"/>
                  </a:cubicBezTo>
                  <a:lnTo>
                    <a:pt x="f3" y="f85"/>
                  </a:lnTo>
                  <a:cubicBezTo>
                    <a:pt x="f3" y="f86"/>
                    <a:pt x="f83" y="f4"/>
                    <a:pt x="f82" y="f4"/>
                  </a:cubicBezTo>
                  <a:lnTo>
                    <a:pt x="f81" y="f4"/>
                  </a:lnTo>
                  <a:cubicBezTo>
                    <a:pt x="f84" y="f4"/>
                    <a:pt x="f2" y="f86"/>
                    <a:pt x="f2" y="f85"/>
                  </a:cubicBezTo>
                  <a:lnTo>
                    <a:pt x="f2" y="f81"/>
                  </a:lnTo>
                  <a:cubicBezTo>
                    <a:pt x="f2" y="f84"/>
                    <a:pt x="f84" y="f2"/>
                    <a:pt x="f81"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6" name="Block Arc 6">
              <a:extLst>
                <a:ext uri="{FF2B5EF4-FFF2-40B4-BE49-F238E27FC236}">
                  <a16:creationId xmlns:a16="http://schemas.microsoft.com/office/drawing/2014/main" id="{FEC1B07B-67C4-5F31-ACB0-56BAAC5B5F1B}"/>
                </a:ext>
              </a:extLst>
            </p:cNvPr>
            <p:cNvSpPr/>
            <p:nvPr/>
          </p:nvSpPr>
          <p:spPr>
            <a:xfrm>
              <a:off x="6610938" y="4104238"/>
              <a:ext cx="404365" cy="435199"/>
            </a:xfrm>
            <a:custGeom>
              <a:avLst/>
              <a:gdLst>
                <a:gd name="f0" fmla="val 10800000"/>
                <a:gd name="f1" fmla="val 5400000"/>
                <a:gd name="f2" fmla="val 180"/>
                <a:gd name="f3" fmla="val w"/>
                <a:gd name="f4" fmla="val h"/>
                <a:gd name="f5" fmla="val 0"/>
                <a:gd name="f6" fmla="val 3189723"/>
                <a:gd name="f7" fmla="val 3221116"/>
                <a:gd name="f8" fmla="val 2664630"/>
                <a:gd name="f9" fmla="val 2175617"/>
                <a:gd name="f10" fmla="val 2658205"/>
                <a:gd name="f11" fmla="val 2178566"/>
                <a:gd name="f12" fmla="val 2662222"/>
                <a:gd name="f13" fmla="val 2175972"/>
                <a:gd name="f14" fmla="val 2664284"/>
                <a:gd name="f15" fmla="val 2175096"/>
                <a:gd name="f16" fmla="val 1477043"/>
                <a:gd name="f17" fmla="val 1144372"/>
                <a:gd name="f18" fmla="val 1409070"/>
                <a:gd name="f19" fmla="val 1159393"/>
                <a:gd name="f20" fmla="val 1167974"/>
                <a:gd name="f21" fmla="val 1216277"/>
                <a:gd name="f22" fmla="val 1134894"/>
                <a:gd name="f23" fmla="val 1538245"/>
                <a:gd name="f24" fmla="val 1152384"/>
                <a:gd name="f25" fmla="val 1703728"/>
                <a:gd name="f26" fmla="val 1169874"/>
                <a:gd name="f27" fmla="val 1869211"/>
                <a:gd name="f28" fmla="val 1272747"/>
                <a:gd name="f29" fmla="val 2156947"/>
                <a:gd name="f30" fmla="val 1514013"/>
                <a:gd name="f31" fmla="val 2152290"/>
                <a:gd name="f32" fmla="val 1680659"/>
                <a:gd name="f33" fmla="val 2149073"/>
                <a:gd name="f34" fmla="val 1865876"/>
                <a:gd name="f35" fmla="val 1940767"/>
                <a:gd name="f36" fmla="val 1850815"/>
                <a:gd name="f37" fmla="val 1654259"/>
                <a:gd name="f38" fmla="val 1844015"/>
                <a:gd name="f39" fmla="val 1608142"/>
                <a:gd name="f40" fmla="val 1837162"/>
                <a:gd name="f41" fmla="val 1561942"/>
                <a:gd name="f42" fmla="val 1830467"/>
                <a:gd name="f43" fmla="val 1515986"/>
                <a:gd name="f44" fmla="val 1779361"/>
                <a:gd name="f45" fmla="val 1292438"/>
                <a:gd name="f46" fmla="val 1635542"/>
                <a:gd name="f47" fmla="val 1134285"/>
                <a:gd name="f48" fmla="val 1651152"/>
                <a:gd name="f49" fmla="val 501"/>
                <a:gd name="f50" fmla="val 1977584"/>
                <a:gd name="f51" fmla="val 8635"/>
                <a:gd name="f52" fmla="val 2235425"/>
                <a:gd name="f53" fmla="val 52153"/>
                <a:gd name="f54" fmla="val 2580395"/>
                <a:gd name="f55" fmla="val 324821"/>
                <a:gd name="f56" fmla="val 3000061"/>
                <a:gd name="f57" fmla="val 656529"/>
                <a:gd name="f58" fmla="val 3430704"/>
                <a:gd name="f59" fmla="val 1549940"/>
                <a:gd name="f60" fmla="val 3030464"/>
                <a:gd name="f61" fmla="val 2249544"/>
                <a:gd name="f62" fmla="val 2882259"/>
                <a:gd name="f63" fmla="val 2451798"/>
                <a:gd name="f64" fmla="val 2785813"/>
                <a:gd name="f65" fmla="val 2507403"/>
                <a:gd name="f66" fmla="val 2585849"/>
                <a:gd name="f67" fmla="val 2588887"/>
                <a:gd name="f68" fmla="val 2194785"/>
                <a:gd name="f69" fmla="val 2615774"/>
                <a:gd name="f70" fmla="val 1984876"/>
                <a:gd name="f71" fmla="val 2478759"/>
                <a:gd name="f72" fmla="val 1973374"/>
                <a:gd name="f73" fmla="val 2195096"/>
                <a:gd name="f74" fmla="val 1841986"/>
                <a:gd name="f75" fmla="val 2496540"/>
                <a:gd name="f76" fmla="val 1610941"/>
                <a:gd name="f77" fmla="val 2555551"/>
                <a:gd name="f78" fmla="val 1390827"/>
                <a:gd name="f79" fmla="val 2527630"/>
                <a:gd name="f80" fmla="val 1131071"/>
                <a:gd name="f81" fmla="val 2494680"/>
                <a:gd name="f82" fmla="val 853863"/>
                <a:gd name="f83" fmla="val 2136270"/>
                <a:gd name="f84" fmla="val 783896"/>
                <a:gd name="f85" fmla="val 1665044"/>
                <a:gd name="f86" fmla="val 715204"/>
                <a:gd name="f87" fmla="val 1202409"/>
                <a:gd name="f88" fmla="val 991941"/>
                <a:gd name="f89" fmla="val 900416"/>
                <a:gd name="f90" fmla="val 1268509"/>
                <a:gd name="f91" fmla="val 819983"/>
                <a:gd name="f92" fmla="val 1288264"/>
                <a:gd name="f93" fmla="val 814237"/>
                <a:gd name="f94" fmla="val 1308391"/>
                <a:gd name="f95" fmla="val 810536"/>
                <a:gd name="f96" fmla="val 1328805"/>
                <a:gd name="f97" fmla="val 807930"/>
                <a:gd name="f98" fmla="val 1349219"/>
                <a:gd name="f99" fmla="val 805325"/>
                <a:gd name="f100" fmla="val 1369921"/>
                <a:gd name="f101" fmla="val 803817"/>
                <a:gd name="f102" fmla="val 802457"/>
                <a:gd name="f103" fmla="val 1416795"/>
                <a:gd name="f104" fmla="val 800769"/>
                <a:gd name="f105" fmla="val 1355770"/>
                <a:gd name="f106" fmla="val 788713"/>
                <a:gd name="f107" fmla="val 1462242"/>
                <a:gd name="f108" fmla="val 801708"/>
                <a:gd name="f109" fmla="val 1599590"/>
                <a:gd name="f110" fmla="val 818472"/>
                <a:gd name="f111" fmla="val 1776043"/>
                <a:gd name="f112" fmla="val 890774"/>
                <a:gd name="f113" fmla="val 1956122"/>
                <a:gd name="f114" fmla="val 1110076"/>
                <a:gd name="f115" fmla="val 875315"/>
                <a:gd name="f116" fmla="val 2333414"/>
                <a:gd name="f117" fmla="val 2330539"/>
                <a:gd name="f118" fmla="val 1325736"/>
                <a:gd name="f119" fmla="val 2327663"/>
                <a:gd name="f120" fmla="val 1603628"/>
                <a:gd name="f121" fmla="val 2324788"/>
                <a:gd name="f122" fmla="val 2054049"/>
                <a:gd name="f123" fmla="val 2290850"/>
                <a:gd name="f124" fmla="val 2479718"/>
                <a:gd name="f125" fmla="val 2627788"/>
                <a:gd name="f126" fmla="val 2217580"/>
                <a:gd name="f127" fmla="val 2661746"/>
                <a:gd name="f128" fmla="val 2179658"/>
                <a:gd name="f129" fmla="val 2691046"/>
                <a:gd name="f130" fmla="val 2188689"/>
                <a:gd name="f131" fmla="val 2667011"/>
                <a:gd name="f132" fmla="val 2175828"/>
                <a:gd name="f133" fmla="val 2945550"/>
                <a:gd name="f134" fmla="val 1655295"/>
                <a:gd name="f135" fmla="val 2803444"/>
                <a:gd name="f136" fmla="val 1009445"/>
                <a:gd name="f137" fmla="val 2332141"/>
                <a:gd name="f138" fmla="val 653899"/>
                <a:gd name="f139" fmla="val 1860838"/>
                <a:gd name="f140" fmla="val 298353"/>
                <a:gd name="f141" fmla="val 1200794"/>
                <a:gd name="f142" fmla="val 339069"/>
                <a:gd name="f143" fmla="val 776764"/>
                <a:gd name="f144" fmla="val 749845"/>
                <a:gd name="f145" fmla="val 352733"/>
                <a:gd name="f146" fmla="val 1160621"/>
                <a:gd name="f147" fmla="val 291083"/>
                <a:gd name="f148" fmla="val 1819040"/>
                <a:gd name="f149" fmla="val 631487"/>
                <a:gd name="f150" fmla="val 2301392"/>
                <a:gd name="f151" fmla="val 971891"/>
                <a:gd name="f152" fmla="val 2783745"/>
                <a:gd name="f153" fmla="val 1612904"/>
                <a:gd name="f154" fmla="val 2946283"/>
                <a:gd name="f155" fmla="val 2142017"/>
                <a:gd name="f156" fmla="val 2684410"/>
                <a:gd name="f157" fmla="val 2324866"/>
                <a:gd name="f158" fmla="val 3053856"/>
                <a:gd name="f159" fmla="val 1613730"/>
                <a:gd name="f160" fmla="val 3405817"/>
                <a:gd name="f161" fmla="val 752200"/>
                <a:gd name="f162" fmla="val 3187363"/>
                <a:gd name="f163" fmla="val 294693"/>
                <a:gd name="f164" fmla="val 2539075"/>
                <a:gd name="f165" fmla="val -162814"/>
                <a:gd name="f166" fmla="val 1890787"/>
                <a:gd name="f167" fmla="val -79956"/>
                <a:gd name="f168" fmla="val 1005863"/>
                <a:gd name="f169" fmla="val 489947"/>
                <a:gd name="f170" fmla="val 453774"/>
                <a:gd name="f171" fmla="val 810518"/>
                <a:gd name="f172" fmla="val 143225"/>
                <a:gd name="f173" fmla="val 1231454"/>
                <a:gd name="f174" fmla="val -9956"/>
                <a:gd name="f175" fmla="+- 0 0 -90"/>
                <a:gd name="f176" fmla="*/ f3 1 3189723"/>
                <a:gd name="f177" fmla="*/ f4 1 3221116"/>
                <a:gd name="f178" fmla="val f5"/>
                <a:gd name="f179" fmla="val f6"/>
                <a:gd name="f180" fmla="val f7"/>
                <a:gd name="f181" fmla="*/ f175 f0 1"/>
                <a:gd name="f182" fmla="+- f180 0 f178"/>
                <a:gd name="f183" fmla="+- f179 0 f178"/>
                <a:gd name="f184" fmla="*/ f181 1 f2"/>
                <a:gd name="f185" fmla="*/ f183 1 3189723"/>
                <a:gd name="f186" fmla="*/ f182 1 3221116"/>
                <a:gd name="f187" fmla="*/ 2664630 f183 1"/>
                <a:gd name="f188" fmla="*/ 2175617 f182 1"/>
                <a:gd name="f189" fmla="*/ 2658205 f183 1"/>
                <a:gd name="f190" fmla="*/ 2178566 f182 1"/>
                <a:gd name="f191" fmla="*/ 1477043 f183 1"/>
                <a:gd name="f192" fmla="*/ 1144372 f182 1"/>
                <a:gd name="f193" fmla="*/ 1409070 f183 1"/>
                <a:gd name="f194" fmla="*/ 1159393 f182 1"/>
                <a:gd name="f195" fmla="*/ 1152384 f183 1"/>
                <a:gd name="f196" fmla="*/ 1703728 f182 1"/>
                <a:gd name="f197" fmla="*/ 1514013 f183 1"/>
                <a:gd name="f198" fmla="*/ 2152290 f182 1"/>
                <a:gd name="f199" fmla="*/ 1850815 f183 1"/>
                <a:gd name="f200" fmla="*/ 1654259 f182 1"/>
                <a:gd name="f201" fmla="*/ 1830467 f183 1"/>
                <a:gd name="f202" fmla="*/ 1515986 f182 1"/>
                <a:gd name="f203" fmla="*/ 1651152 f183 1"/>
                <a:gd name="f204" fmla="*/ 501 f182 1"/>
                <a:gd name="f205" fmla="*/ 2580395 f183 1"/>
                <a:gd name="f206" fmla="*/ 324821 f182 1"/>
                <a:gd name="f207" fmla="*/ 3030464 f183 1"/>
                <a:gd name="f208" fmla="*/ 2249544 f182 1"/>
                <a:gd name="f209" fmla="*/ 2585849 f183 1"/>
                <a:gd name="f210" fmla="*/ 2588887 f182 1"/>
                <a:gd name="f211" fmla="*/ 1973374 f183 1"/>
                <a:gd name="f212" fmla="*/ 2195096 f182 1"/>
                <a:gd name="f213" fmla="*/ 1390827 f183 1"/>
                <a:gd name="f214" fmla="*/ 2527630 f182 1"/>
                <a:gd name="f215" fmla="*/ 783896 f183 1"/>
                <a:gd name="f216" fmla="*/ 1665044 f182 1"/>
                <a:gd name="f217" fmla="*/ 1268509 f183 1"/>
                <a:gd name="f218" fmla="*/ 819983 f182 1"/>
                <a:gd name="f219" fmla="*/ 1328805 f183 1"/>
                <a:gd name="f220" fmla="*/ 807930 f182 1"/>
                <a:gd name="f221" fmla="*/ 802457 f182 1"/>
                <a:gd name="f222" fmla="*/ 1462242 f183 1"/>
                <a:gd name="f223" fmla="*/ 801708 f182 1"/>
                <a:gd name="f224" fmla="*/ 1956122 f183 1"/>
                <a:gd name="f225" fmla="*/ 1110076 f182 1"/>
                <a:gd name="f226" fmla="*/ 875315 f182 1"/>
                <a:gd name="f227" fmla="*/ 2333414 f183 1"/>
                <a:gd name="f228" fmla="*/ 2324788 f183 1"/>
                <a:gd name="f229" fmla="*/ 2054049 f182 1"/>
                <a:gd name="f230" fmla="*/ 2661746 f183 1"/>
                <a:gd name="f231" fmla="*/ 2179658 f182 1"/>
                <a:gd name="f232" fmla="*/ 2691046 f183 1"/>
                <a:gd name="f233" fmla="*/ 2188689 f182 1"/>
                <a:gd name="f234" fmla="*/ 2667011 f183 1"/>
                <a:gd name="f235" fmla="*/ 2175828 f182 1"/>
                <a:gd name="f236" fmla="*/ 2332141 f183 1"/>
                <a:gd name="f237" fmla="*/ 653899 f182 1"/>
                <a:gd name="f238" fmla="*/ 776764 f183 1"/>
                <a:gd name="f239" fmla="*/ 749845 f182 1"/>
                <a:gd name="f240" fmla="*/ 631487 f183 1"/>
                <a:gd name="f241" fmla="*/ 2301392 f182 1"/>
                <a:gd name="f242" fmla="*/ 2142017 f183 1"/>
                <a:gd name="f243" fmla="*/ 2684410 f182 1"/>
                <a:gd name="f244" fmla="*/ 2324866 f183 1"/>
                <a:gd name="f245" fmla="*/ 3053856 f182 1"/>
                <a:gd name="f246" fmla="*/ 294693 f183 1"/>
                <a:gd name="f247" fmla="*/ 2539075 f182 1"/>
                <a:gd name="f248" fmla="*/ 489947 f183 1"/>
                <a:gd name="f249" fmla="*/ 453774 f182 1"/>
                <a:gd name="f250" fmla="+- f184 0 f1"/>
                <a:gd name="f251" fmla="*/ f187 1 3189723"/>
                <a:gd name="f252" fmla="*/ f188 1 3221116"/>
                <a:gd name="f253" fmla="*/ f189 1 3189723"/>
                <a:gd name="f254" fmla="*/ f190 1 3221116"/>
                <a:gd name="f255" fmla="*/ f191 1 3189723"/>
                <a:gd name="f256" fmla="*/ f192 1 3221116"/>
                <a:gd name="f257" fmla="*/ f193 1 3189723"/>
                <a:gd name="f258" fmla="*/ f194 1 3221116"/>
                <a:gd name="f259" fmla="*/ f195 1 3189723"/>
                <a:gd name="f260" fmla="*/ f196 1 3221116"/>
                <a:gd name="f261" fmla="*/ f197 1 3189723"/>
                <a:gd name="f262" fmla="*/ f198 1 3221116"/>
                <a:gd name="f263" fmla="*/ f199 1 3189723"/>
                <a:gd name="f264" fmla="*/ f200 1 3221116"/>
                <a:gd name="f265" fmla="*/ f201 1 3189723"/>
                <a:gd name="f266" fmla="*/ f202 1 3221116"/>
                <a:gd name="f267" fmla="*/ f203 1 3189723"/>
                <a:gd name="f268" fmla="*/ f204 1 3221116"/>
                <a:gd name="f269" fmla="*/ f205 1 3189723"/>
                <a:gd name="f270" fmla="*/ f206 1 3221116"/>
                <a:gd name="f271" fmla="*/ f207 1 3189723"/>
                <a:gd name="f272" fmla="*/ f208 1 3221116"/>
                <a:gd name="f273" fmla="*/ f209 1 3189723"/>
                <a:gd name="f274" fmla="*/ f210 1 3221116"/>
                <a:gd name="f275" fmla="*/ f211 1 3189723"/>
                <a:gd name="f276" fmla="*/ f212 1 3221116"/>
                <a:gd name="f277" fmla="*/ f213 1 3189723"/>
                <a:gd name="f278" fmla="*/ f214 1 3221116"/>
                <a:gd name="f279" fmla="*/ f215 1 3189723"/>
                <a:gd name="f280" fmla="*/ f216 1 3221116"/>
                <a:gd name="f281" fmla="*/ f217 1 3189723"/>
                <a:gd name="f282" fmla="*/ f218 1 3221116"/>
                <a:gd name="f283" fmla="*/ f219 1 3189723"/>
                <a:gd name="f284" fmla="*/ f220 1 3221116"/>
                <a:gd name="f285" fmla="*/ f221 1 3221116"/>
                <a:gd name="f286" fmla="*/ f222 1 3189723"/>
                <a:gd name="f287" fmla="*/ f223 1 3221116"/>
                <a:gd name="f288" fmla="*/ f224 1 3189723"/>
                <a:gd name="f289" fmla="*/ f225 1 3221116"/>
                <a:gd name="f290" fmla="*/ f226 1 3221116"/>
                <a:gd name="f291" fmla="*/ f227 1 3189723"/>
                <a:gd name="f292" fmla="*/ f228 1 3189723"/>
                <a:gd name="f293" fmla="*/ f229 1 3221116"/>
                <a:gd name="f294" fmla="*/ f230 1 3189723"/>
                <a:gd name="f295" fmla="*/ f231 1 3221116"/>
                <a:gd name="f296" fmla="*/ f232 1 3189723"/>
                <a:gd name="f297" fmla="*/ f233 1 3221116"/>
                <a:gd name="f298" fmla="*/ f234 1 3189723"/>
                <a:gd name="f299" fmla="*/ f235 1 3221116"/>
                <a:gd name="f300" fmla="*/ f236 1 3189723"/>
                <a:gd name="f301" fmla="*/ f237 1 3221116"/>
                <a:gd name="f302" fmla="*/ f238 1 3189723"/>
                <a:gd name="f303" fmla="*/ f239 1 3221116"/>
                <a:gd name="f304" fmla="*/ f240 1 3189723"/>
                <a:gd name="f305" fmla="*/ f241 1 3221116"/>
                <a:gd name="f306" fmla="*/ f242 1 3189723"/>
                <a:gd name="f307" fmla="*/ f243 1 3221116"/>
                <a:gd name="f308" fmla="*/ f244 1 3189723"/>
                <a:gd name="f309" fmla="*/ f245 1 3221116"/>
                <a:gd name="f310" fmla="*/ f246 1 3189723"/>
                <a:gd name="f311" fmla="*/ f247 1 3221116"/>
                <a:gd name="f312" fmla="*/ f248 1 3189723"/>
                <a:gd name="f313" fmla="*/ f249 1 3221116"/>
                <a:gd name="f314" fmla="*/ f178 1 f185"/>
                <a:gd name="f315" fmla="*/ f179 1 f185"/>
                <a:gd name="f316" fmla="*/ f178 1 f186"/>
                <a:gd name="f317" fmla="*/ f180 1 f186"/>
                <a:gd name="f318" fmla="*/ f251 1 f185"/>
                <a:gd name="f319" fmla="*/ f252 1 f186"/>
                <a:gd name="f320" fmla="*/ f253 1 f185"/>
                <a:gd name="f321" fmla="*/ f254 1 f186"/>
                <a:gd name="f322" fmla="*/ f255 1 f185"/>
                <a:gd name="f323" fmla="*/ f256 1 f186"/>
                <a:gd name="f324" fmla="*/ f257 1 f185"/>
                <a:gd name="f325" fmla="*/ f258 1 f186"/>
                <a:gd name="f326" fmla="*/ f259 1 f185"/>
                <a:gd name="f327" fmla="*/ f260 1 f186"/>
                <a:gd name="f328" fmla="*/ f261 1 f185"/>
                <a:gd name="f329" fmla="*/ f262 1 f186"/>
                <a:gd name="f330" fmla="*/ f263 1 f185"/>
                <a:gd name="f331" fmla="*/ f264 1 f186"/>
                <a:gd name="f332" fmla="*/ f265 1 f185"/>
                <a:gd name="f333" fmla="*/ f266 1 f186"/>
                <a:gd name="f334" fmla="*/ f267 1 f185"/>
                <a:gd name="f335" fmla="*/ f268 1 f186"/>
                <a:gd name="f336" fmla="*/ f269 1 f185"/>
                <a:gd name="f337" fmla="*/ f270 1 f186"/>
                <a:gd name="f338" fmla="*/ f271 1 f185"/>
                <a:gd name="f339" fmla="*/ f272 1 f186"/>
                <a:gd name="f340" fmla="*/ f273 1 f185"/>
                <a:gd name="f341" fmla="*/ f274 1 f186"/>
                <a:gd name="f342" fmla="*/ f275 1 f185"/>
                <a:gd name="f343" fmla="*/ f276 1 f186"/>
                <a:gd name="f344" fmla="*/ f277 1 f185"/>
                <a:gd name="f345" fmla="*/ f278 1 f186"/>
                <a:gd name="f346" fmla="*/ f279 1 f185"/>
                <a:gd name="f347" fmla="*/ f280 1 f186"/>
                <a:gd name="f348" fmla="*/ f281 1 f185"/>
                <a:gd name="f349" fmla="*/ f282 1 f186"/>
                <a:gd name="f350" fmla="*/ f283 1 f185"/>
                <a:gd name="f351" fmla="*/ f284 1 f186"/>
                <a:gd name="f352" fmla="*/ f285 1 f186"/>
                <a:gd name="f353" fmla="*/ f286 1 f185"/>
                <a:gd name="f354" fmla="*/ f287 1 f186"/>
                <a:gd name="f355" fmla="*/ f288 1 f185"/>
                <a:gd name="f356" fmla="*/ f289 1 f186"/>
                <a:gd name="f357" fmla="*/ f290 1 f186"/>
                <a:gd name="f358" fmla="*/ f291 1 f185"/>
                <a:gd name="f359" fmla="*/ f292 1 f185"/>
                <a:gd name="f360" fmla="*/ f293 1 f186"/>
                <a:gd name="f361" fmla="*/ f294 1 f185"/>
                <a:gd name="f362" fmla="*/ f295 1 f186"/>
                <a:gd name="f363" fmla="*/ f296 1 f185"/>
                <a:gd name="f364" fmla="*/ f297 1 f186"/>
                <a:gd name="f365" fmla="*/ f298 1 f185"/>
                <a:gd name="f366" fmla="*/ f299 1 f186"/>
                <a:gd name="f367" fmla="*/ f300 1 f185"/>
                <a:gd name="f368" fmla="*/ f301 1 f186"/>
                <a:gd name="f369" fmla="*/ f302 1 f185"/>
                <a:gd name="f370" fmla="*/ f303 1 f186"/>
                <a:gd name="f371" fmla="*/ f304 1 f185"/>
                <a:gd name="f372" fmla="*/ f305 1 f186"/>
                <a:gd name="f373" fmla="*/ f306 1 f185"/>
                <a:gd name="f374" fmla="*/ f307 1 f186"/>
                <a:gd name="f375" fmla="*/ f308 1 f185"/>
                <a:gd name="f376" fmla="*/ f309 1 f186"/>
                <a:gd name="f377" fmla="*/ f310 1 f185"/>
                <a:gd name="f378" fmla="*/ f311 1 f186"/>
                <a:gd name="f379" fmla="*/ f312 1 f185"/>
                <a:gd name="f380" fmla="*/ f313 1 f186"/>
                <a:gd name="f381" fmla="*/ f314 f176 1"/>
                <a:gd name="f382" fmla="*/ f315 f176 1"/>
                <a:gd name="f383" fmla="*/ f317 f177 1"/>
                <a:gd name="f384" fmla="*/ f316 f177 1"/>
                <a:gd name="f385" fmla="*/ f318 f176 1"/>
                <a:gd name="f386" fmla="*/ f319 f177 1"/>
                <a:gd name="f387" fmla="*/ f320 f176 1"/>
                <a:gd name="f388" fmla="*/ f321 f177 1"/>
                <a:gd name="f389" fmla="*/ f322 f176 1"/>
                <a:gd name="f390" fmla="*/ f323 f177 1"/>
                <a:gd name="f391" fmla="*/ f324 f176 1"/>
                <a:gd name="f392" fmla="*/ f325 f177 1"/>
                <a:gd name="f393" fmla="*/ f326 f176 1"/>
                <a:gd name="f394" fmla="*/ f327 f177 1"/>
                <a:gd name="f395" fmla="*/ f328 f176 1"/>
                <a:gd name="f396" fmla="*/ f329 f177 1"/>
                <a:gd name="f397" fmla="*/ f330 f176 1"/>
                <a:gd name="f398" fmla="*/ f331 f177 1"/>
                <a:gd name="f399" fmla="*/ f332 f176 1"/>
                <a:gd name="f400" fmla="*/ f333 f177 1"/>
                <a:gd name="f401" fmla="*/ f334 f176 1"/>
                <a:gd name="f402" fmla="*/ f335 f177 1"/>
                <a:gd name="f403" fmla="*/ f336 f176 1"/>
                <a:gd name="f404" fmla="*/ f337 f177 1"/>
                <a:gd name="f405" fmla="*/ f338 f176 1"/>
                <a:gd name="f406" fmla="*/ f339 f177 1"/>
                <a:gd name="f407" fmla="*/ f340 f176 1"/>
                <a:gd name="f408" fmla="*/ f341 f177 1"/>
                <a:gd name="f409" fmla="*/ f342 f176 1"/>
                <a:gd name="f410" fmla="*/ f343 f177 1"/>
                <a:gd name="f411" fmla="*/ f344 f176 1"/>
                <a:gd name="f412" fmla="*/ f345 f177 1"/>
                <a:gd name="f413" fmla="*/ f346 f176 1"/>
                <a:gd name="f414" fmla="*/ f347 f177 1"/>
                <a:gd name="f415" fmla="*/ f348 f176 1"/>
                <a:gd name="f416" fmla="*/ f349 f177 1"/>
                <a:gd name="f417" fmla="*/ f350 f176 1"/>
                <a:gd name="f418" fmla="*/ f351 f177 1"/>
                <a:gd name="f419" fmla="*/ f352 f177 1"/>
                <a:gd name="f420" fmla="*/ f353 f176 1"/>
                <a:gd name="f421" fmla="*/ f354 f177 1"/>
                <a:gd name="f422" fmla="*/ f355 f176 1"/>
                <a:gd name="f423" fmla="*/ f356 f177 1"/>
                <a:gd name="f424" fmla="*/ f357 f177 1"/>
                <a:gd name="f425" fmla="*/ f358 f176 1"/>
                <a:gd name="f426" fmla="*/ f359 f176 1"/>
                <a:gd name="f427" fmla="*/ f360 f177 1"/>
                <a:gd name="f428" fmla="*/ f361 f176 1"/>
                <a:gd name="f429" fmla="*/ f362 f177 1"/>
                <a:gd name="f430" fmla="*/ f363 f176 1"/>
                <a:gd name="f431" fmla="*/ f364 f177 1"/>
                <a:gd name="f432" fmla="*/ f365 f176 1"/>
                <a:gd name="f433" fmla="*/ f366 f177 1"/>
                <a:gd name="f434" fmla="*/ f367 f176 1"/>
                <a:gd name="f435" fmla="*/ f368 f177 1"/>
                <a:gd name="f436" fmla="*/ f369 f176 1"/>
                <a:gd name="f437" fmla="*/ f370 f177 1"/>
                <a:gd name="f438" fmla="*/ f371 f176 1"/>
                <a:gd name="f439" fmla="*/ f372 f177 1"/>
                <a:gd name="f440" fmla="*/ f373 f176 1"/>
                <a:gd name="f441" fmla="*/ f374 f177 1"/>
                <a:gd name="f442" fmla="*/ f375 f176 1"/>
                <a:gd name="f443" fmla="*/ f376 f177 1"/>
                <a:gd name="f444" fmla="*/ f377 f176 1"/>
                <a:gd name="f445" fmla="*/ f378 f177 1"/>
                <a:gd name="f446" fmla="*/ f379 f176 1"/>
                <a:gd name="f447" fmla="*/ f380 f177 1"/>
              </a:gdLst>
              <a:ahLst/>
              <a:cxnLst>
                <a:cxn ang="3cd4">
                  <a:pos x="hc" y="t"/>
                </a:cxn>
                <a:cxn ang="0">
                  <a:pos x="r" y="vc"/>
                </a:cxn>
                <a:cxn ang="cd4">
                  <a:pos x="hc" y="b"/>
                </a:cxn>
                <a:cxn ang="cd2">
                  <a:pos x="l" y="vc"/>
                </a:cxn>
                <a:cxn ang="f250">
                  <a:pos x="f385" y="f386"/>
                </a:cxn>
                <a:cxn ang="f250">
                  <a:pos x="f387" y="f388"/>
                </a:cxn>
                <a:cxn ang="f250">
                  <a:pos x="f385" y="f386"/>
                </a:cxn>
                <a:cxn ang="f250">
                  <a:pos x="f389" y="f390"/>
                </a:cxn>
                <a:cxn ang="f250">
                  <a:pos x="f391" y="f392"/>
                </a:cxn>
                <a:cxn ang="f250">
                  <a:pos x="f393" y="f394"/>
                </a:cxn>
                <a:cxn ang="f250">
                  <a:pos x="f395" y="f396"/>
                </a:cxn>
                <a:cxn ang="f250">
                  <a:pos x="f397" y="f398"/>
                </a:cxn>
                <a:cxn ang="f250">
                  <a:pos x="f399" y="f400"/>
                </a:cxn>
                <a:cxn ang="f250">
                  <a:pos x="f389" y="f390"/>
                </a:cxn>
                <a:cxn ang="f250">
                  <a:pos x="f401" y="f402"/>
                </a:cxn>
                <a:cxn ang="f250">
                  <a:pos x="f403" y="f404"/>
                </a:cxn>
                <a:cxn ang="f250">
                  <a:pos x="f405" y="f406"/>
                </a:cxn>
                <a:cxn ang="f250">
                  <a:pos x="f407" y="f408"/>
                </a:cxn>
                <a:cxn ang="f250">
                  <a:pos x="f409" y="f410"/>
                </a:cxn>
                <a:cxn ang="f250">
                  <a:pos x="f411" y="f412"/>
                </a:cxn>
                <a:cxn ang="f250">
                  <a:pos x="f413" y="f414"/>
                </a:cxn>
                <a:cxn ang="f250">
                  <a:pos x="f415" y="f416"/>
                </a:cxn>
                <a:cxn ang="f250">
                  <a:pos x="f417" y="f418"/>
                </a:cxn>
                <a:cxn ang="f250">
                  <a:pos x="f411" y="f419"/>
                </a:cxn>
                <a:cxn ang="f250">
                  <a:pos x="f420" y="f421"/>
                </a:cxn>
                <a:cxn ang="f250">
                  <a:pos x="f422" y="f423"/>
                </a:cxn>
                <a:cxn ang="f250">
                  <a:pos x="f409" y="f424"/>
                </a:cxn>
                <a:cxn ang="f250">
                  <a:pos x="f425" y="f424"/>
                </a:cxn>
                <a:cxn ang="f250">
                  <a:pos x="f426" y="f427"/>
                </a:cxn>
                <a:cxn ang="f250">
                  <a:pos x="f428" y="f429"/>
                </a:cxn>
                <a:cxn ang="f250">
                  <a:pos x="f430" y="f431"/>
                </a:cxn>
                <a:cxn ang="f250">
                  <a:pos x="f432" y="f433"/>
                </a:cxn>
                <a:cxn ang="f250">
                  <a:pos x="f434" y="f435"/>
                </a:cxn>
                <a:cxn ang="f250">
                  <a:pos x="f436" y="f437"/>
                </a:cxn>
                <a:cxn ang="f250">
                  <a:pos x="f438" y="f439"/>
                </a:cxn>
                <a:cxn ang="f250">
                  <a:pos x="f440" y="f441"/>
                </a:cxn>
                <a:cxn ang="f250">
                  <a:pos x="f442" y="f443"/>
                </a:cxn>
                <a:cxn ang="f250">
                  <a:pos x="f444" y="f445"/>
                </a:cxn>
                <a:cxn ang="f250">
                  <a:pos x="f446" y="f447"/>
                </a:cxn>
                <a:cxn ang="f250">
                  <a:pos x="f401" y="f402"/>
                </a:cxn>
              </a:cxnLst>
              <a:rect l="f381" t="f384" r="f382" b="f383"/>
              <a:pathLst>
                <a:path w="3189723" h="3221116">
                  <a:moveTo>
                    <a:pt x="f8" y="f9"/>
                  </a:moveTo>
                  <a:lnTo>
                    <a:pt x="f10" y="f11"/>
                  </a:lnTo>
                  <a:cubicBezTo>
                    <a:pt x="f12" y="f13"/>
                    <a:pt x="f14" y="f15"/>
                    <a:pt x="f8" y="f9"/>
                  </a:cubicBezTo>
                  <a:close/>
                  <a:moveTo>
                    <a:pt x="f16" y="f17"/>
                  </a:moveTo>
                  <a:lnTo>
                    <a:pt x="f18" y="f19"/>
                  </a:lnTo>
                  <a:cubicBezTo>
                    <a:pt x="f20" y="f21"/>
                    <a:pt x="f22" y="f23"/>
                    <a:pt x="f24" y="f25"/>
                  </a:cubicBezTo>
                  <a:cubicBezTo>
                    <a:pt x="f26" y="f27"/>
                    <a:pt x="f28" y="f29"/>
                    <a:pt x="f30" y="f31"/>
                  </a:cubicBezTo>
                  <a:cubicBezTo>
                    <a:pt x="f32" y="f33"/>
                    <a:pt x="f34" y="f35"/>
                    <a:pt x="f36" y="f37"/>
                  </a:cubicBezTo>
                  <a:cubicBezTo>
                    <a:pt x="f38" y="f39"/>
                    <a:pt x="f40" y="f41"/>
                    <a:pt x="f42" y="f43"/>
                  </a:cubicBezTo>
                  <a:cubicBezTo>
                    <a:pt x="f44" y="f45"/>
                    <a:pt x="f46" y="f47"/>
                    <a:pt x="f16" y="f17"/>
                  </a:cubicBezTo>
                  <a:close/>
                  <a:moveTo>
                    <a:pt x="f48" y="f49"/>
                  </a:moveTo>
                  <a:cubicBezTo>
                    <a:pt x="f50" y="f51"/>
                    <a:pt x="f52" y="f53"/>
                    <a:pt x="f54" y="f55"/>
                  </a:cubicBezTo>
                  <a:cubicBezTo>
                    <a:pt x="f56" y="f57"/>
                    <a:pt x="f58" y="f59"/>
                    <a:pt x="f60" y="f61"/>
                  </a:cubicBezTo>
                  <a:cubicBezTo>
                    <a:pt x="f62" y="f63"/>
                    <a:pt x="f64" y="f65"/>
                    <a:pt x="f66" y="f67"/>
                  </a:cubicBezTo>
                  <a:cubicBezTo>
                    <a:pt x="f68" y="f69"/>
                    <a:pt x="f70" y="f71"/>
                    <a:pt x="f72" y="f73"/>
                  </a:cubicBezTo>
                  <a:cubicBezTo>
                    <a:pt x="f74" y="f75"/>
                    <a:pt x="f76" y="f77"/>
                    <a:pt x="f78" y="f79"/>
                  </a:cubicBezTo>
                  <a:cubicBezTo>
                    <a:pt x="f80" y="f81"/>
                    <a:pt x="f82" y="f83"/>
                    <a:pt x="f84" y="f85"/>
                  </a:cubicBezTo>
                  <a:cubicBezTo>
                    <a:pt x="f86" y="f87"/>
                    <a:pt x="f88" y="f89"/>
                    <a:pt x="f90" y="f91"/>
                  </a:cubicBezTo>
                  <a:cubicBezTo>
                    <a:pt x="f92" y="f93"/>
                    <a:pt x="f94" y="f95"/>
                    <a:pt x="f96" y="f97"/>
                  </a:cubicBezTo>
                  <a:cubicBezTo>
                    <a:pt x="f98" y="f99"/>
                    <a:pt x="f100" y="f101"/>
                    <a:pt x="f78" y="f102"/>
                  </a:cubicBezTo>
                  <a:cubicBezTo>
                    <a:pt x="f103" y="f104"/>
                    <a:pt x="f105" y="f106"/>
                    <a:pt x="f107" y="f108"/>
                  </a:cubicBezTo>
                  <a:cubicBezTo>
                    <a:pt x="f109" y="f110"/>
                    <a:pt x="f111" y="f112"/>
                    <a:pt x="f113" y="f114"/>
                  </a:cubicBezTo>
                  <a:lnTo>
                    <a:pt x="f72" y="f115"/>
                  </a:lnTo>
                  <a:lnTo>
                    <a:pt x="f116" y="f115"/>
                  </a:lnTo>
                  <a:cubicBezTo>
                    <a:pt x="f117" y="f118"/>
                    <a:pt x="f119" y="f120"/>
                    <a:pt x="f121" y="f122"/>
                  </a:cubicBezTo>
                  <a:cubicBezTo>
                    <a:pt x="f123" y="f124"/>
                    <a:pt x="f125" y="f126"/>
                    <a:pt x="f127" y="f128"/>
                  </a:cubicBezTo>
                  <a:lnTo>
                    <a:pt x="f129" y="f130"/>
                  </a:lnTo>
                  <a:lnTo>
                    <a:pt x="f131" y="f132"/>
                  </a:lnTo>
                  <a:cubicBezTo>
                    <a:pt x="f133" y="f134"/>
                    <a:pt x="f135" y="f136"/>
                    <a:pt x="f137" y="f138"/>
                  </a:cubicBezTo>
                  <a:cubicBezTo>
                    <a:pt x="f139" y="f140"/>
                    <a:pt x="f141" y="f142"/>
                    <a:pt x="f143" y="f144"/>
                  </a:cubicBezTo>
                  <a:cubicBezTo>
                    <a:pt x="f145" y="f146"/>
                    <a:pt x="f147" y="f148"/>
                    <a:pt x="f149" y="f150"/>
                  </a:cubicBezTo>
                  <a:cubicBezTo>
                    <a:pt x="f151" y="f152"/>
                    <a:pt x="f153" y="f154"/>
                    <a:pt x="f155" y="f156"/>
                  </a:cubicBezTo>
                  <a:lnTo>
                    <a:pt x="f157" y="f158"/>
                  </a:lnTo>
                  <a:cubicBezTo>
                    <a:pt x="f159" y="f160"/>
                    <a:pt x="f161" y="f162"/>
                    <a:pt x="f163" y="f164"/>
                  </a:cubicBezTo>
                  <a:cubicBezTo>
                    <a:pt x="f165" y="f166"/>
                    <a:pt x="f167" y="f168"/>
                    <a:pt x="f169" y="f170"/>
                  </a:cubicBezTo>
                  <a:cubicBezTo>
                    <a:pt x="f171" y="f172"/>
                    <a:pt x="f173" y="f174"/>
                    <a:pt x="f48" y="f49"/>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grpSp>
          <p:nvGrpSpPr>
            <p:cNvPr id="17" name="Google Shape;10001;p74">
              <a:extLst>
                <a:ext uri="{FF2B5EF4-FFF2-40B4-BE49-F238E27FC236}">
                  <a16:creationId xmlns:a16="http://schemas.microsoft.com/office/drawing/2014/main" id="{C5EA3A6A-9D81-6ACA-B439-E81B3C9CB024}"/>
                </a:ext>
              </a:extLst>
            </p:cNvPr>
            <p:cNvGrpSpPr/>
            <p:nvPr/>
          </p:nvGrpSpPr>
          <p:grpSpPr>
            <a:xfrm>
              <a:off x="7851523" y="4063209"/>
              <a:ext cx="410848" cy="437869"/>
              <a:chOff x="7851523" y="4063209"/>
              <a:chExt cx="410848" cy="437869"/>
            </a:xfrm>
          </p:grpSpPr>
          <p:sp>
            <p:nvSpPr>
              <p:cNvPr id="18" name="Google Shape;10002;p74">
                <a:extLst>
                  <a:ext uri="{FF2B5EF4-FFF2-40B4-BE49-F238E27FC236}">
                    <a16:creationId xmlns:a16="http://schemas.microsoft.com/office/drawing/2014/main" id="{2216B8AD-79A2-0056-0D3D-E24EFCEAD1F5}"/>
                  </a:ext>
                </a:extLst>
              </p:cNvPr>
              <p:cNvSpPr/>
              <p:nvPr/>
            </p:nvSpPr>
            <p:spPr>
              <a:xfrm>
                <a:off x="7851523" y="4120761"/>
                <a:ext cx="356808" cy="380317"/>
              </a:xfrm>
              <a:custGeom>
                <a:avLst/>
                <a:gdLst>
                  <a:gd name="f0" fmla="val w"/>
                  <a:gd name="f1" fmla="val h"/>
                  <a:gd name="f2" fmla="val 0"/>
                  <a:gd name="f3" fmla="val 11027"/>
                  <a:gd name="f4" fmla="val 11028"/>
                  <a:gd name="f5" fmla="val 5514"/>
                  <a:gd name="f6" fmla="val 1"/>
                  <a:gd name="f7" fmla="val 2489"/>
                  <a:gd name="f8" fmla="val 2458"/>
                  <a:gd name="f9" fmla="val 8539"/>
                  <a:gd name="f10" fmla="val 8538"/>
                  <a:gd name="f11" fmla="val 5294"/>
                  <a:gd name="f12" fmla="val 10869"/>
                  <a:gd name="f13" fmla="val 5105"/>
                  <a:gd name="f14" fmla="val 10649"/>
                  <a:gd name="f15" fmla="val 5955"/>
                  <a:gd name="f16" fmla="val 410"/>
                  <a:gd name="f17" fmla="val 190"/>
                  <a:gd name="f18" fmla="val 5766"/>
                  <a:gd name="f19" fmla="*/ f0 1 11027"/>
                  <a:gd name="f20" fmla="*/ f1 1 11028"/>
                  <a:gd name="f21" fmla="val f2"/>
                  <a:gd name="f22" fmla="val f3"/>
                  <a:gd name="f23" fmla="val f4"/>
                  <a:gd name="f24" fmla="+- f23 0 f21"/>
                  <a:gd name="f25" fmla="+- f22 0 f21"/>
                  <a:gd name="f26" fmla="*/ f25 1 11027"/>
                  <a:gd name="f27" fmla="*/ f24 1 11028"/>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11027" h="11028">
                    <a:moveTo>
                      <a:pt x="f5" y="f6"/>
                    </a:moveTo>
                    <a:cubicBezTo>
                      <a:pt x="f7" y="f6"/>
                      <a:pt x="f2" y="f8"/>
                      <a:pt x="f2" y="f5"/>
                    </a:cubicBezTo>
                    <a:cubicBezTo>
                      <a:pt x="f2" y="f9"/>
                      <a:pt x="f7" y="f3"/>
                      <a:pt x="f5" y="f3"/>
                    </a:cubicBezTo>
                    <a:cubicBezTo>
                      <a:pt x="f10" y="f3"/>
                      <a:pt x="f3" y="f9"/>
                      <a:pt x="f3" y="f5"/>
                    </a:cubicBezTo>
                    <a:cubicBezTo>
                      <a:pt x="f3" y="f11"/>
                      <a:pt x="f12" y="f13"/>
                      <a:pt x="f14" y="f13"/>
                    </a:cubicBezTo>
                    <a:lnTo>
                      <a:pt x="f15" y="f13"/>
                    </a:lnTo>
                    <a:lnTo>
                      <a:pt x="f15" y="f16"/>
                    </a:lnTo>
                    <a:cubicBezTo>
                      <a:pt x="f15" y="f17"/>
                      <a:pt x="f1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 name="Google Shape;10003;p74">
                <a:extLst>
                  <a:ext uri="{FF2B5EF4-FFF2-40B4-BE49-F238E27FC236}">
                    <a16:creationId xmlns:a16="http://schemas.microsoft.com/office/drawing/2014/main" id="{C9C1D10B-C552-F53E-B7D5-472567809792}"/>
                  </a:ext>
                </a:extLst>
              </p:cNvPr>
              <p:cNvSpPr/>
              <p:nvPr/>
            </p:nvSpPr>
            <p:spPr>
              <a:xfrm>
                <a:off x="8069680" y="4063209"/>
                <a:ext cx="192691" cy="203188"/>
              </a:xfrm>
              <a:custGeom>
                <a:avLst/>
                <a:gdLst>
                  <a:gd name="f0" fmla="val w"/>
                  <a:gd name="f1" fmla="val h"/>
                  <a:gd name="f2" fmla="val 0"/>
                  <a:gd name="f3" fmla="val 5955"/>
                  <a:gd name="f4" fmla="val 5892"/>
                  <a:gd name="f5" fmla="val 441"/>
                  <a:gd name="f6" fmla="val 189"/>
                  <a:gd name="f7" fmla="val 158"/>
                  <a:gd name="f8" fmla="val 378"/>
                  <a:gd name="f9" fmla="val 5513"/>
                  <a:gd name="f10" fmla="val 5702"/>
                  <a:gd name="f11" fmla="val 5891"/>
                  <a:gd name="f12" fmla="val 5514"/>
                  <a:gd name="f13" fmla="val 5734"/>
                  <a:gd name="f14" fmla="val 2489"/>
                  <a:gd name="f15" fmla="val 3466"/>
                  <a:gd name="f16" fmla="*/ f0 1 5955"/>
                  <a:gd name="f17" fmla="*/ f1 1 5892"/>
                  <a:gd name="f18" fmla="val f2"/>
                  <a:gd name="f19" fmla="val f3"/>
                  <a:gd name="f20" fmla="val f4"/>
                  <a:gd name="f21" fmla="+- f20 0 f18"/>
                  <a:gd name="f22" fmla="+- f19 0 f18"/>
                  <a:gd name="f23" fmla="*/ f22 1 5955"/>
                  <a:gd name="f24" fmla="*/ f21 1 5892"/>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5955" h="5892">
                    <a:moveTo>
                      <a:pt x="f5" y="f2"/>
                    </a:moveTo>
                    <a:cubicBezTo>
                      <a:pt x="f6" y="f2"/>
                      <a:pt x="f2" y="f7"/>
                      <a:pt x="f2" y="f8"/>
                    </a:cubicBezTo>
                    <a:lnTo>
                      <a:pt x="f2" y="f9"/>
                    </a:lnTo>
                    <a:cubicBezTo>
                      <a:pt x="f2" y="f10"/>
                      <a:pt x="f6" y="f11"/>
                      <a:pt x="f5" y="f11"/>
                    </a:cubicBezTo>
                    <a:lnTo>
                      <a:pt x="f12" y="f11"/>
                    </a:lnTo>
                    <a:cubicBezTo>
                      <a:pt x="f13" y="f11"/>
                      <a:pt x="f3" y="f10"/>
                      <a:pt x="f3" y="f9"/>
                    </a:cubicBezTo>
                    <a:cubicBezTo>
                      <a:pt x="f3" y="f14"/>
                      <a:pt x="f1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0" name="Google Shape;10027;p74">
              <a:extLst>
                <a:ext uri="{FF2B5EF4-FFF2-40B4-BE49-F238E27FC236}">
                  <a16:creationId xmlns:a16="http://schemas.microsoft.com/office/drawing/2014/main" id="{0AFA38F1-BFD2-C4EA-DA73-962E82E3F737}"/>
                </a:ext>
              </a:extLst>
            </p:cNvPr>
            <p:cNvGrpSpPr/>
            <p:nvPr/>
          </p:nvGrpSpPr>
          <p:grpSpPr>
            <a:xfrm>
              <a:off x="3983592" y="2777115"/>
              <a:ext cx="392753" cy="381085"/>
              <a:chOff x="3983592" y="2777115"/>
              <a:chExt cx="392753" cy="381085"/>
            </a:xfrm>
          </p:grpSpPr>
          <p:sp>
            <p:nvSpPr>
              <p:cNvPr id="21" name="Google Shape;10028;p74">
                <a:extLst>
                  <a:ext uri="{FF2B5EF4-FFF2-40B4-BE49-F238E27FC236}">
                    <a16:creationId xmlns:a16="http://schemas.microsoft.com/office/drawing/2014/main" id="{2D86E228-1C6C-AB22-6672-B81319E39AAE}"/>
                  </a:ext>
                </a:extLst>
              </p:cNvPr>
              <p:cNvSpPr/>
              <p:nvPr/>
            </p:nvSpPr>
            <p:spPr>
              <a:xfrm>
                <a:off x="4175068" y="2941597"/>
                <a:ext cx="51819" cy="54196"/>
              </a:xfrm>
              <a:custGeom>
                <a:avLst/>
                <a:gdLst>
                  <a:gd name="f0" fmla="val w"/>
                  <a:gd name="f1" fmla="val h"/>
                  <a:gd name="f2" fmla="val 0"/>
                  <a:gd name="f3" fmla="val 1670"/>
                  <a:gd name="f4" fmla="val 1640"/>
                  <a:gd name="f5" fmla="val 820"/>
                  <a:gd name="f6" fmla="val 1"/>
                  <a:gd name="f7" fmla="val 379"/>
                  <a:gd name="f8" fmla="val 348"/>
                  <a:gd name="f9" fmla="val 1261"/>
                  <a:gd name="f10" fmla="val 1639"/>
                  <a:gd name="f11" fmla="val 1292"/>
                  <a:gd name="f12" fmla="*/ f0 1 1670"/>
                  <a:gd name="f13" fmla="*/ f1 1 1640"/>
                  <a:gd name="f14" fmla="val f2"/>
                  <a:gd name="f15" fmla="val f3"/>
                  <a:gd name="f16" fmla="val f4"/>
                  <a:gd name="f17" fmla="+- f16 0 f14"/>
                  <a:gd name="f18" fmla="+- f15 0 f14"/>
                  <a:gd name="f19" fmla="*/ f18 1 1670"/>
                  <a:gd name="f20" fmla="*/ f17 1 1640"/>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1670" h="1640">
                    <a:moveTo>
                      <a:pt x="f5" y="f6"/>
                    </a:moveTo>
                    <a:cubicBezTo>
                      <a:pt x="f7" y="f6"/>
                      <a:pt x="f6" y="f8"/>
                      <a:pt x="f6" y="f5"/>
                    </a:cubicBezTo>
                    <a:cubicBezTo>
                      <a:pt x="f6" y="f9"/>
                      <a:pt x="f7" y="f10"/>
                      <a:pt x="f5" y="f10"/>
                    </a:cubicBezTo>
                    <a:cubicBezTo>
                      <a:pt x="f11" y="f10"/>
                      <a:pt x="f3" y="f9"/>
                      <a:pt x="f3" y="f5"/>
                    </a:cubicBezTo>
                    <a:cubicBezTo>
                      <a:pt x="f3" y="f8"/>
                      <a:pt x="f1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2" name="Google Shape;10029;p74">
                <a:extLst>
                  <a:ext uri="{FF2B5EF4-FFF2-40B4-BE49-F238E27FC236}">
                    <a16:creationId xmlns:a16="http://schemas.microsoft.com/office/drawing/2014/main" id="{16B0A697-B1CB-84C2-9FDD-47BD0DF365B6}"/>
                  </a:ext>
                </a:extLst>
              </p:cNvPr>
              <p:cNvSpPr/>
              <p:nvPr/>
            </p:nvSpPr>
            <p:spPr>
              <a:xfrm>
                <a:off x="4059807" y="2859374"/>
                <a:ext cx="239353" cy="218678"/>
              </a:xfrm>
              <a:custGeom>
                <a:avLst/>
                <a:gdLst>
                  <a:gd name="f0" fmla="val w"/>
                  <a:gd name="f1" fmla="val h"/>
                  <a:gd name="f2" fmla="val 0"/>
                  <a:gd name="f3" fmla="val 7718"/>
                  <a:gd name="f4" fmla="val 6617"/>
                  <a:gd name="f5" fmla="val 6191"/>
                  <a:gd name="f6" fmla="val 1260"/>
                  <a:gd name="f7" fmla="val 6301"/>
                  <a:gd name="f8" fmla="val 6411"/>
                  <a:gd name="f9" fmla="val 1292"/>
                  <a:gd name="f10" fmla="val 6490"/>
                  <a:gd name="f11" fmla="val 1355"/>
                  <a:gd name="f12" fmla="val 6648"/>
                  <a:gd name="f13" fmla="val 1512"/>
                  <a:gd name="f14" fmla="val 1796"/>
                  <a:gd name="f15" fmla="val 1953"/>
                  <a:gd name="f16" fmla="val 5954"/>
                  <a:gd name="f17" fmla="val 2457"/>
                  <a:gd name="f18" fmla="val 6112"/>
                  <a:gd name="f19" fmla="val 2709"/>
                  <a:gd name="f20" fmla="val 6207"/>
                  <a:gd name="f21" fmla="val 3025"/>
                  <a:gd name="f22" fmla="val 3308"/>
                  <a:gd name="f23" fmla="val 3592"/>
                  <a:gd name="f24" fmla="val 3907"/>
                  <a:gd name="f25" fmla="val 4127"/>
                  <a:gd name="f26" fmla="val 4631"/>
                  <a:gd name="f27" fmla="val 4789"/>
                  <a:gd name="f28" fmla="val 5072"/>
                  <a:gd name="f29" fmla="val 5230"/>
                  <a:gd name="f30" fmla="val 6396"/>
                  <a:gd name="f31" fmla="val 5324"/>
                  <a:gd name="f32" fmla="val 6270"/>
                  <a:gd name="f33" fmla="val 5356"/>
                  <a:gd name="f34" fmla="val 6080"/>
                  <a:gd name="f35" fmla="val 6017"/>
                  <a:gd name="f36" fmla="val 5923"/>
                  <a:gd name="f37" fmla="val 5419"/>
                  <a:gd name="f38" fmla="val 4726"/>
                  <a:gd name="f39" fmla="val 5167"/>
                  <a:gd name="f40" fmla="val 4883"/>
                  <a:gd name="f41" fmla="val 4852"/>
                  <a:gd name="f42" fmla="val 4946"/>
                  <a:gd name="f43" fmla="val 4600"/>
                  <a:gd name="f44" fmla="val 4316"/>
                  <a:gd name="f45" fmla="val 4001"/>
                  <a:gd name="f46" fmla="val 3749"/>
                  <a:gd name="f47" fmla="val 3245"/>
                  <a:gd name="f48" fmla="val 3182"/>
                  <a:gd name="f49" fmla="val 3056"/>
                  <a:gd name="f50" fmla="val 2961"/>
                  <a:gd name="f51" fmla="val 2835"/>
                  <a:gd name="f52" fmla="val 2772"/>
                  <a:gd name="f53" fmla="val 2552"/>
                  <a:gd name="f54" fmla="val 3214"/>
                  <a:gd name="f55" fmla="val 2898"/>
                  <a:gd name="f56" fmla="val 3623"/>
                  <a:gd name="f57" fmla="val 2993"/>
                  <a:gd name="f58" fmla="val 3119"/>
                  <a:gd name="f59" fmla="val 2615"/>
                  <a:gd name="f60" fmla="val 2694"/>
                  <a:gd name="f61" fmla="val 2804"/>
                  <a:gd name="f62" fmla="val 2914"/>
                  <a:gd name="f63" fmla="val 3135"/>
                  <a:gd name="f64" fmla="val 3718"/>
                  <a:gd name="f65" fmla="val 1890"/>
                  <a:gd name="f66" fmla="val 3970"/>
                  <a:gd name="f67" fmla="val 1733"/>
                  <a:gd name="f68" fmla="val 4253"/>
                  <a:gd name="f69" fmla="val 1638"/>
                  <a:gd name="f70" fmla="val 4537"/>
                  <a:gd name="f71" fmla="val 4820"/>
                  <a:gd name="f72" fmla="val 5135"/>
                  <a:gd name="f73" fmla="val 5387"/>
                  <a:gd name="f74" fmla="val 5891"/>
                  <a:gd name="f75" fmla="val 5970"/>
                  <a:gd name="f76" fmla="val 851"/>
                  <a:gd name="f77" fmla="val 1071"/>
                  <a:gd name="f78" fmla="val 1449"/>
                  <a:gd name="f79" fmla="val 1859"/>
                  <a:gd name="f80" fmla="val 2079"/>
                  <a:gd name="f81" fmla="val 4568"/>
                  <a:gd name="f82" fmla="val 4757"/>
                  <a:gd name="f83" fmla="val 5198"/>
                  <a:gd name="f84" fmla="val 6616"/>
                  <a:gd name="f85" fmla="val 7719"/>
                  <a:gd name="f86" fmla="*/ f0 1 7718"/>
                  <a:gd name="f87" fmla="*/ f1 1 6617"/>
                  <a:gd name="f88" fmla="val f2"/>
                  <a:gd name="f89" fmla="val f3"/>
                  <a:gd name="f90" fmla="val f4"/>
                  <a:gd name="f91" fmla="+- f90 0 f88"/>
                  <a:gd name="f92" fmla="+- f89 0 f88"/>
                  <a:gd name="f93" fmla="*/ f92 1 7718"/>
                  <a:gd name="f94" fmla="*/ f91 1 6617"/>
                  <a:gd name="f95" fmla="*/ f88 1 f93"/>
                  <a:gd name="f96" fmla="*/ f89 1 f93"/>
                  <a:gd name="f97" fmla="*/ f88 1 f94"/>
                  <a:gd name="f98" fmla="*/ f90 1 f94"/>
                  <a:gd name="f99" fmla="*/ f95 f86 1"/>
                  <a:gd name="f100" fmla="*/ f96 f86 1"/>
                  <a:gd name="f101" fmla="*/ f98 f87 1"/>
                  <a:gd name="f102" fmla="*/ f97 f87 1"/>
                </a:gdLst>
                <a:ahLst/>
                <a:cxnLst>
                  <a:cxn ang="3cd4">
                    <a:pos x="hc" y="t"/>
                  </a:cxn>
                  <a:cxn ang="0">
                    <a:pos x="r" y="vc"/>
                  </a:cxn>
                  <a:cxn ang="cd4">
                    <a:pos x="hc" y="b"/>
                  </a:cxn>
                  <a:cxn ang="cd2">
                    <a:pos x="l" y="vc"/>
                  </a:cxn>
                </a:cxnLst>
                <a:rect l="f99" t="f102" r="f100" b="f101"/>
                <a:pathLst>
                  <a:path w="7718" h="6617">
                    <a:moveTo>
                      <a:pt x="f5" y="f6"/>
                    </a:moveTo>
                    <a:cubicBezTo>
                      <a:pt x="f7" y="f6"/>
                      <a:pt x="f8" y="f9"/>
                      <a:pt x="f10" y="f11"/>
                    </a:cubicBezTo>
                    <a:cubicBezTo>
                      <a:pt x="f12" y="f13"/>
                      <a:pt x="f12" y="f14"/>
                      <a:pt x="f10" y="f15"/>
                    </a:cubicBezTo>
                    <a:lnTo>
                      <a:pt x="f16" y="f17"/>
                    </a:lnTo>
                    <a:cubicBezTo>
                      <a:pt x="f18" y="f19"/>
                      <a:pt x="f20" y="f21"/>
                      <a:pt x="f20" y="f22"/>
                    </a:cubicBezTo>
                    <a:cubicBezTo>
                      <a:pt x="f20" y="f23"/>
                      <a:pt x="f18" y="f24"/>
                      <a:pt x="f16" y="f25"/>
                    </a:cubicBezTo>
                    <a:lnTo>
                      <a:pt x="f10" y="f26"/>
                    </a:lnTo>
                    <a:cubicBezTo>
                      <a:pt x="f12" y="f27"/>
                      <a:pt x="f12" y="f28"/>
                      <a:pt x="f10" y="f29"/>
                    </a:cubicBezTo>
                    <a:cubicBezTo>
                      <a:pt x="f30" y="f31"/>
                      <a:pt x="f32" y="f33"/>
                      <a:pt x="f20" y="f33"/>
                    </a:cubicBezTo>
                    <a:cubicBezTo>
                      <a:pt x="f34" y="f33"/>
                      <a:pt x="f35" y="f31"/>
                      <a:pt x="f36" y="f29"/>
                    </a:cubicBezTo>
                    <a:lnTo>
                      <a:pt x="f37" y="f38"/>
                    </a:lnTo>
                    <a:cubicBezTo>
                      <a:pt x="f39" y="f40"/>
                      <a:pt x="f41" y="f42"/>
                      <a:pt x="f43" y="f42"/>
                    </a:cubicBezTo>
                    <a:cubicBezTo>
                      <a:pt x="f44" y="f42"/>
                      <a:pt x="f45" y="f40"/>
                      <a:pt x="f46" y="f38"/>
                    </a:cubicBezTo>
                    <a:lnTo>
                      <a:pt x="f47" y="f29"/>
                    </a:lnTo>
                    <a:cubicBezTo>
                      <a:pt x="f48" y="f31"/>
                      <a:pt x="f49" y="f33"/>
                      <a:pt x="f50" y="f33"/>
                    </a:cubicBezTo>
                    <a:cubicBezTo>
                      <a:pt x="f51" y="f33"/>
                      <a:pt x="f52" y="f31"/>
                      <a:pt x="f19" y="f29"/>
                    </a:cubicBezTo>
                    <a:cubicBezTo>
                      <a:pt x="f53" y="f28"/>
                      <a:pt x="f53" y="f27"/>
                      <a:pt x="f19" y="f26"/>
                    </a:cubicBezTo>
                    <a:lnTo>
                      <a:pt x="f54" y="f25"/>
                    </a:lnTo>
                    <a:cubicBezTo>
                      <a:pt x="f50" y="f24"/>
                      <a:pt x="f55" y="f56"/>
                      <a:pt x="f55" y="f22"/>
                    </a:cubicBezTo>
                    <a:cubicBezTo>
                      <a:pt x="f55" y="f57"/>
                      <a:pt x="f50" y="f19"/>
                      <a:pt x="f58" y="f17"/>
                    </a:cubicBezTo>
                    <a:lnTo>
                      <a:pt x="f59" y="f15"/>
                    </a:lnTo>
                    <a:cubicBezTo>
                      <a:pt x="f17" y="f14"/>
                      <a:pt x="f17" y="f13"/>
                      <a:pt x="f59" y="f11"/>
                    </a:cubicBezTo>
                    <a:cubicBezTo>
                      <a:pt x="f60" y="f9"/>
                      <a:pt x="f61" y="f6"/>
                      <a:pt x="f62" y="f6"/>
                    </a:cubicBezTo>
                    <a:cubicBezTo>
                      <a:pt x="f21" y="f6"/>
                      <a:pt x="f63" y="f9"/>
                      <a:pt x="f54" y="f11"/>
                    </a:cubicBezTo>
                    <a:lnTo>
                      <a:pt x="f64" y="f65"/>
                    </a:lnTo>
                    <a:cubicBezTo>
                      <a:pt x="f66" y="f67"/>
                      <a:pt x="f68" y="f69"/>
                      <a:pt x="f70" y="f69"/>
                    </a:cubicBezTo>
                    <a:cubicBezTo>
                      <a:pt x="f71" y="f69"/>
                      <a:pt x="f72" y="f67"/>
                      <a:pt x="f73" y="f65"/>
                    </a:cubicBezTo>
                    <a:lnTo>
                      <a:pt x="f74" y="f11"/>
                    </a:lnTo>
                    <a:cubicBezTo>
                      <a:pt x="f75" y="f9"/>
                      <a:pt x="f34" y="f6"/>
                      <a:pt x="f5" y="f6"/>
                    </a:cubicBezTo>
                    <a:close/>
                    <a:moveTo>
                      <a:pt x="f2" y="f2"/>
                    </a:moveTo>
                    <a:lnTo>
                      <a:pt x="f2" y="f6"/>
                    </a:lnTo>
                    <a:lnTo>
                      <a:pt x="f76" y="f6"/>
                    </a:lnTo>
                    <a:cubicBezTo>
                      <a:pt x="f77" y="f6"/>
                      <a:pt x="f6" y="f78"/>
                      <a:pt x="f6" y="f69"/>
                    </a:cubicBezTo>
                    <a:cubicBezTo>
                      <a:pt x="f6" y="f79"/>
                      <a:pt x="f77" y="f80"/>
                      <a:pt x="f76" y="f80"/>
                    </a:cubicBezTo>
                    <a:lnTo>
                      <a:pt x="f2" y="f80"/>
                    </a:lnTo>
                    <a:lnTo>
                      <a:pt x="f2" y="f81"/>
                    </a:lnTo>
                    <a:lnTo>
                      <a:pt x="f76" y="f81"/>
                    </a:lnTo>
                    <a:cubicBezTo>
                      <a:pt x="f77" y="f81"/>
                      <a:pt x="f6" y="f82"/>
                      <a:pt x="f6" y="f42"/>
                    </a:cubicBezTo>
                    <a:cubicBezTo>
                      <a:pt x="f6" y="f83"/>
                      <a:pt x="f77" y="f73"/>
                      <a:pt x="f76" y="f73"/>
                    </a:cubicBezTo>
                    <a:lnTo>
                      <a:pt x="f2" y="f73"/>
                    </a:lnTo>
                    <a:lnTo>
                      <a:pt x="f2" y="f84"/>
                    </a:lnTo>
                    <a:lnTo>
                      <a:pt x="f85" y="f84"/>
                    </a:lnTo>
                    <a:lnTo>
                      <a:pt x="f8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3" name="Google Shape;10030;p74">
                <a:extLst>
                  <a:ext uri="{FF2B5EF4-FFF2-40B4-BE49-F238E27FC236}">
                    <a16:creationId xmlns:a16="http://schemas.microsoft.com/office/drawing/2014/main" id="{F1E8B577-64F1-3A01-9B73-53060D8FD6E9}"/>
                  </a:ext>
                </a:extLst>
              </p:cNvPr>
              <p:cNvSpPr/>
              <p:nvPr/>
            </p:nvSpPr>
            <p:spPr>
              <a:xfrm>
                <a:off x="3983592" y="2777115"/>
                <a:ext cx="392753" cy="381085"/>
              </a:xfrm>
              <a:custGeom>
                <a:avLst/>
                <a:gdLst>
                  <a:gd name="f0" fmla="val w"/>
                  <a:gd name="f1" fmla="val h"/>
                  <a:gd name="f2" fmla="val 0"/>
                  <a:gd name="f3" fmla="val 12666"/>
                  <a:gd name="f4" fmla="val 11531"/>
                  <a:gd name="f5" fmla="val 10618"/>
                  <a:gd name="f6" fmla="val 1701"/>
                  <a:gd name="f7" fmla="val 10870"/>
                  <a:gd name="f8" fmla="val 11027"/>
                  <a:gd name="f9" fmla="val 1890"/>
                  <a:gd name="f10" fmla="val 2080"/>
                  <a:gd name="f11" fmla="val 9546"/>
                  <a:gd name="f12" fmla="val 9767"/>
                  <a:gd name="f13" fmla="val 10807"/>
                  <a:gd name="f14" fmla="val 9956"/>
                  <a:gd name="f15" fmla="val 1828"/>
                  <a:gd name="f16" fmla="val 1670"/>
                  <a:gd name="f17" fmla="val 1859"/>
                  <a:gd name="f18" fmla="val 1891"/>
                  <a:gd name="f19" fmla="val 1198"/>
                  <a:gd name="f20" fmla="val 536"/>
                  <a:gd name="f21" fmla="val 1"/>
                  <a:gd name="f22" fmla="val 567"/>
                  <a:gd name="f23" fmla="val 1229"/>
                  <a:gd name="f24" fmla="val 10334"/>
                  <a:gd name="f25" fmla="val 10995"/>
                  <a:gd name="f26" fmla="val 11405"/>
                  <a:gd name="f27" fmla="val 12067"/>
                  <a:gd name="f28" fmla="val 1260"/>
                  <a:gd name="f29" fmla="val 12130"/>
                  <a:gd name="f30" fmla="*/ f0 1 12666"/>
                  <a:gd name="f31" fmla="*/ f1 1 11531"/>
                  <a:gd name="f32" fmla="val f2"/>
                  <a:gd name="f33" fmla="val f3"/>
                  <a:gd name="f34" fmla="val f4"/>
                  <a:gd name="f35" fmla="+- f34 0 f32"/>
                  <a:gd name="f36" fmla="+- f33 0 f32"/>
                  <a:gd name="f37" fmla="*/ f36 1 12666"/>
                  <a:gd name="f38" fmla="*/ f35 1 11531"/>
                  <a:gd name="f39" fmla="*/ f32 1 f37"/>
                  <a:gd name="f40" fmla="*/ f33 1 f37"/>
                  <a:gd name="f41" fmla="*/ f32 1 f38"/>
                  <a:gd name="f42" fmla="*/ f34 1 f38"/>
                  <a:gd name="f43" fmla="*/ f39 f30 1"/>
                  <a:gd name="f44" fmla="*/ f40 f30 1"/>
                  <a:gd name="f45" fmla="*/ f42 f31 1"/>
                  <a:gd name="f46" fmla="*/ f41 f31 1"/>
                </a:gdLst>
                <a:ahLst/>
                <a:cxnLst>
                  <a:cxn ang="3cd4">
                    <a:pos x="hc" y="t"/>
                  </a:cxn>
                  <a:cxn ang="0">
                    <a:pos x="r" y="vc"/>
                  </a:cxn>
                  <a:cxn ang="cd4">
                    <a:pos x="hc" y="b"/>
                  </a:cxn>
                  <a:cxn ang="cd2">
                    <a:pos x="l" y="vc"/>
                  </a:cxn>
                </a:cxnLst>
                <a:rect l="f43" t="f46" r="f44" b="f45"/>
                <a:pathLst>
                  <a:path w="12666" h="11531">
                    <a:moveTo>
                      <a:pt x="f5" y="f6"/>
                    </a:moveTo>
                    <a:cubicBezTo>
                      <a:pt x="f7" y="f6"/>
                      <a:pt x="f8" y="f9"/>
                      <a:pt x="f8" y="f10"/>
                    </a:cubicBezTo>
                    <a:lnTo>
                      <a:pt x="f8" y="f11"/>
                    </a:lnTo>
                    <a:cubicBezTo>
                      <a:pt x="f8" y="f12"/>
                      <a:pt x="f13" y="f14"/>
                      <a:pt x="f5" y="f14"/>
                    </a:cubicBezTo>
                    <a:lnTo>
                      <a:pt x="f10" y="f14"/>
                    </a:lnTo>
                    <a:cubicBezTo>
                      <a:pt x="f15" y="f14"/>
                      <a:pt x="f16" y="f12"/>
                      <a:pt x="f16" y="f11"/>
                    </a:cubicBezTo>
                    <a:lnTo>
                      <a:pt x="f16" y="f10"/>
                    </a:lnTo>
                    <a:cubicBezTo>
                      <a:pt x="f16" y="f17"/>
                      <a:pt x="f18" y="f6"/>
                      <a:pt x="f10" y="f6"/>
                    </a:cubicBezTo>
                    <a:close/>
                    <a:moveTo>
                      <a:pt x="f19" y="f2"/>
                    </a:moveTo>
                    <a:cubicBezTo>
                      <a:pt x="f20" y="f2"/>
                      <a:pt x="f21" y="f22"/>
                      <a:pt x="f21" y="f23"/>
                    </a:cubicBezTo>
                    <a:lnTo>
                      <a:pt x="f21" y="f24"/>
                    </a:lnTo>
                    <a:cubicBezTo>
                      <a:pt x="f21" y="f25"/>
                      <a:pt x="f20" y="f4"/>
                      <a:pt x="f19" y="f4"/>
                    </a:cubicBezTo>
                    <a:lnTo>
                      <a:pt x="f26" y="f4"/>
                    </a:lnTo>
                    <a:cubicBezTo>
                      <a:pt x="f27" y="f4"/>
                      <a:pt x="f3" y="f25"/>
                      <a:pt x="f3" y="f24"/>
                    </a:cubicBezTo>
                    <a:lnTo>
                      <a:pt x="f3" y="f28"/>
                    </a:lnTo>
                    <a:cubicBezTo>
                      <a:pt x="f3" y="f22"/>
                      <a:pt x="f29" y="f2"/>
                      <a:pt x="f2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4" name="Google Shape;10074;p74">
              <a:extLst>
                <a:ext uri="{FF2B5EF4-FFF2-40B4-BE49-F238E27FC236}">
                  <a16:creationId xmlns:a16="http://schemas.microsoft.com/office/drawing/2014/main" id="{BDAD8D94-AA1B-3A3A-6FF5-091C65906062}"/>
                </a:ext>
              </a:extLst>
            </p:cNvPr>
            <p:cNvGrpSpPr/>
            <p:nvPr/>
          </p:nvGrpSpPr>
          <p:grpSpPr>
            <a:xfrm>
              <a:off x="4578208" y="2751804"/>
              <a:ext cx="392762" cy="410263"/>
              <a:chOff x="4578208" y="2751804"/>
              <a:chExt cx="392762" cy="410263"/>
            </a:xfrm>
          </p:grpSpPr>
          <p:sp>
            <p:nvSpPr>
              <p:cNvPr id="25" name="Google Shape;10075;p74">
                <a:extLst>
                  <a:ext uri="{FF2B5EF4-FFF2-40B4-BE49-F238E27FC236}">
                    <a16:creationId xmlns:a16="http://schemas.microsoft.com/office/drawing/2014/main" id="{DD7E74E8-42FF-B78B-331C-B2DF420368E5}"/>
                  </a:ext>
                </a:extLst>
              </p:cNvPr>
              <p:cNvSpPr/>
              <p:nvPr/>
            </p:nvSpPr>
            <p:spPr>
              <a:xfrm>
                <a:off x="4578208" y="2751804"/>
                <a:ext cx="385904" cy="410263"/>
              </a:xfrm>
              <a:custGeom>
                <a:avLst/>
                <a:gdLst>
                  <a:gd name="f0" fmla="val w"/>
                  <a:gd name="f1" fmla="val h"/>
                  <a:gd name="f2" fmla="val 0"/>
                  <a:gd name="f3" fmla="val 12445"/>
                  <a:gd name="f4" fmla="val 12414"/>
                  <a:gd name="f5" fmla="val 7026"/>
                  <a:gd name="f6" fmla="val 1670"/>
                  <a:gd name="f7" fmla="val 7278"/>
                  <a:gd name="f8" fmla="val 7467"/>
                  <a:gd name="f9" fmla="val 1859"/>
                  <a:gd name="f10" fmla="val 2111"/>
                  <a:gd name="f11" fmla="val 2332"/>
                  <a:gd name="f12" fmla="val 2490"/>
                  <a:gd name="f13" fmla="val 2080"/>
                  <a:gd name="f14" fmla="val 1828"/>
                  <a:gd name="f15" fmla="val 1639"/>
                  <a:gd name="f16" fmla="val 2300"/>
                  <a:gd name="f17" fmla="val 4159"/>
                  <a:gd name="f18" fmla="val 4348"/>
                  <a:gd name="f19" fmla="val 4537"/>
                  <a:gd name="f20" fmla="val 4789"/>
                  <a:gd name="f21" fmla="val 4978"/>
                  <a:gd name="f22" fmla="val 4317"/>
                  <a:gd name="f23" fmla="val 6648"/>
                  <a:gd name="f24" fmla="val 6837"/>
                  <a:gd name="f25" fmla="val 7058"/>
                  <a:gd name="f26" fmla="val 7310"/>
                  <a:gd name="f27" fmla="val 6806"/>
                  <a:gd name="f28" fmla="val 9106"/>
                  <a:gd name="f29" fmla="val 9295"/>
                  <a:gd name="f30" fmla="val 9515"/>
                  <a:gd name="f31" fmla="val 9736"/>
                  <a:gd name="f32" fmla="val 9893"/>
                  <a:gd name="f33" fmla="val 9704"/>
                  <a:gd name="f34" fmla="val 9263"/>
                  <a:gd name="f35" fmla="val 11500"/>
                  <a:gd name="f36" fmla="val 10775"/>
                  <a:gd name="f37" fmla="val 11342"/>
                  <a:gd name="f38" fmla="val 11248"/>
                  <a:gd name="f39" fmla="val 10870"/>
                  <a:gd name="f40" fmla="val 11594"/>
                  <a:gd name="f41" fmla="val 10303"/>
                  <a:gd name="f42" fmla="val 9767"/>
                  <a:gd name="f43" fmla="val 9326"/>
                  <a:gd name="f44" fmla="val 9137"/>
                  <a:gd name="f45" fmla="val 1261"/>
                  <a:gd name="f46" fmla="val 1"/>
                  <a:gd name="f47" fmla="val 568"/>
                  <a:gd name="f48" fmla="val 32"/>
                  <a:gd name="f49" fmla="val 1229"/>
                  <a:gd name="f50" fmla="val 10334"/>
                  <a:gd name="f51" fmla="val 11468"/>
                  <a:gd name="f52" fmla="val 946"/>
                  <a:gd name="f53" fmla="val 10082"/>
                  <a:gd name="f54" fmla="val 12224"/>
                  <a:gd name="f55" fmla="val 12004"/>
                  <a:gd name="f56" fmla="val 9074"/>
                  <a:gd name="f57" fmla="val 8538"/>
                  <a:gd name="f58" fmla="val 7877"/>
                  <a:gd name="f59" fmla="*/ f0 1 12445"/>
                  <a:gd name="f60" fmla="*/ f1 1 12414"/>
                  <a:gd name="f61" fmla="val f2"/>
                  <a:gd name="f62" fmla="val f3"/>
                  <a:gd name="f63" fmla="val f4"/>
                  <a:gd name="f64" fmla="+- f63 0 f61"/>
                  <a:gd name="f65" fmla="+- f62 0 f61"/>
                  <a:gd name="f66" fmla="*/ f65 1 12445"/>
                  <a:gd name="f67" fmla="*/ f64 1 12414"/>
                  <a:gd name="f68" fmla="*/ f61 1 f66"/>
                  <a:gd name="f69" fmla="*/ f62 1 f66"/>
                  <a:gd name="f70" fmla="*/ f61 1 f67"/>
                  <a:gd name="f71" fmla="*/ f63 1 f67"/>
                  <a:gd name="f72" fmla="*/ f68 f59 1"/>
                  <a:gd name="f73" fmla="*/ f69 f59 1"/>
                  <a:gd name="f74" fmla="*/ f71 f60 1"/>
                  <a:gd name="f75" fmla="*/ f70 f60 1"/>
                </a:gdLst>
                <a:ahLst/>
                <a:cxnLst>
                  <a:cxn ang="3cd4">
                    <a:pos x="hc" y="t"/>
                  </a:cxn>
                  <a:cxn ang="0">
                    <a:pos x="r" y="vc"/>
                  </a:cxn>
                  <a:cxn ang="cd4">
                    <a:pos x="hc" y="b"/>
                  </a:cxn>
                  <a:cxn ang="cd2">
                    <a:pos x="l" y="vc"/>
                  </a:cxn>
                </a:cxnLst>
                <a:rect l="f72" t="f75" r="f73" b="f74"/>
                <a:pathLst>
                  <a:path w="12445" h="12414">
                    <a:moveTo>
                      <a:pt x="f5" y="f6"/>
                    </a:moveTo>
                    <a:cubicBezTo>
                      <a:pt x="f7" y="f6"/>
                      <a:pt x="f8" y="f9"/>
                      <a:pt x="f8" y="f10"/>
                    </a:cubicBezTo>
                    <a:cubicBezTo>
                      <a:pt x="f8" y="f11"/>
                      <a:pt x="f7" y="f12"/>
                      <a:pt x="f5" y="f12"/>
                    </a:cubicBezTo>
                    <a:lnTo>
                      <a:pt x="f13" y="f12"/>
                    </a:lnTo>
                    <a:cubicBezTo>
                      <a:pt x="f14" y="f12"/>
                      <a:pt x="f15" y="f16"/>
                      <a:pt x="f15" y="f10"/>
                    </a:cubicBezTo>
                    <a:cubicBezTo>
                      <a:pt x="f15" y="f14"/>
                      <a:pt x="f14" y="f6"/>
                      <a:pt x="f13" y="f6"/>
                    </a:cubicBezTo>
                    <a:close/>
                    <a:moveTo>
                      <a:pt x="f5" y="f17"/>
                    </a:moveTo>
                    <a:cubicBezTo>
                      <a:pt x="f7" y="f17"/>
                      <a:pt x="f8" y="f18"/>
                      <a:pt x="f8" y="f19"/>
                    </a:cubicBezTo>
                    <a:cubicBezTo>
                      <a:pt x="f8" y="f20"/>
                      <a:pt x="f7" y="f21"/>
                      <a:pt x="f5" y="f21"/>
                    </a:cubicBezTo>
                    <a:lnTo>
                      <a:pt x="f13" y="f21"/>
                    </a:lnTo>
                    <a:cubicBezTo>
                      <a:pt x="f14" y="f21"/>
                      <a:pt x="f15" y="f20"/>
                      <a:pt x="f15" y="f19"/>
                    </a:cubicBezTo>
                    <a:cubicBezTo>
                      <a:pt x="f15" y="f22"/>
                      <a:pt x="f14" y="f17"/>
                      <a:pt x="f13" y="f17"/>
                    </a:cubicBezTo>
                    <a:close/>
                    <a:moveTo>
                      <a:pt x="f5" y="f23"/>
                    </a:moveTo>
                    <a:cubicBezTo>
                      <a:pt x="f7" y="f23"/>
                      <a:pt x="f8" y="f24"/>
                      <a:pt x="f8" y="f25"/>
                    </a:cubicBezTo>
                    <a:cubicBezTo>
                      <a:pt x="f8" y="f26"/>
                      <a:pt x="f7" y="f8"/>
                      <a:pt x="f5" y="f8"/>
                    </a:cubicBezTo>
                    <a:lnTo>
                      <a:pt x="f13" y="f8"/>
                    </a:lnTo>
                    <a:cubicBezTo>
                      <a:pt x="f14" y="f8"/>
                      <a:pt x="f15" y="f7"/>
                      <a:pt x="f15" y="f25"/>
                    </a:cubicBezTo>
                    <a:cubicBezTo>
                      <a:pt x="f15" y="f27"/>
                      <a:pt x="f14" y="f23"/>
                      <a:pt x="f13" y="f23"/>
                    </a:cubicBezTo>
                    <a:close/>
                    <a:moveTo>
                      <a:pt x="f5" y="f28"/>
                    </a:moveTo>
                    <a:cubicBezTo>
                      <a:pt x="f7" y="f28"/>
                      <a:pt x="f8" y="f29"/>
                      <a:pt x="f8" y="f30"/>
                    </a:cubicBezTo>
                    <a:cubicBezTo>
                      <a:pt x="f8" y="f31"/>
                      <a:pt x="f7" y="f32"/>
                      <a:pt x="f5" y="f32"/>
                    </a:cubicBezTo>
                    <a:lnTo>
                      <a:pt x="f13" y="f32"/>
                    </a:lnTo>
                    <a:cubicBezTo>
                      <a:pt x="f14" y="f32"/>
                      <a:pt x="f15" y="f33"/>
                      <a:pt x="f15" y="f30"/>
                    </a:cubicBezTo>
                    <a:cubicBezTo>
                      <a:pt x="f15" y="f34"/>
                      <a:pt x="f14" y="f28"/>
                      <a:pt x="f13" y="f28"/>
                    </a:cubicBezTo>
                    <a:close/>
                    <a:moveTo>
                      <a:pt x="f35" y="f36"/>
                    </a:moveTo>
                    <a:cubicBezTo>
                      <a:pt x="f37" y="f38"/>
                      <a:pt x="f39" y="f40"/>
                      <a:pt x="f41" y="f40"/>
                    </a:cubicBezTo>
                    <a:cubicBezTo>
                      <a:pt x="f42" y="f40"/>
                      <a:pt x="f43" y="f38"/>
                      <a:pt x="f44" y="f36"/>
                    </a:cubicBezTo>
                    <a:close/>
                    <a:moveTo>
                      <a:pt x="f45" y="f46"/>
                    </a:moveTo>
                    <a:cubicBezTo>
                      <a:pt x="f47" y="f46"/>
                      <a:pt x="f48" y="f47"/>
                      <a:pt x="f48" y="f49"/>
                    </a:cubicBezTo>
                    <a:lnTo>
                      <a:pt x="f48" y="f50"/>
                    </a:lnTo>
                    <a:cubicBezTo>
                      <a:pt x="f2" y="f51"/>
                      <a:pt x="f52" y="f4"/>
                      <a:pt x="f13" y="f4"/>
                    </a:cubicBezTo>
                    <a:lnTo>
                      <a:pt x="f50" y="f4"/>
                    </a:lnTo>
                    <a:cubicBezTo>
                      <a:pt x="f35" y="f4"/>
                      <a:pt x="f3" y="f51"/>
                      <a:pt x="f3" y="f50"/>
                    </a:cubicBezTo>
                    <a:cubicBezTo>
                      <a:pt x="f3" y="f53"/>
                      <a:pt x="f54" y="f32"/>
                      <a:pt x="f55" y="f32"/>
                    </a:cubicBezTo>
                    <a:lnTo>
                      <a:pt x="f56" y="f32"/>
                    </a:lnTo>
                    <a:lnTo>
                      <a:pt x="f56" y="f49"/>
                    </a:lnTo>
                    <a:cubicBezTo>
                      <a:pt x="f56" y="f47"/>
                      <a:pt x="f57" y="f46"/>
                      <a:pt x="f58" y="f4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6" name="Google Shape;10076;p74">
                <a:extLst>
                  <a:ext uri="{FF2B5EF4-FFF2-40B4-BE49-F238E27FC236}">
                    <a16:creationId xmlns:a16="http://schemas.microsoft.com/office/drawing/2014/main" id="{1A1030EF-3EB6-7338-490E-BCD3270505DB}"/>
                  </a:ext>
                </a:extLst>
              </p:cNvPr>
              <p:cNvSpPr/>
              <p:nvPr/>
            </p:nvSpPr>
            <p:spPr>
              <a:xfrm>
                <a:off x="4883984" y="2989191"/>
                <a:ext cx="85030" cy="72941"/>
              </a:xfrm>
              <a:custGeom>
                <a:avLst/>
                <a:gdLst>
                  <a:gd name="f0" fmla="val w"/>
                  <a:gd name="f1" fmla="val h"/>
                  <a:gd name="f2" fmla="val 0"/>
                  <a:gd name="f3" fmla="val 2742"/>
                  <a:gd name="f4" fmla="val 2207"/>
                  <a:gd name="f5" fmla="val 1"/>
                  <a:gd name="f6" fmla="val 32"/>
                  <a:gd name="f7" fmla="val 1009"/>
                  <a:gd name="f8" fmla="val 1986"/>
                  <a:gd name="f9" fmla="val 1103"/>
                  <a:gd name="f10" fmla="val 2080"/>
                  <a:gd name="f11" fmla="val 1261"/>
                  <a:gd name="f12" fmla="val 2206"/>
                  <a:gd name="f13" fmla="val 1418"/>
                  <a:gd name="f14" fmla="val 1576"/>
                  <a:gd name="f15" fmla="val 1733"/>
                  <a:gd name="f16" fmla="val 2143"/>
                  <a:gd name="f17" fmla="val 1796"/>
                  <a:gd name="f18" fmla="val 2741"/>
                  <a:gd name="f19" fmla="*/ f0 1 2742"/>
                  <a:gd name="f20" fmla="*/ f1 1 2207"/>
                  <a:gd name="f21" fmla="val f2"/>
                  <a:gd name="f22" fmla="val f3"/>
                  <a:gd name="f23" fmla="val f4"/>
                  <a:gd name="f24" fmla="+- f23 0 f21"/>
                  <a:gd name="f25" fmla="+- f22 0 f21"/>
                  <a:gd name="f26" fmla="*/ f25 1 2742"/>
                  <a:gd name="f27" fmla="*/ f24 1 2207"/>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742" h="2207">
                    <a:moveTo>
                      <a:pt x="f2" y="f5"/>
                    </a:moveTo>
                    <a:lnTo>
                      <a:pt x="f2" y="f6"/>
                    </a:lnTo>
                    <a:lnTo>
                      <a:pt x="f7" y="f8"/>
                    </a:lnTo>
                    <a:cubicBezTo>
                      <a:pt x="f9" y="f10"/>
                      <a:pt x="f11" y="f12"/>
                      <a:pt x="f13" y="f12"/>
                    </a:cubicBezTo>
                    <a:cubicBezTo>
                      <a:pt x="f14" y="f12"/>
                      <a:pt x="f15" y="f16"/>
                      <a:pt x="f17" y="f8"/>
                    </a:cubicBezTo>
                    <a:lnTo>
                      <a:pt x="f18" y="f6"/>
                    </a:lnTo>
                    <a:lnTo>
                      <a:pt x="f18"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7" name="Google Shape;10077;p74">
                <a:extLst>
                  <a:ext uri="{FF2B5EF4-FFF2-40B4-BE49-F238E27FC236}">
                    <a16:creationId xmlns:a16="http://schemas.microsoft.com/office/drawing/2014/main" id="{6CA6FD80-C12E-629E-2887-90727008F6C7}"/>
                  </a:ext>
                </a:extLst>
              </p:cNvPr>
              <p:cNvSpPr/>
              <p:nvPr/>
            </p:nvSpPr>
            <p:spPr>
              <a:xfrm>
                <a:off x="4885940" y="2752856"/>
                <a:ext cx="85030" cy="209297"/>
              </a:xfrm>
              <a:custGeom>
                <a:avLst/>
                <a:gdLst>
                  <a:gd name="f0" fmla="val w"/>
                  <a:gd name="f1" fmla="val h"/>
                  <a:gd name="f2" fmla="val 0"/>
                  <a:gd name="f3" fmla="val 2742"/>
                  <a:gd name="f4" fmla="val 6333"/>
                  <a:gd name="f5" fmla="val 1796"/>
                  <a:gd name="f6" fmla="val 819"/>
                  <a:gd name="f7" fmla="val 1891"/>
                  <a:gd name="f8" fmla="val 1922"/>
                  <a:gd name="f9" fmla="val 882"/>
                  <a:gd name="f10" fmla="val 945"/>
                  <a:gd name="f11" fmla="val 1638"/>
                  <a:gd name="f12" fmla="val 820"/>
                  <a:gd name="f13" fmla="val 851"/>
                  <a:gd name="f14" fmla="val 883"/>
                  <a:gd name="f15" fmla="val 977"/>
                  <a:gd name="f16" fmla="val 410"/>
                  <a:gd name="f17" fmla="val 1"/>
                  <a:gd name="f18" fmla="val 2741"/>
                  <a:gd name="f19" fmla="val 2300"/>
                  <a:gd name="f20" fmla="*/ f0 1 2742"/>
                  <a:gd name="f21" fmla="*/ f1 1 6333"/>
                  <a:gd name="f22" fmla="val f2"/>
                  <a:gd name="f23" fmla="val f3"/>
                  <a:gd name="f24" fmla="val f4"/>
                  <a:gd name="f25" fmla="+- f24 0 f22"/>
                  <a:gd name="f26" fmla="+- f23 0 f22"/>
                  <a:gd name="f27" fmla="*/ f26 1 2742"/>
                  <a:gd name="f28" fmla="*/ f25 1 6333"/>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2742" h="6333">
                    <a:moveTo>
                      <a:pt x="f5" y="f6"/>
                    </a:moveTo>
                    <a:cubicBezTo>
                      <a:pt x="f7" y="f6"/>
                      <a:pt x="f8" y="f9"/>
                      <a:pt x="f8" y="f10"/>
                    </a:cubicBezTo>
                    <a:lnTo>
                      <a:pt x="f8" y="f11"/>
                    </a:lnTo>
                    <a:lnTo>
                      <a:pt x="f12" y="f11"/>
                    </a:lnTo>
                    <a:lnTo>
                      <a:pt x="f12" y="f10"/>
                    </a:lnTo>
                    <a:cubicBezTo>
                      <a:pt x="f12" y="f13"/>
                      <a:pt x="f14" y="f6"/>
                      <a:pt x="f15" y="f6"/>
                    </a:cubicBezTo>
                    <a:close/>
                    <a:moveTo>
                      <a:pt x="f15" y="f2"/>
                    </a:moveTo>
                    <a:cubicBezTo>
                      <a:pt x="f16" y="f2"/>
                      <a:pt x="f17" y="f16"/>
                      <a:pt x="f17" y="f10"/>
                    </a:cubicBezTo>
                    <a:lnTo>
                      <a:pt x="f17" y="f4"/>
                    </a:lnTo>
                    <a:lnTo>
                      <a:pt x="f18" y="f4"/>
                    </a:lnTo>
                    <a:lnTo>
                      <a:pt x="f18" y="f10"/>
                    </a:lnTo>
                    <a:cubicBezTo>
                      <a:pt x="f18" y="f16"/>
                      <a:pt x="f1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8" name="Google Shape;10084;p74">
              <a:extLst>
                <a:ext uri="{FF2B5EF4-FFF2-40B4-BE49-F238E27FC236}">
                  <a16:creationId xmlns:a16="http://schemas.microsoft.com/office/drawing/2014/main" id="{D4D3D9FD-CA02-3778-6947-48F72EC95566}"/>
                </a:ext>
              </a:extLst>
            </p:cNvPr>
            <p:cNvGrpSpPr/>
            <p:nvPr/>
          </p:nvGrpSpPr>
          <p:grpSpPr>
            <a:xfrm>
              <a:off x="7130125" y="2760820"/>
              <a:ext cx="359660" cy="371036"/>
              <a:chOff x="7130125" y="2760820"/>
              <a:chExt cx="359660" cy="371036"/>
            </a:xfrm>
          </p:grpSpPr>
          <p:sp>
            <p:nvSpPr>
              <p:cNvPr id="29" name="Google Shape;10085;p74">
                <a:extLst>
                  <a:ext uri="{FF2B5EF4-FFF2-40B4-BE49-F238E27FC236}">
                    <a16:creationId xmlns:a16="http://schemas.microsoft.com/office/drawing/2014/main" id="{2AB09D65-B88A-7D35-C0D9-945A6454AED3}"/>
                  </a:ext>
                </a:extLst>
              </p:cNvPr>
              <p:cNvSpPr/>
              <p:nvPr/>
            </p:nvSpPr>
            <p:spPr>
              <a:xfrm>
                <a:off x="7203835" y="3021095"/>
                <a:ext cx="89720" cy="35990"/>
              </a:xfrm>
              <a:custGeom>
                <a:avLst/>
                <a:gdLst>
                  <a:gd name="f0" fmla="val w"/>
                  <a:gd name="f1" fmla="val h"/>
                  <a:gd name="f2" fmla="val 0"/>
                  <a:gd name="f3" fmla="val 3183"/>
                  <a:gd name="f4" fmla="val 1198"/>
                  <a:gd name="f5" fmla="val 1607"/>
                  <a:gd name="f6" fmla="val 820"/>
                  <a:gd name="f7" fmla="val 190"/>
                  <a:gd name="f8" fmla="val 504"/>
                  <a:gd name="f9" fmla="val 1"/>
                  <a:gd name="f10" fmla="val 1197"/>
                  <a:gd name="f11" fmla="val 3025"/>
                  <a:gd name="f12" fmla="val 536"/>
                  <a:gd name="f13" fmla="val 2363"/>
                  <a:gd name="f14" fmla="*/ f0 1 3183"/>
                  <a:gd name="f15" fmla="*/ f1 1 1198"/>
                  <a:gd name="f16" fmla="val f2"/>
                  <a:gd name="f17" fmla="val f3"/>
                  <a:gd name="f18" fmla="val f4"/>
                  <a:gd name="f19" fmla="+- f18 0 f16"/>
                  <a:gd name="f20" fmla="+- f17 0 f16"/>
                  <a:gd name="f21" fmla="*/ f20 1 3183"/>
                  <a:gd name="f22" fmla="*/ f19 1 1198"/>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3183" h="1198">
                    <a:moveTo>
                      <a:pt x="f5" y="f2"/>
                    </a:moveTo>
                    <a:cubicBezTo>
                      <a:pt x="f6" y="f2"/>
                      <a:pt x="f7" y="f8"/>
                      <a:pt x="f9" y="f10"/>
                    </a:cubicBezTo>
                    <a:lnTo>
                      <a:pt x="f3" y="f10"/>
                    </a:lnTo>
                    <a:cubicBezTo>
                      <a:pt x="f11" y="f12"/>
                      <a:pt x="f13"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0" name="Google Shape;10086;p74">
                <a:extLst>
                  <a:ext uri="{FF2B5EF4-FFF2-40B4-BE49-F238E27FC236}">
                    <a16:creationId xmlns:a16="http://schemas.microsoft.com/office/drawing/2014/main" id="{928C9BC2-6749-9D55-28BC-F1153AE01668}"/>
                  </a:ext>
                </a:extLst>
              </p:cNvPr>
              <p:cNvSpPr/>
              <p:nvPr/>
            </p:nvSpPr>
            <p:spPr>
              <a:xfrm>
                <a:off x="7223366" y="2947522"/>
                <a:ext cx="48874" cy="49149"/>
              </a:xfrm>
              <a:custGeom>
                <a:avLst/>
                <a:gdLst>
                  <a:gd name="f0" fmla="val w"/>
                  <a:gd name="f1" fmla="val h"/>
                  <a:gd name="f2" fmla="val 0"/>
                  <a:gd name="f3" fmla="val 1733"/>
                  <a:gd name="f4" fmla="val 1636"/>
                  <a:gd name="f5" fmla="val 858"/>
                  <a:gd name="f6" fmla="val 784"/>
                  <a:gd name="f7" fmla="val 707"/>
                  <a:gd name="f8" fmla="val 8"/>
                  <a:gd name="f9" fmla="val 631"/>
                  <a:gd name="f10" fmla="val 23"/>
                  <a:gd name="f11" fmla="val 347"/>
                  <a:gd name="f12" fmla="val 118"/>
                  <a:gd name="f13" fmla="val 127"/>
                  <a:gd name="f14" fmla="val 307"/>
                  <a:gd name="f15" fmla="val 95"/>
                  <a:gd name="f16" fmla="val 590"/>
                  <a:gd name="f17" fmla="val 1"/>
                  <a:gd name="f18" fmla="val 906"/>
                  <a:gd name="f19" fmla="val 1189"/>
                  <a:gd name="f20" fmla="val 284"/>
                  <a:gd name="f21" fmla="val 1410"/>
                  <a:gd name="f22" fmla="val 446"/>
                  <a:gd name="f23" fmla="val 1548"/>
                  <a:gd name="f24" fmla="val 658"/>
                  <a:gd name="f25" fmla="val 871"/>
                  <a:gd name="f26" fmla="val 949"/>
                  <a:gd name="f27" fmla="val 1027"/>
                  <a:gd name="f28" fmla="val 1624"/>
                  <a:gd name="f29" fmla="val 1103"/>
                  <a:gd name="f30" fmla="val 1599"/>
                  <a:gd name="f31" fmla="val 1387"/>
                  <a:gd name="f32" fmla="val 1536"/>
                  <a:gd name="f33" fmla="val 1607"/>
                  <a:gd name="f34" fmla="val 1347"/>
                  <a:gd name="f35" fmla="val 1670"/>
                  <a:gd name="f36" fmla="val 1063"/>
                  <a:gd name="f37" fmla="val 748"/>
                  <a:gd name="f38" fmla="val 464"/>
                  <a:gd name="f39" fmla="val 1450"/>
                  <a:gd name="f40" fmla="val 244"/>
                  <a:gd name="f41" fmla="val 1307"/>
                  <a:gd name="f42" fmla="val 77"/>
                  <a:gd name="f43" fmla="val 1091"/>
                  <a:gd name="f44" fmla="*/ f0 1 1733"/>
                  <a:gd name="f45" fmla="*/ f1 1 1636"/>
                  <a:gd name="f46" fmla="val f2"/>
                  <a:gd name="f47" fmla="val f3"/>
                  <a:gd name="f48" fmla="val f4"/>
                  <a:gd name="f49" fmla="+- f48 0 f46"/>
                  <a:gd name="f50" fmla="+- f47 0 f46"/>
                  <a:gd name="f51" fmla="*/ f50 1 1733"/>
                  <a:gd name="f52" fmla="*/ f49 1 1636"/>
                  <a:gd name="f53" fmla="*/ f46 1 f51"/>
                  <a:gd name="f54" fmla="*/ f47 1 f51"/>
                  <a:gd name="f55" fmla="*/ f46 1 f52"/>
                  <a:gd name="f56" fmla="*/ f48 1 f52"/>
                  <a:gd name="f57" fmla="*/ f53 f44 1"/>
                  <a:gd name="f58" fmla="*/ f54 f44 1"/>
                  <a:gd name="f59" fmla="*/ f56 f45 1"/>
                  <a:gd name="f60" fmla="*/ f55 f45 1"/>
                </a:gdLst>
                <a:ahLst/>
                <a:cxnLst>
                  <a:cxn ang="3cd4">
                    <a:pos x="hc" y="t"/>
                  </a:cxn>
                  <a:cxn ang="0">
                    <a:pos x="r" y="vc"/>
                  </a:cxn>
                  <a:cxn ang="cd4">
                    <a:pos x="hc" y="b"/>
                  </a:cxn>
                  <a:cxn ang="cd2">
                    <a:pos x="l" y="vc"/>
                  </a:cxn>
                </a:cxnLst>
                <a:rect l="f57" t="f60" r="f58" b="f59"/>
                <a:pathLst>
                  <a:path w="1733" h="1636">
                    <a:moveTo>
                      <a:pt x="f5" y="f2"/>
                    </a:moveTo>
                    <a:cubicBezTo>
                      <a:pt x="f6" y="f2"/>
                      <a:pt x="f7" y="f8"/>
                      <a:pt x="f9" y="f10"/>
                    </a:cubicBezTo>
                    <a:cubicBezTo>
                      <a:pt x="f11" y="f12"/>
                      <a:pt x="f13" y="f14"/>
                      <a:pt x="f15" y="f16"/>
                    </a:cubicBezTo>
                    <a:cubicBezTo>
                      <a:pt x="f17" y="f18"/>
                      <a:pt x="f15" y="f19"/>
                      <a:pt x="f20" y="f21"/>
                    </a:cubicBezTo>
                    <a:cubicBezTo>
                      <a:pt x="f22" y="f23"/>
                      <a:pt x="f24" y="f4"/>
                      <a:pt x="f25" y="f4"/>
                    </a:cubicBezTo>
                    <a:cubicBezTo>
                      <a:pt x="f26" y="f4"/>
                      <a:pt x="f27" y="f28"/>
                      <a:pt x="f29" y="f30"/>
                    </a:cubicBezTo>
                    <a:cubicBezTo>
                      <a:pt x="f31" y="f32"/>
                      <a:pt x="f33" y="f34"/>
                      <a:pt x="f35" y="f36"/>
                    </a:cubicBezTo>
                    <a:cubicBezTo>
                      <a:pt x="f3" y="f37"/>
                      <a:pt x="f35" y="f38"/>
                      <a:pt x="f39" y="f40"/>
                    </a:cubicBezTo>
                    <a:cubicBezTo>
                      <a:pt x="f41" y="f42"/>
                      <a:pt x="f43"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1" name="Google Shape;10087;p74">
                <a:extLst>
                  <a:ext uri="{FF2B5EF4-FFF2-40B4-BE49-F238E27FC236}">
                    <a16:creationId xmlns:a16="http://schemas.microsoft.com/office/drawing/2014/main" id="{E99D2BD1-91E4-EC08-44CA-406D8D55C849}"/>
                  </a:ext>
                </a:extLst>
              </p:cNvPr>
              <p:cNvSpPr/>
              <p:nvPr/>
            </p:nvSpPr>
            <p:spPr>
              <a:xfrm>
                <a:off x="7130125" y="2760820"/>
                <a:ext cx="359660" cy="371036"/>
              </a:xfrm>
              <a:custGeom>
                <a:avLst/>
                <a:gdLst>
                  <a:gd name="f0" fmla="val w"/>
                  <a:gd name="f1" fmla="val h"/>
                  <a:gd name="f2" fmla="val 0"/>
                  <a:gd name="f3" fmla="val 12759"/>
                  <a:gd name="f4" fmla="val 12351"/>
                  <a:gd name="f5" fmla="val 6428"/>
                  <a:gd name="f6" fmla="val 820"/>
                  <a:gd name="f7" fmla="val 6900"/>
                  <a:gd name="f8" fmla="val 7247"/>
                  <a:gd name="f9" fmla="val 1166"/>
                  <a:gd name="f10" fmla="val 1639"/>
                  <a:gd name="f11" fmla="val 4128"/>
                  <a:gd name="f12" fmla="val 5609"/>
                  <a:gd name="f13" fmla="val 5955"/>
                  <a:gd name="f14" fmla="val 10681"/>
                  <a:gd name="f15" fmla="val 6616"/>
                  <a:gd name="f16" fmla="val 10901"/>
                  <a:gd name="f17" fmla="val 11059"/>
                  <a:gd name="f18" fmla="val 6805"/>
                  <a:gd name="f19" fmla="val 6994"/>
                  <a:gd name="f20" fmla="val 11122"/>
                  <a:gd name="f21" fmla="val 7436"/>
                  <a:gd name="f22" fmla="val 8192"/>
                  <a:gd name="f23" fmla="val 7971"/>
                  <a:gd name="f24" fmla="val 7751"/>
                  <a:gd name="f25" fmla="val 6742"/>
                  <a:gd name="f26" fmla="val 8255"/>
                  <a:gd name="f27" fmla="val 8444"/>
                  <a:gd name="f28" fmla="val 8696"/>
                  <a:gd name="f29" fmla="val 8885"/>
                  <a:gd name="f30" fmla="val 9074"/>
                  <a:gd name="f31" fmla="val 4233"/>
                  <a:gd name="f32" fmla="val 5360"/>
                  <a:gd name="f33" fmla="val 4671"/>
                  <a:gd name="f34" fmla="val 5082"/>
                  <a:gd name="f35" fmla="val 5531"/>
                  <a:gd name="f36" fmla="val 5388"/>
                  <a:gd name="f37" fmla="val 5860"/>
                  <a:gd name="f38" fmla="val 5829"/>
                  <a:gd name="f39" fmla="val 6301"/>
                  <a:gd name="f40" fmla="val 5987"/>
                  <a:gd name="f41" fmla="val 6868"/>
                  <a:gd name="f42" fmla="val 7467"/>
                  <a:gd name="f43" fmla="val 5766"/>
                  <a:gd name="f44" fmla="val 5640"/>
                  <a:gd name="f45" fmla="val 5451"/>
                  <a:gd name="f46" fmla="val 6176"/>
                  <a:gd name="f47" fmla="val 8601"/>
                  <a:gd name="f48" fmla="val 6711"/>
                  <a:gd name="f49" fmla="val 9389"/>
                  <a:gd name="f50" fmla="val 10334"/>
                  <a:gd name="f51" fmla="val 10555"/>
                  <a:gd name="f52" fmla="val 6491"/>
                  <a:gd name="f53" fmla="val 10744"/>
                  <a:gd name="f54" fmla="val 6270"/>
                  <a:gd name="f55" fmla="val 2143"/>
                  <a:gd name="f56" fmla="val 1891"/>
                  <a:gd name="f57" fmla="val 1733"/>
                  <a:gd name="f58" fmla="val 10303"/>
                  <a:gd name="f59" fmla="val 9357"/>
                  <a:gd name="f60" fmla="val 2238"/>
                  <a:gd name="f61" fmla="val 8570"/>
                  <a:gd name="f62" fmla="val 3025"/>
                  <a:gd name="f63" fmla="val 8129"/>
                  <a:gd name="f64" fmla="val 2647"/>
                  <a:gd name="f65" fmla="val 7688"/>
                  <a:gd name="f66" fmla="val 2490"/>
                  <a:gd name="f67" fmla="val 7121"/>
                  <a:gd name="f68" fmla="val 6553"/>
                  <a:gd name="f69" fmla="val 2805"/>
                  <a:gd name="f70" fmla="val 6018"/>
                  <a:gd name="f71" fmla="val 3246"/>
                  <a:gd name="f72" fmla="val 5577"/>
                  <a:gd name="f73" fmla="val 3781"/>
                  <a:gd name="f74" fmla="val 5419"/>
                  <a:gd name="f75" fmla="val 3933"/>
                  <a:gd name="f76" fmla="val 5379"/>
                  <a:gd name="f77" fmla="val 4084"/>
                  <a:gd name="f78" fmla="val 9893"/>
                  <a:gd name="f79" fmla="val 10113"/>
                  <a:gd name="f80" fmla="val 10050"/>
                  <a:gd name="f81" fmla="val 6396"/>
                  <a:gd name="f82" fmla="val 5483"/>
                  <a:gd name="f83" fmla="val 4726"/>
                  <a:gd name="f84" fmla="val 725"/>
                  <a:gd name="f85" fmla="val 2458"/>
                  <a:gd name="f86" fmla="val 1261"/>
                  <a:gd name="f87" fmla="val 599"/>
                  <a:gd name="f88" fmla="val 1"/>
                  <a:gd name="f89" fmla="val 3686"/>
                  <a:gd name="f90" fmla="val 11815"/>
                  <a:gd name="f91" fmla="val 568"/>
                  <a:gd name="f92" fmla="val 12350"/>
                  <a:gd name="f93" fmla="val 11468"/>
                  <a:gd name="f94" fmla="val 12130"/>
                  <a:gd name="f95" fmla="val 12697"/>
                  <a:gd name="f96" fmla="val 12760"/>
                  <a:gd name="f97" fmla="val 12162"/>
                  <a:gd name="f98" fmla="val 11500"/>
                  <a:gd name="f99" fmla="val 8034"/>
                  <a:gd name="f100" fmla="val 7278"/>
                  <a:gd name="f101" fmla="*/ f0 1 12759"/>
                  <a:gd name="f102" fmla="*/ f1 1 12351"/>
                  <a:gd name="f103" fmla="val f2"/>
                  <a:gd name="f104" fmla="val f3"/>
                  <a:gd name="f105" fmla="val f4"/>
                  <a:gd name="f106" fmla="+- f105 0 f103"/>
                  <a:gd name="f107" fmla="+- f104 0 f103"/>
                  <a:gd name="f108" fmla="*/ f107 1 12759"/>
                  <a:gd name="f109" fmla="*/ f106 1 12351"/>
                  <a:gd name="f110" fmla="*/ f103 1 f108"/>
                  <a:gd name="f111" fmla="*/ f104 1 f108"/>
                  <a:gd name="f112" fmla="*/ f103 1 f109"/>
                  <a:gd name="f113" fmla="*/ f105 1 f109"/>
                  <a:gd name="f114" fmla="*/ f110 f101 1"/>
                  <a:gd name="f115" fmla="*/ f111 f101 1"/>
                  <a:gd name="f116" fmla="*/ f113 f102 1"/>
                  <a:gd name="f117" fmla="*/ f112 f102 1"/>
                </a:gdLst>
                <a:ahLst/>
                <a:cxnLst>
                  <a:cxn ang="3cd4">
                    <a:pos x="hc" y="t"/>
                  </a:cxn>
                  <a:cxn ang="0">
                    <a:pos x="r" y="vc"/>
                  </a:cxn>
                  <a:cxn ang="cd4">
                    <a:pos x="hc" y="b"/>
                  </a:cxn>
                  <a:cxn ang="cd2">
                    <a:pos x="l" y="vc"/>
                  </a:cxn>
                </a:cxnLst>
                <a:rect l="f114" t="f117" r="f115" b="f116"/>
                <a:pathLst>
                  <a:path w="12759" h="12351">
                    <a:moveTo>
                      <a:pt x="f5" y="f6"/>
                    </a:moveTo>
                    <a:cubicBezTo>
                      <a:pt x="f7" y="f6"/>
                      <a:pt x="f8" y="f9"/>
                      <a:pt x="f8" y="f10"/>
                    </a:cubicBezTo>
                    <a:lnTo>
                      <a:pt x="f8" y="f11"/>
                    </a:lnTo>
                    <a:lnTo>
                      <a:pt x="f12" y="f11"/>
                    </a:lnTo>
                    <a:lnTo>
                      <a:pt x="f12" y="f10"/>
                    </a:lnTo>
                    <a:cubicBezTo>
                      <a:pt x="f12" y="f9"/>
                      <a:pt x="f13" y="f6"/>
                      <a:pt x="f5" y="f6"/>
                    </a:cubicBezTo>
                    <a:close/>
                    <a:moveTo>
                      <a:pt x="f14" y="f15"/>
                    </a:moveTo>
                    <a:cubicBezTo>
                      <a:pt x="f16" y="f15"/>
                      <a:pt x="f17" y="f18"/>
                      <a:pt x="f17" y="f19"/>
                    </a:cubicBezTo>
                    <a:cubicBezTo>
                      <a:pt x="f20" y="f8"/>
                      <a:pt x="f16" y="f21"/>
                      <a:pt x="f14" y="f21"/>
                    </a:cubicBezTo>
                    <a:lnTo>
                      <a:pt x="f22" y="f21"/>
                    </a:lnTo>
                    <a:cubicBezTo>
                      <a:pt x="f23" y="f21"/>
                      <a:pt x="f24" y="f8"/>
                      <a:pt x="f24" y="f19"/>
                    </a:cubicBezTo>
                    <a:cubicBezTo>
                      <a:pt x="f24" y="f25"/>
                      <a:pt x="f23" y="f15"/>
                      <a:pt x="f22" y="f15"/>
                    </a:cubicBezTo>
                    <a:close/>
                    <a:moveTo>
                      <a:pt x="f14" y="f26"/>
                    </a:moveTo>
                    <a:cubicBezTo>
                      <a:pt x="f16" y="f26"/>
                      <a:pt x="f17" y="f27"/>
                      <a:pt x="f17" y="f28"/>
                    </a:cubicBezTo>
                    <a:cubicBezTo>
                      <a:pt x="f20" y="f29"/>
                      <a:pt x="f16" y="f30"/>
                      <a:pt x="f14" y="f30"/>
                    </a:cubicBezTo>
                    <a:lnTo>
                      <a:pt x="f22" y="f30"/>
                    </a:lnTo>
                    <a:cubicBezTo>
                      <a:pt x="f23" y="f30"/>
                      <a:pt x="f24" y="f29"/>
                      <a:pt x="f24" y="f28"/>
                    </a:cubicBezTo>
                    <a:cubicBezTo>
                      <a:pt x="f24" y="f27"/>
                      <a:pt x="f23" y="f26"/>
                      <a:pt x="f22" y="f26"/>
                    </a:cubicBezTo>
                    <a:close/>
                    <a:moveTo>
                      <a:pt x="f31" y="f32"/>
                    </a:moveTo>
                    <a:cubicBezTo>
                      <a:pt x="f33" y="f32"/>
                      <a:pt x="f34" y="f35"/>
                      <a:pt x="f36" y="f37"/>
                    </a:cubicBezTo>
                    <a:cubicBezTo>
                      <a:pt x="f38" y="f39"/>
                      <a:pt x="f40" y="f41"/>
                      <a:pt x="f38" y="f42"/>
                    </a:cubicBezTo>
                    <a:cubicBezTo>
                      <a:pt x="f43" y="f24"/>
                      <a:pt x="f44" y="f23"/>
                      <a:pt x="f45" y="f22"/>
                    </a:cubicBezTo>
                    <a:cubicBezTo>
                      <a:pt x="f46" y="f47"/>
                      <a:pt x="f48" y="f49"/>
                      <a:pt x="f48" y="f50"/>
                    </a:cubicBezTo>
                    <a:cubicBezTo>
                      <a:pt x="f48" y="f51"/>
                      <a:pt x="f52" y="f53"/>
                      <a:pt x="f54" y="f53"/>
                    </a:cubicBezTo>
                    <a:lnTo>
                      <a:pt x="f55" y="f53"/>
                    </a:lnTo>
                    <a:cubicBezTo>
                      <a:pt x="f56" y="f53"/>
                      <a:pt x="f57" y="f51"/>
                      <a:pt x="f57" y="f58"/>
                    </a:cubicBezTo>
                    <a:cubicBezTo>
                      <a:pt x="f57" y="f59"/>
                      <a:pt x="f60" y="f61"/>
                      <a:pt x="f62" y="f63"/>
                    </a:cubicBezTo>
                    <a:cubicBezTo>
                      <a:pt x="f64" y="f65"/>
                      <a:pt x="f66" y="f67"/>
                      <a:pt x="f64" y="f68"/>
                    </a:cubicBezTo>
                    <a:cubicBezTo>
                      <a:pt x="f69" y="f70"/>
                      <a:pt x="f71" y="f72"/>
                      <a:pt x="f73" y="f74"/>
                    </a:cubicBezTo>
                    <a:cubicBezTo>
                      <a:pt x="f75" y="f76"/>
                      <a:pt x="f77" y="f32"/>
                      <a:pt x="f31" y="f32"/>
                    </a:cubicBezTo>
                    <a:close/>
                    <a:moveTo>
                      <a:pt x="f14" y="f78"/>
                    </a:moveTo>
                    <a:cubicBezTo>
                      <a:pt x="f16" y="f78"/>
                      <a:pt x="f17" y="f79"/>
                      <a:pt x="f17" y="f58"/>
                    </a:cubicBezTo>
                    <a:cubicBezTo>
                      <a:pt x="f20" y="f51"/>
                      <a:pt x="f16" y="f53"/>
                      <a:pt x="f14" y="f53"/>
                    </a:cubicBezTo>
                    <a:lnTo>
                      <a:pt x="f22" y="f53"/>
                    </a:lnTo>
                    <a:cubicBezTo>
                      <a:pt x="f23" y="f53"/>
                      <a:pt x="f24" y="f51"/>
                      <a:pt x="f24" y="f58"/>
                    </a:cubicBezTo>
                    <a:cubicBezTo>
                      <a:pt x="f24" y="f80"/>
                      <a:pt x="f23" y="f78"/>
                      <a:pt x="f22" y="f78"/>
                    </a:cubicBezTo>
                    <a:close/>
                    <a:moveTo>
                      <a:pt x="f81" y="f2"/>
                    </a:moveTo>
                    <a:cubicBezTo>
                      <a:pt x="f82" y="f2"/>
                      <a:pt x="f83" y="f84"/>
                      <a:pt x="f83" y="f10"/>
                    </a:cubicBezTo>
                    <a:lnTo>
                      <a:pt x="f83" y="f85"/>
                    </a:lnTo>
                    <a:lnTo>
                      <a:pt x="f86" y="f85"/>
                    </a:lnTo>
                    <a:cubicBezTo>
                      <a:pt x="f87" y="f85"/>
                      <a:pt x="f88" y="f62"/>
                      <a:pt x="f88" y="f89"/>
                    </a:cubicBezTo>
                    <a:lnTo>
                      <a:pt x="f88" y="f20"/>
                    </a:lnTo>
                    <a:cubicBezTo>
                      <a:pt x="f88" y="f90"/>
                      <a:pt x="f91" y="f92"/>
                      <a:pt x="f86" y="f92"/>
                    </a:cubicBezTo>
                    <a:lnTo>
                      <a:pt x="f93" y="f92"/>
                    </a:lnTo>
                    <a:cubicBezTo>
                      <a:pt x="f94" y="f92"/>
                      <a:pt x="f95" y="f90"/>
                      <a:pt x="f95" y="f20"/>
                    </a:cubicBezTo>
                    <a:lnTo>
                      <a:pt x="f95" y="f89"/>
                    </a:lnTo>
                    <a:cubicBezTo>
                      <a:pt x="f96" y="f62"/>
                      <a:pt x="f97" y="f85"/>
                      <a:pt x="f98" y="f85"/>
                    </a:cubicBezTo>
                    <a:lnTo>
                      <a:pt x="f99" y="f85"/>
                    </a:lnTo>
                    <a:lnTo>
                      <a:pt x="f99" y="f10"/>
                    </a:lnTo>
                    <a:cubicBezTo>
                      <a:pt x="f99" y="f84"/>
                      <a:pt x="f100" y="f2"/>
                      <a:pt x="f8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2" name="Google Shape;10088;p74">
                <a:extLst>
                  <a:ext uri="{FF2B5EF4-FFF2-40B4-BE49-F238E27FC236}">
                    <a16:creationId xmlns:a16="http://schemas.microsoft.com/office/drawing/2014/main" id="{C0D3D42D-1E9E-6339-5B8B-4F1B5C2C677E}"/>
                  </a:ext>
                </a:extLst>
              </p:cNvPr>
              <p:cNvSpPr/>
              <p:nvPr/>
            </p:nvSpPr>
            <p:spPr>
              <a:xfrm>
                <a:off x="7303303" y="2801520"/>
                <a:ext cx="15983" cy="17062"/>
              </a:xfrm>
              <a:custGeom>
                <a:avLst/>
                <a:gdLst>
                  <a:gd name="f0" fmla="val w"/>
                  <a:gd name="f1" fmla="val h"/>
                  <a:gd name="f2" fmla="val 0"/>
                  <a:gd name="f3" fmla="val 567"/>
                  <a:gd name="f4" fmla="val 568"/>
                  <a:gd name="f5" fmla="val 284"/>
                  <a:gd name="f6" fmla="val 126"/>
                  <a:gd name="f7" fmla="val 441"/>
                  <a:gd name="f8" fmla="*/ f0 1 567"/>
                  <a:gd name="f9" fmla="*/ f1 1 568"/>
                  <a:gd name="f10" fmla="val f2"/>
                  <a:gd name="f11" fmla="val f3"/>
                  <a:gd name="f12" fmla="val f4"/>
                  <a:gd name="f13" fmla="+- f12 0 f10"/>
                  <a:gd name="f14" fmla="+- f11 0 f10"/>
                  <a:gd name="f15" fmla="*/ f14 1 567"/>
                  <a:gd name="f16" fmla="*/ f13 1 568"/>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567" h="568">
                    <a:moveTo>
                      <a:pt x="f5" y="f2"/>
                    </a:moveTo>
                    <a:cubicBezTo>
                      <a:pt x="f6" y="f2"/>
                      <a:pt x="f2" y="f6"/>
                      <a:pt x="f2" y="f5"/>
                    </a:cubicBezTo>
                    <a:cubicBezTo>
                      <a:pt x="f2" y="f7"/>
                      <a:pt x="f6" y="f3"/>
                      <a:pt x="f5" y="f3"/>
                    </a:cubicBezTo>
                    <a:cubicBezTo>
                      <a:pt x="f7" y="f3"/>
                      <a:pt x="f3" y="f7"/>
                      <a:pt x="f3" y="f5"/>
                    </a:cubicBezTo>
                    <a:cubicBezTo>
                      <a:pt x="f3" y="f6"/>
                      <a:pt x="f7"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3" name="Google Shape;10089;p74">
              <a:extLst>
                <a:ext uri="{FF2B5EF4-FFF2-40B4-BE49-F238E27FC236}">
                  <a16:creationId xmlns:a16="http://schemas.microsoft.com/office/drawing/2014/main" id="{43D69A71-80A3-F8F3-BA3E-B7DCA325F94F}"/>
                </a:ext>
              </a:extLst>
            </p:cNvPr>
            <p:cNvGrpSpPr/>
            <p:nvPr/>
          </p:nvGrpSpPr>
          <p:grpSpPr>
            <a:xfrm>
              <a:off x="6403515" y="1179621"/>
              <a:ext cx="515511" cy="543501"/>
              <a:chOff x="6403515" y="1179621"/>
              <a:chExt cx="515511" cy="543501"/>
            </a:xfrm>
          </p:grpSpPr>
          <p:sp>
            <p:nvSpPr>
              <p:cNvPr id="34" name="Google Shape;10090;p74">
                <a:extLst>
                  <a:ext uri="{FF2B5EF4-FFF2-40B4-BE49-F238E27FC236}">
                    <a16:creationId xmlns:a16="http://schemas.microsoft.com/office/drawing/2014/main" id="{29CCB9B5-BC53-6304-86B2-FBCD7FFE9CD5}"/>
                  </a:ext>
                </a:extLst>
              </p:cNvPr>
              <p:cNvSpPr/>
              <p:nvPr/>
            </p:nvSpPr>
            <p:spPr>
              <a:xfrm>
                <a:off x="6523448" y="1179621"/>
                <a:ext cx="275636" cy="343622"/>
              </a:xfrm>
              <a:custGeom>
                <a:avLst/>
                <a:gdLst>
                  <a:gd name="f0" fmla="val w"/>
                  <a:gd name="f1" fmla="val h"/>
                  <a:gd name="f2" fmla="val 0"/>
                  <a:gd name="f3" fmla="val 6806"/>
                  <a:gd name="f4" fmla="val 7961"/>
                  <a:gd name="f5" fmla="val 4506"/>
                  <a:gd name="f6" fmla="val 3266"/>
                  <a:gd name="f7" fmla="val 4569"/>
                  <a:gd name="f8" fmla="val 4601"/>
                  <a:gd name="f9" fmla="val 3298"/>
                  <a:gd name="f10" fmla="val 4632"/>
                  <a:gd name="f11" fmla="val 5577"/>
                  <a:gd name="f12" fmla="val 4621"/>
                  <a:gd name="f13" fmla="val 5420"/>
                  <a:gd name="f14" fmla="val 5881"/>
                  <a:gd name="f15" fmla="val 4664"/>
                  <a:gd name="f16" fmla="val 7110"/>
                  <a:gd name="f17" fmla="val 3403"/>
                  <a:gd name="f18" fmla="val 2206"/>
                  <a:gd name="f19" fmla="val 1419"/>
                  <a:gd name="f20" fmla="val 5944"/>
                  <a:gd name="f21" fmla="val 1261"/>
                  <a:gd name="f22" fmla="val 2238"/>
                  <a:gd name="f23" fmla="val 2269"/>
                  <a:gd name="f24" fmla="val 2301"/>
                  <a:gd name="f25" fmla="val 4055"/>
                  <a:gd name="f26" fmla="val 1"/>
                  <a:gd name="f27" fmla="val 3400"/>
                  <a:gd name="f28" fmla="val 2703"/>
                  <a:gd name="f29" fmla="val 167"/>
                  <a:gd name="f30" fmla="val 2049"/>
                  <a:gd name="f31" fmla="val 494"/>
                  <a:gd name="f32" fmla="val 1957"/>
                  <a:gd name="f33" fmla="val 483"/>
                  <a:gd name="f34" fmla="val 1867"/>
                  <a:gd name="f35" fmla="val 478"/>
                  <a:gd name="f36" fmla="val 1779"/>
                  <a:gd name="f37" fmla="val 1354"/>
                  <a:gd name="f38" fmla="val 976"/>
                  <a:gd name="f39" fmla="val 600"/>
                  <a:gd name="f40" fmla="val 662"/>
                  <a:gd name="f41" fmla="val 809"/>
                  <a:gd name="f42" fmla="val 347"/>
                  <a:gd name="f43" fmla="val 1061"/>
                  <a:gd name="f44" fmla="val 1534"/>
                  <a:gd name="f45" fmla="val 2384"/>
                  <a:gd name="f46" fmla="val 2857"/>
                  <a:gd name="f47" fmla="val 95"/>
                  <a:gd name="f48" fmla="val 3613"/>
                  <a:gd name="f49" fmla="val 473"/>
                  <a:gd name="f50" fmla="val 4810"/>
                  <a:gd name="f51" fmla="val 536"/>
                  <a:gd name="f52" fmla="val 6070"/>
                  <a:gd name="f53" fmla="val 1482"/>
                  <a:gd name="f54" fmla="val 7078"/>
                  <a:gd name="f55" fmla="val 7646"/>
                  <a:gd name="f56" fmla="val 2710"/>
                  <a:gd name="f57" fmla="val 5136"/>
                  <a:gd name="f58" fmla="val 6207"/>
                  <a:gd name="f59" fmla="val 6417"/>
                  <a:gd name="f60" fmla="val 6396"/>
                  <a:gd name="f61" fmla="val 6554"/>
                  <a:gd name="f62" fmla="val 4085"/>
                  <a:gd name="f63" fmla="val 6774"/>
                  <a:gd name="f64" fmla="val 3046"/>
                  <a:gd name="f65" fmla="val 2447"/>
                  <a:gd name="f66" fmla="val 1565"/>
                  <a:gd name="f67" fmla="val 6459"/>
                  <a:gd name="f68" fmla="val 872"/>
                  <a:gd name="f69" fmla="val 5703"/>
                  <a:gd name="f70" fmla="val 431"/>
                  <a:gd name="f71" fmla="val 5234"/>
                  <a:gd name="f72" fmla="val 143"/>
                  <a:gd name="f73" fmla="val 4662"/>
                  <a:gd name="f74" fmla="*/ f0 1 6806"/>
                  <a:gd name="f75" fmla="*/ f1 1 7961"/>
                  <a:gd name="f76" fmla="val f2"/>
                  <a:gd name="f77" fmla="val f3"/>
                  <a:gd name="f78" fmla="val f4"/>
                  <a:gd name="f79" fmla="+- f78 0 f76"/>
                  <a:gd name="f80" fmla="+- f77 0 f76"/>
                  <a:gd name="f81" fmla="*/ f80 1 6806"/>
                  <a:gd name="f82" fmla="*/ f79 1 7961"/>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6806" h="7961">
                    <a:moveTo>
                      <a:pt x="f5" y="f6"/>
                    </a:moveTo>
                    <a:cubicBezTo>
                      <a:pt x="f7" y="f6"/>
                      <a:pt x="f8" y="f9"/>
                      <a:pt x="f10" y="f9"/>
                    </a:cubicBezTo>
                    <a:lnTo>
                      <a:pt x="f11" y="f12"/>
                    </a:lnTo>
                    <a:cubicBezTo>
                      <a:pt x="f13" y="f14"/>
                      <a:pt x="f15" y="f16"/>
                      <a:pt x="f17" y="f16"/>
                    </a:cubicBezTo>
                    <a:cubicBezTo>
                      <a:pt x="f18" y="f16"/>
                      <a:pt x="f19" y="f20"/>
                      <a:pt x="f21" y="f12"/>
                    </a:cubicBezTo>
                    <a:lnTo>
                      <a:pt x="f18" y="f9"/>
                    </a:lnTo>
                    <a:cubicBezTo>
                      <a:pt x="f22" y="f6"/>
                      <a:pt x="f23" y="f6"/>
                      <a:pt x="f24" y="f6"/>
                    </a:cubicBezTo>
                    <a:close/>
                    <a:moveTo>
                      <a:pt x="f25" y="f26"/>
                    </a:moveTo>
                    <a:cubicBezTo>
                      <a:pt x="f27" y="f26"/>
                      <a:pt x="f28" y="f29"/>
                      <a:pt x="f30" y="f31"/>
                    </a:cubicBezTo>
                    <a:cubicBezTo>
                      <a:pt x="f32" y="f33"/>
                      <a:pt x="f34" y="f35"/>
                      <a:pt x="f36" y="f35"/>
                    </a:cubicBezTo>
                    <a:cubicBezTo>
                      <a:pt x="f37" y="f35"/>
                      <a:pt x="f38" y="f39"/>
                      <a:pt x="f40" y="f41"/>
                    </a:cubicBezTo>
                    <a:cubicBezTo>
                      <a:pt x="f42" y="f43"/>
                      <a:pt x="f26" y="f44"/>
                      <a:pt x="f26" y="f45"/>
                    </a:cubicBezTo>
                    <a:cubicBezTo>
                      <a:pt x="f26" y="f46"/>
                      <a:pt x="f47" y="f48"/>
                      <a:pt x="f42" y="f12"/>
                    </a:cubicBezTo>
                    <a:cubicBezTo>
                      <a:pt x="f49" y="f50"/>
                      <a:pt x="f51" y="f52"/>
                      <a:pt x="f53" y="f54"/>
                    </a:cubicBezTo>
                    <a:cubicBezTo>
                      <a:pt x="f30" y="f55"/>
                      <a:pt x="f56" y="f4"/>
                      <a:pt x="f17" y="f4"/>
                    </a:cubicBezTo>
                    <a:cubicBezTo>
                      <a:pt x="f57" y="f4"/>
                      <a:pt x="f58" y="f59"/>
                      <a:pt x="f60" y="f12"/>
                    </a:cubicBezTo>
                    <a:cubicBezTo>
                      <a:pt x="f61" y="f62"/>
                      <a:pt x="f63" y="f64"/>
                      <a:pt x="f3" y="f65"/>
                    </a:cubicBezTo>
                    <a:cubicBezTo>
                      <a:pt x="f3" y="f66"/>
                      <a:pt x="f67" y="f68"/>
                      <a:pt x="f69" y="f70"/>
                    </a:cubicBezTo>
                    <a:cubicBezTo>
                      <a:pt x="f71" y="f72"/>
                      <a:pt x="f73" y="f26"/>
                      <a:pt x="f25" y="f2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5" name="Google Shape;10091;p74">
                <a:extLst>
                  <a:ext uri="{FF2B5EF4-FFF2-40B4-BE49-F238E27FC236}">
                    <a16:creationId xmlns:a16="http://schemas.microsoft.com/office/drawing/2014/main" id="{43E99464-9459-BB60-3BB6-42FA932DC72F}"/>
                  </a:ext>
                </a:extLst>
              </p:cNvPr>
              <p:cNvSpPr/>
              <p:nvPr/>
            </p:nvSpPr>
            <p:spPr>
              <a:xfrm>
                <a:off x="6403515" y="1519440"/>
                <a:ext cx="515511" cy="203682"/>
              </a:xfrm>
              <a:custGeom>
                <a:avLst/>
                <a:gdLst>
                  <a:gd name="f0" fmla="val w"/>
                  <a:gd name="f1" fmla="val h"/>
                  <a:gd name="f2" fmla="val 0"/>
                  <a:gd name="f3" fmla="val 12729"/>
                  <a:gd name="f4" fmla="val 4719"/>
                  <a:gd name="f5" fmla="val 4474"/>
                  <a:gd name="f6" fmla="val 1001"/>
                  <a:gd name="f7" fmla="val 5797"/>
                  <a:gd name="f8" fmla="val 2293"/>
                  <a:gd name="f9" fmla="val 5199"/>
                  <a:gd name="f10" fmla="val 2891"/>
                  <a:gd name="f11" fmla="val 4002"/>
                  <a:gd name="f12" fmla="val 1159"/>
                  <a:gd name="f13" fmla="val 4159"/>
                  <a:gd name="f14" fmla="val 1096"/>
                  <a:gd name="f15" fmla="val 4380"/>
                  <a:gd name="f16" fmla="val 1064"/>
                  <a:gd name="f17" fmla="val 8318"/>
                  <a:gd name="f18" fmla="val 8475"/>
                  <a:gd name="f19" fmla="val 8633"/>
                  <a:gd name="f20" fmla="val 8790"/>
                  <a:gd name="f21" fmla="val 1190"/>
                  <a:gd name="f22" fmla="val 7593"/>
                  <a:gd name="f23" fmla="val 6995"/>
                  <a:gd name="f24" fmla="val 10681"/>
                  <a:gd name="f25" fmla="val 3112"/>
                  <a:gd name="f26" fmla="val 10901"/>
                  <a:gd name="f27" fmla="val 11059"/>
                  <a:gd name="f28" fmla="val 3301"/>
                  <a:gd name="f29" fmla="val 3553"/>
                  <a:gd name="f30" fmla="val 3742"/>
                  <a:gd name="f31" fmla="val 10870"/>
                  <a:gd name="f32" fmla="val 3931"/>
                  <a:gd name="f33" fmla="val 9578"/>
                  <a:gd name="f34" fmla="val 9326"/>
                  <a:gd name="f35" fmla="val 9137"/>
                  <a:gd name="f36" fmla="val 4458"/>
                  <a:gd name="f37" fmla="val 1"/>
                  <a:gd name="f38" fmla="val 4348"/>
                  <a:gd name="f39" fmla="val 4238"/>
                  <a:gd name="f40" fmla="val 40"/>
                  <a:gd name="f41" fmla="val 119"/>
                  <a:gd name="f42" fmla="val 4065"/>
                  <a:gd name="f43" fmla="val 245"/>
                  <a:gd name="f44" fmla="val 3939"/>
                  <a:gd name="f45" fmla="val 308"/>
                  <a:gd name="f46" fmla="val 3781"/>
                  <a:gd name="f47" fmla="val 2395"/>
                  <a:gd name="f48" fmla="val 914"/>
                  <a:gd name="f49" fmla="val 1442"/>
                  <a:gd name="f50" fmla="val 2639"/>
                  <a:gd name="f51" fmla="val 4341"/>
                  <a:gd name="f52" fmla="val 4561"/>
                  <a:gd name="f53" fmla="val 189"/>
                  <a:gd name="f54" fmla="val 441"/>
                  <a:gd name="f55" fmla="val 12287"/>
                  <a:gd name="f56" fmla="val 12508"/>
                  <a:gd name="f57" fmla="val 12665"/>
                  <a:gd name="f58" fmla="val 4530"/>
                  <a:gd name="f59" fmla="val 12728"/>
                  <a:gd name="f60" fmla="val 1474"/>
                  <a:gd name="f61" fmla="val 11783"/>
                  <a:gd name="f62" fmla="val 371"/>
                  <a:gd name="f63" fmla="val 10303"/>
                  <a:gd name="f64" fmla="val 8948"/>
                  <a:gd name="f65" fmla="val 8727"/>
                  <a:gd name="f66" fmla="val 8664"/>
                  <a:gd name="f67" fmla="val 277"/>
                  <a:gd name="f68" fmla="val 8538"/>
                  <a:gd name="f69" fmla="val 151"/>
                  <a:gd name="f70" fmla="val 8456"/>
                  <a:gd name="f71" fmla="val 52"/>
                  <a:gd name="f72" fmla="val 8339"/>
                  <a:gd name="f73" fmla="val 5"/>
                  <a:gd name="f74" fmla="val 8219"/>
                  <a:gd name="f75" fmla="val 8110"/>
                  <a:gd name="f76" fmla="val 7998"/>
                  <a:gd name="f77" fmla="val 44"/>
                  <a:gd name="f78" fmla="val 7908"/>
                  <a:gd name="f79" fmla="val 6333"/>
                  <a:gd name="f80" fmla="val 1694"/>
                  <a:gd name="f81" fmla="val 4758"/>
                  <a:gd name="f82" fmla="val 4679"/>
                  <a:gd name="f83" fmla="val 4569"/>
                  <a:gd name="f84" fmla="*/ f0 1 12729"/>
                  <a:gd name="f85" fmla="*/ f1 1 4719"/>
                  <a:gd name="f86" fmla="val f2"/>
                  <a:gd name="f87" fmla="val f3"/>
                  <a:gd name="f88" fmla="val f4"/>
                  <a:gd name="f89" fmla="+- f88 0 f86"/>
                  <a:gd name="f90" fmla="+- f87 0 f86"/>
                  <a:gd name="f91" fmla="*/ f90 1 12729"/>
                  <a:gd name="f92" fmla="*/ f89 1 4719"/>
                  <a:gd name="f93" fmla="*/ f86 1 f91"/>
                  <a:gd name="f94" fmla="*/ f87 1 f91"/>
                  <a:gd name="f95" fmla="*/ f86 1 f92"/>
                  <a:gd name="f96" fmla="*/ f88 1 f92"/>
                  <a:gd name="f97" fmla="*/ f93 f84 1"/>
                  <a:gd name="f98" fmla="*/ f94 f84 1"/>
                  <a:gd name="f99" fmla="*/ f96 f85 1"/>
                  <a:gd name="f100" fmla="*/ f95 f85 1"/>
                </a:gdLst>
                <a:ahLst/>
                <a:cxnLst>
                  <a:cxn ang="3cd4">
                    <a:pos x="hc" y="t"/>
                  </a:cxn>
                  <a:cxn ang="0">
                    <a:pos x="r" y="vc"/>
                  </a:cxn>
                  <a:cxn ang="cd4">
                    <a:pos x="hc" y="b"/>
                  </a:cxn>
                  <a:cxn ang="cd2">
                    <a:pos x="l" y="vc"/>
                  </a:cxn>
                </a:cxnLst>
                <a:rect l="f97" t="f100" r="f98" b="f99"/>
                <a:pathLst>
                  <a:path w="12729" h="4719">
                    <a:moveTo>
                      <a:pt x="f5" y="f6"/>
                    </a:moveTo>
                    <a:lnTo>
                      <a:pt x="f7" y="f8"/>
                    </a:lnTo>
                    <a:lnTo>
                      <a:pt x="f9" y="f10"/>
                    </a:lnTo>
                    <a:lnTo>
                      <a:pt x="f11" y="f12"/>
                    </a:lnTo>
                    <a:cubicBezTo>
                      <a:pt x="f13" y="f14"/>
                      <a:pt x="f15" y="f16"/>
                      <a:pt x="f5" y="f6"/>
                    </a:cubicBezTo>
                    <a:close/>
                    <a:moveTo>
                      <a:pt x="f17" y="f6"/>
                    </a:moveTo>
                    <a:cubicBezTo>
                      <a:pt x="f18" y="f16"/>
                      <a:pt x="f19" y="f12"/>
                      <a:pt x="f20" y="f21"/>
                    </a:cubicBezTo>
                    <a:lnTo>
                      <a:pt x="f22" y="f10"/>
                    </a:lnTo>
                    <a:lnTo>
                      <a:pt x="f23" y="f8"/>
                    </a:lnTo>
                    <a:lnTo>
                      <a:pt x="f17" y="f6"/>
                    </a:lnTo>
                    <a:close/>
                    <a:moveTo>
                      <a:pt x="f24" y="f25"/>
                    </a:moveTo>
                    <a:cubicBezTo>
                      <a:pt x="f26" y="f25"/>
                      <a:pt x="f27" y="f28"/>
                      <a:pt x="f27" y="f29"/>
                    </a:cubicBezTo>
                    <a:cubicBezTo>
                      <a:pt x="f27" y="f30"/>
                      <a:pt x="f31" y="f32"/>
                      <a:pt x="f24" y="f32"/>
                    </a:cubicBezTo>
                    <a:lnTo>
                      <a:pt x="f33" y="f32"/>
                    </a:lnTo>
                    <a:cubicBezTo>
                      <a:pt x="f34" y="f32"/>
                      <a:pt x="f35" y="f30"/>
                      <a:pt x="f35" y="f29"/>
                    </a:cubicBezTo>
                    <a:cubicBezTo>
                      <a:pt x="f35" y="f28"/>
                      <a:pt x="f34" y="f25"/>
                      <a:pt x="f33" y="f25"/>
                    </a:cubicBezTo>
                    <a:close/>
                    <a:moveTo>
                      <a:pt x="f36" y="f37"/>
                    </a:moveTo>
                    <a:cubicBezTo>
                      <a:pt x="f38" y="f37"/>
                      <a:pt x="f39" y="f40"/>
                      <a:pt x="f13" y="f41"/>
                    </a:cubicBezTo>
                    <a:cubicBezTo>
                      <a:pt x="f42" y="f43"/>
                      <a:pt x="f44" y="f45"/>
                      <a:pt x="f46" y="f45"/>
                    </a:cubicBezTo>
                    <a:lnTo>
                      <a:pt x="f47" y="f45"/>
                    </a:lnTo>
                    <a:cubicBezTo>
                      <a:pt x="f48" y="f45"/>
                      <a:pt x="f2" y="f49"/>
                      <a:pt x="f2" y="f50"/>
                    </a:cubicBezTo>
                    <a:lnTo>
                      <a:pt x="f2" y="f51"/>
                    </a:lnTo>
                    <a:cubicBezTo>
                      <a:pt x="f2" y="f52"/>
                      <a:pt x="f53" y="f4"/>
                      <a:pt x="f54" y="f4"/>
                    </a:cubicBezTo>
                    <a:lnTo>
                      <a:pt x="f55" y="f4"/>
                    </a:lnTo>
                    <a:cubicBezTo>
                      <a:pt x="f56" y="f4"/>
                      <a:pt x="f57" y="f58"/>
                      <a:pt x="f57" y="f51"/>
                    </a:cubicBezTo>
                    <a:lnTo>
                      <a:pt x="f57" y="f50"/>
                    </a:lnTo>
                    <a:cubicBezTo>
                      <a:pt x="f59" y="f60"/>
                      <a:pt x="f61" y="f62"/>
                      <a:pt x="f63" y="f62"/>
                    </a:cubicBezTo>
                    <a:lnTo>
                      <a:pt x="f64" y="f62"/>
                    </a:lnTo>
                    <a:cubicBezTo>
                      <a:pt x="f65" y="f62"/>
                      <a:pt x="f66" y="f67"/>
                      <a:pt x="f68" y="f69"/>
                    </a:cubicBezTo>
                    <a:cubicBezTo>
                      <a:pt x="f70" y="f71"/>
                      <a:pt x="f72" y="f73"/>
                      <a:pt x="f74" y="f73"/>
                    </a:cubicBezTo>
                    <a:cubicBezTo>
                      <a:pt x="f75" y="f73"/>
                      <a:pt x="f76" y="f77"/>
                      <a:pt x="f78" y="f41"/>
                    </a:cubicBezTo>
                    <a:lnTo>
                      <a:pt x="f79" y="f80"/>
                    </a:lnTo>
                    <a:lnTo>
                      <a:pt x="f81" y="f41"/>
                    </a:lnTo>
                    <a:cubicBezTo>
                      <a:pt x="f82" y="f40"/>
                      <a:pt x="f83" y="f37"/>
                      <a:pt x="f36" y="f3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36" name="Google Shape;10113;p74">
              <a:extLst>
                <a:ext uri="{FF2B5EF4-FFF2-40B4-BE49-F238E27FC236}">
                  <a16:creationId xmlns:a16="http://schemas.microsoft.com/office/drawing/2014/main" id="{E38CC1DD-D6EB-5AE0-FE53-9D650E730410}"/>
                </a:ext>
              </a:extLst>
            </p:cNvPr>
            <p:cNvSpPr/>
            <p:nvPr/>
          </p:nvSpPr>
          <p:spPr>
            <a:xfrm>
              <a:off x="5229490" y="2730663"/>
              <a:ext cx="395670" cy="417039"/>
            </a:xfrm>
            <a:custGeom>
              <a:avLst/>
              <a:gdLst>
                <a:gd name="f0" fmla="val w"/>
                <a:gd name="f1" fmla="val h"/>
                <a:gd name="f2" fmla="val 0"/>
                <a:gd name="f3" fmla="val 12759"/>
                <a:gd name="f4" fmla="val 12619"/>
                <a:gd name="f5" fmla="val 10082"/>
                <a:gd name="f6" fmla="val 2190"/>
                <a:gd name="f7" fmla="val 11027"/>
                <a:gd name="f8" fmla="val 2726"/>
                <a:gd name="f9" fmla="val 8948"/>
                <a:gd name="f10" fmla="val 6317"/>
                <a:gd name="f11" fmla="val 8003"/>
                <a:gd name="f12" fmla="val 5781"/>
                <a:gd name="f13" fmla="val 8349"/>
                <a:gd name="f14" fmla="val 5151"/>
                <a:gd name="f15" fmla="val 9704"/>
                <a:gd name="f16" fmla="val 2820"/>
                <a:gd name="f17" fmla="val 7813"/>
                <a:gd name="f18" fmla="val 6601"/>
                <a:gd name="f19" fmla="val 8318"/>
                <a:gd name="f20" fmla="val 6916"/>
                <a:gd name="f21" fmla="val 7782"/>
                <a:gd name="f22" fmla="val 7262"/>
                <a:gd name="f23" fmla="val 10554"/>
                <a:gd name="f24" fmla="val 8522"/>
                <a:gd name="f25" fmla="val 10806"/>
                <a:gd name="f26" fmla="val 10964"/>
                <a:gd name="f27" fmla="val 8711"/>
                <a:gd name="f28" fmla="val 8900"/>
                <a:gd name="f29" fmla="val 9153"/>
                <a:gd name="f30" fmla="val 9342"/>
                <a:gd name="f31" fmla="val 5608"/>
                <a:gd name="f32" fmla="val 5356"/>
                <a:gd name="f33" fmla="val 5167"/>
                <a:gd name="f34" fmla="val 8680"/>
                <a:gd name="f35" fmla="val 3088"/>
                <a:gd name="f36" fmla="val 5592"/>
                <a:gd name="f37" fmla="val 3308"/>
                <a:gd name="f38" fmla="val 3497"/>
                <a:gd name="f39" fmla="val 5813"/>
                <a:gd name="f40" fmla="val 6002"/>
                <a:gd name="f41" fmla="val 6286"/>
                <a:gd name="f42" fmla="val 3970"/>
                <a:gd name="f43" fmla="val 6443"/>
                <a:gd name="f44" fmla="val 4348"/>
                <a:gd name="f45" fmla="val 7451"/>
                <a:gd name="f46" fmla="val 7703"/>
                <a:gd name="f47" fmla="val 4159"/>
                <a:gd name="f48" fmla="val 7861"/>
                <a:gd name="f49" fmla="val 3907"/>
                <a:gd name="f50" fmla="val 3655"/>
                <a:gd name="f51" fmla="val 7640"/>
                <a:gd name="f52" fmla="val 7231"/>
                <a:gd name="f53" fmla="val 7010"/>
                <a:gd name="f54" fmla="val 2836"/>
                <a:gd name="f55" fmla="val 2678"/>
                <a:gd name="f56" fmla="val 3025"/>
                <a:gd name="f57" fmla="val 7924"/>
                <a:gd name="f58" fmla="val 3340"/>
                <a:gd name="f59" fmla="val 8176"/>
                <a:gd name="f60" fmla="val 3781"/>
                <a:gd name="f61" fmla="val 8491"/>
                <a:gd name="f62" fmla="val 8869"/>
                <a:gd name="f63" fmla="val 9531"/>
                <a:gd name="f64" fmla="val 10098"/>
                <a:gd name="f65" fmla="val 10539"/>
                <a:gd name="f66" fmla="val 10728"/>
                <a:gd name="f67" fmla="val 11011"/>
                <a:gd name="f68" fmla="val 11232"/>
                <a:gd name="f69" fmla="val 11452"/>
                <a:gd name="f70" fmla="val 2206"/>
                <a:gd name="f71" fmla="val 10570"/>
                <a:gd name="f72" fmla="val 1859"/>
                <a:gd name="f73" fmla="val 9310"/>
                <a:gd name="f74" fmla="val 2048"/>
                <a:gd name="f75" fmla="val 9121"/>
                <a:gd name="f76" fmla="val 2300"/>
                <a:gd name="f77" fmla="val 2521"/>
                <a:gd name="f78" fmla="val 9783"/>
                <a:gd name="f79" fmla="val 2867"/>
                <a:gd name="f80" fmla="val 9940"/>
                <a:gd name="f81" fmla="val 9751"/>
                <a:gd name="f82" fmla="val 3182"/>
                <a:gd name="f83" fmla="val 9089"/>
                <a:gd name="f84" fmla="val 8837"/>
                <a:gd name="f85" fmla="val 2395"/>
                <a:gd name="f86" fmla="val 8113"/>
                <a:gd name="f87" fmla="val 6475"/>
                <a:gd name="f88" fmla="val 5750"/>
                <a:gd name="f89" fmla="val 11200"/>
                <a:gd name="f90" fmla="val 11641"/>
                <a:gd name="f91" fmla="val 11830"/>
                <a:gd name="f92" fmla="val 10933"/>
                <a:gd name="f93" fmla="val 1"/>
                <a:gd name="f94" fmla="val 10599"/>
                <a:gd name="f95" fmla="val 10280"/>
                <a:gd name="f96" fmla="val 176"/>
                <a:gd name="f97" fmla="val 10113"/>
                <a:gd name="f98" fmla="val 489"/>
                <a:gd name="f99" fmla="val 7877"/>
                <a:gd name="f100" fmla="val 4395"/>
                <a:gd name="f101" fmla="val 1229"/>
                <a:gd name="f102" fmla="val 567"/>
                <a:gd name="f103" fmla="val 4931"/>
                <a:gd name="f104" fmla="val 11389"/>
                <a:gd name="f105" fmla="val 12051"/>
                <a:gd name="f106" fmla="val 12618"/>
                <a:gd name="f107" fmla="val 11437"/>
                <a:gd name="f108" fmla="val 12098"/>
                <a:gd name="f109" fmla="val 12697"/>
                <a:gd name="f110" fmla="val 12082"/>
                <a:gd name="f111" fmla="val 12602"/>
                <a:gd name="f112" fmla="val 12067"/>
                <a:gd name="f113" fmla="val 11374"/>
                <a:gd name="f114" fmla="val 12476"/>
                <a:gd name="f115" fmla="val 1875"/>
                <a:gd name="f116" fmla="val 12760"/>
                <a:gd name="f117" fmla="val 1402"/>
                <a:gd name="f118" fmla="val 804"/>
                <a:gd name="f119" fmla="val 12130"/>
                <a:gd name="f120" fmla="val 583"/>
                <a:gd name="f121" fmla="val 142"/>
                <a:gd name="f122" fmla="val 11277"/>
                <a:gd name="f123" fmla="val 46"/>
                <a:gd name="f124" fmla="val 11103"/>
                <a:gd name="f125" fmla="*/ f0 1 12759"/>
                <a:gd name="f126" fmla="*/ f1 1 12619"/>
                <a:gd name="f127" fmla="val f2"/>
                <a:gd name="f128" fmla="val f3"/>
                <a:gd name="f129" fmla="val f4"/>
                <a:gd name="f130" fmla="+- f129 0 f127"/>
                <a:gd name="f131" fmla="+- f128 0 f127"/>
                <a:gd name="f132" fmla="*/ f131 1 12759"/>
                <a:gd name="f133" fmla="*/ f130 1 12619"/>
                <a:gd name="f134" fmla="*/ f127 1 f132"/>
                <a:gd name="f135" fmla="*/ f128 1 f132"/>
                <a:gd name="f136" fmla="*/ f127 1 f133"/>
                <a:gd name="f137" fmla="*/ f129 1 f133"/>
                <a:gd name="f138" fmla="*/ f134 f125 1"/>
                <a:gd name="f139" fmla="*/ f135 f125 1"/>
                <a:gd name="f140" fmla="*/ f137 f126 1"/>
                <a:gd name="f141" fmla="*/ f136 f126 1"/>
              </a:gdLst>
              <a:ahLst/>
              <a:cxnLst>
                <a:cxn ang="3cd4">
                  <a:pos x="hc" y="t"/>
                </a:cxn>
                <a:cxn ang="0">
                  <a:pos x="r" y="vc"/>
                </a:cxn>
                <a:cxn ang="cd4">
                  <a:pos x="hc" y="b"/>
                </a:cxn>
                <a:cxn ang="cd2">
                  <a:pos x="l" y="vc"/>
                </a:cxn>
              </a:cxnLst>
              <a:rect l="f138" t="f141" r="f139" b="f140"/>
              <a:pathLst>
                <a:path w="12759" h="12619">
                  <a:moveTo>
                    <a:pt x="f5" y="f6"/>
                  </a:moveTo>
                  <a:lnTo>
                    <a:pt x="f7" y="f8"/>
                  </a:lnTo>
                  <a:lnTo>
                    <a:pt x="f9" y="f10"/>
                  </a:lnTo>
                  <a:lnTo>
                    <a:pt x="f11" y="f12"/>
                  </a:lnTo>
                  <a:cubicBezTo>
                    <a:pt x="f13" y="f14"/>
                    <a:pt x="f15" y="f16"/>
                    <a:pt x="f5" y="f6"/>
                  </a:cubicBezTo>
                  <a:close/>
                  <a:moveTo>
                    <a:pt x="f17" y="f18"/>
                  </a:moveTo>
                  <a:lnTo>
                    <a:pt x="f19" y="f20"/>
                  </a:lnTo>
                  <a:lnTo>
                    <a:pt x="f21" y="f22"/>
                  </a:lnTo>
                  <a:lnTo>
                    <a:pt x="f17" y="f18"/>
                  </a:lnTo>
                  <a:close/>
                  <a:moveTo>
                    <a:pt x="f23" y="f24"/>
                  </a:moveTo>
                  <a:cubicBezTo>
                    <a:pt x="f25" y="f24"/>
                    <a:pt x="f26" y="f27"/>
                    <a:pt x="f26" y="f28"/>
                  </a:cubicBezTo>
                  <a:cubicBezTo>
                    <a:pt x="f26" y="f29"/>
                    <a:pt x="f25" y="f30"/>
                    <a:pt x="f23" y="f30"/>
                  </a:cubicBezTo>
                  <a:lnTo>
                    <a:pt x="f31" y="f30"/>
                  </a:lnTo>
                  <a:cubicBezTo>
                    <a:pt x="f32" y="f30"/>
                    <a:pt x="f33" y="f29"/>
                    <a:pt x="f33" y="f28"/>
                  </a:cubicBezTo>
                  <a:cubicBezTo>
                    <a:pt x="f33" y="f34"/>
                    <a:pt x="f32" y="f24"/>
                    <a:pt x="f31" y="f24"/>
                  </a:cubicBezTo>
                  <a:close/>
                  <a:moveTo>
                    <a:pt x="f35" y="f36"/>
                  </a:moveTo>
                  <a:cubicBezTo>
                    <a:pt x="f37" y="f36"/>
                    <a:pt x="f38" y="f39"/>
                    <a:pt x="f38" y="f40"/>
                  </a:cubicBezTo>
                  <a:lnTo>
                    <a:pt x="f38" y="f41"/>
                  </a:lnTo>
                  <a:cubicBezTo>
                    <a:pt x="f42" y="f43"/>
                    <a:pt x="f44" y="f20"/>
                    <a:pt x="f44" y="f45"/>
                  </a:cubicBezTo>
                  <a:cubicBezTo>
                    <a:pt x="f44" y="f46"/>
                    <a:pt x="f47" y="f48"/>
                    <a:pt x="f49" y="f48"/>
                  </a:cubicBezTo>
                  <a:cubicBezTo>
                    <a:pt x="f50" y="f48"/>
                    <a:pt x="f38" y="f51"/>
                    <a:pt x="f38" y="f45"/>
                  </a:cubicBezTo>
                  <a:cubicBezTo>
                    <a:pt x="f38" y="f52"/>
                    <a:pt x="f37" y="f53"/>
                    <a:pt x="f35" y="f53"/>
                  </a:cubicBezTo>
                  <a:cubicBezTo>
                    <a:pt x="f54" y="f53"/>
                    <a:pt x="f55" y="f52"/>
                    <a:pt x="f55" y="f45"/>
                  </a:cubicBezTo>
                  <a:cubicBezTo>
                    <a:pt x="f55" y="f46"/>
                    <a:pt x="f56" y="f57"/>
                    <a:pt x="f58" y="f59"/>
                  </a:cubicBezTo>
                  <a:cubicBezTo>
                    <a:pt x="f60" y="f61"/>
                    <a:pt x="f44" y="f62"/>
                    <a:pt x="f44" y="f63"/>
                  </a:cubicBezTo>
                  <a:cubicBezTo>
                    <a:pt x="f44" y="f64"/>
                    <a:pt x="f42" y="f65"/>
                    <a:pt x="f38" y="f66"/>
                  </a:cubicBezTo>
                  <a:lnTo>
                    <a:pt x="f38" y="f67"/>
                  </a:lnTo>
                  <a:cubicBezTo>
                    <a:pt x="f38" y="f68"/>
                    <a:pt x="f37" y="f69"/>
                    <a:pt x="f35" y="f69"/>
                  </a:cubicBezTo>
                  <a:cubicBezTo>
                    <a:pt x="f54" y="f69"/>
                    <a:pt x="f55" y="f68"/>
                    <a:pt x="f55" y="f67"/>
                  </a:cubicBezTo>
                  <a:lnTo>
                    <a:pt x="f55" y="f66"/>
                  </a:lnTo>
                  <a:cubicBezTo>
                    <a:pt x="f70" y="f71"/>
                    <a:pt x="f72" y="f64"/>
                    <a:pt x="f72" y="f63"/>
                  </a:cubicBezTo>
                  <a:cubicBezTo>
                    <a:pt x="f72" y="f73"/>
                    <a:pt x="f74" y="f75"/>
                    <a:pt x="f76" y="f75"/>
                  </a:cubicBezTo>
                  <a:cubicBezTo>
                    <a:pt x="f77" y="f75"/>
                    <a:pt x="f55" y="f73"/>
                    <a:pt x="f55" y="f63"/>
                  </a:cubicBezTo>
                  <a:cubicBezTo>
                    <a:pt x="f55" y="f78"/>
                    <a:pt x="f79" y="f80"/>
                    <a:pt x="f35" y="f80"/>
                  </a:cubicBezTo>
                  <a:cubicBezTo>
                    <a:pt x="f37" y="f80"/>
                    <a:pt x="f38" y="f81"/>
                    <a:pt x="f38" y="f63"/>
                  </a:cubicBezTo>
                  <a:cubicBezTo>
                    <a:pt x="f38" y="f73"/>
                    <a:pt x="f82" y="f83"/>
                    <a:pt x="f54" y="f84"/>
                  </a:cubicBezTo>
                  <a:cubicBezTo>
                    <a:pt x="f85" y="f24"/>
                    <a:pt x="f72" y="f86"/>
                    <a:pt x="f72" y="f45"/>
                  </a:cubicBezTo>
                  <a:cubicBezTo>
                    <a:pt x="f72" y="f20"/>
                    <a:pt x="f70" y="f87"/>
                    <a:pt x="f55" y="f41"/>
                  </a:cubicBezTo>
                  <a:lnTo>
                    <a:pt x="f55" y="f40"/>
                  </a:lnTo>
                  <a:cubicBezTo>
                    <a:pt x="f55" y="f88"/>
                    <a:pt x="f79" y="f36"/>
                    <a:pt x="f35" y="f36"/>
                  </a:cubicBezTo>
                  <a:close/>
                  <a:moveTo>
                    <a:pt x="f23" y="f67"/>
                  </a:moveTo>
                  <a:cubicBezTo>
                    <a:pt x="f25" y="f67"/>
                    <a:pt x="f26" y="f89"/>
                    <a:pt x="f26" y="f69"/>
                  </a:cubicBezTo>
                  <a:cubicBezTo>
                    <a:pt x="f26" y="f90"/>
                    <a:pt x="f25" y="f91"/>
                    <a:pt x="f23" y="f91"/>
                  </a:cubicBezTo>
                  <a:lnTo>
                    <a:pt x="f31" y="f91"/>
                  </a:lnTo>
                  <a:cubicBezTo>
                    <a:pt x="f32" y="f91"/>
                    <a:pt x="f33" y="f90"/>
                    <a:pt x="f33" y="f69"/>
                  </a:cubicBezTo>
                  <a:cubicBezTo>
                    <a:pt x="f33" y="f89"/>
                    <a:pt x="f32" y="f67"/>
                    <a:pt x="f31" y="f67"/>
                  </a:cubicBezTo>
                  <a:close/>
                  <a:moveTo>
                    <a:pt x="f92" y="f93"/>
                  </a:moveTo>
                  <a:cubicBezTo>
                    <a:pt x="f94" y="f93"/>
                    <a:pt x="f95" y="f96"/>
                    <a:pt x="f97" y="f98"/>
                  </a:cubicBezTo>
                  <a:lnTo>
                    <a:pt x="f99" y="f100"/>
                  </a:lnTo>
                  <a:lnTo>
                    <a:pt x="f101" y="f100"/>
                  </a:lnTo>
                  <a:cubicBezTo>
                    <a:pt x="f102" y="f100"/>
                    <a:pt x="f2" y="f103"/>
                    <a:pt x="f2" y="f36"/>
                  </a:cubicBezTo>
                  <a:lnTo>
                    <a:pt x="f2" y="f104"/>
                  </a:lnTo>
                  <a:cubicBezTo>
                    <a:pt x="f2" y="f105"/>
                    <a:pt x="f102" y="f106"/>
                    <a:pt x="f101" y="f106"/>
                  </a:cubicBezTo>
                  <a:lnTo>
                    <a:pt x="f107" y="f106"/>
                  </a:lnTo>
                  <a:cubicBezTo>
                    <a:pt x="f108" y="f106"/>
                    <a:pt x="f109" y="f110"/>
                    <a:pt x="f109" y="f104"/>
                  </a:cubicBezTo>
                  <a:lnTo>
                    <a:pt x="f109" y="f36"/>
                  </a:lnTo>
                  <a:cubicBezTo>
                    <a:pt x="f111" y="f103"/>
                    <a:pt x="f112" y="f100"/>
                    <a:pt x="f113" y="f100"/>
                  </a:cubicBezTo>
                  <a:lnTo>
                    <a:pt x="f7" y="f100"/>
                  </a:lnTo>
                  <a:lnTo>
                    <a:pt x="f114" y="f115"/>
                  </a:lnTo>
                  <a:cubicBezTo>
                    <a:pt x="f116" y="f117"/>
                    <a:pt x="f111" y="f118"/>
                    <a:pt x="f119" y="f120"/>
                  </a:cubicBezTo>
                  <a:lnTo>
                    <a:pt x="f107" y="f121"/>
                  </a:lnTo>
                  <a:cubicBezTo>
                    <a:pt x="f122" y="f123"/>
                    <a:pt x="f124" y="f93"/>
                    <a:pt x="f92" y="f93"/>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37" name="Google Shape;10118;p74">
              <a:extLst>
                <a:ext uri="{FF2B5EF4-FFF2-40B4-BE49-F238E27FC236}">
                  <a16:creationId xmlns:a16="http://schemas.microsoft.com/office/drawing/2014/main" id="{7132F296-016A-6777-CBFE-234F70C7D35F}"/>
                </a:ext>
              </a:extLst>
            </p:cNvPr>
            <p:cNvGrpSpPr/>
            <p:nvPr/>
          </p:nvGrpSpPr>
          <p:grpSpPr>
            <a:xfrm>
              <a:off x="8474320" y="2073136"/>
              <a:ext cx="350645" cy="379421"/>
              <a:chOff x="8474320" y="2073136"/>
              <a:chExt cx="350645" cy="379421"/>
            </a:xfrm>
          </p:grpSpPr>
          <p:sp>
            <p:nvSpPr>
              <p:cNvPr id="38" name="Google Shape;10119;p74">
                <a:extLst>
                  <a:ext uri="{FF2B5EF4-FFF2-40B4-BE49-F238E27FC236}">
                    <a16:creationId xmlns:a16="http://schemas.microsoft.com/office/drawing/2014/main" id="{5C48F60D-68A3-371A-A26C-BAD0107ACC74}"/>
                  </a:ext>
                </a:extLst>
              </p:cNvPr>
              <p:cNvSpPr/>
              <p:nvPr/>
            </p:nvSpPr>
            <p:spPr>
              <a:xfrm>
                <a:off x="8474320" y="2353190"/>
                <a:ext cx="101205" cy="99367"/>
              </a:xfrm>
              <a:custGeom>
                <a:avLst/>
                <a:gdLst>
                  <a:gd name="f0" fmla="val w"/>
                  <a:gd name="f1" fmla="val h"/>
                  <a:gd name="f2" fmla="val 0"/>
                  <a:gd name="f3" fmla="val 3592"/>
                  <a:gd name="f4" fmla="val 3309"/>
                  <a:gd name="f5" fmla="val 1796"/>
                  <a:gd name="f6" fmla="val 851"/>
                  <a:gd name="f7" fmla="val 2048"/>
                  <a:gd name="f8" fmla="val 2237"/>
                  <a:gd name="f9" fmla="val 1071"/>
                  <a:gd name="f10" fmla="val 1260"/>
                  <a:gd name="f11" fmla="val 1449"/>
                  <a:gd name="f12" fmla="val 1701"/>
                  <a:gd name="f13" fmla="val 1576"/>
                  <a:gd name="f14" fmla="val 1418"/>
                  <a:gd name="f15" fmla="val 1481"/>
                  <a:gd name="f16" fmla="val 1008"/>
                  <a:gd name="f17" fmla="val 2079"/>
                  <a:gd name="f18" fmla="val 2741"/>
                  <a:gd name="f19" fmla="val 536"/>
                  <a:gd name="f20" fmla="val 3308"/>
                  <a:gd name="f21" fmla="val 1229"/>
                  <a:gd name="f22" fmla="val 2332"/>
                  <a:gd name="f23" fmla="val 2993"/>
                  <a:gd name="f24" fmla="*/ f0 1 3592"/>
                  <a:gd name="f25" fmla="*/ f1 1 3309"/>
                  <a:gd name="f26" fmla="val f2"/>
                  <a:gd name="f27" fmla="val f3"/>
                  <a:gd name="f28" fmla="val f4"/>
                  <a:gd name="f29" fmla="+- f28 0 f26"/>
                  <a:gd name="f30" fmla="+- f27 0 f26"/>
                  <a:gd name="f31" fmla="*/ f30 1 3592"/>
                  <a:gd name="f32" fmla="*/ f29 1 3309"/>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3592" h="3309">
                    <a:moveTo>
                      <a:pt x="f5" y="f6"/>
                    </a:moveTo>
                    <a:cubicBezTo>
                      <a:pt x="f7" y="f6"/>
                      <a:pt x="f8" y="f9"/>
                      <a:pt x="f8" y="f10"/>
                    </a:cubicBezTo>
                    <a:cubicBezTo>
                      <a:pt x="f8" y="f11"/>
                      <a:pt x="f7" y="f12"/>
                      <a:pt x="f5" y="f12"/>
                    </a:cubicBezTo>
                    <a:cubicBezTo>
                      <a:pt x="f13" y="f12"/>
                      <a:pt x="f14" y="f15"/>
                      <a:pt x="f14" y="f10"/>
                    </a:cubicBezTo>
                    <a:cubicBezTo>
                      <a:pt x="f14" y="f16"/>
                      <a:pt x="f13" y="f6"/>
                      <a:pt x="f5" y="f6"/>
                    </a:cubicBezTo>
                    <a:close/>
                    <a:moveTo>
                      <a:pt x="f2" y="f2"/>
                    </a:moveTo>
                    <a:lnTo>
                      <a:pt x="f2" y="f17"/>
                    </a:lnTo>
                    <a:cubicBezTo>
                      <a:pt x="f2" y="f18"/>
                      <a:pt x="f19" y="f20"/>
                      <a:pt x="f21" y="f20"/>
                    </a:cubicBezTo>
                    <a:lnTo>
                      <a:pt x="f22" y="f20"/>
                    </a:lnTo>
                    <a:cubicBezTo>
                      <a:pt x="f23" y="f20"/>
                      <a:pt x="f3" y="f18"/>
                      <a:pt x="f3" y="f17"/>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9" name="Google Shape;10120;p74">
                <a:extLst>
                  <a:ext uri="{FF2B5EF4-FFF2-40B4-BE49-F238E27FC236}">
                    <a16:creationId xmlns:a16="http://schemas.microsoft.com/office/drawing/2014/main" id="{F0B6DC20-FE12-9639-3F75-35DA7AEDC12A}"/>
                  </a:ext>
                </a:extLst>
              </p:cNvPr>
              <p:cNvSpPr/>
              <p:nvPr/>
            </p:nvSpPr>
            <p:spPr>
              <a:xfrm>
                <a:off x="8475189" y="2073136"/>
                <a:ext cx="101233" cy="255492"/>
              </a:xfrm>
              <a:custGeom>
                <a:avLst/>
                <a:gdLst>
                  <a:gd name="f0" fmla="val w"/>
                  <a:gd name="f1" fmla="val h"/>
                  <a:gd name="f2" fmla="val 0"/>
                  <a:gd name="f3" fmla="val 3593"/>
                  <a:gd name="f4" fmla="val 8508"/>
                  <a:gd name="f5" fmla="val 1734"/>
                  <a:gd name="f6" fmla="val 1607"/>
                  <a:gd name="f7" fmla="val 1923"/>
                  <a:gd name="f8" fmla="val 2175"/>
                  <a:gd name="f9" fmla="val 1797"/>
                  <a:gd name="f10" fmla="val 2049"/>
                  <a:gd name="f11" fmla="val 7278"/>
                  <a:gd name="f12" fmla="val 7499"/>
                  <a:gd name="f13" fmla="val 1986"/>
                  <a:gd name="f14" fmla="val 7656"/>
                  <a:gd name="f15" fmla="val 1513"/>
                  <a:gd name="f16" fmla="val 1356"/>
                  <a:gd name="f17" fmla="val 7467"/>
                  <a:gd name="f18" fmla="val 1545"/>
                  <a:gd name="f19" fmla="val 1230"/>
                  <a:gd name="f20" fmla="val 1"/>
                  <a:gd name="f21" fmla="val 568"/>
                  <a:gd name="f22" fmla="val 536"/>
                  <a:gd name="f23" fmla="val 1198"/>
                  <a:gd name="f24" fmla="val 8507"/>
                  <a:gd name="f25" fmla="val 3561"/>
                  <a:gd name="f26" fmla="val 2994"/>
                  <a:gd name="f27" fmla="val 2332"/>
                  <a:gd name="f28" fmla="*/ f0 1 3593"/>
                  <a:gd name="f29" fmla="*/ f1 1 8508"/>
                  <a:gd name="f30" fmla="val f2"/>
                  <a:gd name="f31" fmla="val f3"/>
                  <a:gd name="f32" fmla="val f4"/>
                  <a:gd name="f33" fmla="+- f32 0 f30"/>
                  <a:gd name="f34" fmla="+- f31 0 f30"/>
                  <a:gd name="f35" fmla="*/ f34 1 3593"/>
                  <a:gd name="f36" fmla="*/ f33 1 8508"/>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3593" h="8508">
                    <a:moveTo>
                      <a:pt x="f5" y="f6"/>
                    </a:moveTo>
                    <a:cubicBezTo>
                      <a:pt x="f7" y="f6"/>
                      <a:pt x="f8" y="f9"/>
                      <a:pt x="f8" y="f10"/>
                    </a:cubicBezTo>
                    <a:lnTo>
                      <a:pt x="f8" y="f11"/>
                    </a:lnTo>
                    <a:cubicBezTo>
                      <a:pt x="f8" y="f12"/>
                      <a:pt x="f13" y="f14"/>
                      <a:pt x="f5" y="f14"/>
                    </a:cubicBezTo>
                    <a:cubicBezTo>
                      <a:pt x="f15" y="f14"/>
                      <a:pt x="f16" y="f17"/>
                      <a:pt x="f16" y="f11"/>
                    </a:cubicBezTo>
                    <a:lnTo>
                      <a:pt x="f16" y="f10"/>
                    </a:lnTo>
                    <a:cubicBezTo>
                      <a:pt x="f16" y="f9"/>
                      <a:pt x="f18" y="f6"/>
                      <a:pt x="f5" y="f6"/>
                    </a:cubicBezTo>
                    <a:close/>
                    <a:moveTo>
                      <a:pt x="f19" y="f20"/>
                    </a:moveTo>
                    <a:cubicBezTo>
                      <a:pt x="f21" y="f20"/>
                      <a:pt x="f20" y="f22"/>
                      <a:pt x="f20" y="f23"/>
                    </a:cubicBezTo>
                    <a:lnTo>
                      <a:pt x="f20" y="f24"/>
                    </a:lnTo>
                    <a:lnTo>
                      <a:pt x="f3" y="f24"/>
                    </a:lnTo>
                    <a:lnTo>
                      <a:pt x="f3" y="f23"/>
                    </a:lnTo>
                    <a:cubicBezTo>
                      <a:pt x="f25" y="f22"/>
                      <a:pt x="f26" y="f20"/>
                      <a:pt x="f27" y="f20"/>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0" name="Google Shape;10121;p74">
                <a:extLst>
                  <a:ext uri="{FF2B5EF4-FFF2-40B4-BE49-F238E27FC236}">
                    <a16:creationId xmlns:a16="http://schemas.microsoft.com/office/drawing/2014/main" id="{ED214AC3-CD61-176E-B57C-9190258DFC3D}"/>
                  </a:ext>
                </a:extLst>
              </p:cNvPr>
              <p:cNvSpPr/>
              <p:nvPr/>
            </p:nvSpPr>
            <p:spPr>
              <a:xfrm>
                <a:off x="8598606" y="2353190"/>
                <a:ext cx="101205" cy="99367"/>
              </a:xfrm>
              <a:custGeom>
                <a:avLst/>
                <a:gdLst>
                  <a:gd name="f0" fmla="val w"/>
                  <a:gd name="f1" fmla="val h"/>
                  <a:gd name="f2" fmla="val 0"/>
                  <a:gd name="f3" fmla="val 3592"/>
                  <a:gd name="f4" fmla="val 3309"/>
                  <a:gd name="f5" fmla="val 1796"/>
                  <a:gd name="f6" fmla="val 851"/>
                  <a:gd name="f7" fmla="val 2048"/>
                  <a:gd name="f8" fmla="val 2205"/>
                  <a:gd name="f9" fmla="val 1071"/>
                  <a:gd name="f10" fmla="val 1260"/>
                  <a:gd name="f11" fmla="val 1449"/>
                  <a:gd name="f12" fmla="val 2016"/>
                  <a:gd name="f13" fmla="val 1701"/>
                  <a:gd name="f14" fmla="val 1575"/>
                  <a:gd name="f15" fmla="val 1386"/>
                  <a:gd name="f16" fmla="val 1481"/>
                  <a:gd name="f17" fmla="val 1008"/>
                  <a:gd name="f18" fmla="val 2079"/>
                  <a:gd name="f19" fmla="val 2741"/>
                  <a:gd name="f20" fmla="val 536"/>
                  <a:gd name="f21" fmla="val 3308"/>
                  <a:gd name="f22" fmla="val 2363"/>
                  <a:gd name="f23" fmla="val 3025"/>
                  <a:gd name="f24" fmla="*/ f0 1 3592"/>
                  <a:gd name="f25" fmla="*/ f1 1 3309"/>
                  <a:gd name="f26" fmla="val f2"/>
                  <a:gd name="f27" fmla="val f3"/>
                  <a:gd name="f28" fmla="val f4"/>
                  <a:gd name="f29" fmla="+- f28 0 f26"/>
                  <a:gd name="f30" fmla="+- f27 0 f26"/>
                  <a:gd name="f31" fmla="*/ f30 1 3592"/>
                  <a:gd name="f32" fmla="*/ f29 1 3309"/>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3592" h="3309">
                    <a:moveTo>
                      <a:pt x="f5" y="f6"/>
                    </a:moveTo>
                    <a:cubicBezTo>
                      <a:pt x="f7" y="f6"/>
                      <a:pt x="f8" y="f9"/>
                      <a:pt x="f8" y="f10"/>
                    </a:cubicBezTo>
                    <a:cubicBezTo>
                      <a:pt x="f8" y="f11"/>
                      <a:pt x="f12" y="f13"/>
                      <a:pt x="f5" y="f13"/>
                    </a:cubicBezTo>
                    <a:cubicBezTo>
                      <a:pt x="f14" y="f13"/>
                      <a:pt x="f15" y="f16"/>
                      <a:pt x="f15" y="f10"/>
                    </a:cubicBezTo>
                    <a:cubicBezTo>
                      <a:pt x="f15" y="f17"/>
                      <a:pt x="f14" y="f6"/>
                      <a:pt x="f5" y="f6"/>
                    </a:cubicBezTo>
                    <a:close/>
                    <a:moveTo>
                      <a:pt x="f2" y="f2"/>
                    </a:moveTo>
                    <a:lnTo>
                      <a:pt x="f2" y="f18"/>
                    </a:lnTo>
                    <a:cubicBezTo>
                      <a:pt x="f2" y="f19"/>
                      <a:pt x="f20" y="f21"/>
                      <a:pt x="f10" y="f21"/>
                    </a:cubicBezTo>
                    <a:lnTo>
                      <a:pt x="f22" y="f21"/>
                    </a:lnTo>
                    <a:cubicBezTo>
                      <a:pt x="f23" y="f21"/>
                      <a:pt x="f3" y="f19"/>
                      <a:pt x="f3" y="f18"/>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1" name="Google Shape;10122;p74">
                <a:extLst>
                  <a:ext uri="{FF2B5EF4-FFF2-40B4-BE49-F238E27FC236}">
                    <a16:creationId xmlns:a16="http://schemas.microsoft.com/office/drawing/2014/main" id="{7C9446B1-36BE-B50C-EBD4-1035EF148774}"/>
                  </a:ext>
                </a:extLst>
              </p:cNvPr>
              <p:cNvSpPr/>
              <p:nvPr/>
            </p:nvSpPr>
            <p:spPr>
              <a:xfrm>
                <a:off x="8598606" y="2073136"/>
                <a:ext cx="101205" cy="255492"/>
              </a:xfrm>
              <a:custGeom>
                <a:avLst/>
                <a:gdLst>
                  <a:gd name="f0" fmla="val w"/>
                  <a:gd name="f1" fmla="val h"/>
                  <a:gd name="f2" fmla="val 0"/>
                  <a:gd name="f3" fmla="val 3592"/>
                  <a:gd name="f4" fmla="val 8508"/>
                  <a:gd name="f5" fmla="val 1796"/>
                  <a:gd name="f6" fmla="val 1607"/>
                  <a:gd name="f7" fmla="val 2048"/>
                  <a:gd name="f8" fmla="val 2205"/>
                  <a:gd name="f9" fmla="val 1797"/>
                  <a:gd name="f10" fmla="val 2049"/>
                  <a:gd name="f11" fmla="val 7278"/>
                  <a:gd name="f12" fmla="val 7499"/>
                  <a:gd name="f13" fmla="val 2016"/>
                  <a:gd name="f14" fmla="val 7656"/>
                  <a:gd name="f15" fmla="val 1386"/>
                  <a:gd name="f16" fmla="val 7467"/>
                  <a:gd name="f17" fmla="val 1575"/>
                  <a:gd name="f18" fmla="val 1260"/>
                  <a:gd name="f19" fmla="val 1"/>
                  <a:gd name="f20" fmla="val 599"/>
                  <a:gd name="f21" fmla="val 536"/>
                  <a:gd name="f22" fmla="val 1198"/>
                  <a:gd name="f23" fmla="val 8507"/>
                  <a:gd name="f24" fmla="val 3025"/>
                  <a:gd name="f25" fmla="val 2363"/>
                  <a:gd name="f26" fmla="*/ f0 1 3592"/>
                  <a:gd name="f27" fmla="*/ f1 1 8508"/>
                  <a:gd name="f28" fmla="val f2"/>
                  <a:gd name="f29" fmla="val f3"/>
                  <a:gd name="f30" fmla="val f4"/>
                  <a:gd name="f31" fmla="+- f30 0 f28"/>
                  <a:gd name="f32" fmla="+- f29 0 f28"/>
                  <a:gd name="f33" fmla="*/ f32 1 3592"/>
                  <a:gd name="f34" fmla="*/ f31 1 8508"/>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3592" h="8508">
                    <a:moveTo>
                      <a:pt x="f5" y="f6"/>
                    </a:moveTo>
                    <a:cubicBezTo>
                      <a:pt x="f7" y="f6"/>
                      <a:pt x="f8" y="f9"/>
                      <a:pt x="f8" y="f10"/>
                    </a:cubicBezTo>
                    <a:lnTo>
                      <a:pt x="f8" y="f11"/>
                    </a:lnTo>
                    <a:cubicBezTo>
                      <a:pt x="f8" y="f12"/>
                      <a:pt x="f13" y="f14"/>
                      <a:pt x="f5" y="f14"/>
                    </a:cubicBezTo>
                    <a:cubicBezTo>
                      <a:pt x="f6" y="f14"/>
                      <a:pt x="f15" y="f16"/>
                      <a:pt x="f15" y="f11"/>
                    </a:cubicBezTo>
                    <a:lnTo>
                      <a:pt x="f15" y="f10"/>
                    </a:lnTo>
                    <a:cubicBezTo>
                      <a:pt x="f15" y="f9"/>
                      <a:pt x="f17" y="f6"/>
                      <a:pt x="f5" y="f6"/>
                    </a:cubicBezTo>
                    <a:close/>
                    <a:moveTo>
                      <a:pt x="f18" y="f19"/>
                    </a:moveTo>
                    <a:cubicBezTo>
                      <a:pt x="f20" y="f19"/>
                      <a:pt x="f2" y="f21"/>
                      <a:pt x="f2" y="f22"/>
                    </a:cubicBezTo>
                    <a:lnTo>
                      <a:pt x="f2" y="f23"/>
                    </a:lnTo>
                    <a:lnTo>
                      <a:pt x="f3" y="f23"/>
                    </a:lnTo>
                    <a:lnTo>
                      <a:pt x="f3" y="f22"/>
                    </a:lnTo>
                    <a:cubicBezTo>
                      <a:pt x="f3" y="f21"/>
                      <a:pt x="f24" y="f19"/>
                      <a:pt x="f25" y="f19"/>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2" name="Google Shape;10123;p74">
                <a:extLst>
                  <a:ext uri="{FF2B5EF4-FFF2-40B4-BE49-F238E27FC236}">
                    <a16:creationId xmlns:a16="http://schemas.microsoft.com/office/drawing/2014/main" id="{89A13F1B-AB61-F5E0-E4E4-81BC4F6DA4A6}"/>
                  </a:ext>
                </a:extLst>
              </p:cNvPr>
              <p:cNvSpPr/>
              <p:nvPr/>
            </p:nvSpPr>
            <p:spPr>
              <a:xfrm>
                <a:off x="8721986" y="2353190"/>
                <a:ext cx="101205" cy="99367"/>
              </a:xfrm>
              <a:custGeom>
                <a:avLst/>
                <a:gdLst>
                  <a:gd name="f0" fmla="val w"/>
                  <a:gd name="f1" fmla="val h"/>
                  <a:gd name="f2" fmla="val 0"/>
                  <a:gd name="f3" fmla="val 3592"/>
                  <a:gd name="f4" fmla="val 3309"/>
                  <a:gd name="f5" fmla="val 1828"/>
                  <a:gd name="f6" fmla="val 851"/>
                  <a:gd name="f7" fmla="val 2080"/>
                  <a:gd name="f8" fmla="val 2269"/>
                  <a:gd name="f9" fmla="val 1071"/>
                  <a:gd name="f10" fmla="val 1260"/>
                  <a:gd name="f11" fmla="val 1449"/>
                  <a:gd name="f12" fmla="val 1701"/>
                  <a:gd name="f13" fmla="val 1607"/>
                  <a:gd name="f14" fmla="val 1450"/>
                  <a:gd name="f15" fmla="val 1481"/>
                  <a:gd name="f16" fmla="val 1008"/>
                  <a:gd name="f17" fmla="val 2079"/>
                  <a:gd name="f18" fmla="val 32"/>
                  <a:gd name="f19" fmla="val 2741"/>
                  <a:gd name="f20" fmla="val 567"/>
                  <a:gd name="f21" fmla="val 3308"/>
                  <a:gd name="f22" fmla="val 1261"/>
                  <a:gd name="f23" fmla="val 2363"/>
                  <a:gd name="f24" fmla="val 3025"/>
                  <a:gd name="f25" fmla="*/ f0 1 3592"/>
                  <a:gd name="f26" fmla="*/ f1 1 3309"/>
                  <a:gd name="f27" fmla="val f2"/>
                  <a:gd name="f28" fmla="val f3"/>
                  <a:gd name="f29" fmla="val f4"/>
                  <a:gd name="f30" fmla="+- f29 0 f27"/>
                  <a:gd name="f31" fmla="+- f28 0 f27"/>
                  <a:gd name="f32" fmla="*/ f31 1 3592"/>
                  <a:gd name="f33" fmla="*/ f30 1 3309"/>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3592" h="3309">
                    <a:moveTo>
                      <a:pt x="f5" y="f6"/>
                    </a:moveTo>
                    <a:cubicBezTo>
                      <a:pt x="f7" y="f6"/>
                      <a:pt x="f8" y="f9"/>
                      <a:pt x="f8" y="f10"/>
                    </a:cubicBezTo>
                    <a:cubicBezTo>
                      <a:pt x="f8" y="f11"/>
                      <a:pt x="f7" y="f12"/>
                      <a:pt x="f5" y="f12"/>
                    </a:cubicBezTo>
                    <a:cubicBezTo>
                      <a:pt x="f13" y="f12"/>
                      <a:pt x="f14" y="f15"/>
                      <a:pt x="f14" y="f10"/>
                    </a:cubicBezTo>
                    <a:cubicBezTo>
                      <a:pt x="f14" y="f16"/>
                      <a:pt x="f13" y="f6"/>
                      <a:pt x="f5" y="f6"/>
                    </a:cubicBezTo>
                    <a:close/>
                    <a:moveTo>
                      <a:pt x="f2" y="f2"/>
                    </a:moveTo>
                    <a:lnTo>
                      <a:pt x="f2" y="f17"/>
                    </a:lnTo>
                    <a:lnTo>
                      <a:pt x="f18" y="f17"/>
                    </a:lnTo>
                    <a:cubicBezTo>
                      <a:pt x="f18" y="f19"/>
                      <a:pt x="f20" y="f21"/>
                      <a:pt x="f22" y="f21"/>
                    </a:cubicBezTo>
                    <a:lnTo>
                      <a:pt x="f23" y="f21"/>
                    </a:lnTo>
                    <a:cubicBezTo>
                      <a:pt x="f24" y="f21"/>
                      <a:pt x="f3" y="f19"/>
                      <a:pt x="f3" y="f17"/>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3" name="Google Shape;10124;p74">
                <a:extLst>
                  <a:ext uri="{FF2B5EF4-FFF2-40B4-BE49-F238E27FC236}">
                    <a16:creationId xmlns:a16="http://schemas.microsoft.com/office/drawing/2014/main" id="{FF0DDC88-A4A9-6660-930C-BEC8A629E7E7}"/>
                  </a:ext>
                </a:extLst>
              </p:cNvPr>
              <p:cNvSpPr/>
              <p:nvPr/>
            </p:nvSpPr>
            <p:spPr>
              <a:xfrm>
                <a:off x="8723760" y="2073136"/>
                <a:ext cx="101205" cy="255492"/>
              </a:xfrm>
              <a:custGeom>
                <a:avLst/>
                <a:gdLst>
                  <a:gd name="f0" fmla="val w"/>
                  <a:gd name="f1" fmla="val h"/>
                  <a:gd name="f2" fmla="val 0"/>
                  <a:gd name="f3" fmla="val 3592"/>
                  <a:gd name="f4" fmla="val 8508"/>
                  <a:gd name="f5" fmla="val 1733"/>
                  <a:gd name="f6" fmla="val 1607"/>
                  <a:gd name="f7" fmla="val 1922"/>
                  <a:gd name="f8" fmla="val 2174"/>
                  <a:gd name="f9" fmla="val 1797"/>
                  <a:gd name="f10" fmla="val 2049"/>
                  <a:gd name="f11" fmla="val 7278"/>
                  <a:gd name="f12" fmla="val 7499"/>
                  <a:gd name="f13" fmla="val 1985"/>
                  <a:gd name="f14" fmla="val 7656"/>
                  <a:gd name="f15" fmla="val 1513"/>
                  <a:gd name="f16" fmla="val 1355"/>
                  <a:gd name="f17" fmla="val 7467"/>
                  <a:gd name="f18" fmla="val 1544"/>
                  <a:gd name="f19" fmla="val 1229"/>
                  <a:gd name="f20" fmla="val 1"/>
                  <a:gd name="f21" fmla="val 567"/>
                  <a:gd name="f22" fmla="val 536"/>
                  <a:gd name="f23" fmla="val 1198"/>
                  <a:gd name="f24" fmla="val 8507"/>
                  <a:gd name="f25" fmla="val 3560"/>
                  <a:gd name="f26" fmla="val 2993"/>
                  <a:gd name="f27" fmla="val 2332"/>
                  <a:gd name="f28" fmla="*/ f0 1 3592"/>
                  <a:gd name="f29" fmla="*/ f1 1 8508"/>
                  <a:gd name="f30" fmla="val f2"/>
                  <a:gd name="f31" fmla="val f3"/>
                  <a:gd name="f32" fmla="val f4"/>
                  <a:gd name="f33" fmla="+- f32 0 f30"/>
                  <a:gd name="f34" fmla="+- f31 0 f30"/>
                  <a:gd name="f35" fmla="*/ f34 1 3592"/>
                  <a:gd name="f36" fmla="*/ f33 1 8508"/>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3592" h="8508">
                    <a:moveTo>
                      <a:pt x="f5" y="f6"/>
                    </a:moveTo>
                    <a:cubicBezTo>
                      <a:pt x="f7" y="f6"/>
                      <a:pt x="f8" y="f9"/>
                      <a:pt x="f8" y="f10"/>
                    </a:cubicBezTo>
                    <a:lnTo>
                      <a:pt x="f8" y="f11"/>
                    </a:lnTo>
                    <a:cubicBezTo>
                      <a:pt x="f8" y="f12"/>
                      <a:pt x="f13" y="f14"/>
                      <a:pt x="f5" y="f14"/>
                    </a:cubicBezTo>
                    <a:cubicBezTo>
                      <a:pt x="f15" y="f14"/>
                      <a:pt x="f16" y="f17"/>
                      <a:pt x="f16" y="f11"/>
                    </a:cubicBezTo>
                    <a:lnTo>
                      <a:pt x="f16" y="f10"/>
                    </a:lnTo>
                    <a:cubicBezTo>
                      <a:pt x="f16" y="f9"/>
                      <a:pt x="f18" y="f6"/>
                      <a:pt x="f5" y="f6"/>
                    </a:cubicBezTo>
                    <a:close/>
                    <a:moveTo>
                      <a:pt x="f19" y="f20"/>
                    </a:moveTo>
                    <a:cubicBezTo>
                      <a:pt x="f21" y="f20"/>
                      <a:pt x="f2" y="f22"/>
                      <a:pt x="f2" y="f23"/>
                    </a:cubicBezTo>
                    <a:lnTo>
                      <a:pt x="f2" y="f24"/>
                    </a:lnTo>
                    <a:lnTo>
                      <a:pt x="f3" y="f24"/>
                    </a:lnTo>
                    <a:lnTo>
                      <a:pt x="f3" y="f23"/>
                    </a:lnTo>
                    <a:cubicBezTo>
                      <a:pt x="f25" y="f22"/>
                      <a:pt x="f26" y="f20"/>
                      <a:pt x="f27" y="f20"/>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44" name="Google Shape;10129;p74">
              <a:extLst>
                <a:ext uri="{FF2B5EF4-FFF2-40B4-BE49-F238E27FC236}">
                  <a16:creationId xmlns:a16="http://schemas.microsoft.com/office/drawing/2014/main" id="{75092600-2C88-E2C2-1EFE-CDF82E4140E7}"/>
                </a:ext>
              </a:extLst>
            </p:cNvPr>
            <p:cNvGrpSpPr/>
            <p:nvPr/>
          </p:nvGrpSpPr>
          <p:grpSpPr>
            <a:xfrm>
              <a:off x="5866278" y="1210345"/>
              <a:ext cx="427692" cy="535545"/>
              <a:chOff x="5866278" y="1210345"/>
              <a:chExt cx="427692" cy="535545"/>
            </a:xfrm>
          </p:grpSpPr>
          <p:sp>
            <p:nvSpPr>
              <p:cNvPr id="45" name="Google Shape;10130;p74">
                <a:extLst>
                  <a:ext uri="{FF2B5EF4-FFF2-40B4-BE49-F238E27FC236}">
                    <a16:creationId xmlns:a16="http://schemas.microsoft.com/office/drawing/2014/main" id="{DB089F83-FD25-4581-423A-16F5B7AE753E}"/>
                  </a:ext>
                </a:extLst>
              </p:cNvPr>
              <p:cNvSpPr/>
              <p:nvPr/>
            </p:nvSpPr>
            <p:spPr>
              <a:xfrm>
                <a:off x="5866278" y="1522604"/>
                <a:ext cx="427692" cy="152860"/>
              </a:xfrm>
              <a:custGeom>
                <a:avLst/>
                <a:gdLst>
                  <a:gd name="f0" fmla="val w"/>
                  <a:gd name="f1" fmla="val h"/>
                  <a:gd name="f2" fmla="val 0"/>
                  <a:gd name="f3" fmla="val 10807"/>
                  <a:gd name="f4" fmla="val 3623"/>
                  <a:gd name="f5" fmla="val 2111"/>
                  <a:gd name="f6" fmla="val 1"/>
                  <a:gd name="f7" fmla="val 945"/>
                  <a:gd name="f8" fmla="val 946"/>
                  <a:gd name="f9" fmla="val 2080"/>
                  <a:gd name="f10" fmla="val 3183"/>
                  <a:gd name="f11" fmla="val 3435"/>
                  <a:gd name="f12" fmla="val 221"/>
                  <a:gd name="f13" fmla="val 3624"/>
                  <a:gd name="f14" fmla="val 441"/>
                  <a:gd name="f15" fmla="val 10365"/>
                  <a:gd name="f16" fmla="val 10618"/>
                  <a:gd name="f17" fmla="val 9861"/>
                  <a:gd name="f18" fmla="val 8727"/>
                  <a:gd name="f19" fmla="*/ f0 1 10807"/>
                  <a:gd name="f20" fmla="*/ f1 1 3623"/>
                  <a:gd name="f21" fmla="val f2"/>
                  <a:gd name="f22" fmla="val f3"/>
                  <a:gd name="f23" fmla="val f4"/>
                  <a:gd name="f24" fmla="+- f23 0 f21"/>
                  <a:gd name="f25" fmla="+- f22 0 f21"/>
                  <a:gd name="f26" fmla="*/ f25 1 10807"/>
                  <a:gd name="f27" fmla="*/ f24 1 3623"/>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10807" h="3623">
                    <a:moveTo>
                      <a:pt x="f5" y="f6"/>
                    </a:moveTo>
                    <a:cubicBezTo>
                      <a:pt x="f7" y="f6"/>
                      <a:pt x="f2" y="f8"/>
                      <a:pt x="f2" y="f9"/>
                    </a:cubicBezTo>
                    <a:lnTo>
                      <a:pt x="f2" y="f10"/>
                    </a:lnTo>
                    <a:cubicBezTo>
                      <a:pt x="f2" y="f11"/>
                      <a:pt x="f12" y="f13"/>
                      <a:pt x="f14" y="f13"/>
                    </a:cubicBezTo>
                    <a:lnTo>
                      <a:pt x="f15" y="f13"/>
                    </a:lnTo>
                    <a:cubicBezTo>
                      <a:pt x="f16" y="f13"/>
                      <a:pt x="f3" y="f11"/>
                      <a:pt x="f3" y="f10"/>
                    </a:cubicBezTo>
                    <a:lnTo>
                      <a:pt x="f3" y="f9"/>
                    </a:lnTo>
                    <a:cubicBezTo>
                      <a:pt x="f3" y="f8"/>
                      <a:pt x="f17" y="f6"/>
                      <a:pt x="f18"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6" name="Google Shape;10131;p74">
                <a:extLst>
                  <a:ext uri="{FF2B5EF4-FFF2-40B4-BE49-F238E27FC236}">
                    <a16:creationId xmlns:a16="http://schemas.microsoft.com/office/drawing/2014/main" id="{C75BC389-92F3-3EEF-1BFF-07E55501E256}"/>
                  </a:ext>
                </a:extLst>
              </p:cNvPr>
              <p:cNvSpPr/>
              <p:nvPr/>
            </p:nvSpPr>
            <p:spPr>
              <a:xfrm>
                <a:off x="5901180" y="1709955"/>
                <a:ext cx="360374" cy="35935"/>
              </a:xfrm>
              <a:custGeom>
                <a:avLst/>
                <a:gdLst>
                  <a:gd name="f0" fmla="val w"/>
                  <a:gd name="f1" fmla="val h"/>
                  <a:gd name="f2" fmla="val 0"/>
                  <a:gd name="f3" fmla="val 9106"/>
                  <a:gd name="f4" fmla="val 852"/>
                  <a:gd name="f5" fmla="val 1"/>
                  <a:gd name="f6" fmla="val 442"/>
                  <a:gd name="f7" fmla="val 694"/>
                  <a:gd name="f8" fmla="val 190"/>
                  <a:gd name="f9" fmla="val 851"/>
                  <a:gd name="f10" fmla="val 8696"/>
                  <a:gd name="f11" fmla="val 8948"/>
                  <a:gd name="f12" fmla="val 9105"/>
                  <a:gd name="f13" fmla="val 631"/>
                  <a:gd name="f14" fmla="*/ f0 1 9106"/>
                  <a:gd name="f15" fmla="*/ f1 1 852"/>
                  <a:gd name="f16" fmla="val f2"/>
                  <a:gd name="f17" fmla="val f3"/>
                  <a:gd name="f18" fmla="val f4"/>
                  <a:gd name="f19" fmla="+- f18 0 f16"/>
                  <a:gd name="f20" fmla="+- f17 0 f16"/>
                  <a:gd name="f21" fmla="*/ f20 1 9106"/>
                  <a:gd name="f22" fmla="*/ f19 1 852"/>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9106" h="852">
                    <a:moveTo>
                      <a:pt x="f2" y="f5"/>
                    </a:moveTo>
                    <a:lnTo>
                      <a:pt x="f2" y="f6"/>
                    </a:lnTo>
                    <a:cubicBezTo>
                      <a:pt x="f2" y="f7"/>
                      <a:pt x="f8" y="f9"/>
                      <a:pt x="f6" y="f9"/>
                    </a:cubicBezTo>
                    <a:lnTo>
                      <a:pt x="f10" y="f9"/>
                    </a:lnTo>
                    <a:cubicBezTo>
                      <a:pt x="f11" y="f9"/>
                      <a:pt x="f12" y="f13"/>
                      <a:pt x="f12" y="f6"/>
                    </a:cubicBezTo>
                    <a:lnTo>
                      <a:pt x="f12"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7" name="Google Shape;10132;p74">
                <a:extLst>
                  <a:ext uri="{FF2B5EF4-FFF2-40B4-BE49-F238E27FC236}">
                    <a16:creationId xmlns:a16="http://schemas.microsoft.com/office/drawing/2014/main" id="{86C329D8-8499-0CDA-DCC8-6058F9289F85}"/>
                  </a:ext>
                </a:extLst>
              </p:cNvPr>
              <p:cNvSpPr/>
              <p:nvPr/>
            </p:nvSpPr>
            <p:spPr>
              <a:xfrm>
                <a:off x="5964777" y="1210345"/>
                <a:ext cx="229422" cy="279102"/>
              </a:xfrm>
              <a:custGeom>
                <a:avLst/>
                <a:gdLst>
                  <a:gd name="f0" fmla="val w"/>
                  <a:gd name="f1" fmla="val h"/>
                  <a:gd name="f2" fmla="val 0"/>
                  <a:gd name="f3" fmla="val 5797"/>
                  <a:gd name="f4" fmla="val 6617"/>
                  <a:gd name="f5" fmla="val 2930"/>
                  <a:gd name="f6" fmla="val 1292"/>
                  <a:gd name="f7" fmla="val 2867"/>
                  <a:gd name="f8" fmla="val 32"/>
                  <a:gd name="f9" fmla="val 3812"/>
                  <a:gd name="f10" fmla="val 504"/>
                  <a:gd name="f11" fmla="val 4694"/>
                  <a:gd name="f12" fmla="val 1260"/>
                  <a:gd name="f13" fmla="val 5230"/>
                  <a:gd name="f14" fmla="val 6616"/>
                  <a:gd name="f15" fmla="val 4568"/>
                  <a:gd name="f16" fmla="val 5356"/>
                  <a:gd name="f17" fmla="val 4505"/>
                  <a:gd name="f18" fmla="*/ f0 1 5797"/>
                  <a:gd name="f19" fmla="*/ f1 1 6617"/>
                  <a:gd name="f20" fmla="val f2"/>
                  <a:gd name="f21" fmla="val f3"/>
                  <a:gd name="f22" fmla="val f4"/>
                  <a:gd name="f23" fmla="+- f22 0 f20"/>
                  <a:gd name="f24" fmla="+- f21 0 f20"/>
                  <a:gd name="f25" fmla="*/ f24 1 5797"/>
                  <a:gd name="f26" fmla="*/ f23 1 6617"/>
                  <a:gd name="f27" fmla="*/ f20 1 f25"/>
                  <a:gd name="f28" fmla="*/ f21 1 f25"/>
                  <a:gd name="f29" fmla="*/ f20 1 f26"/>
                  <a:gd name="f30" fmla="*/ f22 1 f26"/>
                  <a:gd name="f31" fmla="*/ f27 f18 1"/>
                  <a:gd name="f32" fmla="*/ f28 f18 1"/>
                  <a:gd name="f33" fmla="*/ f30 f19 1"/>
                  <a:gd name="f34" fmla="*/ f29 f19 1"/>
                </a:gdLst>
                <a:ahLst/>
                <a:cxnLst>
                  <a:cxn ang="3cd4">
                    <a:pos x="hc" y="t"/>
                  </a:cxn>
                  <a:cxn ang="0">
                    <a:pos x="r" y="vc"/>
                  </a:cxn>
                  <a:cxn ang="cd4">
                    <a:pos x="hc" y="b"/>
                  </a:cxn>
                  <a:cxn ang="cd2">
                    <a:pos x="l" y="vc"/>
                  </a:cxn>
                </a:cxnLst>
                <a:rect l="f31" t="f34" r="f32" b="f33"/>
                <a:pathLst>
                  <a:path w="5797" h="6617">
                    <a:moveTo>
                      <a:pt x="f5" y="f2"/>
                    </a:moveTo>
                    <a:cubicBezTo>
                      <a:pt x="f6" y="f2"/>
                      <a:pt x="f2" y="f6"/>
                      <a:pt x="f2" y="f7"/>
                    </a:cubicBezTo>
                    <a:cubicBezTo>
                      <a:pt x="f8" y="f9"/>
                      <a:pt x="f10" y="f11"/>
                      <a:pt x="f12" y="f13"/>
                    </a:cubicBezTo>
                    <a:lnTo>
                      <a:pt x="f12" y="f14"/>
                    </a:lnTo>
                    <a:lnTo>
                      <a:pt x="f15" y="f14"/>
                    </a:lnTo>
                    <a:lnTo>
                      <a:pt x="f15" y="f13"/>
                    </a:lnTo>
                    <a:cubicBezTo>
                      <a:pt x="f16" y="f11"/>
                      <a:pt x="f3" y="f9"/>
                      <a:pt x="f3" y="f7"/>
                    </a:cubicBezTo>
                    <a:cubicBezTo>
                      <a:pt x="f3" y="f12"/>
                      <a:pt x="f17"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48" name="Google Shape;10154;p74">
              <a:extLst>
                <a:ext uri="{FF2B5EF4-FFF2-40B4-BE49-F238E27FC236}">
                  <a16:creationId xmlns:a16="http://schemas.microsoft.com/office/drawing/2014/main" id="{4ECA0208-01C0-642C-DBE9-CB7A47AC7A69}"/>
                </a:ext>
              </a:extLst>
            </p:cNvPr>
            <p:cNvGrpSpPr/>
            <p:nvPr/>
          </p:nvGrpSpPr>
          <p:grpSpPr>
            <a:xfrm>
              <a:off x="5943481" y="2730343"/>
              <a:ext cx="392752" cy="418456"/>
              <a:chOff x="5943481" y="2730343"/>
              <a:chExt cx="392752" cy="418456"/>
            </a:xfrm>
          </p:grpSpPr>
          <p:sp>
            <p:nvSpPr>
              <p:cNvPr id="49" name="Google Shape;10155;p74">
                <a:extLst>
                  <a:ext uri="{FF2B5EF4-FFF2-40B4-BE49-F238E27FC236}">
                    <a16:creationId xmlns:a16="http://schemas.microsoft.com/office/drawing/2014/main" id="{D8589861-1FA2-744C-B6E3-214BCD9E5307}"/>
                  </a:ext>
                </a:extLst>
              </p:cNvPr>
              <p:cNvSpPr/>
              <p:nvPr/>
            </p:nvSpPr>
            <p:spPr>
              <a:xfrm>
                <a:off x="5989402" y="2730343"/>
                <a:ext cx="292132" cy="418456"/>
              </a:xfrm>
              <a:custGeom>
                <a:avLst/>
                <a:gdLst>
                  <a:gd name="f0" fmla="val w"/>
                  <a:gd name="f1" fmla="val h"/>
                  <a:gd name="f2" fmla="val 0"/>
                  <a:gd name="f3" fmla="val 9421"/>
                  <a:gd name="f4" fmla="val 12662"/>
                  <a:gd name="f5" fmla="val 4821"/>
                  <a:gd name="f6" fmla="val 1666"/>
                  <a:gd name="f7" fmla="val 5073"/>
                  <a:gd name="f8" fmla="val 5262"/>
                  <a:gd name="f9" fmla="val 1886"/>
                  <a:gd name="f10" fmla="val 2075"/>
                  <a:gd name="f11" fmla="val 2359"/>
                  <a:gd name="f12" fmla="val 5734"/>
                  <a:gd name="f13" fmla="val 2485"/>
                  <a:gd name="f14" fmla="val 6081"/>
                  <a:gd name="f15" fmla="val 2989"/>
                  <a:gd name="f16" fmla="val 3525"/>
                  <a:gd name="f17" fmla="val 3777"/>
                  <a:gd name="f18" fmla="val 5892"/>
                  <a:gd name="f19" fmla="val 3934"/>
                  <a:gd name="f20" fmla="val 5640"/>
                  <a:gd name="f21" fmla="val 5419"/>
                  <a:gd name="f22" fmla="val 3714"/>
                  <a:gd name="f23" fmla="val 3273"/>
                  <a:gd name="f24" fmla="val 3084"/>
                  <a:gd name="f25" fmla="val 4569"/>
                  <a:gd name="f26" fmla="val 4411"/>
                  <a:gd name="f27" fmla="val 4789"/>
                  <a:gd name="f28" fmla="val 3997"/>
                  <a:gd name="f29" fmla="val 5104"/>
                  <a:gd name="f30" fmla="val 4249"/>
                  <a:gd name="f31" fmla="val 5514"/>
                  <a:gd name="f32" fmla="val 4564"/>
                  <a:gd name="f33" fmla="val 4942"/>
                  <a:gd name="f34" fmla="val 5604"/>
                  <a:gd name="f35" fmla="val 6171"/>
                  <a:gd name="f36" fmla="val 6612"/>
                  <a:gd name="f37" fmla="val 6801"/>
                  <a:gd name="f38" fmla="val 7085"/>
                  <a:gd name="f39" fmla="val 7305"/>
                  <a:gd name="f40" fmla="val 5041"/>
                  <a:gd name="f41" fmla="val 7463"/>
                  <a:gd name="f42" fmla="val 7274"/>
                  <a:gd name="f43" fmla="val 3938"/>
                  <a:gd name="f44" fmla="val 6644"/>
                  <a:gd name="f45" fmla="val 3592"/>
                  <a:gd name="f46" fmla="val 5383"/>
                  <a:gd name="f47" fmla="val 3781"/>
                  <a:gd name="f48" fmla="val 5194"/>
                  <a:gd name="f49" fmla="val 4033"/>
                  <a:gd name="f50" fmla="val 4253"/>
                  <a:gd name="f51" fmla="val 5856"/>
                  <a:gd name="f52" fmla="val 4632"/>
                  <a:gd name="f53" fmla="val 6014"/>
                  <a:gd name="f54" fmla="val 5824"/>
                  <a:gd name="f55" fmla="val 4947"/>
                  <a:gd name="f56" fmla="val 5131"/>
                  <a:gd name="f57" fmla="val 4911"/>
                  <a:gd name="f58" fmla="val 4159"/>
                  <a:gd name="f59" fmla="val 4596"/>
                  <a:gd name="f60" fmla="val 4186"/>
                  <a:gd name="f61" fmla="val 2548"/>
                  <a:gd name="f62" fmla="val 1823"/>
                  <a:gd name="f63" fmla="val 9385"/>
                  <a:gd name="f64" fmla="val 10235"/>
                  <a:gd name="f65" fmla="val 4801"/>
                  <a:gd name="f66" fmla="val 4498"/>
                  <a:gd name="f67" fmla="val 4188"/>
                  <a:gd name="f68" fmla="val 29"/>
                  <a:gd name="f69" fmla="val 3875"/>
                  <a:gd name="f70" fmla="val 91"/>
                  <a:gd name="f71" fmla="val 2111"/>
                  <a:gd name="f72" fmla="val 500"/>
                  <a:gd name="f73" fmla="val 693"/>
                  <a:gd name="f74" fmla="val 1949"/>
                  <a:gd name="f75" fmla="val 378"/>
                  <a:gd name="f76" fmla="val 5698"/>
                  <a:gd name="f77" fmla="val 1008"/>
                  <a:gd name="f78" fmla="val 7652"/>
                  <a:gd name="f79" fmla="val 2773"/>
                  <a:gd name="f80" fmla="val 8565"/>
                  <a:gd name="f81" fmla="val 10582"/>
                  <a:gd name="f82" fmla="val 11716"/>
                  <a:gd name="f83" fmla="val 3718"/>
                  <a:gd name="f84" fmla="val 12661"/>
                  <a:gd name="f85" fmla="val 4852"/>
                  <a:gd name="f86" fmla="val 5986"/>
                  <a:gd name="f87" fmla="val 6963"/>
                  <a:gd name="f88" fmla="val 8444"/>
                  <a:gd name="f89" fmla="val 7778"/>
                  <a:gd name="f90" fmla="val 9420"/>
                  <a:gd name="f91" fmla="val 6234"/>
                  <a:gd name="f92" fmla="val 4501"/>
                  <a:gd name="f93" fmla="val 9392"/>
                  <a:gd name="f94" fmla="val 2000"/>
                  <a:gd name="f95" fmla="val 7308"/>
                  <a:gd name="f96" fmla="*/ f0 1 9421"/>
                  <a:gd name="f97" fmla="*/ f1 1 12662"/>
                  <a:gd name="f98" fmla="val f2"/>
                  <a:gd name="f99" fmla="val f3"/>
                  <a:gd name="f100" fmla="val f4"/>
                  <a:gd name="f101" fmla="+- f100 0 f98"/>
                  <a:gd name="f102" fmla="+- f99 0 f98"/>
                  <a:gd name="f103" fmla="*/ f102 1 9421"/>
                  <a:gd name="f104" fmla="*/ f101 1 12662"/>
                  <a:gd name="f105" fmla="*/ f98 1 f103"/>
                  <a:gd name="f106" fmla="*/ f99 1 f103"/>
                  <a:gd name="f107" fmla="*/ f98 1 f104"/>
                  <a:gd name="f108" fmla="*/ f100 1 f104"/>
                  <a:gd name="f109" fmla="*/ f105 f96 1"/>
                  <a:gd name="f110" fmla="*/ f106 f96 1"/>
                  <a:gd name="f111" fmla="*/ f108 f97 1"/>
                  <a:gd name="f112" fmla="*/ f107 f97 1"/>
                </a:gdLst>
                <a:ahLst/>
                <a:cxnLst>
                  <a:cxn ang="3cd4">
                    <a:pos x="hc" y="t"/>
                  </a:cxn>
                  <a:cxn ang="0">
                    <a:pos x="r" y="vc"/>
                  </a:cxn>
                  <a:cxn ang="cd4">
                    <a:pos x="hc" y="b"/>
                  </a:cxn>
                  <a:cxn ang="cd2">
                    <a:pos x="l" y="vc"/>
                  </a:cxn>
                </a:cxnLst>
                <a:rect l="f109" t="f112" r="f110" b="f111"/>
                <a:pathLst>
                  <a:path w="9421" h="12662">
                    <a:moveTo>
                      <a:pt x="f5" y="f6"/>
                    </a:moveTo>
                    <a:cubicBezTo>
                      <a:pt x="f7" y="f6"/>
                      <a:pt x="f8" y="f9"/>
                      <a:pt x="f8" y="f10"/>
                    </a:cubicBezTo>
                    <a:lnTo>
                      <a:pt x="f8" y="f11"/>
                    </a:lnTo>
                    <a:cubicBezTo>
                      <a:pt x="f12" y="f13"/>
                      <a:pt x="f14" y="f15"/>
                      <a:pt x="f14" y="f16"/>
                    </a:cubicBezTo>
                    <a:cubicBezTo>
                      <a:pt x="f14" y="f17"/>
                      <a:pt x="f18" y="f19"/>
                      <a:pt x="f20" y="f19"/>
                    </a:cubicBezTo>
                    <a:cubicBezTo>
                      <a:pt x="f21" y="f19"/>
                      <a:pt x="f8" y="f22"/>
                      <a:pt x="f8" y="f16"/>
                    </a:cubicBezTo>
                    <a:cubicBezTo>
                      <a:pt x="f8" y="f23"/>
                      <a:pt x="f7" y="f24"/>
                      <a:pt x="f5" y="f24"/>
                    </a:cubicBezTo>
                    <a:cubicBezTo>
                      <a:pt x="f25" y="f24"/>
                      <a:pt x="f26" y="f23"/>
                      <a:pt x="f26" y="f16"/>
                    </a:cubicBezTo>
                    <a:cubicBezTo>
                      <a:pt x="f26" y="f17"/>
                      <a:pt x="f27" y="f28"/>
                      <a:pt x="f29" y="f30"/>
                    </a:cubicBezTo>
                    <a:cubicBezTo>
                      <a:pt x="f31" y="f32"/>
                      <a:pt x="f14" y="f33"/>
                      <a:pt x="f14" y="f34"/>
                    </a:cubicBezTo>
                    <a:cubicBezTo>
                      <a:pt x="f14" y="f35"/>
                      <a:pt x="f12" y="f36"/>
                      <a:pt x="f8" y="f37"/>
                    </a:cubicBezTo>
                    <a:lnTo>
                      <a:pt x="f8" y="f38"/>
                    </a:lnTo>
                    <a:cubicBezTo>
                      <a:pt x="f8" y="f39"/>
                      <a:pt x="f40" y="f41"/>
                      <a:pt x="f5" y="f41"/>
                    </a:cubicBezTo>
                    <a:cubicBezTo>
                      <a:pt x="f25" y="f41"/>
                      <a:pt x="f26" y="f42"/>
                      <a:pt x="f26" y="f38"/>
                    </a:cubicBezTo>
                    <a:lnTo>
                      <a:pt x="f26" y="f37"/>
                    </a:lnTo>
                    <a:cubicBezTo>
                      <a:pt x="f43" y="f44"/>
                      <a:pt x="f45" y="f35"/>
                      <a:pt x="f45" y="f34"/>
                    </a:cubicBezTo>
                    <a:cubicBezTo>
                      <a:pt x="f45" y="f46"/>
                      <a:pt x="f47" y="f48"/>
                      <a:pt x="f49" y="f48"/>
                    </a:cubicBezTo>
                    <a:cubicBezTo>
                      <a:pt x="f50" y="f48"/>
                      <a:pt x="f26" y="f46"/>
                      <a:pt x="f26" y="f34"/>
                    </a:cubicBezTo>
                    <a:cubicBezTo>
                      <a:pt x="f26" y="f51"/>
                      <a:pt x="f52" y="f53"/>
                      <a:pt x="f5" y="f53"/>
                    </a:cubicBezTo>
                    <a:cubicBezTo>
                      <a:pt x="f40" y="f53"/>
                      <a:pt x="f8" y="f54"/>
                      <a:pt x="f8" y="f34"/>
                    </a:cubicBezTo>
                    <a:cubicBezTo>
                      <a:pt x="f8" y="f46"/>
                      <a:pt x="f55" y="f56"/>
                      <a:pt x="f25" y="f57"/>
                    </a:cubicBezTo>
                    <a:cubicBezTo>
                      <a:pt x="f58" y="f59"/>
                      <a:pt x="f45" y="f60"/>
                      <a:pt x="f45" y="f16"/>
                    </a:cubicBezTo>
                    <a:cubicBezTo>
                      <a:pt x="f45" y="f15"/>
                      <a:pt x="f43" y="f61"/>
                      <a:pt x="f26" y="f11"/>
                    </a:cubicBezTo>
                    <a:lnTo>
                      <a:pt x="f26" y="f10"/>
                    </a:lnTo>
                    <a:cubicBezTo>
                      <a:pt x="f26" y="f62"/>
                      <a:pt x="f52" y="f6"/>
                      <a:pt x="f5" y="f6"/>
                    </a:cubicBezTo>
                    <a:close/>
                    <a:moveTo>
                      <a:pt x="f14" y="f63"/>
                    </a:moveTo>
                    <a:lnTo>
                      <a:pt x="f14" y="f64"/>
                    </a:lnTo>
                    <a:lnTo>
                      <a:pt x="f45" y="f64"/>
                    </a:lnTo>
                    <a:lnTo>
                      <a:pt x="f45" y="f63"/>
                    </a:lnTo>
                    <a:close/>
                    <a:moveTo>
                      <a:pt x="f65" y="f2"/>
                    </a:moveTo>
                    <a:cubicBezTo>
                      <a:pt x="f66" y="f2"/>
                      <a:pt x="f67" y="f68"/>
                      <a:pt x="f69" y="f70"/>
                    </a:cubicBezTo>
                    <a:cubicBezTo>
                      <a:pt x="f71" y="f72"/>
                      <a:pt x="f73" y="f74"/>
                      <a:pt x="f75" y="f22"/>
                    </a:cubicBezTo>
                    <a:cubicBezTo>
                      <a:pt x="f2" y="f76"/>
                      <a:pt x="f77" y="f78"/>
                      <a:pt x="f79" y="f80"/>
                    </a:cubicBezTo>
                    <a:lnTo>
                      <a:pt x="f79" y="f81"/>
                    </a:lnTo>
                    <a:cubicBezTo>
                      <a:pt x="f79" y="f82"/>
                      <a:pt x="f83" y="f84"/>
                      <a:pt x="f85" y="f84"/>
                    </a:cubicBezTo>
                    <a:cubicBezTo>
                      <a:pt x="f86" y="f84"/>
                      <a:pt x="f87" y="f82"/>
                      <a:pt x="f87" y="f81"/>
                    </a:cubicBezTo>
                    <a:lnTo>
                      <a:pt x="f87" y="f80"/>
                    </a:lnTo>
                    <a:cubicBezTo>
                      <a:pt x="f88" y="f89"/>
                      <a:pt x="f90" y="f91"/>
                      <a:pt x="f90" y="f92"/>
                    </a:cubicBezTo>
                    <a:cubicBezTo>
                      <a:pt x="f93" y="f94"/>
                      <a:pt x="f95" y="f2"/>
                      <a:pt x="f6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0" name="Google Shape;10156;p74">
                <a:extLst>
                  <a:ext uri="{FF2B5EF4-FFF2-40B4-BE49-F238E27FC236}">
                    <a16:creationId xmlns:a16="http://schemas.microsoft.com/office/drawing/2014/main" id="{92D7F596-55B2-B511-4E3F-428B8200C525}"/>
                  </a:ext>
                </a:extLst>
              </p:cNvPr>
              <p:cNvSpPr/>
              <p:nvPr/>
            </p:nvSpPr>
            <p:spPr>
              <a:xfrm>
                <a:off x="5943481" y="2877013"/>
                <a:ext cx="43013" cy="27102"/>
              </a:xfrm>
              <a:custGeom>
                <a:avLst/>
                <a:gdLst>
                  <a:gd name="f0" fmla="val w"/>
                  <a:gd name="f1" fmla="val h"/>
                  <a:gd name="f2" fmla="val 0"/>
                  <a:gd name="f3" fmla="val 1387"/>
                  <a:gd name="f4" fmla="val 820"/>
                  <a:gd name="f5" fmla="val 379"/>
                  <a:gd name="f6" fmla="val 158"/>
                  <a:gd name="f7" fmla="val 1"/>
                  <a:gd name="f8" fmla="val 189"/>
                  <a:gd name="f9" fmla="val 378"/>
                  <a:gd name="f10" fmla="val 630"/>
                  <a:gd name="f11" fmla="val 190"/>
                  <a:gd name="f12" fmla="val 819"/>
                  <a:gd name="f13" fmla="val 946"/>
                  <a:gd name="f14" fmla="val 1166"/>
                  <a:gd name="f15" fmla="*/ f0 1 1387"/>
                  <a:gd name="f16" fmla="*/ f1 1 820"/>
                  <a:gd name="f17" fmla="val f2"/>
                  <a:gd name="f18" fmla="val f3"/>
                  <a:gd name="f19" fmla="val f4"/>
                  <a:gd name="f20" fmla="+- f19 0 f17"/>
                  <a:gd name="f21" fmla="+- f18 0 f17"/>
                  <a:gd name="f22" fmla="*/ f21 1 1387"/>
                  <a:gd name="f23" fmla="*/ f20 1 820"/>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387" h="820">
                    <a:moveTo>
                      <a:pt x="f5" y="f2"/>
                    </a:moveTo>
                    <a:cubicBezTo>
                      <a:pt x="f6" y="f2"/>
                      <a:pt x="f7" y="f8"/>
                      <a:pt x="f7" y="f9"/>
                    </a:cubicBezTo>
                    <a:cubicBezTo>
                      <a:pt x="f7" y="f10"/>
                      <a:pt x="f11" y="f12"/>
                      <a:pt x="f5" y="f12"/>
                    </a:cubicBezTo>
                    <a:lnTo>
                      <a:pt x="f13" y="f12"/>
                    </a:lnTo>
                    <a:cubicBezTo>
                      <a:pt x="f14" y="f12"/>
                      <a:pt x="f3" y="f10"/>
                      <a:pt x="f3" y="f9"/>
                    </a:cubicBezTo>
                    <a:cubicBezTo>
                      <a:pt x="f3" y="f6"/>
                      <a:pt x="f14" y="f2"/>
                      <a:pt x="f1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1" name="Google Shape;10157;p74">
                <a:extLst>
                  <a:ext uri="{FF2B5EF4-FFF2-40B4-BE49-F238E27FC236}">
                    <a16:creationId xmlns:a16="http://schemas.microsoft.com/office/drawing/2014/main" id="{D6C9F769-C87D-8B1C-C9C5-EAE478EEEA16}"/>
                  </a:ext>
                </a:extLst>
              </p:cNvPr>
              <p:cNvSpPr/>
              <p:nvPr/>
            </p:nvSpPr>
            <p:spPr>
              <a:xfrm>
                <a:off x="6292233" y="2877013"/>
                <a:ext cx="44000" cy="27102"/>
              </a:xfrm>
              <a:custGeom>
                <a:avLst/>
                <a:gdLst>
                  <a:gd name="f0" fmla="val w"/>
                  <a:gd name="f1" fmla="val h"/>
                  <a:gd name="f2" fmla="val 0"/>
                  <a:gd name="f3" fmla="val 1419"/>
                  <a:gd name="f4" fmla="val 820"/>
                  <a:gd name="f5" fmla="val 442"/>
                  <a:gd name="f6" fmla="val 221"/>
                  <a:gd name="f7" fmla="val 1"/>
                  <a:gd name="f8" fmla="val 189"/>
                  <a:gd name="f9" fmla="val 378"/>
                  <a:gd name="f10" fmla="val 630"/>
                  <a:gd name="f11" fmla="val 819"/>
                  <a:gd name="f12" fmla="val 1009"/>
                  <a:gd name="f13" fmla="val 1230"/>
                  <a:gd name="f14" fmla="val 1387"/>
                  <a:gd name="f15" fmla="val 158"/>
                  <a:gd name="f16" fmla="*/ f0 1 1419"/>
                  <a:gd name="f17" fmla="*/ f1 1 820"/>
                  <a:gd name="f18" fmla="val f2"/>
                  <a:gd name="f19" fmla="val f3"/>
                  <a:gd name="f20" fmla="val f4"/>
                  <a:gd name="f21" fmla="+- f20 0 f18"/>
                  <a:gd name="f22" fmla="+- f19 0 f18"/>
                  <a:gd name="f23" fmla="*/ f22 1 1419"/>
                  <a:gd name="f24" fmla="*/ f21 1 820"/>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419" h="820">
                    <a:moveTo>
                      <a:pt x="f5" y="f2"/>
                    </a:moveTo>
                    <a:cubicBezTo>
                      <a:pt x="f6" y="f2"/>
                      <a:pt x="f7" y="f8"/>
                      <a:pt x="f7" y="f9"/>
                    </a:cubicBezTo>
                    <a:cubicBezTo>
                      <a:pt x="f7" y="f10"/>
                      <a:pt x="f6" y="f11"/>
                      <a:pt x="f5" y="f11"/>
                    </a:cubicBezTo>
                    <a:lnTo>
                      <a:pt x="f12" y="f11"/>
                    </a:lnTo>
                    <a:cubicBezTo>
                      <a:pt x="f13" y="f11"/>
                      <a:pt x="f14" y="f10"/>
                      <a:pt x="f14" y="f9"/>
                    </a:cubicBezTo>
                    <a:cubicBezTo>
                      <a:pt x="f3" y="f15"/>
                      <a:pt x="f13" y="f2"/>
                      <a:pt x="f1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2" name="Google Shape;10158;p74">
                <a:extLst>
                  <a:ext uri="{FF2B5EF4-FFF2-40B4-BE49-F238E27FC236}">
                    <a16:creationId xmlns:a16="http://schemas.microsoft.com/office/drawing/2014/main" id="{26250A1B-BFA2-4E51-9097-4281682D7412}"/>
                  </a:ext>
                </a:extLst>
              </p:cNvPr>
              <p:cNvSpPr/>
              <p:nvPr/>
            </p:nvSpPr>
            <p:spPr>
              <a:xfrm>
                <a:off x="5996223" y="3002194"/>
                <a:ext cx="40096" cy="40123"/>
              </a:xfrm>
              <a:custGeom>
                <a:avLst/>
                <a:gdLst>
                  <a:gd name="f0" fmla="val w"/>
                  <a:gd name="f1" fmla="val h"/>
                  <a:gd name="f2" fmla="val 0"/>
                  <a:gd name="f3" fmla="val 1293"/>
                  <a:gd name="f4" fmla="val 1214"/>
                  <a:gd name="f5" fmla="val 836"/>
                  <a:gd name="f6" fmla="val 1"/>
                  <a:gd name="f7" fmla="val 725"/>
                  <a:gd name="f8" fmla="val 615"/>
                  <a:gd name="f9" fmla="val 40"/>
                  <a:gd name="f10" fmla="val 536"/>
                  <a:gd name="f11" fmla="val 119"/>
                  <a:gd name="f12" fmla="val 158"/>
                  <a:gd name="f13" fmla="val 497"/>
                  <a:gd name="f14" fmla="val 654"/>
                  <a:gd name="f15" fmla="val 938"/>
                  <a:gd name="f16" fmla="val 1096"/>
                  <a:gd name="f17" fmla="val 237"/>
                  <a:gd name="f18" fmla="val 1174"/>
                  <a:gd name="f19" fmla="val 340"/>
                  <a:gd name="f20" fmla="val 442"/>
                  <a:gd name="f21" fmla="val 544"/>
                  <a:gd name="f22" fmla="val 647"/>
                  <a:gd name="f23" fmla="val 1135"/>
                  <a:gd name="f24" fmla="val 686"/>
                  <a:gd name="f25" fmla="val 528"/>
                  <a:gd name="f26" fmla="val 245"/>
                  <a:gd name="f27" fmla="val 1056"/>
                  <a:gd name="f28" fmla="val 946"/>
                  <a:gd name="f29" fmla="*/ f0 1 1293"/>
                  <a:gd name="f30" fmla="*/ f1 1 1214"/>
                  <a:gd name="f31" fmla="val f2"/>
                  <a:gd name="f32" fmla="val f3"/>
                  <a:gd name="f33" fmla="val f4"/>
                  <a:gd name="f34" fmla="+- f33 0 f31"/>
                  <a:gd name="f35" fmla="+- f32 0 f31"/>
                  <a:gd name="f36" fmla="*/ f35 1 1293"/>
                  <a:gd name="f37" fmla="*/ f34 1 1214"/>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1293" h="1214">
                    <a:moveTo>
                      <a:pt x="f5" y="f6"/>
                    </a:moveTo>
                    <a:cubicBezTo>
                      <a:pt x="f7" y="f6"/>
                      <a:pt x="f8" y="f9"/>
                      <a:pt x="f10" y="f11"/>
                    </a:cubicBezTo>
                    <a:lnTo>
                      <a:pt x="f12" y="f13"/>
                    </a:lnTo>
                    <a:cubicBezTo>
                      <a:pt x="f6" y="f14"/>
                      <a:pt x="f6" y="f15"/>
                      <a:pt x="f12" y="f16"/>
                    </a:cubicBezTo>
                    <a:cubicBezTo>
                      <a:pt x="f17" y="f18"/>
                      <a:pt x="f19" y="f4"/>
                      <a:pt x="f20" y="f4"/>
                    </a:cubicBezTo>
                    <a:cubicBezTo>
                      <a:pt x="f21" y="f4"/>
                      <a:pt x="f22" y="f18"/>
                      <a:pt x="f7" y="f16"/>
                    </a:cubicBezTo>
                    <a:lnTo>
                      <a:pt x="f23" y="f24"/>
                    </a:lnTo>
                    <a:cubicBezTo>
                      <a:pt x="f3" y="f25"/>
                      <a:pt x="f3" y="f26"/>
                      <a:pt x="f23" y="f11"/>
                    </a:cubicBezTo>
                    <a:cubicBezTo>
                      <a:pt x="f27" y="f9"/>
                      <a:pt x="f2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3" name="Google Shape;10159;p74">
                <a:extLst>
                  <a:ext uri="{FF2B5EF4-FFF2-40B4-BE49-F238E27FC236}">
                    <a16:creationId xmlns:a16="http://schemas.microsoft.com/office/drawing/2014/main" id="{05071508-9C1B-C0B6-879E-DB05C61EEAD8}"/>
                  </a:ext>
                </a:extLst>
              </p:cNvPr>
              <p:cNvSpPr/>
              <p:nvPr/>
            </p:nvSpPr>
            <p:spPr>
              <a:xfrm>
                <a:off x="6244382" y="2737741"/>
                <a:ext cx="40059" cy="40123"/>
              </a:xfrm>
              <a:custGeom>
                <a:avLst/>
                <a:gdLst>
                  <a:gd name="f0" fmla="val w"/>
                  <a:gd name="f1" fmla="val h"/>
                  <a:gd name="f2" fmla="val 0"/>
                  <a:gd name="f3" fmla="val 1292"/>
                  <a:gd name="f4" fmla="val 1214"/>
                  <a:gd name="f5" fmla="val 835"/>
                  <a:gd name="f6" fmla="val 1"/>
                  <a:gd name="f7" fmla="val 725"/>
                  <a:gd name="f8" fmla="val 614"/>
                  <a:gd name="f9" fmla="val 40"/>
                  <a:gd name="f10" fmla="val 536"/>
                  <a:gd name="f11" fmla="val 119"/>
                  <a:gd name="f12" fmla="val 126"/>
                  <a:gd name="f13" fmla="val 497"/>
                  <a:gd name="f14" fmla="val 654"/>
                  <a:gd name="f15" fmla="val 938"/>
                  <a:gd name="f16" fmla="val 1095"/>
                  <a:gd name="f17" fmla="val 205"/>
                  <a:gd name="f18" fmla="val 1174"/>
                  <a:gd name="f19" fmla="val 315"/>
                  <a:gd name="f20" fmla="val 1213"/>
                  <a:gd name="f21" fmla="val 425"/>
                  <a:gd name="f22" fmla="val 646"/>
                  <a:gd name="f23" fmla="val 1134"/>
                  <a:gd name="f24" fmla="val 686"/>
                  <a:gd name="f25" fmla="val 560"/>
                  <a:gd name="f26" fmla="val 276"/>
                  <a:gd name="f27" fmla="val 1056"/>
                  <a:gd name="f28" fmla="val 945"/>
                  <a:gd name="f29" fmla="*/ f0 1 1292"/>
                  <a:gd name="f30" fmla="*/ f1 1 1214"/>
                  <a:gd name="f31" fmla="val f2"/>
                  <a:gd name="f32" fmla="val f3"/>
                  <a:gd name="f33" fmla="val f4"/>
                  <a:gd name="f34" fmla="+- f33 0 f31"/>
                  <a:gd name="f35" fmla="+- f32 0 f31"/>
                  <a:gd name="f36" fmla="*/ f35 1 1292"/>
                  <a:gd name="f37" fmla="*/ f34 1 1214"/>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1292" h="1214">
                    <a:moveTo>
                      <a:pt x="f5" y="f6"/>
                    </a:moveTo>
                    <a:cubicBezTo>
                      <a:pt x="f7" y="f6"/>
                      <a:pt x="f8" y="f9"/>
                      <a:pt x="f10" y="f11"/>
                    </a:cubicBezTo>
                    <a:lnTo>
                      <a:pt x="f12" y="f13"/>
                    </a:lnTo>
                    <a:cubicBezTo>
                      <a:pt x="f2" y="f14"/>
                      <a:pt x="f2" y="f15"/>
                      <a:pt x="f12" y="f16"/>
                    </a:cubicBezTo>
                    <a:cubicBezTo>
                      <a:pt x="f17" y="f18"/>
                      <a:pt x="f19" y="f20"/>
                      <a:pt x="f21" y="f20"/>
                    </a:cubicBezTo>
                    <a:cubicBezTo>
                      <a:pt x="f10" y="f20"/>
                      <a:pt x="f22" y="f18"/>
                      <a:pt x="f7" y="f16"/>
                    </a:cubicBezTo>
                    <a:lnTo>
                      <a:pt x="f23" y="f24"/>
                    </a:lnTo>
                    <a:cubicBezTo>
                      <a:pt x="f3" y="f25"/>
                      <a:pt x="f3" y="f26"/>
                      <a:pt x="f23" y="f11"/>
                    </a:cubicBezTo>
                    <a:cubicBezTo>
                      <a:pt x="f27" y="f9"/>
                      <a:pt x="f2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4" name="Google Shape;10160;p74">
                <a:extLst>
                  <a:ext uri="{FF2B5EF4-FFF2-40B4-BE49-F238E27FC236}">
                    <a16:creationId xmlns:a16="http://schemas.microsoft.com/office/drawing/2014/main" id="{FE63E76E-26B4-ABF1-16F5-7047AFBEACB0}"/>
                  </a:ext>
                </a:extLst>
              </p:cNvPr>
              <p:cNvSpPr/>
              <p:nvPr/>
            </p:nvSpPr>
            <p:spPr>
              <a:xfrm>
                <a:off x="6244382" y="3002194"/>
                <a:ext cx="40059" cy="40123"/>
              </a:xfrm>
              <a:custGeom>
                <a:avLst/>
                <a:gdLst>
                  <a:gd name="f0" fmla="val w"/>
                  <a:gd name="f1" fmla="val h"/>
                  <a:gd name="f2" fmla="val 0"/>
                  <a:gd name="f3" fmla="val 1292"/>
                  <a:gd name="f4" fmla="val 1214"/>
                  <a:gd name="f5" fmla="val 425"/>
                  <a:gd name="f6" fmla="val 1"/>
                  <a:gd name="f7" fmla="val 315"/>
                  <a:gd name="f8" fmla="val 205"/>
                  <a:gd name="f9" fmla="val 40"/>
                  <a:gd name="f10" fmla="val 126"/>
                  <a:gd name="f11" fmla="val 119"/>
                  <a:gd name="f12" fmla="val 245"/>
                  <a:gd name="f13" fmla="val 528"/>
                  <a:gd name="f14" fmla="val 686"/>
                  <a:gd name="f15" fmla="val 536"/>
                  <a:gd name="f16" fmla="val 1096"/>
                  <a:gd name="f17" fmla="val 614"/>
                  <a:gd name="f18" fmla="val 1174"/>
                  <a:gd name="f19" fmla="val 725"/>
                  <a:gd name="f20" fmla="val 835"/>
                  <a:gd name="f21" fmla="val 945"/>
                  <a:gd name="f22" fmla="val 1056"/>
                  <a:gd name="f23" fmla="val 1134"/>
                  <a:gd name="f24" fmla="val 938"/>
                  <a:gd name="f25" fmla="val 654"/>
                  <a:gd name="f26" fmla="val 497"/>
                  <a:gd name="f27" fmla="val 646"/>
                  <a:gd name="f28" fmla="*/ f0 1 1292"/>
                  <a:gd name="f29" fmla="*/ f1 1 1214"/>
                  <a:gd name="f30" fmla="val f2"/>
                  <a:gd name="f31" fmla="val f3"/>
                  <a:gd name="f32" fmla="val f4"/>
                  <a:gd name="f33" fmla="+- f32 0 f30"/>
                  <a:gd name="f34" fmla="+- f31 0 f30"/>
                  <a:gd name="f35" fmla="*/ f34 1 1292"/>
                  <a:gd name="f36" fmla="*/ f33 1 1214"/>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1292" h="1214">
                    <a:moveTo>
                      <a:pt x="f5" y="f6"/>
                    </a:moveTo>
                    <a:cubicBezTo>
                      <a:pt x="f7" y="f6"/>
                      <a:pt x="f8" y="f9"/>
                      <a:pt x="f10" y="f11"/>
                    </a:cubicBezTo>
                    <a:cubicBezTo>
                      <a:pt x="f2" y="f12"/>
                      <a:pt x="f2" y="f13"/>
                      <a:pt x="f10" y="f14"/>
                    </a:cubicBezTo>
                    <a:lnTo>
                      <a:pt x="f15" y="f16"/>
                    </a:lnTo>
                    <a:cubicBezTo>
                      <a:pt x="f17" y="f18"/>
                      <a:pt x="f19" y="f4"/>
                      <a:pt x="f20" y="f4"/>
                    </a:cubicBezTo>
                    <a:cubicBezTo>
                      <a:pt x="f21" y="f4"/>
                      <a:pt x="f22" y="f18"/>
                      <a:pt x="f23" y="f16"/>
                    </a:cubicBezTo>
                    <a:cubicBezTo>
                      <a:pt x="f3" y="f24"/>
                      <a:pt x="f3" y="f25"/>
                      <a:pt x="f23" y="f26"/>
                    </a:cubicBezTo>
                    <a:lnTo>
                      <a:pt x="f19" y="f11"/>
                    </a:lnTo>
                    <a:cubicBezTo>
                      <a:pt x="f27" y="f9"/>
                      <a:pt x="f15"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5" name="Google Shape;10161;p74">
                <a:extLst>
                  <a:ext uri="{FF2B5EF4-FFF2-40B4-BE49-F238E27FC236}">
                    <a16:creationId xmlns:a16="http://schemas.microsoft.com/office/drawing/2014/main" id="{9820C8F4-2D86-B463-54BE-BF3568AE83EF}"/>
                  </a:ext>
                </a:extLst>
              </p:cNvPr>
              <p:cNvSpPr/>
              <p:nvPr/>
            </p:nvSpPr>
            <p:spPr>
              <a:xfrm>
                <a:off x="5996223" y="2737741"/>
                <a:ext cx="40096" cy="40123"/>
              </a:xfrm>
              <a:custGeom>
                <a:avLst/>
                <a:gdLst>
                  <a:gd name="f0" fmla="val w"/>
                  <a:gd name="f1" fmla="val h"/>
                  <a:gd name="f2" fmla="val 0"/>
                  <a:gd name="f3" fmla="val 1293"/>
                  <a:gd name="f4" fmla="val 1214"/>
                  <a:gd name="f5" fmla="val 442"/>
                  <a:gd name="f6" fmla="val 1"/>
                  <a:gd name="f7" fmla="val 340"/>
                  <a:gd name="f8" fmla="val 237"/>
                  <a:gd name="f9" fmla="val 40"/>
                  <a:gd name="f10" fmla="val 158"/>
                  <a:gd name="f11" fmla="val 119"/>
                  <a:gd name="f12" fmla="val 276"/>
                  <a:gd name="f13" fmla="val 560"/>
                  <a:gd name="f14" fmla="val 686"/>
                  <a:gd name="f15" fmla="val 536"/>
                  <a:gd name="f16" fmla="val 1095"/>
                  <a:gd name="f17" fmla="val 615"/>
                  <a:gd name="f18" fmla="val 1174"/>
                  <a:gd name="f19" fmla="val 725"/>
                  <a:gd name="f20" fmla="val 1213"/>
                  <a:gd name="f21" fmla="val 836"/>
                  <a:gd name="f22" fmla="val 946"/>
                  <a:gd name="f23" fmla="val 1056"/>
                  <a:gd name="f24" fmla="val 1135"/>
                  <a:gd name="f25" fmla="val 938"/>
                  <a:gd name="f26" fmla="val 654"/>
                  <a:gd name="f27" fmla="val 497"/>
                  <a:gd name="f28" fmla="val 647"/>
                  <a:gd name="f29" fmla="val 544"/>
                  <a:gd name="f30" fmla="*/ f0 1 1293"/>
                  <a:gd name="f31" fmla="*/ f1 1 1214"/>
                  <a:gd name="f32" fmla="val f2"/>
                  <a:gd name="f33" fmla="val f3"/>
                  <a:gd name="f34" fmla="val f4"/>
                  <a:gd name="f35" fmla="+- f34 0 f32"/>
                  <a:gd name="f36" fmla="+- f33 0 f32"/>
                  <a:gd name="f37" fmla="*/ f36 1 1293"/>
                  <a:gd name="f38" fmla="*/ f35 1 1214"/>
                  <a:gd name="f39" fmla="*/ f32 1 f37"/>
                  <a:gd name="f40" fmla="*/ f33 1 f37"/>
                  <a:gd name="f41" fmla="*/ f32 1 f38"/>
                  <a:gd name="f42" fmla="*/ f34 1 f38"/>
                  <a:gd name="f43" fmla="*/ f39 f30 1"/>
                  <a:gd name="f44" fmla="*/ f40 f30 1"/>
                  <a:gd name="f45" fmla="*/ f42 f31 1"/>
                  <a:gd name="f46" fmla="*/ f41 f31 1"/>
                </a:gdLst>
                <a:ahLst/>
                <a:cxnLst>
                  <a:cxn ang="3cd4">
                    <a:pos x="hc" y="t"/>
                  </a:cxn>
                  <a:cxn ang="0">
                    <a:pos x="r" y="vc"/>
                  </a:cxn>
                  <a:cxn ang="cd4">
                    <a:pos x="hc" y="b"/>
                  </a:cxn>
                  <a:cxn ang="cd2">
                    <a:pos x="l" y="vc"/>
                  </a:cxn>
                </a:cxnLst>
                <a:rect l="f43" t="f46" r="f44" b="f45"/>
                <a:pathLst>
                  <a:path w="1293" h="1214">
                    <a:moveTo>
                      <a:pt x="f5" y="f6"/>
                    </a:moveTo>
                    <a:cubicBezTo>
                      <a:pt x="f7" y="f6"/>
                      <a:pt x="f8" y="f9"/>
                      <a:pt x="f10" y="f11"/>
                    </a:cubicBezTo>
                    <a:cubicBezTo>
                      <a:pt x="f6" y="f12"/>
                      <a:pt x="f6" y="f13"/>
                      <a:pt x="f10" y="f14"/>
                    </a:cubicBezTo>
                    <a:lnTo>
                      <a:pt x="f15" y="f16"/>
                    </a:lnTo>
                    <a:cubicBezTo>
                      <a:pt x="f17" y="f18"/>
                      <a:pt x="f19" y="f20"/>
                      <a:pt x="f21" y="f20"/>
                    </a:cubicBezTo>
                    <a:cubicBezTo>
                      <a:pt x="f22" y="f20"/>
                      <a:pt x="f23" y="f18"/>
                      <a:pt x="f24" y="f16"/>
                    </a:cubicBezTo>
                    <a:cubicBezTo>
                      <a:pt x="f3" y="f25"/>
                      <a:pt x="f3" y="f26"/>
                      <a:pt x="f24" y="f27"/>
                    </a:cubicBezTo>
                    <a:lnTo>
                      <a:pt x="f19" y="f11"/>
                    </a:lnTo>
                    <a:cubicBezTo>
                      <a:pt x="f28" y="f9"/>
                      <a:pt x="f29"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56" name="Google Shape;10172;p74">
              <a:extLst>
                <a:ext uri="{FF2B5EF4-FFF2-40B4-BE49-F238E27FC236}">
                  <a16:creationId xmlns:a16="http://schemas.microsoft.com/office/drawing/2014/main" id="{80AAB9C1-2A42-1D83-9B6D-35BC34FF28CA}"/>
                </a:ext>
              </a:extLst>
            </p:cNvPr>
            <p:cNvGrpSpPr/>
            <p:nvPr/>
          </p:nvGrpSpPr>
          <p:grpSpPr>
            <a:xfrm>
              <a:off x="7068723" y="1223851"/>
              <a:ext cx="512996" cy="541708"/>
              <a:chOff x="7068723" y="1223851"/>
              <a:chExt cx="512996" cy="541708"/>
            </a:xfrm>
          </p:grpSpPr>
          <p:sp>
            <p:nvSpPr>
              <p:cNvPr id="57" name="Google Shape;10173;p74">
                <a:extLst>
                  <a:ext uri="{FF2B5EF4-FFF2-40B4-BE49-F238E27FC236}">
                    <a16:creationId xmlns:a16="http://schemas.microsoft.com/office/drawing/2014/main" id="{5C6462EE-CA65-1316-CF59-5C366E70D97E}"/>
                  </a:ext>
                </a:extLst>
              </p:cNvPr>
              <p:cNvSpPr/>
              <p:nvPr/>
            </p:nvSpPr>
            <p:spPr>
              <a:xfrm>
                <a:off x="7203615" y="1223851"/>
                <a:ext cx="378104" cy="392954"/>
              </a:xfrm>
              <a:custGeom>
                <a:avLst/>
                <a:gdLst>
                  <a:gd name="f0" fmla="val w"/>
                  <a:gd name="f1" fmla="val h"/>
                  <a:gd name="f2" fmla="val 0"/>
                  <a:gd name="f3" fmla="val 9452"/>
                  <a:gd name="f4" fmla="val 9217"/>
                  <a:gd name="f5" fmla="val 3387"/>
                  <a:gd name="f6" fmla="val 836"/>
                  <a:gd name="f7" fmla="val 3497"/>
                  <a:gd name="f8" fmla="val 3607"/>
                  <a:gd name="f9" fmla="val 875"/>
                  <a:gd name="f10" fmla="val 3686"/>
                  <a:gd name="f11" fmla="val 954"/>
                  <a:gd name="f12" fmla="val 3844"/>
                  <a:gd name="f13" fmla="val 1111"/>
                  <a:gd name="f14" fmla="val 1395"/>
                  <a:gd name="f15" fmla="val 1553"/>
                  <a:gd name="f16" fmla="val 1638"/>
                  <a:gd name="f17" fmla="val 3600"/>
                  <a:gd name="f18" fmla="val 1560"/>
                  <a:gd name="f19" fmla="val 3679"/>
                  <a:gd name="f20" fmla="val 1449"/>
                  <a:gd name="f21" fmla="val 3718"/>
                  <a:gd name="f22" fmla="val 1339"/>
                  <a:gd name="f23" fmla="val 1229"/>
                  <a:gd name="f24" fmla="val 1118"/>
                  <a:gd name="f25" fmla="val 1040"/>
                  <a:gd name="f26" fmla="val 882"/>
                  <a:gd name="f27" fmla="val 3443"/>
                  <a:gd name="f28" fmla="val 3159"/>
                  <a:gd name="f29" fmla="val 3002"/>
                  <a:gd name="f30" fmla="val 3088"/>
                  <a:gd name="f31" fmla="val 3166"/>
                  <a:gd name="f32" fmla="val 3277"/>
                  <a:gd name="f33" fmla="val 8081"/>
                  <a:gd name="f34" fmla="val 5530"/>
                  <a:gd name="f35" fmla="val 8191"/>
                  <a:gd name="f36" fmla="val 8302"/>
                  <a:gd name="f37" fmla="val 5569"/>
                  <a:gd name="f38" fmla="val 8380"/>
                  <a:gd name="f39" fmla="val 5648"/>
                  <a:gd name="f40" fmla="val 8538"/>
                  <a:gd name="f41" fmla="val 5806"/>
                  <a:gd name="f42" fmla="val 6089"/>
                  <a:gd name="f43" fmla="val 6247"/>
                  <a:gd name="f44" fmla="val 6333"/>
                  <a:gd name="f45" fmla="val 8295"/>
                  <a:gd name="f46" fmla="val 6254"/>
                  <a:gd name="f47" fmla="val 8358"/>
                  <a:gd name="f48" fmla="val 6143"/>
                  <a:gd name="f49" fmla="val 8389"/>
                  <a:gd name="f50" fmla="val 6033"/>
                  <a:gd name="f51" fmla="val 5923"/>
                  <a:gd name="f52" fmla="val 5813"/>
                  <a:gd name="f53" fmla="val 5734"/>
                  <a:gd name="f54" fmla="val 5576"/>
                  <a:gd name="f55" fmla="val 8137"/>
                  <a:gd name="f56" fmla="val 7853"/>
                  <a:gd name="f57" fmla="val 7696"/>
                  <a:gd name="f58" fmla="val 7782"/>
                  <a:gd name="f59" fmla="val 7861"/>
                  <a:gd name="f60" fmla="val 7971"/>
                  <a:gd name="f61" fmla="val 3414"/>
                  <a:gd name="f62" fmla="val 1"/>
                  <a:gd name="f63" fmla="val 3095"/>
                  <a:gd name="f64" fmla="val 2772"/>
                  <a:gd name="f65" fmla="val 119"/>
                  <a:gd name="f66" fmla="val 2520"/>
                  <a:gd name="f67" fmla="val 355"/>
                  <a:gd name="f68" fmla="val 473"/>
                  <a:gd name="f69" fmla="val 2403"/>
                  <a:gd name="f70" fmla="val 2876"/>
                  <a:gd name="f71" fmla="val 3663"/>
                  <a:gd name="f72" fmla="val 4199"/>
                  <a:gd name="f73" fmla="val 700"/>
                  <a:gd name="f74" fmla="val 4406"/>
                  <a:gd name="f75" fmla="val 1008"/>
                  <a:gd name="f76" fmla="val 4544"/>
                  <a:gd name="f77" fmla="val 1345"/>
                  <a:gd name="f78" fmla="val 1522"/>
                  <a:gd name="f79" fmla="val 1706"/>
                  <a:gd name="f80" fmla="val 4506"/>
                  <a:gd name="f81" fmla="val 1890"/>
                  <a:gd name="f82" fmla="val 4419"/>
                  <a:gd name="f83" fmla="val 4915"/>
                  <a:gd name="f84" fmla="val 7444"/>
                  <a:gd name="f85" fmla="val 4663"/>
                  <a:gd name="f86" fmla="val 7980"/>
                  <a:gd name="f87" fmla="val 4789"/>
                  <a:gd name="f88" fmla="val 8515"/>
                  <a:gd name="f89" fmla="val 5135"/>
                  <a:gd name="f90" fmla="val 8862"/>
                  <a:gd name="f91" fmla="val 5372"/>
                  <a:gd name="f92" fmla="val 9098"/>
                  <a:gd name="f93" fmla="val 5687"/>
                  <a:gd name="f94" fmla="val 9216"/>
                  <a:gd name="f95" fmla="val 6010"/>
                  <a:gd name="f96" fmla="val 6663"/>
                  <a:gd name="f97" fmla="val 6931"/>
                  <a:gd name="f98" fmla="val 8979"/>
                  <a:gd name="f99" fmla="val 6814"/>
                  <a:gd name="f100" fmla="val 6341"/>
                  <a:gd name="f101" fmla="val 5554"/>
                  <a:gd name="f102" fmla="val 5050"/>
                  <a:gd name="f103" fmla="val 8757"/>
                  <a:gd name="f104" fmla="val 4828"/>
                  <a:gd name="f105" fmla="val 8445"/>
                  <a:gd name="f106" fmla="val 4696"/>
                  <a:gd name="f107" fmla="val 8117"/>
                  <a:gd name="f108" fmla="val 7933"/>
                  <a:gd name="f109" fmla="val 7743"/>
                  <a:gd name="f110" fmla="val 4738"/>
                  <a:gd name="f111" fmla="val 7561"/>
                  <a:gd name="f112" fmla="val 4829"/>
                  <a:gd name="f113" fmla="val 4505"/>
                  <a:gd name="f114" fmla="val 1773"/>
                  <a:gd name="f115" fmla="val 4757"/>
                  <a:gd name="f116" fmla="val 1269"/>
                  <a:gd name="f117" fmla="val 4631"/>
                  <a:gd name="f118" fmla="val 733"/>
                  <a:gd name="f119" fmla="val 4285"/>
                  <a:gd name="f120" fmla="val 4048"/>
                  <a:gd name="f121" fmla="val 3733"/>
                  <a:gd name="f122" fmla="*/ f0 1 9452"/>
                  <a:gd name="f123" fmla="*/ f1 1 9217"/>
                  <a:gd name="f124" fmla="val f2"/>
                  <a:gd name="f125" fmla="val f3"/>
                  <a:gd name="f126" fmla="val f4"/>
                  <a:gd name="f127" fmla="+- f126 0 f124"/>
                  <a:gd name="f128" fmla="+- f125 0 f124"/>
                  <a:gd name="f129" fmla="*/ f128 1 9452"/>
                  <a:gd name="f130" fmla="*/ f127 1 9217"/>
                  <a:gd name="f131" fmla="*/ f124 1 f129"/>
                  <a:gd name="f132" fmla="*/ f125 1 f129"/>
                  <a:gd name="f133" fmla="*/ f124 1 f130"/>
                  <a:gd name="f134" fmla="*/ f126 1 f130"/>
                  <a:gd name="f135" fmla="*/ f131 f122 1"/>
                  <a:gd name="f136" fmla="*/ f132 f122 1"/>
                  <a:gd name="f137" fmla="*/ f134 f123 1"/>
                  <a:gd name="f138" fmla="*/ f133 f123 1"/>
                </a:gdLst>
                <a:ahLst/>
                <a:cxnLst>
                  <a:cxn ang="3cd4">
                    <a:pos x="hc" y="t"/>
                  </a:cxn>
                  <a:cxn ang="0">
                    <a:pos x="r" y="vc"/>
                  </a:cxn>
                  <a:cxn ang="cd4">
                    <a:pos x="hc" y="b"/>
                  </a:cxn>
                  <a:cxn ang="cd2">
                    <a:pos x="l" y="vc"/>
                  </a:cxn>
                </a:cxnLst>
                <a:rect l="f135" t="f138" r="f136" b="f137"/>
                <a:pathLst>
                  <a:path w="9452" h="9217">
                    <a:moveTo>
                      <a:pt x="f5" y="f6"/>
                    </a:moveTo>
                    <a:cubicBezTo>
                      <a:pt x="f7" y="f6"/>
                      <a:pt x="f8" y="f9"/>
                      <a:pt x="f10" y="f11"/>
                    </a:cubicBezTo>
                    <a:cubicBezTo>
                      <a:pt x="f12" y="f13"/>
                      <a:pt x="f12" y="f14"/>
                      <a:pt x="f10" y="f15"/>
                    </a:cubicBezTo>
                    <a:lnTo>
                      <a:pt x="f16" y="f17"/>
                    </a:lnTo>
                    <a:cubicBezTo>
                      <a:pt x="f18" y="f19"/>
                      <a:pt x="f20" y="f21"/>
                      <a:pt x="f22" y="f21"/>
                    </a:cubicBezTo>
                    <a:cubicBezTo>
                      <a:pt x="f23" y="f21"/>
                      <a:pt x="f24" y="f19"/>
                      <a:pt x="f25" y="f17"/>
                    </a:cubicBezTo>
                    <a:cubicBezTo>
                      <a:pt x="f26" y="f27"/>
                      <a:pt x="f26" y="f28"/>
                      <a:pt x="f25" y="f29"/>
                    </a:cubicBezTo>
                    <a:lnTo>
                      <a:pt x="f30" y="f11"/>
                    </a:lnTo>
                    <a:cubicBezTo>
                      <a:pt x="f31" y="f9"/>
                      <a:pt x="f32" y="f6"/>
                      <a:pt x="f5" y="f6"/>
                    </a:cubicBezTo>
                    <a:close/>
                    <a:moveTo>
                      <a:pt x="f33" y="f34"/>
                    </a:moveTo>
                    <a:cubicBezTo>
                      <a:pt x="f35" y="f34"/>
                      <a:pt x="f36" y="f37"/>
                      <a:pt x="f38" y="f39"/>
                    </a:cubicBezTo>
                    <a:cubicBezTo>
                      <a:pt x="f40" y="f41"/>
                      <a:pt x="f40" y="f42"/>
                      <a:pt x="f38" y="f43"/>
                    </a:cubicBezTo>
                    <a:lnTo>
                      <a:pt x="f44" y="f45"/>
                    </a:lnTo>
                    <a:cubicBezTo>
                      <a:pt x="f46" y="f47"/>
                      <a:pt x="f48" y="f49"/>
                      <a:pt x="f50" y="f49"/>
                    </a:cubicBezTo>
                    <a:cubicBezTo>
                      <a:pt x="f51" y="f49"/>
                      <a:pt x="f52" y="f47"/>
                      <a:pt x="f53" y="f45"/>
                    </a:cubicBezTo>
                    <a:cubicBezTo>
                      <a:pt x="f54" y="f55"/>
                      <a:pt x="f54" y="f56"/>
                      <a:pt x="f53" y="f57"/>
                    </a:cubicBezTo>
                    <a:lnTo>
                      <a:pt x="f58" y="f39"/>
                    </a:lnTo>
                    <a:cubicBezTo>
                      <a:pt x="f59" y="f37"/>
                      <a:pt x="f60" y="f34"/>
                      <a:pt x="f33" y="f34"/>
                    </a:cubicBezTo>
                    <a:close/>
                    <a:moveTo>
                      <a:pt x="f61" y="f62"/>
                    </a:moveTo>
                    <a:cubicBezTo>
                      <a:pt x="f63" y="f62"/>
                      <a:pt x="f64" y="f65"/>
                      <a:pt x="f66" y="f67"/>
                    </a:cubicBezTo>
                    <a:lnTo>
                      <a:pt x="f68" y="f69"/>
                    </a:lnTo>
                    <a:cubicBezTo>
                      <a:pt x="f2" y="f70"/>
                      <a:pt x="f2" y="f71"/>
                      <a:pt x="f68" y="f72"/>
                    </a:cubicBezTo>
                    <a:cubicBezTo>
                      <a:pt x="f73" y="f74"/>
                      <a:pt x="f75" y="f76"/>
                      <a:pt x="f77" y="f76"/>
                    </a:cubicBezTo>
                    <a:cubicBezTo>
                      <a:pt x="f78" y="f76"/>
                      <a:pt x="f79" y="f80"/>
                      <a:pt x="f81" y="f82"/>
                    </a:cubicBezTo>
                    <a:lnTo>
                      <a:pt x="f83" y="f84"/>
                    </a:lnTo>
                    <a:cubicBezTo>
                      <a:pt x="f85" y="f86"/>
                      <a:pt x="f87" y="f88"/>
                      <a:pt x="f89" y="f90"/>
                    </a:cubicBezTo>
                    <a:cubicBezTo>
                      <a:pt x="f91" y="f92"/>
                      <a:pt x="f93" y="f94"/>
                      <a:pt x="f95" y="f94"/>
                    </a:cubicBezTo>
                    <a:cubicBezTo>
                      <a:pt x="f44" y="f94"/>
                      <a:pt x="f96" y="f92"/>
                      <a:pt x="f97" y="f90"/>
                    </a:cubicBezTo>
                    <a:lnTo>
                      <a:pt x="f98" y="f99"/>
                    </a:lnTo>
                    <a:cubicBezTo>
                      <a:pt x="f3" y="f100"/>
                      <a:pt x="f3" y="f101"/>
                      <a:pt x="f98" y="f102"/>
                    </a:cubicBezTo>
                    <a:cubicBezTo>
                      <a:pt x="f103" y="f104"/>
                      <a:pt x="f105" y="f106"/>
                      <a:pt x="f107" y="f106"/>
                    </a:cubicBezTo>
                    <a:cubicBezTo>
                      <a:pt x="f108" y="f106"/>
                      <a:pt x="f109" y="f110"/>
                      <a:pt x="f111" y="f112"/>
                    </a:cubicBezTo>
                    <a:lnTo>
                      <a:pt x="f113" y="f114"/>
                    </a:lnTo>
                    <a:cubicBezTo>
                      <a:pt x="f115" y="f116"/>
                      <a:pt x="f117" y="f118"/>
                      <a:pt x="f119" y="f67"/>
                    </a:cubicBezTo>
                    <a:cubicBezTo>
                      <a:pt x="f120" y="f65"/>
                      <a:pt x="f121" y="f62"/>
                      <a:pt x="f61" y="f6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8" name="Google Shape;10174;p74">
                <a:extLst>
                  <a:ext uri="{FF2B5EF4-FFF2-40B4-BE49-F238E27FC236}">
                    <a16:creationId xmlns:a16="http://schemas.microsoft.com/office/drawing/2014/main" id="{4E527F77-16F0-7DD9-B2AF-6E1AC7D9817E}"/>
                  </a:ext>
                </a:extLst>
              </p:cNvPr>
              <p:cNvSpPr/>
              <p:nvPr/>
            </p:nvSpPr>
            <p:spPr>
              <a:xfrm>
                <a:off x="7068723" y="1463277"/>
                <a:ext cx="283619" cy="302273"/>
              </a:xfrm>
              <a:custGeom>
                <a:avLst/>
                <a:gdLst>
                  <a:gd name="f0" fmla="val w"/>
                  <a:gd name="f1" fmla="val h"/>
                  <a:gd name="f2" fmla="val 0"/>
                  <a:gd name="f3" fmla="val 7090"/>
                  <a:gd name="f4" fmla="val 5325"/>
                  <a:gd name="f5" fmla="val 1"/>
                  <a:gd name="f6" fmla="val 4160"/>
                  <a:gd name="f7" fmla="val 1166"/>
                  <a:gd name="f8" fmla="val 4081"/>
                  <a:gd name="f9" fmla="val 1088"/>
                  <a:gd name="f10" fmla="val 3971"/>
                  <a:gd name="f11" fmla="val 1048"/>
                  <a:gd name="f12" fmla="val 3860"/>
                  <a:gd name="f13" fmla="val 3750"/>
                  <a:gd name="f14" fmla="val 3640"/>
                  <a:gd name="f15" fmla="val 3561"/>
                  <a:gd name="f16" fmla="val 474"/>
                  <a:gd name="f17" fmla="val 4254"/>
                  <a:gd name="f18" fmla="val 159"/>
                  <a:gd name="f19" fmla="val 4569"/>
                  <a:gd name="f20" fmla="val 4947"/>
                  <a:gd name="f21" fmla="val 5419"/>
                  <a:gd name="f22" fmla="val 5861"/>
                  <a:gd name="f23" fmla="val 6302"/>
                  <a:gd name="f24" fmla="val 6617"/>
                  <a:gd name="f25" fmla="val 789"/>
                  <a:gd name="f26" fmla="val 6932"/>
                  <a:gd name="f27" fmla="val 1214"/>
                  <a:gd name="f28" fmla="val 7089"/>
                  <a:gd name="f29" fmla="val 1639"/>
                  <a:gd name="f30" fmla="val 2065"/>
                  <a:gd name="f31" fmla="val 2490"/>
                  <a:gd name="f32" fmla="val 2805"/>
                  <a:gd name="f33" fmla="val 5892"/>
                  <a:gd name="f34" fmla="val 3529"/>
                  <a:gd name="f35" fmla="val 6081"/>
                  <a:gd name="f36" fmla="val 3372"/>
                  <a:gd name="f37" fmla="val 3088"/>
                  <a:gd name="f38" fmla="val 5924"/>
                  <a:gd name="f39" fmla="val 2931"/>
                  <a:gd name="f40" fmla="val 1765"/>
                  <a:gd name="f41" fmla="*/ f0 1 7090"/>
                  <a:gd name="f42" fmla="*/ f1 1 7090"/>
                  <a:gd name="f43" fmla="val f2"/>
                  <a:gd name="f44" fmla="val f3"/>
                  <a:gd name="f45" fmla="+- f44 0 f43"/>
                  <a:gd name="f46" fmla="*/ f45 1 7090"/>
                  <a:gd name="f47" fmla="*/ f43 1 f46"/>
                  <a:gd name="f48" fmla="*/ f44 1 f46"/>
                  <a:gd name="f49" fmla="*/ f47 f41 1"/>
                  <a:gd name="f50" fmla="*/ f48 f41 1"/>
                  <a:gd name="f51" fmla="*/ f48 f42 1"/>
                  <a:gd name="f52" fmla="*/ f47 f42 1"/>
                </a:gdLst>
                <a:ahLst/>
                <a:cxnLst>
                  <a:cxn ang="3cd4">
                    <a:pos x="hc" y="t"/>
                  </a:cxn>
                  <a:cxn ang="0">
                    <a:pos x="r" y="vc"/>
                  </a:cxn>
                  <a:cxn ang="cd4">
                    <a:pos x="hc" y="b"/>
                  </a:cxn>
                  <a:cxn ang="cd2">
                    <a:pos x="l" y="vc"/>
                  </a:cxn>
                </a:cxnLst>
                <a:rect l="f49" t="f52" r="f50" b="f51"/>
                <a:pathLst>
                  <a:path w="7090" h="7090">
                    <a:moveTo>
                      <a:pt x="f4" y="f5"/>
                    </a:moveTo>
                    <a:lnTo>
                      <a:pt x="f6" y="f7"/>
                    </a:lnTo>
                    <a:cubicBezTo>
                      <a:pt x="f8" y="f9"/>
                      <a:pt x="f10" y="f11"/>
                      <a:pt x="f12" y="f11"/>
                    </a:cubicBezTo>
                    <a:cubicBezTo>
                      <a:pt x="f13" y="f11"/>
                      <a:pt x="f14" y="f9"/>
                      <a:pt x="f15" y="f7"/>
                    </a:cubicBezTo>
                    <a:lnTo>
                      <a:pt x="f16" y="f17"/>
                    </a:lnTo>
                    <a:cubicBezTo>
                      <a:pt x="f18" y="f19"/>
                      <a:pt x="f5" y="f20"/>
                      <a:pt x="f5" y="f21"/>
                    </a:cubicBezTo>
                    <a:cubicBezTo>
                      <a:pt x="f5" y="f22"/>
                      <a:pt x="f18" y="f23"/>
                      <a:pt x="f16" y="f24"/>
                    </a:cubicBezTo>
                    <a:cubicBezTo>
                      <a:pt x="f25" y="f26"/>
                      <a:pt x="f27" y="f28"/>
                      <a:pt x="f29" y="f28"/>
                    </a:cubicBezTo>
                    <a:cubicBezTo>
                      <a:pt x="f30" y="f28"/>
                      <a:pt x="f31" y="f26"/>
                      <a:pt x="f32" y="f24"/>
                    </a:cubicBezTo>
                    <a:lnTo>
                      <a:pt x="f33" y="f34"/>
                    </a:lnTo>
                    <a:cubicBezTo>
                      <a:pt x="f35" y="f36"/>
                      <a:pt x="f35" y="f37"/>
                      <a:pt x="f38" y="f39"/>
                    </a:cubicBezTo>
                    <a:lnTo>
                      <a:pt x="f3" y="f40"/>
                    </a:lnTo>
                    <a:lnTo>
                      <a:pt x="f4"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9" name="Google Shape;10175;p74">
                <a:extLst>
                  <a:ext uri="{FF2B5EF4-FFF2-40B4-BE49-F238E27FC236}">
                    <a16:creationId xmlns:a16="http://schemas.microsoft.com/office/drawing/2014/main" id="{2780D365-06DA-91A8-B156-B93280DCBC84}"/>
                  </a:ext>
                </a:extLst>
              </p:cNvPr>
              <p:cNvSpPr/>
              <p:nvPr/>
            </p:nvSpPr>
            <p:spPr>
              <a:xfrm>
                <a:off x="7279227" y="1659398"/>
                <a:ext cx="297463" cy="106161"/>
              </a:xfrm>
              <a:custGeom>
                <a:avLst/>
                <a:gdLst>
                  <a:gd name="f0" fmla="val w"/>
                  <a:gd name="f1" fmla="val h"/>
                  <a:gd name="f2" fmla="val 0"/>
                  <a:gd name="f3" fmla="val 7436"/>
                  <a:gd name="f4" fmla="val 2490"/>
                  <a:gd name="f5" fmla="val 2048"/>
                  <a:gd name="f6" fmla="val 1355"/>
                  <a:gd name="f7" fmla="val 819"/>
                  <a:gd name="f8" fmla="val 536"/>
                  <a:gd name="f9" fmla="val 1229"/>
                  <a:gd name="f10" fmla="val 1639"/>
                  <a:gd name="f11" fmla="val 410"/>
                  <a:gd name="f12" fmla="val 189"/>
                  <a:gd name="f13" fmla="val 1859"/>
                  <a:gd name="f14" fmla="val 2269"/>
                  <a:gd name="f15" fmla="val 2489"/>
                  <a:gd name="f16" fmla="val 7026"/>
                  <a:gd name="f17" fmla="val 7278"/>
                  <a:gd name="f18" fmla="val 7435"/>
                  <a:gd name="f19" fmla="val 7246"/>
                  <a:gd name="f20" fmla="val 6994"/>
                  <a:gd name="f21" fmla="val 6616"/>
                  <a:gd name="f22" fmla="val 6049"/>
                  <a:gd name="f23" fmla="val 5356"/>
                  <a:gd name="f24" fmla="*/ f0 1 7436"/>
                  <a:gd name="f25" fmla="*/ f1 1 2490"/>
                  <a:gd name="f26" fmla="val f2"/>
                  <a:gd name="f27" fmla="val f3"/>
                  <a:gd name="f28" fmla="val f4"/>
                  <a:gd name="f29" fmla="+- f28 0 f26"/>
                  <a:gd name="f30" fmla="+- f27 0 f26"/>
                  <a:gd name="f31" fmla="*/ f30 1 7436"/>
                  <a:gd name="f32" fmla="*/ f29 1 2490"/>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7436" h="2490">
                    <a:moveTo>
                      <a:pt x="f5" y="f2"/>
                    </a:moveTo>
                    <a:cubicBezTo>
                      <a:pt x="f6" y="f2"/>
                      <a:pt x="f7" y="f8"/>
                      <a:pt x="f7" y="f9"/>
                    </a:cubicBezTo>
                    <a:lnTo>
                      <a:pt x="f7" y="f10"/>
                    </a:lnTo>
                    <a:lnTo>
                      <a:pt x="f11" y="f10"/>
                    </a:lnTo>
                    <a:cubicBezTo>
                      <a:pt x="f12" y="f10"/>
                      <a:pt x="f2" y="f13"/>
                      <a:pt x="f2" y="f5"/>
                    </a:cubicBezTo>
                    <a:cubicBezTo>
                      <a:pt x="f2" y="f14"/>
                      <a:pt x="f12" y="f15"/>
                      <a:pt x="f11" y="f15"/>
                    </a:cubicBezTo>
                    <a:lnTo>
                      <a:pt x="f16" y="f15"/>
                    </a:lnTo>
                    <a:cubicBezTo>
                      <a:pt x="f17" y="f15"/>
                      <a:pt x="f18" y="f14"/>
                      <a:pt x="f18" y="f5"/>
                    </a:cubicBezTo>
                    <a:cubicBezTo>
                      <a:pt x="f18" y="f13"/>
                      <a:pt x="f19" y="f10"/>
                      <a:pt x="f20" y="f10"/>
                    </a:cubicBezTo>
                    <a:lnTo>
                      <a:pt x="f21" y="f10"/>
                    </a:lnTo>
                    <a:lnTo>
                      <a:pt x="f21" y="f9"/>
                    </a:lnTo>
                    <a:cubicBezTo>
                      <a:pt x="f21" y="f8"/>
                      <a:pt x="f22" y="f2"/>
                      <a:pt x="f2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60" name="Google Shape;10184;p74">
              <a:extLst>
                <a:ext uri="{FF2B5EF4-FFF2-40B4-BE49-F238E27FC236}">
                  <a16:creationId xmlns:a16="http://schemas.microsoft.com/office/drawing/2014/main" id="{3F8EA20B-BB0A-872F-8F37-AFAE4F0CE731}"/>
                </a:ext>
              </a:extLst>
            </p:cNvPr>
            <p:cNvGrpSpPr/>
            <p:nvPr/>
          </p:nvGrpSpPr>
          <p:grpSpPr>
            <a:xfrm>
              <a:off x="3206883" y="2729063"/>
              <a:ext cx="392753" cy="419645"/>
              <a:chOff x="3206883" y="2729063"/>
              <a:chExt cx="392753" cy="419645"/>
            </a:xfrm>
          </p:grpSpPr>
          <p:sp>
            <p:nvSpPr>
              <p:cNvPr id="61" name="Google Shape;10185;p74">
                <a:extLst>
                  <a:ext uri="{FF2B5EF4-FFF2-40B4-BE49-F238E27FC236}">
                    <a16:creationId xmlns:a16="http://schemas.microsoft.com/office/drawing/2014/main" id="{54BD89E1-0A49-C4BF-D4DA-9238EF2AA87E}"/>
                  </a:ext>
                </a:extLst>
              </p:cNvPr>
              <p:cNvSpPr/>
              <p:nvPr/>
            </p:nvSpPr>
            <p:spPr>
              <a:xfrm>
                <a:off x="3206883" y="2729063"/>
                <a:ext cx="392753" cy="419645"/>
              </a:xfrm>
              <a:custGeom>
                <a:avLst/>
                <a:gdLst>
                  <a:gd name="f0" fmla="val w"/>
                  <a:gd name="f1" fmla="val h"/>
                  <a:gd name="f2" fmla="val 0"/>
                  <a:gd name="f3" fmla="val 12666"/>
                  <a:gd name="f4" fmla="val 12698"/>
                  <a:gd name="f5" fmla="val 379"/>
                  <a:gd name="f6" fmla="val 1"/>
                  <a:gd name="f7" fmla="val 158"/>
                  <a:gd name="f8" fmla="val 190"/>
                  <a:gd name="f9" fmla="val 410"/>
                  <a:gd name="f10" fmla="val 12256"/>
                  <a:gd name="f11" fmla="val 12508"/>
                  <a:gd name="f12" fmla="val 12697"/>
                  <a:gd name="f13" fmla="val 12477"/>
                  <a:gd name="f14" fmla="val 12634"/>
                  <a:gd name="f15" fmla="val 12067"/>
                  <a:gd name="f16" fmla="val 11878"/>
                  <a:gd name="f17" fmla="val 820"/>
                  <a:gd name="f18" fmla="val 631"/>
                  <a:gd name="f19" fmla="*/ f0 1 12666"/>
                  <a:gd name="f20" fmla="*/ f1 1 12698"/>
                  <a:gd name="f21" fmla="val f2"/>
                  <a:gd name="f22" fmla="val f3"/>
                  <a:gd name="f23" fmla="val f4"/>
                  <a:gd name="f24" fmla="+- f23 0 f21"/>
                  <a:gd name="f25" fmla="+- f22 0 f21"/>
                  <a:gd name="f26" fmla="*/ f25 1 12666"/>
                  <a:gd name="f27" fmla="*/ f24 1 12698"/>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12666" h="12698">
                    <a:moveTo>
                      <a:pt x="f5" y="f6"/>
                    </a:moveTo>
                    <a:cubicBezTo>
                      <a:pt x="f7" y="f6"/>
                      <a:pt x="f6" y="f8"/>
                      <a:pt x="f6" y="f9"/>
                    </a:cubicBezTo>
                    <a:lnTo>
                      <a:pt x="f6" y="f10"/>
                    </a:lnTo>
                    <a:cubicBezTo>
                      <a:pt x="f6" y="f11"/>
                      <a:pt x="f8" y="f12"/>
                      <a:pt x="f5" y="f12"/>
                    </a:cubicBezTo>
                    <a:lnTo>
                      <a:pt x="f10" y="f12"/>
                    </a:lnTo>
                    <a:cubicBezTo>
                      <a:pt x="f13" y="f12"/>
                      <a:pt x="f3" y="f11"/>
                      <a:pt x="f3" y="f10"/>
                    </a:cubicBezTo>
                    <a:cubicBezTo>
                      <a:pt x="f14" y="f15"/>
                      <a:pt x="f13" y="f16"/>
                      <a:pt x="f10" y="f16"/>
                    </a:cubicBezTo>
                    <a:lnTo>
                      <a:pt x="f17" y="f16"/>
                    </a:lnTo>
                    <a:lnTo>
                      <a:pt x="f17" y="f9"/>
                    </a:lnTo>
                    <a:cubicBezTo>
                      <a:pt x="f17" y="f7"/>
                      <a:pt x="f1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2" name="Google Shape;10186;p74">
                <a:extLst>
                  <a:ext uri="{FF2B5EF4-FFF2-40B4-BE49-F238E27FC236}">
                    <a16:creationId xmlns:a16="http://schemas.microsoft.com/office/drawing/2014/main" id="{226221D7-2895-5FC9-6C9B-46FA1E2DC446}"/>
                  </a:ext>
                </a:extLst>
              </p:cNvPr>
              <p:cNvSpPr/>
              <p:nvPr/>
            </p:nvSpPr>
            <p:spPr>
              <a:xfrm>
                <a:off x="3261609" y="2847770"/>
                <a:ext cx="338026" cy="197857"/>
              </a:xfrm>
              <a:custGeom>
                <a:avLst/>
                <a:gdLst>
                  <a:gd name="f0" fmla="val w"/>
                  <a:gd name="f1" fmla="val h"/>
                  <a:gd name="f2" fmla="val 0"/>
                  <a:gd name="f3" fmla="val 10901"/>
                  <a:gd name="f4" fmla="val 5987"/>
                  <a:gd name="f5" fmla="val 9641"/>
                  <a:gd name="f6" fmla="val 8979"/>
                  <a:gd name="f7" fmla="val 8444"/>
                  <a:gd name="f8" fmla="val 536"/>
                  <a:gd name="f9" fmla="val 1229"/>
                  <a:gd name="f10" fmla="val 1418"/>
                  <a:gd name="f11" fmla="val 8475"/>
                  <a:gd name="f12" fmla="val 1575"/>
                  <a:gd name="f13" fmla="val 8538"/>
                  <a:gd name="f14" fmla="val 1733"/>
                  <a:gd name="f15" fmla="val 6900"/>
                  <a:gd name="f16" fmla="val 3403"/>
                  <a:gd name="f17" fmla="val 6742"/>
                  <a:gd name="f18" fmla="val 3308"/>
                  <a:gd name="f19" fmla="val 6553"/>
                  <a:gd name="f20" fmla="val 3277"/>
                  <a:gd name="f21" fmla="val 6396"/>
                  <a:gd name="f22" fmla="val 6238"/>
                  <a:gd name="f23" fmla="val 6018"/>
                  <a:gd name="f24" fmla="val 5860"/>
                  <a:gd name="f25" fmla="val 5041"/>
                  <a:gd name="f26" fmla="val 2552"/>
                  <a:gd name="f27" fmla="val 5136"/>
                  <a:gd name="f28" fmla="val 2395"/>
                  <a:gd name="f29" fmla="val 5167"/>
                  <a:gd name="f30" fmla="val 2206"/>
                  <a:gd name="f31" fmla="val 2048"/>
                  <a:gd name="f32" fmla="val 1386"/>
                  <a:gd name="f33" fmla="val 4600"/>
                  <a:gd name="f34" fmla="val 819"/>
                  <a:gd name="f35" fmla="val 3938"/>
                  <a:gd name="f36" fmla="val 2710"/>
                  <a:gd name="f37" fmla="val 2237"/>
                  <a:gd name="f38" fmla="val 2773"/>
                  <a:gd name="f39" fmla="val 2836"/>
                  <a:gd name="f40" fmla="val 3655"/>
                  <a:gd name="f41" fmla="val 3592"/>
                  <a:gd name="f42" fmla="val 3560"/>
                  <a:gd name="f43" fmla="val 567"/>
                  <a:gd name="f44" fmla="val 4096"/>
                  <a:gd name="f45" fmla="val 4757"/>
                  <a:gd name="f46" fmla="val 5451"/>
                  <a:gd name="f47" fmla="val 5986"/>
                  <a:gd name="f48" fmla="val 1891"/>
                  <a:gd name="f49" fmla="val 2458"/>
                  <a:gd name="f50" fmla="val 4568"/>
                  <a:gd name="f51" fmla="val 4411"/>
                  <a:gd name="f52" fmla="val 2332"/>
                  <a:gd name="f53" fmla="val 4253"/>
                  <a:gd name="f54" fmla="val 3434"/>
                  <a:gd name="f55" fmla="val 3151"/>
                  <a:gd name="f56" fmla="val 3214"/>
                  <a:gd name="f57" fmla="val 3781"/>
                  <a:gd name="f58" fmla="val 4285"/>
                  <a:gd name="f59" fmla="val 4442"/>
                  <a:gd name="f60" fmla="val 5293"/>
                  <a:gd name="f61" fmla="val 3970"/>
                  <a:gd name="f62" fmla="val 5199"/>
                  <a:gd name="f63" fmla="val 4127"/>
                  <a:gd name="f64" fmla="val 4348"/>
                  <a:gd name="f65" fmla="val 4505"/>
                  <a:gd name="f66" fmla="val 5703"/>
                  <a:gd name="f67" fmla="val 7057"/>
                  <a:gd name="f68" fmla="val 7593"/>
                  <a:gd name="f69" fmla="val 7561"/>
                  <a:gd name="f70" fmla="val 7498"/>
                  <a:gd name="f71" fmla="val 9137"/>
                  <a:gd name="f72" fmla="val 9294"/>
                  <a:gd name="f73" fmla="val 9483"/>
                  <a:gd name="f74" fmla="val 10334"/>
                  <a:gd name="f75" fmla="val 1890"/>
                  <a:gd name="f76" fmla="*/ f0 1 10901"/>
                  <a:gd name="f77" fmla="*/ f1 1 5987"/>
                  <a:gd name="f78" fmla="val f2"/>
                  <a:gd name="f79" fmla="val f3"/>
                  <a:gd name="f80" fmla="val f4"/>
                  <a:gd name="f81" fmla="+- f80 0 f78"/>
                  <a:gd name="f82" fmla="+- f79 0 f78"/>
                  <a:gd name="f83" fmla="*/ f82 1 10901"/>
                  <a:gd name="f84" fmla="*/ f81 1 5987"/>
                  <a:gd name="f85" fmla="*/ f78 1 f83"/>
                  <a:gd name="f86" fmla="*/ f79 1 f83"/>
                  <a:gd name="f87" fmla="*/ f78 1 f84"/>
                  <a:gd name="f88" fmla="*/ f80 1 f84"/>
                  <a:gd name="f89" fmla="*/ f85 f76 1"/>
                  <a:gd name="f90" fmla="*/ f86 f76 1"/>
                  <a:gd name="f91" fmla="*/ f88 f77 1"/>
                  <a:gd name="f92" fmla="*/ f87 f77 1"/>
                </a:gdLst>
                <a:ahLst/>
                <a:cxnLst>
                  <a:cxn ang="3cd4">
                    <a:pos x="hc" y="t"/>
                  </a:cxn>
                  <a:cxn ang="0">
                    <a:pos x="r" y="vc"/>
                  </a:cxn>
                  <a:cxn ang="cd4">
                    <a:pos x="hc" y="b"/>
                  </a:cxn>
                  <a:cxn ang="cd2">
                    <a:pos x="l" y="vc"/>
                  </a:cxn>
                </a:cxnLst>
                <a:rect l="f89" t="f92" r="f90" b="f91"/>
                <a:pathLst>
                  <a:path w="10901" h="5987">
                    <a:moveTo>
                      <a:pt x="f5" y="f2"/>
                    </a:moveTo>
                    <a:cubicBezTo>
                      <a:pt x="f6" y="f2"/>
                      <a:pt x="f7" y="f8"/>
                      <a:pt x="f7" y="f9"/>
                    </a:cubicBezTo>
                    <a:cubicBezTo>
                      <a:pt x="f7" y="f10"/>
                      <a:pt x="f11" y="f12"/>
                      <a:pt x="f13" y="f14"/>
                    </a:cubicBezTo>
                    <a:lnTo>
                      <a:pt x="f15" y="f16"/>
                    </a:lnTo>
                    <a:cubicBezTo>
                      <a:pt x="f17" y="f18"/>
                      <a:pt x="f19" y="f20"/>
                      <a:pt x="f21" y="f20"/>
                    </a:cubicBezTo>
                    <a:cubicBezTo>
                      <a:pt x="f22" y="f20"/>
                      <a:pt x="f23" y="f18"/>
                      <a:pt x="f24" y="f16"/>
                    </a:cubicBezTo>
                    <a:lnTo>
                      <a:pt x="f25" y="f26"/>
                    </a:lnTo>
                    <a:cubicBezTo>
                      <a:pt x="f27" y="f28"/>
                      <a:pt x="f29" y="f30"/>
                      <a:pt x="f29" y="f31"/>
                    </a:cubicBezTo>
                    <a:cubicBezTo>
                      <a:pt x="f29" y="f32"/>
                      <a:pt x="f33" y="f34"/>
                      <a:pt x="f35" y="f34"/>
                    </a:cubicBezTo>
                    <a:cubicBezTo>
                      <a:pt x="f20" y="f34"/>
                      <a:pt x="f36" y="f32"/>
                      <a:pt x="f36" y="f31"/>
                    </a:cubicBezTo>
                    <a:cubicBezTo>
                      <a:pt x="f36" y="f37"/>
                      <a:pt x="f38" y="f28"/>
                      <a:pt x="f39" y="f26"/>
                    </a:cubicBezTo>
                    <a:lnTo>
                      <a:pt x="f14" y="f40"/>
                    </a:lnTo>
                    <a:cubicBezTo>
                      <a:pt x="f12" y="f41"/>
                      <a:pt x="f32" y="f42"/>
                      <a:pt x="f9" y="f42"/>
                    </a:cubicBezTo>
                    <a:cubicBezTo>
                      <a:pt x="f43" y="f42"/>
                      <a:pt x="f2" y="f44"/>
                      <a:pt x="f2" y="f45"/>
                    </a:cubicBezTo>
                    <a:cubicBezTo>
                      <a:pt x="f2" y="f46"/>
                      <a:pt x="f43" y="f47"/>
                      <a:pt x="f9" y="f47"/>
                    </a:cubicBezTo>
                    <a:cubicBezTo>
                      <a:pt x="f48" y="f47"/>
                      <a:pt x="f49" y="f46"/>
                      <a:pt x="f49" y="f45"/>
                    </a:cubicBezTo>
                    <a:cubicBezTo>
                      <a:pt x="f49" y="f50"/>
                      <a:pt x="f28" y="f51"/>
                      <a:pt x="f52" y="f53"/>
                    </a:cubicBezTo>
                    <a:lnTo>
                      <a:pt x="f54" y="f55"/>
                    </a:lnTo>
                    <a:cubicBezTo>
                      <a:pt x="f41" y="f56"/>
                      <a:pt x="f57" y="f20"/>
                      <a:pt x="f35" y="f20"/>
                    </a:cubicBezTo>
                    <a:cubicBezTo>
                      <a:pt x="f44" y="f20"/>
                      <a:pt x="f58" y="f56"/>
                      <a:pt x="f59" y="f55"/>
                    </a:cubicBezTo>
                    <a:lnTo>
                      <a:pt x="f60" y="f61"/>
                    </a:lnTo>
                    <a:cubicBezTo>
                      <a:pt x="f62" y="f63"/>
                      <a:pt x="f29" y="f64"/>
                      <a:pt x="f29" y="f65"/>
                    </a:cubicBezTo>
                    <a:cubicBezTo>
                      <a:pt x="f29" y="f29"/>
                      <a:pt x="f66" y="f66"/>
                      <a:pt x="f21" y="f66"/>
                    </a:cubicBezTo>
                    <a:cubicBezTo>
                      <a:pt x="f67" y="f66"/>
                      <a:pt x="f68" y="f29"/>
                      <a:pt x="f68" y="f65"/>
                    </a:cubicBezTo>
                    <a:cubicBezTo>
                      <a:pt x="f68" y="f58"/>
                      <a:pt x="f69" y="f63"/>
                      <a:pt x="f70" y="f61"/>
                    </a:cubicBezTo>
                    <a:lnTo>
                      <a:pt x="f71" y="f52"/>
                    </a:lnTo>
                    <a:cubicBezTo>
                      <a:pt x="f72" y="f28"/>
                      <a:pt x="f73" y="f49"/>
                      <a:pt x="f5" y="f49"/>
                    </a:cubicBezTo>
                    <a:cubicBezTo>
                      <a:pt x="f74" y="f49"/>
                      <a:pt x="f3" y="f75"/>
                      <a:pt x="f3" y="f9"/>
                    </a:cubicBezTo>
                    <a:cubicBezTo>
                      <a:pt x="f3" y="f8"/>
                      <a:pt x="f74"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63" name="Google Shape;10189;p74">
              <a:extLst>
                <a:ext uri="{FF2B5EF4-FFF2-40B4-BE49-F238E27FC236}">
                  <a16:creationId xmlns:a16="http://schemas.microsoft.com/office/drawing/2014/main" id="{13D21AB7-F692-CC59-D67C-480A24BADB3C}"/>
                </a:ext>
              </a:extLst>
            </p:cNvPr>
            <p:cNvSpPr/>
            <p:nvPr/>
          </p:nvSpPr>
          <p:spPr>
            <a:xfrm>
              <a:off x="6560966" y="2788206"/>
              <a:ext cx="394709" cy="328004"/>
            </a:xfrm>
            <a:custGeom>
              <a:avLst/>
              <a:gdLst>
                <a:gd name="f0" fmla="val w"/>
                <a:gd name="f1" fmla="val h"/>
                <a:gd name="f2" fmla="val 0"/>
                <a:gd name="f3" fmla="val 12729"/>
                <a:gd name="f4" fmla="val 9925"/>
                <a:gd name="f5" fmla="val 925"/>
                <a:gd name="f6" fmla="val 3644"/>
                <a:gd name="f7" fmla="val 944"/>
                <a:gd name="f8" fmla="val 963"/>
                <a:gd name="f9" fmla="val 3648"/>
                <a:gd name="f10" fmla="val 978"/>
                <a:gd name="f11" fmla="val 3655"/>
                <a:gd name="f12" fmla="val 1608"/>
                <a:gd name="f13" fmla="val 3970"/>
                <a:gd name="f14" fmla="val 5924"/>
                <a:gd name="f15" fmla="val 6239"/>
                <a:gd name="f16" fmla="val 960"/>
                <a:gd name="f17" fmla="val 6256"/>
                <a:gd name="f18" fmla="val 937"/>
                <a:gd name="f19" fmla="val 6264"/>
                <a:gd name="f20" fmla="val 914"/>
                <a:gd name="f21" fmla="val 854"/>
                <a:gd name="f22" fmla="val 788"/>
                <a:gd name="f23" fmla="val 6212"/>
                <a:gd name="f24" fmla="val 6144"/>
                <a:gd name="f25" fmla="val 3781"/>
                <a:gd name="f26" fmla="val 3685"/>
                <a:gd name="f27" fmla="val 862"/>
                <a:gd name="f28" fmla="val 4128"/>
                <a:gd name="f29" fmla="val 7184"/>
                <a:gd name="f30" fmla="val 6963"/>
                <a:gd name="f31" fmla="val 8035"/>
                <a:gd name="f32" fmla="val 6648"/>
                <a:gd name="f33" fmla="val 8507"/>
                <a:gd name="f34" fmla="val 6176"/>
                <a:gd name="f35" fmla="val 8759"/>
                <a:gd name="f36" fmla="val 5640"/>
                <a:gd name="f37" fmla="val 4821"/>
                <a:gd name="f38" fmla="val 4097"/>
                <a:gd name="f39" fmla="val 8066"/>
                <a:gd name="f40" fmla="val 11374"/>
                <a:gd name="f41" fmla="val 820"/>
                <a:gd name="f42" fmla="val 11626"/>
                <a:gd name="f43" fmla="val 11815"/>
                <a:gd name="f44" fmla="val 1009"/>
                <a:gd name="f45" fmla="val 1198"/>
                <a:gd name="f46" fmla="val 8665"/>
                <a:gd name="f47" fmla="val 8885"/>
                <a:gd name="f48" fmla="val 9043"/>
                <a:gd name="f49" fmla="val 11154"/>
                <a:gd name="f50" fmla="val 10996"/>
                <a:gd name="f51" fmla="val 8854"/>
                <a:gd name="f52" fmla="val 977"/>
                <a:gd name="f53" fmla="val 11185"/>
                <a:gd name="f54" fmla="val 11437"/>
                <a:gd name="f55" fmla="val 1"/>
                <a:gd name="f56" fmla="val 10870"/>
                <a:gd name="f57" fmla="val 10366"/>
                <a:gd name="f58" fmla="val 379"/>
                <a:gd name="f59" fmla="val 10240"/>
                <a:gd name="f60" fmla="val 883"/>
                <a:gd name="f61" fmla="val 2080"/>
                <a:gd name="f62" fmla="val 3246"/>
                <a:gd name="f63" fmla="val 1387"/>
                <a:gd name="f64" fmla="val 2899"/>
                <a:gd name="f65" fmla="val 1251"/>
                <a:gd name="f66" fmla="val 2831"/>
                <a:gd name="f67" fmla="val 1109"/>
                <a:gd name="f68" fmla="val 2800"/>
                <a:gd name="f69" fmla="val 970"/>
                <a:gd name="f70" fmla="val 466"/>
                <a:gd name="f71" fmla="val 3213"/>
                <a:gd name="f72" fmla="val 6687"/>
                <a:gd name="f73" fmla="val 465"/>
                <a:gd name="f74" fmla="val 7095"/>
                <a:gd name="f75" fmla="val 983"/>
                <a:gd name="f76" fmla="val 1127"/>
                <a:gd name="f77" fmla="val 1275"/>
                <a:gd name="f78" fmla="val 7063"/>
                <a:gd name="f79" fmla="val 1419"/>
                <a:gd name="f80" fmla="val 6995"/>
                <a:gd name="f81" fmla="val 2143"/>
                <a:gd name="f82" fmla="val 3340"/>
                <a:gd name="f83" fmla="val 3151"/>
                <a:gd name="f84" fmla="val 8444"/>
                <a:gd name="f85" fmla="val 4286"/>
                <a:gd name="f86" fmla="val 9641"/>
                <a:gd name="f87" fmla="val 5672"/>
                <a:gd name="f88" fmla="val 6585"/>
                <a:gd name="f89" fmla="val 7405"/>
                <a:gd name="f90" fmla="val 9074"/>
                <a:gd name="f91" fmla="val 7814"/>
                <a:gd name="f92" fmla="val 8287"/>
                <a:gd name="f93" fmla="val 10271"/>
                <a:gd name="f94" fmla="val 9011"/>
                <a:gd name="f95" fmla="val 10429"/>
                <a:gd name="f96" fmla="val 9515"/>
                <a:gd name="f97" fmla="val 10902"/>
                <a:gd name="f98" fmla="val 11469"/>
                <a:gd name="f99" fmla="val 12130"/>
                <a:gd name="f100" fmla="val 9358"/>
                <a:gd name="f101" fmla="val 8696"/>
                <a:gd name="f102" fmla="val 1261"/>
                <a:gd name="f103" fmla="val 12634"/>
                <a:gd name="f104" fmla="val 536"/>
                <a:gd name="f105" fmla="val 12099"/>
                <a:gd name="f106" fmla="*/ f0 1 12729"/>
                <a:gd name="f107" fmla="*/ f1 1 9925"/>
                <a:gd name="f108" fmla="val f2"/>
                <a:gd name="f109" fmla="val f3"/>
                <a:gd name="f110" fmla="val f4"/>
                <a:gd name="f111" fmla="+- f110 0 f108"/>
                <a:gd name="f112" fmla="+- f109 0 f108"/>
                <a:gd name="f113" fmla="*/ f112 1 12729"/>
                <a:gd name="f114" fmla="*/ f111 1 9925"/>
                <a:gd name="f115" fmla="*/ f108 1 f113"/>
                <a:gd name="f116" fmla="*/ f109 1 f113"/>
                <a:gd name="f117" fmla="*/ f108 1 f114"/>
                <a:gd name="f118" fmla="*/ f110 1 f114"/>
                <a:gd name="f119" fmla="*/ f115 f106 1"/>
                <a:gd name="f120" fmla="*/ f116 f106 1"/>
                <a:gd name="f121" fmla="*/ f118 f107 1"/>
                <a:gd name="f122" fmla="*/ f117 f107 1"/>
              </a:gdLst>
              <a:ahLst/>
              <a:cxnLst>
                <a:cxn ang="3cd4">
                  <a:pos x="hc" y="t"/>
                </a:cxn>
                <a:cxn ang="0">
                  <a:pos x="r" y="vc"/>
                </a:cxn>
                <a:cxn ang="cd4">
                  <a:pos x="hc" y="b"/>
                </a:cxn>
                <a:cxn ang="cd2">
                  <a:pos x="l" y="vc"/>
                </a:cxn>
              </a:cxnLst>
              <a:rect l="f119" t="f122" r="f120" b="f121"/>
              <a:pathLst>
                <a:path w="12729" h="9925">
                  <a:moveTo>
                    <a:pt x="f5" y="f6"/>
                  </a:moveTo>
                  <a:cubicBezTo>
                    <a:pt x="f7" y="f6"/>
                    <a:pt x="f8" y="f9"/>
                    <a:pt x="f10" y="f11"/>
                  </a:cubicBezTo>
                  <a:lnTo>
                    <a:pt x="f12" y="f13"/>
                  </a:lnTo>
                  <a:lnTo>
                    <a:pt x="f12" y="f14"/>
                  </a:lnTo>
                  <a:lnTo>
                    <a:pt x="f10" y="f15"/>
                  </a:lnTo>
                  <a:cubicBezTo>
                    <a:pt x="f16" y="f17"/>
                    <a:pt x="f18" y="f19"/>
                    <a:pt x="f20" y="f19"/>
                  </a:cubicBezTo>
                  <a:cubicBezTo>
                    <a:pt x="f21" y="f19"/>
                    <a:pt x="f22" y="f23"/>
                    <a:pt x="f22" y="f24"/>
                  </a:cubicBezTo>
                  <a:lnTo>
                    <a:pt x="f22" y="f25"/>
                  </a:lnTo>
                  <a:cubicBezTo>
                    <a:pt x="f22" y="f26"/>
                    <a:pt x="f27" y="f6"/>
                    <a:pt x="f5" y="f6"/>
                  </a:cubicBezTo>
                  <a:close/>
                  <a:moveTo>
                    <a:pt x="f28" y="f29"/>
                  </a:moveTo>
                  <a:lnTo>
                    <a:pt x="f30" y="f31"/>
                  </a:lnTo>
                  <a:cubicBezTo>
                    <a:pt x="f32" y="f33"/>
                    <a:pt x="f34" y="f35"/>
                    <a:pt x="f36" y="f35"/>
                  </a:cubicBezTo>
                  <a:cubicBezTo>
                    <a:pt x="f37" y="f35"/>
                    <a:pt x="f38" y="f39"/>
                    <a:pt x="f28" y="f29"/>
                  </a:cubicBezTo>
                  <a:close/>
                  <a:moveTo>
                    <a:pt x="f40" y="f41"/>
                  </a:moveTo>
                  <a:cubicBezTo>
                    <a:pt x="f42" y="f41"/>
                    <a:pt x="f43" y="f44"/>
                    <a:pt x="f43" y="f45"/>
                  </a:cubicBezTo>
                  <a:lnTo>
                    <a:pt x="f43" y="f46"/>
                  </a:lnTo>
                  <a:cubicBezTo>
                    <a:pt x="f43" y="f47"/>
                    <a:pt x="f42" y="f48"/>
                    <a:pt x="f40" y="f48"/>
                  </a:cubicBezTo>
                  <a:cubicBezTo>
                    <a:pt x="f49" y="f48"/>
                    <a:pt x="f50" y="f51"/>
                    <a:pt x="f50" y="f46"/>
                  </a:cubicBezTo>
                  <a:lnTo>
                    <a:pt x="f50" y="f45"/>
                  </a:lnTo>
                  <a:cubicBezTo>
                    <a:pt x="f50" y="f52"/>
                    <a:pt x="f53" y="f41"/>
                    <a:pt x="f40" y="f41"/>
                  </a:cubicBezTo>
                  <a:close/>
                  <a:moveTo>
                    <a:pt x="f54" y="f55"/>
                  </a:moveTo>
                  <a:cubicBezTo>
                    <a:pt x="f56" y="f55"/>
                    <a:pt x="f57" y="f58"/>
                    <a:pt x="f59" y="f60"/>
                  </a:cubicBezTo>
                  <a:lnTo>
                    <a:pt x="f61" y="f62"/>
                  </a:lnTo>
                  <a:lnTo>
                    <a:pt x="f63" y="f64"/>
                  </a:lnTo>
                  <a:cubicBezTo>
                    <a:pt x="f65" y="f66"/>
                    <a:pt x="f67" y="f68"/>
                    <a:pt x="f69" y="f68"/>
                  </a:cubicBezTo>
                  <a:cubicBezTo>
                    <a:pt x="f70" y="f68"/>
                    <a:pt x="f55" y="f71"/>
                    <a:pt x="f55" y="f25"/>
                  </a:cubicBezTo>
                  <a:lnTo>
                    <a:pt x="f55" y="f24"/>
                  </a:lnTo>
                  <a:cubicBezTo>
                    <a:pt x="f55" y="f72"/>
                    <a:pt x="f73" y="f74"/>
                    <a:pt x="f75" y="f74"/>
                  </a:cubicBezTo>
                  <a:cubicBezTo>
                    <a:pt x="f76" y="f74"/>
                    <a:pt x="f77" y="f78"/>
                    <a:pt x="f79" y="f80"/>
                  </a:cubicBezTo>
                  <a:lnTo>
                    <a:pt x="f81" y="f32"/>
                  </a:lnTo>
                  <a:lnTo>
                    <a:pt x="f82" y="f80"/>
                  </a:lnTo>
                  <a:cubicBezTo>
                    <a:pt x="f83" y="f84"/>
                    <a:pt x="f85" y="f86"/>
                    <a:pt x="f87" y="f86"/>
                  </a:cubicBezTo>
                  <a:cubicBezTo>
                    <a:pt x="f88" y="f86"/>
                    <a:pt x="f89" y="f90"/>
                    <a:pt x="f91" y="f92"/>
                  </a:cubicBezTo>
                  <a:lnTo>
                    <a:pt x="f93" y="f94"/>
                  </a:lnTo>
                  <a:cubicBezTo>
                    <a:pt x="f95" y="f96"/>
                    <a:pt x="f97" y="f4"/>
                    <a:pt x="f98" y="f4"/>
                  </a:cubicBezTo>
                  <a:cubicBezTo>
                    <a:pt x="f99" y="f4"/>
                    <a:pt x="f3" y="f100"/>
                    <a:pt x="f3" y="f101"/>
                  </a:cubicBezTo>
                  <a:lnTo>
                    <a:pt x="f3" y="f102"/>
                  </a:lnTo>
                  <a:cubicBezTo>
                    <a:pt x="f103" y="f104"/>
                    <a:pt x="f105" y="f55"/>
                    <a:pt x="f54" y="f5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64" name="Google Shape;10190;p74">
              <a:extLst>
                <a:ext uri="{FF2B5EF4-FFF2-40B4-BE49-F238E27FC236}">
                  <a16:creationId xmlns:a16="http://schemas.microsoft.com/office/drawing/2014/main" id="{92F3BC7F-4B53-4B09-E962-92FCC8C75A3E}"/>
                </a:ext>
              </a:extLst>
            </p:cNvPr>
            <p:cNvGrpSpPr/>
            <p:nvPr/>
          </p:nvGrpSpPr>
          <p:grpSpPr>
            <a:xfrm>
              <a:off x="7862157" y="2742733"/>
              <a:ext cx="359688" cy="378735"/>
              <a:chOff x="7862157" y="2742733"/>
              <a:chExt cx="359688" cy="378735"/>
            </a:xfrm>
          </p:grpSpPr>
          <p:sp>
            <p:nvSpPr>
              <p:cNvPr id="65" name="Google Shape;10191;p74">
                <a:extLst>
                  <a:ext uri="{FF2B5EF4-FFF2-40B4-BE49-F238E27FC236}">
                    <a16:creationId xmlns:a16="http://schemas.microsoft.com/office/drawing/2014/main" id="{828E328B-4BE4-7DEF-8786-81337C2EA7FD}"/>
                  </a:ext>
                </a:extLst>
              </p:cNvPr>
              <p:cNvSpPr/>
              <p:nvPr/>
            </p:nvSpPr>
            <p:spPr>
              <a:xfrm>
                <a:off x="7862157" y="2742733"/>
                <a:ext cx="168752" cy="308610"/>
              </a:xfrm>
              <a:custGeom>
                <a:avLst/>
                <a:gdLst>
                  <a:gd name="f0" fmla="val 180"/>
                  <a:gd name="f1" fmla="val w"/>
                  <a:gd name="f2" fmla="val h"/>
                  <a:gd name="f3" fmla="val 0"/>
                  <a:gd name="f4" fmla="val 5987"/>
                  <a:gd name="f5" fmla="val 10273"/>
                  <a:gd name="f6" fmla="val 5532"/>
                  <a:gd name="f7" fmla="val 1"/>
                  <a:gd name="f8" fmla="val 5515"/>
                  <a:gd name="f9" fmla="val 5499"/>
                  <a:gd name="f10" fmla="val 2"/>
                  <a:gd name="f11" fmla="val 5483"/>
                  <a:gd name="f12" fmla="val 4"/>
                  <a:gd name="f13" fmla="val 2364"/>
                  <a:gd name="f14" fmla="val 445"/>
                  <a:gd name="f15" fmla="val 3123"/>
                  <a:gd name="f16" fmla="val 6274"/>
                  <a:gd name="f17" fmla="val 7692"/>
                  <a:gd name="f18" fmla="val 442"/>
                  <a:gd name="f19" fmla="val 8983"/>
                  <a:gd name="f20" fmla="val 1293"/>
                  <a:gd name="f21" fmla="val 10086"/>
                  <a:gd name="f22" fmla="val 1381"/>
                  <a:gd name="f23" fmla="val 10209"/>
                  <a:gd name="f24" fmla="val 1507"/>
                  <a:gd name="f25" fmla="val 1635"/>
                  <a:gd name="f26" fmla="val 1737"/>
                  <a:gd name="f27" fmla="val 1839"/>
                  <a:gd name="f28" fmla="val 10233"/>
                  <a:gd name="f29" fmla="val 1923"/>
                  <a:gd name="f30" fmla="val 10149"/>
                  <a:gd name="f31" fmla="val 3719"/>
                  <a:gd name="f32" fmla="val 8353"/>
                  <a:gd name="f33" fmla="val 3813"/>
                  <a:gd name="f34" fmla="val 8259"/>
                  <a:gd name="f35" fmla="val 3845"/>
                  <a:gd name="f36" fmla="val 8007"/>
                  <a:gd name="f37" fmla="val 3782"/>
                  <a:gd name="f38" fmla="val 7849"/>
                  <a:gd name="f39" fmla="val 3498"/>
                  <a:gd name="f40" fmla="val 7376"/>
                  <a:gd name="f41" fmla="val 3341"/>
                  <a:gd name="f42" fmla="val 6809"/>
                  <a:gd name="f43" fmla="val 4888"/>
                  <a:gd name="f44" fmla="val 4286"/>
                  <a:gd name="f45" fmla="val 3659"/>
                  <a:gd name="f46" fmla="val 5672"/>
                  <a:gd name="f47" fmla="val 3312"/>
                  <a:gd name="f48" fmla="val 5861"/>
                  <a:gd name="f49" fmla="val 3281"/>
                  <a:gd name="f50" fmla="val 2934"/>
                  <a:gd name="f51" fmla="val 414"/>
                  <a:gd name="f52" fmla="val 5958"/>
                  <a:gd name="f53" fmla="val 5739"/>
                  <a:gd name="f54" fmla="*/ f1 1 5987"/>
                  <a:gd name="f55" fmla="*/ f2 1 10273"/>
                  <a:gd name="f56" fmla="val f3"/>
                  <a:gd name="f57" fmla="val f4"/>
                  <a:gd name="f58" fmla="val f5"/>
                  <a:gd name="f59" fmla="+- f58 0 f56"/>
                  <a:gd name="f60" fmla="+- f57 0 f56"/>
                  <a:gd name="f61" fmla="*/ f60 1 5987"/>
                  <a:gd name="f62" fmla="*/ f59 1 10273"/>
                  <a:gd name="f63" fmla="*/ f56 1 f61"/>
                  <a:gd name="f64" fmla="*/ f57 1 f61"/>
                  <a:gd name="f65" fmla="*/ f56 1 f62"/>
                  <a:gd name="f66" fmla="*/ f58 1 f62"/>
                  <a:gd name="f67" fmla="*/ f63 f54 1"/>
                  <a:gd name="f68" fmla="*/ f64 f54 1"/>
                  <a:gd name="f69" fmla="*/ f66 f55 1"/>
                  <a:gd name="f70" fmla="*/ f65 f55 1"/>
                </a:gdLst>
                <a:ahLst/>
                <a:cxnLst>
                  <a:cxn ang="3cd4">
                    <a:pos x="hc" y="t"/>
                  </a:cxn>
                  <a:cxn ang="0">
                    <a:pos x="r" y="vc"/>
                  </a:cxn>
                  <a:cxn ang="cd4">
                    <a:pos x="hc" y="b"/>
                  </a:cxn>
                  <a:cxn ang="cd2">
                    <a:pos x="l" y="vc"/>
                  </a:cxn>
                </a:cxnLst>
                <a:rect l="f67" t="f70" r="f68" b="f69"/>
                <a:pathLst>
                  <a:path w="5987" h="10273">
                    <a:moveTo>
                      <a:pt x="f6" y="f7"/>
                    </a:moveTo>
                    <a:cubicBezTo>
                      <a:pt x="f8" y="f7"/>
                      <a:pt x="f9" y="f10"/>
                      <a:pt x="f11" y="f12"/>
                    </a:cubicBezTo>
                    <a:cubicBezTo>
                      <a:pt x="f13" y="f14"/>
                      <a:pt x="f7" y="f15"/>
                      <a:pt x="f7" y="f16"/>
                    </a:cubicBezTo>
                    <a:cubicBezTo>
                      <a:pt x="f7" y="f17"/>
                      <a:pt x="f18" y="f19"/>
                      <a:pt x="f20" y="f21"/>
                    </a:cubicBezTo>
                    <a:cubicBezTo>
                      <a:pt x="f22" y="f23"/>
                      <a:pt x="f24" y="f5"/>
                      <a:pt x="f25" y="f5"/>
                    </a:cubicBezTo>
                    <a:cubicBezTo>
                      <a:pt x="f26" y="f5"/>
                      <a:pt x="f27" y="f28"/>
                      <a:pt x="f29" y="f30"/>
                    </a:cubicBezTo>
                    <a:lnTo>
                      <a:pt x="f31" y="f32"/>
                    </a:lnTo>
                    <a:cubicBezTo>
                      <a:pt x="f33" y="f34"/>
                      <a:pt x="f35" y="f36"/>
                      <a:pt x="f37" y="f38"/>
                    </a:cubicBezTo>
                    <a:cubicBezTo>
                      <a:pt x="f39" y="f40"/>
                      <a:pt x="f41" y="f42"/>
                      <a:pt x="f41" y="f16"/>
                    </a:cubicBezTo>
                    <a:cubicBezTo>
                      <a:pt x="f41" y="f43"/>
                      <a:pt x="f44" y="f45"/>
                      <a:pt x="f46" y="f47"/>
                    </a:cubicBezTo>
                    <a:cubicBezTo>
                      <a:pt x="f48" y="f49"/>
                      <a:pt x="f4" y="f15"/>
                      <a:pt x="f4" y="f50"/>
                    </a:cubicBezTo>
                    <a:lnTo>
                      <a:pt x="f4" y="f51"/>
                    </a:lnTo>
                    <a:cubicBezTo>
                      <a:pt x="f52" y="f0"/>
                      <a:pt x="f53" y="f7"/>
                      <a:pt x="f6" y="f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6" name="Google Shape;10192;p74">
                <a:extLst>
                  <a:ext uri="{FF2B5EF4-FFF2-40B4-BE49-F238E27FC236}">
                    <a16:creationId xmlns:a16="http://schemas.microsoft.com/office/drawing/2014/main" id="{AC7D822A-2B64-150A-ECA0-D9F2CD87D843}"/>
                  </a:ext>
                </a:extLst>
              </p:cNvPr>
              <p:cNvSpPr/>
              <p:nvPr/>
            </p:nvSpPr>
            <p:spPr>
              <a:xfrm>
                <a:off x="7927884" y="3006922"/>
                <a:ext cx="227356" cy="114546"/>
              </a:xfrm>
              <a:custGeom>
                <a:avLst/>
                <a:gdLst>
                  <a:gd name="f0" fmla="val w"/>
                  <a:gd name="f1" fmla="val h"/>
                  <a:gd name="f2" fmla="val 0"/>
                  <a:gd name="f3" fmla="val 8066"/>
                  <a:gd name="f4" fmla="val 3812"/>
                  <a:gd name="f5" fmla="val 5758"/>
                  <a:gd name="f6" fmla="val 5692"/>
                  <a:gd name="f7" fmla="val 5629"/>
                  <a:gd name="f8" fmla="val 11"/>
                  <a:gd name="f9" fmla="val 5577"/>
                  <a:gd name="f10" fmla="val 32"/>
                  <a:gd name="f11" fmla="val 5091"/>
                  <a:gd name="f12" fmla="val 339"/>
                  <a:gd name="f13" fmla="val 4530"/>
                  <a:gd name="f14" fmla="val 489"/>
                  <a:gd name="f15" fmla="val 3972"/>
                  <a:gd name="f16" fmla="val 3444"/>
                  <a:gd name="f17" fmla="val 2917"/>
                  <a:gd name="f18" fmla="val 355"/>
                  <a:gd name="f19" fmla="val 2458"/>
                  <a:gd name="f20" fmla="val 95"/>
                  <a:gd name="f21" fmla="val 2389"/>
                  <a:gd name="f22" fmla="val 53"/>
                  <a:gd name="f23" fmla="val 2314"/>
                  <a:gd name="f24" fmla="val 30"/>
                  <a:gd name="f25" fmla="val 2239"/>
                  <a:gd name="f26" fmla="val 2141"/>
                  <a:gd name="f27" fmla="val 2042"/>
                  <a:gd name="f28" fmla="val 69"/>
                  <a:gd name="f29" fmla="val 1954"/>
                  <a:gd name="f30" fmla="val 158"/>
                  <a:gd name="f31" fmla="val 189"/>
                  <a:gd name="f32" fmla="val 1922"/>
                  <a:gd name="f33" fmla="val 2143"/>
                  <a:gd name="f34" fmla="val 2395"/>
                  <a:gd name="f35" fmla="val 221"/>
                  <a:gd name="f36" fmla="val 2552"/>
                  <a:gd name="f37" fmla="val 1324"/>
                  <a:gd name="f38" fmla="val 3403"/>
                  <a:gd name="f39" fmla="val 2615"/>
                  <a:gd name="f40" fmla="val 4001"/>
                  <a:gd name="f41" fmla="val 5388"/>
                  <a:gd name="f42" fmla="val 6711"/>
                  <a:gd name="f43" fmla="val 7814"/>
                  <a:gd name="f44" fmla="val 2521"/>
                  <a:gd name="f45" fmla="val 8034"/>
                  <a:gd name="f46" fmla="val 2363"/>
                  <a:gd name="f47" fmla="val 2080"/>
                  <a:gd name="f48" fmla="val 7877"/>
                  <a:gd name="f49" fmla="val 1890"/>
                  <a:gd name="f50" fmla="val 6112"/>
                  <a:gd name="f51" fmla="val 126"/>
                  <a:gd name="f52" fmla="val 6028"/>
                  <a:gd name="f53" fmla="val 42"/>
                  <a:gd name="f54" fmla="val 5888"/>
                  <a:gd name="f55" fmla="*/ f0 1 8066"/>
                  <a:gd name="f56" fmla="*/ f1 1 3812"/>
                  <a:gd name="f57" fmla="val f2"/>
                  <a:gd name="f58" fmla="val f3"/>
                  <a:gd name="f59" fmla="val f4"/>
                  <a:gd name="f60" fmla="+- f59 0 f57"/>
                  <a:gd name="f61" fmla="+- f58 0 f57"/>
                  <a:gd name="f62" fmla="*/ f61 1 8066"/>
                  <a:gd name="f63" fmla="*/ f60 1 3812"/>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8066" h="3812">
                    <a:moveTo>
                      <a:pt x="f5" y="f2"/>
                    </a:moveTo>
                    <a:cubicBezTo>
                      <a:pt x="f6" y="f2"/>
                      <a:pt x="f7" y="f8"/>
                      <a:pt x="f9" y="f10"/>
                    </a:cubicBezTo>
                    <a:cubicBezTo>
                      <a:pt x="f11" y="f12"/>
                      <a:pt x="f13" y="f14"/>
                      <a:pt x="f15" y="f14"/>
                    </a:cubicBezTo>
                    <a:cubicBezTo>
                      <a:pt x="f16" y="f14"/>
                      <a:pt x="f17" y="f18"/>
                      <a:pt x="f19" y="f20"/>
                    </a:cubicBezTo>
                    <a:cubicBezTo>
                      <a:pt x="f21" y="f22"/>
                      <a:pt x="f23" y="f24"/>
                      <a:pt x="f25" y="f24"/>
                    </a:cubicBezTo>
                    <a:cubicBezTo>
                      <a:pt x="f26" y="f24"/>
                      <a:pt x="f27" y="f28"/>
                      <a:pt x="f29" y="f30"/>
                    </a:cubicBezTo>
                    <a:lnTo>
                      <a:pt x="f31" y="f32"/>
                    </a:lnTo>
                    <a:cubicBezTo>
                      <a:pt x="f2" y="f33"/>
                      <a:pt x="f10" y="f34"/>
                      <a:pt x="f35" y="f36"/>
                    </a:cubicBezTo>
                    <a:cubicBezTo>
                      <a:pt x="f37" y="f38"/>
                      <a:pt x="f39" y="f4"/>
                      <a:pt x="f40" y="f4"/>
                    </a:cubicBezTo>
                    <a:cubicBezTo>
                      <a:pt x="f41" y="f4"/>
                      <a:pt x="f42" y="f38"/>
                      <a:pt x="f43" y="f44"/>
                    </a:cubicBezTo>
                    <a:cubicBezTo>
                      <a:pt x="f45" y="f46"/>
                      <a:pt x="f3" y="f47"/>
                      <a:pt x="f48" y="f49"/>
                    </a:cubicBezTo>
                    <a:lnTo>
                      <a:pt x="f50" y="f51"/>
                    </a:lnTo>
                    <a:cubicBezTo>
                      <a:pt x="f52" y="f53"/>
                      <a:pt x="f54"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7" name="Google Shape;10193;p74">
                <a:extLst>
                  <a:ext uri="{FF2B5EF4-FFF2-40B4-BE49-F238E27FC236}">
                    <a16:creationId xmlns:a16="http://schemas.microsoft.com/office/drawing/2014/main" id="{17DB45DA-D8B9-8150-31A9-85B2FA76C07B}"/>
                  </a:ext>
                </a:extLst>
              </p:cNvPr>
              <p:cNvSpPr/>
              <p:nvPr/>
            </p:nvSpPr>
            <p:spPr>
              <a:xfrm>
                <a:off x="8053093" y="2742733"/>
                <a:ext cx="168752" cy="308253"/>
              </a:xfrm>
              <a:custGeom>
                <a:avLst/>
                <a:gdLst>
                  <a:gd name="f0" fmla="val 180"/>
                  <a:gd name="f1" fmla="val w"/>
                  <a:gd name="f2" fmla="val h"/>
                  <a:gd name="f3" fmla="val 0"/>
                  <a:gd name="f4" fmla="val 5987"/>
                  <a:gd name="f5" fmla="val 10261"/>
                  <a:gd name="f6" fmla="val 418"/>
                  <a:gd name="f7" fmla="val 1"/>
                  <a:gd name="f8" fmla="val 190"/>
                  <a:gd name="f9" fmla="val 414"/>
                  <a:gd name="f10" fmla="val 2934"/>
                  <a:gd name="f11" fmla="val 3123"/>
                  <a:gd name="f12" fmla="val 127"/>
                  <a:gd name="f13" fmla="val 3281"/>
                  <a:gd name="f14" fmla="val 316"/>
                  <a:gd name="f15" fmla="val 3312"/>
                  <a:gd name="f16" fmla="val 1639"/>
                  <a:gd name="f17" fmla="val 3659"/>
                  <a:gd name="f18" fmla="val 2647"/>
                  <a:gd name="f19" fmla="val 4856"/>
                  <a:gd name="f20" fmla="val 6274"/>
                  <a:gd name="f21" fmla="val 6809"/>
                  <a:gd name="f22" fmla="val 2489"/>
                  <a:gd name="f23" fmla="val 7376"/>
                  <a:gd name="f24" fmla="val 2206"/>
                  <a:gd name="f25" fmla="val 7849"/>
                  <a:gd name="f26" fmla="val 2080"/>
                  <a:gd name="f27" fmla="val 8007"/>
                  <a:gd name="f28" fmla="val 2111"/>
                  <a:gd name="f29" fmla="val 8196"/>
                  <a:gd name="f30" fmla="val 2269"/>
                  <a:gd name="f31" fmla="val 8353"/>
                  <a:gd name="f32" fmla="val 4065"/>
                  <a:gd name="f33" fmla="val 10149"/>
                  <a:gd name="f34" fmla="val 4137"/>
                  <a:gd name="f35" fmla="val 10221"/>
                  <a:gd name="f36" fmla="val 4242"/>
                  <a:gd name="f37" fmla="val 10260"/>
                  <a:gd name="f38" fmla="val 4350"/>
                  <a:gd name="f39" fmla="val 4478"/>
                  <a:gd name="f40" fmla="val 4609"/>
                  <a:gd name="f41" fmla="val 10205"/>
                  <a:gd name="f42" fmla="val 4695"/>
                  <a:gd name="f43" fmla="val 10086"/>
                  <a:gd name="f44" fmla="val 5514"/>
                  <a:gd name="f45" fmla="val 8983"/>
                  <a:gd name="f46" fmla="val 7660"/>
                  <a:gd name="f47" fmla="val 5892"/>
                  <a:gd name="f48" fmla="val 3592"/>
                  <a:gd name="f49" fmla="val 445"/>
                  <a:gd name="f50" fmla="val 473"/>
                  <a:gd name="f51" fmla="val 4"/>
                  <a:gd name="f52" fmla="val 455"/>
                  <a:gd name="f53" fmla="val 2"/>
                  <a:gd name="f54" fmla="val 436"/>
                  <a:gd name="f55" fmla="*/ f1 1 5987"/>
                  <a:gd name="f56" fmla="*/ f2 1 10261"/>
                  <a:gd name="f57" fmla="val f3"/>
                  <a:gd name="f58" fmla="val f4"/>
                  <a:gd name="f59" fmla="val f5"/>
                  <a:gd name="f60" fmla="+- f59 0 f57"/>
                  <a:gd name="f61" fmla="+- f58 0 f57"/>
                  <a:gd name="f62" fmla="*/ f61 1 5987"/>
                  <a:gd name="f63" fmla="*/ f60 1 10261"/>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5987" h="10261">
                    <a:moveTo>
                      <a:pt x="f6" y="f7"/>
                    </a:moveTo>
                    <a:cubicBezTo>
                      <a:pt x="f8" y="f7"/>
                      <a:pt x="f7" y="f0"/>
                      <a:pt x="f7" y="f9"/>
                    </a:cubicBezTo>
                    <a:lnTo>
                      <a:pt x="f7" y="f10"/>
                    </a:lnTo>
                    <a:cubicBezTo>
                      <a:pt x="f7" y="f11"/>
                      <a:pt x="f12" y="f13"/>
                      <a:pt x="f14" y="f15"/>
                    </a:cubicBezTo>
                    <a:cubicBezTo>
                      <a:pt x="f16" y="f17"/>
                      <a:pt x="f18" y="f19"/>
                      <a:pt x="f18" y="f20"/>
                    </a:cubicBezTo>
                    <a:cubicBezTo>
                      <a:pt x="f18" y="f21"/>
                      <a:pt x="f22" y="f23"/>
                      <a:pt x="f24" y="f25"/>
                    </a:cubicBezTo>
                    <a:cubicBezTo>
                      <a:pt x="f26" y="f27"/>
                      <a:pt x="f28" y="f29"/>
                      <a:pt x="f30" y="f31"/>
                    </a:cubicBezTo>
                    <a:lnTo>
                      <a:pt x="f32" y="f33"/>
                    </a:lnTo>
                    <a:cubicBezTo>
                      <a:pt x="f34" y="f35"/>
                      <a:pt x="f36" y="f37"/>
                      <a:pt x="f38" y="f37"/>
                    </a:cubicBezTo>
                    <a:cubicBezTo>
                      <a:pt x="f39" y="f37"/>
                      <a:pt x="f40" y="f41"/>
                      <a:pt x="f42" y="f43"/>
                    </a:cubicBezTo>
                    <a:cubicBezTo>
                      <a:pt x="f44" y="f45"/>
                      <a:pt x="f4" y="f46"/>
                      <a:pt x="f4" y="f20"/>
                    </a:cubicBezTo>
                    <a:cubicBezTo>
                      <a:pt x="f47" y="f11"/>
                      <a:pt x="f48" y="f49"/>
                      <a:pt x="f50" y="f51"/>
                    </a:cubicBezTo>
                    <a:cubicBezTo>
                      <a:pt x="f52" y="f53"/>
                      <a:pt x="f54" y="f7"/>
                      <a:pt x="f6" y="f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8" name="Google Shape;10194;p74">
                <a:extLst>
                  <a:ext uri="{FF2B5EF4-FFF2-40B4-BE49-F238E27FC236}">
                    <a16:creationId xmlns:a16="http://schemas.microsoft.com/office/drawing/2014/main" id="{04D1A72C-CFA0-AA8E-E807-B5DD40BF4228}"/>
                  </a:ext>
                </a:extLst>
              </p:cNvPr>
              <p:cNvSpPr/>
              <p:nvPr/>
            </p:nvSpPr>
            <p:spPr>
              <a:xfrm>
                <a:off x="8005151" y="2845055"/>
                <a:ext cx="71058" cy="174174"/>
              </a:xfrm>
              <a:custGeom>
                <a:avLst/>
                <a:gdLst>
                  <a:gd name="f0" fmla="val w"/>
                  <a:gd name="f1" fmla="val h"/>
                  <a:gd name="f2" fmla="val 0"/>
                  <a:gd name="f3" fmla="val 2521"/>
                  <a:gd name="f4" fmla="val 5798"/>
                  <a:gd name="f5" fmla="val 1260"/>
                  <a:gd name="f6" fmla="val 1"/>
                  <a:gd name="f7" fmla="val 1040"/>
                  <a:gd name="f8" fmla="val 819"/>
                  <a:gd name="f9" fmla="val 190"/>
                  <a:gd name="f10" fmla="val 379"/>
                  <a:gd name="f11" fmla="val 662"/>
                  <a:gd name="f12" fmla="val 347"/>
                  <a:gd name="f13" fmla="val 820"/>
                  <a:gd name="f14" fmla="val 1293"/>
                  <a:gd name="f15" fmla="val 1860"/>
                  <a:gd name="f16" fmla="val 567"/>
                  <a:gd name="f17" fmla="val 2899"/>
                  <a:gd name="f18" fmla="val 977"/>
                  <a:gd name="f19" fmla="val 3214"/>
                  <a:gd name="f20" fmla="val 1292"/>
                  <a:gd name="f21" fmla="val 3466"/>
                  <a:gd name="f22" fmla="val 1670"/>
                  <a:gd name="f23" fmla="val 3687"/>
                  <a:gd name="f24" fmla="val 3939"/>
                  <a:gd name="f25" fmla="val 4160"/>
                  <a:gd name="f26" fmla="val 1450"/>
                  <a:gd name="f27" fmla="val 4380"/>
                  <a:gd name="f28" fmla="val 1071"/>
                  <a:gd name="f29" fmla="val 630"/>
                  <a:gd name="f30" fmla="val 3529"/>
                  <a:gd name="f31" fmla="val 441"/>
                  <a:gd name="f32" fmla="val 252"/>
                  <a:gd name="f33" fmla="val 32"/>
                  <a:gd name="f34" fmla="val 3750"/>
                  <a:gd name="f35" fmla="val 4475"/>
                  <a:gd name="f36" fmla="val 410"/>
                  <a:gd name="f37" fmla="val 4916"/>
                  <a:gd name="f38" fmla="val 882"/>
                  <a:gd name="f39" fmla="val 5105"/>
                  <a:gd name="f40" fmla="val 5388"/>
                  <a:gd name="f41" fmla="val 5640"/>
                  <a:gd name="f42" fmla="val 1544"/>
                  <a:gd name="f43" fmla="val 1702"/>
                  <a:gd name="f44" fmla="val 5577"/>
                  <a:gd name="f45" fmla="val 5073"/>
                  <a:gd name="f46" fmla="val 2174"/>
                  <a:gd name="f47" fmla="val 4443"/>
                  <a:gd name="f48" fmla="val 3907"/>
                  <a:gd name="f49" fmla="val 1985"/>
                  <a:gd name="f50" fmla="val 2836"/>
                  <a:gd name="f51" fmla="val 1229"/>
                  <a:gd name="f52" fmla="val 2269"/>
                  <a:gd name="f53" fmla="val 2049"/>
                  <a:gd name="f54" fmla="val 1797"/>
                  <a:gd name="f55" fmla="val 1576"/>
                  <a:gd name="f56" fmla="val 1419"/>
                  <a:gd name="f57" fmla="val 1608"/>
                  <a:gd name="f58" fmla="val 1891"/>
                  <a:gd name="f59" fmla="val 2238"/>
                  <a:gd name="f60" fmla="val 2143"/>
                  <a:gd name="f61" fmla="val 2363"/>
                  <a:gd name="f62" fmla="val 1261"/>
                  <a:gd name="f63" fmla="val 631"/>
                  <a:gd name="f64" fmla="val 158"/>
                  <a:gd name="f65" fmla="val 1513"/>
                  <a:gd name="f66" fmla="*/ f0 1 2521"/>
                  <a:gd name="f67" fmla="*/ f1 1 5798"/>
                  <a:gd name="f68" fmla="val f2"/>
                  <a:gd name="f69" fmla="val f3"/>
                  <a:gd name="f70" fmla="val f4"/>
                  <a:gd name="f71" fmla="+- f70 0 f68"/>
                  <a:gd name="f72" fmla="+- f69 0 f68"/>
                  <a:gd name="f73" fmla="*/ f72 1 2521"/>
                  <a:gd name="f74" fmla="*/ f71 1 5798"/>
                  <a:gd name="f75" fmla="*/ f68 1 f73"/>
                  <a:gd name="f76" fmla="*/ f69 1 f73"/>
                  <a:gd name="f77" fmla="*/ f68 1 f74"/>
                  <a:gd name="f78" fmla="*/ f70 1 f74"/>
                  <a:gd name="f79" fmla="*/ f75 f66 1"/>
                  <a:gd name="f80" fmla="*/ f76 f66 1"/>
                  <a:gd name="f81" fmla="*/ f78 f67 1"/>
                  <a:gd name="f82" fmla="*/ f77 f67 1"/>
                </a:gdLst>
                <a:ahLst/>
                <a:cxnLst>
                  <a:cxn ang="3cd4">
                    <a:pos x="hc" y="t"/>
                  </a:cxn>
                  <a:cxn ang="0">
                    <a:pos x="r" y="vc"/>
                  </a:cxn>
                  <a:cxn ang="cd4">
                    <a:pos x="hc" y="b"/>
                  </a:cxn>
                  <a:cxn ang="cd2">
                    <a:pos x="l" y="vc"/>
                  </a:cxn>
                </a:cxnLst>
                <a:rect l="f79" t="f82" r="f80" b="f81"/>
                <a:pathLst>
                  <a:path w="2521" h="5798">
                    <a:moveTo>
                      <a:pt x="f5" y="f6"/>
                    </a:moveTo>
                    <a:cubicBezTo>
                      <a:pt x="f7" y="f6"/>
                      <a:pt x="f8" y="f9"/>
                      <a:pt x="f8" y="f10"/>
                    </a:cubicBezTo>
                    <a:lnTo>
                      <a:pt x="f8" y="f11"/>
                    </a:lnTo>
                    <a:cubicBezTo>
                      <a:pt x="f12" y="f13"/>
                      <a:pt x="f2" y="f14"/>
                      <a:pt x="f2" y="f15"/>
                    </a:cubicBezTo>
                    <a:cubicBezTo>
                      <a:pt x="f2" y="f3"/>
                      <a:pt x="f16" y="f17"/>
                      <a:pt x="f18" y="f19"/>
                    </a:cubicBezTo>
                    <a:cubicBezTo>
                      <a:pt x="f20" y="f21"/>
                      <a:pt x="f22" y="f23"/>
                      <a:pt x="f22" y="f24"/>
                    </a:cubicBezTo>
                    <a:cubicBezTo>
                      <a:pt x="f22" y="f25"/>
                      <a:pt x="f26" y="f27"/>
                      <a:pt x="f5" y="f27"/>
                    </a:cubicBezTo>
                    <a:cubicBezTo>
                      <a:pt x="f28" y="f27"/>
                      <a:pt x="f8" y="f25"/>
                      <a:pt x="f8" y="f24"/>
                    </a:cubicBezTo>
                    <a:cubicBezTo>
                      <a:pt x="f8" y="f23"/>
                      <a:pt x="f29" y="f30"/>
                      <a:pt x="f31" y="f30"/>
                    </a:cubicBezTo>
                    <a:cubicBezTo>
                      <a:pt x="f32" y="f30"/>
                      <a:pt x="f33" y="f34"/>
                      <a:pt x="f33" y="f24"/>
                    </a:cubicBezTo>
                    <a:cubicBezTo>
                      <a:pt x="f33" y="f35"/>
                      <a:pt x="f36" y="f37"/>
                      <a:pt x="f38" y="f39"/>
                    </a:cubicBezTo>
                    <a:lnTo>
                      <a:pt x="f38" y="f40"/>
                    </a:lnTo>
                    <a:cubicBezTo>
                      <a:pt x="f38" y="f41"/>
                      <a:pt x="f28" y="f4"/>
                      <a:pt x="f20" y="f4"/>
                    </a:cubicBezTo>
                    <a:cubicBezTo>
                      <a:pt x="f42" y="f4"/>
                      <a:pt x="f43" y="f44"/>
                      <a:pt x="f43" y="f40"/>
                    </a:cubicBezTo>
                    <a:lnTo>
                      <a:pt x="f43" y="f45"/>
                    </a:lnTo>
                    <a:cubicBezTo>
                      <a:pt x="f46" y="f37"/>
                      <a:pt x="f3" y="f47"/>
                      <a:pt x="f3" y="f48"/>
                    </a:cubicBezTo>
                    <a:cubicBezTo>
                      <a:pt x="f3" y="f19"/>
                      <a:pt x="f49" y="f50"/>
                      <a:pt x="f42" y="f3"/>
                    </a:cubicBezTo>
                    <a:cubicBezTo>
                      <a:pt x="f51" y="f52"/>
                      <a:pt x="f38" y="f53"/>
                      <a:pt x="f38" y="f54"/>
                    </a:cubicBezTo>
                    <a:cubicBezTo>
                      <a:pt x="f38" y="f55"/>
                      <a:pt x="f28" y="f56"/>
                      <a:pt x="f20" y="f56"/>
                    </a:cubicBezTo>
                    <a:cubicBezTo>
                      <a:pt x="f42" y="f56"/>
                      <a:pt x="f43" y="f57"/>
                      <a:pt x="f43" y="f54"/>
                    </a:cubicBezTo>
                    <a:cubicBezTo>
                      <a:pt x="f43" y="f53"/>
                      <a:pt x="f58" y="f59"/>
                      <a:pt x="f60" y="f59"/>
                    </a:cubicBezTo>
                    <a:cubicBezTo>
                      <a:pt x="f61" y="f59"/>
                      <a:pt x="f3" y="f53"/>
                      <a:pt x="f3" y="f54"/>
                    </a:cubicBezTo>
                    <a:cubicBezTo>
                      <a:pt x="f3" y="f62"/>
                      <a:pt x="f46" y="f13"/>
                      <a:pt x="f43" y="f63"/>
                    </a:cubicBezTo>
                    <a:lnTo>
                      <a:pt x="f43" y="f12"/>
                    </a:lnTo>
                    <a:cubicBezTo>
                      <a:pt x="f43" y="f64"/>
                      <a:pt x="f65"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69" name="Google Shape;10221;p74">
              <a:extLst>
                <a:ext uri="{FF2B5EF4-FFF2-40B4-BE49-F238E27FC236}">
                  <a16:creationId xmlns:a16="http://schemas.microsoft.com/office/drawing/2014/main" id="{7671DE45-AE3F-5161-6BA4-67501CA9C742}"/>
                </a:ext>
              </a:extLst>
            </p:cNvPr>
            <p:cNvGrpSpPr/>
            <p:nvPr/>
          </p:nvGrpSpPr>
          <p:grpSpPr>
            <a:xfrm>
              <a:off x="3835469" y="3466947"/>
              <a:ext cx="316967" cy="383407"/>
              <a:chOff x="3835469" y="3466947"/>
              <a:chExt cx="316967" cy="383407"/>
            </a:xfrm>
          </p:grpSpPr>
          <p:sp>
            <p:nvSpPr>
              <p:cNvPr id="70" name="Google Shape;10222;p74">
                <a:extLst>
                  <a:ext uri="{FF2B5EF4-FFF2-40B4-BE49-F238E27FC236}">
                    <a16:creationId xmlns:a16="http://schemas.microsoft.com/office/drawing/2014/main" id="{730BCEB5-0E9E-29D1-CBF9-351F12B1D234}"/>
                  </a:ext>
                </a:extLst>
              </p:cNvPr>
              <p:cNvSpPr/>
              <p:nvPr/>
            </p:nvSpPr>
            <p:spPr>
              <a:xfrm>
                <a:off x="3940167" y="3647642"/>
                <a:ext cx="105668" cy="67583"/>
              </a:xfrm>
              <a:custGeom>
                <a:avLst/>
                <a:gdLst>
                  <a:gd name="f0" fmla="val w"/>
                  <a:gd name="f1" fmla="val h"/>
                  <a:gd name="f2" fmla="val 0"/>
                  <a:gd name="f3" fmla="val 3466"/>
                  <a:gd name="f4" fmla="val 2080"/>
                  <a:gd name="f5" fmla="val 1733"/>
                  <a:gd name="f6" fmla="val 788"/>
                  <a:gd name="f7" fmla="val 2678"/>
                  <a:gd name="f8" fmla="*/ f0 1 3466"/>
                  <a:gd name="f9" fmla="*/ f1 1 2080"/>
                  <a:gd name="f10" fmla="val f2"/>
                  <a:gd name="f11" fmla="val f3"/>
                  <a:gd name="f12" fmla="val f4"/>
                  <a:gd name="f13" fmla="+- f12 0 f10"/>
                  <a:gd name="f14" fmla="+- f11 0 f10"/>
                  <a:gd name="f15" fmla="*/ f14 1 3466"/>
                  <a:gd name="f16" fmla="*/ f13 1 2080"/>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3466" h="2080">
                    <a:moveTo>
                      <a:pt x="f5" y="f2"/>
                    </a:moveTo>
                    <a:cubicBezTo>
                      <a:pt x="f6" y="f2"/>
                      <a:pt x="f2" y="f6"/>
                      <a:pt x="f2" y="f5"/>
                    </a:cubicBezTo>
                    <a:lnTo>
                      <a:pt x="f2" y="f4"/>
                    </a:lnTo>
                    <a:lnTo>
                      <a:pt x="f3" y="f4"/>
                    </a:lnTo>
                    <a:lnTo>
                      <a:pt x="f3" y="f5"/>
                    </a:lnTo>
                    <a:cubicBezTo>
                      <a:pt x="f3" y="f6"/>
                      <a:pt x="f7"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1" name="Google Shape;10223;p74">
                <a:extLst>
                  <a:ext uri="{FF2B5EF4-FFF2-40B4-BE49-F238E27FC236}">
                    <a16:creationId xmlns:a16="http://schemas.microsoft.com/office/drawing/2014/main" id="{E9BAE723-616A-8A33-E6F6-FF3001A848C5}"/>
                  </a:ext>
                </a:extLst>
              </p:cNvPr>
              <p:cNvSpPr/>
              <p:nvPr/>
            </p:nvSpPr>
            <p:spPr>
              <a:xfrm>
                <a:off x="3970891" y="3580086"/>
                <a:ext cx="43260" cy="46076"/>
              </a:xfrm>
              <a:custGeom>
                <a:avLst/>
                <a:gdLst>
                  <a:gd name="f0" fmla="val w"/>
                  <a:gd name="f1" fmla="val h"/>
                  <a:gd name="f2" fmla="val 0"/>
                  <a:gd name="f3" fmla="val 1419"/>
                  <a:gd name="f4" fmla="val 1418"/>
                  <a:gd name="f5" fmla="val 725"/>
                  <a:gd name="f6" fmla="val 316"/>
                  <a:gd name="f7" fmla="val 315"/>
                  <a:gd name="f8" fmla="val 1103"/>
                  <a:gd name="f9" fmla="*/ f0 1 1419"/>
                  <a:gd name="f10" fmla="*/ f1 1 1418"/>
                  <a:gd name="f11" fmla="val f2"/>
                  <a:gd name="f12" fmla="val f3"/>
                  <a:gd name="f13" fmla="val f4"/>
                  <a:gd name="f14" fmla="+- f13 0 f11"/>
                  <a:gd name="f15" fmla="+- f12 0 f11"/>
                  <a:gd name="f16" fmla="*/ f15 1 1419"/>
                  <a:gd name="f17" fmla="*/ f14 1 1418"/>
                  <a:gd name="f18" fmla="*/ f11 1 f16"/>
                  <a:gd name="f19" fmla="*/ f12 1 f16"/>
                  <a:gd name="f20" fmla="*/ f11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1419" h="1418">
                    <a:moveTo>
                      <a:pt x="f5" y="f2"/>
                    </a:moveTo>
                    <a:cubicBezTo>
                      <a:pt x="f6" y="f2"/>
                      <a:pt x="f2" y="f7"/>
                      <a:pt x="f2" y="f5"/>
                    </a:cubicBezTo>
                    <a:cubicBezTo>
                      <a:pt x="f2" y="f8"/>
                      <a:pt x="f6" y="f4"/>
                      <a:pt x="f5" y="f4"/>
                    </a:cubicBezTo>
                    <a:cubicBezTo>
                      <a:pt x="f8" y="f4"/>
                      <a:pt x="f4" y="f8"/>
                      <a:pt x="f4" y="f5"/>
                    </a:cubicBezTo>
                    <a:cubicBezTo>
                      <a:pt x="f4" y="f7"/>
                      <a:pt x="f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2" name="Google Shape;10224;p74">
                <a:extLst>
                  <a:ext uri="{FF2B5EF4-FFF2-40B4-BE49-F238E27FC236}">
                    <a16:creationId xmlns:a16="http://schemas.microsoft.com/office/drawing/2014/main" id="{ED317110-BAC8-A34C-BF2B-68C1067345BA}"/>
                  </a:ext>
                </a:extLst>
              </p:cNvPr>
              <p:cNvSpPr/>
              <p:nvPr/>
            </p:nvSpPr>
            <p:spPr>
              <a:xfrm>
                <a:off x="3835469" y="3466947"/>
                <a:ext cx="316967" cy="383407"/>
              </a:xfrm>
              <a:custGeom>
                <a:avLst/>
                <a:gdLst>
                  <a:gd name="f0" fmla="val w"/>
                  <a:gd name="f1" fmla="val h"/>
                  <a:gd name="f2" fmla="val 0"/>
                  <a:gd name="f3" fmla="val 10397"/>
                  <a:gd name="f4" fmla="val 11800"/>
                  <a:gd name="f5" fmla="val 5167"/>
                  <a:gd name="f6" fmla="val 2757"/>
                  <a:gd name="f7" fmla="val 5923"/>
                  <a:gd name="f8" fmla="val 6553"/>
                  <a:gd name="f9" fmla="val 3388"/>
                  <a:gd name="f10" fmla="val 4144"/>
                  <a:gd name="f11" fmla="val 4490"/>
                  <a:gd name="f12" fmla="val 6396"/>
                  <a:gd name="f13" fmla="val 4805"/>
                  <a:gd name="f14" fmla="val 6175"/>
                  <a:gd name="f15" fmla="val 5089"/>
                  <a:gd name="f16" fmla="val 7026"/>
                  <a:gd name="f17" fmla="val 5498"/>
                  <a:gd name="f18" fmla="val 7593"/>
                  <a:gd name="f19" fmla="val 6317"/>
                  <a:gd name="f20" fmla="val 7294"/>
                  <a:gd name="f21" fmla="val 8019"/>
                  <a:gd name="f22" fmla="val 8208"/>
                  <a:gd name="f23" fmla="val 7435"/>
                  <a:gd name="f24" fmla="val 8365"/>
                  <a:gd name="f25" fmla="val 7246"/>
                  <a:gd name="f26" fmla="val 3088"/>
                  <a:gd name="f27" fmla="val 2867"/>
                  <a:gd name="f28" fmla="val 2710"/>
                  <a:gd name="f29" fmla="val 3308"/>
                  <a:gd name="f30" fmla="val 4127"/>
                  <a:gd name="f31" fmla="val 3907"/>
                  <a:gd name="f32" fmla="val 4868"/>
                  <a:gd name="f33" fmla="val 3781"/>
                  <a:gd name="f34" fmla="val 4553"/>
                  <a:gd name="f35" fmla="val 4411"/>
                  <a:gd name="f36" fmla="val 5183"/>
                  <a:gd name="f37" fmla="val 1"/>
                  <a:gd name="f38" fmla="val 5128"/>
                  <a:gd name="f39" fmla="val 5073"/>
                  <a:gd name="f40" fmla="val 17"/>
                  <a:gd name="f41" fmla="val 5010"/>
                  <a:gd name="f42" fmla="val 48"/>
                  <a:gd name="f43" fmla="val 3964"/>
                  <a:gd name="f44" fmla="val 646"/>
                  <a:gd name="f45" fmla="val 2946"/>
                  <a:gd name="f46" fmla="val 940"/>
                  <a:gd name="f47" fmla="val 1919"/>
                  <a:gd name="f48" fmla="val 1430"/>
                  <a:gd name="f49" fmla="val 939"/>
                  <a:gd name="f50" fmla="val 873"/>
                  <a:gd name="f51" fmla="val 441"/>
                  <a:gd name="f52" fmla="val 741"/>
                  <a:gd name="f53" fmla="val 402"/>
                  <a:gd name="f54" fmla="val 722"/>
                  <a:gd name="f55" fmla="val 363"/>
                  <a:gd name="f56" fmla="val 714"/>
                  <a:gd name="f57" fmla="val 326"/>
                  <a:gd name="f58" fmla="val 243"/>
                  <a:gd name="f59" fmla="val 170"/>
                  <a:gd name="f60" fmla="val 751"/>
                  <a:gd name="f61" fmla="val 126"/>
                  <a:gd name="f62" fmla="val 773"/>
                  <a:gd name="f63" fmla="val 32"/>
                  <a:gd name="f64" fmla="val 836"/>
                  <a:gd name="f65" fmla="val 930"/>
                  <a:gd name="f66" fmla="val 1056"/>
                  <a:gd name="f67" fmla="val 5026"/>
                  <a:gd name="f68" fmla="val 8145"/>
                  <a:gd name="f69" fmla="val 2080"/>
                  <a:gd name="f70" fmla="val 10949"/>
                  <a:gd name="f71" fmla="val 5104"/>
                  <a:gd name="f72" fmla="val 11799"/>
                  <a:gd name="f73" fmla="val 5262"/>
                  <a:gd name="f74" fmla="val 8255"/>
                  <a:gd name="f75" fmla="val 10917"/>
                  <a:gd name="f76" fmla="val 10365"/>
                  <a:gd name="f77" fmla="val 10271"/>
                  <a:gd name="f78" fmla="val 10162"/>
                  <a:gd name="f79" fmla="val 10084"/>
                  <a:gd name="f80" fmla="val 10014"/>
                  <a:gd name="f81" fmla="val 9983"/>
                  <a:gd name="f82" fmla="val 9954"/>
                  <a:gd name="f83" fmla="val 9924"/>
                  <a:gd name="f84" fmla="val 9414"/>
                  <a:gd name="f85" fmla="val 877"/>
                  <a:gd name="f86" fmla="val 8910"/>
                  <a:gd name="f87" fmla="val 946"/>
                  <a:gd name="f88" fmla="val 8409"/>
                  <a:gd name="f89" fmla="val 7395"/>
                  <a:gd name="f90" fmla="val 6389"/>
                  <a:gd name="f91" fmla="val 660"/>
                  <a:gd name="f92" fmla="val 5356"/>
                  <a:gd name="f93" fmla="val 5293"/>
                  <a:gd name="f94" fmla="val 5238"/>
                  <a:gd name="f95" fmla="*/ f0 1 10397"/>
                  <a:gd name="f96" fmla="*/ f1 1 11800"/>
                  <a:gd name="f97" fmla="val f2"/>
                  <a:gd name="f98" fmla="val f3"/>
                  <a:gd name="f99" fmla="val f4"/>
                  <a:gd name="f100" fmla="+- f99 0 f97"/>
                  <a:gd name="f101" fmla="+- f98 0 f97"/>
                  <a:gd name="f102" fmla="*/ f101 1 10397"/>
                  <a:gd name="f103" fmla="*/ f100 1 11800"/>
                  <a:gd name="f104" fmla="*/ f97 1 f102"/>
                  <a:gd name="f105" fmla="*/ f98 1 f102"/>
                  <a:gd name="f106" fmla="*/ f97 1 f103"/>
                  <a:gd name="f107" fmla="*/ f99 1 f103"/>
                  <a:gd name="f108" fmla="*/ f104 f95 1"/>
                  <a:gd name="f109" fmla="*/ f105 f95 1"/>
                  <a:gd name="f110" fmla="*/ f107 f96 1"/>
                  <a:gd name="f111" fmla="*/ f106 f96 1"/>
                </a:gdLst>
                <a:ahLst/>
                <a:cxnLst>
                  <a:cxn ang="3cd4">
                    <a:pos x="hc" y="t"/>
                  </a:cxn>
                  <a:cxn ang="0">
                    <a:pos x="r" y="vc"/>
                  </a:cxn>
                  <a:cxn ang="cd4">
                    <a:pos x="hc" y="b"/>
                  </a:cxn>
                  <a:cxn ang="cd2">
                    <a:pos x="l" y="vc"/>
                  </a:cxn>
                </a:cxnLst>
                <a:rect l="f108" t="f111" r="f109" b="f110"/>
                <a:pathLst>
                  <a:path w="10397" h="11800">
                    <a:moveTo>
                      <a:pt x="f5" y="f6"/>
                    </a:moveTo>
                    <a:cubicBezTo>
                      <a:pt x="f7" y="f6"/>
                      <a:pt x="f8" y="f9"/>
                      <a:pt x="f8" y="f10"/>
                    </a:cubicBezTo>
                    <a:cubicBezTo>
                      <a:pt x="f8" y="f11"/>
                      <a:pt x="f12" y="f13"/>
                      <a:pt x="f14" y="f15"/>
                    </a:cubicBezTo>
                    <a:cubicBezTo>
                      <a:pt x="f16" y="f17"/>
                      <a:pt x="f18" y="f19"/>
                      <a:pt x="f18" y="f20"/>
                    </a:cubicBezTo>
                    <a:lnTo>
                      <a:pt x="f18" y="f21"/>
                    </a:lnTo>
                    <a:cubicBezTo>
                      <a:pt x="f18" y="f22"/>
                      <a:pt x="f23" y="f24"/>
                      <a:pt x="f25" y="f24"/>
                    </a:cubicBezTo>
                    <a:lnTo>
                      <a:pt x="f26" y="f24"/>
                    </a:lnTo>
                    <a:cubicBezTo>
                      <a:pt x="f27" y="f24"/>
                      <a:pt x="f28" y="f22"/>
                      <a:pt x="f28" y="f21"/>
                    </a:cubicBezTo>
                    <a:lnTo>
                      <a:pt x="f28" y="f20"/>
                    </a:lnTo>
                    <a:cubicBezTo>
                      <a:pt x="f28" y="f19"/>
                      <a:pt x="f29" y="f17"/>
                      <a:pt x="f30" y="f15"/>
                    </a:cubicBezTo>
                    <a:cubicBezTo>
                      <a:pt x="f31" y="f32"/>
                      <a:pt x="f33" y="f34"/>
                      <a:pt x="f33" y="f10"/>
                    </a:cubicBezTo>
                    <a:cubicBezTo>
                      <a:pt x="f33" y="f9"/>
                      <a:pt x="f35" y="f6"/>
                      <a:pt x="f5" y="f6"/>
                    </a:cubicBezTo>
                    <a:close/>
                    <a:moveTo>
                      <a:pt x="f36" y="f37"/>
                    </a:moveTo>
                    <a:cubicBezTo>
                      <a:pt x="f38" y="f37"/>
                      <a:pt x="f39" y="f40"/>
                      <a:pt x="f41" y="f42"/>
                    </a:cubicBezTo>
                    <a:cubicBezTo>
                      <a:pt x="f43" y="f44"/>
                      <a:pt x="f45" y="f46"/>
                      <a:pt x="f47" y="f46"/>
                    </a:cubicBezTo>
                    <a:cubicBezTo>
                      <a:pt x="f48" y="f46"/>
                      <a:pt x="f49" y="f50"/>
                      <a:pt x="f51" y="f52"/>
                    </a:cubicBezTo>
                    <a:cubicBezTo>
                      <a:pt x="f53" y="f54"/>
                      <a:pt x="f55" y="f56"/>
                      <a:pt x="f57" y="f56"/>
                    </a:cubicBezTo>
                    <a:cubicBezTo>
                      <a:pt x="f58" y="f56"/>
                      <a:pt x="f59" y="f60"/>
                      <a:pt x="f61" y="f62"/>
                    </a:cubicBezTo>
                    <a:cubicBezTo>
                      <a:pt x="f63" y="f64"/>
                      <a:pt x="f2" y="f65"/>
                      <a:pt x="f2" y="f66"/>
                    </a:cubicBezTo>
                    <a:lnTo>
                      <a:pt x="f2" y="f67"/>
                    </a:lnTo>
                    <a:cubicBezTo>
                      <a:pt x="f2" y="f68"/>
                      <a:pt x="f69" y="f70"/>
                      <a:pt x="f71" y="f72"/>
                    </a:cubicBezTo>
                    <a:lnTo>
                      <a:pt x="f73" y="f72"/>
                    </a:lnTo>
                    <a:cubicBezTo>
                      <a:pt x="f74" y="f75"/>
                      <a:pt x="f3" y="f68"/>
                      <a:pt x="f3" y="f67"/>
                    </a:cubicBezTo>
                    <a:lnTo>
                      <a:pt x="f3" y="f66"/>
                    </a:lnTo>
                    <a:cubicBezTo>
                      <a:pt x="f3" y="f65"/>
                      <a:pt x="f76" y="f64"/>
                      <a:pt x="f77" y="f62"/>
                    </a:cubicBezTo>
                    <a:cubicBezTo>
                      <a:pt x="f78" y="f60"/>
                      <a:pt x="f79" y="f56"/>
                      <a:pt x="f80" y="f56"/>
                    </a:cubicBezTo>
                    <a:cubicBezTo>
                      <a:pt x="f81" y="f56"/>
                      <a:pt x="f82" y="f54"/>
                      <a:pt x="f83" y="f52"/>
                    </a:cubicBezTo>
                    <a:cubicBezTo>
                      <a:pt x="f84" y="f85"/>
                      <a:pt x="f86" y="f87"/>
                      <a:pt x="f88" y="f87"/>
                    </a:cubicBezTo>
                    <a:cubicBezTo>
                      <a:pt x="f89" y="f87"/>
                      <a:pt x="f90" y="f91"/>
                      <a:pt x="f92" y="f42"/>
                    </a:cubicBezTo>
                    <a:cubicBezTo>
                      <a:pt x="f93" y="f40"/>
                      <a:pt x="f94" y="f37"/>
                      <a:pt x="f36" y="f3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3" name="Google Shape;10240;p74">
              <a:extLst>
                <a:ext uri="{FF2B5EF4-FFF2-40B4-BE49-F238E27FC236}">
                  <a16:creationId xmlns:a16="http://schemas.microsoft.com/office/drawing/2014/main" id="{CC322C33-2149-2E91-09B0-F44DD37557C7}"/>
                </a:ext>
              </a:extLst>
            </p:cNvPr>
            <p:cNvGrpSpPr/>
            <p:nvPr/>
          </p:nvGrpSpPr>
          <p:grpSpPr>
            <a:xfrm>
              <a:off x="5224150" y="3470605"/>
              <a:ext cx="365019" cy="360374"/>
              <a:chOff x="5224150" y="3470605"/>
              <a:chExt cx="365019" cy="360374"/>
            </a:xfrm>
          </p:grpSpPr>
          <p:sp>
            <p:nvSpPr>
              <p:cNvPr id="74" name="Google Shape;10241;p74">
                <a:extLst>
                  <a:ext uri="{FF2B5EF4-FFF2-40B4-BE49-F238E27FC236}">
                    <a16:creationId xmlns:a16="http://schemas.microsoft.com/office/drawing/2014/main" id="{E40868D0-C263-7D11-724E-4956EAB6A68C}"/>
                  </a:ext>
                </a:extLst>
              </p:cNvPr>
              <p:cNvSpPr/>
              <p:nvPr/>
            </p:nvSpPr>
            <p:spPr>
              <a:xfrm>
                <a:off x="5224150" y="3470605"/>
                <a:ext cx="365019" cy="291775"/>
              </a:xfrm>
              <a:custGeom>
                <a:avLst/>
                <a:gdLst>
                  <a:gd name="f0" fmla="val w"/>
                  <a:gd name="f1" fmla="val h"/>
                  <a:gd name="f2" fmla="val 0"/>
                  <a:gd name="f3" fmla="val 11973"/>
                  <a:gd name="f4" fmla="val 8980"/>
                  <a:gd name="f5" fmla="val 2017"/>
                  <a:gd name="f6" fmla="val 3749"/>
                  <a:gd name="f7" fmla="val 3119"/>
                  <a:gd name="f8" fmla="val 5514"/>
                  <a:gd name="f9" fmla="val 914"/>
                  <a:gd name="f10" fmla="val 9641"/>
                  <a:gd name="f11" fmla="val 10744"/>
                  <a:gd name="f12" fmla="val 8538"/>
                  <a:gd name="f13" fmla="val 5892"/>
                  <a:gd name="f14" fmla="val 5325"/>
                  <a:gd name="f15" fmla="val 4852"/>
                  <a:gd name="f16" fmla="val 473"/>
                  <a:gd name="f17" fmla="val 1040"/>
                  <a:gd name="f18" fmla="val 1166"/>
                  <a:gd name="f19" fmla="val 4537"/>
                  <a:gd name="f20" fmla="val 1324"/>
                  <a:gd name="f21" fmla="val 3812"/>
                  <a:gd name="f22" fmla="val 1733"/>
                  <a:gd name="f23" fmla="val 3529"/>
                  <a:gd name="f24" fmla="val 1891"/>
                  <a:gd name="f25" fmla="val 3025"/>
                  <a:gd name="f26" fmla="val 1954"/>
                  <a:gd name="f27" fmla="val 2867"/>
                  <a:gd name="f28" fmla="val 1607"/>
                  <a:gd name="f29" fmla="val 2521"/>
                  <a:gd name="f30" fmla="val 2080"/>
                  <a:gd name="f31" fmla="val 1702"/>
                  <a:gd name="f32" fmla="val 1576"/>
                  <a:gd name="f33" fmla="val 1922"/>
                  <a:gd name="f34" fmla="val 946"/>
                  <a:gd name="f35" fmla="val 693"/>
                  <a:gd name="f36" fmla="val 1796"/>
                  <a:gd name="f37" fmla="val 504"/>
                  <a:gd name="f38" fmla="val 454"/>
                  <a:gd name="f39" fmla="val 1708"/>
                  <a:gd name="f40" fmla="val 403"/>
                  <a:gd name="f41" fmla="val 1696"/>
                  <a:gd name="f42" fmla="val 355"/>
                  <a:gd name="f43" fmla="val 223"/>
                  <a:gd name="f44" fmla="val 110"/>
                  <a:gd name="f45" fmla="val 1784"/>
                  <a:gd name="f46" fmla="val 63"/>
                  <a:gd name="f47" fmla="val 2111"/>
                  <a:gd name="f48" fmla="val 2332"/>
                  <a:gd name="f49" fmla="val 252"/>
                  <a:gd name="f50" fmla="val 2363"/>
                  <a:gd name="f51" fmla="val 536"/>
                  <a:gd name="f52" fmla="val 2489"/>
                  <a:gd name="f53" fmla="val 820"/>
                  <a:gd name="f54" fmla="val 2552"/>
                  <a:gd name="f55" fmla="val 1135"/>
                  <a:gd name="f56" fmla="val 2615"/>
                  <a:gd name="f57" fmla="val 1198"/>
                  <a:gd name="f58" fmla="val 1387"/>
                  <a:gd name="f59" fmla="val 3277"/>
                  <a:gd name="f60" fmla="val 95"/>
                  <a:gd name="f61" fmla="val 5671"/>
                  <a:gd name="f62" fmla="val 5703"/>
                  <a:gd name="f63" fmla="val 5829"/>
                  <a:gd name="f64" fmla="val 5860"/>
                  <a:gd name="f65" fmla="val 6238"/>
                  <a:gd name="f66" fmla="val 7372"/>
                  <a:gd name="f67" fmla="val 1009"/>
                  <a:gd name="f68" fmla="val 8318"/>
                  <a:gd name="f69" fmla="val 2143"/>
                  <a:gd name="f70" fmla="val 3308"/>
                  <a:gd name="f71" fmla="val 4254"/>
                  <a:gd name="f72" fmla="val 4191"/>
                  <a:gd name="f73" fmla="val 2710"/>
                  <a:gd name="f74" fmla="val 2930"/>
                  <a:gd name="f75" fmla="val 3151"/>
                  <a:gd name="f76" fmla="val 3088"/>
                  <a:gd name="f77" fmla="val 3182"/>
                  <a:gd name="f78" fmla="val 2647"/>
                  <a:gd name="f79" fmla="val 3844"/>
                  <a:gd name="f80" fmla="val 4947"/>
                  <a:gd name="f81" fmla="val 8979"/>
                  <a:gd name="f82" fmla="val 7089"/>
                  <a:gd name="f83" fmla="val 7814"/>
                  <a:gd name="f84" fmla="val 8192"/>
                  <a:gd name="f85" fmla="val 8853"/>
                  <a:gd name="f86" fmla="val 8916"/>
                  <a:gd name="f87" fmla="val 2899"/>
                  <a:gd name="f88" fmla="val 9074"/>
                  <a:gd name="f89" fmla="val 9326"/>
                  <a:gd name="f90" fmla="val 7782"/>
                  <a:gd name="f91" fmla="val 8727"/>
                  <a:gd name="f92" fmla="val 9861"/>
                  <a:gd name="f93" fmla="val 11027"/>
                  <a:gd name="f94" fmla="val 11972"/>
                  <a:gd name="f95" fmla="val 11909"/>
                  <a:gd name="f96" fmla="val 10429"/>
                  <a:gd name="f97" fmla="val 10618"/>
                  <a:gd name="f98" fmla="val 10681"/>
                  <a:gd name="f99" fmla="val 10933"/>
                  <a:gd name="f100" fmla="val 11248"/>
                  <a:gd name="f101" fmla="val 2458"/>
                  <a:gd name="f102" fmla="val 11531"/>
                  <a:gd name="f103" fmla="val 11720"/>
                  <a:gd name="f104" fmla="val 2300"/>
                  <a:gd name="f105" fmla="val 11815"/>
                  <a:gd name="f106" fmla="val 11674"/>
                  <a:gd name="f107" fmla="val 11560"/>
                  <a:gd name="f108" fmla="val 11429"/>
                  <a:gd name="f109" fmla="val 11380"/>
                  <a:gd name="f110" fmla="val 11330"/>
                  <a:gd name="f111" fmla="val 11279"/>
                  <a:gd name="f112" fmla="val 11059"/>
                  <a:gd name="f113" fmla="val 10870"/>
                  <a:gd name="f114" fmla="val 10460"/>
                  <a:gd name="f115" fmla="val 10113"/>
                  <a:gd name="f116" fmla="val 9704"/>
                  <a:gd name="f117" fmla="val 9294"/>
                  <a:gd name="f118" fmla="val 8790"/>
                  <a:gd name="f119" fmla="val 8255"/>
                  <a:gd name="f120" fmla="val 8003"/>
                  <a:gd name="f121" fmla="val 7278"/>
                  <a:gd name="f122" fmla="val 6963"/>
                  <a:gd name="f123" fmla="val 441"/>
                  <a:gd name="f124" fmla="val 6490"/>
                  <a:gd name="f125" fmla="*/ f0 1 11973"/>
                  <a:gd name="f126" fmla="*/ f1 1 8980"/>
                  <a:gd name="f127" fmla="val f2"/>
                  <a:gd name="f128" fmla="val f3"/>
                  <a:gd name="f129" fmla="val f4"/>
                  <a:gd name="f130" fmla="+- f129 0 f127"/>
                  <a:gd name="f131" fmla="+- f128 0 f127"/>
                  <a:gd name="f132" fmla="*/ f131 1 11973"/>
                  <a:gd name="f133" fmla="*/ f130 1 8980"/>
                  <a:gd name="f134" fmla="*/ f127 1 f132"/>
                  <a:gd name="f135" fmla="*/ f128 1 f132"/>
                  <a:gd name="f136" fmla="*/ f127 1 f133"/>
                  <a:gd name="f137" fmla="*/ f129 1 f133"/>
                  <a:gd name="f138" fmla="*/ f134 f125 1"/>
                  <a:gd name="f139" fmla="*/ f135 f125 1"/>
                  <a:gd name="f140" fmla="*/ f137 f126 1"/>
                  <a:gd name="f141" fmla="*/ f136 f126 1"/>
                </a:gdLst>
                <a:ahLst/>
                <a:cxnLst>
                  <a:cxn ang="3cd4">
                    <a:pos x="hc" y="t"/>
                  </a:cxn>
                  <a:cxn ang="0">
                    <a:pos x="r" y="vc"/>
                  </a:cxn>
                  <a:cxn ang="cd4">
                    <a:pos x="hc" y="b"/>
                  </a:cxn>
                  <a:cxn ang="cd2">
                    <a:pos x="l" y="vc"/>
                  </a:cxn>
                </a:cxnLst>
                <a:rect l="f138" t="f141" r="f139" b="f140"/>
                <a:pathLst>
                  <a:path w="11973" h="8980">
                    <a:moveTo>
                      <a:pt x="f5" y="f6"/>
                    </a:moveTo>
                    <a:lnTo>
                      <a:pt x="f7" y="f8"/>
                    </a:lnTo>
                    <a:lnTo>
                      <a:pt x="f9" y="f8"/>
                    </a:lnTo>
                    <a:lnTo>
                      <a:pt x="f5" y="f6"/>
                    </a:lnTo>
                    <a:close/>
                    <a:moveTo>
                      <a:pt x="f10" y="f6"/>
                    </a:moveTo>
                    <a:lnTo>
                      <a:pt x="f11" y="f8"/>
                    </a:lnTo>
                    <a:lnTo>
                      <a:pt x="f12" y="f8"/>
                    </a:lnTo>
                    <a:lnTo>
                      <a:pt x="f10" y="f6"/>
                    </a:lnTo>
                    <a:close/>
                    <a:moveTo>
                      <a:pt x="f13" y="f2"/>
                    </a:moveTo>
                    <a:cubicBezTo>
                      <a:pt x="f14" y="f2"/>
                      <a:pt x="f15" y="f16"/>
                      <a:pt x="f15" y="f17"/>
                    </a:cubicBezTo>
                    <a:lnTo>
                      <a:pt x="f15" y="f18"/>
                    </a:lnTo>
                    <a:lnTo>
                      <a:pt x="f19" y="f20"/>
                    </a:lnTo>
                    <a:cubicBezTo>
                      <a:pt x="f21" y="f22"/>
                      <a:pt x="f23" y="f24"/>
                      <a:pt x="f25" y="f26"/>
                    </a:cubicBezTo>
                    <a:cubicBezTo>
                      <a:pt x="f27" y="f28"/>
                      <a:pt x="f29" y="f20"/>
                      <a:pt x="f30" y="f20"/>
                    </a:cubicBezTo>
                    <a:cubicBezTo>
                      <a:pt x="f31" y="f20"/>
                      <a:pt x="f20" y="f32"/>
                      <a:pt x="f18" y="f33"/>
                    </a:cubicBezTo>
                    <a:cubicBezTo>
                      <a:pt x="f34" y="f24"/>
                      <a:pt x="f35" y="f36"/>
                      <a:pt x="f37" y="f22"/>
                    </a:cubicBezTo>
                    <a:cubicBezTo>
                      <a:pt x="f38" y="f39"/>
                      <a:pt x="f40" y="f41"/>
                      <a:pt x="f42" y="f41"/>
                    </a:cubicBezTo>
                    <a:cubicBezTo>
                      <a:pt x="f43" y="f41"/>
                      <a:pt x="f44" y="f45"/>
                      <a:pt x="f46" y="f33"/>
                    </a:cubicBezTo>
                    <a:cubicBezTo>
                      <a:pt x="f2" y="f47"/>
                      <a:pt x="f46" y="f48"/>
                      <a:pt x="f49" y="f50"/>
                    </a:cubicBezTo>
                    <a:cubicBezTo>
                      <a:pt x="f51" y="f52"/>
                      <a:pt x="f53" y="f54"/>
                      <a:pt x="f55" y="f56"/>
                    </a:cubicBezTo>
                    <a:cubicBezTo>
                      <a:pt x="f57" y="f27"/>
                      <a:pt x="f58" y="f7"/>
                      <a:pt x="f28" y="f59"/>
                    </a:cubicBezTo>
                    <a:lnTo>
                      <a:pt x="f60" y="f61"/>
                    </a:lnTo>
                    <a:cubicBezTo>
                      <a:pt x="f60" y="f62"/>
                      <a:pt x="f46" y="f63"/>
                      <a:pt x="f46" y="f64"/>
                    </a:cubicBezTo>
                    <a:lnTo>
                      <a:pt x="f46" y="f65"/>
                    </a:lnTo>
                    <a:cubicBezTo>
                      <a:pt x="f46" y="f66"/>
                      <a:pt x="f67" y="f68"/>
                      <a:pt x="f69" y="f68"/>
                    </a:cubicBezTo>
                    <a:cubicBezTo>
                      <a:pt x="f70" y="f68"/>
                      <a:pt x="f71" y="f66"/>
                      <a:pt x="f71" y="f65"/>
                    </a:cubicBezTo>
                    <a:lnTo>
                      <a:pt x="f71" y="f64"/>
                    </a:lnTo>
                    <a:cubicBezTo>
                      <a:pt x="f71" y="f63"/>
                      <a:pt x="f72" y="f62"/>
                      <a:pt x="f72" y="f61"/>
                    </a:cubicBezTo>
                    <a:lnTo>
                      <a:pt x="f73" y="f59"/>
                    </a:lnTo>
                    <a:cubicBezTo>
                      <a:pt x="f74" y="f75"/>
                      <a:pt x="f76" y="f74"/>
                      <a:pt x="f77" y="f78"/>
                    </a:cubicBezTo>
                    <a:cubicBezTo>
                      <a:pt x="f79" y="f29"/>
                      <a:pt x="f72" y="f50"/>
                      <a:pt x="f80" y="f33"/>
                    </a:cubicBezTo>
                    <a:lnTo>
                      <a:pt x="f80" y="f81"/>
                    </a:lnTo>
                    <a:lnTo>
                      <a:pt x="f82" y="f81"/>
                    </a:lnTo>
                    <a:lnTo>
                      <a:pt x="f82" y="f33"/>
                    </a:lnTo>
                    <a:cubicBezTo>
                      <a:pt x="f83" y="f48"/>
                      <a:pt x="f84" y="f29"/>
                      <a:pt x="f85" y="f78"/>
                    </a:cubicBezTo>
                    <a:cubicBezTo>
                      <a:pt x="f86" y="f87"/>
                      <a:pt x="f88" y="f7"/>
                      <a:pt x="f89" y="f59"/>
                    </a:cubicBezTo>
                    <a:lnTo>
                      <a:pt x="f83" y="f61"/>
                    </a:lnTo>
                    <a:cubicBezTo>
                      <a:pt x="f83" y="f62"/>
                      <a:pt x="f90" y="f63"/>
                      <a:pt x="f90" y="f64"/>
                    </a:cubicBezTo>
                    <a:lnTo>
                      <a:pt x="f90" y="f65"/>
                    </a:lnTo>
                    <a:cubicBezTo>
                      <a:pt x="f90" y="f66"/>
                      <a:pt x="f91" y="f68"/>
                      <a:pt x="f92" y="f68"/>
                    </a:cubicBezTo>
                    <a:cubicBezTo>
                      <a:pt x="f93" y="f68"/>
                      <a:pt x="f94" y="f66"/>
                      <a:pt x="f94" y="f65"/>
                    </a:cubicBezTo>
                    <a:lnTo>
                      <a:pt x="f94" y="f64"/>
                    </a:lnTo>
                    <a:cubicBezTo>
                      <a:pt x="f94" y="f63"/>
                      <a:pt x="f95" y="f62"/>
                      <a:pt x="f95" y="f61"/>
                    </a:cubicBezTo>
                    <a:lnTo>
                      <a:pt x="f96" y="f59"/>
                    </a:lnTo>
                    <a:cubicBezTo>
                      <a:pt x="f96" y="f75"/>
                      <a:pt x="f97" y="f74"/>
                      <a:pt x="f98" y="f56"/>
                    </a:cubicBezTo>
                    <a:cubicBezTo>
                      <a:pt x="f99" y="f29"/>
                      <a:pt x="f100" y="f101"/>
                      <a:pt x="f102" y="f50"/>
                    </a:cubicBezTo>
                    <a:cubicBezTo>
                      <a:pt x="f103" y="f104"/>
                      <a:pt x="f105" y="f30"/>
                      <a:pt x="f103" y="f33"/>
                    </a:cubicBezTo>
                    <a:cubicBezTo>
                      <a:pt x="f106" y="f45"/>
                      <a:pt x="f107" y="f41"/>
                      <a:pt x="f108" y="f41"/>
                    </a:cubicBezTo>
                    <a:cubicBezTo>
                      <a:pt x="f109" y="f41"/>
                      <a:pt x="f110" y="f39"/>
                      <a:pt x="f111" y="f22"/>
                    </a:cubicBezTo>
                    <a:cubicBezTo>
                      <a:pt x="f112" y="f36"/>
                      <a:pt x="f113" y="f24"/>
                      <a:pt x="f97" y="f33"/>
                    </a:cubicBezTo>
                    <a:cubicBezTo>
                      <a:pt x="f114" y="f32"/>
                      <a:pt x="f115" y="f20"/>
                      <a:pt x="f116" y="f20"/>
                    </a:cubicBezTo>
                    <a:cubicBezTo>
                      <a:pt x="f117" y="f20"/>
                      <a:pt x="f86" y="f32"/>
                      <a:pt x="f118" y="f26"/>
                    </a:cubicBezTo>
                    <a:cubicBezTo>
                      <a:pt x="f119" y="f24"/>
                      <a:pt x="f120" y="f22"/>
                      <a:pt x="f121" y="f20"/>
                    </a:cubicBezTo>
                    <a:lnTo>
                      <a:pt x="f122" y="f18"/>
                    </a:lnTo>
                    <a:lnTo>
                      <a:pt x="f122" y="f17"/>
                    </a:lnTo>
                    <a:cubicBezTo>
                      <a:pt x="f122" y="f123"/>
                      <a:pt x="f124" y="f2"/>
                      <a:pt x="f1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5" name="Google Shape;10242;p74">
                <a:extLst>
                  <a:ext uri="{FF2B5EF4-FFF2-40B4-BE49-F238E27FC236}">
                    <a16:creationId xmlns:a16="http://schemas.microsoft.com/office/drawing/2014/main" id="{ED1E43E0-DCE6-7DD8-13E1-CC02C3A030D0}"/>
                  </a:ext>
                </a:extLst>
              </p:cNvPr>
              <p:cNvSpPr/>
              <p:nvPr/>
            </p:nvSpPr>
            <p:spPr>
              <a:xfrm>
                <a:off x="5305787" y="3785881"/>
                <a:ext cx="192124" cy="45098"/>
              </a:xfrm>
              <a:custGeom>
                <a:avLst/>
                <a:gdLst>
                  <a:gd name="f0" fmla="val w"/>
                  <a:gd name="f1" fmla="val h"/>
                  <a:gd name="f2" fmla="val 0"/>
                  <a:gd name="f3" fmla="val 6302"/>
                  <a:gd name="f4" fmla="val 1388"/>
                  <a:gd name="f5" fmla="val 693"/>
                  <a:gd name="f6" fmla="val 1"/>
                  <a:gd name="f7" fmla="val 315"/>
                  <a:gd name="f8" fmla="val 316"/>
                  <a:gd name="f9" fmla="val 694"/>
                  <a:gd name="f10" fmla="val 1040"/>
                  <a:gd name="f11" fmla="val 1261"/>
                  <a:gd name="f12" fmla="val 158"/>
                  <a:gd name="f13" fmla="val 1387"/>
                  <a:gd name="f14" fmla="val 347"/>
                  <a:gd name="f15" fmla="val 5955"/>
                  <a:gd name="f16" fmla="val 6144"/>
                  <a:gd name="f17" fmla="val 1356"/>
                  <a:gd name="f18" fmla="val 6301"/>
                  <a:gd name="f19" fmla="val 1198"/>
                  <a:gd name="f20" fmla="val 5986"/>
                  <a:gd name="f21" fmla="val 5577"/>
                  <a:gd name="f22" fmla="*/ f0 1 6302"/>
                  <a:gd name="f23" fmla="*/ f1 1 1388"/>
                  <a:gd name="f24" fmla="val f2"/>
                  <a:gd name="f25" fmla="val f3"/>
                  <a:gd name="f26" fmla="val f4"/>
                  <a:gd name="f27" fmla="+- f26 0 f24"/>
                  <a:gd name="f28" fmla="+- f25 0 f24"/>
                  <a:gd name="f29" fmla="*/ f28 1 6302"/>
                  <a:gd name="f30" fmla="*/ f27 1 1388"/>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6302" h="1388">
                    <a:moveTo>
                      <a:pt x="f5" y="f6"/>
                    </a:moveTo>
                    <a:cubicBezTo>
                      <a:pt x="f7" y="f6"/>
                      <a:pt x="f2" y="f8"/>
                      <a:pt x="f2" y="f9"/>
                    </a:cubicBezTo>
                    <a:lnTo>
                      <a:pt x="f2" y="f10"/>
                    </a:lnTo>
                    <a:cubicBezTo>
                      <a:pt x="f2" y="f11"/>
                      <a:pt x="f12" y="f13"/>
                      <a:pt x="f14" y="f13"/>
                    </a:cubicBezTo>
                    <a:lnTo>
                      <a:pt x="f15" y="f13"/>
                    </a:lnTo>
                    <a:cubicBezTo>
                      <a:pt x="f16" y="f17"/>
                      <a:pt x="f18" y="f19"/>
                      <a:pt x="f18" y="f10"/>
                    </a:cubicBezTo>
                    <a:lnTo>
                      <a:pt x="f18" y="f9"/>
                    </a:lnTo>
                    <a:cubicBezTo>
                      <a:pt x="f18" y="f8"/>
                      <a:pt x="f20" y="f6"/>
                      <a:pt x="f2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6" name="Google Shape;10303;p74">
              <a:extLst>
                <a:ext uri="{FF2B5EF4-FFF2-40B4-BE49-F238E27FC236}">
                  <a16:creationId xmlns:a16="http://schemas.microsoft.com/office/drawing/2014/main" id="{DFC7C490-3A5B-AB4C-62BE-61262C850CE8}"/>
                </a:ext>
              </a:extLst>
            </p:cNvPr>
            <p:cNvGrpSpPr/>
            <p:nvPr/>
          </p:nvGrpSpPr>
          <p:grpSpPr>
            <a:xfrm>
              <a:off x="5924589" y="3439222"/>
              <a:ext cx="360237" cy="383893"/>
              <a:chOff x="5924589" y="3439222"/>
              <a:chExt cx="360237" cy="383893"/>
            </a:xfrm>
          </p:grpSpPr>
          <p:sp>
            <p:nvSpPr>
              <p:cNvPr id="77" name="Google Shape;10304;p74">
                <a:extLst>
                  <a:ext uri="{FF2B5EF4-FFF2-40B4-BE49-F238E27FC236}">
                    <a16:creationId xmlns:a16="http://schemas.microsoft.com/office/drawing/2014/main" id="{18B65DD6-7163-262F-6E06-F9936437C59A}"/>
                  </a:ext>
                </a:extLst>
              </p:cNvPr>
              <p:cNvSpPr/>
              <p:nvPr/>
            </p:nvSpPr>
            <p:spPr>
              <a:xfrm>
                <a:off x="5987024" y="3551803"/>
                <a:ext cx="21159" cy="112654"/>
              </a:xfrm>
              <a:custGeom>
                <a:avLst/>
                <a:gdLst>
                  <a:gd name="f0" fmla="val w"/>
                  <a:gd name="f1" fmla="val h"/>
                  <a:gd name="f2" fmla="val 0"/>
                  <a:gd name="f3" fmla="val 694"/>
                  <a:gd name="f4" fmla="val 3467"/>
                  <a:gd name="f5" fmla="val 1"/>
                  <a:gd name="f6" fmla="val 3466"/>
                  <a:gd name="f7" fmla="*/ f0 1 694"/>
                  <a:gd name="f8" fmla="*/ f1 1 3467"/>
                  <a:gd name="f9" fmla="val f2"/>
                  <a:gd name="f10" fmla="val f3"/>
                  <a:gd name="f11" fmla="val f4"/>
                  <a:gd name="f12" fmla="+- f11 0 f9"/>
                  <a:gd name="f13" fmla="+- f10 0 f9"/>
                  <a:gd name="f14" fmla="*/ f13 1 694"/>
                  <a:gd name="f15" fmla="*/ f12 1 3467"/>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694" h="3467">
                    <a:moveTo>
                      <a:pt x="f2" y="f5"/>
                    </a:moveTo>
                    <a:lnTo>
                      <a:pt x="f2" y="f6"/>
                    </a:lnTo>
                    <a:lnTo>
                      <a:pt x="f3" y="f6"/>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8" name="Google Shape;10305;p74">
                <a:extLst>
                  <a:ext uri="{FF2B5EF4-FFF2-40B4-BE49-F238E27FC236}">
                    <a16:creationId xmlns:a16="http://schemas.microsoft.com/office/drawing/2014/main" id="{B102A326-79C9-5815-5894-906CA778A22A}"/>
                  </a:ext>
                </a:extLst>
              </p:cNvPr>
              <p:cNvSpPr/>
              <p:nvPr/>
            </p:nvSpPr>
            <p:spPr>
              <a:xfrm>
                <a:off x="6200253" y="3551803"/>
                <a:ext cx="22128" cy="112654"/>
              </a:xfrm>
              <a:custGeom>
                <a:avLst/>
                <a:gdLst>
                  <a:gd name="f0" fmla="val w"/>
                  <a:gd name="f1" fmla="val h"/>
                  <a:gd name="f2" fmla="val 0"/>
                  <a:gd name="f3" fmla="val 726"/>
                  <a:gd name="f4" fmla="val 3467"/>
                  <a:gd name="f5" fmla="val 1"/>
                  <a:gd name="f6" fmla="val 3466"/>
                  <a:gd name="f7" fmla="val 725"/>
                  <a:gd name="f8" fmla="*/ f0 1 726"/>
                  <a:gd name="f9" fmla="*/ f1 1 3467"/>
                  <a:gd name="f10" fmla="val f2"/>
                  <a:gd name="f11" fmla="val f3"/>
                  <a:gd name="f12" fmla="val f4"/>
                  <a:gd name="f13" fmla="+- f12 0 f10"/>
                  <a:gd name="f14" fmla="+- f11 0 f10"/>
                  <a:gd name="f15" fmla="*/ f14 1 726"/>
                  <a:gd name="f16" fmla="*/ f13 1 3467"/>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726" h="3467">
                    <a:moveTo>
                      <a:pt x="f5" y="f5"/>
                    </a:moveTo>
                    <a:lnTo>
                      <a:pt x="f5" y="f6"/>
                    </a:lnTo>
                    <a:lnTo>
                      <a:pt x="f7" y="f6"/>
                    </a:lnTo>
                    <a:lnTo>
                      <a:pt x="f7"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9" name="Google Shape;10306;p74">
                <a:extLst>
                  <a:ext uri="{FF2B5EF4-FFF2-40B4-BE49-F238E27FC236}">
                    <a16:creationId xmlns:a16="http://schemas.microsoft.com/office/drawing/2014/main" id="{DB64DEFC-0BED-F68F-0E39-23BCEB592898}"/>
                  </a:ext>
                </a:extLst>
              </p:cNvPr>
              <p:cNvSpPr/>
              <p:nvPr/>
            </p:nvSpPr>
            <p:spPr>
              <a:xfrm>
                <a:off x="5987024" y="3686943"/>
                <a:ext cx="21159" cy="135166"/>
              </a:xfrm>
              <a:custGeom>
                <a:avLst/>
                <a:gdLst>
                  <a:gd name="f0" fmla="val w"/>
                  <a:gd name="f1" fmla="val h"/>
                  <a:gd name="f2" fmla="val 0"/>
                  <a:gd name="f3" fmla="val 694"/>
                  <a:gd name="f4" fmla="val 4160"/>
                  <a:gd name="f5" fmla="val 4159"/>
                  <a:gd name="f6" fmla="*/ f0 1 694"/>
                  <a:gd name="f7" fmla="*/ f1 1 4160"/>
                  <a:gd name="f8" fmla="val f2"/>
                  <a:gd name="f9" fmla="val f3"/>
                  <a:gd name="f10" fmla="val f4"/>
                  <a:gd name="f11" fmla="+- f10 0 f8"/>
                  <a:gd name="f12" fmla="+- f9 0 f8"/>
                  <a:gd name="f13" fmla="*/ f12 1 694"/>
                  <a:gd name="f14" fmla="*/ f11 1 4160"/>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694" h="4160">
                    <a:moveTo>
                      <a:pt x="f2" y="f2"/>
                    </a:moveTo>
                    <a:lnTo>
                      <a:pt x="f2" y="f5"/>
                    </a:lnTo>
                    <a:lnTo>
                      <a:pt x="f3" y="f5"/>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0" name="Google Shape;10307;p74">
                <a:extLst>
                  <a:ext uri="{FF2B5EF4-FFF2-40B4-BE49-F238E27FC236}">
                    <a16:creationId xmlns:a16="http://schemas.microsoft.com/office/drawing/2014/main" id="{EA74DECA-5EC7-06E4-4EBE-EF10DB305BCB}"/>
                  </a:ext>
                </a:extLst>
              </p:cNvPr>
              <p:cNvSpPr/>
              <p:nvPr/>
            </p:nvSpPr>
            <p:spPr>
              <a:xfrm>
                <a:off x="6200253" y="3686943"/>
                <a:ext cx="22128" cy="135166"/>
              </a:xfrm>
              <a:custGeom>
                <a:avLst/>
                <a:gdLst>
                  <a:gd name="f0" fmla="val w"/>
                  <a:gd name="f1" fmla="val h"/>
                  <a:gd name="f2" fmla="val 0"/>
                  <a:gd name="f3" fmla="val 726"/>
                  <a:gd name="f4" fmla="val 4160"/>
                  <a:gd name="f5" fmla="val 1"/>
                  <a:gd name="f6" fmla="val 4159"/>
                  <a:gd name="f7" fmla="val 725"/>
                  <a:gd name="f8" fmla="*/ f0 1 726"/>
                  <a:gd name="f9" fmla="*/ f1 1 4160"/>
                  <a:gd name="f10" fmla="val f2"/>
                  <a:gd name="f11" fmla="val f3"/>
                  <a:gd name="f12" fmla="val f4"/>
                  <a:gd name="f13" fmla="+- f12 0 f10"/>
                  <a:gd name="f14" fmla="+- f11 0 f10"/>
                  <a:gd name="f15" fmla="*/ f14 1 726"/>
                  <a:gd name="f16" fmla="*/ f13 1 4160"/>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726" h="4160">
                    <a:moveTo>
                      <a:pt x="f5" y="f2"/>
                    </a:moveTo>
                    <a:lnTo>
                      <a:pt x="f5" y="f6"/>
                    </a:lnTo>
                    <a:lnTo>
                      <a:pt x="f7" y="f6"/>
                    </a:lnTo>
                    <a:lnTo>
                      <a:pt x="f7"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1" name="Google Shape;10308;p74">
                <a:extLst>
                  <a:ext uri="{FF2B5EF4-FFF2-40B4-BE49-F238E27FC236}">
                    <a16:creationId xmlns:a16="http://schemas.microsoft.com/office/drawing/2014/main" id="{37E7A064-862E-2A8C-286C-9DE0649CC03B}"/>
                  </a:ext>
                </a:extLst>
              </p:cNvPr>
              <p:cNvSpPr/>
              <p:nvPr/>
            </p:nvSpPr>
            <p:spPr>
              <a:xfrm>
                <a:off x="5924589" y="3551803"/>
                <a:ext cx="42281" cy="112654"/>
              </a:xfrm>
              <a:custGeom>
                <a:avLst/>
                <a:gdLst>
                  <a:gd name="f0" fmla="val w"/>
                  <a:gd name="f1" fmla="val h"/>
                  <a:gd name="f2" fmla="val 0"/>
                  <a:gd name="f3" fmla="val 1387"/>
                  <a:gd name="f4" fmla="val 3467"/>
                  <a:gd name="f5" fmla="val 1009"/>
                  <a:gd name="f6" fmla="val 1"/>
                  <a:gd name="f7" fmla="val 442"/>
                  <a:gd name="f8" fmla="val 2049"/>
                  <a:gd name="f9" fmla="val 2427"/>
                  <a:gd name="f10" fmla="val 158"/>
                  <a:gd name="f11" fmla="val 2773"/>
                  <a:gd name="f12" fmla="val 3025"/>
                  <a:gd name="f13" fmla="val 662"/>
                  <a:gd name="f14" fmla="val 3340"/>
                  <a:gd name="f15" fmla="val 3466"/>
                  <a:gd name="f16" fmla="*/ f0 1 1387"/>
                  <a:gd name="f17" fmla="*/ f1 1 3467"/>
                  <a:gd name="f18" fmla="val f2"/>
                  <a:gd name="f19" fmla="val f3"/>
                  <a:gd name="f20" fmla="val f4"/>
                  <a:gd name="f21" fmla="+- f20 0 f18"/>
                  <a:gd name="f22" fmla="+- f19 0 f18"/>
                  <a:gd name="f23" fmla="*/ f22 1 1387"/>
                  <a:gd name="f24" fmla="*/ f21 1 3467"/>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387" h="3467">
                    <a:moveTo>
                      <a:pt x="f5" y="f6"/>
                    </a:moveTo>
                    <a:cubicBezTo>
                      <a:pt x="f7" y="f6"/>
                      <a:pt x="f6" y="f7"/>
                      <a:pt x="f6" y="f5"/>
                    </a:cubicBezTo>
                    <a:lnTo>
                      <a:pt x="f6" y="f8"/>
                    </a:lnTo>
                    <a:cubicBezTo>
                      <a:pt x="f6" y="f9"/>
                      <a:pt x="f10" y="f11"/>
                      <a:pt x="f7" y="f12"/>
                    </a:cubicBezTo>
                    <a:cubicBezTo>
                      <a:pt x="f13" y="f14"/>
                      <a:pt x="f5" y="f15"/>
                      <a:pt x="f3" y="f15"/>
                    </a:cubicBezTo>
                    <a:lnTo>
                      <a:pt x="f3"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2" name="Google Shape;10309;p74">
                <a:extLst>
                  <a:ext uri="{FF2B5EF4-FFF2-40B4-BE49-F238E27FC236}">
                    <a16:creationId xmlns:a16="http://schemas.microsoft.com/office/drawing/2014/main" id="{4C6DAB9C-A60C-98C4-9CED-504FD67B2DC5}"/>
                  </a:ext>
                </a:extLst>
              </p:cNvPr>
              <p:cNvSpPr/>
              <p:nvPr/>
            </p:nvSpPr>
            <p:spPr>
              <a:xfrm>
                <a:off x="6030257" y="3551803"/>
                <a:ext cx="148900" cy="112654"/>
              </a:xfrm>
              <a:custGeom>
                <a:avLst/>
                <a:gdLst>
                  <a:gd name="f0" fmla="val w"/>
                  <a:gd name="f1" fmla="val h"/>
                  <a:gd name="f2" fmla="val 0"/>
                  <a:gd name="f3" fmla="val 4884"/>
                  <a:gd name="f4" fmla="val 3467"/>
                  <a:gd name="f5" fmla="val 1"/>
                  <a:gd name="f6" fmla="val 3466"/>
                  <a:gd name="f7" fmla="val 4883"/>
                  <a:gd name="f8" fmla="*/ f0 1 4884"/>
                  <a:gd name="f9" fmla="*/ f1 1 3467"/>
                  <a:gd name="f10" fmla="val f2"/>
                  <a:gd name="f11" fmla="val f3"/>
                  <a:gd name="f12" fmla="val f4"/>
                  <a:gd name="f13" fmla="+- f12 0 f10"/>
                  <a:gd name="f14" fmla="+- f11 0 f10"/>
                  <a:gd name="f15" fmla="*/ f14 1 4884"/>
                  <a:gd name="f16" fmla="*/ f13 1 3467"/>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4884" h="3467">
                    <a:moveTo>
                      <a:pt x="f2" y="f5"/>
                    </a:moveTo>
                    <a:lnTo>
                      <a:pt x="f2" y="f6"/>
                    </a:lnTo>
                    <a:lnTo>
                      <a:pt x="f7" y="f6"/>
                    </a:lnTo>
                    <a:lnTo>
                      <a:pt x="f7"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3" name="Google Shape;10310;p74">
                <a:extLst>
                  <a:ext uri="{FF2B5EF4-FFF2-40B4-BE49-F238E27FC236}">
                    <a16:creationId xmlns:a16="http://schemas.microsoft.com/office/drawing/2014/main" id="{61FBB69F-01EF-5D11-CD4E-D3F1B8B1F9CF}"/>
                  </a:ext>
                </a:extLst>
              </p:cNvPr>
              <p:cNvSpPr/>
              <p:nvPr/>
            </p:nvSpPr>
            <p:spPr>
              <a:xfrm>
                <a:off x="6242508" y="3670566"/>
                <a:ext cx="42318" cy="152549"/>
              </a:xfrm>
              <a:custGeom>
                <a:avLst/>
                <a:gdLst>
                  <a:gd name="f0" fmla="val w"/>
                  <a:gd name="f1" fmla="val h"/>
                  <a:gd name="f2" fmla="val 0"/>
                  <a:gd name="f3" fmla="val 1388"/>
                  <a:gd name="f4" fmla="val 4695"/>
                  <a:gd name="f5" fmla="val 1387"/>
                  <a:gd name="f6" fmla="val 977"/>
                  <a:gd name="f7" fmla="val 315"/>
                  <a:gd name="f8" fmla="val 505"/>
                  <a:gd name="f9" fmla="val 504"/>
                  <a:gd name="f10" fmla="val 1"/>
                  <a:gd name="f11" fmla="val 347"/>
                  <a:gd name="f12" fmla="val 946"/>
                  <a:gd name="f13" fmla="val 4222"/>
                  <a:gd name="f14" fmla="val 3655"/>
                  <a:gd name="f15" fmla="*/ f0 1 1388"/>
                  <a:gd name="f16" fmla="*/ f1 1 4695"/>
                  <a:gd name="f17" fmla="val f2"/>
                  <a:gd name="f18" fmla="val f3"/>
                  <a:gd name="f19" fmla="val f4"/>
                  <a:gd name="f20" fmla="+- f19 0 f17"/>
                  <a:gd name="f21" fmla="+- f18 0 f17"/>
                  <a:gd name="f22" fmla="*/ f21 1 1388"/>
                  <a:gd name="f23" fmla="*/ f20 1 4695"/>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388" h="4695">
                    <a:moveTo>
                      <a:pt x="f5" y="f2"/>
                    </a:moveTo>
                    <a:cubicBezTo>
                      <a:pt x="f6" y="f7"/>
                      <a:pt x="f8" y="f9"/>
                      <a:pt x="f10" y="f9"/>
                    </a:cubicBezTo>
                    <a:lnTo>
                      <a:pt x="f10" y="f4"/>
                    </a:lnTo>
                    <a:lnTo>
                      <a:pt x="f11" y="f4"/>
                    </a:lnTo>
                    <a:cubicBezTo>
                      <a:pt x="f12" y="f4"/>
                      <a:pt x="f5" y="f13"/>
                      <a:pt x="f5" y="f14"/>
                    </a:cubicBez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4" name="Google Shape;10311;p74">
                <a:extLst>
                  <a:ext uri="{FF2B5EF4-FFF2-40B4-BE49-F238E27FC236}">
                    <a16:creationId xmlns:a16="http://schemas.microsoft.com/office/drawing/2014/main" id="{F15443DA-CCA7-EDCD-9500-49A6E4064C14}"/>
                  </a:ext>
                </a:extLst>
              </p:cNvPr>
              <p:cNvSpPr/>
              <p:nvPr/>
            </p:nvSpPr>
            <p:spPr>
              <a:xfrm>
                <a:off x="5924589" y="3670566"/>
                <a:ext cx="42281" cy="151543"/>
              </a:xfrm>
              <a:custGeom>
                <a:avLst/>
                <a:gdLst>
                  <a:gd name="f0" fmla="val w"/>
                  <a:gd name="f1" fmla="val h"/>
                  <a:gd name="f2" fmla="val 0"/>
                  <a:gd name="f3" fmla="val 1387"/>
                  <a:gd name="f4" fmla="val 4664"/>
                  <a:gd name="f5" fmla="val 1"/>
                  <a:gd name="f6" fmla="val 3655"/>
                  <a:gd name="f7" fmla="val 4222"/>
                  <a:gd name="f8" fmla="val 442"/>
                  <a:gd name="f9" fmla="val 4663"/>
                  <a:gd name="f10" fmla="val 1009"/>
                  <a:gd name="f11" fmla="val 504"/>
                  <a:gd name="f12" fmla="val 851"/>
                  <a:gd name="f13" fmla="val 379"/>
                  <a:gd name="f14" fmla="val 315"/>
                  <a:gd name="f15" fmla="*/ f0 1 1387"/>
                  <a:gd name="f16" fmla="*/ f1 1 4664"/>
                  <a:gd name="f17" fmla="val f2"/>
                  <a:gd name="f18" fmla="val f3"/>
                  <a:gd name="f19" fmla="val f4"/>
                  <a:gd name="f20" fmla="+- f19 0 f17"/>
                  <a:gd name="f21" fmla="+- f18 0 f17"/>
                  <a:gd name="f22" fmla="*/ f21 1 1387"/>
                  <a:gd name="f23" fmla="*/ f20 1 4664"/>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387" h="4664">
                    <a:moveTo>
                      <a:pt x="f5" y="f2"/>
                    </a:moveTo>
                    <a:lnTo>
                      <a:pt x="f5" y="f6"/>
                    </a:lnTo>
                    <a:cubicBezTo>
                      <a:pt x="f5" y="f7"/>
                      <a:pt x="f8" y="f9"/>
                      <a:pt x="f10" y="f9"/>
                    </a:cubicBezTo>
                    <a:lnTo>
                      <a:pt x="f3" y="f9"/>
                    </a:lnTo>
                    <a:lnTo>
                      <a:pt x="f3" y="f11"/>
                    </a:lnTo>
                    <a:cubicBezTo>
                      <a:pt x="f12" y="f11"/>
                      <a:pt x="f13" y="f14"/>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5" name="Google Shape;10312;p74">
                <a:extLst>
                  <a:ext uri="{FF2B5EF4-FFF2-40B4-BE49-F238E27FC236}">
                    <a16:creationId xmlns:a16="http://schemas.microsoft.com/office/drawing/2014/main" id="{1E964F97-7CA9-FF0A-3E1A-4CC573776A4E}"/>
                  </a:ext>
                </a:extLst>
              </p:cNvPr>
              <p:cNvSpPr/>
              <p:nvPr/>
            </p:nvSpPr>
            <p:spPr>
              <a:xfrm>
                <a:off x="6093634" y="3686943"/>
                <a:ext cx="21159" cy="23591"/>
              </a:xfrm>
              <a:custGeom>
                <a:avLst/>
                <a:gdLst>
                  <a:gd name="f0" fmla="val w"/>
                  <a:gd name="f1" fmla="val h"/>
                  <a:gd name="f2" fmla="val 0"/>
                  <a:gd name="f3" fmla="val 694"/>
                  <a:gd name="f4" fmla="val 726"/>
                  <a:gd name="f5" fmla="val 1"/>
                  <a:gd name="f6" fmla="val 347"/>
                  <a:gd name="f7" fmla="val 568"/>
                  <a:gd name="f8" fmla="val 158"/>
                  <a:gd name="f9" fmla="val 725"/>
                  <a:gd name="f10" fmla="*/ f0 1 694"/>
                  <a:gd name="f11" fmla="*/ f1 1 726"/>
                  <a:gd name="f12" fmla="val f2"/>
                  <a:gd name="f13" fmla="val f3"/>
                  <a:gd name="f14" fmla="val f4"/>
                  <a:gd name="f15" fmla="+- f14 0 f12"/>
                  <a:gd name="f16" fmla="+- f13 0 f12"/>
                  <a:gd name="f17" fmla="*/ f16 1 694"/>
                  <a:gd name="f18" fmla="*/ f15 1 726"/>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694" h="726">
                    <a:moveTo>
                      <a:pt x="f5" y="f2"/>
                    </a:moveTo>
                    <a:lnTo>
                      <a:pt x="f5" y="f6"/>
                    </a:lnTo>
                    <a:cubicBezTo>
                      <a:pt x="f5" y="f7"/>
                      <a:pt x="f8" y="f9"/>
                      <a:pt x="f6" y="f9"/>
                    </a:cubicBezTo>
                    <a:cubicBezTo>
                      <a:pt x="f7" y="f9"/>
                      <a:pt x="f3" y="f7"/>
                      <a:pt x="f3" y="f6"/>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6" name="Google Shape;10313;p74">
                <a:extLst>
                  <a:ext uri="{FF2B5EF4-FFF2-40B4-BE49-F238E27FC236}">
                    <a16:creationId xmlns:a16="http://schemas.microsoft.com/office/drawing/2014/main" id="{F602D861-17BB-EF96-85B6-94E46FEE1290}"/>
                  </a:ext>
                </a:extLst>
              </p:cNvPr>
              <p:cNvSpPr/>
              <p:nvPr/>
            </p:nvSpPr>
            <p:spPr>
              <a:xfrm>
                <a:off x="6242508" y="3551803"/>
                <a:ext cx="42318" cy="112654"/>
              </a:xfrm>
              <a:custGeom>
                <a:avLst/>
                <a:gdLst>
                  <a:gd name="f0" fmla="val w"/>
                  <a:gd name="f1" fmla="val h"/>
                  <a:gd name="f2" fmla="val 0"/>
                  <a:gd name="f3" fmla="val 1388"/>
                  <a:gd name="f4" fmla="val 3467"/>
                  <a:gd name="f5" fmla="val 1"/>
                  <a:gd name="f6" fmla="val 3466"/>
                  <a:gd name="f7" fmla="val 347"/>
                  <a:gd name="f8" fmla="val 662"/>
                  <a:gd name="f9" fmla="val 3340"/>
                  <a:gd name="f10" fmla="val 946"/>
                  <a:gd name="f11" fmla="val 3088"/>
                  <a:gd name="f12" fmla="val 1229"/>
                  <a:gd name="f13" fmla="val 2836"/>
                  <a:gd name="f14" fmla="val 1387"/>
                  <a:gd name="f15" fmla="val 2458"/>
                  <a:gd name="f16" fmla="val 2080"/>
                  <a:gd name="f17" fmla="val 1040"/>
                  <a:gd name="f18" fmla="val 442"/>
                  <a:gd name="f19" fmla="val 914"/>
                  <a:gd name="f20" fmla="*/ f0 1 1388"/>
                  <a:gd name="f21" fmla="*/ f1 1 3467"/>
                  <a:gd name="f22" fmla="val f2"/>
                  <a:gd name="f23" fmla="val f3"/>
                  <a:gd name="f24" fmla="val f4"/>
                  <a:gd name="f25" fmla="+- f24 0 f22"/>
                  <a:gd name="f26" fmla="+- f23 0 f22"/>
                  <a:gd name="f27" fmla="*/ f26 1 1388"/>
                  <a:gd name="f28" fmla="*/ f25 1 3467"/>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1388" h="3467">
                    <a:moveTo>
                      <a:pt x="f5" y="f5"/>
                    </a:moveTo>
                    <a:lnTo>
                      <a:pt x="f5" y="f6"/>
                    </a:lnTo>
                    <a:cubicBezTo>
                      <a:pt x="f7" y="f6"/>
                      <a:pt x="f8" y="f9"/>
                      <a:pt x="f10" y="f11"/>
                    </a:cubicBezTo>
                    <a:cubicBezTo>
                      <a:pt x="f12" y="f13"/>
                      <a:pt x="f14" y="f15"/>
                      <a:pt x="f14" y="f16"/>
                    </a:cubicBezTo>
                    <a:lnTo>
                      <a:pt x="f14" y="f17"/>
                    </a:lnTo>
                    <a:cubicBezTo>
                      <a:pt x="f14" y="f18"/>
                      <a:pt x="f19" y="f5"/>
                      <a:pt x="f7"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7" name="Google Shape;10314;p74">
                <a:extLst>
                  <a:ext uri="{FF2B5EF4-FFF2-40B4-BE49-F238E27FC236}">
                    <a16:creationId xmlns:a16="http://schemas.microsoft.com/office/drawing/2014/main" id="{9634C1AA-0337-9FBF-6D5B-9287DE8C3303}"/>
                  </a:ext>
                </a:extLst>
              </p:cNvPr>
              <p:cNvSpPr/>
              <p:nvPr/>
            </p:nvSpPr>
            <p:spPr>
              <a:xfrm>
                <a:off x="6030257" y="3686943"/>
                <a:ext cx="148900" cy="135166"/>
              </a:xfrm>
              <a:custGeom>
                <a:avLst/>
                <a:gdLst>
                  <a:gd name="f0" fmla="val w"/>
                  <a:gd name="f1" fmla="val h"/>
                  <a:gd name="f2" fmla="val 0"/>
                  <a:gd name="f3" fmla="val 4884"/>
                  <a:gd name="f4" fmla="val 4160"/>
                  <a:gd name="f5" fmla="val 4159"/>
                  <a:gd name="f6" fmla="val 4883"/>
                  <a:gd name="f7" fmla="val 3466"/>
                  <a:gd name="f8" fmla="val 347"/>
                  <a:gd name="f9" fmla="val 946"/>
                  <a:gd name="f10" fmla="val 2993"/>
                  <a:gd name="f11" fmla="val 1387"/>
                  <a:gd name="f12" fmla="val 2426"/>
                  <a:gd name="f13" fmla="val 1827"/>
                  <a:gd name="f14" fmla="val 1418"/>
                  <a:gd name="f15" fmla="val 914"/>
                  <a:gd name="f16" fmla="*/ f0 1 4884"/>
                  <a:gd name="f17" fmla="*/ f1 1 4160"/>
                  <a:gd name="f18" fmla="val f2"/>
                  <a:gd name="f19" fmla="val f3"/>
                  <a:gd name="f20" fmla="val f4"/>
                  <a:gd name="f21" fmla="+- f20 0 f18"/>
                  <a:gd name="f22" fmla="+- f19 0 f18"/>
                  <a:gd name="f23" fmla="*/ f22 1 4884"/>
                  <a:gd name="f24" fmla="*/ f21 1 4160"/>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4884" h="4160">
                    <a:moveTo>
                      <a:pt x="f2" y="f2"/>
                    </a:moveTo>
                    <a:lnTo>
                      <a:pt x="f2" y="f5"/>
                    </a:lnTo>
                    <a:lnTo>
                      <a:pt x="f6" y="f5"/>
                    </a:lnTo>
                    <a:lnTo>
                      <a:pt x="f6" y="f2"/>
                    </a:lnTo>
                    <a:lnTo>
                      <a:pt x="f7" y="f2"/>
                    </a:lnTo>
                    <a:lnTo>
                      <a:pt x="f7" y="f8"/>
                    </a:lnTo>
                    <a:cubicBezTo>
                      <a:pt x="f7" y="f9"/>
                      <a:pt x="f10" y="f11"/>
                      <a:pt x="f12" y="f11"/>
                    </a:cubicBezTo>
                    <a:cubicBezTo>
                      <a:pt x="f13" y="f11"/>
                      <a:pt x="f14" y="f15"/>
                      <a:pt x="f14" y="f8"/>
                    </a:cubicBezTo>
                    <a:lnTo>
                      <a:pt x="f14"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8" name="Google Shape;10315;p74">
                <a:extLst>
                  <a:ext uri="{FF2B5EF4-FFF2-40B4-BE49-F238E27FC236}">
                    <a16:creationId xmlns:a16="http://schemas.microsoft.com/office/drawing/2014/main" id="{03BC3063-EC8F-B4DC-1F28-0C9370615E80}"/>
                  </a:ext>
                </a:extLst>
              </p:cNvPr>
              <p:cNvSpPr/>
              <p:nvPr/>
            </p:nvSpPr>
            <p:spPr>
              <a:xfrm>
                <a:off x="6029279" y="3439222"/>
                <a:ext cx="148900" cy="90104"/>
              </a:xfrm>
              <a:custGeom>
                <a:avLst/>
                <a:gdLst>
                  <a:gd name="f0" fmla="val w"/>
                  <a:gd name="f1" fmla="val h"/>
                  <a:gd name="f2" fmla="val 0"/>
                  <a:gd name="f3" fmla="val 4884"/>
                  <a:gd name="f4" fmla="val 2773"/>
                  <a:gd name="f5" fmla="val 2427"/>
                  <a:gd name="f6" fmla="val 1103"/>
                  <a:gd name="f7" fmla="val 1"/>
                  <a:gd name="f8" fmla="val 2426"/>
                  <a:gd name="f9" fmla="val 1355"/>
                  <a:gd name="f10" fmla="val 1828"/>
                  <a:gd name="f11" fmla="val 1418"/>
                  <a:gd name="f12" fmla="val 2395"/>
                  <a:gd name="f13" fmla="val 2994"/>
                  <a:gd name="f14" fmla="val 3403"/>
                  <a:gd name="f15" fmla="val 1891"/>
                  <a:gd name="f16" fmla="val 3781"/>
                  <a:gd name="f17" fmla="*/ f0 1 4884"/>
                  <a:gd name="f18" fmla="*/ f1 1 2773"/>
                  <a:gd name="f19" fmla="val f2"/>
                  <a:gd name="f20" fmla="val f3"/>
                  <a:gd name="f21" fmla="val f4"/>
                  <a:gd name="f22" fmla="+- f21 0 f19"/>
                  <a:gd name="f23" fmla="+- f20 0 f19"/>
                  <a:gd name="f24" fmla="*/ f23 1 4884"/>
                  <a:gd name="f25" fmla="*/ f22 1 2773"/>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4884" h="2773">
                    <a:moveTo>
                      <a:pt x="f5" y="f2"/>
                    </a:moveTo>
                    <a:cubicBezTo>
                      <a:pt x="f6" y="f2"/>
                      <a:pt x="f7" y="f6"/>
                      <a:pt x="f7" y="f8"/>
                    </a:cubicBezTo>
                    <a:lnTo>
                      <a:pt x="f7" y="f4"/>
                    </a:lnTo>
                    <a:lnTo>
                      <a:pt x="f9" y="f4"/>
                    </a:lnTo>
                    <a:lnTo>
                      <a:pt x="f9" y="f8"/>
                    </a:lnTo>
                    <a:cubicBezTo>
                      <a:pt x="f9" y="f10"/>
                      <a:pt x="f10" y="f11"/>
                      <a:pt x="f12" y="f11"/>
                    </a:cubicBezTo>
                    <a:cubicBezTo>
                      <a:pt x="f13" y="f11"/>
                      <a:pt x="f14" y="f15"/>
                      <a:pt x="f14" y="f8"/>
                    </a:cubicBezTo>
                    <a:lnTo>
                      <a:pt x="f14" y="f4"/>
                    </a:lnTo>
                    <a:lnTo>
                      <a:pt x="f3" y="f4"/>
                    </a:lnTo>
                    <a:lnTo>
                      <a:pt x="f3" y="f8"/>
                    </a:lnTo>
                    <a:cubicBezTo>
                      <a:pt x="f3" y="f6"/>
                      <a:pt x="f16"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89" name="Google Shape;10341;p74">
              <a:extLst>
                <a:ext uri="{FF2B5EF4-FFF2-40B4-BE49-F238E27FC236}">
                  <a16:creationId xmlns:a16="http://schemas.microsoft.com/office/drawing/2014/main" id="{867717DF-5E37-5205-C684-8BF7F7F7A2FA}"/>
                </a:ext>
              </a:extLst>
            </p:cNvPr>
            <p:cNvGrpSpPr/>
            <p:nvPr/>
          </p:nvGrpSpPr>
          <p:grpSpPr>
            <a:xfrm>
              <a:off x="8527703" y="2749015"/>
              <a:ext cx="259506" cy="362605"/>
              <a:chOff x="8527703" y="2749015"/>
              <a:chExt cx="259506" cy="362605"/>
            </a:xfrm>
          </p:grpSpPr>
          <p:sp>
            <p:nvSpPr>
              <p:cNvPr id="90" name="Google Shape;10342;p74">
                <a:extLst>
                  <a:ext uri="{FF2B5EF4-FFF2-40B4-BE49-F238E27FC236}">
                    <a16:creationId xmlns:a16="http://schemas.microsoft.com/office/drawing/2014/main" id="{E37E93BE-7696-38A1-D629-3F3AA8EFD8C4}"/>
                  </a:ext>
                </a:extLst>
              </p:cNvPr>
              <p:cNvSpPr/>
              <p:nvPr/>
            </p:nvSpPr>
            <p:spPr>
              <a:xfrm>
                <a:off x="8527703" y="2749015"/>
                <a:ext cx="259506" cy="255282"/>
              </a:xfrm>
              <a:custGeom>
                <a:avLst/>
                <a:gdLst>
                  <a:gd name="f0" fmla="val w"/>
                  <a:gd name="f1" fmla="val h"/>
                  <a:gd name="f2" fmla="val 0"/>
                  <a:gd name="f3" fmla="val 9012"/>
                  <a:gd name="f4" fmla="val 8318"/>
                  <a:gd name="f5" fmla="val 4538"/>
                  <a:gd name="f6" fmla="val 1"/>
                  <a:gd name="f7" fmla="val 2112"/>
                  <a:gd name="f8" fmla="val 1985"/>
                  <a:gd name="f9" fmla="val 32"/>
                  <a:gd name="f10" fmla="val 4537"/>
                  <a:gd name="f11" fmla="val 5860"/>
                  <a:gd name="f12" fmla="val 631"/>
                  <a:gd name="f13" fmla="val 7184"/>
                  <a:gd name="f14" fmla="val 1797"/>
                  <a:gd name="f15" fmla="val 8066"/>
                  <a:gd name="f16" fmla="val 1923"/>
                  <a:gd name="f17" fmla="val 8192"/>
                  <a:gd name="f18" fmla="val 2017"/>
                  <a:gd name="f19" fmla="val 8223"/>
                  <a:gd name="f20" fmla="val 2049"/>
                  <a:gd name="f21" fmla="val 4160"/>
                  <a:gd name="f22" fmla="val 6900"/>
                  <a:gd name="f23" fmla="val 2427"/>
                  <a:gd name="f24" fmla="val 2238"/>
                  <a:gd name="f25" fmla="val 2080"/>
                  <a:gd name="f26" fmla="val 6743"/>
                  <a:gd name="f27" fmla="val 6554"/>
                  <a:gd name="f28" fmla="val 5829"/>
                  <a:gd name="f29" fmla="val 4852"/>
                  <a:gd name="f30" fmla="val 2679"/>
                  <a:gd name="f31" fmla="val 4033"/>
                  <a:gd name="f32" fmla="val 3498"/>
                  <a:gd name="f33" fmla="val 3624"/>
                  <a:gd name="f34" fmla="val 3277"/>
                  <a:gd name="f35" fmla="val 3403"/>
                  <a:gd name="f36" fmla="val 3151"/>
                  <a:gd name="f37" fmla="val 3088"/>
                  <a:gd name="f38" fmla="val 2678"/>
                  <a:gd name="f39" fmla="val 1922"/>
                  <a:gd name="f40" fmla="val 3782"/>
                  <a:gd name="f41" fmla="val 1292"/>
                  <a:gd name="f42" fmla="val 5262"/>
                  <a:gd name="f43" fmla="val 5892"/>
                  <a:gd name="f44" fmla="val 3025"/>
                  <a:gd name="f45" fmla="val 5735"/>
                  <a:gd name="f46" fmla="val 3340"/>
                  <a:gd name="f47" fmla="val 5546"/>
                  <a:gd name="f48" fmla="val 6365"/>
                  <a:gd name="f49" fmla="val 6964"/>
                  <a:gd name="f50" fmla="val 6806"/>
                  <a:gd name="f51" fmla="val 6617"/>
                  <a:gd name="f52" fmla="val 4884"/>
                  <a:gd name="f53" fmla="val 6995"/>
                  <a:gd name="f54" fmla="val 7027"/>
                  <a:gd name="f55" fmla="val 8286"/>
                  <a:gd name="f56" fmla="val 7121"/>
                  <a:gd name="f57" fmla="val 7247"/>
                  <a:gd name="f58" fmla="val 8129"/>
                  <a:gd name="f59" fmla="val 8413"/>
                  <a:gd name="f60" fmla="val 9011"/>
                  <a:gd name="f61" fmla="val 4506"/>
                  <a:gd name="f62" fmla="*/ f0 1 9012"/>
                  <a:gd name="f63" fmla="*/ f1 1 8318"/>
                  <a:gd name="f64" fmla="val f2"/>
                  <a:gd name="f65" fmla="val f3"/>
                  <a:gd name="f66" fmla="val f4"/>
                  <a:gd name="f67" fmla="+- f66 0 f64"/>
                  <a:gd name="f68" fmla="+- f65 0 f64"/>
                  <a:gd name="f69" fmla="*/ f68 1 9012"/>
                  <a:gd name="f70" fmla="*/ f67 1 8318"/>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9012" h="8318">
                    <a:moveTo>
                      <a:pt x="f5" y="f6"/>
                    </a:moveTo>
                    <a:cubicBezTo>
                      <a:pt x="f7" y="f6"/>
                      <a:pt x="f6" y="f8"/>
                      <a:pt x="f9" y="f10"/>
                    </a:cubicBezTo>
                    <a:cubicBezTo>
                      <a:pt x="f9" y="f11"/>
                      <a:pt x="f12" y="f13"/>
                      <a:pt x="f14" y="f15"/>
                    </a:cubicBezTo>
                    <a:cubicBezTo>
                      <a:pt x="f16" y="f17"/>
                      <a:pt x="f18" y="f19"/>
                      <a:pt x="f20" y="f4"/>
                    </a:cubicBezTo>
                    <a:lnTo>
                      <a:pt x="f21" y="f4"/>
                    </a:lnTo>
                    <a:lnTo>
                      <a:pt x="f21" y="f22"/>
                    </a:lnTo>
                    <a:lnTo>
                      <a:pt x="f23" y="f22"/>
                    </a:lnTo>
                    <a:cubicBezTo>
                      <a:pt x="f24" y="f22"/>
                      <a:pt x="f25" y="f26"/>
                      <a:pt x="f25" y="f27"/>
                    </a:cubicBezTo>
                    <a:lnTo>
                      <a:pt x="f25" y="f28"/>
                    </a:lnTo>
                    <a:cubicBezTo>
                      <a:pt x="f25" y="f29"/>
                      <a:pt x="f30" y="f31"/>
                      <a:pt x="f32" y="f33"/>
                    </a:cubicBezTo>
                    <a:cubicBezTo>
                      <a:pt x="f34" y="f35"/>
                      <a:pt x="f36" y="f37"/>
                      <a:pt x="f36" y="f38"/>
                    </a:cubicBezTo>
                    <a:cubicBezTo>
                      <a:pt x="f36" y="f39"/>
                      <a:pt x="f40" y="f41"/>
                      <a:pt x="f5" y="f41"/>
                    </a:cubicBezTo>
                    <a:cubicBezTo>
                      <a:pt x="f42" y="f41"/>
                      <a:pt x="f43" y="f39"/>
                      <a:pt x="f43" y="f38"/>
                    </a:cubicBezTo>
                    <a:cubicBezTo>
                      <a:pt x="f43" y="f44"/>
                      <a:pt x="f45" y="f46"/>
                      <a:pt x="f47" y="f33"/>
                    </a:cubicBezTo>
                    <a:cubicBezTo>
                      <a:pt x="f48" y="f31"/>
                      <a:pt x="f49" y="f29"/>
                      <a:pt x="f49" y="f28"/>
                    </a:cubicBezTo>
                    <a:lnTo>
                      <a:pt x="f49" y="f27"/>
                    </a:lnTo>
                    <a:cubicBezTo>
                      <a:pt x="f49" y="f26"/>
                      <a:pt x="f50" y="f22"/>
                      <a:pt x="f51" y="f22"/>
                    </a:cubicBezTo>
                    <a:lnTo>
                      <a:pt x="f52" y="f22"/>
                    </a:lnTo>
                    <a:lnTo>
                      <a:pt x="f52" y="f4"/>
                    </a:lnTo>
                    <a:lnTo>
                      <a:pt x="f53" y="f4"/>
                    </a:lnTo>
                    <a:cubicBezTo>
                      <a:pt x="f54" y="f55"/>
                      <a:pt x="f56" y="f17"/>
                      <a:pt x="f57" y="f58"/>
                    </a:cubicBezTo>
                    <a:cubicBezTo>
                      <a:pt x="f59" y="f13"/>
                      <a:pt x="f60" y="f28"/>
                      <a:pt x="f60" y="f61"/>
                    </a:cubicBezTo>
                    <a:cubicBezTo>
                      <a:pt x="f60" y="f18"/>
                      <a:pt x="f5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1" name="Google Shape;10343;p74">
                <a:extLst>
                  <a:ext uri="{FF2B5EF4-FFF2-40B4-BE49-F238E27FC236}">
                    <a16:creationId xmlns:a16="http://schemas.microsoft.com/office/drawing/2014/main" id="{31C62CC5-11C5-3B9E-A319-E284C40FB073}"/>
                  </a:ext>
                </a:extLst>
              </p:cNvPr>
              <p:cNvSpPr/>
              <p:nvPr/>
            </p:nvSpPr>
            <p:spPr>
              <a:xfrm>
                <a:off x="8637495" y="2811871"/>
                <a:ext cx="40827" cy="43552"/>
              </a:xfrm>
              <a:custGeom>
                <a:avLst/>
                <a:gdLst>
                  <a:gd name="f0" fmla="val w"/>
                  <a:gd name="f1" fmla="val h"/>
                  <a:gd name="f2" fmla="val 0"/>
                  <a:gd name="f3" fmla="val 1418"/>
                  <a:gd name="f4" fmla="val 1419"/>
                  <a:gd name="f5" fmla="val 725"/>
                  <a:gd name="f6" fmla="val 315"/>
                  <a:gd name="f7" fmla="val 1103"/>
                  <a:gd name="f8" fmla="*/ f0 1 1418"/>
                  <a:gd name="f9" fmla="*/ f1 1 1419"/>
                  <a:gd name="f10" fmla="val f2"/>
                  <a:gd name="f11" fmla="val f3"/>
                  <a:gd name="f12" fmla="val f4"/>
                  <a:gd name="f13" fmla="+- f12 0 f10"/>
                  <a:gd name="f14" fmla="+- f11 0 f10"/>
                  <a:gd name="f15" fmla="*/ f14 1 1418"/>
                  <a:gd name="f16" fmla="*/ f13 1 1419"/>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1418" h="1419">
                    <a:moveTo>
                      <a:pt x="f5" y="f2"/>
                    </a:moveTo>
                    <a:cubicBezTo>
                      <a:pt x="f6" y="f2"/>
                      <a:pt x="f2" y="f6"/>
                      <a:pt x="f2" y="f5"/>
                    </a:cubicBezTo>
                    <a:cubicBezTo>
                      <a:pt x="f2" y="f7"/>
                      <a:pt x="f6" y="f3"/>
                      <a:pt x="f5" y="f3"/>
                    </a:cubicBezTo>
                    <a:cubicBezTo>
                      <a:pt x="f7" y="f3"/>
                      <a:pt x="f3" y="f7"/>
                      <a:pt x="f3" y="f5"/>
                    </a:cubicBezTo>
                    <a:cubicBezTo>
                      <a:pt x="f3" y="f6"/>
                      <a:pt x="f7"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2" name="Google Shape;10344;p74">
                <a:extLst>
                  <a:ext uri="{FF2B5EF4-FFF2-40B4-BE49-F238E27FC236}">
                    <a16:creationId xmlns:a16="http://schemas.microsoft.com/office/drawing/2014/main" id="{C50A8694-14C6-E70E-F4B7-90ACAD9DE6C8}"/>
                  </a:ext>
                </a:extLst>
              </p:cNvPr>
              <p:cNvSpPr/>
              <p:nvPr/>
            </p:nvSpPr>
            <p:spPr>
              <a:xfrm>
                <a:off x="8588483" y="3025539"/>
                <a:ext cx="139747" cy="43552"/>
              </a:xfrm>
              <a:custGeom>
                <a:avLst/>
                <a:gdLst>
                  <a:gd name="f0" fmla="val w"/>
                  <a:gd name="f1" fmla="val h"/>
                  <a:gd name="f2" fmla="val 0"/>
                  <a:gd name="f3" fmla="val 4853"/>
                  <a:gd name="f4" fmla="val 1419"/>
                  <a:gd name="f5" fmla="val 1"/>
                  <a:gd name="f6" fmla="val 347"/>
                  <a:gd name="f7" fmla="val 946"/>
                  <a:gd name="f8" fmla="val 473"/>
                  <a:gd name="f9" fmla="val 1040"/>
                  <a:gd name="f10" fmla="val 3781"/>
                  <a:gd name="f11" fmla="val 4380"/>
                  <a:gd name="f12" fmla="*/ f0 1 4853"/>
                  <a:gd name="f13" fmla="*/ f1 1 1419"/>
                  <a:gd name="f14" fmla="val f2"/>
                  <a:gd name="f15" fmla="val f3"/>
                  <a:gd name="f16" fmla="val f4"/>
                  <a:gd name="f17" fmla="+- f16 0 f14"/>
                  <a:gd name="f18" fmla="+- f15 0 f14"/>
                  <a:gd name="f19" fmla="*/ f18 1 4853"/>
                  <a:gd name="f20" fmla="*/ f17 1 1419"/>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4853" h="1419">
                    <a:moveTo>
                      <a:pt x="f5" y="f5"/>
                    </a:moveTo>
                    <a:lnTo>
                      <a:pt x="f5" y="f6"/>
                    </a:lnTo>
                    <a:cubicBezTo>
                      <a:pt x="f5" y="f7"/>
                      <a:pt x="f8" y="f4"/>
                      <a:pt x="f9" y="f4"/>
                    </a:cubicBezTo>
                    <a:lnTo>
                      <a:pt x="f10" y="f4"/>
                    </a:lnTo>
                    <a:cubicBezTo>
                      <a:pt x="f11" y="f4"/>
                      <a:pt x="f3" y="f7"/>
                      <a:pt x="f3" y="f6"/>
                    </a:cubicBez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3" name="Google Shape;10345;p74">
                <a:extLst>
                  <a:ext uri="{FF2B5EF4-FFF2-40B4-BE49-F238E27FC236}">
                    <a16:creationId xmlns:a16="http://schemas.microsoft.com/office/drawing/2014/main" id="{78327B7C-0353-81D3-544C-AACF2DE1F0F6}"/>
                  </a:ext>
                </a:extLst>
              </p:cNvPr>
              <p:cNvSpPr/>
              <p:nvPr/>
            </p:nvSpPr>
            <p:spPr>
              <a:xfrm>
                <a:off x="8608445" y="2877607"/>
                <a:ext cx="99834" cy="63834"/>
              </a:xfrm>
              <a:custGeom>
                <a:avLst/>
                <a:gdLst>
                  <a:gd name="f0" fmla="val w"/>
                  <a:gd name="f1" fmla="val h"/>
                  <a:gd name="f2" fmla="val 0"/>
                  <a:gd name="f3" fmla="val 3467"/>
                  <a:gd name="f4" fmla="val 2080"/>
                  <a:gd name="f5" fmla="val 1734"/>
                  <a:gd name="f6" fmla="val 1"/>
                  <a:gd name="f7" fmla="val 789"/>
                  <a:gd name="f8" fmla="val 725"/>
                  <a:gd name="f9" fmla="val 1733"/>
                  <a:gd name="f10" fmla="val 3466"/>
                  <a:gd name="f11" fmla="val 788"/>
                  <a:gd name="f12" fmla="val 2679"/>
                  <a:gd name="f13" fmla="*/ f0 1 3467"/>
                  <a:gd name="f14" fmla="*/ f1 1 2080"/>
                  <a:gd name="f15" fmla="val f2"/>
                  <a:gd name="f16" fmla="val f3"/>
                  <a:gd name="f17" fmla="val f4"/>
                  <a:gd name="f18" fmla="+- f17 0 f15"/>
                  <a:gd name="f19" fmla="+- f16 0 f15"/>
                  <a:gd name="f20" fmla="*/ f19 1 3467"/>
                  <a:gd name="f21" fmla="*/ f18 1 2080"/>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3467" h="2080">
                    <a:moveTo>
                      <a:pt x="f5" y="f6"/>
                    </a:moveTo>
                    <a:cubicBezTo>
                      <a:pt x="f7" y="f6"/>
                      <a:pt x="f6" y="f8"/>
                      <a:pt x="f6" y="f9"/>
                    </a:cubicBezTo>
                    <a:lnTo>
                      <a:pt x="f6" y="f4"/>
                    </a:lnTo>
                    <a:lnTo>
                      <a:pt x="f10" y="f4"/>
                    </a:lnTo>
                    <a:lnTo>
                      <a:pt x="f10" y="f9"/>
                    </a:lnTo>
                    <a:cubicBezTo>
                      <a:pt x="f10" y="f11"/>
                      <a:pt x="f1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4" name="Google Shape;10346;p74">
                <a:extLst>
                  <a:ext uri="{FF2B5EF4-FFF2-40B4-BE49-F238E27FC236}">
                    <a16:creationId xmlns:a16="http://schemas.microsoft.com/office/drawing/2014/main" id="{44EC2D36-2058-E4B2-F0CF-89DB87165297}"/>
                  </a:ext>
                </a:extLst>
              </p:cNvPr>
              <p:cNvSpPr/>
              <p:nvPr/>
            </p:nvSpPr>
            <p:spPr>
              <a:xfrm>
                <a:off x="8608445" y="3090324"/>
                <a:ext cx="100730" cy="21296"/>
              </a:xfrm>
              <a:custGeom>
                <a:avLst/>
                <a:gdLst>
                  <a:gd name="f0" fmla="val w"/>
                  <a:gd name="f1" fmla="val h"/>
                  <a:gd name="f2" fmla="val 0"/>
                  <a:gd name="f3" fmla="val 3498"/>
                  <a:gd name="f4" fmla="val 694"/>
                  <a:gd name="f5" fmla="val 32"/>
                  <a:gd name="f6" fmla="val 1"/>
                  <a:gd name="f7" fmla="val 379"/>
                  <a:gd name="f8" fmla="val 284"/>
                  <a:gd name="f9" fmla="val 2773"/>
                  <a:gd name="f10" fmla="val 3183"/>
                  <a:gd name="f11" fmla="*/ f0 1 3498"/>
                  <a:gd name="f12" fmla="*/ f1 1 694"/>
                  <a:gd name="f13" fmla="val f2"/>
                  <a:gd name="f14" fmla="val f3"/>
                  <a:gd name="f15" fmla="val f4"/>
                  <a:gd name="f16" fmla="+- f15 0 f13"/>
                  <a:gd name="f17" fmla="+- f14 0 f13"/>
                  <a:gd name="f18" fmla="*/ f17 1 3498"/>
                  <a:gd name="f19" fmla="*/ f16 1 694"/>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3498" h="694">
                    <a:moveTo>
                      <a:pt x="f5" y="f6"/>
                    </a:moveTo>
                    <a:cubicBezTo>
                      <a:pt x="f6" y="f7"/>
                      <a:pt x="f8" y="f4"/>
                      <a:pt x="f4" y="f4"/>
                    </a:cubicBezTo>
                    <a:lnTo>
                      <a:pt x="f9" y="f4"/>
                    </a:lnTo>
                    <a:cubicBezTo>
                      <a:pt x="f10" y="f4"/>
                      <a:pt x="f3" y="f7"/>
                      <a:pt x="f3"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95" name="Google Shape;10359;p74">
              <a:extLst>
                <a:ext uri="{FF2B5EF4-FFF2-40B4-BE49-F238E27FC236}">
                  <a16:creationId xmlns:a16="http://schemas.microsoft.com/office/drawing/2014/main" id="{B14DA56C-EFE2-F3C2-CA25-2239D5C7A001}"/>
                </a:ext>
              </a:extLst>
            </p:cNvPr>
            <p:cNvGrpSpPr/>
            <p:nvPr/>
          </p:nvGrpSpPr>
          <p:grpSpPr>
            <a:xfrm>
              <a:off x="6584749" y="3481321"/>
              <a:ext cx="361179" cy="338858"/>
              <a:chOff x="6584749" y="3481321"/>
              <a:chExt cx="361179" cy="338858"/>
            </a:xfrm>
          </p:grpSpPr>
          <p:sp>
            <p:nvSpPr>
              <p:cNvPr id="96" name="Google Shape;10360;p74">
                <a:extLst>
                  <a:ext uri="{FF2B5EF4-FFF2-40B4-BE49-F238E27FC236}">
                    <a16:creationId xmlns:a16="http://schemas.microsoft.com/office/drawing/2014/main" id="{0CBC204E-F1D0-A3A7-2DCF-9AE487285D66}"/>
                  </a:ext>
                </a:extLst>
              </p:cNvPr>
              <p:cNvSpPr/>
              <p:nvPr/>
            </p:nvSpPr>
            <p:spPr>
              <a:xfrm>
                <a:off x="6679838" y="3638973"/>
                <a:ext cx="170023" cy="181206"/>
              </a:xfrm>
              <a:custGeom>
                <a:avLst/>
                <a:gdLst>
                  <a:gd name="f0" fmla="val w"/>
                  <a:gd name="f1" fmla="val h"/>
                  <a:gd name="f2" fmla="val 0"/>
                  <a:gd name="f3" fmla="val 5577"/>
                  <a:gd name="f4" fmla="val 2804"/>
                  <a:gd name="f5" fmla="val 1607"/>
                  <a:gd name="f6" fmla="val 1450"/>
                  <a:gd name="f7" fmla="val 725"/>
                  <a:gd name="f8" fmla="val 1009"/>
                  <a:gd name="f9" fmla="val 3308"/>
                  <a:gd name="f10" fmla="val 946"/>
                  <a:gd name="f11" fmla="val 3749"/>
                  <a:gd name="f12" fmla="val 851"/>
                  <a:gd name="f13" fmla="val 4285"/>
                  <a:gd name="f14" fmla="val 757"/>
                  <a:gd name="f15" fmla="val 4883"/>
                  <a:gd name="f16" fmla="val 347"/>
                  <a:gd name="f17" fmla="val 158"/>
                  <a:gd name="f18" fmla="val 5041"/>
                  <a:gd name="f19" fmla="val 5230"/>
                  <a:gd name="f20" fmla="val 5419"/>
                  <a:gd name="f21" fmla="val 5576"/>
                  <a:gd name="f22" fmla="val 5545"/>
                  <a:gd name="f23" fmla="val 5387"/>
                  <a:gd name="f24" fmla="val 5198"/>
                  <a:gd name="f25" fmla="val 5009"/>
                  <a:gd name="f26" fmla="val 4852"/>
                  <a:gd name="f27" fmla="val 4726"/>
                  <a:gd name="f28" fmla="val 4253"/>
                  <a:gd name="f29" fmla="val 4632"/>
                  <a:gd name="f30" fmla="val 4569"/>
                  <a:gd name="f31" fmla="val 3277"/>
                  <a:gd name="f32" fmla="val 4128"/>
                  <a:gd name="f33" fmla="val 756"/>
                  <a:gd name="f34" fmla="val 3970"/>
                  <a:gd name="f35" fmla="*/ f0 1 5577"/>
                  <a:gd name="f36" fmla="*/ f1 1 5577"/>
                  <a:gd name="f37" fmla="val f2"/>
                  <a:gd name="f38" fmla="val f3"/>
                  <a:gd name="f39" fmla="+- f38 0 f37"/>
                  <a:gd name="f40" fmla="*/ f39 1 5577"/>
                  <a:gd name="f41" fmla="*/ f37 1 f40"/>
                  <a:gd name="f42" fmla="*/ f38 1 f40"/>
                  <a:gd name="f43" fmla="*/ f41 f35 1"/>
                  <a:gd name="f44" fmla="*/ f42 f35 1"/>
                  <a:gd name="f45" fmla="*/ f42 f36 1"/>
                  <a:gd name="f46" fmla="*/ f41 f36 1"/>
                </a:gdLst>
                <a:ahLst/>
                <a:cxnLst>
                  <a:cxn ang="3cd4">
                    <a:pos x="hc" y="t"/>
                  </a:cxn>
                  <a:cxn ang="0">
                    <a:pos x="r" y="vc"/>
                  </a:cxn>
                  <a:cxn ang="cd4">
                    <a:pos x="hc" y="b"/>
                  </a:cxn>
                  <a:cxn ang="cd2">
                    <a:pos x="l" y="vc"/>
                  </a:cxn>
                </a:cxnLst>
                <a:rect l="f43" t="f46" r="f44" b="f45"/>
                <a:pathLst>
                  <a:path w="5577" h="5577">
                    <a:moveTo>
                      <a:pt x="f4" y="f2"/>
                    </a:moveTo>
                    <a:cubicBezTo>
                      <a:pt x="f5" y="f2"/>
                      <a:pt x="f6" y="f7"/>
                      <a:pt x="f8" y="f9"/>
                    </a:cubicBezTo>
                    <a:cubicBezTo>
                      <a:pt x="f10" y="f11"/>
                      <a:pt x="f12" y="f13"/>
                      <a:pt x="f14" y="f15"/>
                    </a:cubicBezTo>
                    <a:lnTo>
                      <a:pt x="f16" y="f15"/>
                    </a:lnTo>
                    <a:cubicBezTo>
                      <a:pt x="f17" y="f15"/>
                      <a:pt x="f2" y="f18"/>
                      <a:pt x="f2" y="f19"/>
                    </a:cubicBezTo>
                    <a:cubicBezTo>
                      <a:pt x="f2" y="f20"/>
                      <a:pt x="f17" y="f21"/>
                      <a:pt x="f16" y="f21"/>
                    </a:cubicBezTo>
                    <a:lnTo>
                      <a:pt x="f19" y="f21"/>
                    </a:lnTo>
                    <a:cubicBezTo>
                      <a:pt x="f20" y="f22"/>
                      <a:pt x="f3" y="f23"/>
                      <a:pt x="f3" y="f24"/>
                    </a:cubicBezTo>
                    <a:cubicBezTo>
                      <a:pt x="f3" y="f25"/>
                      <a:pt x="f20" y="f26"/>
                      <a:pt x="f19" y="f26"/>
                    </a:cubicBezTo>
                    <a:lnTo>
                      <a:pt x="f26" y="f26"/>
                    </a:lnTo>
                    <a:cubicBezTo>
                      <a:pt x="f27" y="f28"/>
                      <a:pt x="f29" y="f11"/>
                      <a:pt x="f30" y="f31"/>
                    </a:cubicBezTo>
                    <a:cubicBezTo>
                      <a:pt x="f32" y="f33"/>
                      <a:pt x="f34"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7" name="Google Shape;10361;p74">
                <a:extLst>
                  <a:ext uri="{FF2B5EF4-FFF2-40B4-BE49-F238E27FC236}">
                    <a16:creationId xmlns:a16="http://schemas.microsoft.com/office/drawing/2014/main" id="{276A8D43-9D91-B55C-A04A-FC8E48C9A698}"/>
                  </a:ext>
                </a:extLst>
              </p:cNvPr>
              <p:cNvSpPr/>
              <p:nvPr/>
            </p:nvSpPr>
            <p:spPr>
              <a:xfrm>
                <a:off x="6839282" y="3481321"/>
                <a:ext cx="84536" cy="90104"/>
              </a:xfrm>
              <a:custGeom>
                <a:avLst/>
                <a:gdLst>
                  <a:gd name="f0" fmla="val w"/>
                  <a:gd name="f1" fmla="val h"/>
                  <a:gd name="f2" fmla="val 0"/>
                  <a:gd name="f3" fmla="val 2773"/>
                  <a:gd name="f4" fmla="val 1386"/>
                  <a:gd name="f5" fmla="val 630"/>
                  <a:gd name="f6" fmla="val 1387"/>
                  <a:gd name="f7" fmla="val 2111"/>
                  <a:gd name="f8" fmla="val 2143"/>
                  <a:gd name="f9" fmla="*/ f0 1 2773"/>
                  <a:gd name="f10" fmla="*/ f1 1 2773"/>
                  <a:gd name="f11" fmla="val f2"/>
                  <a:gd name="f12" fmla="val f3"/>
                  <a:gd name="f13" fmla="+- f12 0 f11"/>
                  <a:gd name="f14" fmla="*/ f13 1 2773"/>
                  <a:gd name="f15" fmla="*/ f11 1 f14"/>
                  <a:gd name="f16" fmla="*/ f12 1 f14"/>
                  <a:gd name="f17" fmla="*/ f15 f9 1"/>
                  <a:gd name="f18" fmla="*/ f16 f9 1"/>
                  <a:gd name="f19" fmla="*/ f16 f10 1"/>
                  <a:gd name="f20" fmla="*/ f15 f10 1"/>
                </a:gdLst>
                <a:ahLst/>
                <a:cxnLst>
                  <a:cxn ang="3cd4">
                    <a:pos x="hc" y="t"/>
                  </a:cxn>
                  <a:cxn ang="0">
                    <a:pos x="r" y="vc"/>
                  </a:cxn>
                  <a:cxn ang="cd4">
                    <a:pos x="hc" y="b"/>
                  </a:cxn>
                  <a:cxn ang="cd2">
                    <a:pos x="l" y="vc"/>
                  </a:cxn>
                </a:cxnLst>
                <a:rect l="f17" t="f20" r="f18" b="f19"/>
                <a:pathLst>
                  <a:path w="2773" h="2773">
                    <a:moveTo>
                      <a:pt x="f4" y="f2"/>
                    </a:moveTo>
                    <a:cubicBezTo>
                      <a:pt x="f5" y="f2"/>
                      <a:pt x="f2" y="f5"/>
                      <a:pt x="f2" y="f6"/>
                    </a:cubicBezTo>
                    <a:cubicBezTo>
                      <a:pt x="f2" y="f7"/>
                      <a:pt x="f5" y="f3"/>
                      <a:pt x="f4" y="f3"/>
                    </a:cubicBezTo>
                    <a:cubicBezTo>
                      <a:pt x="f8" y="f3"/>
                      <a:pt x="f3" y="f7"/>
                      <a:pt x="f3" y="f6"/>
                    </a:cubicBezTo>
                    <a:cubicBezTo>
                      <a:pt x="f3" y="f5"/>
                      <a:pt x="f8"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8" name="Google Shape;10362;p74">
                <a:extLst>
                  <a:ext uri="{FF2B5EF4-FFF2-40B4-BE49-F238E27FC236}">
                    <a16:creationId xmlns:a16="http://schemas.microsoft.com/office/drawing/2014/main" id="{F5924E80-3A67-E747-C32A-F02F8A61C106}"/>
                  </a:ext>
                </a:extLst>
              </p:cNvPr>
              <p:cNvSpPr/>
              <p:nvPr/>
            </p:nvSpPr>
            <p:spPr>
              <a:xfrm>
                <a:off x="6606850" y="3481321"/>
                <a:ext cx="83567" cy="90104"/>
              </a:xfrm>
              <a:custGeom>
                <a:avLst/>
                <a:gdLst>
                  <a:gd name="f0" fmla="val w"/>
                  <a:gd name="f1" fmla="val h"/>
                  <a:gd name="f2" fmla="val 0"/>
                  <a:gd name="f3" fmla="val 2741"/>
                  <a:gd name="f4" fmla="val 2773"/>
                  <a:gd name="f5" fmla="val 1355"/>
                  <a:gd name="f6" fmla="val 599"/>
                  <a:gd name="f7" fmla="val 630"/>
                  <a:gd name="f8" fmla="val 1387"/>
                  <a:gd name="f9" fmla="val 2143"/>
                  <a:gd name="f10" fmla="val 2111"/>
                  <a:gd name="f11" fmla="*/ f0 1 2741"/>
                  <a:gd name="f12" fmla="*/ f1 1 2773"/>
                  <a:gd name="f13" fmla="val f2"/>
                  <a:gd name="f14" fmla="val f3"/>
                  <a:gd name="f15" fmla="val f4"/>
                  <a:gd name="f16" fmla="+- f15 0 f13"/>
                  <a:gd name="f17" fmla="+- f14 0 f13"/>
                  <a:gd name="f18" fmla="*/ f17 1 2741"/>
                  <a:gd name="f19" fmla="*/ f16 1 2773"/>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2741" h="2773">
                    <a:moveTo>
                      <a:pt x="f5" y="f2"/>
                    </a:moveTo>
                    <a:cubicBezTo>
                      <a:pt x="f6" y="f2"/>
                      <a:pt x="f2" y="f7"/>
                      <a:pt x="f2" y="f8"/>
                    </a:cubicBezTo>
                    <a:cubicBezTo>
                      <a:pt x="f2" y="f9"/>
                      <a:pt x="f6" y="f4"/>
                      <a:pt x="f5" y="f4"/>
                    </a:cubicBezTo>
                    <a:cubicBezTo>
                      <a:pt x="f10" y="f4"/>
                      <a:pt x="f3" y="f9"/>
                      <a:pt x="f3" y="f8"/>
                    </a:cubicBezTo>
                    <a:cubicBezTo>
                      <a:pt x="f3" y="f7"/>
                      <a:pt x="f1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9" name="Google Shape;10363;p74">
                <a:extLst>
                  <a:ext uri="{FF2B5EF4-FFF2-40B4-BE49-F238E27FC236}">
                    <a16:creationId xmlns:a16="http://schemas.microsoft.com/office/drawing/2014/main" id="{D64DF60E-F391-560E-49AD-4F7C7D532ABC}"/>
                  </a:ext>
                </a:extLst>
              </p:cNvPr>
              <p:cNvSpPr/>
              <p:nvPr/>
            </p:nvSpPr>
            <p:spPr>
              <a:xfrm>
                <a:off x="6584749" y="3571390"/>
                <a:ext cx="127769" cy="67619"/>
              </a:xfrm>
              <a:custGeom>
                <a:avLst/>
                <a:gdLst>
                  <a:gd name="f0" fmla="val w"/>
                  <a:gd name="f1" fmla="val h"/>
                  <a:gd name="f2" fmla="val 0"/>
                  <a:gd name="f3" fmla="val 4191"/>
                  <a:gd name="f4" fmla="val 2081"/>
                  <a:gd name="f5" fmla="val 568"/>
                  <a:gd name="f6" fmla="val 1"/>
                  <a:gd name="f7" fmla="val 252"/>
                  <a:gd name="f8" fmla="val 347"/>
                  <a:gd name="f9" fmla="val 851"/>
                  <a:gd name="f10" fmla="val 1356"/>
                  <a:gd name="f11" fmla="val 1734"/>
                  <a:gd name="f12" fmla="val 1923"/>
                  <a:gd name="f13" fmla="val 158"/>
                  <a:gd name="f14" fmla="val 2080"/>
                  <a:gd name="f15" fmla="val 3813"/>
                  <a:gd name="f16" fmla="val 4033"/>
                  <a:gd name="f17" fmla="val 820"/>
                  <a:gd name="f18" fmla="val 3970"/>
                  <a:gd name="f19" fmla="val 3624"/>
                  <a:gd name="f20" fmla="val 3245"/>
                  <a:gd name="f21" fmla="val 410"/>
                  <a:gd name="f22" fmla="val 2678"/>
                  <a:gd name="f23" fmla="val 694"/>
                  <a:gd name="f24" fmla="val 1513"/>
                  <a:gd name="f25" fmla="val 946"/>
                  <a:gd name="f26" fmla="*/ f0 1 4191"/>
                  <a:gd name="f27" fmla="*/ f1 1 2081"/>
                  <a:gd name="f28" fmla="val f2"/>
                  <a:gd name="f29" fmla="val f3"/>
                  <a:gd name="f30" fmla="val f4"/>
                  <a:gd name="f31" fmla="+- f30 0 f28"/>
                  <a:gd name="f32" fmla="+- f29 0 f28"/>
                  <a:gd name="f33" fmla="*/ f32 1 4191"/>
                  <a:gd name="f34" fmla="*/ f31 1 2081"/>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4191" h="2081">
                    <a:moveTo>
                      <a:pt x="f5" y="f6"/>
                    </a:moveTo>
                    <a:cubicBezTo>
                      <a:pt x="f7" y="f8"/>
                      <a:pt x="f2" y="f9"/>
                      <a:pt x="f2" y="f10"/>
                    </a:cubicBezTo>
                    <a:lnTo>
                      <a:pt x="f2" y="f11"/>
                    </a:lnTo>
                    <a:cubicBezTo>
                      <a:pt x="f2" y="f12"/>
                      <a:pt x="f13" y="f14"/>
                      <a:pt x="f8" y="f14"/>
                    </a:cubicBezTo>
                    <a:lnTo>
                      <a:pt x="f15" y="f14"/>
                    </a:lnTo>
                    <a:cubicBezTo>
                      <a:pt x="f16" y="f14"/>
                      <a:pt x="f3" y="f12"/>
                      <a:pt x="f3" y="f11"/>
                    </a:cubicBezTo>
                    <a:lnTo>
                      <a:pt x="f3" y="f10"/>
                    </a:lnTo>
                    <a:cubicBezTo>
                      <a:pt x="f3" y="f17"/>
                      <a:pt x="f18" y="f8"/>
                      <a:pt x="f19" y="f6"/>
                    </a:cubicBezTo>
                    <a:cubicBezTo>
                      <a:pt x="f20" y="f21"/>
                      <a:pt x="f22" y="f23"/>
                      <a:pt x="f14" y="f23"/>
                    </a:cubicBezTo>
                    <a:cubicBezTo>
                      <a:pt x="f24" y="f23"/>
                      <a:pt x="f25" y="f21"/>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0" name="Google Shape;10364;p74">
                <a:extLst>
                  <a:ext uri="{FF2B5EF4-FFF2-40B4-BE49-F238E27FC236}">
                    <a16:creationId xmlns:a16="http://schemas.microsoft.com/office/drawing/2014/main" id="{05815D9B-0FC2-4A85-5E1D-DEA87B473D79}"/>
                  </a:ext>
                </a:extLst>
              </p:cNvPr>
              <p:cNvSpPr/>
              <p:nvPr/>
            </p:nvSpPr>
            <p:spPr>
              <a:xfrm>
                <a:off x="6819101" y="3571390"/>
                <a:ext cx="126827" cy="67619"/>
              </a:xfrm>
              <a:custGeom>
                <a:avLst/>
                <a:gdLst>
                  <a:gd name="f0" fmla="val w"/>
                  <a:gd name="f1" fmla="val h"/>
                  <a:gd name="f2" fmla="val 0"/>
                  <a:gd name="f3" fmla="val 4160"/>
                  <a:gd name="f4" fmla="val 2081"/>
                  <a:gd name="f5" fmla="val 536"/>
                  <a:gd name="f6" fmla="val 1"/>
                  <a:gd name="f7" fmla="val 221"/>
                  <a:gd name="f8" fmla="val 347"/>
                  <a:gd name="f9" fmla="val 851"/>
                  <a:gd name="f10" fmla="val 1356"/>
                  <a:gd name="f11" fmla="val 1702"/>
                  <a:gd name="f12" fmla="val 1923"/>
                  <a:gd name="f13" fmla="val 158"/>
                  <a:gd name="f14" fmla="val 2080"/>
                  <a:gd name="f15" fmla="val 3813"/>
                  <a:gd name="f16" fmla="val 4002"/>
                  <a:gd name="f17" fmla="val 4159"/>
                  <a:gd name="f18" fmla="val 820"/>
                  <a:gd name="f19" fmla="val 3970"/>
                  <a:gd name="f20" fmla="val 3624"/>
                  <a:gd name="f21" fmla="val 3214"/>
                  <a:gd name="f22" fmla="val 410"/>
                  <a:gd name="f23" fmla="val 2679"/>
                  <a:gd name="f24" fmla="val 694"/>
                  <a:gd name="f25" fmla="val 1450"/>
                  <a:gd name="f26" fmla="val 946"/>
                  <a:gd name="f27" fmla="*/ f0 1 4160"/>
                  <a:gd name="f28" fmla="*/ f1 1 2081"/>
                  <a:gd name="f29" fmla="val f2"/>
                  <a:gd name="f30" fmla="val f3"/>
                  <a:gd name="f31" fmla="val f4"/>
                  <a:gd name="f32" fmla="+- f31 0 f29"/>
                  <a:gd name="f33" fmla="+- f30 0 f29"/>
                  <a:gd name="f34" fmla="*/ f33 1 4160"/>
                  <a:gd name="f35" fmla="*/ f32 1 2081"/>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4160" h="2081">
                    <a:moveTo>
                      <a:pt x="f5" y="f6"/>
                    </a:moveTo>
                    <a:cubicBezTo>
                      <a:pt x="f7" y="f8"/>
                      <a:pt x="f6" y="f9"/>
                      <a:pt x="f6" y="f10"/>
                    </a:cubicBezTo>
                    <a:lnTo>
                      <a:pt x="f6" y="f11"/>
                    </a:lnTo>
                    <a:cubicBezTo>
                      <a:pt x="f6" y="f12"/>
                      <a:pt x="f13" y="f14"/>
                      <a:pt x="f8" y="f14"/>
                    </a:cubicBezTo>
                    <a:lnTo>
                      <a:pt x="f15" y="f14"/>
                    </a:lnTo>
                    <a:cubicBezTo>
                      <a:pt x="f16" y="f14"/>
                      <a:pt x="f17" y="f12"/>
                      <a:pt x="f17" y="f11"/>
                    </a:cubicBezTo>
                    <a:lnTo>
                      <a:pt x="f17" y="f10"/>
                    </a:lnTo>
                    <a:cubicBezTo>
                      <a:pt x="f17" y="f18"/>
                      <a:pt x="f19" y="f8"/>
                      <a:pt x="f20" y="f6"/>
                    </a:cubicBezTo>
                    <a:cubicBezTo>
                      <a:pt x="f21" y="f22"/>
                      <a:pt x="f23" y="f24"/>
                      <a:pt x="f14" y="f24"/>
                    </a:cubicBezTo>
                    <a:cubicBezTo>
                      <a:pt x="f25" y="f24"/>
                      <a:pt x="f26" y="f22"/>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1" name="Google Shape;10365;p74">
                <a:extLst>
                  <a:ext uri="{FF2B5EF4-FFF2-40B4-BE49-F238E27FC236}">
                    <a16:creationId xmlns:a16="http://schemas.microsoft.com/office/drawing/2014/main" id="{D37EE1A2-9091-478F-035B-8B7FE76CAC74}"/>
                  </a:ext>
                </a:extLst>
              </p:cNvPr>
              <p:cNvSpPr/>
              <p:nvPr/>
            </p:nvSpPr>
            <p:spPr>
              <a:xfrm>
                <a:off x="6823920" y="3661486"/>
                <a:ext cx="122008" cy="68625"/>
              </a:xfrm>
              <a:custGeom>
                <a:avLst/>
                <a:gdLst>
                  <a:gd name="f0" fmla="val w"/>
                  <a:gd name="f1" fmla="val h"/>
                  <a:gd name="f2" fmla="val 0"/>
                  <a:gd name="f3" fmla="val 4002"/>
                  <a:gd name="f4" fmla="val 2112"/>
                  <a:gd name="f5" fmla="val 189"/>
                  <a:gd name="f6" fmla="val 567"/>
                  <a:gd name="f7" fmla="val 315"/>
                  <a:gd name="f8" fmla="val 1229"/>
                  <a:gd name="f9" fmla="val 473"/>
                  <a:gd name="f10" fmla="val 2111"/>
                  <a:gd name="f11" fmla="val 3655"/>
                  <a:gd name="f12" fmla="val 3844"/>
                  <a:gd name="f13" fmla="val 4001"/>
                  <a:gd name="f14" fmla="val 1954"/>
                  <a:gd name="f15" fmla="val 1733"/>
                  <a:gd name="f16" fmla="val 378"/>
                  <a:gd name="f17" fmla="val 3970"/>
                  <a:gd name="f18" fmla="val 158"/>
                  <a:gd name="f19" fmla="*/ f0 1 4002"/>
                  <a:gd name="f20" fmla="*/ f1 1 2112"/>
                  <a:gd name="f21" fmla="val f2"/>
                  <a:gd name="f22" fmla="val f3"/>
                  <a:gd name="f23" fmla="val f4"/>
                  <a:gd name="f24" fmla="+- f23 0 f21"/>
                  <a:gd name="f25" fmla="+- f22 0 f21"/>
                  <a:gd name="f26" fmla="*/ f25 1 4002"/>
                  <a:gd name="f27" fmla="*/ f24 1 2112"/>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4002" h="2112">
                    <a:moveTo>
                      <a:pt x="f2" y="f2"/>
                    </a:moveTo>
                    <a:cubicBezTo>
                      <a:pt x="f5" y="f6"/>
                      <a:pt x="f7" y="f8"/>
                      <a:pt x="f9" y="f10"/>
                    </a:cubicBezTo>
                    <a:lnTo>
                      <a:pt x="f11" y="f10"/>
                    </a:lnTo>
                    <a:cubicBezTo>
                      <a:pt x="f12" y="f10"/>
                      <a:pt x="f13" y="f14"/>
                      <a:pt x="f13" y="f15"/>
                    </a:cubicBezTo>
                    <a:lnTo>
                      <a:pt x="f13" y="f16"/>
                    </a:lnTo>
                    <a:cubicBezTo>
                      <a:pt x="f17" y="f18"/>
                      <a:pt x="f12" y="f2"/>
                      <a:pt x="f1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2" name="Google Shape;10366;p74">
                <a:extLst>
                  <a:ext uri="{FF2B5EF4-FFF2-40B4-BE49-F238E27FC236}">
                    <a16:creationId xmlns:a16="http://schemas.microsoft.com/office/drawing/2014/main" id="{30987E13-F296-E8DE-D053-6ECD45970CAC}"/>
                  </a:ext>
                </a:extLst>
              </p:cNvPr>
              <p:cNvSpPr/>
              <p:nvPr/>
            </p:nvSpPr>
            <p:spPr>
              <a:xfrm>
                <a:off x="6584749" y="3661486"/>
                <a:ext cx="122986" cy="67583"/>
              </a:xfrm>
              <a:custGeom>
                <a:avLst/>
                <a:gdLst>
                  <a:gd name="f0" fmla="val w"/>
                  <a:gd name="f1" fmla="val h"/>
                  <a:gd name="f2" fmla="val 0"/>
                  <a:gd name="f3" fmla="val 4034"/>
                  <a:gd name="f4" fmla="val 2080"/>
                  <a:gd name="f5" fmla="val 347"/>
                  <a:gd name="f6" fmla="val 158"/>
                  <a:gd name="f7" fmla="val 1733"/>
                  <a:gd name="f8" fmla="val 1954"/>
                  <a:gd name="f9" fmla="val 3561"/>
                  <a:gd name="f10" fmla="val 3718"/>
                  <a:gd name="f11" fmla="val 1229"/>
                  <a:gd name="f12" fmla="val 3813"/>
                  <a:gd name="f13" fmla="val 567"/>
                  <a:gd name="f14" fmla="val 4033"/>
                  <a:gd name="f15" fmla="*/ f0 1 4034"/>
                  <a:gd name="f16" fmla="*/ f1 1 2080"/>
                  <a:gd name="f17" fmla="val f2"/>
                  <a:gd name="f18" fmla="val f3"/>
                  <a:gd name="f19" fmla="val f4"/>
                  <a:gd name="f20" fmla="+- f19 0 f17"/>
                  <a:gd name="f21" fmla="+- f18 0 f17"/>
                  <a:gd name="f22" fmla="*/ f21 1 4034"/>
                  <a:gd name="f23" fmla="*/ f20 1 2080"/>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4034" h="2080">
                    <a:moveTo>
                      <a:pt x="f5" y="f2"/>
                    </a:moveTo>
                    <a:cubicBezTo>
                      <a:pt x="f6" y="f2"/>
                      <a:pt x="f2" y="f6"/>
                      <a:pt x="f2" y="f5"/>
                    </a:cubicBezTo>
                    <a:lnTo>
                      <a:pt x="f2" y="f7"/>
                    </a:lnTo>
                    <a:cubicBezTo>
                      <a:pt x="f2" y="f8"/>
                      <a:pt x="f6" y="f4"/>
                      <a:pt x="f5" y="f4"/>
                    </a:cubicBezTo>
                    <a:lnTo>
                      <a:pt x="f9" y="f4"/>
                    </a:lnTo>
                    <a:cubicBezTo>
                      <a:pt x="f10" y="f11"/>
                      <a:pt x="f12" y="f13"/>
                      <a:pt x="f1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03" name="Google Shape;10399;p74">
              <a:extLst>
                <a:ext uri="{FF2B5EF4-FFF2-40B4-BE49-F238E27FC236}">
                  <a16:creationId xmlns:a16="http://schemas.microsoft.com/office/drawing/2014/main" id="{387ABD3B-7E6B-B076-6DF7-325D2D96A1F9}"/>
                </a:ext>
              </a:extLst>
            </p:cNvPr>
            <p:cNvGrpSpPr/>
            <p:nvPr/>
          </p:nvGrpSpPr>
          <p:grpSpPr>
            <a:xfrm>
              <a:off x="3132295" y="3410510"/>
              <a:ext cx="360200" cy="381844"/>
              <a:chOff x="3132295" y="3410510"/>
              <a:chExt cx="360200" cy="381844"/>
            </a:xfrm>
          </p:grpSpPr>
          <p:sp>
            <p:nvSpPr>
              <p:cNvPr id="104" name="Google Shape;10400;p74">
                <a:extLst>
                  <a:ext uri="{FF2B5EF4-FFF2-40B4-BE49-F238E27FC236}">
                    <a16:creationId xmlns:a16="http://schemas.microsoft.com/office/drawing/2014/main" id="{84C2011A-DE72-925A-A4E3-46A7E68805C0}"/>
                  </a:ext>
                </a:extLst>
              </p:cNvPr>
              <p:cNvSpPr/>
              <p:nvPr/>
            </p:nvSpPr>
            <p:spPr>
              <a:xfrm>
                <a:off x="3292690" y="3582491"/>
                <a:ext cx="22128" cy="21506"/>
              </a:xfrm>
              <a:custGeom>
                <a:avLst/>
                <a:gdLst>
                  <a:gd name="f0" fmla="val w"/>
                  <a:gd name="f1" fmla="val h"/>
                  <a:gd name="f2" fmla="val 0"/>
                  <a:gd name="f3" fmla="val 726"/>
                  <a:gd name="f4" fmla="val 662"/>
                  <a:gd name="f5" fmla="val 375"/>
                  <a:gd name="f6" fmla="val 292"/>
                  <a:gd name="f7" fmla="val 206"/>
                  <a:gd name="f8" fmla="val 32"/>
                  <a:gd name="f9" fmla="val 127"/>
                  <a:gd name="f10" fmla="val 95"/>
                  <a:gd name="f11" fmla="val 1"/>
                  <a:gd name="f12" fmla="val 221"/>
                  <a:gd name="f13" fmla="val 441"/>
                  <a:gd name="f14" fmla="val 567"/>
                  <a:gd name="f15" fmla="val 190"/>
                  <a:gd name="f16" fmla="val 630"/>
                  <a:gd name="f17" fmla="val 277"/>
                  <a:gd name="f18" fmla="val 363"/>
                  <a:gd name="f19" fmla="val 450"/>
                  <a:gd name="f20" fmla="val 536"/>
                  <a:gd name="f21" fmla="val 599"/>
                  <a:gd name="f22" fmla="val 725"/>
                  <a:gd name="f23" fmla="val 458"/>
                  <a:gd name="f24" fmla="*/ f0 1 726"/>
                  <a:gd name="f25" fmla="*/ f1 1 662"/>
                  <a:gd name="f26" fmla="val f2"/>
                  <a:gd name="f27" fmla="val f3"/>
                  <a:gd name="f28" fmla="val f4"/>
                  <a:gd name="f29" fmla="+- f28 0 f26"/>
                  <a:gd name="f30" fmla="+- f27 0 f26"/>
                  <a:gd name="f31" fmla="*/ f30 1 726"/>
                  <a:gd name="f32" fmla="*/ f29 1 662"/>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726" h="662">
                    <a:moveTo>
                      <a:pt x="f5" y="f2"/>
                    </a:moveTo>
                    <a:cubicBezTo>
                      <a:pt x="f6" y="f2"/>
                      <a:pt x="f7" y="f8"/>
                      <a:pt x="f9" y="f10"/>
                    </a:cubicBezTo>
                    <a:cubicBezTo>
                      <a:pt x="f11" y="f12"/>
                      <a:pt x="f11" y="f13"/>
                      <a:pt x="f9" y="f14"/>
                    </a:cubicBezTo>
                    <a:cubicBezTo>
                      <a:pt x="f15" y="f16"/>
                      <a:pt x="f17" y="f4"/>
                      <a:pt x="f18" y="f4"/>
                    </a:cubicBezTo>
                    <a:cubicBezTo>
                      <a:pt x="f19" y="f4"/>
                      <a:pt x="f20" y="f16"/>
                      <a:pt x="f21" y="f14"/>
                    </a:cubicBezTo>
                    <a:cubicBezTo>
                      <a:pt x="f22" y="f13"/>
                      <a:pt x="f22" y="f12"/>
                      <a:pt x="f21" y="f10"/>
                    </a:cubicBezTo>
                    <a:cubicBezTo>
                      <a:pt x="f20" y="f8"/>
                      <a:pt x="f23"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5" name="Google Shape;10401;p74">
                <a:extLst>
                  <a:ext uri="{FF2B5EF4-FFF2-40B4-BE49-F238E27FC236}">
                    <a16:creationId xmlns:a16="http://schemas.microsoft.com/office/drawing/2014/main" id="{153FBF41-CF9E-CB1C-D1BE-80CAA0AA2210}"/>
                  </a:ext>
                </a:extLst>
              </p:cNvPr>
              <p:cNvSpPr/>
              <p:nvPr/>
            </p:nvSpPr>
            <p:spPr>
              <a:xfrm>
                <a:off x="3245644" y="3537164"/>
                <a:ext cx="115269" cy="112654"/>
              </a:xfrm>
              <a:custGeom>
                <a:avLst/>
                <a:gdLst>
                  <a:gd name="f0" fmla="val w"/>
                  <a:gd name="f1" fmla="val h"/>
                  <a:gd name="f2" fmla="val 0"/>
                  <a:gd name="f3" fmla="val 3781"/>
                  <a:gd name="f4" fmla="val 3467"/>
                  <a:gd name="f5" fmla="val 1922"/>
                  <a:gd name="f6" fmla="val 710"/>
                  <a:gd name="f7" fmla="val 2190"/>
                  <a:gd name="f8" fmla="val 2458"/>
                  <a:gd name="f9" fmla="val 812"/>
                  <a:gd name="f10" fmla="val 2647"/>
                  <a:gd name="f11" fmla="val 1017"/>
                  <a:gd name="f12" fmla="val 3088"/>
                  <a:gd name="f13" fmla="val 1395"/>
                  <a:gd name="f14" fmla="val 2088"/>
                  <a:gd name="f15" fmla="val 2466"/>
                  <a:gd name="f16" fmla="val 2671"/>
                  <a:gd name="f17" fmla="val 2773"/>
                  <a:gd name="f18" fmla="val 1654"/>
                  <a:gd name="f19" fmla="val 1386"/>
                  <a:gd name="f20" fmla="val 1197"/>
                  <a:gd name="f21" fmla="val 788"/>
                  <a:gd name="f22" fmla="val 1930"/>
                  <a:gd name="f23" fmla="val 1"/>
                  <a:gd name="f24" fmla="val 1489"/>
                  <a:gd name="f25" fmla="val 1040"/>
                  <a:gd name="f26" fmla="val 182"/>
                  <a:gd name="f27" fmla="val 693"/>
                  <a:gd name="f28" fmla="val 544"/>
                  <a:gd name="f29" fmla="val 1206"/>
                  <a:gd name="f30" fmla="val 2309"/>
                  <a:gd name="f31" fmla="val 2970"/>
                  <a:gd name="f32" fmla="val 1024"/>
                  <a:gd name="f33" fmla="val 3301"/>
                  <a:gd name="f34" fmla="val 1473"/>
                  <a:gd name="f35" fmla="val 3466"/>
                  <a:gd name="f36" fmla="val 1918"/>
                  <a:gd name="f37" fmla="val 2363"/>
                  <a:gd name="f38" fmla="val 2804"/>
                  <a:gd name="f39" fmla="val 3119"/>
                  <a:gd name="f40" fmla="val 2371"/>
                  <a:gd name="f41" fmla="*/ f0 1 3781"/>
                  <a:gd name="f42" fmla="*/ f1 1 3467"/>
                  <a:gd name="f43" fmla="val f2"/>
                  <a:gd name="f44" fmla="val f3"/>
                  <a:gd name="f45" fmla="val f4"/>
                  <a:gd name="f46" fmla="+- f45 0 f43"/>
                  <a:gd name="f47" fmla="+- f44 0 f43"/>
                  <a:gd name="f48" fmla="*/ f47 1 3781"/>
                  <a:gd name="f49" fmla="*/ f46 1 3467"/>
                  <a:gd name="f50" fmla="*/ f43 1 f48"/>
                  <a:gd name="f51" fmla="*/ f44 1 f48"/>
                  <a:gd name="f52" fmla="*/ f43 1 f49"/>
                  <a:gd name="f53" fmla="*/ f45 1 f49"/>
                  <a:gd name="f54" fmla="*/ f50 f41 1"/>
                  <a:gd name="f55" fmla="*/ f51 f41 1"/>
                  <a:gd name="f56" fmla="*/ f53 f42 1"/>
                  <a:gd name="f57" fmla="*/ f52 f42 1"/>
                </a:gdLst>
                <a:ahLst/>
                <a:cxnLst>
                  <a:cxn ang="3cd4">
                    <a:pos x="hc" y="t"/>
                  </a:cxn>
                  <a:cxn ang="0">
                    <a:pos x="r" y="vc"/>
                  </a:cxn>
                  <a:cxn ang="cd4">
                    <a:pos x="hc" y="b"/>
                  </a:cxn>
                  <a:cxn ang="cd2">
                    <a:pos x="l" y="vc"/>
                  </a:cxn>
                </a:cxnLst>
                <a:rect l="f54" t="f57" r="f55" b="f56"/>
                <a:pathLst>
                  <a:path w="3781" h="3467">
                    <a:moveTo>
                      <a:pt x="f5" y="f6"/>
                    </a:moveTo>
                    <a:cubicBezTo>
                      <a:pt x="f7" y="f6"/>
                      <a:pt x="f8" y="f9"/>
                      <a:pt x="f10" y="f11"/>
                    </a:cubicBezTo>
                    <a:cubicBezTo>
                      <a:pt x="f12" y="f13"/>
                      <a:pt x="f12" y="f14"/>
                      <a:pt x="f10" y="f15"/>
                    </a:cubicBezTo>
                    <a:cubicBezTo>
                      <a:pt x="f8" y="f16"/>
                      <a:pt x="f7" y="f17"/>
                      <a:pt x="f5" y="f17"/>
                    </a:cubicBezTo>
                    <a:cubicBezTo>
                      <a:pt x="f18" y="f17"/>
                      <a:pt x="f19" y="f16"/>
                      <a:pt x="f20" y="f15"/>
                    </a:cubicBezTo>
                    <a:cubicBezTo>
                      <a:pt x="f21" y="f14"/>
                      <a:pt x="f21" y="f13"/>
                      <a:pt x="f20" y="f11"/>
                    </a:cubicBezTo>
                    <a:cubicBezTo>
                      <a:pt x="f19" y="f9"/>
                      <a:pt x="f18" y="f6"/>
                      <a:pt x="f5" y="f6"/>
                    </a:cubicBezTo>
                    <a:close/>
                    <a:moveTo>
                      <a:pt x="f22" y="f23"/>
                    </a:moveTo>
                    <a:cubicBezTo>
                      <a:pt x="f24" y="f23"/>
                      <a:pt x="f25" y="f26"/>
                      <a:pt x="f27" y="f28"/>
                    </a:cubicBezTo>
                    <a:cubicBezTo>
                      <a:pt x="f2" y="f29"/>
                      <a:pt x="f2" y="f30"/>
                      <a:pt x="f27" y="f31"/>
                    </a:cubicBezTo>
                    <a:cubicBezTo>
                      <a:pt x="f32" y="f33"/>
                      <a:pt x="f34" y="f35"/>
                      <a:pt x="f36" y="f35"/>
                    </a:cubicBezTo>
                    <a:cubicBezTo>
                      <a:pt x="f37" y="f35"/>
                      <a:pt x="f38" y="f33"/>
                      <a:pt x="f39" y="f31"/>
                    </a:cubicBezTo>
                    <a:cubicBezTo>
                      <a:pt x="f3" y="f30"/>
                      <a:pt x="f3" y="f29"/>
                      <a:pt x="f39" y="f28"/>
                    </a:cubicBezTo>
                    <a:cubicBezTo>
                      <a:pt x="f38" y="f26"/>
                      <a:pt x="f40" y="f23"/>
                      <a:pt x="f22" y="f23"/>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6" name="Google Shape;10402;p74">
                <a:extLst>
                  <a:ext uri="{FF2B5EF4-FFF2-40B4-BE49-F238E27FC236}">
                    <a16:creationId xmlns:a16="http://schemas.microsoft.com/office/drawing/2014/main" id="{1B44AB67-582F-F0DC-BC36-3299964FA5E2}"/>
                  </a:ext>
                </a:extLst>
              </p:cNvPr>
              <p:cNvSpPr/>
              <p:nvPr/>
            </p:nvSpPr>
            <p:spPr>
              <a:xfrm>
                <a:off x="3348413" y="3422791"/>
                <a:ext cx="144082" cy="154597"/>
              </a:xfrm>
              <a:custGeom>
                <a:avLst/>
                <a:gdLst>
                  <a:gd name="f0" fmla="val w"/>
                  <a:gd name="f1" fmla="val h"/>
                  <a:gd name="f2" fmla="val 0"/>
                  <a:gd name="f3" fmla="val 4726"/>
                  <a:gd name="f4" fmla="val 4758"/>
                  <a:gd name="f5" fmla="val 3533"/>
                  <a:gd name="f6" fmla="val 3442"/>
                  <a:gd name="f7" fmla="val 3355"/>
                  <a:gd name="f8" fmla="val 32"/>
                  <a:gd name="f9" fmla="val 3308"/>
                  <a:gd name="f10" fmla="val 95"/>
                  <a:gd name="f11" fmla="val 410"/>
                  <a:gd name="f12" fmla="val 3623"/>
                  <a:gd name="f13" fmla="val 788"/>
                  <a:gd name="f14" fmla="val 4127"/>
                  <a:gd name="f15" fmla="val 1953"/>
                  <a:gd name="f16" fmla="val 4600"/>
                  <a:gd name="f17" fmla="val 2678"/>
                  <a:gd name="f18" fmla="val 4663"/>
                  <a:gd name="f19" fmla="val 2615"/>
                  <a:gd name="f20" fmla="val 2521"/>
                  <a:gd name="f21" fmla="val 2395"/>
                  <a:gd name="f22" fmla="val 1544"/>
                  <a:gd name="f23" fmla="val 4348"/>
                  <a:gd name="f24" fmla="val 693"/>
                  <a:gd name="f25" fmla="val 3781"/>
                  <a:gd name="f26" fmla="val 3718"/>
                  <a:gd name="f27" fmla="*/ f0 1 4726"/>
                  <a:gd name="f28" fmla="*/ f1 1 4758"/>
                  <a:gd name="f29" fmla="val f2"/>
                  <a:gd name="f30" fmla="val f3"/>
                  <a:gd name="f31" fmla="val f4"/>
                  <a:gd name="f32" fmla="+- f31 0 f29"/>
                  <a:gd name="f33" fmla="+- f30 0 f29"/>
                  <a:gd name="f34" fmla="*/ f33 1 4726"/>
                  <a:gd name="f35" fmla="*/ f32 1 4758"/>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4726" h="4758">
                    <a:moveTo>
                      <a:pt x="f5" y="f2"/>
                    </a:moveTo>
                    <a:cubicBezTo>
                      <a:pt x="f6" y="f2"/>
                      <a:pt x="f7" y="f8"/>
                      <a:pt x="f9" y="f10"/>
                    </a:cubicBezTo>
                    <a:lnTo>
                      <a:pt x="f2" y="f9"/>
                    </a:lnTo>
                    <a:cubicBezTo>
                      <a:pt x="f11" y="f12"/>
                      <a:pt x="f13" y="f14"/>
                      <a:pt x="f15" y="f4"/>
                    </a:cubicBezTo>
                    <a:lnTo>
                      <a:pt x="f16" y="f17"/>
                    </a:lnTo>
                    <a:cubicBezTo>
                      <a:pt x="f18" y="f19"/>
                      <a:pt x="f3" y="f20"/>
                      <a:pt x="f3" y="f21"/>
                    </a:cubicBezTo>
                    <a:cubicBezTo>
                      <a:pt x="f3" y="f22"/>
                      <a:pt x="f23" y="f24"/>
                      <a:pt x="f25" y="f10"/>
                    </a:cubicBezTo>
                    <a:cubicBezTo>
                      <a:pt x="f26" y="f8"/>
                      <a:pt x="f12"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7" name="Google Shape;10403;p74">
                <a:extLst>
                  <a:ext uri="{FF2B5EF4-FFF2-40B4-BE49-F238E27FC236}">
                    <a16:creationId xmlns:a16="http://schemas.microsoft.com/office/drawing/2014/main" id="{A396B76B-F2C2-0A71-0F77-5077CCD29A16}"/>
                  </a:ext>
                </a:extLst>
              </p:cNvPr>
              <p:cNvSpPr/>
              <p:nvPr/>
            </p:nvSpPr>
            <p:spPr>
              <a:xfrm>
                <a:off x="3295579" y="3647989"/>
                <a:ext cx="125848" cy="133090"/>
              </a:xfrm>
              <a:custGeom>
                <a:avLst/>
                <a:gdLst>
                  <a:gd name="f0" fmla="val w"/>
                  <a:gd name="f1" fmla="val h"/>
                  <a:gd name="f2" fmla="val 0"/>
                  <a:gd name="f3" fmla="val 4128"/>
                  <a:gd name="f4" fmla="val 4096"/>
                  <a:gd name="f5" fmla="val 2048"/>
                  <a:gd name="f6" fmla="val 1985"/>
                  <a:gd name="f7" fmla="val 32"/>
                  <a:gd name="f8" fmla="val 63"/>
                  <a:gd name="f9" fmla="val 1954"/>
                  <a:gd name="f10" fmla="val 126"/>
                  <a:gd name="f11" fmla="val 1506"/>
                  <a:gd name="f12" fmla="val 546"/>
                  <a:gd name="f13" fmla="val 859"/>
                  <a:gd name="f14" fmla="val 767"/>
                  <a:gd name="f15" fmla="val 235"/>
                  <a:gd name="f16" fmla="val 156"/>
                  <a:gd name="f17" fmla="val 78"/>
                  <a:gd name="f18" fmla="val 764"/>
                  <a:gd name="f19" fmla="val 756"/>
                  <a:gd name="f20" fmla="val 567"/>
                  <a:gd name="f21" fmla="val 1670"/>
                  <a:gd name="f22" fmla="val 1355"/>
                  <a:gd name="f23" fmla="val 3749"/>
                  <a:gd name="f24" fmla="val 1418"/>
                  <a:gd name="f25" fmla="val 3875"/>
                  <a:gd name="f26" fmla="val 1450"/>
                  <a:gd name="f27" fmla="val 4001"/>
                  <a:gd name="f28" fmla="val 1607"/>
                  <a:gd name="f29" fmla="val 1733"/>
                  <a:gd name="f30" fmla="val 1891"/>
                  <a:gd name="f31" fmla="val 4033"/>
                  <a:gd name="f32" fmla="val 2426"/>
                  <a:gd name="f33" fmla="val 2647"/>
                  <a:gd name="f34" fmla="val 3182"/>
                  <a:gd name="f35" fmla="val 2710"/>
                  <a:gd name="f36" fmla="val 630"/>
                  <a:gd name="f37" fmla="*/ f0 1 4128"/>
                  <a:gd name="f38" fmla="*/ f1 1 4096"/>
                  <a:gd name="f39" fmla="val f2"/>
                  <a:gd name="f40" fmla="val f3"/>
                  <a:gd name="f41" fmla="val f4"/>
                  <a:gd name="f42" fmla="+- f41 0 f39"/>
                  <a:gd name="f43" fmla="+- f40 0 f39"/>
                  <a:gd name="f44" fmla="*/ f43 1 4128"/>
                  <a:gd name="f45" fmla="*/ f42 1 4096"/>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4128" h="4096">
                    <a:moveTo>
                      <a:pt x="f5" y="f2"/>
                    </a:moveTo>
                    <a:cubicBezTo>
                      <a:pt x="f6" y="f7"/>
                      <a:pt x="f6" y="f8"/>
                      <a:pt x="f9" y="f10"/>
                    </a:cubicBezTo>
                    <a:cubicBezTo>
                      <a:pt x="f11" y="f12"/>
                      <a:pt x="f13" y="f14"/>
                      <a:pt x="f15" y="f14"/>
                    </a:cubicBezTo>
                    <a:cubicBezTo>
                      <a:pt x="f16" y="f14"/>
                      <a:pt x="f17" y="f18"/>
                      <a:pt x="f2" y="f19"/>
                    </a:cubicBezTo>
                    <a:lnTo>
                      <a:pt x="f2" y="f19"/>
                    </a:lnTo>
                    <a:cubicBezTo>
                      <a:pt x="f20" y="f21"/>
                      <a:pt x="f22" y="f23"/>
                      <a:pt x="f24" y="f25"/>
                    </a:cubicBezTo>
                    <a:cubicBezTo>
                      <a:pt x="f26" y="f27"/>
                      <a:pt x="f28" y="f4"/>
                      <a:pt x="f29" y="f4"/>
                    </a:cubicBezTo>
                    <a:cubicBezTo>
                      <a:pt x="f30" y="f4"/>
                      <a:pt x="f6" y="f31"/>
                      <a:pt x="f5" y="f25"/>
                    </a:cubicBezTo>
                    <a:lnTo>
                      <a:pt x="f32" y="f33"/>
                    </a:lnTo>
                    <a:lnTo>
                      <a:pt x="f34" y="f33"/>
                    </a:lnTo>
                    <a:cubicBezTo>
                      <a:pt x="f3" y="f33"/>
                      <a:pt x="f35" y="f36"/>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8" name="Google Shape;10404;p74">
                <a:extLst>
                  <a:ext uri="{FF2B5EF4-FFF2-40B4-BE49-F238E27FC236}">
                    <a16:creationId xmlns:a16="http://schemas.microsoft.com/office/drawing/2014/main" id="{FE628004-6256-7D3E-B511-B1A9E8C38E66}"/>
                  </a:ext>
                </a:extLst>
              </p:cNvPr>
              <p:cNvSpPr/>
              <p:nvPr/>
            </p:nvSpPr>
            <p:spPr>
              <a:xfrm>
                <a:off x="3369545" y="3585545"/>
                <a:ext cx="109508" cy="115735"/>
              </a:xfrm>
              <a:custGeom>
                <a:avLst/>
                <a:gdLst>
                  <a:gd name="f0" fmla="val w"/>
                  <a:gd name="f1" fmla="val h"/>
                  <a:gd name="f2" fmla="val 0"/>
                  <a:gd name="f3" fmla="val 3592"/>
                  <a:gd name="f4" fmla="val 3562"/>
                  <a:gd name="f5" fmla="val 252"/>
                  <a:gd name="f6" fmla="val 1"/>
                  <a:gd name="f7" fmla="val 284"/>
                  <a:gd name="f8" fmla="val 410"/>
                  <a:gd name="f9" fmla="val 189"/>
                  <a:gd name="f10" fmla="val 883"/>
                  <a:gd name="f11" fmla="val 1292"/>
                  <a:gd name="f12" fmla="val 630"/>
                  <a:gd name="f13" fmla="val 1922"/>
                  <a:gd name="f14" fmla="val 1134"/>
                  <a:gd name="f15" fmla="val 2615"/>
                  <a:gd name="f16" fmla="val 1544"/>
                  <a:gd name="f17" fmla="val 3466"/>
                  <a:gd name="f18" fmla="val 1565"/>
                  <a:gd name="f19" fmla="val 3530"/>
                  <a:gd name="f20" fmla="val 1634"/>
                  <a:gd name="f21" fmla="val 1715"/>
                  <a:gd name="f22" fmla="val 1874"/>
                  <a:gd name="f23" fmla="val 2080"/>
                  <a:gd name="f24" fmla="val 3443"/>
                  <a:gd name="f25" fmla="val 3214"/>
                  <a:gd name="f26" fmla="val 2458"/>
                  <a:gd name="f27" fmla="val 3308"/>
                  <a:gd name="f28" fmla="val 3497"/>
                  <a:gd name="f29" fmla="val 1985"/>
                  <a:gd name="f30" fmla="val 1891"/>
                  <a:gd name="f31" fmla="val 1733"/>
                  <a:gd name="f32" fmla="val 1576"/>
                  <a:gd name="f33" fmla="val 1450"/>
                  <a:gd name="f34" fmla="val 3340"/>
                  <a:gd name="f35" fmla="val 1418"/>
                  <a:gd name="f36" fmla="val 3182"/>
                  <a:gd name="f37" fmla="val 1355"/>
                  <a:gd name="f38" fmla="val 568"/>
                  <a:gd name="f39" fmla="*/ f0 1 3592"/>
                  <a:gd name="f40" fmla="*/ f1 1 3562"/>
                  <a:gd name="f41" fmla="val f2"/>
                  <a:gd name="f42" fmla="val f3"/>
                  <a:gd name="f43" fmla="val f4"/>
                  <a:gd name="f44" fmla="+- f43 0 f41"/>
                  <a:gd name="f45" fmla="+- f42 0 f41"/>
                  <a:gd name="f46" fmla="*/ f45 1 3592"/>
                  <a:gd name="f47" fmla="*/ f44 1 3562"/>
                  <a:gd name="f48" fmla="*/ f41 1 f46"/>
                  <a:gd name="f49" fmla="*/ f42 1 f46"/>
                  <a:gd name="f50" fmla="*/ f41 1 f47"/>
                  <a:gd name="f51" fmla="*/ f43 1 f47"/>
                  <a:gd name="f52" fmla="*/ f48 f39 1"/>
                  <a:gd name="f53" fmla="*/ f49 f39 1"/>
                  <a:gd name="f54" fmla="*/ f51 f40 1"/>
                  <a:gd name="f55" fmla="*/ f50 f40 1"/>
                </a:gdLst>
                <a:ahLst/>
                <a:cxnLst>
                  <a:cxn ang="3cd4">
                    <a:pos x="hc" y="t"/>
                  </a:cxn>
                  <a:cxn ang="0">
                    <a:pos x="r" y="vc"/>
                  </a:cxn>
                  <a:cxn ang="cd4">
                    <a:pos x="hc" y="b"/>
                  </a:cxn>
                  <a:cxn ang="cd2">
                    <a:pos x="l" y="vc"/>
                  </a:cxn>
                </a:cxnLst>
                <a:rect l="f52" t="f55" r="f53" b="f54"/>
                <a:pathLst>
                  <a:path w="3592" h="3562">
                    <a:moveTo>
                      <a:pt x="f5" y="f6"/>
                    </a:moveTo>
                    <a:cubicBezTo>
                      <a:pt x="f7" y="f8"/>
                      <a:pt x="f9" y="f10"/>
                      <a:pt x="f2" y="f11"/>
                    </a:cubicBezTo>
                    <a:cubicBezTo>
                      <a:pt x="f12" y="f13"/>
                      <a:pt x="f14" y="f15"/>
                      <a:pt x="f16" y="f17"/>
                    </a:cubicBezTo>
                    <a:cubicBezTo>
                      <a:pt x="f18" y="f19"/>
                      <a:pt x="f20" y="f4"/>
                      <a:pt x="f21" y="f4"/>
                    </a:cubicBezTo>
                    <a:cubicBezTo>
                      <a:pt x="f22" y="f4"/>
                      <a:pt x="f23" y="f24"/>
                      <a:pt x="f23" y="f25"/>
                    </a:cubicBezTo>
                    <a:lnTo>
                      <a:pt x="f23" y="f26"/>
                    </a:lnTo>
                    <a:lnTo>
                      <a:pt x="f27" y="f23"/>
                    </a:lnTo>
                    <a:cubicBezTo>
                      <a:pt x="f28" y="f29"/>
                      <a:pt x="f3" y="f30"/>
                      <a:pt x="f3" y="f31"/>
                    </a:cubicBezTo>
                    <a:cubicBezTo>
                      <a:pt x="f3" y="f32"/>
                      <a:pt x="f28" y="f33"/>
                      <a:pt x="f34" y="f35"/>
                    </a:cubicBezTo>
                    <a:cubicBezTo>
                      <a:pt x="f36" y="f37"/>
                      <a:pt x="f14" y="f38"/>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9" name="Google Shape;10405;p74">
                <a:extLst>
                  <a:ext uri="{FF2B5EF4-FFF2-40B4-BE49-F238E27FC236}">
                    <a16:creationId xmlns:a16="http://schemas.microsoft.com/office/drawing/2014/main" id="{29F4FE68-0357-BA99-65A9-8B1A06AE62B6}"/>
                  </a:ext>
                </a:extLst>
              </p:cNvPr>
              <p:cNvSpPr/>
              <p:nvPr/>
            </p:nvSpPr>
            <p:spPr>
              <a:xfrm>
                <a:off x="3141896" y="3638763"/>
                <a:ext cx="146971" cy="153591"/>
              </a:xfrm>
              <a:custGeom>
                <a:avLst/>
                <a:gdLst>
                  <a:gd name="f0" fmla="val w"/>
                  <a:gd name="f1" fmla="val h"/>
                  <a:gd name="f2" fmla="val 0"/>
                  <a:gd name="f3" fmla="val 4821"/>
                  <a:gd name="f4" fmla="val 4727"/>
                  <a:gd name="f5" fmla="val 3372"/>
                  <a:gd name="f6" fmla="val 1"/>
                  <a:gd name="f7" fmla="val 95"/>
                  <a:gd name="f8" fmla="val 3277"/>
                  <a:gd name="f9" fmla="val 3435"/>
                  <a:gd name="f10" fmla="val 3687"/>
                  <a:gd name="f11" fmla="val 158"/>
                  <a:gd name="f12" fmla="val 3781"/>
                  <a:gd name="f13" fmla="val 788"/>
                  <a:gd name="f14" fmla="val 4411"/>
                  <a:gd name="f15" fmla="val 1607"/>
                  <a:gd name="f16" fmla="val 2458"/>
                  <a:gd name="f17" fmla="val 2584"/>
                  <a:gd name="f18" fmla="val 2679"/>
                  <a:gd name="f19" fmla="val 4695"/>
                  <a:gd name="f20" fmla="val 2742"/>
                  <a:gd name="f21" fmla="val 4632"/>
                  <a:gd name="f22" fmla="val 1986"/>
                  <a:gd name="f23" fmla="val 4254"/>
                  <a:gd name="f24" fmla="val 851"/>
                  <a:gd name="f25" fmla="val 3718"/>
                  <a:gd name="f26" fmla="val 442"/>
                  <a:gd name="f27" fmla="*/ f0 1 4821"/>
                  <a:gd name="f28" fmla="*/ f1 1 4727"/>
                  <a:gd name="f29" fmla="val f2"/>
                  <a:gd name="f30" fmla="val f3"/>
                  <a:gd name="f31" fmla="val f4"/>
                  <a:gd name="f32" fmla="+- f31 0 f29"/>
                  <a:gd name="f33" fmla="+- f30 0 f29"/>
                  <a:gd name="f34" fmla="*/ f33 1 4821"/>
                  <a:gd name="f35" fmla="*/ f32 1 4727"/>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4821" h="4727">
                    <a:moveTo>
                      <a:pt x="f5" y="f6"/>
                    </a:moveTo>
                    <a:lnTo>
                      <a:pt x="f7" y="f8"/>
                    </a:lnTo>
                    <a:cubicBezTo>
                      <a:pt x="f6" y="f9"/>
                      <a:pt x="f6" y="f10"/>
                      <a:pt x="f11" y="f12"/>
                    </a:cubicBezTo>
                    <a:cubicBezTo>
                      <a:pt x="f13" y="f14"/>
                      <a:pt x="f15" y="f4"/>
                      <a:pt x="f16" y="f4"/>
                    </a:cubicBezTo>
                    <a:cubicBezTo>
                      <a:pt x="f17" y="f4"/>
                      <a:pt x="f18" y="f19"/>
                      <a:pt x="f20" y="f21"/>
                    </a:cubicBezTo>
                    <a:lnTo>
                      <a:pt x="f3" y="f22"/>
                    </a:lnTo>
                    <a:cubicBezTo>
                      <a:pt x="f23" y="f24"/>
                      <a:pt x="f25" y="f2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0" name="Google Shape;10406;p74">
                <a:extLst>
                  <a:ext uri="{FF2B5EF4-FFF2-40B4-BE49-F238E27FC236}">
                    <a16:creationId xmlns:a16="http://schemas.microsoft.com/office/drawing/2014/main" id="{1A834BE8-0AE5-AE2B-E8E1-715C604B3B5B}"/>
                  </a:ext>
                </a:extLst>
              </p:cNvPr>
              <p:cNvSpPr/>
              <p:nvPr/>
            </p:nvSpPr>
            <p:spPr>
              <a:xfrm>
                <a:off x="3295579" y="3410510"/>
                <a:ext cx="126827" cy="109563"/>
              </a:xfrm>
              <a:custGeom>
                <a:avLst/>
                <a:gdLst>
                  <a:gd name="f0" fmla="val w"/>
                  <a:gd name="f1" fmla="val h"/>
                  <a:gd name="f2" fmla="val 0"/>
                  <a:gd name="f3" fmla="val 4160"/>
                  <a:gd name="f4" fmla="val 3372"/>
                  <a:gd name="f5" fmla="val 2836"/>
                  <a:gd name="f6" fmla="val 2678"/>
                  <a:gd name="f7" fmla="val 2584"/>
                  <a:gd name="f8" fmla="val 32"/>
                  <a:gd name="f9" fmla="val 2521"/>
                  <a:gd name="f10" fmla="val 95"/>
                  <a:gd name="f11" fmla="val 3245"/>
                  <a:gd name="f12" fmla="val 90"/>
                  <a:gd name="f13" fmla="val 3238"/>
                  <a:gd name="f14" fmla="val 181"/>
                  <a:gd name="f15" fmla="val 3234"/>
                  <a:gd name="f16" fmla="val 272"/>
                  <a:gd name="f17" fmla="val 568"/>
                  <a:gd name="f18" fmla="val 870"/>
                  <a:gd name="f19" fmla="val 3275"/>
                  <a:gd name="f20" fmla="val 1135"/>
                  <a:gd name="f21" fmla="val 3371"/>
                  <a:gd name="f22" fmla="val 1324"/>
                  <a:gd name="f23" fmla="val 3119"/>
                  <a:gd name="f24" fmla="val 3939"/>
                  <a:gd name="f25" fmla="val 567"/>
                  <a:gd name="f26" fmla="val 4159"/>
                  <a:gd name="f27" fmla="val 347"/>
                  <a:gd name="f28" fmla="val 3718"/>
                  <a:gd name="f29" fmla="val 158"/>
                  <a:gd name="f30" fmla="val 3308"/>
                  <a:gd name="f31" fmla="*/ f0 1 4160"/>
                  <a:gd name="f32" fmla="*/ f1 1 3372"/>
                  <a:gd name="f33" fmla="val f2"/>
                  <a:gd name="f34" fmla="val f3"/>
                  <a:gd name="f35" fmla="val f4"/>
                  <a:gd name="f36" fmla="+- f35 0 f33"/>
                  <a:gd name="f37" fmla="+- f34 0 f33"/>
                  <a:gd name="f38" fmla="*/ f37 1 4160"/>
                  <a:gd name="f39" fmla="*/ f36 1 3372"/>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4160" h="3372">
                    <a:moveTo>
                      <a:pt x="f5" y="f2"/>
                    </a:moveTo>
                    <a:cubicBezTo>
                      <a:pt x="f6" y="f2"/>
                      <a:pt x="f7" y="f8"/>
                      <a:pt x="f9" y="f10"/>
                    </a:cubicBezTo>
                    <a:lnTo>
                      <a:pt x="f2" y="f11"/>
                    </a:lnTo>
                    <a:cubicBezTo>
                      <a:pt x="f12" y="f13"/>
                      <a:pt x="f14" y="f15"/>
                      <a:pt x="f16" y="f15"/>
                    </a:cubicBezTo>
                    <a:cubicBezTo>
                      <a:pt x="f17" y="f15"/>
                      <a:pt x="f18" y="f19"/>
                      <a:pt x="f20" y="f21"/>
                    </a:cubicBezTo>
                    <a:cubicBezTo>
                      <a:pt x="f22" y="f23"/>
                      <a:pt x="f24" y="f25"/>
                      <a:pt x="f26" y="f27"/>
                    </a:cubicBezTo>
                    <a:cubicBezTo>
                      <a:pt x="f28" y="f29"/>
                      <a:pt x="f3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1" name="Google Shape;10407;p74">
                <a:extLst>
                  <a:ext uri="{FF2B5EF4-FFF2-40B4-BE49-F238E27FC236}">
                    <a16:creationId xmlns:a16="http://schemas.microsoft.com/office/drawing/2014/main" id="{14AEE1ED-4838-B48A-BFBC-9E74008E1F89}"/>
                  </a:ext>
                </a:extLst>
              </p:cNvPr>
              <p:cNvSpPr/>
              <p:nvPr/>
            </p:nvSpPr>
            <p:spPr>
              <a:xfrm>
                <a:off x="3132295" y="3579400"/>
                <a:ext cx="102796" cy="139263"/>
              </a:xfrm>
              <a:custGeom>
                <a:avLst/>
                <a:gdLst>
                  <a:gd name="f0" fmla="val w"/>
                  <a:gd name="f1" fmla="val h"/>
                  <a:gd name="f2" fmla="val 0"/>
                  <a:gd name="f3" fmla="val 3372"/>
                  <a:gd name="f4" fmla="val 4286"/>
                  <a:gd name="f5" fmla="val 3246"/>
                  <a:gd name="f6" fmla="val 1"/>
                  <a:gd name="f7" fmla="val 95"/>
                  <a:gd name="f8" fmla="val 2552"/>
                  <a:gd name="f9" fmla="val 32"/>
                  <a:gd name="f10" fmla="val 2615"/>
                  <a:gd name="f11" fmla="val 2710"/>
                  <a:gd name="f12" fmla="val 2836"/>
                  <a:gd name="f13" fmla="val 3340"/>
                  <a:gd name="f14" fmla="val 3844"/>
                  <a:gd name="f15" fmla="val 347"/>
                  <a:gd name="f16" fmla="val 4285"/>
                  <a:gd name="f17" fmla="val 1261"/>
                  <a:gd name="f18" fmla="val 3214"/>
                  <a:gd name="f19" fmla="val 851"/>
                  <a:gd name="f20" fmla="val 3183"/>
                  <a:gd name="f21" fmla="val 410"/>
                  <a:gd name="f22" fmla="*/ f0 1 3372"/>
                  <a:gd name="f23" fmla="*/ f1 1 4286"/>
                  <a:gd name="f24" fmla="val f2"/>
                  <a:gd name="f25" fmla="val f3"/>
                  <a:gd name="f26" fmla="val f4"/>
                  <a:gd name="f27" fmla="+- f26 0 f24"/>
                  <a:gd name="f28" fmla="+- f25 0 f24"/>
                  <a:gd name="f29" fmla="*/ f28 1 3372"/>
                  <a:gd name="f30" fmla="*/ f27 1 4286"/>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3372" h="4286">
                    <a:moveTo>
                      <a:pt x="f5" y="f6"/>
                    </a:moveTo>
                    <a:lnTo>
                      <a:pt x="f7" y="f8"/>
                    </a:lnTo>
                    <a:cubicBezTo>
                      <a:pt x="f9" y="f10"/>
                      <a:pt x="f6" y="f11"/>
                      <a:pt x="f6" y="f12"/>
                    </a:cubicBezTo>
                    <a:cubicBezTo>
                      <a:pt x="f6" y="f13"/>
                      <a:pt x="f7" y="f14"/>
                      <a:pt x="f15" y="f16"/>
                    </a:cubicBezTo>
                    <a:lnTo>
                      <a:pt x="f3" y="f17"/>
                    </a:lnTo>
                    <a:cubicBezTo>
                      <a:pt x="f18" y="f19"/>
                      <a:pt x="f20" y="f21"/>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12" name="Google Shape;10421;p74">
              <a:extLst>
                <a:ext uri="{FF2B5EF4-FFF2-40B4-BE49-F238E27FC236}">
                  <a16:creationId xmlns:a16="http://schemas.microsoft.com/office/drawing/2014/main" id="{2DCDDC92-4211-7FBA-7696-64734EA28338}"/>
                </a:ext>
              </a:extLst>
            </p:cNvPr>
            <p:cNvGrpSpPr/>
            <p:nvPr/>
          </p:nvGrpSpPr>
          <p:grpSpPr>
            <a:xfrm>
              <a:off x="7136517" y="3419289"/>
              <a:ext cx="362148" cy="386982"/>
              <a:chOff x="7136517" y="3419289"/>
              <a:chExt cx="362148" cy="386982"/>
            </a:xfrm>
          </p:grpSpPr>
          <p:sp>
            <p:nvSpPr>
              <p:cNvPr id="113" name="Google Shape;10422;p74">
                <a:extLst>
                  <a:ext uri="{FF2B5EF4-FFF2-40B4-BE49-F238E27FC236}">
                    <a16:creationId xmlns:a16="http://schemas.microsoft.com/office/drawing/2014/main" id="{41AF53AA-A0A2-00CA-E3B1-25B90D0B8AF4}"/>
                  </a:ext>
                </a:extLst>
              </p:cNvPr>
              <p:cNvSpPr/>
              <p:nvPr/>
            </p:nvSpPr>
            <p:spPr>
              <a:xfrm>
                <a:off x="7136517" y="3555434"/>
                <a:ext cx="43260" cy="248789"/>
              </a:xfrm>
              <a:custGeom>
                <a:avLst/>
                <a:gdLst>
                  <a:gd name="f0" fmla="val w"/>
                  <a:gd name="f1" fmla="val h"/>
                  <a:gd name="f2" fmla="val 0"/>
                  <a:gd name="f3" fmla="val 1419"/>
                  <a:gd name="f4" fmla="val 7657"/>
                  <a:gd name="f5" fmla="val 410"/>
                  <a:gd name="f6" fmla="val 221"/>
                  <a:gd name="f7" fmla="val 64"/>
                  <a:gd name="f8" fmla="val 158"/>
                  <a:gd name="f9" fmla="val 347"/>
                  <a:gd name="f10" fmla="val 1"/>
                  <a:gd name="f11" fmla="val 2867"/>
                  <a:gd name="f12" fmla="val 4789"/>
                  <a:gd name="f13" fmla="val 7310"/>
                  <a:gd name="f14" fmla="val 7530"/>
                  <a:gd name="f15" fmla="val 7656"/>
                  <a:gd name="f16" fmla="val 379"/>
                  <a:gd name="f17" fmla="val 568"/>
                  <a:gd name="f18" fmla="val 725"/>
                  <a:gd name="f19" fmla="val 1355"/>
                  <a:gd name="f20" fmla="val 1418"/>
                  <a:gd name="f21" fmla="*/ f0 1 1419"/>
                  <a:gd name="f22" fmla="*/ f1 1 7657"/>
                  <a:gd name="f23" fmla="val f2"/>
                  <a:gd name="f24" fmla="val f3"/>
                  <a:gd name="f25" fmla="val f4"/>
                  <a:gd name="f26" fmla="+- f25 0 f23"/>
                  <a:gd name="f27" fmla="+- f24 0 f23"/>
                  <a:gd name="f28" fmla="*/ f27 1 1419"/>
                  <a:gd name="f29" fmla="*/ f26 1 7657"/>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1419" h="7657">
                    <a:moveTo>
                      <a:pt x="f5" y="f2"/>
                    </a:moveTo>
                    <a:cubicBezTo>
                      <a:pt x="f6" y="f2"/>
                      <a:pt x="f7" y="f8"/>
                      <a:pt x="f7" y="f9"/>
                    </a:cubicBezTo>
                    <a:cubicBezTo>
                      <a:pt x="f10" y="f11"/>
                      <a:pt x="f10" y="f12"/>
                      <a:pt x="f10" y="f13"/>
                    </a:cubicBezTo>
                    <a:cubicBezTo>
                      <a:pt x="f10" y="f14"/>
                      <a:pt x="f8" y="f15"/>
                      <a:pt x="f16" y="f15"/>
                    </a:cubicBezTo>
                    <a:cubicBezTo>
                      <a:pt x="f17" y="f15"/>
                      <a:pt x="f18" y="f14"/>
                      <a:pt x="f18" y="f13"/>
                    </a:cubicBezTo>
                    <a:lnTo>
                      <a:pt x="f18" y="f19"/>
                    </a:lnTo>
                    <a:lnTo>
                      <a:pt x="f20" y="f19"/>
                    </a:lnTo>
                    <a:lnTo>
                      <a:pt x="f20"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4" name="Google Shape;10423;p74">
                <a:extLst>
                  <a:ext uri="{FF2B5EF4-FFF2-40B4-BE49-F238E27FC236}">
                    <a16:creationId xmlns:a16="http://schemas.microsoft.com/office/drawing/2014/main" id="{CB9D7D8D-C053-435C-9706-3FEEA2F52F47}"/>
                  </a:ext>
                </a:extLst>
              </p:cNvPr>
              <p:cNvSpPr/>
              <p:nvPr/>
            </p:nvSpPr>
            <p:spPr>
              <a:xfrm>
                <a:off x="7177829" y="3646544"/>
                <a:ext cx="149870" cy="159727"/>
              </a:xfrm>
              <a:custGeom>
                <a:avLst/>
                <a:gdLst>
                  <a:gd name="f0" fmla="val w"/>
                  <a:gd name="f1" fmla="val h"/>
                  <a:gd name="f2" fmla="val 0"/>
                  <a:gd name="f3" fmla="val 4916"/>
                  <a:gd name="f4" fmla="val 2080"/>
                  <a:gd name="f5" fmla="val 693"/>
                  <a:gd name="f6" fmla="val 1733"/>
                  <a:gd name="f7" fmla="val 788"/>
                  <a:gd name="f8" fmla="val 1481"/>
                  <a:gd name="f9" fmla="val 2458"/>
                  <a:gd name="f10" fmla="val 2678"/>
                  <a:gd name="f11" fmla="val 158"/>
                  <a:gd name="f12" fmla="val 2836"/>
                  <a:gd name="f13" fmla="val 347"/>
                  <a:gd name="f14" fmla="val 3529"/>
                  <a:gd name="f15" fmla="val 1072"/>
                  <a:gd name="f16" fmla="val 473"/>
                  <a:gd name="f17" fmla="val 32"/>
                  <a:gd name="f18" fmla="val 4001"/>
                  <a:gd name="f19" fmla="val 4569"/>
                  <a:gd name="f20" fmla="val 4758"/>
                  <a:gd name="f21" fmla="val 189"/>
                  <a:gd name="f22" fmla="val 4915"/>
                  <a:gd name="f23" fmla="val 410"/>
                  <a:gd name="f24" fmla="val 599"/>
                  <a:gd name="f25" fmla="val 757"/>
                  <a:gd name="f26" fmla="val 4348"/>
                  <a:gd name="f27" fmla="val 914"/>
                  <a:gd name="f28" fmla="val 4190"/>
                  <a:gd name="f29" fmla="val 1103"/>
                  <a:gd name="f30" fmla="val 2143"/>
                  <a:gd name="f31" fmla="val 2300"/>
                  <a:gd name="f32" fmla="val 2489"/>
                  <a:gd name="f33" fmla="val 3876"/>
                  <a:gd name="f34" fmla="val 4065"/>
                  <a:gd name="f35" fmla="val 4222"/>
                  <a:gd name="f36" fmla="val 4380"/>
                  <a:gd name="f37" fmla="val 3970"/>
                  <a:gd name="f38" fmla="val 4443"/>
                  <a:gd name="f39" fmla="val 3907"/>
                  <a:gd name="f40" fmla="val 2867"/>
                  <a:gd name="f41" fmla="val 4537"/>
                  <a:gd name="f42" fmla="val 2773"/>
                  <a:gd name="f43" fmla="val 4726"/>
                  <a:gd name="f44" fmla="val 4884"/>
                  <a:gd name="f45" fmla="val 2615"/>
                  <a:gd name="f46" fmla="val 2426"/>
                  <a:gd name="f47" fmla="val 4096"/>
                  <a:gd name="f48" fmla="val 662"/>
                  <a:gd name="f49" fmla="val 3151"/>
                  <a:gd name="f50" fmla="val 2804"/>
                  <a:gd name="f51" fmla="*/ f0 1 4916"/>
                  <a:gd name="f52" fmla="*/ f1 1 4916"/>
                  <a:gd name="f53" fmla="val f2"/>
                  <a:gd name="f54" fmla="val f3"/>
                  <a:gd name="f55" fmla="+- f54 0 f53"/>
                  <a:gd name="f56" fmla="*/ f55 1 4916"/>
                  <a:gd name="f57" fmla="*/ f53 1 f56"/>
                  <a:gd name="f58" fmla="*/ f54 1 f56"/>
                  <a:gd name="f59" fmla="*/ f57 f51 1"/>
                  <a:gd name="f60" fmla="*/ f58 f51 1"/>
                  <a:gd name="f61" fmla="*/ f58 f52 1"/>
                  <a:gd name="f62" fmla="*/ f57 f52 1"/>
                </a:gdLst>
                <a:ahLst/>
                <a:cxnLst>
                  <a:cxn ang="3cd4">
                    <a:pos x="hc" y="t"/>
                  </a:cxn>
                  <a:cxn ang="0">
                    <a:pos x="r" y="vc"/>
                  </a:cxn>
                  <a:cxn ang="cd4">
                    <a:pos x="hc" y="b"/>
                  </a:cxn>
                  <a:cxn ang="cd2">
                    <a:pos x="l" y="vc"/>
                  </a:cxn>
                </a:cxnLst>
                <a:rect l="f59" t="f62" r="f60" b="f61"/>
                <a:pathLst>
                  <a:path w="4916" h="4916">
                    <a:moveTo>
                      <a:pt x="f4" y="f2"/>
                    </a:moveTo>
                    <a:lnTo>
                      <a:pt x="f4" y="f5"/>
                    </a:lnTo>
                    <a:lnTo>
                      <a:pt x="f6" y="f5"/>
                    </a:lnTo>
                    <a:cubicBezTo>
                      <a:pt x="f7" y="f5"/>
                      <a:pt x="f2" y="f8"/>
                      <a:pt x="f2" y="f9"/>
                    </a:cubicBezTo>
                    <a:cubicBezTo>
                      <a:pt x="f2" y="f10"/>
                      <a:pt x="f11" y="f12"/>
                      <a:pt x="f13" y="f12"/>
                    </a:cubicBezTo>
                    <a:lnTo>
                      <a:pt x="f4" y="f12"/>
                    </a:lnTo>
                    <a:lnTo>
                      <a:pt x="f4" y="f14"/>
                    </a:lnTo>
                    <a:lnTo>
                      <a:pt x="f15" y="f14"/>
                    </a:lnTo>
                    <a:cubicBezTo>
                      <a:pt x="f16" y="f14"/>
                      <a:pt x="f17" y="f18"/>
                      <a:pt x="f17" y="f19"/>
                    </a:cubicBezTo>
                    <a:cubicBezTo>
                      <a:pt x="f17" y="f20"/>
                      <a:pt x="f21" y="f22"/>
                      <a:pt x="f23" y="f22"/>
                    </a:cubicBezTo>
                    <a:cubicBezTo>
                      <a:pt x="f24" y="f22"/>
                      <a:pt x="f25" y="f20"/>
                      <a:pt x="f25" y="f19"/>
                    </a:cubicBezTo>
                    <a:cubicBezTo>
                      <a:pt x="f25" y="f26"/>
                      <a:pt x="f27" y="f28"/>
                      <a:pt x="f29" y="f28"/>
                    </a:cubicBezTo>
                    <a:lnTo>
                      <a:pt x="f30" y="f28"/>
                    </a:lnTo>
                    <a:lnTo>
                      <a:pt x="f30" y="f19"/>
                    </a:lnTo>
                    <a:cubicBezTo>
                      <a:pt x="f30" y="f20"/>
                      <a:pt x="f31" y="f22"/>
                      <a:pt x="f32" y="f22"/>
                    </a:cubicBezTo>
                    <a:cubicBezTo>
                      <a:pt x="f10" y="f22"/>
                      <a:pt x="f12" y="f20"/>
                      <a:pt x="f12" y="f19"/>
                    </a:cubicBezTo>
                    <a:lnTo>
                      <a:pt x="f12" y="f28"/>
                    </a:lnTo>
                    <a:lnTo>
                      <a:pt x="f33" y="f28"/>
                    </a:lnTo>
                    <a:cubicBezTo>
                      <a:pt x="f34" y="f28"/>
                      <a:pt x="f35" y="f26"/>
                      <a:pt x="f35" y="f19"/>
                    </a:cubicBezTo>
                    <a:cubicBezTo>
                      <a:pt x="f35" y="f20"/>
                      <a:pt x="f36" y="f22"/>
                      <a:pt x="f19" y="f22"/>
                    </a:cubicBezTo>
                    <a:cubicBezTo>
                      <a:pt x="f20" y="f22"/>
                      <a:pt x="f22" y="f20"/>
                      <a:pt x="f22" y="f19"/>
                    </a:cubicBezTo>
                    <a:cubicBezTo>
                      <a:pt x="f22" y="f37"/>
                      <a:pt x="f38" y="f14"/>
                      <a:pt x="f39" y="f14"/>
                    </a:cubicBezTo>
                    <a:lnTo>
                      <a:pt x="f40" y="f14"/>
                    </a:lnTo>
                    <a:lnTo>
                      <a:pt x="f40" y="f12"/>
                    </a:lnTo>
                    <a:lnTo>
                      <a:pt x="f41" y="f12"/>
                    </a:lnTo>
                    <a:lnTo>
                      <a:pt x="f41" y="f42"/>
                    </a:lnTo>
                    <a:cubicBezTo>
                      <a:pt x="f43" y="f42"/>
                      <a:pt x="f44" y="f45"/>
                      <a:pt x="f44" y="f46"/>
                    </a:cubicBezTo>
                    <a:cubicBezTo>
                      <a:pt x="f44" y="f8"/>
                      <a:pt x="f47" y="f48"/>
                      <a:pt x="f49" y="f48"/>
                    </a:cubicBezTo>
                    <a:lnTo>
                      <a:pt x="f50" y="f48"/>
                    </a:lnTo>
                    <a:lnTo>
                      <a:pt x="f50"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5" name="Google Shape;10424;p74">
                <a:extLst>
                  <a:ext uri="{FF2B5EF4-FFF2-40B4-BE49-F238E27FC236}">
                    <a16:creationId xmlns:a16="http://schemas.microsoft.com/office/drawing/2014/main" id="{1863FB88-C8C8-3219-F7C1-1B6768C7A997}"/>
                  </a:ext>
                </a:extLst>
              </p:cNvPr>
              <p:cNvSpPr/>
              <p:nvPr/>
            </p:nvSpPr>
            <p:spPr>
              <a:xfrm>
                <a:off x="7346874" y="3419289"/>
                <a:ext cx="128710" cy="46076"/>
              </a:xfrm>
              <a:custGeom>
                <a:avLst/>
                <a:gdLst>
                  <a:gd name="f0" fmla="val w"/>
                  <a:gd name="f1" fmla="val h"/>
                  <a:gd name="f2" fmla="val 0"/>
                  <a:gd name="f3" fmla="val 4222"/>
                  <a:gd name="f4" fmla="val 1418"/>
                  <a:gd name="f5" fmla="val 725"/>
                  <a:gd name="f6" fmla="val 315"/>
                  <a:gd name="f7" fmla="val 63"/>
                  <a:gd name="f8" fmla="val 1103"/>
                  <a:gd name="f9" fmla="val 378"/>
                  <a:gd name="f10" fmla="val 3875"/>
                  <a:gd name="f11" fmla="val 4064"/>
                  <a:gd name="f12" fmla="val 1260"/>
                  <a:gd name="f13" fmla="val 1071"/>
                  <a:gd name="f14" fmla="val 158"/>
                  <a:gd name="f15" fmla="*/ f0 1 4222"/>
                  <a:gd name="f16" fmla="*/ f1 1 1418"/>
                  <a:gd name="f17" fmla="val f2"/>
                  <a:gd name="f18" fmla="val f3"/>
                  <a:gd name="f19" fmla="val f4"/>
                  <a:gd name="f20" fmla="+- f19 0 f17"/>
                  <a:gd name="f21" fmla="+- f18 0 f17"/>
                  <a:gd name="f22" fmla="*/ f21 1 4222"/>
                  <a:gd name="f23" fmla="*/ f20 1 1418"/>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4222" h="1418">
                    <a:moveTo>
                      <a:pt x="f5" y="f2"/>
                    </a:moveTo>
                    <a:cubicBezTo>
                      <a:pt x="f6" y="f2"/>
                      <a:pt x="f2" y="f6"/>
                      <a:pt x="f2" y="f5"/>
                    </a:cubicBezTo>
                    <a:cubicBezTo>
                      <a:pt x="f7" y="f8"/>
                      <a:pt x="f9" y="f4"/>
                      <a:pt x="f5" y="f4"/>
                    </a:cubicBezTo>
                    <a:lnTo>
                      <a:pt x="f10" y="f4"/>
                    </a:lnTo>
                    <a:cubicBezTo>
                      <a:pt x="f11" y="f4"/>
                      <a:pt x="f3" y="f12"/>
                      <a:pt x="f3" y="f13"/>
                    </a:cubicBezTo>
                    <a:lnTo>
                      <a:pt x="f3" y="f9"/>
                    </a:lnTo>
                    <a:cubicBezTo>
                      <a:pt x="f3" y="f14"/>
                      <a:pt x="f11" y="f2"/>
                      <a:pt x="f10"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6" name="Google Shape;10425;p74">
                <a:extLst>
                  <a:ext uri="{FF2B5EF4-FFF2-40B4-BE49-F238E27FC236}">
                    <a16:creationId xmlns:a16="http://schemas.microsoft.com/office/drawing/2014/main" id="{BE45E138-10CB-B29E-BDD1-2A5FA2A42F4A}"/>
                  </a:ext>
                </a:extLst>
              </p:cNvPr>
              <p:cNvSpPr/>
              <p:nvPr/>
            </p:nvSpPr>
            <p:spPr>
              <a:xfrm>
                <a:off x="7368948" y="3488893"/>
                <a:ext cx="127796" cy="46104"/>
              </a:xfrm>
              <a:custGeom>
                <a:avLst/>
                <a:gdLst>
                  <a:gd name="f0" fmla="val w"/>
                  <a:gd name="f1" fmla="val h"/>
                  <a:gd name="f2" fmla="val 0"/>
                  <a:gd name="f3" fmla="val 4192"/>
                  <a:gd name="f4" fmla="val 1419"/>
                  <a:gd name="f5" fmla="val 694"/>
                  <a:gd name="f6" fmla="val 1"/>
                  <a:gd name="f7" fmla="val 316"/>
                  <a:gd name="f8" fmla="val 1103"/>
                  <a:gd name="f9" fmla="val 1418"/>
                  <a:gd name="f10" fmla="val 3845"/>
                  <a:gd name="f11" fmla="val 4065"/>
                  <a:gd name="f12" fmla="val 4191"/>
                  <a:gd name="f13" fmla="val 1261"/>
                  <a:gd name="f14" fmla="val 1072"/>
                  <a:gd name="f15" fmla="val 347"/>
                  <a:gd name="f16" fmla="val 158"/>
                  <a:gd name="f17" fmla="*/ f0 1 4192"/>
                  <a:gd name="f18" fmla="*/ f1 1 1419"/>
                  <a:gd name="f19" fmla="val f2"/>
                  <a:gd name="f20" fmla="val f3"/>
                  <a:gd name="f21" fmla="val f4"/>
                  <a:gd name="f22" fmla="+- f21 0 f19"/>
                  <a:gd name="f23" fmla="+- f20 0 f19"/>
                  <a:gd name="f24" fmla="*/ f23 1 4192"/>
                  <a:gd name="f25" fmla="*/ f22 1 1419"/>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4192" h="1419">
                    <a:moveTo>
                      <a:pt x="f5" y="f6"/>
                    </a:moveTo>
                    <a:cubicBezTo>
                      <a:pt x="f7" y="f6"/>
                      <a:pt x="f6" y="f7"/>
                      <a:pt x="f6" y="f5"/>
                    </a:cubicBezTo>
                    <a:cubicBezTo>
                      <a:pt x="f6" y="f8"/>
                      <a:pt x="f7" y="f9"/>
                      <a:pt x="f5" y="f9"/>
                    </a:cubicBezTo>
                    <a:lnTo>
                      <a:pt x="f10" y="f9"/>
                    </a:lnTo>
                    <a:cubicBezTo>
                      <a:pt x="f11" y="f9"/>
                      <a:pt x="f12" y="f13"/>
                      <a:pt x="f12" y="f14"/>
                    </a:cubicBezTo>
                    <a:lnTo>
                      <a:pt x="f12" y="f15"/>
                    </a:lnTo>
                    <a:cubicBezTo>
                      <a:pt x="f12" y="f16"/>
                      <a:pt x="f11" y="f6"/>
                      <a:pt x="f10"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7" name="Google Shape;10426;p74">
                <a:extLst>
                  <a:ext uri="{FF2B5EF4-FFF2-40B4-BE49-F238E27FC236}">
                    <a16:creationId xmlns:a16="http://schemas.microsoft.com/office/drawing/2014/main" id="{7509CB23-0284-67C6-7B74-1D75B57585CC}"/>
                  </a:ext>
                </a:extLst>
              </p:cNvPr>
              <p:cNvSpPr/>
              <p:nvPr/>
            </p:nvSpPr>
            <p:spPr>
              <a:xfrm>
                <a:off x="7348795" y="3622980"/>
                <a:ext cx="148891" cy="46104"/>
              </a:xfrm>
              <a:custGeom>
                <a:avLst/>
                <a:gdLst>
                  <a:gd name="f0" fmla="val w"/>
                  <a:gd name="f1" fmla="val h"/>
                  <a:gd name="f2" fmla="val 0"/>
                  <a:gd name="f3" fmla="val 4884"/>
                  <a:gd name="f4" fmla="val 1419"/>
                  <a:gd name="f5" fmla="val 1"/>
                  <a:gd name="f6" fmla="val 1418"/>
                  <a:gd name="f7" fmla="val 2773"/>
                  <a:gd name="f8" fmla="val 347"/>
                  <a:gd name="f9" fmla="val 568"/>
                  <a:gd name="f10" fmla="val 2615"/>
                  <a:gd name="f11" fmla="val 725"/>
                  <a:gd name="f12" fmla="val 2426"/>
                  <a:gd name="f13" fmla="val 2237"/>
                  <a:gd name="f14" fmla="val 2080"/>
                  <a:gd name="f15" fmla="*/ f0 1 4884"/>
                  <a:gd name="f16" fmla="*/ f1 1 1419"/>
                  <a:gd name="f17" fmla="val f2"/>
                  <a:gd name="f18" fmla="val f3"/>
                  <a:gd name="f19" fmla="val f4"/>
                  <a:gd name="f20" fmla="+- f19 0 f17"/>
                  <a:gd name="f21" fmla="+- f18 0 f17"/>
                  <a:gd name="f22" fmla="*/ f21 1 4884"/>
                  <a:gd name="f23" fmla="*/ f20 1 1419"/>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4884" h="1419">
                    <a:moveTo>
                      <a:pt x="f2" y="f5"/>
                    </a:moveTo>
                    <a:lnTo>
                      <a:pt x="f2" y="f6"/>
                    </a:lnTo>
                    <a:lnTo>
                      <a:pt x="f3" y="f6"/>
                    </a:lnTo>
                    <a:lnTo>
                      <a:pt x="f3" y="f5"/>
                    </a:lnTo>
                    <a:lnTo>
                      <a:pt x="f7" y="f5"/>
                    </a:lnTo>
                    <a:lnTo>
                      <a:pt x="f7" y="f8"/>
                    </a:lnTo>
                    <a:cubicBezTo>
                      <a:pt x="f7" y="f9"/>
                      <a:pt x="f10" y="f11"/>
                      <a:pt x="f12" y="f11"/>
                    </a:cubicBezTo>
                    <a:cubicBezTo>
                      <a:pt x="f13" y="f11"/>
                      <a:pt x="f14" y="f9"/>
                      <a:pt x="f14" y="f8"/>
                    </a:cubicBezTo>
                    <a:lnTo>
                      <a:pt x="f14"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8" name="Google Shape;10427;p74">
                <a:extLst>
                  <a:ext uri="{FF2B5EF4-FFF2-40B4-BE49-F238E27FC236}">
                    <a16:creationId xmlns:a16="http://schemas.microsoft.com/office/drawing/2014/main" id="{2CB5D30A-45FF-3D6F-2059-5CF422D7C194}"/>
                  </a:ext>
                </a:extLst>
              </p:cNvPr>
              <p:cNvSpPr/>
              <p:nvPr/>
            </p:nvSpPr>
            <p:spPr>
              <a:xfrm>
                <a:off x="7326694" y="3555434"/>
                <a:ext cx="171001" cy="44055"/>
              </a:xfrm>
              <a:custGeom>
                <a:avLst/>
                <a:gdLst>
                  <a:gd name="f0" fmla="val w"/>
                  <a:gd name="f1" fmla="val h"/>
                  <a:gd name="f2" fmla="val 0"/>
                  <a:gd name="f3" fmla="val 5609"/>
                  <a:gd name="f4" fmla="val 1356"/>
                  <a:gd name="f5" fmla="val 1"/>
                  <a:gd name="f6" fmla="val 1355"/>
                  <a:gd name="f7" fmla="val 347"/>
                  <a:gd name="f8" fmla="val 5577"/>
                  <a:gd name="f9" fmla="val 158"/>
                  <a:gd name="f10" fmla="val 5451"/>
                  <a:gd name="f11" fmla="val 5231"/>
                  <a:gd name="f12" fmla="*/ f0 1 5609"/>
                  <a:gd name="f13" fmla="*/ f1 1 1356"/>
                  <a:gd name="f14" fmla="val f2"/>
                  <a:gd name="f15" fmla="val f3"/>
                  <a:gd name="f16" fmla="val f4"/>
                  <a:gd name="f17" fmla="+- f16 0 f14"/>
                  <a:gd name="f18" fmla="+- f15 0 f14"/>
                  <a:gd name="f19" fmla="*/ f18 1 5609"/>
                  <a:gd name="f20" fmla="*/ f17 1 1356"/>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5609" h="1356">
                    <a:moveTo>
                      <a:pt x="f5" y="f2"/>
                    </a:moveTo>
                    <a:lnTo>
                      <a:pt x="f5" y="f6"/>
                    </a:lnTo>
                    <a:lnTo>
                      <a:pt x="f3" y="f6"/>
                    </a:lnTo>
                    <a:lnTo>
                      <a:pt x="f3" y="f7"/>
                    </a:lnTo>
                    <a:cubicBezTo>
                      <a:pt x="f8" y="f9"/>
                      <a:pt x="f10" y="f2"/>
                      <a:pt x="f1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9" name="Google Shape;10428;p74">
                <a:extLst>
                  <a:ext uri="{FF2B5EF4-FFF2-40B4-BE49-F238E27FC236}">
                    <a16:creationId xmlns:a16="http://schemas.microsoft.com/office/drawing/2014/main" id="{C626E9A0-B8B4-E77C-1C63-10972D3E2E9B}"/>
                  </a:ext>
                </a:extLst>
              </p:cNvPr>
              <p:cNvSpPr/>
              <p:nvPr/>
            </p:nvSpPr>
            <p:spPr>
              <a:xfrm>
                <a:off x="7348795" y="3692612"/>
                <a:ext cx="149870" cy="113659"/>
              </a:xfrm>
              <a:custGeom>
                <a:avLst/>
                <a:gdLst>
                  <a:gd name="f0" fmla="val w"/>
                  <a:gd name="f1" fmla="val h"/>
                  <a:gd name="f2" fmla="val 0"/>
                  <a:gd name="f3" fmla="val 4916"/>
                  <a:gd name="f4" fmla="val 3498"/>
                  <a:gd name="f5" fmla="val 3151"/>
                  <a:gd name="f6" fmla="val 3340"/>
                  <a:gd name="f7" fmla="val 158"/>
                  <a:gd name="f8" fmla="val 3497"/>
                  <a:gd name="f9" fmla="val 347"/>
                  <a:gd name="f10" fmla="val 536"/>
                  <a:gd name="f11" fmla="val 693"/>
                  <a:gd name="f12" fmla="val 1418"/>
                  <a:gd name="f13" fmla="val 4190"/>
                  <a:gd name="f14" fmla="val 4348"/>
                  <a:gd name="f15" fmla="val 4569"/>
                  <a:gd name="f16" fmla="val 4758"/>
                  <a:gd name="f17" fmla="val 4915"/>
                  <a:gd name="f18" fmla="val 2773"/>
                  <a:gd name="f19" fmla="val 2615"/>
                  <a:gd name="f20" fmla="val 2426"/>
                  <a:gd name="f21" fmla="val 2237"/>
                  <a:gd name="f22" fmla="val 2080"/>
                  <a:gd name="f23" fmla="*/ f0 1 4916"/>
                  <a:gd name="f24" fmla="*/ f1 1 3498"/>
                  <a:gd name="f25" fmla="val f2"/>
                  <a:gd name="f26" fmla="val f3"/>
                  <a:gd name="f27" fmla="val f4"/>
                  <a:gd name="f28" fmla="+- f27 0 f25"/>
                  <a:gd name="f29" fmla="+- f26 0 f25"/>
                  <a:gd name="f30" fmla="*/ f29 1 4916"/>
                  <a:gd name="f31" fmla="*/ f28 1 3498"/>
                  <a:gd name="f32" fmla="*/ f25 1 f30"/>
                  <a:gd name="f33" fmla="*/ f26 1 f30"/>
                  <a:gd name="f34" fmla="*/ f25 1 f31"/>
                  <a:gd name="f35" fmla="*/ f27 1 f31"/>
                  <a:gd name="f36" fmla="*/ f32 f23 1"/>
                  <a:gd name="f37" fmla="*/ f33 f23 1"/>
                  <a:gd name="f38" fmla="*/ f35 f24 1"/>
                  <a:gd name="f39" fmla="*/ f34 f24 1"/>
                </a:gdLst>
                <a:ahLst/>
                <a:cxnLst>
                  <a:cxn ang="3cd4">
                    <a:pos x="hc" y="t"/>
                  </a:cxn>
                  <a:cxn ang="0">
                    <a:pos x="r" y="vc"/>
                  </a:cxn>
                  <a:cxn ang="cd4">
                    <a:pos x="hc" y="b"/>
                  </a:cxn>
                  <a:cxn ang="cd2">
                    <a:pos x="l" y="vc"/>
                  </a:cxn>
                </a:cxnLst>
                <a:rect l="f36" t="f39" r="f37" b="f38"/>
                <a:pathLst>
                  <a:path w="4916" h="3498">
                    <a:moveTo>
                      <a:pt x="f2" y="f2"/>
                    </a:moveTo>
                    <a:lnTo>
                      <a:pt x="f2" y="f5"/>
                    </a:lnTo>
                    <a:cubicBezTo>
                      <a:pt x="f2" y="f6"/>
                      <a:pt x="f7" y="f8"/>
                      <a:pt x="f9" y="f8"/>
                    </a:cubicBezTo>
                    <a:cubicBezTo>
                      <a:pt x="f10" y="f8"/>
                      <a:pt x="f11" y="f6"/>
                      <a:pt x="f11" y="f5"/>
                    </a:cubicBezTo>
                    <a:lnTo>
                      <a:pt x="f11" y="f12"/>
                    </a:lnTo>
                    <a:lnTo>
                      <a:pt x="f13" y="f12"/>
                    </a:lnTo>
                    <a:lnTo>
                      <a:pt x="f13" y="f5"/>
                    </a:lnTo>
                    <a:cubicBezTo>
                      <a:pt x="f13" y="f6"/>
                      <a:pt x="f14" y="f8"/>
                      <a:pt x="f15" y="f8"/>
                    </a:cubicBezTo>
                    <a:cubicBezTo>
                      <a:pt x="f16" y="f8"/>
                      <a:pt x="f17" y="f6"/>
                      <a:pt x="f17" y="f5"/>
                    </a:cubicBezTo>
                    <a:lnTo>
                      <a:pt x="f17" y="f2"/>
                    </a:lnTo>
                    <a:lnTo>
                      <a:pt x="f18" y="f2"/>
                    </a:lnTo>
                    <a:lnTo>
                      <a:pt x="f18" y="f9"/>
                    </a:lnTo>
                    <a:cubicBezTo>
                      <a:pt x="f18" y="f10"/>
                      <a:pt x="f19" y="f11"/>
                      <a:pt x="f20" y="f11"/>
                    </a:cubicBezTo>
                    <a:cubicBezTo>
                      <a:pt x="f21" y="f11"/>
                      <a:pt x="f22" y="f10"/>
                      <a:pt x="f22" y="f9"/>
                    </a:cubicBezTo>
                    <a:lnTo>
                      <a:pt x="f22"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0" name="Google Shape;10429;p74">
                <a:extLst>
                  <a:ext uri="{FF2B5EF4-FFF2-40B4-BE49-F238E27FC236}">
                    <a16:creationId xmlns:a16="http://schemas.microsoft.com/office/drawing/2014/main" id="{044BAD71-4EC2-50D5-D47F-82B6B50E5A80}"/>
                  </a:ext>
                </a:extLst>
              </p:cNvPr>
              <p:cNvSpPr/>
              <p:nvPr/>
            </p:nvSpPr>
            <p:spPr>
              <a:xfrm>
                <a:off x="7200872" y="3487887"/>
                <a:ext cx="105695" cy="135130"/>
              </a:xfrm>
              <a:custGeom>
                <a:avLst/>
                <a:gdLst>
                  <a:gd name="f0" fmla="val w"/>
                  <a:gd name="f1" fmla="val h"/>
                  <a:gd name="f2" fmla="val 0"/>
                  <a:gd name="f3" fmla="val 3467"/>
                  <a:gd name="f4" fmla="val 4159"/>
                  <a:gd name="f5" fmla="val 1733"/>
                  <a:gd name="f6" fmla="val 788"/>
                  <a:gd name="f7" fmla="val 1"/>
                  <a:gd name="f8" fmla="val 3812"/>
                  <a:gd name="f9" fmla="val 4001"/>
                  <a:gd name="f10" fmla="val 158"/>
                  <a:gd name="f11" fmla="val 347"/>
                  <a:gd name="f12" fmla="val 3120"/>
                  <a:gd name="f13" fmla="val 3309"/>
                  <a:gd name="f14" fmla="val 3466"/>
                  <a:gd name="f15" fmla="val 2678"/>
                  <a:gd name="f16" fmla="*/ f0 1 3467"/>
                  <a:gd name="f17" fmla="*/ f1 1 4159"/>
                  <a:gd name="f18" fmla="val f2"/>
                  <a:gd name="f19" fmla="val f3"/>
                  <a:gd name="f20" fmla="val f4"/>
                  <a:gd name="f21" fmla="+- f20 0 f18"/>
                  <a:gd name="f22" fmla="+- f19 0 f18"/>
                  <a:gd name="f23" fmla="*/ f22 1 3467"/>
                  <a:gd name="f24" fmla="*/ f21 1 4159"/>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3467" h="4159">
                    <a:moveTo>
                      <a:pt x="f5" y="f2"/>
                    </a:moveTo>
                    <a:cubicBezTo>
                      <a:pt x="f6" y="f2"/>
                      <a:pt x="f7" y="f6"/>
                      <a:pt x="f7" y="f5"/>
                    </a:cubicBezTo>
                    <a:lnTo>
                      <a:pt x="f7" y="f8"/>
                    </a:lnTo>
                    <a:cubicBezTo>
                      <a:pt x="f7" y="f9"/>
                      <a:pt x="f10" y="f4"/>
                      <a:pt x="f11" y="f4"/>
                    </a:cubicBezTo>
                    <a:lnTo>
                      <a:pt x="f12" y="f4"/>
                    </a:lnTo>
                    <a:cubicBezTo>
                      <a:pt x="f13" y="f4"/>
                      <a:pt x="f14" y="f9"/>
                      <a:pt x="f14" y="f8"/>
                    </a:cubicBezTo>
                    <a:lnTo>
                      <a:pt x="f14" y="f5"/>
                    </a:lnTo>
                    <a:cubicBezTo>
                      <a:pt x="f14" y="f6"/>
                      <a:pt x="f1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21" name="Google Shape;10435;p74">
              <a:extLst>
                <a:ext uri="{FF2B5EF4-FFF2-40B4-BE49-F238E27FC236}">
                  <a16:creationId xmlns:a16="http://schemas.microsoft.com/office/drawing/2014/main" id="{C4C897AA-A841-7FCE-6FDD-B679A5FD79C2}"/>
                </a:ext>
              </a:extLst>
            </p:cNvPr>
            <p:cNvGrpSpPr/>
            <p:nvPr/>
          </p:nvGrpSpPr>
          <p:grpSpPr>
            <a:xfrm>
              <a:off x="7115229" y="3964728"/>
              <a:ext cx="532236" cy="525935"/>
              <a:chOff x="7115229" y="3964728"/>
              <a:chExt cx="532236" cy="525935"/>
            </a:xfrm>
          </p:grpSpPr>
          <p:sp>
            <p:nvSpPr>
              <p:cNvPr id="122" name="Google Shape;10436;p74">
                <a:extLst>
                  <a:ext uri="{FF2B5EF4-FFF2-40B4-BE49-F238E27FC236}">
                    <a16:creationId xmlns:a16="http://schemas.microsoft.com/office/drawing/2014/main" id="{D458B04F-AC9A-E7D7-F57F-5DD5DCAB836F}"/>
                  </a:ext>
                </a:extLst>
              </p:cNvPr>
              <p:cNvSpPr/>
              <p:nvPr/>
            </p:nvSpPr>
            <p:spPr>
              <a:xfrm>
                <a:off x="7365107" y="3964728"/>
                <a:ext cx="31089" cy="82798"/>
              </a:xfrm>
              <a:custGeom>
                <a:avLst/>
                <a:gdLst>
                  <a:gd name="f0" fmla="val w"/>
                  <a:gd name="f1" fmla="val h"/>
                  <a:gd name="f2" fmla="val 0"/>
                  <a:gd name="f3" fmla="val 694"/>
                  <a:gd name="f4" fmla="val 1733"/>
                  <a:gd name="f5" fmla="val 347"/>
                  <a:gd name="f6" fmla="val 158"/>
                  <a:gd name="f7" fmla="val 1355"/>
                  <a:gd name="f8" fmla="val 1576"/>
                  <a:gd name="f9" fmla="val 536"/>
                  <a:gd name="f10" fmla="val 693"/>
                  <a:gd name="f11" fmla="*/ f0 1 694"/>
                  <a:gd name="f12" fmla="*/ f1 1 1733"/>
                  <a:gd name="f13" fmla="val f2"/>
                  <a:gd name="f14" fmla="val f3"/>
                  <a:gd name="f15" fmla="val f4"/>
                  <a:gd name="f16" fmla="+- f15 0 f13"/>
                  <a:gd name="f17" fmla="+- f14 0 f13"/>
                  <a:gd name="f18" fmla="*/ f17 1 694"/>
                  <a:gd name="f19" fmla="*/ f16 1 1733"/>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694" h="1733">
                    <a:moveTo>
                      <a:pt x="f5" y="f2"/>
                    </a:moveTo>
                    <a:cubicBezTo>
                      <a:pt x="f6" y="f2"/>
                      <a:pt x="f2" y="f6"/>
                      <a:pt x="f2" y="f5"/>
                    </a:cubicBezTo>
                    <a:lnTo>
                      <a:pt x="f2" y="f7"/>
                    </a:lnTo>
                    <a:cubicBezTo>
                      <a:pt x="f2" y="f8"/>
                      <a:pt x="f6" y="f4"/>
                      <a:pt x="f5" y="f4"/>
                    </a:cubicBezTo>
                    <a:cubicBezTo>
                      <a:pt x="f9" y="f4"/>
                      <a:pt x="f10" y="f8"/>
                      <a:pt x="f10" y="f7"/>
                    </a:cubicBezTo>
                    <a:lnTo>
                      <a:pt x="f10" y="f5"/>
                    </a:lnTo>
                    <a:cubicBezTo>
                      <a:pt x="f10" y="f6"/>
                      <a:pt x="f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3" name="Google Shape;10437;p74">
                <a:extLst>
                  <a:ext uri="{FF2B5EF4-FFF2-40B4-BE49-F238E27FC236}">
                    <a16:creationId xmlns:a16="http://schemas.microsoft.com/office/drawing/2014/main" id="{497C6A59-9022-F618-2822-D68FD4E652FD}"/>
                  </a:ext>
                </a:extLst>
              </p:cNvPr>
              <p:cNvSpPr/>
              <p:nvPr/>
            </p:nvSpPr>
            <p:spPr>
              <a:xfrm>
                <a:off x="7240859" y="4029769"/>
                <a:ext cx="63578" cy="66275"/>
              </a:xfrm>
              <a:custGeom>
                <a:avLst/>
                <a:gdLst>
                  <a:gd name="f0" fmla="val w"/>
                  <a:gd name="f1" fmla="val h"/>
                  <a:gd name="f2" fmla="val 0"/>
                  <a:gd name="f3" fmla="val 1419"/>
                  <a:gd name="f4" fmla="val 1388"/>
                  <a:gd name="f5" fmla="val 363"/>
                  <a:gd name="f6" fmla="val 1"/>
                  <a:gd name="f7" fmla="val 276"/>
                  <a:gd name="f8" fmla="val 190"/>
                  <a:gd name="f9" fmla="val 40"/>
                  <a:gd name="f10" fmla="val 127"/>
                  <a:gd name="f11" fmla="val 119"/>
                  <a:gd name="f12" fmla="val 245"/>
                  <a:gd name="f13" fmla="val 466"/>
                  <a:gd name="f14" fmla="val 592"/>
                  <a:gd name="f15" fmla="val 820"/>
                  <a:gd name="f16" fmla="val 1316"/>
                  <a:gd name="f17" fmla="val 883"/>
                  <a:gd name="f18" fmla="val 1364"/>
                  <a:gd name="f19" fmla="val 969"/>
                  <a:gd name="f20" fmla="val 1387"/>
                  <a:gd name="f21" fmla="val 1056"/>
                  <a:gd name="f22" fmla="val 1143"/>
                  <a:gd name="f23" fmla="val 1229"/>
                  <a:gd name="f24" fmla="val 1292"/>
                  <a:gd name="f25" fmla="val 1418"/>
                  <a:gd name="f26" fmla="val 1190"/>
                  <a:gd name="f27" fmla="val 938"/>
                  <a:gd name="f28" fmla="val 844"/>
                  <a:gd name="f29" fmla="val 599"/>
                  <a:gd name="f30" fmla="val 536"/>
                  <a:gd name="f31" fmla="val 450"/>
                  <a:gd name="f32" fmla="*/ f0 1 1419"/>
                  <a:gd name="f33" fmla="*/ f1 1 1388"/>
                  <a:gd name="f34" fmla="val f2"/>
                  <a:gd name="f35" fmla="val f3"/>
                  <a:gd name="f36" fmla="val f4"/>
                  <a:gd name="f37" fmla="+- f36 0 f34"/>
                  <a:gd name="f38" fmla="+- f35 0 f34"/>
                  <a:gd name="f39" fmla="*/ f38 1 1419"/>
                  <a:gd name="f40" fmla="*/ f37 1 1388"/>
                  <a:gd name="f41" fmla="*/ f34 1 f39"/>
                  <a:gd name="f42" fmla="*/ f35 1 f39"/>
                  <a:gd name="f43" fmla="*/ f34 1 f40"/>
                  <a:gd name="f44" fmla="*/ f36 1 f40"/>
                  <a:gd name="f45" fmla="*/ f41 f32 1"/>
                  <a:gd name="f46" fmla="*/ f42 f32 1"/>
                  <a:gd name="f47" fmla="*/ f44 f33 1"/>
                  <a:gd name="f48" fmla="*/ f43 f33 1"/>
                </a:gdLst>
                <a:ahLst/>
                <a:cxnLst>
                  <a:cxn ang="3cd4">
                    <a:pos x="hc" y="t"/>
                  </a:cxn>
                  <a:cxn ang="0">
                    <a:pos x="r" y="vc"/>
                  </a:cxn>
                  <a:cxn ang="cd4">
                    <a:pos x="hc" y="b"/>
                  </a:cxn>
                  <a:cxn ang="cd2">
                    <a:pos x="l" y="vc"/>
                  </a:cxn>
                </a:cxnLst>
                <a:rect l="f45" t="f48" r="f46" b="f47"/>
                <a:pathLst>
                  <a:path w="1419" h="1388">
                    <a:moveTo>
                      <a:pt x="f5" y="f6"/>
                    </a:moveTo>
                    <a:cubicBezTo>
                      <a:pt x="f7" y="f6"/>
                      <a:pt x="f8" y="f9"/>
                      <a:pt x="f10" y="f11"/>
                    </a:cubicBezTo>
                    <a:cubicBezTo>
                      <a:pt x="f6" y="f12"/>
                      <a:pt x="f6" y="f13"/>
                      <a:pt x="f10" y="f14"/>
                    </a:cubicBezTo>
                    <a:lnTo>
                      <a:pt x="f15" y="f16"/>
                    </a:lnTo>
                    <a:cubicBezTo>
                      <a:pt x="f17" y="f18"/>
                      <a:pt x="f19" y="f20"/>
                      <a:pt x="f21" y="f20"/>
                    </a:cubicBezTo>
                    <a:cubicBezTo>
                      <a:pt x="f22" y="f20"/>
                      <a:pt x="f23" y="f18"/>
                      <a:pt x="f24" y="f16"/>
                    </a:cubicBezTo>
                    <a:cubicBezTo>
                      <a:pt x="f25" y="f26"/>
                      <a:pt x="f25" y="f27"/>
                      <a:pt x="f24" y="f28"/>
                    </a:cubicBezTo>
                    <a:lnTo>
                      <a:pt x="f29" y="f11"/>
                    </a:lnTo>
                    <a:cubicBezTo>
                      <a:pt x="f30" y="f9"/>
                      <a:pt x="f3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4" name="Google Shape;10438;p74">
                <a:extLst>
                  <a:ext uri="{FF2B5EF4-FFF2-40B4-BE49-F238E27FC236}">
                    <a16:creationId xmlns:a16="http://schemas.microsoft.com/office/drawing/2014/main" id="{F18580F2-D282-1C56-BD3A-02B127721625}"/>
                  </a:ext>
                </a:extLst>
              </p:cNvPr>
              <p:cNvSpPr/>
              <p:nvPr/>
            </p:nvSpPr>
            <p:spPr>
              <a:xfrm>
                <a:off x="7456822" y="4030336"/>
                <a:ext cx="63578" cy="65708"/>
              </a:xfrm>
              <a:custGeom>
                <a:avLst/>
                <a:gdLst>
                  <a:gd name="f0" fmla="val w"/>
                  <a:gd name="f1" fmla="val h"/>
                  <a:gd name="f2" fmla="val 0"/>
                  <a:gd name="f3" fmla="val 1419"/>
                  <a:gd name="f4" fmla="val 1376"/>
                  <a:gd name="f5" fmla="val 1054"/>
                  <a:gd name="f6" fmla="val 976"/>
                  <a:gd name="f7" fmla="val 894"/>
                  <a:gd name="f8" fmla="val 33"/>
                  <a:gd name="f9" fmla="val 820"/>
                  <a:gd name="f10" fmla="val 107"/>
                  <a:gd name="f11" fmla="val 95"/>
                  <a:gd name="f12" fmla="val 832"/>
                  <a:gd name="f13" fmla="val 1"/>
                  <a:gd name="f14" fmla="val 926"/>
                  <a:gd name="f15" fmla="val 1178"/>
                  <a:gd name="f16" fmla="val 1304"/>
                  <a:gd name="f17" fmla="val 158"/>
                  <a:gd name="f18" fmla="val 1352"/>
                  <a:gd name="f19" fmla="val 253"/>
                  <a:gd name="f20" fmla="val 1375"/>
                  <a:gd name="f21" fmla="val 344"/>
                  <a:gd name="f22" fmla="val 434"/>
                  <a:gd name="f23" fmla="val 521"/>
                  <a:gd name="f24" fmla="val 568"/>
                  <a:gd name="f25" fmla="val 1293"/>
                  <a:gd name="f26" fmla="val 580"/>
                  <a:gd name="f27" fmla="val 454"/>
                  <a:gd name="f28" fmla="val 233"/>
                  <a:gd name="f29" fmla="val 1226"/>
                  <a:gd name="f30" fmla="val 41"/>
                  <a:gd name="f31" fmla="val 1142"/>
                  <a:gd name="f32" fmla="*/ f0 1 1419"/>
                  <a:gd name="f33" fmla="*/ f1 1 1376"/>
                  <a:gd name="f34" fmla="val f2"/>
                  <a:gd name="f35" fmla="val f3"/>
                  <a:gd name="f36" fmla="val f4"/>
                  <a:gd name="f37" fmla="+- f36 0 f34"/>
                  <a:gd name="f38" fmla="+- f35 0 f34"/>
                  <a:gd name="f39" fmla="*/ f38 1 1419"/>
                  <a:gd name="f40" fmla="*/ f37 1 1376"/>
                  <a:gd name="f41" fmla="*/ f34 1 f39"/>
                  <a:gd name="f42" fmla="*/ f35 1 f39"/>
                  <a:gd name="f43" fmla="*/ f34 1 f40"/>
                  <a:gd name="f44" fmla="*/ f36 1 f40"/>
                  <a:gd name="f45" fmla="*/ f41 f32 1"/>
                  <a:gd name="f46" fmla="*/ f42 f32 1"/>
                  <a:gd name="f47" fmla="*/ f44 f33 1"/>
                  <a:gd name="f48" fmla="*/ f43 f33 1"/>
                </a:gdLst>
                <a:ahLst/>
                <a:cxnLst>
                  <a:cxn ang="3cd4">
                    <a:pos x="hc" y="t"/>
                  </a:cxn>
                  <a:cxn ang="0">
                    <a:pos x="r" y="vc"/>
                  </a:cxn>
                  <a:cxn ang="cd4">
                    <a:pos x="hc" y="b"/>
                  </a:cxn>
                  <a:cxn ang="cd2">
                    <a:pos x="l" y="vc"/>
                  </a:cxn>
                </a:cxnLst>
                <a:rect l="f45" t="f48" r="f46" b="f47"/>
                <a:pathLst>
                  <a:path w="1419" h="1376">
                    <a:moveTo>
                      <a:pt x="f5" y="f2"/>
                    </a:moveTo>
                    <a:cubicBezTo>
                      <a:pt x="f6" y="f2"/>
                      <a:pt x="f7" y="f8"/>
                      <a:pt x="f9" y="f10"/>
                    </a:cubicBezTo>
                    <a:lnTo>
                      <a:pt x="f11" y="f12"/>
                    </a:lnTo>
                    <a:cubicBezTo>
                      <a:pt x="f13" y="f14"/>
                      <a:pt x="f13" y="f15"/>
                      <a:pt x="f11" y="f16"/>
                    </a:cubicBezTo>
                    <a:cubicBezTo>
                      <a:pt x="f17" y="f18"/>
                      <a:pt x="f19" y="f20"/>
                      <a:pt x="f21" y="f20"/>
                    </a:cubicBezTo>
                    <a:cubicBezTo>
                      <a:pt x="f22" y="f20"/>
                      <a:pt x="f23" y="f18"/>
                      <a:pt x="f24" y="f16"/>
                    </a:cubicBezTo>
                    <a:lnTo>
                      <a:pt x="f25" y="f26"/>
                    </a:lnTo>
                    <a:cubicBezTo>
                      <a:pt x="f3" y="f27"/>
                      <a:pt x="f3" y="f28"/>
                      <a:pt x="f25" y="f10"/>
                    </a:cubicBezTo>
                    <a:cubicBezTo>
                      <a:pt x="f29" y="f30"/>
                      <a:pt x="f3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5" name="Google Shape;10439;p74">
                <a:extLst>
                  <a:ext uri="{FF2B5EF4-FFF2-40B4-BE49-F238E27FC236}">
                    <a16:creationId xmlns:a16="http://schemas.microsoft.com/office/drawing/2014/main" id="{445A71B7-91FF-4190-4D01-BC734E4CB54D}"/>
                  </a:ext>
                </a:extLst>
              </p:cNvPr>
              <p:cNvSpPr/>
              <p:nvPr/>
            </p:nvSpPr>
            <p:spPr>
              <a:xfrm>
                <a:off x="7583887" y="4194892"/>
                <a:ext cx="63578" cy="231736"/>
              </a:xfrm>
              <a:custGeom>
                <a:avLst/>
                <a:gdLst>
                  <a:gd name="f0" fmla="val w"/>
                  <a:gd name="f1" fmla="val h"/>
                  <a:gd name="f2" fmla="val 0"/>
                  <a:gd name="f3" fmla="val 1419"/>
                  <a:gd name="f4" fmla="val 4853"/>
                  <a:gd name="f5" fmla="val 1"/>
                  <a:gd name="f6" fmla="val 4852"/>
                  <a:gd name="f7" fmla="val 1040"/>
                  <a:gd name="f8" fmla="val 1261"/>
                  <a:gd name="f9" fmla="val 1418"/>
                  <a:gd name="f10" fmla="val 4695"/>
                  <a:gd name="f11" fmla="val 4506"/>
                  <a:gd name="f12" fmla="val 316"/>
                  <a:gd name="f13" fmla="val 1355"/>
                  <a:gd name="f14" fmla="val 158"/>
                  <a:gd name="f15" fmla="val 1198"/>
                  <a:gd name="f16" fmla="*/ f0 1 1419"/>
                  <a:gd name="f17" fmla="*/ f1 1 4853"/>
                  <a:gd name="f18" fmla="val f2"/>
                  <a:gd name="f19" fmla="val f3"/>
                  <a:gd name="f20" fmla="val f4"/>
                  <a:gd name="f21" fmla="+- f20 0 f18"/>
                  <a:gd name="f22" fmla="+- f19 0 f18"/>
                  <a:gd name="f23" fmla="*/ f22 1 1419"/>
                  <a:gd name="f24" fmla="*/ f21 1 4853"/>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419" h="4853">
                    <a:moveTo>
                      <a:pt x="f2" y="f5"/>
                    </a:moveTo>
                    <a:lnTo>
                      <a:pt x="f2" y="f6"/>
                    </a:lnTo>
                    <a:lnTo>
                      <a:pt x="f7" y="f6"/>
                    </a:lnTo>
                    <a:cubicBezTo>
                      <a:pt x="f8" y="f6"/>
                      <a:pt x="f9" y="f10"/>
                      <a:pt x="f9" y="f11"/>
                    </a:cubicBezTo>
                    <a:lnTo>
                      <a:pt x="f9" y="f12"/>
                    </a:lnTo>
                    <a:cubicBezTo>
                      <a:pt x="f13" y="f14"/>
                      <a:pt x="f15" y="f5"/>
                      <a:pt x="f7"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6" name="Google Shape;10440;p74">
                <a:extLst>
                  <a:ext uri="{FF2B5EF4-FFF2-40B4-BE49-F238E27FC236}">
                    <a16:creationId xmlns:a16="http://schemas.microsoft.com/office/drawing/2014/main" id="{5762A1B4-BA43-BCED-5B59-6F690CBDDF0D}"/>
                  </a:ext>
                </a:extLst>
              </p:cNvPr>
              <p:cNvSpPr/>
              <p:nvPr/>
            </p:nvSpPr>
            <p:spPr>
              <a:xfrm>
                <a:off x="7115229" y="4196227"/>
                <a:ext cx="63578" cy="231882"/>
              </a:xfrm>
              <a:custGeom>
                <a:avLst/>
                <a:gdLst>
                  <a:gd name="f0" fmla="val 360"/>
                  <a:gd name="f1" fmla="val w"/>
                  <a:gd name="f2" fmla="val h"/>
                  <a:gd name="f3" fmla="val 0"/>
                  <a:gd name="f4" fmla="val 1419"/>
                  <a:gd name="f5" fmla="val 4856"/>
                  <a:gd name="f6" fmla="val 323"/>
                  <a:gd name="f7" fmla="val 132"/>
                  <a:gd name="f8" fmla="val 1"/>
                  <a:gd name="f9" fmla="val 149"/>
                  <a:gd name="f10" fmla="val 351"/>
                  <a:gd name="f11" fmla="val 4509"/>
                  <a:gd name="f12" fmla="val 4698"/>
                  <a:gd name="f13" fmla="val 158"/>
                  <a:gd name="f14" fmla="val 379"/>
                  <a:gd name="f15" fmla="val 1418"/>
                  <a:gd name="f16" fmla="val 4"/>
                  <a:gd name="f17" fmla="val 341"/>
                  <a:gd name="f18" fmla="*/ f1 1 1419"/>
                  <a:gd name="f19" fmla="*/ f2 1 4856"/>
                  <a:gd name="f20" fmla="val f3"/>
                  <a:gd name="f21" fmla="val f4"/>
                  <a:gd name="f22" fmla="val f5"/>
                  <a:gd name="f23" fmla="+- f22 0 f20"/>
                  <a:gd name="f24" fmla="+- f21 0 f20"/>
                  <a:gd name="f25" fmla="*/ f24 1 1419"/>
                  <a:gd name="f26" fmla="*/ f23 1 4856"/>
                  <a:gd name="f27" fmla="*/ f20 1 f25"/>
                  <a:gd name="f28" fmla="*/ f21 1 f25"/>
                  <a:gd name="f29" fmla="*/ f20 1 f26"/>
                  <a:gd name="f30" fmla="*/ f22 1 f26"/>
                  <a:gd name="f31" fmla="*/ f27 f18 1"/>
                  <a:gd name="f32" fmla="*/ f28 f18 1"/>
                  <a:gd name="f33" fmla="*/ f30 f19 1"/>
                  <a:gd name="f34" fmla="*/ f29 f19 1"/>
                </a:gdLst>
                <a:ahLst/>
                <a:cxnLst>
                  <a:cxn ang="3cd4">
                    <a:pos x="hc" y="t"/>
                  </a:cxn>
                  <a:cxn ang="0">
                    <a:pos x="r" y="vc"/>
                  </a:cxn>
                  <a:cxn ang="cd4">
                    <a:pos x="hc" y="b"/>
                  </a:cxn>
                  <a:cxn ang="cd2">
                    <a:pos x="l" y="vc"/>
                  </a:cxn>
                </a:cxnLst>
                <a:rect l="f31" t="f34" r="f32" b="f33"/>
                <a:pathLst>
                  <a:path w="1419" h="4856">
                    <a:moveTo>
                      <a:pt x="f6" y="f3"/>
                    </a:moveTo>
                    <a:cubicBezTo>
                      <a:pt x="f7" y="f3"/>
                      <a:pt x="f8" y="f9"/>
                      <a:pt x="f8" y="f10"/>
                    </a:cubicBezTo>
                    <a:lnTo>
                      <a:pt x="f8" y="f11"/>
                    </a:lnTo>
                    <a:cubicBezTo>
                      <a:pt x="f8" y="f12"/>
                      <a:pt x="f13" y="f5"/>
                      <a:pt x="f14" y="f5"/>
                    </a:cubicBezTo>
                    <a:lnTo>
                      <a:pt x="f15" y="f5"/>
                    </a:lnTo>
                    <a:lnTo>
                      <a:pt x="f15" y="f16"/>
                    </a:lnTo>
                    <a:lnTo>
                      <a:pt x="f14" y="f16"/>
                    </a:lnTo>
                    <a:cubicBezTo>
                      <a:pt x="f0" y="f8"/>
                      <a:pt x="f17" y="f3"/>
                      <a:pt x="f6" y="f3"/>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7" name="Google Shape;10441;p74">
                <a:extLst>
                  <a:ext uri="{FF2B5EF4-FFF2-40B4-BE49-F238E27FC236}">
                    <a16:creationId xmlns:a16="http://schemas.microsoft.com/office/drawing/2014/main" id="{B3DB79B7-84CD-6AF2-3656-8CC57796D69E}"/>
                  </a:ext>
                </a:extLst>
              </p:cNvPr>
              <p:cNvSpPr/>
              <p:nvPr/>
            </p:nvSpPr>
            <p:spPr>
              <a:xfrm>
                <a:off x="7293108" y="4212942"/>
                <a:ext cx="256955" cy="198644"/>
              </a:xfrm>
              <a:custGeom>
                <a:avLst/>
                <a:gdLst>
                  <a:gd name="f0" fmla="val w"/>
                  <a:gd name="f1" fmla="val h"/>
                  <a:gd name="f2" fmla="val 0"/>
                  <a:gd name="f3" fmla="val 5735"/>
                  <a:gd name="f4" fmla="val 4160"/>
                  <a:gd name="f5" fmla="val 1639"/>
                  <a:gd name="f6" fmla="val 1"/>
                  <a:gd name="f7" fmla="val 1450"/>
                  <a:gd name="f8" fmla="val 1198"/>
                  <a:gd name="f9" fmla="val 158"/>
                  <a:gd name="f10" fmla="val 1072"/>
                  <a:gd name="f11" fmla="val 379"/>
                  <a:gd name="f12" fmla="val 2490"/>
                  <a:gd name="f13" fmla="val 2584"/>
                  <a:gd name="f14" fmla="val 378"/>
                  <a:gd name="f15" fmla="val 2616"/>
                  <a:gd name="f16" fmla="val 567"/>
                  <a:gd name="f17" fmla="val 1544"/>
                  <a:gd name="f18" fmla="val 2364"/>
                  <a:gd name="f19" fmla="val 1796"/>
                  <a:gd name="f20" fmla="val 1891"/>
                  <a:gd name="f21" fmla="val 2017"/>
                  <a:gd name="f22" fmla="val 1418"/>
                  <a:gd name="f23" fmla="val 2710"/>
                  <a:gd name="f24" fmla="val 2899"/>
                  <a:gd name="f25" fmla="val 3056"/>
                  <a:gd name="f26" fmla="val 1481"/>
                  <a:gd name="f27" fmla="val 3182"/>
                  <a:gd name="f28" fmla="val 1607"/>
                  <a:gd name="f29" fmla="val 5734"/>
                  <a:gd name="f30" fmla="val 4159"/>
                  <a:gd name="f31" fmla="*/ f0 1 5735"/>
                  <a:gd name="f32" fmla="*/ f1 1 4160"/>
                  <a:gd name="f33" fmla="val f2"/>
                  <a:gd name="f34" fmla="val f3"/>
                  <a:gd name="f35" fmla="val f4"/>
                  <a:gd name="f36" fmla="+- f35 0 f33"/>
                  <a:gd name="f37" fmla="+- f34 0 f33"/>
                  <a:gd name="f38" fmla="*/ f37 1 5735"/>
                  <a:gd name="f39" fmla="*/ f36 1 4160"/>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5735" h="4160">
                    <a:moveTo>
                      <a:pt x="f5" y="f6"/>
                    </a:moveTo>
                    <a:cubicBezTo>
                      <a:pt x="f7" y="f6"/>
                      <a:pt x="f8" y="f9"/>
                      <a:pt x="f10" y="f11"/>
                    </a:cubicBezTo>
                    <a:lnTo>
                      <a:pt x="f2" y="f12"/>
                    </a:lnTo>
                    <a:cubicBezTo>
                      <a:pt x="f9" y="f13"/>
                      <a:pt x="f14" y="f15"/>
                      <a:pt x="f16" y="f15"/>
                    </a:cubicBezTo>
                    <a:cubicBezTo>
                      <a:pt x="f10" y="f15"/>
                      <a:pt x="f17" y="f18"/>
                      <a:pt x="f19" y="f20"/>
                    </a:cubicBezTo>
                    <a:lnTo>
                      <a:pt x="f21" y="f22"/>
                    </a:lnTo>
                    <a:lnTo>
                      <a:pt x="f23" y="f22"/>
                    </a:lnTo>
                    <a:cubicBezTo>
                      <a:pt x="f24" y="f22"/>
                      <a:pt x="f25" y="f26"/>
                      <a:pt x="f27" y="f28"/>
                    </a:cubicBezTo>
                    <a:lnTo>
                      <a:pt x="f29" y="f30"/>
                    </a:lnTo>
                    <a:lnTo>
                      <a:pt x="f29"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8" name="Google Shape;10442;p74">
                <a:extLst>
                  <a:ext uri="{FF2B5EF4-FFF2-40B4-BE49-F238E27FC236}">
                    <a16:creationId xmlns:a16="http://schemas.microsoft.com/office/drawing/2014/main" id="{2B06FBBD-5E87-0C28-8BFF-89329FFACE31}"/>
                  </a:ext>
                </a:extLst>
              </p:cNvPr>
              <p:cNvSpPr/>
              <p:nvPr/>
            </p:nvSpPr>
            <p:spPr>
              <a:xfrm>
                <a:off x="7206989" y="4130189"/>
                <a:ext cx="314837" cy="360474"/>
              </a:xfrm>
              <a:custGeom>
                <a:avLst/>
                <a:gdLst>
                  <a:gd name="f0" fmla="val w"/>
                  <a:gd name="f1" fmla="val h"/>
                  <a:gd name="f2" fmla="val 0"/>
                  <a:gd name="f3" fmla="val 7027"/>
                  <a:gd name="f4" fmla="val 7549"/>
                  <a:gd name="f5" fmla="val 2206"/>
                  <a:gd name="f6" fmla="val 1"/>
                  <a:gd name="f7" fmla="val 1828"/>
                  <a:gd name="f8" fmla="val 1481"/>
                  <a:gd name="f9" fmla="val 221"/>
                  <a:gd name="f10" fmla="val 1261"/>
                  <a:gd name="f11" fmla="val 568"/>
                  <a:gd name="f12" fmla="val 946"/>
                  <a:gd name="f13" fmla="val 1198"/>
                  <a:gd name="f14" fmla="val 914"/>
                  <a:gd name="f15" fmla="val 1324"/>
                  <a:gd name="f16" fmla="val 757"/>
                  <a:gd name="f17" fmla="val 1419"/>
                  <a:gd name="f18" fmla="val 631"/>
                  <a:gd name="f19" fmla="val 6239"/>
                  <a:gd name="f20" fmla="val 1576"/>
                  <a:gd name="f21" fmla="val 2584"/>
                  <a:gd name="f22" fmla="val 7247"/>
                  <a:gd name="f23" fmla="val 2768"/>
                  <a:gd name="f24" fmla="val 7431"/>
                  <a:gd name="f25" fmla="val 3054"/>
                  <a:gd name="f26" fmla="val 7548"/>
                  <a:gd name="f27" fmla="val 3330"/>
                  <a:gd name="f28" fmla="val 3431"/>
                  <a:gd name="f29" fmla="val 3531"/>
                  <a:gd name="f30" fmla="val 7533"/>
                  <a:gd name="f31" fmla="val 3624"/>
                  <a:gd name="f32" fmla="val 7499"/>
                  <a:gd name="f33" fmla="val 6585"/>
                  <a:gd name="f34" fmla="val 6554"/>
                  <a:gd name="f35" fmla="val 6743"/>
                  <a:gd name="f36" fmla="val 6522"/>
                  <a:gd name="f37" fmla="val 6900"/>
                  <a:gd name="f38" fmla="val 6396"/>
                  <a:gd name="f39" fmla="val 7026"/>
                  <a:gd name="f40" fmla="val 6302"/>
                  <a:gd name="f41" fmla="val 4537"/>
                  <a:gd name="f42" fmla="val 3813"/>
                  <a:gd name="f43" fmla="val 4380"/>
                  <a:gd name="f44" fmla="val 4348"/>
                  <a:gd name="f45" fmla="val 3844"/>
                  <a:gd name="f46" fmla="val 4033"/>
                  <a:gd name="f47" fmla="val 4506"/>
                  <a:gd name="f48" fmla="val 3340"/>
                  <a:gd name="f49" fmla="val 4947"/>
                  <a:gd name="f50" fmla="val 2647"/>
                  <a:gd name="f51" fmla="val 5042"/>
                  <a:gd name="f52" fmla="val 2601"/>
                  <a:gd name="f53" fmla="val 5044"/>
                  <a:gd name="f54" fmla="val 2556"/>
                  <a:gd name="f55" fmla="val 5046"/>
                  <a:gd name="f56" fmla="val 2511"/>
                  <a:gd name="f57" fmla="val 2046"/>
                  <a:gd name="f58" fmla="val 1698"/>
                  <a:gd name="f59" fmla="val 4899"/>
                  <a:gd name="f60" fmla="val 4727"/>
                  <a:gd name="f61" fmla="val 1103"/>
                  <a:gd name="f62" fmla="val 4632"/>
                  <a:gd name="f63" fmla="val 1040"/>
                  <a:gd name="f64" fmla="val 4412"/>
                  <a:gd name="f65" fmla="val 1166"/>
                  <a:gd name="f66" fmla="val 4254"/>
                  <a:gd name="f67" fmla="val 2363"/>
                  <a:gd name="f68" fmla="val 1797"/>
                  <a:gd name="f69" fmla="val 2615"/>
                  <a:gd name="f70" fmla="val 3088"/>
                  <a:gd name="f71" fmla="val 1041"/>
                  <a:gd name="f72" fmla="val 3592"/>
                  <a:gd name="f73" fmla="val 5104"/>
                  <a:gd name="f74" fmla="val 5167"/>
                  <a:gd name="f75" fmla="val 852"/>
                  <a:gd name="f76" fmla="val 5262"/>
                  <a:gd name="f77" fmla="val 347"/>
                  <a:gd name="f78" fmla="val 158"/>
                  <a:gd name="f79" fmla="val 4884"/>
                  <a:gd name="f80" fmla="*/ f0 1 7027"/>
                  <a:gd name="f81" fmla="*/ f1 1 7549"/>
                  <a:gd name="f82" fmla="val f2"/>
                  <a:gd name="f83" fmla="val f3"/>
                  <a:gd name="f84" fmla="val f4"/>
                  <a:gd name="f85" fmla="+- f84 0 f82"/>
                  <a:gd name="f86" fmla="+- f83 0 f82"/>
                  <a:gd name="f87" fmla="*/ f86 1 7027"/>
                  <a:gd name="f88" fmla="*/ f85 1 7549"/>
                  <a:gd name="f89" fmla="*/ f82 1 f87"/>
                  <a:gd name="f90" fmla="*/ f83 1 f87"/>
                  <a:gd name="f91" fmla="*/ f82 1 f88"/>
                  <a:gd name="f92" fmla="*/ f84 1 f88"/>
                  <a:gd name="f93" fmla="*/ f89 f80 1"/>
                  <a:gd name="f94" fmla="*/ f90 f80 1"/>
                  <a:gd name="f95" fmla="*/ f92 f81 1"/>
                  <a:gd name="f96" fmla="*/ f91 f81 1"/>
                </a:gdLst>
                <a:ahLst/>
                <a:cxnLst>
                  <a:cxn ang="3cd4">
                    <a:pos x="hc" y="t"/>
                  </a:cxn>
                  <a:cxn ang="0">
                    <a:pos x="r" y="vc"/>
                  </a:cxn>
                  <a:cxn ang="cd4">
                    <a:pos x="hc" y="b"/>
                  </a:cxn>
                  <a:cxn ang="cd2">
                    <a:pos x="l" y="vc"/>
                  </a:cxn>
                </a:cxnLst>
                <a:rect l="f93" t="f96" r="f94" b="f95"/>
                <a:pathLst>
                  <a:path w="7027" h="7549">
                    <a:moveTo>
                      <a:pt x="f5" y="f6"/>
                    </a:moveTo>
                    <a:cubicBezTo>
                      <a:pt x="f7" y="f6"/>
                      <a:pt x="f8" y="f9"/>
                      <a:pt x="f10" y="f11"/>
                    </a:cubicBezTo>
                    <a:lnTo>
                      <a:pt x="f12" y="f13"/>
                    </a:lnTo>
                    <a:cubicBezTo>
                      <a:pt x="f14" y="f15"/>
                      <a:pt x="f16" y="f17"/>
                      <a:pt x="f18" y="f17"/>
                    </a:cubicBezTo>
                    <a:lnTo>
                      <a:pt x="f6" y="f17"/>
                    </a:lnTo>
                    <a:lnTo>
                      <a:pt x="f6" y="f19"/>
                    </a:lnTo>
                    <a:lnTo>
                      <a:pt x="f20" y="f19"/>
                    </a:lnTo>
                    <a:lnTo>
                      <a:pt x="f21" y="f22"/>
                    </a:lnTo>
                    <a:cubicBezTo>
                      <a:pt x="f23" y="f24"/>
                      <a:pt x="f25" y="f26"/>
                      <a:pt x="f27" y="f26"/>
                    </a:cubicBezTo>
                    <a:cubicBezTo>
                      <a:pt x="f28" y="f26"/>
                      <a:pt x="f29" y="f30"/>
                      <a:pt x="f31" y="f32"/>
                    </a:cubicBezTo>
                    <a:lnTo>
                      <a:pt x="f33" y="f34"/>
                    </a:lnTo>
                    <a:cubicBezTo>
                      <a:pt x="f35" y="f36"/>
                      <a:pt x="f37" y="f38"/>
                      <a:pt x="f39" y="f40"/>
                    </a:cubicBezTo>
                    <a:lnTo>
                      <a:pt x="f41" y="f42"/>
                    </a:lnTo>
                    <a:lnTo>
                      <a:pt x="f43" y="f42"/>
                    </a:lnTo>
                    <a:lnTo>
                      <a:pt x="f44" y="f45"/>
                    </a:lnTo>
                    <a:cubicBezTo>
                      <a:pt x="f46" y="f47"/>
                      <a:pt x="f48" y="f49"/>
                      <a:pt x="f50" y="f51"/>
                    </a:cubicBezTo>
                    <a:cubicBezTo>
                      <a:pt x="f52" y="f53"/>
                      <a:pt x="f54" y="f55"/>
                      <a:pt x="f56" y="f55"/>
                    </a:cubicBezTo>
                    <a:cubicBezTo>
                      <a:pt x="f57" y="f55"/>
                      <a:pt x="f58" y="f59"/>
                      <a:pt x="f15" y="f60"/>
                    </a:cubicBezTo>
                    <a:cubicBezTo>
                      <a:pt x="f61" y="f62"/>
                      <a:pt x="f63" y="f64"/>
                      <a:pt x="f65" y="f66"/>
                    </a:cubicBezTo>
                    <a:lnTo>
                      <a:pt x="f67" y="f68"/>
                    </a:lnTo>
                    <a:cubicBezTo>
                      <a:pt x="f69" y="f15"/>
                      <a:pt x="f70" y="f71"/>
                      <a:pt x="f72" y="f71"/>
                    </a:cubicBezTo>
                    <a:lnTo>
                      <a:pt x="f73" y="f71"/>
                    </a:lnTo>
                    <a:cubicBezTo>
                      <a:pt x="f74" y="f75"/>
                      <a:pt x="f76" y="f18"/>
                      <a:pt x="f76" y="f77"/>
                    </a:cubicBezTo>
                    <a:cubicBezTo>
                      <a:pt x="f76" y="f78"/>
                      <a:pt x="f73" y="f6"/>
                      <a:pt x="f79"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29" name="Google Shape;10443;p74">
              <a:extLst>
                <a:ext uri="{FF2B5EF4-FFF2-40B4-BE49-F238E27FC236}">
                  <a16:creationId xmlns:a16="http://schemas.microsoft.com/office/drawing/2014/main" id="{8946D8D3-5C51-F933-FA45-04602BF2B5E9}"/>
                </a:ext>
              </a:extLst>
            </p:cNvPr>
            <p:cNvGrpSpPr/>
            <p:nvPr/>
          </p:nvGrpSpPr>
          <p:grpSpPr>
            <a:xfrm>
              <a:off x="8485796" y="3337175"/>
              <a:ext cx="413345" cy="440549"/>
              <a:chOff x="8485796" y="3337175"/>
              <a:chExt cx="413345" cy="440549"/>
            </a:xfrm>
          </p:grpSpPr>
          <p:sp>
            <p:nvSpPr>
              <p:cNvPr id="130" name="Google Shape;10444;p74">
                <a:extLst>
                  <a:ext uri="{FF2B5EF4-FFF2-40B4-BE49-F238E27FC236}">
                    <a16:creationId xmlns:a16="http://schemas.microsoft.com/office/drawing/2014/main" id="{1D934576-F1BD-7C10-5556-B0DDE2BDB4D9}"/>
                  </a:ext>
                </a:extLst>
              </p:cNvPr>
              <p:cNvSpPr/>
              <p:nvPr/>
            </p:nvSpPr>
            <p:spPr>
              <a:xfrm>
                <a:off x="8522079" y="3337175"/>
                <a:ext cx="120965" cy="128921"/>
              </a:xfrm>
              <a:custGeom>
                <a:avLst/>
                <a:gdLst>
                  <a:gd name="f0" fmla="val w"/>
                  <a:gd name="f1" fmla="val h"/>
                  <a:gd name="f2" fmla="val 0"/>
                  <a:gd name="f3" fmla="val 3467"/>
                  <a:gd name="f4" fmla="val 1733"/>
                  <a:gd name="f5" fmla="val 1"/>
                  <a:gd name="f6" fmla="val 788"/>
                  <a:gd name="f7" fmla="val 2679"/>
                  <a:gd name="f8" fmla="val 3466"/>
                  <a:gd name="f9" fmla="val 2678"/>
                  <a:gd name="f10" fmla="*/ f0 1 3467"/>
                  <a:gd name="f11" fmla="*/ f1 1 3467"/>
                  <a:gd name="f12" fmla="val f2"/>
                  <a:gd name="f13" fmla="val f3"/>
                  <a:gd name="f14" fmla="+- f13 0 f12"/>
                  <a:gd name="f15" fmla="*/ f14 1 3467"/>
                  <a:gd name="f16" fmla="*/ f12 1 f15"/>
                  <a:gd name="f17" fmla="*/ f13 1 f15"/>
                  <a:gd name="f18" fmla="*/ f16 f10 1"/>
                  <a:gd name="f19" fmla="*/ f17 f10 1"/>
                  <a:gd name="f20" fmla="*/ f17 f11 1"/>
                  <a:gd name="f21" fmla="*/ f16 f11 1"/>
                </a:gdLst>
                <a:ahLst/>
                <a:cxnLst>
                  <a:cxn ang="3cd4">
                    <a:pos x="hc" y="t"/>
                  </a:cxn>
                  <a:cxn ang="0">
                    <a:pos x="r" y="vc"/>
                  </a:cxn>
                  <a:cxn ang="cd4">
                    <a:pos x="hc" y="b"/>
                  </a:cxn>
                  <a:cxn ang="cd2">
                    <a:pos x="l" y="vc"/>
                  </a:cxn>
                </a:cxnLst>
                <a:rect l="f18" t="f21" r="f19" b="f20"/>
                <a:pathLst>
                  <a:path w="3467" h="3467">
                    <a:moveTo>
                      <a:pt x="f4" y="f5"/>
                    </a:moveTo>
                    <a:cubicBezTo>
                      <a:pt x="f6" y="f5"/>
                      <a:pt x="f5" y="f6"/>
                      <a:pt x="f5" y="f4"/>
                    </a:cubicBezTo>
                    <a:cubicBezTo>
                      <a:pt x="f5" y="f7"/>
                      <a:pt x="f6" y="f8"/>
                      <a:pt x="f4" y="f8"/>
                    </a:cubicBezTo>
                    <a:cubicBezTo>
                      <a:pt x="f9" y="f8"/>
                      <a:pt x="f8" y="f7"/>
                      <a:pt x="f8" y="f4"/>
                    </a:cubicBezTo>
                    <a:cubicBezTo>
                      <a:pt x="f8" y="f6"/>
                      <a:pt x="f9"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1" name="Google Shape;10445;p74">
                <a:extLst>
                  <a:ext uri="{FF2B5EF4-FFF2-40B4-BE49-F238E27FC236}">
                    <a16:creationId xmlns:a16="http://schemas.microsoft.com/office/drawing/2014/main" id="{FC291715-8ED2-BDD9-FFC5-4E53284E0BBF}"/>
                  </a:ext>
                </a:extLst>
              </p:cNvPr>
              <p:cNvSpPr/>
              <p:nvPr/>
            </p:nvSpPr>
            <p:spPr>
              <a:xfrm>
                <a:off x="8681459" y="3389909"/>
                <a:ext cx="145142" cy="101068"/>
              </a:xfrm>
              <a:custGeom>
                <a:avLst/>
                <a:gdLst>
                  <a:gd name="f0" fmla="val w"/>
                  <a:gd name="f1" fmla="val h"/>
                  <a:gd name="f2" fmla="val 0"/>
                  <a:gd name="f3" fmla="val 4160"/>
                  <a:gd name="f4" fmla="val 2718"/>
                  <a:gd name="f5" fmla="val 347"/>
                  <a:gd name="f6" fmla="val 158"/>
                  <a:gd name="f7" fmla="val 1"/>
                  <a:gd name="f8" fmla="val 536"/>
                  <a:gd name="f9" fmla="val 95"/>
                  <a:gd name="f10" fmla="val 662"/>
                  <a:gd name="f11" fmla="val 316"/>
                  <a:gd name="f12" fmla="val 2395"/>
                  <a:gd name="f13" fmla="val 2584"/>
                  <a:gd name="f14" fmla="val 2742"/>
                  <a:gd name="f15" fmla="val 820"/>
                  <a:gd name="f16" fmla="val 1009"/>
                  <a:gd name="f17" fmla="val 1576"/>
                  <a:gd name="f18" fmla="val 2616"/>
                  <a:gd name="f19" fmla="val 1450"/>
                  <a:gd name="f20" fmla="val 2568"/>
                  <a:gd name="f21" fmla="val 1387"/>
                  <a:gd name="f22" fmla="val 2482"/>
                  <a:gd name="f23" fmla="val 1355"/>
                  <a:gd name="f24" fmla="val 2391"/>
                  <a:gd name="f25" fmla="val 2301"/>
                  <a:gd name="f26" fmla="val 2206"/>
                  <a:gd name="f27" fmla="val 2143"/>
                  <a:gd name="f28" fmla="val 2049"/>
                  <a:gd name="f29" fmla="val 1796"/>
                  <a:gd name="f30" fmla="val 1922"/>
                  <a:gd name="f31" fmla="val 2868"/>
                  <a:gd name="f32" fmla="val 2647"/>
                  <a:gd name="f33" fmla="val 2931"/>
                  <a:gd name="f34" fmla="val 2694"/>
                  <a:gd name="f35" fmla="val 3017"/>
                  <a:gd name="f36" fmla="val 3104"/>
                  <a:gd name="f37" fmla="val 3191"/>
                  <a:gd name="f38" fmla="val 3277"/>
                  <a:gd name="f39" fmla="val 3340"/>
                  <a:gd name="f40" fmla="val 4033"/>
                  <a:gd name="f41" fmla="val 4159"/>
                  <a:gd name="f42" fmla="val 3986"/>
                  <a:gd name="f43" fmla="val 3899"/>
                  <a:gd name="f44" fmla="val 3809"/>
                  <a:gd name="f45" fmla="val 3718"/>
                  <a:gd name="f46" fmla="val 3624"/>
                  <a:gd name="f47" fmla="val 3561"/>
                  <a:gd name="f48" fmla="val 3466"/>
                  <a:gd name="f49" fmla="val 441"/>
                  <a:gd name="f50" fmla="val 2994"/>
                  <a:gd name="f51" fmla="val 2427"/>
                  <a:gd name="f52" fmla="*/ f0 1 4160"/>
                  <a:gd name="f53" fmla="*/ f1 1 2718"/>
                  <a:gd name="f54" fmla="val f2"/>
                  <a:gd name="f55" fmla="val f3"/>
                  <a:gd name="f56" fmla="val f4"/>
                  <a:gd name="f57" fmla="+- f56 0 f54"/>
                  <a:gd name="f58" fmla="+- f55 0 f54"/>
                  <a:gd name="f59" fmla="*/ f58 1 4160"/>
                  <a:gd name="f60" fmla="*/ f57 1 2718"/>
                  <a:gd name="f61" fmla="*/ f54 1 f59"/>
                  <a:gd name="f62" fmla="*/ f55 1 f59"/>
                  <a:gd name="f63" fmla="*/ f54 1 f60"/>
                  <a:gd name="f64" fmla="*/ f56 1 f60"/>
                  <a:gd name="f65" fmla="*/ f61 f52 1"/>
                  <a:gd name="f66" fmla="*/ f62 f52 1"/>
                  <a:gd name="f67" fmla="*/ f64 f53 1"/>
                  <a:gd name="f68" fmla="*/ f63 f53 1"/>
                </a:gdLst>
                <a:ahLst/>
                <a:cxnLst>
                  <a:cxn ang="3cd4">
                    <a:pos x="hc" y="t"/>
                  </a:cxn>
                  <a:cxn ang="0">
                    <a:pos x="r" y="vc"/>
                  </a:cxn>
                  <a:cxn ang="cd4">
                    <a:pos x="hc" y="b"/>
                  </a:cxn>
                  <a:cxn ang="cd2">
                    <a:pos x="l" y="vc"/>
                  </a:cxn>
                </a:cxnLst>
                <a:rect l="f65" t="f68" r="f66" b="f67"/>
                <a:pathLst>
                  <a:path w="4160" h="2718">
                    <a:moveTo>
                      <a:pt x="f5" y="f2"/>
                    </a:moveTo>
                    <a:cubicBezTo>
                      <a:pt x="f6" y="f2"/>
                      <a:pt x="f7" y="f6"/>
                      <a:pt x="f7" y="f5"/>
                    </a:cubicBezTo>
                    <a:cubicBezTo>
                      <a:pt x="f7" y="f8"/>
                      <a:pt x="f9" y="f10"/>
                      <a:pt x="f11" y="f10"/>
                    </a:cubicBezTo>
                    <a:lnTo>
                      <a:pt x="f12" y="f10"/>
                    </a:lnTo>
                    <a:cubicBezTo>
                      <a:pt x="f13" y="f10"/>
                      <a:pt x="f14" y="f15"/>
                      <a:pt x="f14" y="f16"/>
                    </a:cubicBezTo>
                    <a:lnTo>
                      <a:pt x="f14" y="f17"/>
                    </a:lnTo>
                    <a:lnTo>
                      <a:pt x="f18" y="f19"/>
                    </a:lnTo>
                    <a:cubicBezTo>
                      <a:pt x="f20" y="f21"/>
                      <a:pt x="f22" y="f23"/>
                      <a:pt x="f24" y="f23"/>
                    </a:cubicBezTo>
                    <a:cubicBezTo>
                      <a:pt x="f25" y="f23"/>
                      <a:pt x="f26" y="f21"/>
                      <a:pt x="f27" y="f19"/>
                    </a:cubicBezTo>
                    <a:cubicBezTo>
                      <a:pt x="f28" y="f17"/>
                      <a:pt x="f28" y="f29"/>
                      <a:pt x="f27" y="f30"/>
                    </a:cubicBezTo>
                    <a:lnTo>
                      <a:pt x="f31" y="f32"/>
                    </a:lnTo>
                    <a:cubicBezTo>
                      <a:pt x="f33" y="f34"/>
                      <a:pt x="f35" y="f4"/>
                      <a:pt x="f36" y="f4"/>
                    </a:cubicBezTo>
                    <a:cubicBezTo>
                      <a:pt x="f37" y="f4"/>
                      <a:pt x="f38" y="f34"/>
                      <a:pt x="f39" y="f32"/>
                    </a:cubicBezTo>
                    <a:lnTo>
                      <a:pt x="f40" y="f30"/>
                    </a:lnTo>
                    <a:cubicBezTo>
                      <a:pt x="f41" y="f29"/>
                      <a:pt x="f41" y="f17"/>
                      <a:pt x="f40" y="f19"/>
                    </a:cubicBezTo>
                    <a:cubicBezTo>
                      <a:pt x="f42" y="f21"/>
                      <a:pt x="f43" y="f23"/>
                      <a:pt x="f44" y="f23"/>
                    </a:cubicBezTo>
                    <a:cubicBezTo>
                      <a:pt x="f45" y="f23"/>
                      <a:pt x="f46" y="f21"/>
                      <a:pt x="f47" y="f19"/>
                    </a:cubicBezTo>
                    <a:lnTo>
                      <a:pt x="f48" y="f17"/>
                    </a:lnTo>
                    <a:lnTo>
                      <a:pt x="f48" y="f16"/>
                    </a:lnTo>
                    <a:cubicBezTo>
                      <a:pt x="f48" y="f49"/>
                      <a:pt x="f50" y="f2"/>
                      <a:pt x="f5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2" name="Google Shape;10446;p74">
                <a:extLst>
                  <a:ext uri="{FF2B5EF4-FFF2-40B4-BE49-F238E27FC236}">
                    <a16:creationId xmlns:a16="http://schemas.microsoft.com/office/drawing/2014/main" id="{04F3FF7F-5BE2-4464-3CB9-9525CC51124E}"/>
                  </a:ext>
                </a:extLst>
              </p:cNvPr>
              <p:cNvSpPr/>
              <p:nvPr/>
            </p:nvSpPr>
            <p:spPr>
              <a:xfrm>
                <a:off x="8530876" y="3620054"/>
                <a:ext cx="148425" cy="102741"/>
              </a:xfrm>
              <a:custGeom>
                <a:avLst/>
                <a:gdLst>
                  <a:gd name="f0" fmla="val w"/>
                  <a:gd name="f1" fmla="val h"/>
                  <a:gd name="f2" fmla="val 0"/>
                  <a:gd name="f3" fmla="val 4254"/>
                  <a:gd name="f4" fmla="val 2763"/>
                  <a:gd name="f5" fmla="val 1095"/>
                  <a:gd name="f6" fmla="val 1002"/>
                  <a:gd name="f7" fmla="val 904"/>
                  <a:gd name="f8" fmla="val 28"/>
                  <a:gd name="f9" fmla="val 820"/>
                  <a:gd name="f10" fmla="val 112"/>
                  <a:gd name="f11" fmla="val 127"/>
                  <a:gd name="f12" fmla="val 805"/>
                  <a:gd name="f13" fmla="val 1"/>
                  <a:gd name="f14" fmla="val 931"/>
                  <a:gd name="f15" fmla="val 1184"/>
                  <a:gd name="f16" fmla="val 1278"/>
                  <a:gd name="f17" fmla="val 190"/>
                  <a:gd name="f18" fmla="val 1341"/>
                  <a:gd name="f19" fmla="val 276"/>
                  <a:gd name="f20" fmla="val 1373"/>
                  <a:gd name="f21" fmla="val 363"/>
                  <a:gd name="f22" fmla="val 449"/>
                  <a:gd name="f23" fmla="val 536"/>
                  <a:gd name="f24" fmla="val 599"/>
                  <a:gd name="f25" fmla="val 725"/>
                  <a:gd name="f26" fmla="val 1719"/>
                  <a:gd name="f27" fmla="val 2318"/>
                  <a:gd name="f28" fmla="val 1198"/>
                  <a:gd name="f29" fmla="val 2759"/>
                  <a:gd name="f30" fmla="val 1733"/>
                  <a:gd name="f31" fmla="val 3813"/>
                  <a:gd name="f32" fmla="val 3837"/>
                  <a:gd name="f33" fmla="val 2761"/>
                  <a:gd name="f34" fmla="val 3861"/>
                  <a:gd name="f35" fmla="val 3883"/>
                  <a:gd name="f36" fmla="val 4122"/>
                  <a:gd name="f37" fmla="val 2616"/>
                  <a:gd name="f38" fmla="val 2444"/>
                  <a:gd name="f39" fmla="val 2223"/>
                  <a:gd name="f40" fmla="val 4096"/>
                  <a:gd name="f41" fmla="val 2066"/>
                  <a:gd name="f42" fmla="val 3907"/>
                  <a:gd name="f43" fmla="val 1828"/>
                  <a:gd name="f44" fmla="val 1639"/>
                  <a:gd name="f45" fmla="val 1481"/>
                  <a:gd name="f46" fmla="val 1908"/>
                  <a:gd name="f47" fmla="val 1576"/>
                  <a:gd name="f48" fmla="val 1824"/>
                  <a:gd name="f49" fmla="val 1914"/>
                  <a:gd name="f50" fmla="val 2001"/>
                  <a:gd name="f51" fmla="val 2048"/>
                  <a:gd name="f52" fmla="val 2174"/>
                  <a:gd name="f53" fmla="val 1355"/>
                  <a:gd name="f54" fmla="val 1292"/>
                  <a:gd name="f55" fmla="val 81"/>
                  <a:gd name="f56" fmla="val 1261"/>
                  <a:gd name="f57" fmla="val 1229"/>
                  <a:gd name="f58" fmla="val 18"/>
                  <a:gd name="f59" fmla="val 1187"/>
                  <a:gd name="f60" fmla="val 7"/>
                  <a:gd name="f61" fmla="val 1142"/>
                  <a:gd name="f62" fmla="*/ f0 1 4254"/>
                  <a:gd name="f63" fmla="*/ f1 1 2763"/>
                  <a:gd name="f64" fmla="val f2"/>
                  <a:gd name="f65" fmla="val f3"/>
                  <a:gd name="f66" fmla="val f4"/>
                  <a:gd name="f67" fmla="+- f66 0 f64"/>
                  <a:gd name="f68" fmla="+- f65 0 f64"/>
                  <a:gd name="f69" fmla="*/ f68 1 4254"/>
                  <a:gd name="f70" fmla="*/ f67 1 2763"/>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4254" h="2763">
                    <a:moveTo>
                      <a:pt x="f5" y="f2"/>
                    </a:moveTo>
                    <a:cubicBezTo>
                      <a:pt x="f6" y="f2"/>
                      <a:pt x="f7" y="f8"/>
                      <a:pt x="f9" y="f10"/>
                    </a:cubicBezTo>
                    <a:lnTo>
                      <a:pt x="f11" y="f12"/>
                    </a:lnTo>
                    <a:cubicBezTo>
                      <a:pt x="f13" y="f14"/>
                      <a:pt x="f13" y="f15"/>
                      <a:pt x="f11" y="f16"/>
                    </a:cubicBezTo>
                    <a:cubicBezTo>
                      <a:pt x="f17" y="f18"/>
                      <a:pt x="f19" y="f20"/>
                      <a:pt x="f21" y="f20"/>
                    </a:cubicBezTo>
                    <a:cubicBezTo>
                      <a:pt x="f22" y="f20"/>
                      <a:pt x="f23" y="f18"/>
                      <a:pt x="f24" y="f16"/>
                    </a:cubicBezTo>
                    <a:lnTo>
                      <a:pt x="f25" y="f15"/>
                    </a:lnTo>
                    <a:lnTo>
                      <a:pt x="f25" y="f26"/>
                    </a:lnTo>
                    <a:cubicBezTo>
                      <a:pt x="f25" y="f27"/>
                      <a:pt x="f28" y="f29"/>
                      <a:pt x="f30" y="f29"/>
                    </a:cubicBezTo>
                    <a:lnTo>
                      <a:pt x="f31" y="f29"/>
                    </a:lnTo>
                    <a:cubicBezTo>
                      <a:pt x="f32" y="f33"/>
                      <a:pt x="f34" y="f4"/>
                      <a:pt x="f35" y="f4"/>
                    </a:cubicBezTo>
                    <a:cubicBezTo>
                      <a:pt x="f36" y="f4"/>
                      <a:pt x="f3" y="f37"/>
                      <a:pt x="f3" y="f38"/>
                    </a:cubicBezTo>
                    <a:cubicBezTo>
                      <a:pt x="f3" y="f39"/>
                      <a:pt x="f40" y="f41"/>
                      <a:pt x="f42" y="f41"/>
                    </a:cubicBezTo>
                    <a:lnTo>
                      <a:pt x="f43" y="f41"/>
                    </a:lnTo>
                    <a:cubicBezTo>
                      <a:pt x="f44" y="f41"/>
                      <a:pt x="f45" y="f46"/>
                      <a:pt x="f45" y="f26"/>
                    </a:cubicBezTo>
                    <a:lnTo>
                      <a:pt x="f45" y="f15"/>
                    </a:lnTo>
                    <a:lnTo>
                      <a:pt x="f47" y="f16"/>
                    </a:lnTo>
                    <a:cubicBezTo>
                      <a:pt x="f44" y="f18"/>
                      <a:pt x="f30" y="f20"/>
                      <a:pt x="f48" y="f20"/>
                    </a:cubicBezTo>
                    <a:cubicBezTo>
                      <a:pt x="f49" y="f20"/>
                      <a:pt x="f50" y="f18"/>
                      <a:pt x="f51" y="f16"/>
                    </a:cubicBezTo>
                    <a:cubicBezTo>
                      <a:pt x="f52" y="f15"/>
                      <a:pt x="f52" y="f14"/>
                      <a:pt x="f51" y="f12"/>
                    </a:cubicBezTo>
                    <a:lnTo>
                      <a:pt x="f53" y="f10"/>
                    </a:lnTo>
                    <a:cubicBezTo>
                      <a:pt x="f54" y="f55"/>
                      <a:pt x="f56" y="f55"/>
                      <a:pt x="f57" y="f58"/>
                    </a:cubicBezTo>
                    <a:cubicBezTo>
                      <a:pt x="f59" y="f60"/>
                      <a:pt x="f6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3" name="Google Shape;10447;p74">
                <a:extLst>
                  <a:ext uri="{FF2B5EF4-FFF2-40B4-BE49-F238E27FC236}">
                    <a16:creationId xmlns:a16="http://schemas.microsoft.com/office/drawing/2014/main" id="{B6661570-7A60-E059-603A-3EDBAA187AA9}"/>
                  </a:ext>
                </a:extLst>
              </p:cNvPr>
              <p:cNvSpPr/>
              <p:nvPr/>
            </p:nvSpPr>
            <p:spPr>
              <a:xfrm>
                <a:off x="8739725" y="3517605"/>
                <a:ext cx="124248" cy="127732"/>
              </a:xfrm>
              <a:custGeom>
                <a:avLst/>
                <a:gdLst>
                  <a:gd name="f0" fmla="val w"/>
                  <a:gd name="f1" fmla="val h"/>
                  <a:gd name="f2" fmla="val 0"/>
                  <a:gd name="f3" fmla="val 3560"/>
                  <a:gd name="f4" fmla="val 3435"/>
                  <a:gd name="f5" fmla="val 1796"/>
                  <a:gd name="f6" fmla="val 788"/>
                  <a:gd name="f7" fmla="val 1733"/>
                  <a:gd name="f8" fmla="val 2647"/>
                  <a:gd name="f9" fmla="val 3434"/>
                  <a:gd name="f10" fmla="val 2741"/>
                  <a:gd name="f11" fmla="val 3561"/>
                  <a:gd name="f12" fmla="val 2773"/>
                  <a:gd name="f13" fmla="*/ f0 1 3560"/>
                  <a:gd name="f14" fmla="*/ f1 1 3435"/>
                  <a:gd name="f15" fmla="val f2"/>
                  <a:gd name="f16" fmla="val f3"/>
                  <a:gd name="f17" fmla="val f4"/>
                  <a:gd name="f18" fmla="+- f17 0 f15"/>
                  <a:gd name="f19" fmla="+- f16 0 f15"/>
                  <a:gd name="f20" fmla="*/ f19 1 3560"/>
                  <a:gd name="f21" fmla="*/ f18 1 3435"/>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3560" h="3435">
                    <a:moveTo>
                      <a:pt x="f5" y="f2"/>
                    </a:moveTo>
                    <a:cubicBezTo>
                      <a:pt x="f6" y="f2"/>
                      <a:pt x="f2" y="f6"/>
                      <a:pt x="f2" y="f7"/>
                    </a:cubicBezTo>
                    <a:cubicBezTo>
                      <a:pt x="f2" y="f8"/>
                      <a:pt x="f6" y="f9"/>
                      <a:pt x="f5" y="f9"/>
                    </a:cubicBezTo>
                    <a:cubicBezTo>
                      <a:pt x="f10" y="f9"/>
                      <a:pt x="f11" y="f8"/>
                      <a:pt x="f11" y="f7"/>
                    </a:cubicBezTo>
                    <a:cubicBezTo>
                      <a:pt x="f11" y="f6"/>
                      <a:pt x="f12"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4" name="Google Shape;10448;p74">
                <a:extLst>
                  <a:ext uri="{FF2B5EF4-FFF2-40B4-BE49-F238E27FC236}">
                    <a16:creationId xmlns:a16="http://schemas.microsoft.com/office/drawing/2014/main" id="{D0BB4411-34E5-7D11-2392-3A12A54AB97A}"/>
                  </a:ext>
                </a:extLst>
              </p:cNvPr>
              <p:cNvSpPr/>
              <p:nvPr/>
            </p:nvSpPr>
            <p:spPr>
              <a:xfrm>
                <a:off x="8485796" y="3463719"/>
                <a:ext cx="193505" cy="131225"/>
              </a:xfrm>
              <a:custGeom>
                <a:avLst/>
                <a:gdLst>
                  <a:gd name="f0" fmla="val w"/>
                  <a:gd name="f1" fmla="val h"/>
                  <a:gd name="f2" fmla="val 0"/>
                  <a:gd name="f3" fmla="val 5546"/>
                  <a:gd name="f4" fmla="val 3529"/>
                  <a:gd name="f5" fmla="val 1072"/>
                  <a:gd name="f6" fmla="val 442"/>
                  <a:gd name="f7" fmla="val 536"/>
                  <a:gd name="f8" fmla="val 32"/>
                  <a:gd name="f9" fmla="val 1292"/>
                  <a:gd name="f10" fmla="val 2143"/>
                  <a:gd name="f11" fmla="val 3182"/>
                  <a:gd name="f12" fmla="val 1"/>
                  <a:gd name="f13" fmla="val 3371"/>
                  <a:gd name="f14" fmla="val 158"/>
                  <a:gd name="f15" fmla="val 347"/>
                  <a:gd name="f16" fmla="val 5199"/>
                  <a:gd name="f17" fmla="val 5388"/>
                  <a:gd name="f18" fmla="val 5168"/>
                  <a:gd name="f19" fmla="val 4538"/>
                  <a:gd name="f20" fmla="val 4096"/>
                  <a:gd name="f21" fmla="val 473"/>
                  <a:gd name="f22" fmla="val 3466"/>
                  <a:gd name="f23" fmla="val 756"/>
                  <a:gd name="f24" fmla="val 2805"/>
                  <a:gd name="f25" fmla="val 1513"/>
                  <a:gd name="f26" fmla="val 504"/>
                  <a:gd name="f27" fmla="*/ f0 1 5546"/>
                  <a:gd name="f28" fmla="*/ f1 1 3529"/>
                  <a:gd name="f29" fmla="val f2"/>
                  <a:gd name="f30" fmla="val f3"/>
                  <a:gd name="f31" fmla="val f4"/>
                  <a:gd name="f32" fmla="+- f31 0 f29"/>
                  <a:gd name="f33" fmla="+- f30 0 f29"/>
                  <a:gd name="f34" fmla="*/ f33 1 5546"/>
                  <a:gd name="f35" fmla="*/ f32 1 3529"/>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5546" h="3529">
                    <a:moveTo>
                      <a:pt x="f5" y="f2"/>
                    </a:moveTo>
                    <a:cubicBezTo>
                      <a:pt x="f6" y="f7"/>
                      <a:pt x="f8" y="f9"/>
                      <a:pt x="f8" y="f10"/>
                    </a:cubicBezTo>
                    <a:lnTo>
                      <a:pt x="f8" y="f11"/>
                    </a:lnTo>
                    <a:cubicBezTo>
                      <a:pt x="f12" y="f13"/>
                      <a:pt x="f14" y="f4"/>
                      <a:pt x="f15" y="f4"/>
                    </a:cubicBezTo>
                    <a:lnTo>
                      <a:pt x="f16" y="f4"/>
                    </a:lnTo>
                    <a:cubicBezTo>
                      <a:pt x="f17" y="f4"/>
                      <a:pt x="f3" y="f13"/>
                      <a:pt x="f3" y="f11"/>
                    </a:cubicBezTo>
                    <a:lnTo>
                      <a:pt x="f3" y="f10"/>
                    </a:lnTo>
                    <a:cubicBezTo>
                      <a:pt x="f3" y="f9"/>
                      <a:pt x="f18" y="f7"/>
                      <a:pt x="f19" y="f2"/>
                    </a:cubicBezTo>
                    <a:cubicBezTo>
                      <a:pt x="f20" y="f21"/>
                      <a:pt x="f22" y="f23"/>
                      <a:pt x="f24" y="f23"/>
                    </a:cubicBezTo>
                    <a:cubicBezTo>
                      <a:pt x="f10" y="f23"/>
                      <a:pt x="f25" y="f26"/>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5" name="Google Shape;10449;p74">
                <a:extLst>
                  <a:ext uri="{FF2B5EF4-FFF2-40B4-BE49-F238E27FC236}">
                    <a16:creationId xmlns:a16="http://schemas.microsoft.com/office/drawing/2014/main" id="{0FDCF0BB-4A47-4E55-E494-490FDB5F996B}"/>
                  </a:ext>
                </a:extLst>
              </p:cNvPr>
              <p:cNvSpPr/>
              <p:nvPr/>
            </p:nvSpPr>
            <p:spPr>
              <a:xfrm>
                <a:off x="8703442" y="3644112"/>
                <a:ext cx="195699" cy="133612"/>
              </a:xfrm>
              <a:custGeom>
                <a:avLst/>
                <a:gdLst>
                  <a:gd name="f0" fmla="val w"/>
                  <a:gd name="f1" fmla="val h"/>
                  <a:gd name="f2" fmla="val 0"/>
                  <a:gd name="f3" fmla="val 5609"/>
                  <a:gd name="f4" fmla="val 3593"/>
                  <a:gd name="f5" fmla="val 1009"/>
                  <a:gd name="f6" fmla="val 1"/>
                  <a:gd name="f7" fmla="val 379"/>
                  <a:gd name="f8" fmla="val 537"/>
                  <a:gd name="f9" fmla="val 1261"/>
                  <a:gd name="f10" fmla="val 2143"/>
                  <a:gd name="f11" fmla="val 3246"/>
                  <a:gd name="f12" fmla="val 3435"/>
                  <a:gd name="f13" fmla="val 158"/>
                  <a:gd name="f14" fmla="val 3592"/>
                  <a:gd name="f15" fmla="val 347"/>
                  <a:gd name="f16" fmla="val 5262"/>
                  <a:gd name="f17" fmla="val 5451"/>
                  <a:gd name="f18" fmla="val 5577"/>
                  <a:gd name="f19" fmla="val 5199"/>
                  <a:gd name="f20" fmla="val 4569"/>
                  <a:gd name="f21" fmla="val 4128"/>
                  <a:gd name="f22" fmla="val 474"/>
                  <a:gd name="f23" fmla="val 3498"/>
                  <a:gd name="f24" fmla="val 757"/>
                  <a:gd name="f25" fmla="val 2773"/>
                  <a:gd name="f26" fmla="val 2080"/>
                  <a:gd name="f27" fmla="val 1450"/>
                  <a:gd name="f28" fmla="*/ f0 1 5609"/>
                  <a:gd name="f29" fmla="*/ f1 1 3593"/>
                  <a:gd name="f30" fmla="val f2"/>
                  <a:gd name="f31" fmla="val f3"/>
                  <a:gd name="f32" fmla="val f4"/>
                  <a:gd name="f33" fmla="+- f32 0 f30"/>
                  <a:gd name="f34" fmla="+- f31 0 f30"/>
                  <a:gd name="f35" fmla="*/ f34 1 5609"/>
                  <a:gd name="f36" fmla="*/ f33 1 3593"/>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5609" h="3593">
                    <a:moveTo>
                      <a:pt x="f5" y="f6"/>
                    </a:moveTo>
                    <a:cubicBezTo>
                      <a:pt x="f7" y="f8"/>
                      <a:pt x="f6" y="f9"/>
                      <a:pt x="f6" y="f10"/>
                    </a:cubicBezTo>
                    <a:lnTo>
                      <a:pt x="f6" y="f11"/>
                    </a:lnTo>
                    <a:cubicBezTo>
                      <a:pt x="f6" y="f12"/>
                      <a:pt x="f13" y="f14"/>
                      <a:pt x="f15" y="f14"/>
                    </a:cubicBezTo>
                    <a:lnTo>
                      <a:pt x="f16" y="f14"/>
                    </a:lnTo>
                    <a:cubicBezTo>
                      <a:pt x="f17" y="f14"/>
                      <a:pt x="f3" y="f12"/>
                      <a:pt x="f3" y="f11"/>
                    </a:cubicBezTo>
                    <a:lnTo>
                      <a:pt x="f3" y="f10"/>
                    </a:lnTo>
                    <a:cubicBezTo>
                      <a:pt x="f18" y="f9"/>
                      <a:pt x="f19" y="f8"/>
                      <a:pt x="f20" y="f6"/>
                    </a:cubicBezTo>
                    <a:cubicBezTo>
                      <a:pt x="f21" y="f22"/>
                      <a:pt x="f23" y="f24"/>
                      <a:pt x="f25" y="f24"/>
                    </a:cubicBezTo>
                    <a:cubicBezTo>
                      <a:pt x="f26" y="f24"/>
                      <a:pt x="f27" y="f22"/>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36" name="Google Shape;10468;p74">
              <a:extLst>
                <a:ext uri="{FF2B5EF4-FFF2-40B4-BE49-F238E27FC236}">
                  <a16:creationId xmlns:a16="http://schemas.microsoft.com/office/drawing/2014/main" id="{01E31955-8113-EC56-E32F-8B38AA7F0736}"/>
                </a:ext>
              </a:extLst>
            </p:cNvPr>
            <p:cNvGrpSpPr/>
            <p:nvPr/>
          </p:nvGrpSpPr>
          <p:grpSpPr>
            <a:xfrm>
              <a:off x="4518516" y="3505370"/>
              <a:ext cx="362148" cy="384935"/>
              <a:chOff x="4518516" y="3505370"/>
              <a:chExt cx="362148" cy="384935"/>
            </a:xfrm>
          </p:grpSpPr>
          <p:sp>
            <p:nvSpPr>
              <p:cNvPr id="137" name="Google Shape;10469;p74">
                <a:extLst>
                  <a:ext uri="{FF2B5EF4-FFF2-40B4-BE49-F238E27FC236}">
                    <a16:creationId xmlns:a16="http://schemas.microsoft.com/office/drawing/2014/main" id="{DD6C0924-33D0-C0A7-B0E2-E20C75C5ED91}"/>
                  </a:ext>
                </a:extLst>
              </p:cNvPr>
              <p:cNvSpPr/>
              <p:nvPr/>
            </p:nvSpPr>
            <p:spPr>
              <a:xfrm>
                <a:off x="4731736" y="3731584"/>
                <a:ext cx="148928" cy="158721"/>
              </a:xfrm>
              <a:custGeom>
                <a:avLst/>
                <a:gdLst>
                  <a:gd name="f0" fmla="val w"/>
                  <a:gd name="f1" fmla="val h"/>
                  <a:gd name="f2" fmla="val 0"/>
                  <a:gd name="f3" fmla="val 4885"/>
                  <a:gd name="f4" fmla="val 2395"/>
                  <a:gd name="f5" fmla="val 1324"/>
                  <a:gd name="f6" fmla="val 2616"/>
                  <a:gd name="f7" fmla="val 2773"/>
                  <a:gd name="f8" fmla="val 1482"/>
                  <a:gd name="f9" fmla="val 1702"/>
                  <a:gd name="f10" fmla="val 2049"/>
                  <a:gd name="f11" fmla="val 3120"/>
                  <a:gd name="f12" fmla="val 3309"/>
                  <a:gd name="f13" fmla="val 3466"/>
                  <a:gd name="f14" fmla="val 2206"/>
                  <a:gd name="f15" fmla="val 2584"/>
                  <a:gd name="f16" fmla="val 2742"/>
                  <a:gd name="f17" fmla="val 2458"/>
                  <a:gd name="f18" fmla="val 1"/>
                  <a:gd name="f19" fmla="val 1104"/>
                  <a:gd name="f20" fmla="val 1103"/>
                  <a:gd name="f21" fmla="val 2427"/>
                  <a:gd name="f22" fmla="val 3781"/>
                  <a:gd name="f23" fmla="val 4884"/>
                  <a:gd name="f24" fmla="val 3782"/>
                  <a:gd name="f25" fmla="val 4853"/>
                  <a:gd name="f26" fmla="val 1072"/>
                  <a:gd name="f27" fmla="*/ f0 1 4885"/>
                  <a:gd name="f28" fmla="*/ f1 1 4885"/>
                  <a:gd name="f29" fmla="val f2"/>
                  <a:gd name="f30" fmla="val f3"/>
                  <a:gd name="f31" fmla="+- f30 0 f29"/>
                  <a:gd name="f32" fmla="*/ f31 1 4885"/>
                  <a:gd name="f33" fmla="*/ f29 1 f32"/>
                  <a:gd name="f34" fmla="*/ f30 1 f32"/>
                  <a:gd name="f35" fmla="*/ f33 f27 1"/>
                  <a:gd name="f36" fmla="*/ f34 f27 1"/>
                  <a:gd name="f37" fmla="*/ f34 f28 1"/>
                  <a:gd name="f38" fmla="*/ f33 f28 1"/>
                </a:gdLst>
                <a:ahLst/>
                <a:cxnLst>
                  <a:cxn ang="3cd4">
                    <a:pos x="hc" y="t"/>
                  </a:cxn>
                  <a:cxn ang="0">
                    <a:pos x="r" y="vc"/>
                  </a:cxn>
                  <a:cxn ang="cd4">
                    <a:pos x="hc" y="b"/>
                  </a:cxn>
                  <a:cxn ang="cd2">
                    <a:pos x="l" y="vc"/>
                  </a:cxn>
                </a:cxnLst>
                <a:rect l="f35" t="f38" r="f36" b="f37"/>
                <a:pathLst>
                  <a:path w="4885" h="4885">
                    <a:moveTo>
                      <a:pt x="f4" y="f5"/>
                    </a:moveTo>
                    <a:cubicBezTo>
                      <a:pt x="f6" y="f5"/>
                      <a:pt x="f7" y="f8"/>
                      <a:pt x="f7" y="f9"/>
                    </a:cubicBezTo>
                    <a:lnTo>
                      <a:pt x="f7" y="f10"/>
                    </a:lnTo>
                    <a:lnTo>
                      <a:pt x="f11" y="f10"/>
                    </a:lnTo>
                    <a:cubicBezTo>
                      <a:pt x="f12" y="f10"/>
                      <a:pt x="f13" y="f14"/>
                      <a:pt x="f13" y="f4"/>
                    </a:cubicBezTo>
                    <a:cubicBezTo>
                      <a:pt x="f13" y="f15"/>
                      <a:pt x="f12" y="f16"/>
                      <a:pt x="f11" y="f16"/>
                    </a:cubicBezTo>
                    <a:lnTo>
                      <a:pt x="f4" y="f16"/>
                    </a:lnTo>
                    <a:cubicBezTo>
                      <a:pt x="f14" y="f16"/>
                      <a:pt x="f10" y="f15"/>
                      <a:pt x="f10" y="f4"/>
                    </a:cubicBezTo>
                    <a:lnTo>
                      <a:pt x="f10" y="f9"/>
                    </a:lnTo>
                    <a:cubicBezTo>
                      <a:pt x="f10" y="f8"/>
                      <a:pt x="f14" y="f5"/>
                      <a:pt x="f4" y="f5"/>
                    </a:cubicBezTo>
                    <a:close/>
                    <a:moveTo>
                      <a:pt x="f17" y="f18"/>
                    </a:moveTo>
                    <a:cubicBezTo>
                      <a:pt x="f19" y="f18"/>
                      <a:pt x="f18" y="f20"/>
                      <a:pt x="f18" y="f21"/>
                    </a:cubicBezTo>
                    <a:cubicBezTo>
                      <a:pt x="f18" y="f22"/>
                      <a:pt x="f19" y="f23"/>
                      <a:pt x="f17" y="f23"/>
                    </a:cubicBezTo>
                    <a:cubicBezTo>
                      <a:pt x="f24" y="f23"/>
                      <a:pt x="f23" y="f22"/>
                      <a:pt x="f23" y="f21"/>
                    </a:cubicBezTo>
                    <a:cubicBezTo>
                      <a:pt x="f25" y="f26"/>
                      <a:pt x="f24" y="f18"/>
                      <a:pt x="f17" y="f18"/>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8" name="Google Shape;10470;p74">
                <a:extLst>
                  <a:ext uri="{FF2B5EF4-FFF2-40B4-BE49-F238E27FC236}">
                    <a16:creationId xmlns:a16="http://schemas.microsoft.com/office/drawing/2014/main" id="{8F87B9AD-5351-C5DC-8FFA-EC1653CC1E5C}"/>
                  </a:ext>
                </a:extLst>
              </p:cNvPr>
              <p:cNvSpPr/>
              <p:nvPr/>
            </p:nvSpPr>
            <p:spPr>
              <a:xfrm>
                <a:off x="4519495" y="3618994"/>
                <a:ext cx="317946" cy="225235"/>
              </a:xfrm>
              <a:custGeom>
                <a:avLst/>
                <a:gdLst>
                  <a:gd name="f0" fmla="val w"/>
                  <a:gd name="f1" fmla="val h"/>
                  <a:gd name="f2" fmla="val 0"/>
                  <a:gd name="f3" fmla="val 10429"/>
                  <a:gd name="f4" fmla="val 6932"/>
                  <a:gd name="f5" fmla="val 2426"/>
                  <a:gd name="f6" fmla="val 662"/>
                  <a:gd name="f7" fmla="val 2647"/>
                  <a:gd name="f8" fmla="val 2804"/>
                  <a:gd name="f9" fmla="val 819"/>
                  <a:gd name="f10" fmla="val 1008"/>
                  <a:gd name="f11" fmla="val 1197"/>
                  <a:gd name="f12" fmla="val 1355"/>
                  <a:gd name="f13" fmla="val 1733"/>
                  <a:gd name="f14" fmla="val 1544"/>
                  <a:gd name="f15" fmla="val 1387"/>
                  <a:gd name="f16" fmla="val 4537"/>
                  <a:gd name="f17" fmla="val 4726"/>
                  <a:gd name="f18" fmla="val 4884"/>
                  <a:gd name="f19" fmla="val 4695"/>
                  <a:gd name="f20" fmla="val 3812"/>
                  <a:gd name="f21" fmla="val 3623"/>
                  <a:gd name="f22" fmla="val 3466"/>
                  <a:gd name="f23" fmla="val 6648"/>
                  <a:gd name="f24" fmla="val 6837"/>
                  <a:gd name="f25" fmla="val 6994"/>
                  <a:gd name="f26" fmla="val 5955"/>
                  <a:gd name="f27" fmla="val 5734"/>
                  <a:gd name="f28" fmla="val 5577"/>
                  <a:gd name="f29" fmla="val 8727"/>
                  <a:gd name="f30" fmla="val 8948"/>
                  <a:gd name="f31" fmla="val 9105"/>
                  <a:gd name="f32" fmla="val 8034"/>
                  <a:gd name="f33" fmla="val 7845"/>
                  <a:gd name="f34" fmla="val 7688"/>
                  <a:gd name="f35" fmla="val 2080"/>
                  <a:gd name="f36" fmla="val 2237"/>
                  <a:gd name="f37" fmla="val 2773"/>
                  <a:gd name="f38" fmla="val 2206"/>
                  <a:gd name="f39" fmla="val 4001"/>
                  <a:gd name="f40" fmla="val 4159"/>
                  <a:gd name="f41" fmla="val 4852"/>
                  <a:gd name="f42" fmla="val 5010"/>
                  <a:gd name="f43" fmla="val 5199"/>
                  <a:gd name="f44" fmla="val 5388"/>
                  <a:gd name="f45" fmla="val 5545"/>
                  <a:gd name="f46" fmla="val 5892"/>
                  <a:gd name="f47" fmla="val 6459"/>
                  <a:gd name="f48" fmla="val 473"/>
                  <a:gd name="f49" fmla="val 6931"/>
                  <a:gd name="f50" fmla="val 1071"/>
                  <a:gd name="f51" fmla="val 6490"/>
                  <a:gd name="f52" fmla="val 6364"/>
                  <a:gd name="f53" fmla="val 6616"/>
                  <a:gd name="f54" fmla="val 6301"/>
                  <a:gd name="f55" fmla="val 6270"/>
                  <a:gd name="f56" fmla="val 5797"/>
                  <a:gd name="f57" fmla="val 6333"/>
                  <a:gd name="f58" fmla="val 5671"/>
                  <a:gd name="f59" fmla="val 8066"/>
                  <a:gd name="f60" fmla="val 2741"/>
                  <a:gd name="f61" fmla="val 9420"/>
                  <a:gd name="f62" fmla="val 9767"/>
                  <a:gd name="f63" fmla="val 10113"/>
                  <a:gd name="f64" fmla="val 2836"/>
                  <a:gd name="f65" fmla="val 10428"/>
                  <a:gd name="f66" fmla="val 2962"/>
                  <a:gd name="f67" fmla="*/ f0 1 10429"/>
                  <a:gd name="f68" fmla="*/ f1 1 6932"/>
                  <a:gd name="f69" fmla="val f2"/>
                  <a:gd name="f70" fmla="val f3"/>
                  <a:gd name="f71" fmla="val f4"/>
                  <a:gd name="f72" fmla="+- f71 0 f69"/>
                  <a:gd name="f73" fmla="+- f70 0 f69"/>
                  <a:gd name="f74" fmla="*/ f73 1 10429"/>
                  <a:gd name="f75" fmla="*/ f72 1 6932"/>
                  <a:gd name="f76" fmla="*/ f69 1 f74"/>
                  <a:gd name="f77" fmla="*/ f70 1 f74"/>
                  <a:gd name="f78" fmla="*/ f69 1 f75"/>
                  <a:gd name="f79" fmla="*/ f71 1 f75"/>
                  <a:gd name="f80" fmla="*/ f76 f67 1"/>
                  <a:gd name="f81" fmla="*/ f77 f67 1"/>
                  <a:gd name="f82" fmla="*/ f79 f68 1"/>
                  <a:gd name="f83" fmla="*/ f78 f68 1"/>
                </a:gdLst>
                <a:ahLst/>
                <a:cxnLst>
                  <a:cxn ang="3cd4">
                    <a:pos x="hc" y="t"/>
                  </a:cxn>
                  <a:cxn ang="0">
                    <a:pos x="r" y="vc"/>
                  </a:cxn>
                  <a:cxn ang="cd4">
                    <a:pos x="hc" y="b"/>
                  </a:cxn>
                  <a:cxn ang="cd2">
                    <a:pos x="l" y="vc"/>
                  </a:cxn>
                </a:cxnLst>
                <a:rect l="f80" t="f83" r="f81" b="f82"/>
                <a:pathLst>
                  <a:path w="10429" h="6932">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6"/>
                    </a:moveTo>
                    <a:cubicBezTo>
                      <a:pt x="f17" y="f6"/>
                      <a:pt x="f18" y="f9"/>
                      <a:pt x="f18" y="f10"/>
                    </a:cubicBezTo>
                    <a:cubicBezTo>
                      <a:pt x="f18" y="f11"/>
                      <a:pt x="f19" y="f12"/>
                      <a:pt x="f16" y="f12"/>
                    </a:cubicBezTo>
                    <a:lnTo>
                      <a:pt x="f20" y="f12"/>
                    </a:lnTo>
                    <a:cubicBezTo>
                      <a:pt x="f21" y="f12"/>
                      <a:pt x="f22" y="f11"/>
                      <a:pt x="f22" y="f10"/>
                    </a:cubicBezTo>
                    <a:cubicBezTo>
                      <a:pt x="f22" y="f9"/>
                      <a:pt x="f21" y="f6"/>
                      <a:pt x="f20" y="f6"/>
                    </a:cubicBezTo>
                    <a:close/>
                    <a:moveTo>
                      <a:pt x="f23" y="f6"/>
                    </a:moveTo>
                    <a:cubicBezTo>
                      <a:pt x="f24" y="f6"/>
                      <a:pt x="f25" y="f9"/>
                      <a:pt x="f25" y="f10"/>
                    </a:cubicBezTo>
                    <a:cubicBezTo>
                      <a:pt x="f25" y="f11"/>
                      <a:pt x="f24" y="f12"/>
                      <a:pt x="f23" y="f12"/>
                    </a:cubicBezTo>
                    <a:lnTo>
                      <a:pt x="f26" y="f12"/>
                    </a:lnTo>
                    <a:cubicBezTo>
                      <a:pt x="f27" y="f12"/>
                      <a:pt x="f28" y="f11"/>
                      <a:pt x="f28" y="f10"/>
                    </a:cubicBezTo>
                    <a:cubicBezTo>
                      <a:pt x="f28" y="f9"/>
                      <a:pt x="f27" y="f6"/>
                      <a:pt x="f26" y="f6"/>
                    </a:cubicBezTo>
                    <a:close/>
                    <a:moveTo>
                      <a:pt x="f29" y="f6"/>
                    </a:moveTo>
                    <a:cubicBezTo>
                      <a:pt x="f30" y="f6"/>
                      <a:pt x="f31" y="f9"/>
                      <a:pt x="f31" y="f10"/>
                    </a:cubicBezTo>
                    <a:cubicBezTo>
                      <a:pt x="f31" y="f11"/>
                      <a:pt x="f30" y="f12"/>
                      <a:pt x="f29" y="f12"/>
                    </a:cubicBezTo>
                    <a:lnTo>
                      <a:pt x="f32" y="f12"/>
                    </a:lnTo>
                    <a:cubicBezTo>
                      <a:pt x="f33" y="f12"/>
                      <a:pt x="f34" y="f11"/>
                      <a:pt x="f34" y="f10"/>
                    </a:cubicBezTo>
                    <a:cubicBezTo>
                      <a:pt x="f34" y="f9"/>
                      <a:pt x="f33" y="f6"/>
                      <a:pt x="f32" y="f6"/>
                    </a:cubicBezTo>
                    <a:close/>
                    <a:moveTo>
                      <a:pt x="f5" y="f35"/>
                    </a:moveTo>
                    <a:cubicBezTo>
                      <a:pt x="f7" y="f35"/>
                      <a:pt x="f8" y="f36"/>
                      <a:pt x="f8" y="f5"/>
                    </a:cubicBezTo>
                    <a:cubicBezTo>
                      <a:pt x="f8" y="f7"/>
                      <a:pt x="f7" y="f37"/>
                      <a:pt x="f5" y="f37"/>
                    </a:cubicBezTo>
                    <a:lnTo>
                      <a:pt x="f13" y="f37"/>
                    </a:lnTo>
                    <a:cubicBezTo>
                      <a:pt x="f14" y="f37"/>
                      <a:pt x="f15" y="f7"/>
                      <a:pt x="f15" y="f5"/>
                    </a:cubicBezTo>
                    <a:cubicBezTo>
                      <a:pt x="f15" y="f38"/>
                      <a:pt x="f14" y="f35"/>
                      <a:pt x="f13" y="f35"/>
                    </a:cubicBezTo>
                    <a:close/>
                    <a:moveTo>
                      <a:pt x="f16" y="f35"/>
                    </a:moveTo>
                    <a:cubicBezTo>
                      <a:pt x="f17" y="f35"/>
                      <a:pt x="f18" y="f36"/>
                      <a:pt x="f18" y="f5"/>
                    </a:cubicBezTo>
                    <a:cubicBezTo>
                      <a:pt x="f18" y="f7"/>
                      <a:pt x="f19" y="f37"/>
                      <a:pt x="f16" y="f37"/>
                    </a:cubicBezTo>
                    <a:lnTo>
                      <a:pt x="f20" y="f37"/>
                    </a:lnTo>
                    <a:cubicBezTo>
                      <a:pt x="f21" y="f37"/>
                      <a:pt x="f22" y="f7"/>
                      <a:pt x="f22" y="f5"/>
                    </a:cubicBezTo>
                    <a:cubicBezTo>
                      <a:pt x="f22" y="f38"/>
                      <a:pt x="f21" y="f35"/>
                      <a:pt x="f20" y="f35"/>
                    </a:cubicBezTo>
                    <a:close/>
                    <a:moveTo>
                      <a:pt x="f23" y="f35"/>
                    </a:moveTo>
                    <a:cubicBezTo>
                      <a:pt x="f24" y="f35"/>
                      <a:pt x="f25" y="f36"/>
                      <a:pt x="f25" y="f5"/>
                    </a:cubicBezTo>
                    <a:cubicBezTo>
                      <a:pt x="f25" y="f7"/>
                      <a:pt x="f24" y="f37"/>
                      <a:pt x="f23" y="f37"/>
                    </a:cubicBezTo>
                    <a:lnTo>
                      <a:pt x="f26" y="f37"/>
                    </a:lnTo>
                    <a:cubicBezTo>
                      <a:pt x="f27" y="f37"/>
                      <a:pt x="f28" y="f7"/>
                      <a:pt x="f28" y="f5"/>
                    </a:cubicBezTo>
                    <a:cubicBezTo>
                      <a:pt x="f28" y="f38"/>
                      <a:pt x="f27" y="f35"/>
                      <a:pt x="f26" y="f35"/>
                    </a:cubicBezTo>
                    <a:close/>
                    <a:moveTo>
                      <a:pt x="f29" y="f35"/>
                    </a:moveTo>
                    <a:cubicBezTo>
                      <a:pt x="f30" y="f35"/>
                      <a:pt x="f31" y="f36"/>
                      <a:pt x="f31" y="f5"/>
                    </a:cubicBezTo>
                    <a:cubicBezTo>
                      <a:pt x="f31" y="f7"/>
                      <a:pt x="f30" y="f37"/>
                      <a:pt x="f29" y="f37"/>
                    </a:cubicBezTo>
                    <a:lnTo>
                      <a:pt x="f32" y="f37"/>
                    </a:lnTo>
                    <a:cubicBezTo>
                      <a:pt x="f33" y="f37"/>
                      <a:pt x="f34" y="f7"/>
                      <a:pt x="f34" y="f5"/>
                    </a:cubicBezTo>
                    <a:cubicBezTo>
                      <a:pt x="f34" y="f38"/>
                      <a:pt x="f33" y="f35"/>
                      <a:pt x="f32" y="f35"/>
                    </a:cubicBezTo>
                    <a:close/>
                    <a:moveTo>
                      <a:pt x="f5" y="f22"/>
                    </a:moveTo>
                    <a:cubicBezTo>
                      <a:pt x="f7" y="f22"/>
                      <a:pt x="f8" y="f21"/>
                      <a:pt x="f8" y="f20"/>
                    </a:cubicBezTo>
                    <a:cubicBezTo>
                      <a:pt x="f8" y="f39"/>
                      <a:pt x="f7" y="f40"/>
                      <a:pt x="f5" y="f40"/>
                    </a:cubicBezTo>
                    <a:lnTo>
                      <a:pt x="f13" y="f40"/>
                    </a:lnTo>
                    <a:cubicBezTo>
                      <a:pt x="f14" y="f40"/>
                      <a:pt x="f15" y="f39"/>
                      <a:pt x="f15" y="f20"/>
                    </a:cubicBezTo>
                    <a:cubicBezTo>
                      <a:pt x="f15" y="f21"/>
                      <a:pt x="f14" y="f22"/>
                      <a:pt x="f13" y="f22"/>
                    </a:cubicBezTo>
                    <a:close/>
                    <a:moveTo>
                      <a:pt x="f16" y="f22"/>
                    </a:moveTo>
                    <a:cubicBezTo>
                      <a:pt x="f17" y="f22"/>
                      <a:pt x="f18" y="f21"/>
                      <a:pt x="f18" y="f20"/>
                    </a:cubicBezTo>
                    <a:cubicBezTo>
                      <a:pt x="f18" y="f39"/>
                      <a:pt x="f19" y="f40"/>
                      <a:pt x="f16" y="f40"/>
                    </a:cubicBezTo>
                    <a:lnTo>
                      <a:pt x="f20" y="f40"/>
                    </a:lnTo>
                    <a:cubicBezTo>
                      <a:pt x="f21" y="f40"/>
                      <a:pt x="f22" y="f39"/>
                      <a:pt x="f22" y="f20"/>
                    </a:cubicBezTo>
                    <a:cubicBezTo>
                      <a:pt x="f22" y="f21"/>
                      <a:pt x="f21" y="f22"/>
                      <a:pt x="f20" y="f22"/>
                    </a:cubicBezTo>
                    <a:close/>
                    <a:moveTo>
                      <a:pt x="f23" y="f22"/>
                    </a:moveTo>
                    <a:cubicBezTo>
                      <a:pt x="f24" y="f22"/>
                      <a:pt x="f25" y="f21"/>
                      <a:pt x="f25" y="f20"/>
                    </a:cubicBezTo>
                    <a:cubicBezTo>
                      <a:pt x="f25" y="f39"/>
                      <a:pt x="f24" y="f40"/>
                      <a:pt x="f23" y="f40"/>
                    </a:cubicBezTo>
                    <a:lnTo>
                      <a:pt x="f26" y="f40"/>
                    </a:lnTo>
                    <a:cubicBezTo>
                      <a:pt x="f27" y="f40"/>
                      <a:pt x="f28" y="f39"/>
                      <a:pt x="f28" y="f20"/>
                    </a:cubicBezTo>
                    <a:cubicBezTo>
                      <a:pt x="f28" y="f21"/>
                      <a:pt x="f27" y="f22"/>
                      <a:pt x="f26" y="f22"/>
                    </a:cubicBezTo>
                    <a:close/>
                    <a:moveTo>
                      <a:pt x="f5" y="f41"/>
                    </a:moveTo>
                    <a:cubicBezTo>
                      <a:pt x="f7" y="f41"/>
                      <a:pt x="f8" y="f42"/>
                      <a:pt x="f8" y="f43"/>
                    </a:cubicBezTo>
                    <a:cubicBezTo>
                      <a:pt x="f8" y="f44"/>
                      <a:pt x="f7" y="f45"/>
                      <a:pt x="f5" y="f45"/>
                    </a:cubicBezTo>
                    <a:lnTo>
                      <a:pt x="f13" y="f45"/>
                    </a:lnTo>
                    <a:cubicBezTo>
                      <a:pt x="f14" y="f45"/>
                      <a:pt x="f15" y="f44"/>
                      <a:pt x="f15" y="f43"/>
                    </a:cubicBezTo>
                    <a:cubicBezTo>
                      <a:pt x="f15" y="f42"/>
                      <a:pt x="f14" y="f41"/>
                      <a:pt x="f13" y="f41"/>
                    </a:cubicBezTo>
                    <a:close/>
                    <a:moveTo>
                      <a:pt x="f16" y="f41"/>
                    </a:moveTo>
                    <a:cubicBezTo>
                      <a:pt x="f17" y="f41"/>
                      <a:pt x="f18" y="f42"/>
                      <a:pt x="f18" y="f43"/>
                    </a:cubicBezTo>
                    <a:cubicBezTo>
                      <a:pt x="f18" y="f44"/>
                      <a:pt x="f19" y="f45"/>
                      <a:pt x="f16" y="f45"/>
                    </a:cubicBezTo>
                    <a:lnTo>
                      <a:pt x="f20" y="f45"/>
                    </a:lnTo>
                    <a:cubicBezTo>
                      <a:pt x="f21" y="f45"/>
                      <a:pt x="f22" y="f44"/>
                      <a:pt x="f22" y="f43"/>
                    </a:cubicBezTo>
                    <a:cubicBezTo>
                      <a:pt x="f22" y="f42"/>
                      <a:pt x="f21" y="f41"/>
                      <a:pt x="f20" y="f41"/>
                    </a:cubicBezTo>
                    <a:close/>
                    <a:moveTo>
                      <a:pt x="f2" y="f2"/>
                    </a:moveTo>
                    <a:lnTo>
                      <a:pt x="f2" y="f46"/>
                    </a:lnTo>
                    <a:cubicBezTo>
                      <a:pt x="f2" y="f47"/>
                      <a:pt x="f48" y="f49"/>
                      <a:pt x="f50" y="f49"/>
                    </a:cubicBezTo>
                    <a:lnTo>
                      <a:pt x="f51" y="f49"/>
                    </a:lnTo>
                    <a:cubicBezTo>
                      <a:pt x="f52" y="f53"/>
                      <a:pt x="f54" y="f55"/>
                      <a:pt x="f54" y="f46"/>
                    </a:cubicBezTo>
                    <a:cubicBezTo>
                      <a:pt x="f54" y="f56"/>
                      <a:pt x="f57" y="f58"/>
                      <a:pt x="f57" y="f45"/>
                    </a:cubicBezTo>
                    <a:lnTo>
                      <a:pt x="f26" y="f45"/>
                    </a:lnTo>
                    <a:cubicBezTo>
                      <a:pt x="f27" y="f45"/>
                      <a:pt x="f28" y="f44"/>
                      <a:pt x="f28" y="f43"/>
                    </a:cubicBezTo>
                    <a:cubicBezTo>
                      <a:pt x="f28" y="f42"/>
                      <a:pt x="f27" y="f41"/>
                      <a:pt x="f26" y="f41"/>
                    </a:cubicBezTo>
                    <a:lnTo>
                      <a:pt x="f51" y="f41"/>
                    </a:lnTo>
                    <a:cubicBezTo>
                      <a:pt x="f49" y="f21"/>
                      <a:pt x="f59" y="f60"/>
                      <a:pt x="f61" y="f60"/>
                    </a:cubicBezTo>
                    <a:cubicBezTo>
                      <a:pt x="f62" y="f60"/>
                      <a:pt x="f63" y="f64"/>
                      <a:pt x="f65" y="f66"/>
                    </a:cubicBezTo>
                    <a:lnTo>
                      <a:pt x="f6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9" name="Google Shape;10471;p74">
                <a:extLst>
                  <a:ext uri="{FF2B5EF4-FFF2-40B4-BE49-F238E27FC236}">
                    <a16:creationId xmlns:a16="http://schemas.microsoft.com/office/drawing/2014/main" id="{D10CFFFD-7A6D-1AFE-44BA-C6B90EED6734}"/>
                  </a:ext>
                </a:extLst>
              </p:cNvPr>
              <p:cNvSpPr/>
              <p:nvPr/>
            </p:nvSpPr>
            <p:spPr>
              <a:xfrm>
                <a:off x="4518516" y="3505370"/>
                <a:ext cx="318924" cy="92144"/>
              </a:xfrm>
              <a:custGeom>
                <a:avLst/>
                <a:gdLst>
                  <a:gd name="f0" fmla="val w"/>
                  <a:gd name="f1" fmla="val h"/>
                  <a:gd name="f2" fmla="val 0"/>
                  <a:gd name="f3" fmla="val 10461"/>
                  <a:gd name="f4" fmla="val 2836"/>
                  <a:gd name="f5" fmla="val 1734"/>
                  <a:gd name="f6" fmla="val 1513"/>
                  <a:gd name="f7" fmla="val 1356"/>
                  <a:gd name="f8" fmla="val 158"/>
                  <a:gd name="f9" fmla="val 347"/>
                  <a:gd name="f10" fmla="val 693"/>
                  <a:gd name="f11" fmla="val 1009"/>
                  <a:gd name="f12" fmla="val 410"/>
                  <a:gd name="f13" fmla="val 1"/>
                  <a:gd name="f14" fmla="val 1166"/>
                  <a:gd name="f15" fmla="val 1733"/>
                  <a:gd name="f16" fmla="val 10429"/>
                  <a:gd name="f17" fmla="val 10460"/>
                  <a:gd name="f18" fmla="val 1134"/>
                  <a:gd name="f19" fmla="val 9988"/>
                  <a:gd name="f20" fmla="val 9421"/>
                  <a:gd name="f21" fmla="val 9074"/>
                  <a:gd name="f22" fmla="val 8917"/>
                  <a:gd name="f23" fmla="val 8728"/>
                  <a:gd name="f24" fmla="val 8539"/>
                  <a:gd name="f25" fmla="val 8381"/>
                  <a:gd name="f26" fmla="val 6995"/>
                  <a:gd name="f27" fmla="val 6837"/>
                  <a:gd name="f28" fmla="val 6648"/>
                  <a:gd name="f29" fmla="val 6459"/>
                  <a:gd name="f30" fmla="val 6302"/>
                  <a:gd name="f31" fmla="val 4159"/>
                  <a:gd name="f32" fmla="val 4002"/>
                  <a:gd name="f33" fmla="val 3813"/>
                  <a:gd name="f34" fmla="val 3624"/>
                  <a:gd name="f35" fmla="val 3466"/>
                  <a:gd name="f36" fmla="val 2080"/>
                  <a:gd name="f37" fmla="val 1923"/>
                  <a:gd name="f38" fmla="*/ f0 1 10461"/>
                  <a:gd name="f39" fmla="*/ f1 1 2836"/>
                  <a:gd name="f40" fmla="val f2"/>
                  <a:gd name="f41" fmla="val f3"/>
                  <a:gd name="f42" fmla="val f4"/>
                  <a:gd name="f43" fmla="+- f42 0 f40"/>
                  <a:gd name="f44" fmla="+- f41 0 f40"/>
                  <a:gd name="f45" fmla="*/ f44 1 10461"/>
                  <a:gd name="f46" fmla="*/ f43 1 2836"/>
                  <a:gd name="f47" fmla="*/ f40 1 f45"/>
                  <a:gd name="f48" fmla="*/ f41 1 f45"/>
                  <a:gd name="f49" fmla="*/ f40 1 f46"/>
                  <a:gd name="f50" fmla="*/ f42 1 f46"/>
                  <a:gd name="f51" fmla="*/ f47 f38 1"/>
                  <a:gd name="f52" fmla="*/ f48 f38 1"/>
                  <a:gd name="f53" fmla="*/ f50 f39 1"/>
                  <a:gd name="f54" fmla="*/ f49 f39 1"/>
                </a:gdLst>
                <a:ahLst/>
                <a:cxnLst>
                  <a:cxn ang="3cd4">
                    <a:pos x="hc" y="t"/>
                  </a:cxn>
                  <a:cxn ang="0">
                    <a:pos x="r" y="vc"/>
                  </a:cxn>
                  <a:cxn ang="cd4">
                    <a:pos x="hc" y="b"/>
                  </a:cxn>
                  <a:cxn ang="cd2">
                    <a:pos x="l" y="vc"/>
                  </a:cxn>
                </a:cxnLst>
                <a:rect l="f51" t="f54" r="f52" b="f53"/>
                <a:pathLst>
                  <a:path w="10461" h="2836">
                    <a:moveTo>
                      <a:pt x="f5" y="f2"/>
                    </a:moveTo>
                    <a:cubicBezTo>
                      <a:pt x="f6" y="f2"/>
                      <a:pt x="f7" y="f8"/>
                      <a:pt x="f7" y="f9"/>
                    </a:cubicBezTo>
                    <a:lnTo>
                      <a:pt x="f7" y="f10"/>
                    </a:lnTo>
                    <a:lnTo>
                      <a:pt x="f11" y="f10"/>
                    </a:lnTo>
                    <a:cubicBezTo>
                      <a:pt x="f12" y="f10"/>
                      <a:pt x="f13" y="f14"/>
                      <a:pt x="f13" y="f15"/>
                    </a:cubicBezTo>
                    <a:lnTo>
                      <a:pt x="f13" y="f4"/>
                    </a:lnTo>
                    <a:lnTo>
                      <a:pt x="f16" y="f4"/>
                    </a:lnTo>
                    <a:lnTo>
                      <a:pt x="f16" y="f15"/>
                    </a:lnTo>
                    <a:lnTo>
                      <a:pt x="f17" y="f15"/>
                    </a:lnTo>
                    <a:cubicBezTo>
                      <a:pt x="f17" y="f18"/>
                      <a:pt x="f19" y="f10"/>
                      <a:pt x="f20" y="f10"/>
                    </a:cubicBezTo>
                    <a:lnTo>
                      <a:pt x="f21" y="f10"/>
                    </a:lnTo>
                    <a:lnTo>
                      <a:pt x="f21" y="f9"/>
                    </a:lnTo>
                    <a:cubicBezTo>
                      <a:pt x="f21" y="f8"/>
                      <a:pt x="f22" y="f2"/>
                      <a:pt x="f23" y="f2"/>
                    </a:cubicBezTo>
                    <a:cubicBezTo>
                      <a:pt x="f24" y="f2"/>
                      <a:pt x="f25" y="f8"/>
                      <a:pt x="f25" y="f9"/>
                    </a:cubicBezTo>
                    <a:lnTo>
                      <a:pt x="f25" y="f10"/>
                    </a:lnTo>
                    <a:lnTo>
                      <a:pt x="f26" y="f10"/>
                    </a:lnTo>
                    <a:lnTo>
                      <a:pt x="f26" y="f9"/>
                    </a:lnTo>
                    <a:cubicBezTo>
                      <a:pt x="f26" y="f8"/>
                      <a:pt x="f27" y="f2"/>
                      <a:pt x="f28" y="f2"/>
                    </a:cubicBezTo>
                    <a:cubicBezTo>
                      <a:pt x="f29" y="f2"/>
                      <a:pt x="f30" y="f8"/>
                      <a:pt x="f30" y="f9"/>
                    </a:cubicBezTo>
                    <a:lnTo>
                      <a:pt x="f30" y="f10"/>
                    </a:lnTo>
                    <a:lnTo>
                      <a:pt x="f31" y="f10"/>
                    </a:lnTo>
                    <a:lnTo>
                      <a:pt x="f31" y="f9"/>
                    </a:lnTo>
                    <a:cubicBezTo>
                      <a:pt x="f31" y="f8"/>
                      <a:pt x="f32" y="f2"/>
                      <a:pt x="f33" y="f2"/>
                    </a:cubicBezTo>
                    <a:cubicBezTo>
                      <a:pt x="f34" y="f2"/>
                      <a:pt x="f35" y="f8"/>
                      <a:pt x="f35" y="f9"/>
                    </a:cubicBezTo>
                    <a:lnTo>
                      <a:pt x="f35" y="f10"/>
                    </a:lnTo>
                    <a:lnTo>
                      <a:pt x="f36" y="f10"/>
                    </a:lnTo>
                    <a:lnTo>
                      <a:pt x="f36" y="f9"/>
                    </a:lnTo>
                    <a:cubicBezTo>
                      <a:pt x="f36" y="f8"/>
                      <a:pt x="f37"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40" name="Google Shape;10483;p74">
              <a:extLst>
                <a:ext uri="{FF2B5EF4-FFF2-40B4-BE49-F238E27FC236}">
                  <a16:creationId xmlns:a16="http://schemas.microsoft.com/office/drawing/2014/main" id="{DECF316F-403C-8B5C-BD48-B608B3A8816E}"/>
                </a:ext>
              </a:extLst>
            </p:cNvPr>
            <p:cNvGrpSpPr/>
            <p:nvPr/>
          </p:nvGrpSpPr>
          <p:grpSpPr>
            <a:xfrm>
              <a:off x="7861508" y="3405280"/>
              <a:ext cx="340046" cy="360374"/>
              <a:chOff x="7861508" y="3405280"/>
              <a:chExt cx="340046" cy="360374"/>
            </a:xfrm>
          </p:grpSpPr>
          <p:sp>
            <p:nvSpPr>
              <p:cNvPr id="141" name="Google Shape;10484;p74">
                <a:extLst>
                  <a:ext uri="{FF2B5EF4-FFF2-40B4-BE49-F238E27FC236}">
                    <a16:creationId xmlns:a16="http://schemas.microsoft.com/office/drawing/2014/main" id="{6A126C10-9C4C-7125-BF82-6CA7C54E56B1}"/>
                  </a:ext>
                </a:extLst>
              </p:cNvPr>
              <p:cNvSpPr/>
              <p:nvPr/>
            </p:nvSpPr>
            <p:spPr>
              <a:xfrm>
                <a:off x="8052654" y="3607966"/>
                <a:ext cx="148900" cy="157688"/>
              </a:xfrm>
              <a:custGeom>
                <a:avLst/>
                <a:gdLst>
                  <a:gd name="f0" fmla="val w"/>
                  <a:gd name="f1" fmla="val h"/>
                  <a:gd name="f2" fmla="val 0"/>
                  <a:gd name="f3" fmla="val 4884"/>
                  <a:gd name="f4" fmla="val 4853"/>
                  <a:gd name="f5" fmla="val 2426"/>
                  <a:gd name="f6" fmla="val 662"/>
                  <a:gd name="f7" fmla="val 2646"/>
                  <a:gd name="f8" fmla="val 2804"/>
                  <a:gd name="f9" fmla="val 819"/>
                  <a:gd name="f10" fmla="val 1008"/>
                  <a:gd name="f11" fmla="val 1197"/>
                  <a:gd name="f12" fmla="val 1355"/>
                  <a:gd name="f13" fmla="val 2237"/>
                  <a:gd name="f14" fmla="val 2079"/>
                  <a:gd name="f15" fmla="val 1670"/>
                  <a:gd name="f16" fmla="val 1828"/>
                  <a:gd name="f17" fmla="val 2048"/>
                  <a:gd name="f18" fmla="val 3781"/>
                  <a:gd name="f19" fmla="val 3970"/>
                  <a:gd name="f20" fmla="val 4127"/>
                  <a:gd name="f21" fmla="val 1103"/>
                  <a:gd name="f22" fmla="val 3749"/>
                  <a:gd name="f23" fmla="val 4852"/>
                  <a:gd name="f24" fmla="val 4883"/>
                  <a:gd name="f25" fmla="val 1040"/>
                  <a:gd name="f26" fmla="*/ f0 1 4884"/>
                  <a:gd name="f27" fmla="*/ f1 1 4853"/>
                  <a:gd name="f28" fmla="val f2"/>
                  <a:gd name="f29" fmla="val f3"/>
                  <a:gd name="f30" fmla="val f4"/>
                  <a:gd name="f31" fmla="+- f30 0 f28"/>
                  <a:gd name="f32" fmla="+- f29 0 f28"/>
                  <a:gd name="f33" fmla="*/ f32 1 4884"/>
                  <a:gd name="f34" fmla="*/ f31 1 4853"/>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4884" h="4853">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5" y="f15"/>
                    </a:moveTo>
                    <a:cubicBezTo>
                      <a:pt x="f7" y="f15"/>
                      <a:pt x="f8" y="f16"/>
                      <a:pt x="f8" y="f17"/>
                    </a:cubicBezTo>
                    <a:lnTo>
                      <a:pt x="f8" y="f18"/>
                    </a:lnTo>
                    <a:cubicBezTo>
                      <a:pt x="f8" y="f19"/>
                      <a:pt x="f7" y="f20"/>
                      <a:pt x="f5" y="f20"/>
                    </a:cubicBezTo>
                    <a:cubicBezTo>
                      <a:pt x="f13" y="f20"/>
                      <a:pt x="f14" y="f19"/>
                      <a:pt x="f14" y="f18"/>
                    </a:cubicBezTo>
                    <a:lnTo>
                      <a:pt x="f14" y="f17"/>
                    </a:lnTo>
                    <a:cubicBezTo>
                      <a:pt x="f14" y="f16"/>
                      <a:pt x="f13" y="f15"/>
                      <a:pt x="f5" y="f15"/>
                    </a:cubicBezTo>
                    <a:close/>
                    <a:moveTo>
                      <a:pt x="f5" y="f2"/>
                    </a:moveTo>
                    <a:cubicBezTo>
                      <a:pt x="f21" y="f2"/>
                      <a:pt x="f2" y="f21"/>
                      <a:pt x="f2" y="f5"/>
                    </a:cubicBezTo>
                    <a:cubicBezTo>
                      <a:pt x="f2" y="f22"/>
                      <a:pt x="f21" y="f23"/>
                      <a:pt x="f5" y="f23"/>
                    </a:cubicBezTo>
                    <a:cubicBezTo>
                      <a:pt x="f18" y="f23"/>
                      <a:pt x="f24" y="f22"/>
                      <a:pt x="f24" y="f5"/>
                    </a:cubicBezTo>
                    <a:cubicBezTo>
                      <a:pt x="f24" y="f25"/>
                      <a:pt x="f1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2" name="Google Shape;10485;p74">
                <a:extLst>
                  <a:ext uri="{FF2B5EF4-FFF2-40B4-BE49-F238E27FC236}">
                    <a16:creationId xmlns:a16="http://schemas.microsoft.com/office/drawing/2014/main" id="{D727F380-219E-4577-77A7-BE72C37BC162}"/>
                  </a:ext>
                </a:extLst>
              </p:cNvPr>
              <p:cNvSpPr/>
              <p:nvPr/>
            </p:nvSpPr>
            <p:spPr>
              <a:xfrm>
                <a:off x="7861508" y="3483068"/>
                <a:ext cx="43260" cy="281543"/>
              </a:xfrm>
              <a:custGeom>
                <a:avLst/>
                <a:gdLst>
                  <a:gd name="f0" fmla="val w"/>
                  <a:gd name="f1" fmla="val h"/>
                  <a:gd name="f2" fmla="val 0"/>
                  <a:gd name="f3" fmla="val 1419"/>
                  <a:gd name="f4" fmla="val 8665"/>
                  <a:gd name="f5" fmla="val 32"/>
                  <a:gd name="f6" fmla="val 1"/>
                  <a:gd name="f7" fmla="val 7310"/>
                  <a:gd name="f8" fmla="val 8034"/>
                  <a:gd name="f9" fmla="val 631"/>
                  <a:gd name="f10" fmla="val 1418"/>
                  <a:gd name="f11" fmla="val 347"/>
                  <a:gd name="f12" fmla="val 1072"/>
                  <a:gd name="f13" fmla="val 662"/>
                  <a:gd name="f14" fmla="val 316"/>
                  <a:gd name="f15" fmla="val 253"/>
                  <a:gd name="f16" fmla="*/ f0 1 1419"/>
                  <a:gd name="f17" fmla="*/ f1 1 8665"/>
                  <a:gd name="f18" fmla="val f2"/>
                  <a:gd name="f19" fmla="val f3"/>
                  <a:gd name="f20" fmla="val f4"/>
                  <a:gd name="f21" fmla="+- f20 0 f18"/>
                  <a:gd name="f22" fmla="+- f19 0 f18"/>
                  <a:gd name="f23" fmla="*/ f22 1 1419"/>
                  <a:gd name="f24" fmla="*/ f21 1 8665"/>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419" h="8665">
                    <a:moveTo>
                      <a:pt x="f5" y="f6"/>
                    </a:moveTo>
                    <a:lnTo>
                      <a:pt x="f5" y="f7"/>
                    </a:lnTo>
                    <a:cubicBezTo>
                      <a:pt x="f6" y="f8"/>
                      <a:pt x="f9" y="f4"/>
                      <a:pt x="f10" y="f4"/>
                    </a:cubicBezTo>
                    <a:lnTo>
                      <a:pt x="f10" y="f11"/>
                    </a:lnTo>
                    <a:lnTo>
                      <a:pt x="f12" y="f11"/>
                    </a:lnTo>
                    <a:cubicBezTo>
                      <a:pt x="f13" y="f11"/>
                      <a:pt x="f14" y="f15"/>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3" name="Google Shape;10486;p74">
                <a:extLst>
                  <a:ext uri="{FF2B5EF4-FFF2-40B4-BE49-F238E27FC236}">
                    <a16:creationId xmlns:a16="http://schemas.microsoft.com/office/drawing/2014/main" id="{7893DB70-E63D-7402-1EAA-E9337E7C78DC}"/>
                  </a:ext>
                </a:extLst>
              </p:cNvPr>
              <p:cNvSpPr/>
              <p:nvPr/>
            </p:nvSpPr>
            <p:spPr>
              <a:xfrm>
                <a:off x="7924885" y="3494343"/>
                <a:ext cx="213283" cy="270269"/>
              </a:xfrm>
              <a:custGeom>
                <a:avLst/>
                <a:gdLst>
                  <a:gd name="f0" fmla="val w"/>
                  <a:gd name="f1" fmla="val h"/>
                  <a:gd name="f2" fmla="val 0"/>
                  <a:gd name="f3" fmla="val 6996"/>
                  <a:gd name="f4" fmla="val 8318"/>
                  <a:gd name="f5" fmla="val 5262"/>
                  <a:gd name="f6" fmla="val 693"/>
                  <a:gd name="f7" fmla="val 5451"/>
                  <a:gd name="f8" fmla="val 5609"/>
                  <a:gd name="f9" fmla="val 851"/>
                  <a:gd name="f10" fmla="val 1040"/>
                  <a:gd name="f11" fmla="val 1229"/>
                  <a:gd name="f12" fmla="val 1386"/>
                  <a:gd name="f13" fmla="val 1072"/>
                  <a:gd name="f14" fmla="val 883"/>
                  <a:gd name="f15" fmla="val 726"/>
                  <a:gd name="f16" fmla="val 2080"/>
                  <a:gd name="f17" fmla="val 2237"/>
                  <a:gd name="f18" fmla="val 2426"/>
                  <a:gd name="f19" fmla="val 2615"/>
                  <a:gd name="f20" fmla="val 2773"/>
                  <a:gd name="f21" fmla="val 1"/>
                  <a:gd name="f22" fmla="val 4695"/>
                  <a:gd name="f23" fmla="val 4002"/>
                  <a:gd name="f24" fmla="val 7750"/>
                  <a:gd name="f25" fmla="val 3498"/>
                  <a:gd name="f26" fmla="val 6868"/>
                  <a:gd name="f27" fmla="val 5892"/>
                  <a:gd name="f28" fmla="val 5766"/>
                  <a:gd name="f29" fmla="val 3561"/>
                  <a:gd name="f30" fmla="val 5640"/>
                  <a:gd name="f31" fmla="val 5545"/>
                  <a:gd name="f32" fmla="val 5388"/>
                  <a:gd name="f33" fmla="val 5167"/>
                  <a:gd name="f34" fmla="val 3812"/>
                  <a:gd name="f35" fmla="val 3592"/>
                  <a:gd name="f36" fmla="val 3434"/>
                  <a:gd name="f37" fmla="val 5199"/>
                  <a:gd name="f38" fmla="val 3056"/>
                  <a:gd name="f39" fmla="val 5861"/>
                  <a:gd name="f40" fmla="val 6617"/>
                  <a:gd name="f41" fmla="val 6743"/>
                  <a:gd name="f42" fmla="val 6869"/>
                  <a:gd name="f43" fmla="val 2804"/>
                  <a:gd name="f44" fmla="val 6995"/>
                  <a:gd name="f45" fmla="*/ f0 1 6996"/>
                  <a:gd name="f46" fmla="*/ f1 1 8318"/>
                  <a:gd name="f47" fmla="val f2"/>
                  <a:gd name="f48" fmla="val f3"/>
                  <a:gd name="f49" fmla="val f4"/>
                  <a:gd name="f50" fmla="+- f49 0 f47"/>
                  <a:gd name="f51" fmla="+- f48 0 f47"/>
                  <a:gd name="f52" fmla="*/ f51 1 6996"/>
                  <a:gd name="f53" fmla="*/ f50 1 8318"/>
                  <a:gd name="f54" fmla="*/ f47 1 f52"/>
                  <a:gd name="f55" fmla="*/ f48 1 f52"/>
                  <a:gd name="f56" fmla="*/ f47 1 f53"/>
                  <a:gd name="f57" fmla="*/ f49 1 f53"/>
                  <a:gd name="f58" fmla="*/ f54 f45 1"/>
                  <a:gd name="f59" fmla="*/ f55 f45 1"/>
                  <a:gd name="f60" fmla="*/ f57 f46 1"/>
                  <a:gd name="f61" fmla="*/ f56 f46 1"/>
                </a:gdLst>
                <a:ahLst/>
                <a:cxnLst>
                  <a:cxn ang="3cd4">
                    <a:pos x="hc" y="t"/>
                  </a:cxn>
                  <a:cxn ang="0">
                    <a:pos x="r" y="vc"/>
                  </a:cxn>
                  <a:cxn ang="cd4">
                    <a:pos x="hc" y="b"/>
                  </a:cxn>
                  <a:cxn ang="cd2">
                    <a:pos x="l" y="vc"/>
                  </a:cxn>
                </a:cxnLst>
                <a:rect l="f58" t="f61" r="f59" b="f60"/>
                <a:pathLst>
                  <a:path w="6996" h="8318">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5" y="f16"/>
                    </a:moveTo>
                    <a:cubicBezTo>
                      <a:pt x="f7" y="f16"/>
                      <a:pt x="f8" y="f17"/>
                      <a:pt x="f8" y="f18"/>
                    </a:cubicBezTo>
                    <a:cubicBezTo>
                      <a:pt x="f8" y="f19"/>
                      <a:pt x="f7" y="f20"/>
                      <a:pt x="f5" y="f20"/>
                    </a:cubicBezTo>
                    <a:lnTo>
                      <a:pt x="f13" y="f20"/>
                    </a:lnTo>
                    <a:cubicBezTo>
                      <a:pt x="f14" y="f20"/>
                      <a:pt x="f15" y="f19"/>
                      <a:pt x="f15" y="f18"/>
                    </a:cubicBezTo>
                    <a:cubicBezTo>
                      <a:pt x="f15" y="f17"/>
                      <a:pt x="f14" y="f16"/>
                      <a:pt x="f13" y="f16"/>
                    </a:cubicBezTo>
                    <a:close/>
                    <a:moveTo>
                      <a:pt x="f21" y="f2"/>
                    </a:moveTo>
                    <a:lnTo>
                      <a:pt x="f21" y="f4"/>
                    </a:lnTo>
                    <a:lnTo>
                      <a:pt x="f22" y="f4"/>
                    </a:lnTo>
                    <a:cubicBezTo>
                      <a:pt x="f23" y="f24"/>
                      <a:pt x="f25" y="f26"/>
                      <a:pt x="f25" y="f27"/>
                    </a:cubicBezTo>
                    <a:cubicBezTo>
                      <a:pt x="f25" y="f28"/>
                      <a:pt x="f29" y="f30"/>
                      <a:pt x="f29" y="f31"/>
                    </a:cubicBezTo>
                    <a:lnTo>
                      <a:pt x="f13" y="f31"/>
                    </a:lnTo>
                    <a:cubicBezTo>
                      <a:pt x="f14" y="f31"/>
                      <a:pt x="f15" y="f32"/>
                      <a:pt x="f15" y="f33"/>
                    </a:cubicBezTo>
                    <a:lnTo>
                      <a:pt x="f15" y="f34"/>
                    </a:lnTo>
                    <a:cubicBezTo>
                      <a:pt x="f15" y="f35"/>
                      <a:pt x="f14" y="f36"/>
                      <a:pt x="f13" y="f36"/>
                    </a:cubicBezTo>
                    <a:lnTo>
                      <a:pt x="f22" y="f36"/>
                    </a:lnTo>
                    <a:cubicBezTo>
                      <a:pt x="f37" y="f38"/>
                      <a:pt x="f39" y="f20"/>
                      <a:pt x="f40" y="f20"/>
                    </a:cubicBezTo>
                    <a:cubicBezTo>
                      <a:pt x="f41" y="f20"/>
                      <a:pt x="f42" y="f43"/>
                      <a:pt x="f44" y="f43"/>
                    </a:cubicBezTo>
                    <a:lnTo>
                      <a:pt x="f44"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4" name="Google Shape;10487;p74">
                <a:extLst>
                  <a:ext uri="{FF2B5EF4-FFF2-40B4-BE49-F238E27FC236}">
                    <a16:creationId xmlns:a16="http://schemas.microsoft.com/office/drawing/2014/main" id="{88F4C87B-6E21-DC42-FBF3-5587A0FBF4E2}"/>
                  </a:ext>
                </a:extLst>
              </p:cNvPr>
              <p:cNvSpPr/>
              <p:nvPr/>
            </p:nvSpPr>
            <p:spPr>
              <a:xfrm>
                <a:off x="7968118" y="3629445"/>
                <a:ext cx="80732" cy="22549"/>
              </a:xfrm>
              <a:custGeom>
                <a:avLst/>
                <a:gdLst>
                  <a:gd name="f0" fmla="val w"/>
                  <a:gd name="f1" fmla="val h"/>
                  <a:gd name="f2" fmla="val 0"/>
                  <a:gd name="f3" fmla="val 2648"/>
                  <a:gd name="f4" fmla="val 694"/>
                  <a:gd name="f5" fmla="val 1"/>
                  <a:gd name="f6" fmla="val 2301"/>
                  <a:gd name="f7" fmla="val 2364"/>
                  <a:gd name="f8" fmla="val 473"/>
                  <a:gd name="f9" fmla="val 2490"/>
                  <a:gd name="f10" fmla="val 221"/>
                  <a:gd name="f11" fmla="val 2647"/>
                  <a:gd name="f12" fmla="*/ f0 1 2648"/>
                  <a:gd name="f13" fmla="*/ f1 1 694"/>
                  <a:gd name="f14" fmla="val f2"/>
                  <a:gd name="f15" fmla="val f3"/>
                  <a:gd name="f16" fmla="val f4"/>
                  <a:gd name="f17" fmla="+- f16 0 f14"/>
                  <a:gd name="f18" fmla="+- f15 0 f14"/>
                  <a:gd name="f19" fmla="*/ f18 1 2648"/>
                  <a:gd name="f20" fmla="*/ f17 1 694"/>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2648" h="694">
                    <a:moveTo>
                      <a:pt x="f5" y="f5"/>
                    </a:moveTo>
                    <a:lnTo>
                      <a:pt x="f5" y="f4"/>
                    </a:lnTo>
                    <a:lnTo>
                      <a:pt x="f6" y="f4"/>
                    </a:lnTo>
                    <a:cubicBezTo>
                      <a:pt x="f7" y="f8"/>
                      <a:pt x="f9" y="f10"/>
                      <a:pt x="f11"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5" name="Google Shape;10488;p74">
                <a:extLst>
                  <a:ext uri="{FF2B5EF4-FFF2-40B4-BE49-F238E27FC236}">
                    <a16:creationId xmlns:a16="http://schemas.microsoft.com/office/drawing/2014/main" id="{BD4DEE3A-7D5A-715E-8972-F882579ECDAD}"/>
                  </a:ext>
                </a:extLst>
              </p:cNvPr>
              <p:cNvSpPr/>
              <p:nvPr/>
            </p:nvSpPr>
            <p:spPr>
              <a:xfrm>
                <a:off x="7861508" y="3405280"/>
                <a:ext cx="275691" cy="66577"/>
              </a:xfrm>
              <a:custGeom>
                <a:avLst/>
                <a:gdLst>
                  <a:gd name="f0" fmla="val w"/>
                  <a:gd name="f1" fmla="val h"/>
                  <a:gd name="f2" fmla="val 0"/>
                  <a:gd name="f3" fmla="val 9043"/>
                  <a:gd name="f4" fmla="val 2049"/>
                  <a:gd name="f5" fmla="val 1072"/>
                  <a:gd name="f6" fmla="val 473"/>
                  <a:gd name="f7" fmla="val 32"/>
                  <a:gd name="f8" fmla="val 1040"/>
                  <a:gd name="f9" fmla="val 1"/>
                  <a:gd name="f10" fmla="val 1576"/>
                  <a:gd name="f11" fmla="val 2048"/>
                  <a:gd name="f12" fmla="val 8475"/>
                  <a:gd name="f13" fmla="val 8034"/>
                  <a:gd name="f14" fmla="val 441"/>
                  <a:gd name="f15" fmla="val 8507"/>
                  <a:gd name="f16" fmla="*/ f0 1 9043"/>
                  <a:gd name="f17" fmla="*/ f1 1 2049"/>
                  <a:gd name="f18" fmla="val f2"/>
                  <a:gd name="f19" fmla="val f3"/>
                  <a:gd name="f20" fmla="val f4"/>
                  <a:gd name="f21" fmla="+- f20 0 f18"/>
                  <a:gd name="f22" fmla="+- f19 0 f18"/>
                  <a:gd name="f23" fmla="*/ f22 1 9043"/>
                  <a:gd name="f24" fmla="*/ f21 1 2049"/>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9043" h="2049">
                    <a:moveTo>
                      <a:pt x="f5" y="f2"/>
                    </a:moveTo>
                    <a:cubicBezTo>
                      <a:pt x="f6" y="f2"/>
                      <a:pt x="f7" y="f6"/>
                      <a:pt x="f7" y="f8"/>
                    </a:cubicBezTo>
                    <a:cubicBezTo>
                      <a:pt x="f9" y="f10"/>
                      <a:pt x="f6" y="f11"/>
                      <a:pt x="f5" y="f11"/>
                    </a:cubicBezTo>
                    <a:lnTo>
                      <a:pt x="f3" y="f11"/>
                    </a:lnTo>
                    <a:cubicBezTo>
                      <a:pt x="f12" y="f11"/>
                      <a:pt x="f13" y="f10"/>
                      <a:pt x="f13" y="f8"/>
                    </a:cubicBezTo>
                    <a:cubicBezTo>
                      <a:pt x="f13" y="f14"/>
                      <a:pt x="f15" y="f2"/>
                      <a:pt x="f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46" name="Google Shape;10497;p74">
              <a:extLst>
                <a:ext uri="{FF2B5EF4-FFF2-40B4-BE49-F238E27FC236}">
                  <a16:creationId xmlns:a16="http://schemas.microsoft.com/office/drawing/2014/main" id="{803D1164-849A-0830-89A3-E0A72E25FDED}"/>
                </a:ext>
              </a:extLst>
            </p:cNvPr>
            <p:cNvGrpSpPr/>
            <p:nvPr/>
          </p:nvGrpSpPr>
          <p:grpSpPr>
            <a:xfrm>
              <a:off x="7780593" y="1954575"/>
              <a:ext cx="472799" cy="502554"/>
              <a:chOff x="7780593" y="1954575"/>
              <a:chExt cx="472799" cy="502554"/>
            </a:xfrm>
          </p:grpSpPr>
          <p:sp>
            <p:nvSpPr>
              <p:cNvPr id="147" name="Google Shape;10498;p74">
                <a:extLst>
                  <a:ext uri="{FF2B5EF4-FFF2-40B4-BE49-F238E27FC236}">
                    <a16:creationId xmlns:a16="http://schemas.microsoft.com/office/drawing/2014/main" id="{88B32CB7-2597-28A4-7297-352F2A910F43}"/>
                  </a:ext>
                </a:extLst>
              </p:cNvPr>
              <p:cNvSpPr/>
              <p:nvPr/>
            </p:nvSpPr>
            <p:spPr>
              <a:xfrm>
                <a:off x="7946126" y="1954575"/>
                <a:ext cx="137955" cy="147026"/>
              </a:xfrm>
              <a:custGeom>
                <a:avLst/>
                <a:gdLst>
                  <a:gd name="f0" fmla="val w"/>
                  <a:gd name="f1" fmla="val h"/>
                  <a:gd name="f2" fmla="val 0"/>
                  <a:gd name="f3" fmla="val 3466"/>
                  <a:gd name="f4" fmla="val 1733"/>
                  <a:gd name="f5" fmla="val 788"/>
                  <a:gd name="f6" fmla="val 2678"/>
                  <a:gd name="f7" fmla="*/ f0 1 3466"/>
                  <a:gd name="f8" fmla="*/ f1 1 3466"/>
                  <a:gd name="f9" fmla="val f2"/>
                  <a:gd name="f10" fmla="val f3"/>
                  <a:gd name="f11" fmla="+- f10 0 f9"/>
                  <a:gd name="f12" fmla="*/ f11 1 3466"/>
                  <a:gd name="f13" fmla="*/ f9 1 f12"/>
                  <a:gd name="f14" fmla="*/ f10 1 f12"/>
                  <a:gd name="f15" fmla="*/ f13 f7 1"/>
                  <a:gd name="f16" fmla="*/ f14 f7 1"/>
                  <a:gd name="f17" fmla="*/ f14 f8 1"/>
                  <a:gd name="f18" fmla="*/ f13 f8 1"/>
                </a:gdLst>
                <a:ahLst/>
                <a:cxnLst>
                  <a:cxn ang="3cd4">
                    <a:pos x="hc" y="t"/>
                  </a:cxn>
                  <a:cxn ang="0">
                    <a:pos x="r" y="vc"/>
                  </a:cxn>
                  <a:cxn ang="cd4">
                    <a:pos x="hc" y="b"/>
                  </a:cxn>
                  <a:cxn ang="cd2">
                    <a:pos x="l" y="vc"/>
                  </a:cxn>
                </a:cxnLst>
                <a:rect l="f15" t="f18" r="f16" b="f17"/>
                <a:pathLst>
                  <a:path w="3466" h="3466">
                    <a:moveTo>
                      <a:pt x="f4" y="f2"/>
                    </a:moveTo>
                    <a:cubicBezTo>
                      <a:pt x="f5" y="f2"/>
                      <a:pt x="f2" y="f5"/>
                      <a:pt x="f2" y="f4"/>
                    </a:cubicBezTo>
                    <a:cubicBezTo>
                      <a:pt x="f2" y="f6"/>
                      <a:pt x="f5" y="f3"/>
                      <a:pt x="f4" y="f3"/>
                    </a:cubicBezTo>
                    <a:cubicBezTo>
                      <a:pt x="f6" y="f3"/>
                      <a:pt x="f3" y="f6"/>
                      <a:pt x="f3" y="f4"/>
                    </a:cubicBezTo>
                    <a:cubicBezTo>
                      <a:pt x="f3" y="f5"/>
                      <a:pt x="f6"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8" name="Google Shape;10499;p74">
                <a:extLst>
                  <a:ext uri="{FF2B5EF4-FFF2-40B4-BE49-F238E27FC236}">
                    <a16:creationId xmlns:a16="http://schemas.microsoft.com/office/drawing/2014/main" id="{7B7D68C5-5339-7417-5D24-12AB38A1C7E1}"/>
                  </a:ext>
                </a:extLst>
              </p:cNvPr>
              <p:cNvSpPr/>
              <p:nvPr/>
            </p:nvSpPr>
            <p:spPr>
              <a:xfrm>
                <a:off x="7780593" y="2248591"/>
                <a:ext cx="472799" cy="208538"/>
              </a:xfrm>
              <a:custGeom>
                <a:avLst/>
                <a:gdLst>
                  <a:gd name="f0" fmla="val w"/>
                  <a:gd name="f1" fmla="val h"/>
                  <a:gd name="f2" fmla="val 0"/>
                  <a:gd name="f3" fmla="val 11879"/>
                  <a:gd name="f4" fmla="val 4916"/>
                  <a:gd name="f5" fmla="val 694"/>
                  <a:gd name="f6" fmla="val 316"/>
                  <a:gd name="f7" fmla="val 1"/>
                  <a:gd name="f8" fmla="val 315"/>
                  <a:gd name="f9" fmla="val 693"/>
                  <a:gd name="f10" fmla="val 1103"/>
                  <a:gd name="f11" fmla="val 1418"/>
                  <a:gd name="f12" fmla="val 4569"/>
                  <a:gd name="f13" fmla="val 4758"/>
                  <a:gd name="f14" fmla="val 851"/>
                  <a:gd name="f15" fmla="val 4915"/>
                  <a:gd name="f16" fmla="val 1040"/>
                  <a:gd name="f17" fmla="val 10807"/>
                  <a:gd name="f18" fmla="val 11028"/>
                  <a:gd name="f19" fmla="val 11185"/>
                  <a:gd name="f20" fmla="val 11563"/>
                  <a:gd name="f21" fmla="val 11878"/>
                  <a:gd name="f22" fmla="val 11815"/>
                  <a:gd name="f23" fmla="val 11500"/>
                  <a:gd name="f24" fmla="val 11122"/>
                  <a:gd name="f25" fmla="*/ f0 1 11879"/>
                  <a:gd name="f26" fmla="*/ f1 1 4916"/>
                  <a:gd name="f27" fmla="val f2"/>
                  <a:gd name="f28" fmla="val f3"/>
                  <a:gd name="f29" fmla="val f4"/>
                  <a:gd name="f30" fmla="+- f29 0 f27"/>
                  <a:gd name="f31" fmla="+- f28 0 f27"/>
                  <a:gd name="f32" fmla="*/ f31 1 11879"/>
                  <a:gd name="f33" fmla="*/ f30 1 4916"/>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11879" h="4916">
                    <a:moveTo>
                      <a:pt x="f5" y="f2"/>
                    </a:moveTo>
                    <a:cubicBezTo>
                      <a:pt x="f6" y="f2"/>
                      <a:pt x="f7" y="f8"/>
                      <a:pt x="f7" y="f9"/>
                    </a:cubicBezTo>
                    <a:cubicBezTo>
                      <a:pt x="f7" y="f10"/>
                      <a:pt x="f6" y="f11"/>
                      <a:pt x="f5" y="f11"/>
                    </a:cubicBezTo>
                    <a:lnTo>
                      <a:pt x="f5" y="f12"/>
                    </a:lnTo>
                    <a:cubicBezTo>
                      <a:pt x="f5" y="f13"/>
                      <a:pt x="f14" y="f15"/>
                      <a:pt x="f16" y="f15"/>
                    </a:cubicBezTo>
                    <a:lnTo>
                      <a:pt x="f17" y="f15"/>
                    </a:lnTo>
                    <a:cubicBezTo>
                      <a:pt x="f18" y="f15"/>
                      <a:pt x="f19" y="f13"/>
                      <a:pt x="f19" y="f12"/>
                    </a:cubicBezTo>
                    <a:lnTo>
                      <a:pt x="f19" y="f11"/>
                    </a:lnTo>
                    <a:cubicBezTo>
                      <a:pt x="f20" y="f11"/>
                      <a:pt x="f21" y="f10"/>
                      <a:pt x="f21" y="f9"/>
                    </a:cubicBezTo>
                    <a:cubicBezTo>
                      <a:pt x="f22" y="f8"/>
                      <a:pt x="f23" y="f2"/>
                      <a:pt x="f2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9" name="Google Shape;10500;p74">
                <a:extLst>
                  <a:ext uri="{FF2B5EF4-FFF2-40B4-BE49-F238E27FC236}">
                    <a16:creationId xmlns:a16="http://schemas.microsoft.com/office/drawing/2014/main" id="{ED15F1FD-AE6C-5615-598A-C3D70576F833}"/>
                  </a:ext>
                </a:extLst>
              </p:cNvPr>
              <p:cNvSpPr/>
              <p:nvPr/>
            </p:nvSpPr>
            <p:spPr>
              <a:xfrm>
                <a:off x="8102864" y="2014734"/>
                <a:ext cx="119164" cy="205822"/>
              </a:xfrm>
              <a:custGeom>
                <a:avLst/>
                <a:gdLst>
                  <a:gd name="f0" fmla="val w"/>
                  <a:gd name="f1" fmla="val h"/>
                  <a:gd name="f2" fmla="val 0"/>
                  <a:gd name="f3" fmla="val 2994"/>
                  <a:gd name="f4" fmla="val 4852"/>
                  <a:gd name="f5" fmla="val 190"/>
                  <a:gd name="f6" fmla="val 126"/>
                  <a:gd name="f7" fmla="val 253"/>
                  <a:gd name="f8" fmla="val 221"/>
                  <a:gd name="f9" fmla="val 347"/>
                  <a:gd name="f10" fmla="val 693"/>
                  <a:gd name="f11" fmla="val 158"/>
                  <a:gd name="f12" fmla="val 1071"/>
                  <a:gd name="f13" fmla="val 1"/>
                  <a:gd name="f14" fmla="val 1386"/>
                  <a:gd name="f15" fmla="val 977"/>
                  <a:gd name="f16" fmla="val 2079"/>
                  <a:gd name="f17" fmla="val 1607"/>
                  <a:gd name="f18" fmla="val 3182"/>
                  <a:gd name="f19" fmla="val 4474"/>
                  <a:gd name="f20" fmla="val 2489"/>
                  <a:gd name="f21" fmla="val 756"/>
                  <a:gd name="f22" fmla="val 2363"/>
                  <a:gd name="f23" fmla="val 315"/>
                  <a:gd name="f24" fmla="val 1922"/>
                  <a:gd name="f25" fmla="val 1450"/>
                  <a:gd name="f26" fmla="*/ f0 1 2994"/>
                  <a:gd name="f27" fmla="*/ f1 1 4852"/>
                  <a:gd name="f28" fmla="val f2"/>
                  <a:gd name="f29" fmla="val f3"/>
                  <a:gd name="f30" fmla="val f4"/>
                  <a:gd name="f31" fmla="+- f30 0 f28"/>
                  <a:gd name="f32" fmla="+- f29 0 f28"/>
                  <a:gd name="f33" fmla="*/ f32 1 2994"/>
                  <a:gd name="f34" fmla="*/ f31 1 4852"/>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2994" h="4852">
                    <a:moveTo>
                      <a:pt x="f5" y="f2"/>
                    </a:moveTo>
                    <a:cubicBezTo>
                      <a:pt x="f5" y="f6"/>
                      <a:pt x="f7" y="f8"/>
                      <a:pt x="f7" y="f9"/>
                    </a:cubicBezTo>
                    <a:cubicBezTo>
                      <a:pt x="f7" y="f10"/>
                      <a:pt x="f11" y="f12"/>
                      <a:pt x="f13" y="f14"/>
                    </a:cubicBezTo>
                    <a:cubicBezTo>
                      <a:pt x="f15" y="f16"/>
                      <a:pt x="f17" y="f18"/>
                      <a:pt x="f17" y="f19"/>
                    </a:cubicBezTo>
                    <a:lnTo>
                      <a:pt x="f17" y="f4"/>
                    </a:lnTo>
                    <a:lnTo>
                      <a:pt x="f3" y="f4"/>
                    </a:lnTo>
                    <a:lnTo>
                      <a:pt x="f20" y="f21"/>
                    </a:lnTo>
                    <a:cubicBezTo>
                      <a:pt x="f22" y="f23"/>
                      <a:pt x="f24" y="f2"/>
                      <a:pt x="f2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0" name="Google Shape;10501;p74">
                <a:extLst>
                  <a:ext uri="{FF2B5EF4-FFF2-40B4-BE49-F238E27FC236}">
                    <a16:creationId xmlns:a16="http://schemas.microsoft.com/office/drawing/2014/main" id="{1CC5E8E9-91D8-D26F-2A07-C96DA094E0ED}"/>
                  </a:ext>
                </a:extLst>
              </p:cNvPr>
              <p:cNvSpPr/>
              <p:nvPr/>
            </p:nvSpPr>
            <p:spPr>
              <a:xfrm>
                <a:off x="7808171" y="2014734"/>
                <a:ext cx="119164" cy="205822"/>
              </a:xfrm>
              <a:custGeom>
                <a:avLst/>
                <a:gdLst>
                  <a:gd name="f0" fmla="val w"/>
                  <a:gd name="f1" fmla="val h"/>
                  <a:gd name="f2" fmla="val 0"/>
                  <a:gd name="f3" fmla="val 2994"/>
                  <a:gd name="f4" fmla="val 4852"/>
                  <a:gd name="f5" fmla="val 1545"/>
                  <a:gd name="f6" fmla="val 1072"/>
                  <a:gd name="f7" fmla="val 663"/>
                  <a:gd name="f8" fmla="val 315"/>
                  <a:gd name="f9" fmla="val 505"/>
                  <a:gd name="f10" fmla="val 788"/>
                  <a:gd name="f11" fmla="val 1"/>
                  <a:gd name="f12" fmla="val 1356"/>
                  <a:gd name="f13" fmla="val 4474"/>
                  <a:gd name="f14" fmla="val 1387"/>
                  <a:gd name="f15" fmla="val 3182"/>
                  <a:gd name="f16" fmla="val 2017"/>
                  <a:gd name="f17" fmla="val 2048"/>
                  <a:gd name="f18" fmla="val 1386"/>
                  <a:gd name="f19" fmla="val 2836"/>
                  <a:gd name="f20" fmla="val 1071"/>
                  <a:gd name="f21" fmla="val 2773"/>
                  <a:gd name="f22" fmla="val 693"/>
                  <a:gd name="f23" fmla="val 347"/>
                  <a:gd name="f24" fmla="val 221"/>
                  <a:gd name="f25" fmla="val 95"/>
                  <a:gd name="f26" fmla="val 2805"/>
                  <a:gd name="f27" fmla="*/ f0 1 2994"/>
                  <a:gd name="f28" fmla="*/ f1 1 4852"/>
                  <a:gd name="f29" fmla="val f2"/>
                  <a:gd name="f30" fmla="val f3"/>
                  <a:gd name="f31" fmla="val f4"/>
                  <a:gd name="f32" fmla="+- f31 0 f29"/>
                  <a:gd name="f33" fmla="+- f30 0 f29"/>
                  <a:gd name="f34" fmla="*/ f33 1 2994"/>
                  <a:gd name="f35" fmla="*/ f32 1 4852"/>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2994" h="4852">
                    <a:moveTo>
                      <a:pt x="f5" y="f2"/>
                    </a:moveTo>
                    <a:cubicBezTo>
                      <a:pt x="f6" y="f2"/>
                      <a:pt x="f7" y="f8"/>
                      <a:pt x="f9" y="f10"/>
                    </a:cubicBezTo>
                    <a:lnTo>
                      <a:pt x="f11" y="f4"/>
                    </a:lnTo>
                    <a:lnTo>
                      <a:pt x="f12" y="f4"/>
                    </a:lnTo>
                    <a:lnTo>
                      <a:pt x="f12" y="f13"/>
                    </a:lnTo>
                    <a:lnTo>
                      <a:pt x="f14" y="f13"/>
                    </a:lnTo>
                    <a:cubicBezTo>
                      <a:pt x="f14" y="f15"/>
                      <a:pt x="f16" y="f17"/>
                      <a:pt x="f3" y="f18"/>
                    </a:cubicBezTo>
                    <a:cubicBezTo>
                      <a:pt x="f19" y="f20"/>
                      <a:pt x="f21" y="f22"/>
                      <a:pt x="f21" y="f23"/>
                    </a:cubicBezTo>
                    <a:cubicBezTo>
                      <a:pt x="f21" y="f24"/>
                      <a:pt x="f21" y="f25"/>
                      <a:pt x="f2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1" name="Google Shape;10502;p74">
                <a:extLst>
                  <a:ext uri="{FF2B5EF4-FFF2-40B4-BE49-F238E27FC236}">
                    <a16:creationId xmlns:a16="http://schemas.microsoft.com/office/drawing/2014/main" id="{B99B06E5-AA1F-A940-FAA5-DAEEA6678EE2}"/>
                  </a:ext>
                </a:extLst>
              </p:cNvPr>
              <p:cNvSpPr/>
              <p:nvPr/>
            </p:nvSpPr>
            <p:spPr>
              <a:xfrm>
                <a:off x="8026365" y="2096216"/>
                <a:ext cx="112919" cy="120344"/>
              </a:xfrm>
              <a:custGeom>
                <a:avLst/>
                <a:gdLst>
                  <a:gd name="f0" fmla="val w"/>
                  <a:gd name="f1" fmla="val h"/>
                  <a:gd name="f2" fmla="val 0"/>
                  <a:gd name="f3" fmla="val 2837"/>
                  <a:gd name="f4" fmla="val 1482"/>
                  <a:gd name="f5" fmla="val 1"/>
                  <a:gd name="f6" fmla="val 1450"/>
                  <a:gd name="f7" fmla="val 32"/>
                  <a:gd name="f8" fmla="val 1418"/>
                  <a:gd name="f9" fmla="val 64"/>
                  <a:gd name="f10" fmla="val 1324"/>
                  <a:gd name="f11" fmla="val 127"/>
                  <a:gd name="f12" fmla="val 190"/>
                  <a:gd name="f13" fmla="val 1292"/>
                  <a:gd name="f14" fmla="val 253"/>
                  <a:gd name="f15" fmla="val 1261"/>
                  <a:gd name="f16" fmla="val 284"/>
                  <a:gd name="f17" fmla="val 1923"/>
                  <a:gd name="f18" fmla="val 2836"/>
                  <a:gd name="f19" fmla="val 2742"/>
                  <a:gd name="f20" fmla="val 2553"/>
                  <a:gd name="f21" fmla="val 1513"/>
                  <a:gd name="f22" fmla="val 2332"/>
                  <a:gd name="f23" fmla="val 599"/>
                  <a:gd name="f24" fmla="*/ f0 1 2837"/>
                  <a:gd name="f25" fmla="*/ f1 1 2837"/>
                  <a:gd name="f26" fmla="val f2"/>
                  <a:gd name="f27" fmla="val f3"/>
                  <a:gd name="f28" fmla="+- f27 0 f26"/>
                  <a:gd name="f29" fmla="*/ f28 1 2837"/>
                  <a:gd name="f30" fmla="*/ f26 1 f29"/>
                  <a:gd name="f31" fmla="*/ f27 1 f29"/>
                  <a:gd name="f32" fmla="*/ f30 f24 1"/>
                  <a:gd name="f33" fmla="*/ f31 f24 1"/>
                  <a:gd name="f34" fmla="*/ f31 f25 1"/>
                  <a:gd name="f35" fmla="*/ f30 f25 1"/>
                </a:gdLst>
                <a:ahLst/>
                <a:cxnLst>
                  <a:cxn ang="3cd4">
                    <a:pos x="hc" y="t"/>
                  </a:cxn>
                  <a:cxn ang="0">
                    <a:pos x="r" y="vc"/>
                  </a:cxn>
                  <a:cxn ang="cd4">
                    <a:pos x="hc" y="b"/>
                  </a:cxn>
                  <a:cxn ang="cd2">
                    <a:pos x="l" y="vc"/>
                  </a:cxn>
                </a:cxnLst>
                <a:rect l="f32" t="f35" r="f33" b="f34"/>
                <a:pathLst>
                  <a:path w="2837" h="2837">
                    <a:moveTo>
                      <a:pt x="f4" y="f5"/>
                    </a:moveTo>
                    <a:cubicBezTo>
                      <a:pt x="f6" y="f7"/>
                      <a:pt x="f8" y="f9"/>
                      <a:pt x="f10" y="f11"/>
                    </a:cubicBezTo>
                    <a:cubicBezTo>
                      <a:pt x="f10" y="f12"/>
                      <a:pt x="f13" y="f14"/>
                      <a:pt x="f15" y="f16"/>
                    </a:cubicBezTo>
                    <a:lnTo>
                      <a:pt x="f5" y="f17"/>
                    </a:lnTo>
                    <a:lnTo>
                      <a:pt x="f5" y="f18"/>
                    </a:lnTo>
                    <a:lnTo>
                      <a:pt x="f19" y="f18"/>
                    </a:lnTo>
                    <a:lnTo>
                      <a:pt x="f19" y="f20"/>
                    </a:lnTo>
                    <a:lnTo>
                      <a:pt x="f18" y="f20"/>
                    </a:lnTo>
                    <a:cubicBezTo>
                      <a:pt x="f18" y="f21"/>
                      <a:pt x="f22" y="f23"/>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2" name="Google Shape;10503;p74">
                <a:extLst>
                  <a:ext uri="{FF2B5EF4-FFF2-40B4-BE49-F238E27FC236}">
                    <a16:creationId xmlns:a16="http://schemas.microsoft.com/office/drawing/2014/main" id="{C30B147C-7639-2C10-0944-3AF53051516C}"/>
                  </a:ext>
                </a:extLst>
              </p:cNvPr>
              <p:cNvSpPr/>
              <p:nvPr/>
            </p:nvSpPr>
            <p:spPr>
              <a:xfrm>
                <a:off x="7888446" y="2097578"/>
                <a:ext cx="112873" cy="124330"/>
              </a:xfrm>
              <a:custGeom>
                <a:avLst/>
                <a:gdLst>
                  <a:gd name="f0" fmla="val w"/>
                  <a:gd name="f1" fmla="val h"/>
                  <a:gd name="f2" fmla="val 0"/>
                  <a:gd name="f3" fmla="val 2836"/>
                  <a:gd name="f4" fmla="val 2931"/>
                  <a:gd name="f5" fmla="val 1323"/>
                  <a:gd name="f6" fmla="val 536"/>
                  <a:gd name="f7" fmla="val 567"/>
                  <a:gd name="f8" fmla="val 1513"/>
                  <a:gd name="f9" fmla="val 2584"/>
                  <a:gd name="f10" fmla="val 2930"/>
                  <a:gd name="f11" fmla="val 2741"/>
                  <a:gd name="f12" fmla="val 1922"/>
                  <a:gd name="f13" fmla="val 1575"/>
                  <a:gd name="f14" fmla="val 284"/>
                  <a:gd name="f15" fmla="val 1512"/>
                  <a:gd name="f16" fmla="val 252"/>
                  <a:gd name="f17" fmla="val 158"/>
                  <a:gd name="f18" fmla="val 1481"/>
                  <a:gd name="f19" fmla="val 126"/>
                  <a:gd name="f20" fmla="val 1449"/>
                  <a:gd name="f21" fmla="val 95"/>
                  <a:gd name="f22" fmla="val 1355"/>
                  <a:gd name="f23" fmla="val 63"/>
                  <a:gd name="f24" fmla="*/ f0 1 2836"/>
                  <a:gd name="f25" fmla="*/ f1 1 2931"/>
                  <a:gd name="f26" fmla="val f2"/>
                  <a:gd name="f27" fmla="val f3"/>
                  <a:gd name="f28" fmla="val f4"/>
                  <a:gd name="f29" fmla="+- f28 0 f26"/>
                  <a:gd name="f30" fmla="+- f27 0 f26"/>
                  <a:gd name="f31" fmla="*/ f30 1 2836"/>
                  <a:gd name="f32" fmla="*/ f29 1 2931"/>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2836" h="2931">
                    <a:moveTo>
                      <a:pt x="f5" y="f2"/>
                    </a:moveTo>
                    <a:cubicBezTo>
                      <a:pt x="f6" y="f7"/>
                      <a:pt x="f2" y="f8"/>
                      <a:pt x="f2" y="f9"/>
                    </a:cubicBezTo>
                    <a:lnTo>
                      <a:pt x="f2" y="f10"/>
                    </a:lnTo>
                    <a:lnTo>
                      <a:pt x="f11" y="f10"/>
                    </a:lnTo>
                    <a:lnTo>
                      <a:pt x="f11" y="f12"/>
                    </a:lnTo>
                    <a:lnTo>
                      <a:pt x="f3" y="f12"/>
                    </a:lnTo>
                    <a:lnTo>
                      <a:pt x="f13" y="f14"/>
                    </a:lnTo>
                    <a:cubicBezTo>
                      <a:pt x="f15" y="f16"/>
                      <a:pt x="f15" y="f17"/>
                      <a:pt x="f18" y="f19"/>
                    </a:cubicBezTo>
                    <a:cubicBezTo>
                      <a:pt x="f20" y="f21"/>
                      <a:pt x="f22" y="f23"/>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53" name="Google Shape;10234;p74">
              <a:extLst>
                <a:ext uri="{FF2B5EF4-FFF2-40B4-BE49-F238E27FC236}">
                  <a16:creationId xmlns:a16="http://schemas.microsoft.com/office/drawing/2014/main" id="{1B731FCE-31B0-3250-1A6B-1D836BF28A90}"/>
                </a:ext>
              </a:extLst>
            </p:cNvPr>
            <p:cNvGrpSpPr/>
            <p:nvPr/>
          </p:nvGrpSpPr>
          <p:grpSpPr>
            <a:xfrm>
              <a:off x="3786941" y="1990740"/>
              <a:ext cx="470294" cy="502554"/>
              <a:chOff x="3786941" y="1990740"/>
              <a:chExt cx="470294" cy="502554"/>
            </a:xfrm>
          </p:grpSpPr>
          <p:sp>
            <p:nvSpPr>
              <p:cNvPr id="154" name="Google Shape;10235;p74">
                <a:extLst>
                  <a:ext uri="{FF2B5EF4-FFF2-40B4-BE49-F238E27FC236}">
                    <a16:creationId xmlns:a16="http://schemas.microsoft.com/office/drawing/2014/main" id="{8C061B28-A578-8E14-BC6E-417965168B8B}"/>
                  </a:ext>
                </a:extLst>
              </p:cNvPr>
              <p:cNvSpPr/>
              <p:nvPr/>
            </p:nvSpPr>
            <p:spPr>
              <a:xfrm>
                <a:off x="3993870" y="2255358"/>
                <a:ext cx="56436" cy="60194"/>
              </a:xfrm>
              <a:custGeom>
                <a:avLst/>
                <a:gdLst>
                  <a:gd name="f0" fmla="val w"/>
                  <a:gd name="f1" fmla="val h"/>
                  <a:gd name="f2" fmla="val 0"/>
                  <a:gd name="f3" fmla="val 1418"/>
                  <a:gd name="f4" fmla="val 1419"/>
                  <a:gd name="f5" fmla="val 725"/>
                  <a:gd name="f6" fmla="val 1"/>
                  <a:gd name="f7" fmla="val 315"/>
                  <a:gd name="f8" fmla="val 316"/>
                  <a:gd name="f9" fmla="val 694"/>
                  <a:gd name="f10" fmla="val 63"/>
                  <a:gd name="f11" fmla="val 1103"/>
                  <a:gd name="f12" fmla="*/ f0 1 1418"/>
                  <a:gd name="f13" fmla="*/ f1 1 1419"/>
                  <a:gd name="f14" fmla="val f2"/>
                  <a:gd name="f15" fmla="val f3"/>
                  <a:gd name="f16" fmla="val f4"/>
                  <a:gd name="f17" fmla="+- f16 0 f14"/>
                  <a:gd name="f18" fmla="+- f15 0 f14"/>
                  <a:gd name="f19" fmla="*/ f18 1 1418"/>
                  <a:gd name="f20" fmla="*/ f17 1 1419"/>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1418" h="1419">
                    <a:moveTo>
                      <a:pt x="f5" y="f6"/>
                    </a:moveTo>
                    <a:cubicBezTo>
                      <a:pt x="f7" y="f6"/>
                      <a:pt x="f2" y="f8"/>
                      <a:pt x="f2" y="f9"/>
                    </a:cubicBezTo>
                    <a:cubicBezTo>
                      <a:pt x="f10" y="f11"/>
                      <a:pt x="f7" y="f3"/>
                      <a:pt x="f5" y="f3"/>
                    </a:cubicBezTo>
                    <a:cubicBezTo>
                      <a:pt x="f11" y="f3"/>
                      <a:pt x="f3" y="f11"/>
                      <a:pt x="f3" y="f9"/>
                    </a:cubicBezTo>
                    <a:cubicBezTo>
                      <a:pt x="f3" y="f8"/>
                      <a:pt x="f1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5" name="Google Shape;10236;p74">
                <a:extLst>
                  <a:ext uri="{FF2B5EF4-FFF2-40B4-BE49-F238E27FC236}">
                    <a16:creationId xmlns:a16="http://schemas.microsoft.com/office/drawing/2014/main" id="{9CC2C558-3D76-E1C9-D930-9EC324EC8E31}"/>
                  </a:ext>
                </a:extLst>
              </p:cNvPr>
              <p:cNvSpPr/>
              <p:nvPr/>
            </p:nvSpPr>
            <p:spPr>
              <a:xfrm>
                <a:off x="3967526" y="2344905"/>
                <a:ext cx="111639" cy="58832"/>
              </a:xfrm>
              <a:custGeom>
                <a:avLst/>
                <a:gdLst>
                  <a:gd name="f0" fmla="val w"/>
                  <a:gd name="f1" fmla="val h"/>
                  <a:gd name="f2" fmla="val 0"/>
                  <a:gd name="f3" fmla="val 2805"/>
                  <a:gd name="f4" fmla="val 1387"/>
                  <a:gd name="f5" fmla="val 631"/>
                  <a:gd name="f6" fmla="val 1"/>
                  <a:gd name="f7" fmla="val 630"/>
                  <a:gd name="f8" fmla="val 2174"/>
                  <a:gd name="f9" fmla="*/ f0 1 2805"/>
                  <a:gd name="f10" fmla="*/ f1 1 1387"/>
                  <a:gd name="f11" fmla="val f2"/>
                  <a:gd name="f12" fmla="val f3"/>
                  <a:gd name="f13" fmla="val f4"/>
                  <a:gd name="f14" fmla="+- f13 0 f11"/>
                  <a:gd name="f15" fmla="+- f12 0 f11"/>
                  <a:gd name="f16" fmla="*/ f15 1 2805"/>
                  <a:gd name="f17" fmla="*/ f14 1 1387"/>
                  <a:gd name="f18" fmla="*/ f11 1 f16"/>
                  <a:gd name="f19" fmla="*/ f12 1 f16"/>
                  <a:gd name="f20" fmla="*/ f11 1 f17"/>
                  <a:gd name="f21" fmla="*/ f13 1 f17"/>
                  <a:gd name="f22" fmla="*/ f18 f9 1"/>
                  <a:gd name="f23" fmla="*/ f19 f9 1"/>
                  <a:gd name="f24" fmla="*/ f21 f10 1"/>
                  <a:gd name="f25" fmla="*/ f20 f10 1"/>
                </a:gdLst>
                <a:ahLst/>
                <a:cxnLst>
                  <a:cxn ang="3cd4">
                    <a:pos x="hc" y="t"/>
                  </a:cxn>
                  <a:cxn ang="0">
                    <a:pos x="r" y="vc"/>
                  </a:cxn>
                  <a:cxn ang="cd4">
                    <a:pos x="hc" y="b"/>
                  </a:cxn>
                  <a:cxn ang="cd2">
                    <a:pos x="l" y="vc"/>
                  </a:cxn>
                </a:cxnLst>
                <a:rect l="f22" t="f25" r="f23" b="f24"/>
                <a:pathLst>
                  <a:path w="2805" h="1387">
                    <a:moveTo>
                      <a:pt x="f4" y="f2"/>
                    </a:moveTo>
                    <a:cubicBezTo>
                      <a:pt x="f5" y="f2"/>
                      <a:pt x="f6" y="f7"/>
                      <a:pt x="f6" y="f4"/>
                    </a:cubicBezTo>
                    <a:lnTo>
                      <a:pt x="f3" y="f4"/>
                    </a:lnTo>
                    <a:cubicBezTo>
                      <a:pt x="f3" y="f7"/>
                      <a:pt x="f8"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6" name="Google Shape;10237;p74">
                <a:extLst>
                  <a:ext uri="{FF2B5EF4-FFF2-40B4-BE49-F238E27FC236}">
                    <a16:creationId xmlns:a16="http://schemas.microsoft.com/office/drawing/2014/main" id="{DAC01321-40E7-324F-BF1B-113F2503A810}"/>
                  </a:ext>
                </a:extLst>
              </p:cNvPr>
              <p:cNvSpPr/>
              <p:nvPr/>
            </p:nvSpPr>
            <p:spPr>
              <a:xfrm>
                <a:off x="3898553" y="2197879"/>
                <a:ext cx="249594" cy="295415"/>
              </a:xfrm>
              <a:custGeom>
                <a:avLst/>
                <a:gdLst>
                  <a:gd name="f0" fmla="val w"/>
                  <a:gd name="f1" fmla="val h"/>
                  <a:gd name="f2" fmla="val 0"/>
                  <a:gd name="f3" fmla="val 6271"/>
                  <a:gd name="f4" fmla="val 6964"/>
                  <a:gd name="f5" fmla="val 3088"/>
                  <a:gd name="f6" fmla="val 725"/>
                  <a:gd name="f7" fmla="val 3813"/>
                  <a:gd name="f8" fmla="val 4506"/>
                  <a:gd name="f9" fmla="val 1356"/>
                  <a:gd name="f10" fmla="val 2080"/>
                  <a:gd name="f11" fmla="val 2458"/>
                  <a:gd name="f12" fmla="val 4348"/>
                  <a:gd name="f13" fmla="val 2805"/>
                  <a:gd name="f14" fmla="val 4096"/>
                  <a:gd name="f15" fmla="val 3025"/>
                  <a:gd name="f16" fmla="val 4727"/>
                  <a:gd name="f17" fmla="val 3372"/>
                  <a:gd name="f18" fmla="val 5168"/>
                  <a:gd name="f19" fmla="val 4065"/>
                  <a:gd name="f20" fmla="val 4853"/>
                  <a:gd name="f21" fmla="val 5199"/>
                  <a:gd name="f22" fmla="val 5388"/>
                  <a:gd name="f23" fmla="val 5010"/>
                  <a:gd name="f24" fmla="val 5546"/>
                  <a:gd name="f25" fmla="val 4821"/>
                  <a:gd name="f26" fmla="val 1293"/>
                  <a:gd name="f27" fmla="val 1103"/>
                  <a:gd name="f28" fmla="val 946"/>
                  <a:gd name="f29" fmla="val 1040"/>
                  <a:gd name="f30" fmla="val 1450"/>
                  <a:gd name="f31" fmla="val 3403"/>
                  <a:gd name="f32" fmla="val 1860"/>
                  <a:gd name="f33" fmla="val 1702"/>
                  <a:gd name="f34" fmla="val 2332"/>
                  <a:gd name="f35" fmla="val 1"/>
                  <a:gd name="f36" fmla="val 6617"/>
                  <a:gd name="f37" fmla="val 6806"/>
                  <a:gd name="f38" fmla="val 158"/>
                  <a:gd name="f39" fmla="val 6963"/>
                  <a:gd name="f40" fmla="val 347"/>
                  <a:gd name="f41" fmla="val 5924"/>
                  <a:gd name="f42" fmla="val 6113"/>
                  <a:gd name="f43" fmla="val 6270"/>
                  <a:gd name="f44" fmla="*/ f0 1 6271"/>
                  <a:gd name="f45" fmla="*/ f1 1 6964"/>
                  <a:gd name="f46" fmla="val f2"/>
                  <a:gd name="f47" fmla="val f3"/>
                  <a:gd name="f48" fmla="val f4"/>
                  <a:gd name="f49" fmla="+- f48 0 f46"/>
                  <a:gd name="f50" fmla="+- f47 0 f46"/>
                  <a:gd name="f51" fmla="*/ f50 1 6271"/>
                  <a:gd name="f52" fmla="*/ f49 1 6964"/>
                  <a:gd name="f53" fmla="*/ f46 1 f51"/>
                  <a:gd name="f54" fmla="*/ f47 1 f51"/>
                  <a:gd name="f55" fmla="*/ f46 1 f52"/>
                  <a:gd name="f56" fmla="*/ f48 1 f52"/>
                  <a:gd name="f57" fmla="*/ f53 f44 1"/>
                  <a:gd name="f58" fmla="*/ f54 f44 1"/>
                  <a:gd name="f59" fmla="*/ f56 f45 1"/>
                  <a:gd name="f60" fmla="*/ f55 f45 1"/>
                </a:gdLst>
                <a:ahLst/>
                <a:cxnLst>
                  <a:cxn ang="3cd4">
                    <a:pos x="hc" y="t"/>
                  </a:cxn>
                  <a:cxn ang="0">
                    <a:pos x="r" y="vc"/>
                  </a:cxn>
                  <a:cxn ang="cd4">
                    <a:pos x="hc" y="b"/>
                  </a:cxn>
                  <a:cxn ang="cd2">
                    <a:pos x="l" y="vc"/>
                  </a:cxn>
                </a:cxnLst>
                <a:rect l="f57" t="f60" r="f58" b="f59"/>
                <a:pathLst>
                  <a:path w="6271" h="6964">
                    <a:moveTo>
                      <a:pt x="f5" y="f6"/>
                    </a:moveTo>
                    <a:cubicBezTo>
                      <a:pt x="f7" y="f6"/>
                      <a:pt x="f8" y="f9"/>
                      <a:pt x="f8" y="f10"/>
                    </a:cubicBezTo>
                    <a:cubicBezTo>
                      <a:pt x="f8" y="f11"/>
                      <a:pt x="f12" y="f13"/>
                      <a:pt x="f14" y="f15"/>
                    </a:cubicBezTo>
                    <a:cubicBezTo>
                      <a:pt x="f16" y="f17"/>
                      <a:pt x="f18" y="f19"/>
                      <a:pt x="f18" y="f20"/>
                    </a:cubicBezTo>
                    <a:lnTo>
                      <a:pt x="f18" y="f21"/>
                    </a:lnTo>
                    <a:cubicBezTo>
                      <a:pt x="f18" y="f22"/>
                      <a:pt x="f23" y="f24"/>
                      <a:pt x="f25" y="f24"/>
                    </a:cubicBezTo>
                    <a:lnTo>
                      <a:pt x="f26" y="f24"/>
                    </a:lnTo>
                    <a:cubicBezTo>
                      <a:pt x="f27" y="f24"/>
                      <a:pt x="f28" y="f22"/>
                      <a:pt x="f28" y="f21"/>
                    </a:cubicBezTo>
                    <a:lnTo>
                      <a:pt x="f28" y="f20"/>
                    </a:lnTo>
                    <a:lnTo>
                      <a:pt x="f29" y="f20"/>
                    </a:lnTo>
                    <a:cubicBezTo>
                      <a:pt x="f29" y="f19"/>
                      <a:pt x="f30" y="f31"/>
                      <a:pt x="f10" y="f15"/>
                    </a:cubicBezTo>
                    <a:cubicBezTo>
                      <a:pt x="f32" y="f13"/>
                      <a:pt x="f33" y="f11"/>
                      <a:pt x="f33" y="f10"/>
                    </a:cubicBezTo>
                    <a:cubicBezTo>
                      <a:pt x="f33" y="f9"/>
                      <a:pt x="f34" y="f6"/>
                      <a:pt x="f5" y="f6"/>
                    </a:cubicBezTo>
                    <a:close/>
                    <a:moveTo>
                      <a:pt x="f35" y="f35"/>
                    </a:moveTo>
                    <a:lnTo>
                      <a:pt x="f35" y="f36"/>
                    </a:lnTo>
                    <a:cubicBezTo>
                      <a:pt x="f35" y="f37"/>
                      <a:pt x="f38" y="f39"/>
                      <a:pt x="f40" y="f39"/>
                    </a:cubicBezTo>
                    <a:lnTo>
                      <a:pt x="f41" y="f39"/>
                    </a:lnTo>
                    <a:cubicBezTo>
                      <a:pt x="f42" y="f39"/>
                      <a:pt x="f43" y="f37"/>
                      <a:pt x="f43" y="f36"/>
                    </a:cubicBezTo>
                    <a:lnTo>
                      <a:pt x="f43" y="f3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7" name="Google Shape;10238;p74">
                <a:extLst>
                  <a:ext uri="{FF2B5EF4-FFF2-40B4-BE49-F238E27FC236}">
                    <a16:creationId xmlns:a16="http://schemas.microsoft.com/office/drawing/2014/main" id="{A64285ED-F918-4510-382B-16E4F4A84357}"/>
                  </a:ext>
                </a:extLst>
              </p:cNvPr>
              <p:cNvSpPr/>
              <p:nvPr/>
            </p:nvSpPr>
            <p:spPr>
              <a:xfrm>
                <a:off x="3870966" y="1990740"/>
                <a:ext cx="304760" cy="60194"/>
              </a:xfrm>
              <a:custGeom>
                <a:avLst/>
                <a:gdLst>
                  <a:gd name="f0" fmla="val w"/>
                  <a:gd name="f1" fmla="val h"/>
                  <a:gd name="f2" fmla="val 0"/>
                  <a:gd name="f3" fmla="val 7657"/>
                  <a:gd name="f4" fmla="val 1419"/>
                  <a:gd name="f5" fmla="val 347"/>
                  <a:gd name="f6" fmla="val 1"/>
                  <a:gd name="f7" fmla="val 158"/>
                  <a:gd name="f8" fmla="val 1418"/>
                  <a:gd name="f9" fmla="val 7625"/>
                  <a:gd name="f10" fmla="val 7656"/>
                  <a:gd name="f11" fmla="val 7499"/>
                  <a:gd name="f12" fmla="val 7310"/>
                  <a:gd name="f13" fmla="*/ f0 1 7657"/>
                  <a:gd name="f14" fmla="*/ f1 1 1419"/>
                  <a:gd name="f15" fmla="val f2"/>
                  <a:gd name="f16" fmla="val f3"/>
                  <a:gd name="f17" fmla="val f4"/>
                  <a:gd name="f18" fmla="+- f17 0 f15"/>
                  <a:gd name="f19" fmla="+- f16 0 f15"/>
                  <a:gd name="f20" fmla="*/ f19 1 7657"/>
                  <a:gd name="f21" fmla="*/ f18 1 1419"/>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7657" h="1419">
                    <a:moveTo>
                      <a:pt x="f5" y="f6"/>
                    </a:moveTo>
                    <a:cubicBezTo>
                      <a:pt x="f7" y="f6"/>
                      <a:pt x="f6" y="f7"/>
                      <a:pt x="f6" y="f5"/>
                    </a:cubicBezTo>
                    <a:lnTo>
                      <a:pt x="f6" y="f8"/>
                    </a:lnTo>
                    <a:lnTo>
                      <a:pt x="f9" y="f8"/>
                    </a:lnTo>
                    <a:lnTo>
                      <a:pt x="f9" y="f5"/>
                    </a:lnTo>
                    <a:lnTo>
                      <a:pt x="f10" y="f5"/>
                    </a:lnTo>
                    <a:cubicBezTo>
                      <a:pt x="f10" y="f7"/>
                      <a:pt x="f11" y="f6"/>
                      <a:pt x="f12"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8" name="Google Shape;10239;p74">
                <a:extLst>
                  <a:ext uri="{FF2B5EF4-FFF2-40B4-BE49-F238E27FC236}">
                    <a16:creationId xmlns:a16="http://schemas.microsoft.com/office/drawing/2014/main" id="{49BE35B9-8FC8-A8D4-34AE-7736CDF402B8}"/>
                  </a:ext>
                </a:extLst>
              </p:cNvPr>
              <p:cNvSpPr/>
              <p:nvPr/>
            </p:nvSpPr>
            <p:spPr>
              <a:xfrm>
                <a:off x="3786941" y="2081604"/>
                <a:ext cx="470294" cy="233949"/>
              </a:xfrm>
              <a:custGeom>
                <a:avLst/>
                <a:gdLst>
                  <a:gd name="f0" fmla="val w"/>
                  <a:gd name="f1" fmla="val h"/>
                  <a:gd name="f2" fmla="val 0"/>
                  <a:gd name="f3" fmla="val 11816"/>
                  <a:gd name="f4" fmla="val 5515"/>
                  <a:gd name="f5" fmla="val 10082"/>
                  <a:gd name="f6" fmla="val 662"/>
                  <a:gd name="f7" fmla="val 10303"/>
                  <a:gd name="f8" fmla="val 10461"/>
                  <a:gd name="f9" fmla="val 820"/>
                  <a:gd name="f10" fmla="val 1009"/>
                  <a:gd name="f11" fmla="val 1198"/>
                  <a:gd name="f12" fmla="val 1356"/>
                  <a:gd name="f13" fmla="val 9893"/>
                  <a:gd name="f14" fmla="val 9736"/>
                  <a:gd name="f15" fmla="val 9767"/>
                  <a:gd name="f16" fmla="val 1041"/>
                  <a:gd name="f17" fmla="val 1"/>
                  <a:gd name="f18" fmla="val 442"/>
                  <a:gd name="f19" fmla="val 4475"/>
                  <a:gd name="f20" fmla="val 5073"/>
                  <a:gd name="f21" fmla="val 473"/>
                  <a:gd name="f22" fmla="val 5514"/>
                  <a:gd name="f23" fmla="val 2112"/>
                  <a:gd name="f24" fmla="val 2395"/>
                  <a:gd name="f25" fmla="val 2206"/>
                  <a:gd name="f26" fmla="val 2269"/>
                  <a:gd name="f27" fmla="val 2049"/>
                  <a:gd name="f28" fmla="val 2458"/>
                  <a:gd name="f29" fmla="val 9421"/>
                  <a:gd name="f30" fmla="val 9610"/>
                  <a:gd name="f31" fmla="val 10807"/>
                  <a:gd name="f32" fmla="val 11406"/>
                  <a:gd name="f33" fmla="val 11815"/>
                  <a:gd name="f34" fmla="val 5042"/>
                  <a:gd name="f35" fmla="val 410"/>
                  <a:gd name="f36" fmla="val 11343"/>
                  <a:gd name="f37" fmla="*/ f0 1 11816"/>
                  <a:gd name="f38" fmla="*/ f1 1 5515"/>
                  <a:gd name="f39" fmla="val f2"/>
                  <a:gd name="f40" fmla="val f3"/>
                  <a:gd name="f41" fmla="val f4"/>
                  <a:gd name="f42" fmla="+- f41 0 f39"/>
                  <a:gd name="f43" fmla="+- f40 0 f39"/>
                  <a:gd name="f44" fmla="*/ f43 1 11816"/>
                  <a:gd name="f45" fmla="*/ f42 1 5515"/>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11816" h="5515">
                    <a:moveTo>
                      <a:pt x="f5" y="f6"/>
                    </a:moveTo>
                    <a:cubicBezTo>
                      <a:pt x="f7" y="f6"/>
                      <a:pt x="f8" y="f9"/>
                      <a:pt x="f8" y="f10"/>
                    </a:cubicBezTo>
                    <a:cubicBezTo>
                      <a:pt x="f8" y="f11"/>
                      <a:pt x="f7" y="f12"/>
                      <a:pt x="f5" y="f12"/>
                    </a:cubicBezTo>
                    <a:cubicBezTo>
                      <a:pt x="f13" y="f12"/>
                      <a:pt x="f14" y="f11"/>
                      <a:pt x="f14" y="f10"/>
                    </a:cubicBezTo>
                    <a:cubicBezTo>
                      <a:pt x="f15" y="f9"/>
                      <a:pt x="f13" y="f6"/>
                      <a:pt x="f5" y="f6"/>
                    </a:cubicBezTo>
                    <a:close/>
                    <a:moveTo>
                      <a:pt x="f16" y="f17"/>
                    </a:moveTo>
                    <a:cubicBezTo>
                      <a:pt x="f18" y="f17"/>
                      <a:pt x="f17" y="f18"/>
                      <a:pt x="f17" y="f10"/>
                    </a:cubicBezTo>
                    <a:lnTo>
                      <a:pt x="f17" y="f19"/>
                    </a:lnTo>
                    <a:cubicBezTo>
                      <a:pt x="f17" y="f20"/>
                      <a:pt x="f21" y="f22"/>
                      <a:pt x="f16" y="f22"/>
                    </a:cubicBezTo>
                    <a:lnTo>
                      <a:pt x="f23" y="f22"/>
                    </a:lnTo>
                    <a:lnTo>
                      <a:pt x="f23" y="f24"/>
                    </a:lnTo>
                    <a:cubicBezTo>
                      <a:pt x="f23" y="f25"/>
                      <a:pt x="f26" y="f27"/>
                      <a:pt x="f28" y="f27"/>
                    </a:cubicBezTo>
                    <a:lnTo>
                      <a:pt x="f29" y="f27"/>
                    </a:lnTo>
                    <a:cubicBezTo>
                      <a:pt x="f30" y="f27"/>
                      <a:pt x="f15" y="f25"/>
                      <a:pt x="f15" y="f24"/>
                    </a:cubicBezTo>
                    <a:lnTo>
                      <a:pt x="f15" y="f22"/>
                    </a:lnTo>
                    <a:lnTo>
                      <a:pt x="f31" y="f22"/>
                    </a:lnTo>
                    <a:cubicBezTo>
                      <a:pt x="f32" y="f22"/>
                      <a:pt x="f33" y="f34"/>
                      <a:pt x="f33" y="f19"/>
                    </a:cubicBezTo>
                    <a:lnTo>
                      <a:pt x="f33" y="f10"/>
                    </a:lnTo>
                    <a:cubicBezTo>
                      <a:pt x="f33" y="f35"/>
                      <a:pt x="f36" y="f17"/>
                      <a:pt x="f31" y="f1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59" name="Google Shape;10251;p74">
              <a:extLst>
                <a:ext uri="{FF2B5EF4-FFF2-40B4-BE49-F238E27FC236}">
                  <a16:creationId xmlns:a16="http://schemas.microsoft.com/office/drawing/2014/main" id="{276DB60F-3C7A-E0E5-520C-84807CEC4993}"/>
                </a:ext>
              </a:extLst>
            </p:cNvPr>
            <p:cNvGrpSpPr/>
            <p:nvPr/>
          </p:nvGrpSpPr>
          <p:grpSpPr>
            <a:xfrm>
              <a:off x="7125379" y="1994909"/>
              <a:ext cx="304760" cy="502545"/>
              <a:chOff x="7125379" y="1994909"/>
              <a:chExt cx="304760" cy="502545"/>
            </a:xfrm>
          </p:grpSpPr>
          <p:sp>
            <p:nvSpPr>
              <p:cNvPr id="160" name="Google Shape;10252;p74">
                <a:extLst>
                  <a:ext uri="{FF2B5EF4-FFF2-40B4-BE49-F238E27FC236}">
                    <a16:creationId xmlns:a16="http://schemas.microsoft.com/office/drawing/2014/main" id="{0E673736-DC5B-8A75-CD70-1222B923AD65}"/>
                  </a:ext>
                </a:extLst>
              </p:cNvPr>
              <p:cNvSpPr/>
              <p:nvPr/>
            </p:nvSpPr>
            <p:spPr>
              <a:xfrm>
                <a:off x="7292193" y="2266184"/>
                <a:ext cx="109097" cy="143039"/>
              </a:xfrm>
              <a:custGeom>
                <a:avLst/>
                <a:gdLst>
                  <a:gd name="f0" fmla="val w"/>
                  <a:gd name="f1" fmla="val h"/>
                  <a:gd name="f2" fmla="val 0"/>
                  <a:gd name="f3" fmla="val 2741"/>
                  <a:gd name="f4" fmla="val 3372"/>
                  <a:gd name="f5" fmla="val 1670"/>
                  <a:gd name="f6" fmla="val 1"/>
                  <a:gd name="f7" fmla="val 1166"/>
                  <a:gd name="f8" fmla="val 316"/>
                  <a:gd name="f9" fmla="val 599"/>
                  <a:gd name="f10" fmla="val 505"/>
                  <a:gd name="f11" fmla="val 568"/>
                  <a:gd name="f12" fmla="val 1482"/>
                  <a:gd name="f13" fmla="val 1890"/>
                  <a:gd name="f14" fmla="val 3340"/>
                  <a:gd name="f15" fmla="val 2301"/>
                  <a:gd name="f16" fmla="val 1356"/>
                  <a:gd name="f17" fmla="val 2300"/>
                  <a:gd name="f18" fmla="val 536"/>
                  <a:gd name="f19" fmla="*/ f0 1 2741"/>
                  <a:gd name="f20" fmla="*/ f1 1 3372"/>
                  <a:gd name="f21" fmla="val f2"/>
                  <a:gd name="f22" fmla="val f3"/>
                  <a:gd name="f23" fmla="val f4"/>
                  <a:gd name="f24" fmla="+- f23 0 f21"/>
                  <a:gd name="f25" fmla="+- f22 0 f21"/>
                  <a:gd name="f26" fmla="*/ f25 1 2741"/>
                  <a:gd name="f27" fmla="*/ f24 1 3372"/>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741" h="3372">
                    <a:moveTo>
                      <a:pt x="f5" y="f6"/>
                    </a:moveTo>
                    <a:cubicBezTo>
                      <a:pt x="f7" y="f8"/>
                      <a:pt x="f9" y="f10"/>
                      <a:pt x="f2" y="f11"/>
                    </a:cubicBezTo>
                    <a:lnTo>
                      <a:pt x="f2" y="f12"/>
                    </a:lnTo>
                    <a:lnTo>
                      <a:pt x="f13" y="f4"/>
                    </a:lnTo>
                    <a:lnTo>
                      <a:pt x="f3" y="f4"/>
                    </a:lnTo>
                    <a:lnTo>
                      <a:pt x="f3" y="f14"/>
                    </a:lnTo>
                    <a:lnTo>
                      <a:pt x="f3" y="f15"/>
                    </a:lnTo>
                    <a:cubicBezTo>
                      <a:pt x="f3" y="f16"/>
                      <a:pt x="f17" y="f18"/>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1" name="Google Shape;10253;p74">
                <a:extLst>
                  <a:ext uri="{FF2B5EF4-FFF2-40B4-BE49-F238E27FC236}">
                    <a16:creationId xmlns:a16="http://schemas.microsoft.com/office/drawing/2014/main" id="{FC06B088-505D-6C3B-D5AF-FF8A52B5EEC0}"/>
                  </a:ext>
                </a:extLst>
              </p:cNvPr>
              <p:cNvSpPr/>
              <p:nvPr/>
            </p:nvSpPr>
            <p:spPr>
              <a:xfrm>
                <a:off x="7226960" y="2355732"/>
                <a:ext cx="99102" cy="52175"/>
              </a:xfrm>
              <a:custGeom>
                <a:avLst/>
                <a:gdLst>
                  <a:gd name="f0" fmla="val w"/>
                  <a:gd name="f1" fmla="val h"/>
                  <a:gd name="f2" fmla="val 0"/>
                  <a:gd name="f3" fmla="val 2490"/>
                  <a:gd name="f4" fmla="val 1230"/>
                  <a:gd name="f5" fmla="val 1229"/>
                  <a:gd name="f6" fmla="val 1"/>
                  <a:gd name="f7" fmla="*/ f0 1 2490"/>
                  <a:gd name="f8" fmla="*/ f1 1 1230"/>
                  <a:gd name="f9" fmla="val f2"/>
                  <a:gd name="f10" fmla="val f3"/>
                  <a:gd name="f11" fmla="val f4"/>
                  <a:gd name="f12" fmla="+- f11 0 f9"/>
                  <a:gd name="f13" fmla="+- f10 0 f9"/>
                  <a:gd name="f14" fmla="*/ f13 1 2490"/>
                  <a:gd name="f15" fmla="*/ f12 1 1230"/>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2490" h="1230">
                    <a:moveTo>
                      <a:pt x="f5" y="f6"/>
                    </a:moveTo>
                    <a:lnTo>
                      <a:pt x="f6" y="f5"/>
                    </a:lnTo>
                    <a:lnTo>
                      <a:pt x="f3" y="f5"/>
                    </a:ln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2" name="Google Shape;10254;p74">
                <a:extLst>
                  <a:ext uri="{FF2B5EF4-FFF2-40B4-BE49-F238E27FC236}">
                    <a16:creationId xmlns:a16="http://schemas.microsoft.com/office/drawing/2014/main" id="{097B34DF-58D1-7EFD-9237-43ABA69C27DF}"/>
                  </a:ext>
                </a:extLst>
              </p:cNvPr>
              <p:cNvSpPr/>
              <p:nvPr/>
            </p:nvSpPr>
            <p:spPr>
              <a:xfrm>
                <a:off x="7152967" y="2263514"/>
                <a:ext cx="110404" cy="144392"/>
              </a:xfrm>
              <a:custGeom>
                <a:avLst/>
                <a:gdLst>
                  <a:gd name="f0" fmla="val w"/>
                  <a:gd name="f1" fmla="val h"/>
                  <a:gd name="f2" fmla="val 0"/>
                  <a:gd name="f3" fmla="val 2774"/>
                  <a:gd name="f4" fmla="val 3404"/>
                  <a:gd name="f5" fmla="val 1072"/>
                  <a:gd name="f6" fmla="val 1"/>
                  <a:gd name="f7" fmla="val 411"/>
                  <a:gd name="f8" fmla="val 599"/>
                  <a:gd name="f9" fmla="val 1419"/>
                  <a:gd name="f10" fmla="val 2332"/>
                  <a:gd name="f11" fmla="val 3403"/>
                  <a:gd name="f12" fmla="val 883"/>
                  <a:gd name="f13" fmla="val 2773"/>
                  <a:gd name="f14" fmla="val 1513"/>
                  <a:gd name="f15" fmla="val 2143"/>
                  <a:gd name="f16" fmla="val 568"/>
                  <a:gd name="f17" fmla="val 1576"/>
                  <a:gd name="f18" fmla="val 316"/>
                  <a:gd name="f19" fmla="*/ f0 1 2774"/>
                  <a:gd name="f20" fmla="*/ f1 1 3404"/>
                  <a:gd name="f21" fmla="val f2"/>
                  <a:gd name="f22" fmla="val f3"/>
                  <a:gd name="f23" fmla="val f4"/>
                  <a:gd name="f24" fmla="+- f23 0 f21"/>
                  <a:gd name="f25" fmla="+- f22 0 f21"/>
                  <a:gd name="f26" fmla="*/ f25 1 2774"/>
                  <a:gd name="f27" fmla="*/ f24 1 3404"/>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774" h="3404">
                    <a:moveTo>
                      <a:pt x="f5" y="f6"/>
                    </a:moveTo>
                    <a:cubicBezTo>
                      <a:pt x="f7" y="f8"/>
                      <a:pt x="f6" y="f9"/>
                      <a:pt x="f6" y="f10"/>
                    </a:cubicBezTo>
                    <a:lnTo>
                      <a:pt x="f6" y="f11"/>
                    </a:lnTo>
                    <a:lnTo>
                      <a:pt x="f12" y="f11"/>
                    </a:lnTo>
                    <a:lnTo>
                      <a:pt x="f13" y="f14"/>
                    </a:lnTo>
                    <a:lnTo>
                      <a:pt x="f13" y="f8"/>
                    </a:lnTo>
                    <a:cubicBezTo>
                      <a:pt x="f15" y="f16"/>
                      <a:pt x="f17" y="f18"/>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3" name="Google Shape;10255;p74">
                <a:extLst>
                  <a:ext uri="{FF2B5EF4-FFF2-40B4-BE49-F238E27FC236}">
                    <a16:creationId xmlns:a16="http://schemas.microsoft.com/office/drawing/2014/main" id="{776FE45E-0977-18CC-22DC-CC780CDA15B3}"/>
                  </a:ext>
                </a:extLst>
              </p:cNvPr>
              <p:cNvSpPr/>
              <p:nvPr/>
            </p:nvSpPr>
            <p:spPr>
              <a:xfrm>
                <a:off x="7125379" y="2437260"/>
                <a:ext cx="304760" cy="60194"/>
              </a:xfrm>
              <a:custGeom>
                <a:avLst/>
                <a:gdLst>
                  <a:gd name="f0" fmla="val w"/>
                  <a:gd name="f1" fmla="val h"/>
                  <a:gd name="f2" fmla="val 0"/>
                  <a:gd name="f3" fmla="val 7657"/>
                  <a:gd name="f4" fmla="val 1419"/>
                  <a:gd name="f5" fmla="val 725"/>
                  <a:gd name="f6" fmla="val 1"/>
                  <a:gd name="f7" fmla="val 316"/>
                  <a:gd name="f8" fmla="val 1103"/>
                  <a:gd name="f9" fmla="val 1418"/>
                  <a:gd name="f10" fmla="val 6932"/>
                  <a:gd name="f11" fmla="val 7341"/>
                  <a:gd name="f12" fmla="val 7594"/>
                  <a:gd name="f13" fmla="val 7278"/>
                  <a:gd name="f14" fmla="*/ f0 1 7657"/>
                  <a:gd name="f15" fmla="*/ f1 1 1419"/>
                  <a:gd name="f16" fmla="val f2"/>
                  <a:gd name="f17" fmla="val f3"/>
                  <a:gd name="f18" fmla="val f4"/>
                  <a:gd name="f19" fmla="+- f18 0 f16"/>
                  <a:gd name="f20" fmla="+- f17 0 f16"/>
                  <a:gd name="f21" fmla="*/ f20 1 7657"/>
                  <a:gd name="f22" fmla="*/ f19 1 1419"/>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7657" h="1419">
                    <a:moveTo>
                      <a:pt x="f5" y="f6"/>
                    </a:moveTo>
                    <a:cubicBezTo>
                      <a:pt x="f7" y="f6"/>
                      <a:pt x="f6" y="f7"/>
                      <a:pt x="f6" y="f5"/>
                    </a:cubicBezTo>
                    <a:cubicBezTo>
                      <a:pt x="f6" y="f8"/>
                      <a:pt x="f7" y="f9"/>
                      <a:pt x="f5" y="f9"/>
                    </a:cubicBezTo>
                    <a:lnTo>
                      <a:pt x="f10" y="f9"/>
                    </a:lnTo>
                    <a:cubicBezTo>
                      <a:pt x="f11" y="f9"/>
                      <a:pt x="f3" y="f8"/>
                      <a:pt x="f3" y="f5"/>
                    </a:cubicBezTo>
                    <a:cubicBezTo>
                      <a:pt x="f12" y="f7"/>
                      <a:pt x="f13" y="f6"/>
                      <a:pt x="f10"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4" name="Google Shape;10256;p74">
                <a:extLst>
                  <a:ext uri="{FF2B5EF4-FFF2-40B4-BE49-F238E27FC236}">
                    <a16:creationId xmlns:a16="http://schemas.microsoft.com/office/drawing/2014/main" id="{4AF07A60-6405-DBD7-7A37-2D81415FB867}"/>
                  </a:ext>
                </a:extLst>
              </p:cNvPr>
              <p:cNvSpPr/>
              <p:nvPr/>
            </p:nvSpPr>
            <p:spPr>
              <a:xfrm>
                <a:off x="7125379" y="1994909"/>
                <a:ext cx="304760" cy="60194"/>
              </a:xfrm>
              <a:custGeom>
                <a:avLst/>
                <a:gdLst>
                  <a:gd name="f0" fmla="val w"/>
                  <a:gd name="f1" fmla="val h"/>
                  <a:gd name="f2" fmla="val 0"/>
                  <a:gd name="f3" fmla="val 7657"/>
                  <a:gd name="f4" fmla="val 1419"/>
                  <a:gd name="f5" fmla="val 725"/>
                  <a:gd name="f6" fmla="val 316"/>
                  <a:gd name="f7" fmla="val 1"/>
                  <a:gd name="f8" fmla="val 315"/>
                  <a:gd name="f9" fmla="val 1103"/>
                  <a:gd name="f10" fmla="val 1418"/>
                  <a:gd name="f11" fmla="val 6932"/>
                  <a:gd name="f12" fmla="val 7341"/>
                  <a:gd name="f13" fmla="val 7594"/>
                  <a:gd name="f14" fmla="val 284"/>
                  <a:gd name="f15" fmla="val 7278"/>
                  <a:gd name="f16" fmla="*/ f0 1 7657"/>
                  <a:gd name="f17" fmla="*/ f1 1 1419"/>
                  <a:gd name="f18" fmla="val f2"/>
                  <a:gd name="f19" fmla="val f3"/>
                  <a:gd name="f20" fmla="val f4"/>
                  <a:gd name="f21" fmla="+- f20 0 f18"/>
                  <a:gd name="f22" fmla="+- f19 0 f18"/>
                  <a:gd name="f23" fmla="*/ f22 1 7657"/>
                  <a:gd name="f24" fmla="*/ f21 1 1419"/>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7657" h="1419">
                    <a:moveTo>
                      <a:pt x="f5" y="f2"/>
                    </a:moveTo>
                    <a:cubicBezTo>
                      <a:pt x="f6" y="f2"/>
                      <a:pt x="f7" y="f8"/>
                      <a:pt x="f7" y="f5"/>
                    </a:cubicBezTo>
                    <a:cubicBezTo>
                      <a:pt x="f7" y="f9"/>
                      <a:pt x="f6" y="f10"/>
                      <a:pt x="f5" y="f10"/>
                    </a:cubicBezTo>
                    <a:lnTo>
                      <a:pt x="f11" y="f10"/>
                    </a:lnTo>
                    <a:cubicBezTo>
                      <a:pt x="f12" y="f10"/>
                      <a:pt x="f3" y="f9"/>
                      <a:pt x="f3" y="f5"/>
                    </a:cubicBezTo>
                    <a:cubicBezTo>
                      <a:pt x="f13" y="f14"/>
                      <a:pt x="f15" y="f2"/>
                      <a:pt x="f1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5" name="Google Shape;10257;p74">
                <a:extLst>
                  <a:ext uri="{FF2B5EF4-FFF2-40B4-BE49-F238E27FC236}">
                    <a16:creationId xmlns:a16="http://schemas.microsoft.com/office/drawing/2014/main" id="{FB63623F-AC18-407C-45E9-1DBA21255FB3}"/>
                  </a:ext>
                </a:extLst>
              </p:cNvPr>
              <p:cNvSpPr/>
              <p:nvPr/>
            </p:nvSpPr>
            <p:spPr>
              <a:xfrm>
                <a:off x="7154238" y="2081787"/>
                <a:ext cx="247043" cy="60487"/>
              </a:xfrm>
              <a:custGeom>
                <a:avLst/>
                <a:gdLst>
                  <a:gd name="f0" fmla="val w"/>
                  <a:gd name="f1" fmla="val h"/>
                  <a:gd name="f2" fmla="val 0"/>
                  <a:gd name="f3" fmla="val 6207"/>
                  <a:gd name="f4" fmla="val 1426"/>
                  <a:gd name="f5" fmla="val 441"/>
                  <a:gd name="f6" fmla="val 568"/>
                  <a:gd name="f7" fmla="val 788"/>
                  <a:gd name="f8" fmla="val 1355"/>
                  <a:gd name="f9" fmla="val 1213"/>
                  <a:gd name="f10" fmla="val 2237"/>
                  <a:gd name="f11" fmla="val 3112"/>
                  <a:gd name="f12" fmla="val 3986"/>
                  <a:gd name="f13" fmla="val 4852"/>
                  <a:gd name="f14" fmla="val 5608"/>
                  <a:gd name="f15" fmla="*/ f0 1 6207"/>
                  <a:gd name="f16" fmla="*/ f1 1 1426"/>
                  <a:gd name="f17" fmla="val f2"/>
                  <a:gd name="f18" fmla="val f3"/>
                  <a:gd name="f19" fmla="val f4"/>
                  <a:gd name="f20" fmla="+- f19 0 f17"/>
                  <a:gd name="f21" fmla="+- f18 0 f17"/>
                  <a:gd name="f22" fmla="*/ f21 1 6207"/>
                  <a:gd name="f23" fmla="*/ f20 1 1426"/>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6207" h="1426">
                    <a:moveTo>
                      <a:pt x="f2" y="f2"/>
                    </a:moveTo>
                    <a:lnTo>
                      <a:pt x="f2" y="f5"/>
                    </a:lnTo>
                    <a:lnTo>
                      <a:pt x="f6" y="f7"/>
                    </a:lnTo>
                    <a:cubicBezTo>
                      <a:pt x="f8" y="f9"/>
                      <a:pt x="f10" y="f4"/>
                      <a:pt x="f11" y="f4"/>
                    </a:cubicBezTo>
                    <a:cubicBezTo>
                      <a:pt x="f12" y="f4"/>
                      <a:pt x="f13" y="f9"/>
                      <a:pt x="f14" y="f7"/>
                    </a:cubicBezTo>
                    <a:lnTo>
                      <a:pt x="f3" y="f5"/>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6" name="Google Shape;10258;p74">
                <a:extLst>
                  <a:ext uri="{FF2B5EF4-FFF2-40B4-BE49-F238E27FC236}">
                    <a16:creationId xmlns:a16="http://schemas.microsoft.com/office/drawing/2014/main" id="{27B053E3-59D1-00D2-7D3D-0B54634EA5E2}"/>
                  </a:ext>
                </a:extLst>
              </p:cNvPr>
              <p:cNvSpPr/>
              <p:nvPr/>
            </p:nvSpPr>
            <p:spPr>
              <a:xfrm>
                <a:off x="7151732" y="2135233"/>
                <a:ext cx="248323" cy="125647"/>
              </a:xfrm>
              <a:custGeom>
                <a:avLst/>
                <a:gdLst>
                  <a:gd name="f0" fmla="val w"/>
                  <a:gd name="f1" fmla="val h"/>
                  <a:gd name="f2" fmla="val 0"/>
                  <a:gd name="f3" fmla="val 6239"/>
                  <a:gd name="f4" fmla="val 2962"/>
                  <a:gd name="f5" fmla="val 126"/>
                  <a:gd name="f6" fmla="val 1607"/>
                  <a:gd name="f7" fmla="val 1481"/>
                  <a:gd name="f8" fmla="val 3119"/>
                  <a:gd name="f9" fmla="val 4758"/>
                  <a:gd name="f10" fmla="val 6112"/>
                  <a:gd name="f11" fmla="val 6238"/>
                  <a:gd name="f12" fmla="val 5986"/>
                  <a:gd name="f13" fmla="val 5136"/>
                  <a:gd name="f14" fmla="val 631"/>
                  <a:gd name="f15" fmla="val 4096"/>
                  <a:gd name="f16" fmla="val 883"/>
                  <a:gd name="f17" fmla="val 2143"/>
                  <a:gd name="f18" fmla="val 1166"/>
                  <a:gd name="f19" fmla="val 252"/>
                  <a:gd name="f20" fmla="*/ f0 1 6239"/>
                  <a:gd name="f21" fmla="*/ f1 1 2962"/>
                  <a:gd name="f22" fmla="val f2"/>
                  <a:gd name="f23" fmla="val f3"/>
                  <a:gd name="f24" fmla="val f4"/>
                  <a:gd name="f25" fmla="+- f24 0 f22"/>
                  <a:gd name="f26" fmla="+- f23 0 f22"/>
                  <a:gd name="f27" fmla="*/ f26 1 6239"/>
                  <a:gd name="f28" fmla="*/ f25 1 2962"/>
                  <a:gd name="f29" fmla="*/ f22 1 f27"/>
                  <a:gd name="f30" fmla="*/ f23 1 f27"/>
                  <a:gd name="f31" fmla="*/ f22 1 f28"/>
                  <a:gd name="f32" fmla="*/ f24 1 f28"/>
                  <a:gd name="f33" fmla="*/ f29 f20 1"/>
                  <a:gd name="f34" fmla="*/ f30 f20 1"/>
                  <a:gd name="f35" fmla="*/ f32 f21 1"/>
                  <a:gd name="f36" fmla="*/ f31 f21 1"/>
                </a:gdLst>
                <a:ahLst/>
                <a:cxnLst>
                  <a:cxn ang="3cd4">
                    <a:pos x="hc" y="t"/>
                  </a:cxn>
                  <a:cxn ang="0">
                    <a:pos x="r" y="vc"/>
                  </a:cxn>
                  <a:cxn ang="cd4">
                    <a:pos x="hc" y="b"/>
                  </a:cxn>
                  <a:cxn ang="cd2">
                    <a:pos x="l" y="vc"/>
                  </a:cxn>
                </a:cxnLst>
                <a:rect l="f33" t="f36" r="f34" b="f35"/>
                <a:pathLst>
                  <a:path w="6239" h="2962">
                    <a:moveTo>
                      <a:pt x="f2" y="f2"/>
                    </a:moveTo>
                    <a:cubicBezTo>
                      <a:pt x="f5" y="f6"/>
                      <a:pt x="f7" y="f4"/>
                      <a:pt x="f8" y="f4"/>
                    </a:cubicBezTo>
                    <a:cubicBezTo>
                      <a:pt x="f9" y="f4"/>
                      <a:pt x="f10" y="f6"/>
                      <a:pt x="f11" y="f2"/>
                    </a:cubicBezTo>
                    <a:lnTo>
                      <a:pt x="f11" y="f2"/>
                    </a:lnTo>
                    <a:lnTo>
                      <a:pt x="f12" y="f5"/>
                    </a:lnTo>
                    <a:cubicBezTo>
                      <a:pt x="f13" y="f14"/>
                      <a:pt x="f15" y="f16"/>
                      <a:pt x="f8" y="f16"/>
                    </a:cubicBezTo>
                    <a:cubicBezTo>
                      <a:pt x="f17" y="f16"/>
                      <a:pt x="f18" y="f14"/>
                      <a:pt x="f19" y="f5"/>
                    </a:cubicBezTo>
                    <a:lnTo>
                      <a:pt x="f2"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67" name="Google Shape;10297;p74">
              <a:extLst>
                <a:ext uri="{FF2B5EF4-FFF2-40B4-BE49-F238E27FC236}">
                  <a16:creationId xmlns:a16="http://schemas.microsoft.com/office/drawing/2014/main" id="{ACD98D3B-5D75-EB23-C156-4A6CF0AB53DC}"/>
                </a:ext>
              </a:extLst>
            </p:cNvPr>
            <p:cNvGrpSpPr/>
            <p:nvPr/>
          </p:nvGrpSpPr>
          <p:grpSpPr>
            <a:xfrm>
              <a:off x="4513652" y="1981568"/>
              <a:ext cx="470257" cy="499874"/>
              <a:chOff x="4513652" y="1981568"/>
              <a:chExt cx="470257" cy="499874"/>
            </a:xfrm>
          </p:grpSpPr>
          <p:sp>
            <p:nvSpPr>
              <p:cNvPr id="168" name="Google Shape;10298;p74">
                <a:extLst>
                  <a:ext uri="{FF2B5EF4-FFF2-40B4-BE49-F238E27FC236}">
                    <a16:creationId xmlns:a16="http://schemas.microsoft.com/office/drawing/2014/main" id="{1BB0B952-DF26-E5BB-8FBF-9B3AB5BCFB3E}"/>
                  </a:ext>
                </a:extLst>
              </p:cNvPr>
              <p:cNvSpPr/>
              <p:nvPr/>
            </p:nvSpPr>
            <p:spPr>
              <a:xfrm>
                <a:off x="4621469" y="2246187"/>
                <a:ext cx="56482" cy="60194"/>
              </a:xfrm>
              <a:custGeom>
                <a:avLst/>
                <a:gdLst>
                  <a:gd name="f0" fmla="val w"/>
                  <a:gd name="f1" fmla="val h"/>
                  <a:gd name="f2" fmla="val 0"/>
                  <a:gd name="f3" fmla="val 1419"/>
                  <a:gd name="f4" fmla="val 725"/>
                  <a:gd name="f5" fmla="val 1"/>
                  <a:gd name="f6" fmla="val 316"/>
                  <a:gd name="f7" fmla="val 694"/>
                  <a:gd name="f8" fmla="val 64"/>
                  <a:gd name="f9" fmla="val 1103"/>
                  <a:gd name="f10" fmla="val 1418"/>
                  <a:gd name="f11" fmla="*/ f0 1 1419"/>
                  <a:gd name="f12" fmla="*/ f1 1 1419"/>
                  <a:gd name="f13" fmla="val f2"/>
                  <a:gd name="f14" fmla="val f3"/>
                  <a:gd name="f15" fmla="+- f14 0 f13"/>
                  <a:gd name="f16" fmla="*/ f15 1 1419"/>
                  <a:gd name="f17" fmla="*/ f13 1 f16"/>
                  <a:gd name="f18" fmla="*/ f14 1 f16"/>
                  <a:gd name="f19" fmla="*/ f17 f11 1"/>
                  <a:gd name="f20" fmla="*/ f18 f11 1"/>
                  <a:gd name="f21" fmla="*/ f18 f12 1"/>
                  <a:gd name="f22" fmla="*/ f17 f12 1"/>
                </a:gdLst>
                <a:ahLst/>
                <a:cxnLst>
                  <a:cxn ang="3cd4">
                    <a:pos x="hc" y="t"/>
                  </a:cxn>
                  <a:cxn ang="0">
                    <a:pos x="r" y="vc"/>
                  </a:cxn>
                  <a:cxn ang="cd4">
                    <a:pos x="hc" y="b"/>
                  </a:cxn>
                  <a:cxn ang="cd2">
                    <a:pos x="l" y="vc"/>
                  </a:cxn>
                </a:cxnLst>
                <a:rect l="f19" t="f22" r="f20" b="f21"/>
                <a:pathLst>
                  <a:path w="1419" h="1419">
                    <a:moveTo>
                      <a:pt x="f4" y="f5"/>
                    </a:moveTo>
                    <a:cubicBezTo>
                      <a:pt x="f6" y="f5"/>
                      <a:pt x="f5" y="f6"/>
                      <a:pt x="f5" y="f7"/>
                    </a:cubicBezTo>
                    <a:cubicBezTo>
                      <a:pt x="f8" y="f9"/>
                      <a:pt x="f6" y="f10"/>
                      <a:pt x="f4" y="f10"/>
                    </a:cubicBezTo>
                    <a:cubicBezTo>
                      <a:pt x="f9" y="f10"/>
                      <a:pt x="f10" y="f9"/>
                      <a:pt x="f10" y="f7"/>
                    </a:cubicBezTo>
                    <a:cubicBezTo>
                      <a:pt x="f10" y="f6"/>
                      <a:pt x="f9"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9" name="Google Shape;10299;p74">
                <a:extLst>
                  <a:ext uri="{FF2B5EF4-FFF2-40B4-BE49-F238E27FC236}">
                    <a16:creationId xmlns:a16="http://schemas.microsoft.com/office/drawing/2014/main" id="{7700A09B-4519-76F2-B759-4703587AA130}"/>
                  </a:ext>
                </a:extLst>
              </p:cNvPr>
              <p:cNvSpPr/>
              <p:nvPr/>
            </p:nvSpPr>
            <p:spPr>
              <a:xfrm>
                <a:off x="4595125" y="2335734"/>
                <a:ext cx="110404" cy="58832"/>
              </a:xfrm>
              <a:custGeom>
                <a:avLst/>
                <a:gdLst>
                  <a:gd name="f0" fmla="val w"/>
                  <a:gd name="f1" fmla="val h"/>
                  <a:gd name="f2" fmla="val 0"/>
                  <a:gd name="f3" fmla="val 2774"/>
                  <a:gd name="f4" fmla="val 1387"/>
                  <a:gd name="f5" fmla="val 631"/>
                  <a:gd name="f6" fmla="val 1"/>
                  <a:gd name="f7" fmla="val 630"/>
                  <a:gd name="f8" fmla="val 2773"/>
                  <a:gd name="f9" fmla="val 2175"/>
                  <a:gd name="f10" fmla="*/ f0 1 2774"/>
                  <a:gd name="f11" fmla="*/ f1 1 1387"/>
                  <a:gd name="f12" fmla="val f2"/>
                  <a:gd name="f13" fmla="val f3"/>
                  <a:gd name="f14" fmla="val f4"/>
                  <a:gd name="f15" fmla="+- f14 0 f12"/>
                  <a:gd name="f16" fmla="+- f13 0 f12"/>
                  <a:gd name="f17" fmla="*/ f16 1 2774"/>
                  <a:gd name="f18" fmla="*/ f15 1 1387"/>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2774" h="1387">
                    <a:moveTo>
                      <a:pt x="f4" y="f2"/>
                    </a:moveTo>
                    <a:cubicBezTo>
                      <a:pt x="f5" y="f2"/>
                      <a:pt x="f6" y="f7"/>
                      <a:pt x="f6" y="f4"/>
                    </a:cubicBezTo>
                    <a:lnTo>
                      <a:pt x="f8" y="f4"/>
                    </a:lnTo>
                    <a:cubicBezTo>
                      <a:pt x="f8" y="f7"/>
                      <a:pt x="f9" y="f2"/>
                      <a:pt x="f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0" name="Google Shape;10300;p74">
                <a:extLst>
                  <a:ext uri="{FF2B5EF4-FFF2-40B4-BE49-F238E27FC236}">
                    <a16:creationId xmlns:a16="http://schemas.microsoft.com/office/drawing/2014/main" id="{52990919-5C0C-83C9-6DC2-BFF7CEECA866}"/>
                  </a:ext>
                </a:extLst>
              </p:cNvPr>
              <p:cNvSpPr/>
              <p:nvPr/>
            </p:nvSpPr>
            <p:spPr>
              <a:xfrm>
                <a:off x="4513652" y="2159309"/>
                <a:ext cx="470257" cy="322133"/>
              </a:xfrm>
              <a:custGeom>
                <a:avLst/>
                <a:gdLst>
                  <a:gd name="f0" fmla="val w"/>
                  <a:gd name="f1" fmla="val h"/>
                  <a:gd name="f2" fmla="val 0"/>
                  <a:gd name="f3" fmla="val 11815"/>
                  <a:gd name="f4" fmla="val 7594"/>
                  <a:gd name="f5" fmla="val 10050"/>
                  <a:gd name="f6" fmla="val 2080"/>
                  <a:gd name="f7" fmla="val 10239"/>
                  <a:gd name="f8" fmla="val 10397"/>
                  <a:gd name="f9" fmla="val 2238"/>
                  <a:gd name="f10" fmla="val 2427"/>
                  <a:gd name="f11" fmla="val 2616"/>
                  <a:gd name="f12" fmla="val 2773"/>
                  <a:gd name="f13" fmla="val 6553"/>
                  <a:gd name="f14" fmla="val 6333"/>
                  <a:gd name="f15" fmla="val 6175"/>
                  <a:gd name="f16" fmla="val 3466"/>
                  <a:gd name="f17" fmla="val 3624"/>
                  <a:gd name="f18" fmla="val 3813"/>
                  <a:gd name="f19" fmla="val 4002"/>
                  <a:gd name="f20" fmla="val 4159"/>
                  <a:gd name="f21" fmla="val 4821"/>
                  <a:gd name="f22" fmla="val 4978"/>
                  <a:gd name="f23" fmla="val 5199"/>
                  <a:gd name="f24" fmla="val 5388"/>
                  <a:gd name="f25" fmla="val 5546"/>
                  <a:gd name="f26" fmla="val 3403"/>
                  <a:gd name="f27" fmla="val 1418"/>
                  <a:gd name="f28" fmla="val 4127"/>
                  <a:gd name="f29" fmla="val 4757"/>
                  <a:gd name="f30" fmla="val 2049"/>
                  <a:gd name="f31" fmla="val 3151"/>
                  <a:gd name="f32" fmla="val 4600"/>
                  <a:gd name="f33" fmla="val 3498"/>
                  <a:gd name="f34" fmla="val 4379"/>
                  <a:gd name="f35" fmla="val 3718"/>
                  <a:gd name="f36" fmla="val 5009"/>
                  <a:gd name="f37" fmla="val 4065"/>
                  <a:gd name="f38" fmla="val 5451"/>
                  <a:gd name="f39" fmla="val 4758"/>
                  <a:gd name="f40" fmla="val 5892"/>
                  <a:gd name="f41" fmla="val 5514"/>
                  <a:gd name="f42" fmla="val 6081"/>
                  <a:gd name="f43" fmla="val 5356"/>
                  <a:gd name="f44" fmla="val 6239"/>
                  <a:gd name="f45" fmla="val 5167"/>
                  <a:gd name="f46" fmla="val 1701"/>
                  <a:gd name="f47" fmla="val 1512"/>
                  <a:gd name="f48" fmla="val 1355"/>
                  <a:gd name="f49" fmla="val 1764"/>
                  <a:gd name="f50" fmla="val 4096"/>
                  <a:gd name="f51" fmla="val 2395"/>
                  <a:gd name="f52" fmla="val 2174"/>
                  <a:gd name="f53" fmla="val 2016"/>
                  <a:gd name="f54" fmla="val 2647"/>
                  <a:gd name="f55" fmla="val 1040"/>
                  <a:gd name="f56" fmla="val 1"/>
                  <a:gd name="f57" fmla="val 441"/>
                  <a:gd name="f58" fmla="val 473"/>
                  <a:gd name="f59" fmla="val 1009"/>
                  <a:gd name="f60" fmla="val 6554"/>
                  <a:gd name="f61" fmla="val 7152"/>
                  <a:gd name="f62" fmla="val 7593"/>
                  <a:gd name="f63" fmla="val 10806"/>
                  <a:gd name="f64" fmla="val 11373"/>
                  <a:gd name="f65" fmla="val 7121"/>
                  <a:gd name="f66" fmla="val 11783"/>
                  <a:gd name="f67" fmla="val 11310"/>
                  <a:gd name="f68" fmla="val 10743"/>
                  <a:gd name="f69" fmla="val 347"/>
                  <a:gd name="f70" fmla="val 946"/>
                  <a:gd name="f71" fmla="val 7120"/>
                  <a:gd name="f72" fmla="val 6585"/>
                  <a:gd name="f73" fmla="val 5198"/>
                  <a:gd name="f74" fmla="val 4190"/>
                  <a:gd name="f75" fmla="val 883"/>
                  <a:gd name="f76" fmla="*/ f0 1 11815"/>
                  <a:gd name="f77" fmla="*/ f1 1 7594"/>
                  <a:gd name="f78" fmla="val f2"/>
                  <a:gd name="f79" fmla="val f3"/>
                  <a:gd name="f80" fmla="val f4"/>
                  <a:gd name="f81" fmla="+- f80 0 f78"/>
                  <a:gd name="f82" fmla="+- f79 0 f78"/>
                  <a:gd name="f83" fmla="*/ f82 1 11815"/>
                  <a:gd name="f84" fmla="*/ f81 1 7594"/>
                  <a:gd name="f85" fmla="*/ f78 1 f83"/>
                  <a:gd name="f86" fmla="*/ f79 1 f83"/>
                  <a:gd name="f87" fmla="*/ f78 1 f84"/>
                  <a:gd name="f88" fmla="*/ f80 1 f84"/>
                  <a:gd name="f89" fmla="*/ f85 f76 1"/>
                  <a:gd name="f90" fmla="*/ f86 f76 1"/>
                  <a:gd name="f91" fmla="*/ f88 f77 1"/>
                  <a:gd name="f92" fmla="*/ f87 f77 1"/>
                </a:gdLst>
                <a:ahLst/>
                <a:cxnLst>
                  <a:cxn ang="3cd4">
                    <a:pos x="hc" y="t"/>
                  </a:cxn>
                  <a:cxn ang="0">
                    <a:pos x="r" y="vc"/>
                  </a:cxn>
                  <a:cxn ang="cd4">
                    <a:pos x="hc" y="b"/>
                  </a:cxn>
                  <a:cxn ang="cd2">
                    <a:pos x="l" y="vc"/>
                  </a:cxn>
                </a:cxnLst>
                <a:rect l="f89" t="f92" r="f90" b="f91"/>
                <a:pathLst>
                  <a:path w="11815" h="7594">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5" y="f16"/>
                    </a:moveTo>
                    <a:cubicBezTo>
                      <a:pt x="f7" y="f16"/>
                      <a:pt x="f8" y="f17"/>
                      <a:pt x="f8" y="f18"/>
                    </a:cubicBezTo>
                    <a:cubicBezTo>
                      <a:pt x="f8" y="f19"/>
                      <a:pt x="f7" y="f20"/>
                      <a:pt x="f5" y="f20"/>
                    </a:cubicBezTo>
                    <a:lnTo>
                      <a:pt x="f13" y="f20"/>
                    </a:lnTo>
                    <a:cubicBezTo>
                      <a:pt x="f14" y="f20"/>
                      <a:pt x="f15" y="f19"/>
                      <a:pt x="f15" y="f18"/>
                    </a:cubicBezTo>
                    <a:cubicBezTo>
                      <a:pt x="f15" y="f17"/>
                      <a:pt x="f14" y="f16"/>
                      <a:pt x="f13" y="f16"/>
                    </a:cubicBezTo>
                    <a:close/>
                    <a:moveTo>
                      <a:pt x="f5" y="f21"/>
                    </a:moveTo>
                    <a:cubicBezTo>
                      <a:pt x="f7" y="f21"/>
                      <a:pt x="f8" y="f22"/>
                      <a:pt x="f8" y="f23"/>
                    </a:cubicBezTo>
                    <a:cubicBezTo>
                      <a:pt x="f8" y="f24"/>
                      <a:pt x="f7" y="f25"/>
                      <a:pt x="f5" y="f25"/>
                    </a:cubicBezTo>
                    <a:lnTo>
                      <a:pt x="f13" y="f25"/>
                    </a:lnTo>
                    <a:cubicBezTo>
                      <a:pt x="f14" y="f25"/>
                      <a:pt x="f15" y="f24"/>
                      <a:pt x="f15" y="f23"/>
                    </a:cubicBezTo>
                    <a:cubicBezTo>
                      <a:pt x="f15" y="f22"/>
                      <a:pt x="f14" y="f21"/>
                      <a:pt x="f13" y="f21"/>
                    </a:cubicBezTo>
                    <a:close/>
                    <a:moveTo>
                      <a:pt x="f26" y="f27"/>
                    </a:moveTo>
                    <a:cubicBezTo>
                      <a:pt x="f28" y="f27"/>
                      <a:pt x="f29" y="f30"/>
                      <a:pt x="f29" y="f12"/>
                    </a:cubicBezTo>
                    <a:cubicBezTo>
                      <a:pt x="f29" y="f31"/>
                      <a:pt x="f32" y="f33"/>
                      <a:pt x="f34" y="f35"/>
                    </a:cubicBezTo>
                    <a:cubicBezTo>
                      <a:pt x="f36" y="f37"/>
                      <a:pt x="f38" y="f39"/>
                      <a:pt x="f38" y="f25"/>
                    </a:cubicBezTo>
                    <a:lnTo>
                      <a:pt x="f38" y="f40"/>
                    </a:lnTo>
                    <a:lnTo>
                      <a:pt x="f41" y="f40"/>
                    </a:lnTo>
                    <a:cubicBezTo>
                      <a:pt x="f41" y="f42"/>
                      <a:pt x="f43" y="f44"/>
                      <a:pt x="f45" y="f44"/>
                    </a:cubicBezTo>
                    <a:lnTo>
                      <a:pt x="f46" y="f44"/>
                    </a:lnTo>
                    <a:cubicBezTo>
                      <a:pt x="f47" y="f44"/>
                      <a:pt x="f48" y="f42"/>
                      <a:pt x="f48" y="f40"/>
                    </a:cubicBezTo>
                    <a:lnTo>
                      <a:pt x="f48" y="f25"/>
                    </a:lnTo>
                    <a:cubicBezTo>
                      <a:pt x="f48" y="f39"/>
                      <a:pt x="f49" y="f50"/>
                      <a:pt x="f51" y="f35"/>
                    </a:cubicBezTo>
                    <a:cubicBezTo>
                      <a:pt x="f52" y="f33"/>
                      <a:pt x="f53" y="f31"/>
                      <a:pt x="f53" y="f12"/>
                    </a:cubicBezTo>
                    <a:cubicBezTo>
                      <a:pt x="f53" y="f30"/>
                      <a:pt x="f54" y="f27"/>
                      <a:pt x="f26" y="f27"/>
                    </a:cubicBezTo>
                    <a:close/>
                    <a:moveTo>
                      <a:pt x="f55" y="f56"/>
                    </a:moveTo>
                    <a:cubicBezTo>
                      <a:pt x="f57" y="f56"/>
                      <a:pt x="f2" y="f58"/>
                      <a:pt x="f2" y="f59"/>
                    </a:cubicBezTo>
                    <a:lnTo>
                      <a:pt x="f2" y="f60"/>
                    </a:lnTo>
                    <a:cubicBezTo>
                      <a:pt x="f2" y="f61"/>
                      <a:pt x="f58" y="f62"/>
                      <a:pt x="f55" y="f62"/>
                    </a:cubicBezTo>
                    <a:lnTo>
                      <a:pt x="f63" y="f62"/>
                    </a:lnTo>
                    <a:cubicBezTo>
                      <a:pt x="f64" y="f62"/>
                      <a:pt x="f3" y="f65"/>
                      <a:pt x="f3" y="f60"/>
                    </a:cubicBezTo>
                    <a:lnTo>
                      <a:pt x="f3" y="f59"/>
                    </a:lnTo>
                    <a:cubicBezTo>
                      <a:pt x="f66" y="f58"/>
                      <a:pt x="f67" y="f56"/>
                      <a:pt x="f68" y="f56"/>
                    </a:cubicBezTo>
                    <a:lnTo>
                      <a:pt x="f62" y="f56"/>
                    </a:lnTo>
                    <a:lnTo>
                      <a:pt x="f62" y="f69"/>
                    </a:lnTo>
                    <a:cubicBezTo>
                      <a:pt x="f62" y="f70"/>
                      <a:pt x="f71" y="f48"/>
                      <a:pt x="f72" y="f48"/>
                    </a:cubicBezTo>
                    <a:lnTo>
                      <a:pt x="f73" y="f48"/>
                    </a:lnTo>
                    <a:cubicBezTo>
                      <a:pt x="f32" y="f48"/>
                      <a:pt x="f74" y="f75"/>
                      <a:pt x="f74" y="f69"/>
                    </a:cubicBezTo>
                    <a:lnTo>
                      <a:pt x="f74" y="f5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1" name="Google Shape;10301;p74">
                <a:extLst>
                  <a:ext uri="{FF2B5EF4-FFF2-40B4-BE49-F238E27FC236}">
                    <a16:creationId xmlns:a16="http://schemas.microsoft.com/office/drawing/2014/main" id="{7226F164-F7EE-41C8-6B20-1A7F8B24AB1C}"/>
                  </a:ext>
                </a:extLst>
              </p:cNvPr>
              <p:cNvSpPr/>
              <p:nvPr/>
            </p:nvSpPr>
            <p:spPr>
              <a:xfrm>
                <a:off x="4650327" y="2069762"/>
                <a:ext cx="194392" cy="118990"/>
              </a:xfrm>
              <a:custGeom>
                <a:avLst/>
                <a:gdLst>
                  <a:gd name="f0" fmla="val w"/>
                  <a:gd name="f1" fmla="val h"/>
                  <a:gd name="f2" fmla="val 0"/>
                  <a:gd name="f3" fmla="val 4884"/>
                  <a:gd name="f4" fmla="val 2805"/>
                  <a:gd name="f5" fmla="val 693"/>
                  <a:gd name="f6" fmla="val 1"/>
                  <a:gd name="f7" fmla="val 315"/>
                  <a:gd name="f8" fmla="val 316"/>
                  <a:gd name="f9" fmla="val 725"/>
                  <a:gd name="f10" fmla="val 1104"/>
                  <a:gd name="f11" fmla="val 1419"/>
                  <a:gd name="f12" fmla="val 1418"/>
                  <a:gd name="f13" fmla="val 2458"/>
                  <a:gd name="f14" fmla="val 1386"/>
                  <a:gd name="f15" fmla="val 2647"/>
                  <a:gd name="f16" fmla="val 1544"/>
                  <a:gd name="f17" fmla="val 1733"/>
                  <a:gd name="f18" fmla="val 3119"/>
                  <a:gd name="f19" fmla="val 3308"/>
                  <a:gd name="f20" fmla="val 3466"/>
                  <a:gd name="f21" fmla="val 4159"/>
                  <a:gd name="f22" fmla="val 4568"/>
                  <a:gd name="f23" fmla="val 4883"/>
                  <a:gd name="f24" fmla="*/ f0 1 4884"/>
                  <a:gd name="f25" fmla="*/ f1 1 2805"/>
                  <a:gd name="f26" fmla="val f2"/>
                  <a:gd name="f27" fmla="val f3"/>
                  <a:gd name="f28" fmla="val f4"/>
                  <a:gd name="f29" fmla="+- f28 0 f26"/>
                  <a:gd name="f30" fmla="+- f27 0 f26"/>
                  <a:gd name="f31" fmla="*/ f30 1 4884"/>
                  <a:gd name="f32" fmla="*/ f29 1 2805"/>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4884" h="2805">
                    <a:moveTo>
                      <a:pt x="f5" y="f6"/>
                    </a:moveTo>
                    <a:cubicBezTo>
                      <a:pt x="f7" y="f6"/>
                      <a:pt x="f2" y="f8"/>
                      <a:pt x="f2" y="f9"/>
                    </a:cubicBezTo>
                    <a:cubicBezTo>
                      <a:pt x="f2" y="f10"/>
                      <a:pt x="f7" y="f11"/>
                      <a:pt x="f5" y="f11"/>
                    </a:cubicBezTo>
                    <a:lnTo>
                      <a:pt x="f12" y="f11"/>
                    </a:lnTo>
                    <a:lnTo>
                      <a:pt x="f12" y="f13"/>
                    </a:lnTo>
                    <a:cubicBezTo>
                      <a:pt x="f14" y="f15"/>
                      <a:pt x="f16" y="f4"/>
                      <a:pt x="f17" y="f4"/>
                    </a:cubicBezTo>
                    <a:lnTo>
                      <a:pt x="f18" y="f4"/>
                    </a:lnTo>
                    <a:cubicBezTo>
                      <a:pt x="f19" y="f4"/>
                      <a:pt x="f20" y="f15"/>
                      <a:pt x="f20" y="f13"/>
                    </a:cubicBezTo>
                    <a:lnTo>
                      <a:pt x="f20" y="f11"/>
                    </a:lnTo>
                    <a:lnTo>
                      <a:pt x="f21" y="f11"/>
                    </a:lnTo>
                    <a:cubicBezTo>
                      <a:pt x="f22" y="f11"/>
                      <a:pt x="f23" y="f10"/>
                      <a:pt x="f23" y="f9"/>
                    </a:cubicBezTo>
                    <a:cubicBezTo>
                      <a:pt x="f23" y="f8"/>
                      <a:pt x="f22" y="f6"/>
                      <a:pt x="f2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2" name="Google Shape;10302;p74">
                <a:extLst>
                  <a:ext uri="{FF2B5EF4-FFF2-40B4-BE49-F238E27FC236}">
                    <a16:creationId xmlns:a16="http://schemas.microsoft.com/office/drawing/2014/main" id="{919FA207-024F-01A4-C746-1C1C8EB549CC}"/>
                  </a:ext>
                </a:extLst>
              </p:cNvPr>
              <p:cNvSpPr/>
              <p:nvPr/>
            </p:nvSpPr>
            <p:spPr>
              <a:xfrm>
                <a:off x="4677905" y="1981568"/>
                <a:ext cx="137955" cy="60194"/>
              </a:xfrm>
              <a:custGeom>
                <a:avLst/>
                <a:gdLst>
                  <a:gd name="f0" fmla="val w"/>
                  <a:gd name="f1" fmla="val h"/>
                  <a:gd name="f2" fmla="val 0"/>
                  <a:gd name="f3" fmla="val 3466"/>
                  <a:gd name="f4" fmla="val 1419"/>
                  <a:gd name="f5" fmla="val 378"/>
                  <a:gd name="f6" fmla="val 1"/>
                  <a:gd name="f7" fmla="val 158"/>
                  <a:gd name="f8" fmla="val 347"/>
                  <a:gd name="f9" fmla="val 1418"/>
                  <a:gd name="f10" fmla="val 3308"/>
                  <a:gd name="f11" fmla="val 3119"/>
                  <a:gd name="f12" fmla="*/ f0 1 3466"/>
                  <a:gd name="f13" fmla="*/ f1 1 1419"/>
                  <a:gd name="f14" fmla="val f2"/>
                  <a:gd name="f15" fmla="val f3"/>
                  <a:gd name="f16" fmla="val f4"/>
                  <a:gd name="f17" fmla="+- f16 0 f14"/>
                  <a:gd name="f18" fmla="+- f15 0 f14"/>
                  <a:gd name="f19" fmla="*/ f18 1 3466"/>
                  <a:gd name="f20" fmla="*/ f17 1 1419"/>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3466" h="1419">
                    <a:moveTo>
                      <a:pt x="f5" y="f6"/>
                    </a:moveTo>
                    <a:cubicBezTo>
                      <a:pt x="f7" y="f6"/>
                      <a:pt x="f2" y="f7"/>
                      <a:pt x="f2" y="f8"/>
                    </a:cubicBezTo>
                    <a:lnTo>
                      <a:pt x="f2" y="f9"/>
                    </a:lnTo>
                    <a:lnTo>
                      <a:pt x="f3" y="f9"/>
                    </a:lnTo>
                    <a:lnTo>
                      <a:pt x="f3" y="f8"/>
                    </a:lnTo>
                    <a:cubicBezTo>
                      <a:pt x="f3" y="f7"/>
                      <a:pt x="f10" y="f6"/>
                      <a:pt x="f1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73" name="Google Shape;10352;p74">
              <a:extLst>
                <a:ext uri="{FF2B5EF4-FFF2-40B4-BE49-F238E27FC236}">
                  <a16:creationId xmlns:a16="http://schemas.microsoft.com/office/drawing/2014/main" id="{19F1D790-826E-125B-EAA6-EC18EDEE640F}"/>
                </a:ext>
              </a:extLst>
            </p:cNvPr>
            <p:cNvGrpSpPr/>
            <p:nvPr/>
          </p:nvGrpSpPr>
          <p:grpSpPr>
            <a:xfrm>
              <a:off x="5183285" y="1990045"/>
              <a:ext cx="471537" cy="504328"/>
              <a:chOff x="5183285" y="1990045"/>
              <a:chExt cx="471537" cy="504328"/>
            </a:xfrm>
          </p:grpSpPr>
          <p:sp>
            <p:nvSpPr>
              <p:cNvPr id="174" name="Google Shape;10353;p74">
                <a:extLst>
                  <a:ext uri="{FF2B5EF4-FFF2-40B4-BE49-F238E27FC236}">
                    <a16:creationId xmlns:a16="http://schemas.microsoft.com/office/drawing/2014/main" id="{A070C36F-EE64-1065-30AB-F55845BD0947}"/>
                  </a:ext>
                </a:extLst>
              </p:cNvPr>
              <p:cNvSpPr/>
              <p:nvPr/>
            </p:nvSpPr>
            <p:spPr>
              <a:xfrm>
                <a:off x="5319970" y="2108313"/>
                <a:ext cx="194392" cy="168450"/>
              </a:xfrm>
              <a:custGeom>
                <a:avLst/>
                <a:gdLst>
                  <a:gd name="f0" fmla="val w"/>
                  <a:gd name="f1" fmla="val h"/>
                  <a:gd name="f2" fmla="val 0"/>
                  <a:gd name="f3" fmla="val 4884"/>
                  <a:gd name="f4" fmla="val 3971"/>
                  <a:gd name="f5" fmla="val 2426"/>
                  <a:gd name="f6" fmla="val 1"/>
                  <a:gd name="f7" fmla="val 1103"/>
                  <a:gd name="f8" fmla="val 1104"/>
                  <a:gd name="f9" fmla="val 2427"/>
                  <a:gd name="f10" fmla="val 3025"/>
                  <a:gd name="f11" fmla="val 190"/>
                  <a:gd name="f12" fmla="val 3530"/>
                  <a:gd name="f13" fmla="val 536"/>
                  <a:gd name="f14" fmla="val 820"/>
                  <a:gd name="f15" fmla="val 3624"/>
                  <a:gd name="f16" fmla="val 3309"/>
                  <a:gd name="f17" fmla="val 1481"/>
                  <a:gd name="f18" fmla="val 3057"/>
                  <a:gd name="f19" fmla="val 1261"/>
                  <a:gd name="f20" fmla="val 2805"/>
                  <a:gd name="f21" fmla="val 2458"/>
                  <a:gd name="f22" fmla="val 2112"/>
                  <a:gd name="f23" fmla="val 1356"/>
                  <a:gd name="f24" fmla="val 1733"/>
                  <a:gd name="f25" fmla="val 726"/>
                  <a:gd name="f26" fmla="val 2489"/>
                  <a:gd name="f27" fmla="val 3214"/>
                  <a:gd name="f28" fmla="val 3844"/>
                  <a:gd name="f29" fmla="val 3687"/>
                  <a:gd name="f30" fmla="val 3466"/>
                  <a:gd name="f31" fmla="val 3246"/>
                  <a:gd name="f32" fmla="val 4128"/>
                  <a:gd name="f33" fmla="val 3561"/>
                  <a:gd name="f34" fmla="val 4317"/>
                  <a:gd name="f35" fmla="val 4695"/>
                  <a:gd name="f36" fmla="val 3781"/>
                  <a:gd name="f37" fmla="*/ f0 1 4884"/>
                  <a:gd name="f38" fmla="*/ f1 1 3971"/>
                  <a:gd name="f39" fmla="val f2"/>
                  <a:gd name="f40" fmla="val f3"/>
                  <a:gd name="f41" fmla="val f4"/>
                  <a:gd name="f42" fmla="+- f41 0 f39"/>
                  <a:gd name="f43" fmla="+- f40 0 f39"/>
                  <a:gd name="f44" fmla="*/ f43 1 4884"/>
                  <a:gd name="f45" fmla="*/ f42 1 3971"/>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4884" h="3971">
                    <a:moveTo>
                      <a:pt x="f5" y="f6"/>
                    </a:moveTo>
                    <a:cubicBezTo>
                      <a:pt x="f7" y="f6"/>
                      <a:pt x="f2" y="f8"/>
                      <a:pt x="f2" y="f9"/>
                    </a:cubicBezTo>
                    <a:cubicBezTo>
                      <a:pt x="f2" y="f10"/>
                      <a:pt x="f11" y="f12"/>
                      <a:pt x="f13" y="f4"/>
                    </a:cubicBezTo>
                    <a:cubicBezTo>
                      <a:pt x="f14" y="f15"/>
                      <a:pt x="f7" y="f16"/>
                      <a:pt x="f17" y="f18"/>
                    </a:cubicBezTo>
                    <a:cubicBezTo>
                      <a:pt x="f19" y="f20"/>
                      <a:pt x="f7" y="f21"/>
                      <a:pt x="f7" y="f22"/>
                    </a:cubicBezTo>
                    <a:cubicBezTo>
                      <a:pt x="f7" y="f23"/>
                      <a:pt x="f24" y="f25"/>
                      <a:pt x="f26" y="f25"/>
                    </a:cubicBezTo>
                    <a:cubicBezTo>
                      <a:pt x="f27" y="f25"/>
                      <a:pt x="f28" y="f23"/>
                      <a:pt x="f28" y="f22"/>
                    </a:cubicBezTo>
                    <a:cubicBezTo>
                      <a:pt x="f28" y="f21"/>
                      <a:pt x="f29" y="f20"/>
                      <a:pt x="f30" y="f18"/>
                    </a:cubicBezTo>
                    <a:cubicBezTo>
                      <a:pt x="f28" y="f31"/>
                      <a:pt x="f32" y="f33"/>
                      <a:pt x="f34" y="f4"/>
                    </a:cubicBezTo>
                    <a:cubicBezTo>
                      <a:pt x="f35" y="f12"/>
                      <a:pt x="f3" y="f10"/>
                      <a:pt x="f3" y="f9"/>
                    </a:cubicBezTo>
                    <a:cubicBezTo>
                      <a:pt x="f3" y="f8"/>
                      <a:pt x="f36"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5" name="Google Shape;10354;p74">
                <a:extLst>
                  <a:ext uri="{FF2B5EF4-FFF2-40B4-BE49-F238E27FC236}">
                    <a16:creationId xmlns:a16="http://schemas.microsoft.com/office/drawing/2014/main" id="{65EED605-819B-80F9-9859-B3EE3DBBFF4E}"/>
                  </a:ext>
                </a:extLst>
              </p:cNvPr>
              <p:cNvSpPr/>
              <p:nvPr/>
            </p:nvSpPr>
            <p:spPr>
              <a:xfrm>
                <a:off x="5390177" y="2168463"/>
                <a:ext cx="56482" cy="60194"/>
              </a:xfrm>
              <a:custGeom>
                <a:avLst/>
                <a:gdLst>
                  <a:gd name="f0" fmla="val w"/>
                  <a:gd name="f1" fmla="val h"/>
                  <a:gd name="f2" fmla="val 0"/>
                  <a:gd name="f3" fmla="val 1419"/>
                  <a:gd name="f4" fmla="val 725"/>
                  <a:gd name="f5" fmla="val 1"/>
                  <a:gd name="f6" fmla="val 316"/>
                  <a:gd name="f7" fmla="val 694"/>
                  <a:gd name="f8" fmla="val 1103"/>
                  <a:gd name="f9" fmla="val 1418"/>
                  <a:gd name="f10" fmla="*/ f0 1 1419"/>
                  <a:gd name="f11" fmla="*/ f1 1 1419"/>
                  <a:gd name="f12" fmla="val f2"/>
                  <a:gd name="f13" fmla="val f3"/>
                  <a:gd name="f14" fmla="+- f13 0 f12"/>
                  <a:gd name="f15" fmla="*/ f14 1 1419"/>
                  <a:gd name="f16" fmla="*/ f12 1 f15"/>
                  <a:gd name="f17" fmla="*/ f13 1 f15"/>
                  <a:gd name="f18" fmla="*/ f16 f10 1"/>
                  <a:gd name="f19" fmla="*/ f17 f10 1"/>
                  <a:gd name="f20" fmla="*/ f17 f11 1"/>
                  <a:gd name="f21" fmla="*/ f16 f11 1"/>
                </a:gdLst>
                <a:ahLst/>
                <a:cxnLst>
                  <a:cxn ang="3cd4">
                    <a:pos x="hc" y="t"/>
                  </a:cxn>
                  <a:cxn ang="0">
                    <a:pos x="r" y="vc"/>
                  </a:cxn>
                  <a:cxn ang="cd4">
                    <a:pos x="hc" y="b"/>
                  </a:cxn>
                  <a:cxn ang="cd2">
                    <a:pos x="l" y="vc"/>
                  </a:cxn>
                </a:cxnLst>
                <a:rect l="f18" t="f21" r="f19" b="f20"/>
                <a:pathLst>
                  <a:path w="1419" h="1419">
                    <a:moveTo>
                      <a:pt x="f4" y="f5"/>
                    </a:moveTo>
                    <a:cubicBezTo>
                      <a:pt x="f6" y="f5"/>
                      <a:pt x="f5" y="f6"/>
                      <a:pt x="f5" y="f7"/>
                    </a:cubicBezTo>
                    <a:cubicBezTo>
                      <a:pt x="f5" y="f8"/>
                      <a:pt x="f6" y="f9"/>
                      <a:pt x="f4" y="f9"/>
                    </a:cubicBezTo>
                    <a:cubicBezTo>
                      <a:pt x="f8" y="f9"/>
                      <a:pt x="f9" y="f8"/>
                      <a:pt x="f9" y="f7"/>
                    </a:cubicBezTo>
                    <a:cubicBezTo>
                      <a:pt x="f9" y="f6"/>
                      <a:pt x="f8"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6" name="Google Shape;10355;p74">
                <a:extLst>
                  <a:ext uri="{FF2B5EF4-FFF2-40B4-BE49-F238E27FC236}">
                    <a16:creationId xmlns:a16="http://schemas.microsoft.com/office/drawing/2014/main" id="{F62ED0B5-CEFB-CD2D-1531-3FBE39FDD296}"/>
                  </a:ext>
                </a:extLst>
              </p:cNvPr>
              <p:cNvSpPr/>
              <p:nvPr/>
            </p:nvSpPr>
            <p:spPr>
              <a:xfrm>
                <a:off x="5212144" y="1990045"/>
                <a:ext cx="412586" cy="443072"/>
              </a:xfrm>
              <a:custGeom>
                <a:avLst/>
                <a:gdLst>
                  <a:gd name="f0" fmla="val w"/>
                  <a:gd name="f1" fmla="val h"/>
                  <a:gd name="f2" fmla="val 0"/>
                  <a:gd name="f3" fmla="val 10366"/>
                  <a:gd name="f4" fmla="val 10445"/>
                  <a:gd name="f5" fmla="val 5198"/>
                  <a:gd name="f6" fmla="val 2159"/>
                  <a:gd name="f7" fmla="val 6931"/>
                  <a:gd name="f8" fmla="val 8286"/>
                  <a:gd name="f9" fmla="val 3514"/>
                  <a:gd name="f10" fmla="val 5246"/>
                  <a:gd name="f11" fmla="val 6916"/>
                  <a:gd name="f12" fmla="val 8365"/>
                  <a:gd name="f13" fmla="val 3340"/>
                  <a:gd name="f14" fmla="val 2079"/>
                  <a:gd name="f15" fmla="val 6822"/>
                  <a:gd name="f16" fmla="val 3497"/>
                  <a:gd name="f17" fmla="val 5167"/>
                  <a:gd name="f18" fmla="val 1"/>
                  <a:gd name="f19" fmla="val 5088"/>
                  <a:gd name="f20" fmla="val 5009"/>
                  <a:gd name="f21" fmla="val 17"/>
                  <a:gd name="f22" fmla="val 4946"/>
                  <a:gd name="f23" fmla="val 48"/>
                  <a:gd name="f24" fmla="val 4001"/>
                  <a:gd name="f25" fmla="val 836"/>
                  <a:gd name="f26" fmla="val 2773"/>
                  <a:gd name="f27" fmla="val 678"/>
                  <a:gd name="f28" fmla="val 2756"/>
                  <a:gd name="f29" fmla="val 675"/>
                  <a:gd name="f30" fmla="val 2739"/>
                  <a:gd name="f31" fmla="val 673"/>
                  <a:gd name="f32" fmla="val 2723"/>
                  <a:gd name="f33" fmla="val 2583"/>
                  <a:gd name="f34" fmla="val 2454"/>
                  <a:gd name="f35" fmla="val 786"/>
                  <a:gd name="f36" fmla="val 2426"/>
                  <a:gd name="f37" fmla="val 899"/>
                  <a:gd name="f38" fmla="val 1953"/>
                  <a:gd name="f39" fmla="val 2033"/>
                  <a:gd name="f40" fmla="val 819"/>
                  <a:gd name="f41" fmla="val 2505"/>
                  <a:gd name="f42" fmla="val 662"/>
                  <a:gd name="f43" fmla="val 2568"/>
                  <a:gd name="f44" fmla="val 567"/>
                  <a:gd name="f45" fmla="val 2694"/>
                  <a:gd name="f46" fmla="val 630"/>
                  <a:gd name="f47" fmla="val 2852"/>
                  <a:gd name="f48" fmla="val 788"/>
                  <a:gd name="f49" fmla="val 4081"/>
                  <a:gd name="f50" fmla="val 32"/>
                  <a:gd name="f51" fmla="val 5026"/>
                  <a:gd name="f52" fmla="val 5183"/>
                  <a:gd name="f53" fmla="val 5341"/>
                  <a:gd name="f54" fmla="val 63"/>
                  <a:gd name="f55" fmla="val 5467"/>
                  <a:gd name="f56" fmla="val 6381"/>
                  <a:gd name="f57" fmla="val 7609"/>
                  <a:gd name="f58" fmla="val 7767"/>
                  <a:gd name="f59" fmla="val 725"/>
                  <a:gd name="f60" fmla="val 7924"/>
                  <a:gd name="f61" fmla="val 851"/>
                  <a:gd name="f62" fmla="val 7956"/>
                  <a:gd name="f63" fmla="val 1985"/>
                  <a:gd name="f64" fmla="val 8428"/>
                  <a:gd name="f65" fmla="val 2457"/>
                  <a:gd name="f66" fmla="val 9594"/>
                  <a:gd name="f67" fmla="val 2536"/>
                  <a:gd name="f68" fmla="val 9725"/>
                  <a:gd name="f69" fmla="val 2637"/>
                  <a:gd name="f70" fmla="val 9791"/>
                  <a:gd name="f71" fmla="val 2741"/>
                  <a:gd name="f72" fmla="val 2762"/>
                  <a:gd name="f73" fmla="val 2783"/>
                  <a:gd name="f74" fmla="val 9788"/>
                  <a:gd name="f75" fmla="val 2804"/>
                  <a:gd name="f76" fmla="val 9783"/>
                  <a:gd name="f77" fmla="val 4033"/>
                  <a:gd name="f78" fmla="val 9626"/>
                  <a:gd name="f79" fmla="val 4978"/>
                  <a:gd name="f80" fmla="val 10382"/>
                  <a:gd name="f81" fmla="val 5072"/>
                  <a:gd name="f82" fmla="val 10413"/>
                  <a:gd name="f83" fmla="val 5104"/>
                  <a:gd name="f84" fmla="val 5261"/>
                  <a:gd name="f85" fmla="val 5324"/>
                  <a:gd name="f86" fmla="val 5387"/>
                  <a:gd name="f87" fmla="val 6333"/>
                  <a:gd name="f88" fmla="val 7530"/>
                  <a:gd name="f89" fmla="val 7687"/>
                  <a:gd name="f90" fmla="val 7876"/>
                  <a:gd name="f91" fmla="val 9689"/>
                  <a:gd name="f92" fmla="val 7908"/>
                  <a:gd name="f93" fmla="val 8380"/>
                  <a:gd name="f94" fmla="val 9515"/>
                  <a:gd name="f95" fmla="val 9672"/>
                  <a:gd name="f96" fmla="val 7893"/>
                  <a:gd name="f97" fmla="val 9735"/>
                  <a:gd name="f98" fmla="val 9704"/>
                  <a:gd name="f99" fmla="val 9546"/>
                  <a:gd name="f100" fmla="val 10302"/>
                  <a:gd name="f101" fmla="val 10365"/>
                  <a:gd name="f102" fmla="val 5120"/>
                  <a:gd name="f103" fmla="val 9641"/>
                  <a:gd name="f104" fmla="val 2537"/>
                  <a:gd name="f105" fmla="val 7826"/>
                  <a:gd name="f106" fmla="val 762"/>
                  <a:gd name="f107" fmla="val 7719"/>
                  <a:gd name="f108" fmla="val 672"/>
                  <a:gd name="f109" fmla="val 7589"/>
                  <a:gd name="f110" fmla="val 7570"/>
                  <a:gd name="f111" fmla="val 7550"/>
                  <a:gd name="f112" fmla="val 674"/>
                  <a:gd name="f113" fmla="*/ f0 1 10366"/>
                  <a:gd name="f114" fmla="*/ f1 1 10445"/>
                  <a:gd name="f115" fmla="val f2"/>
                  <a:gd name="f116" fmla="val f3"/>
                  <a:gd name="f117" fmla="val f4"/>
                  <a:gd name="f118" fmla="+- f117 0 f115"/>
                  <a:gd name="f119" fmla="+- f116 0 f115"/>
                  <a:gd name="f120" fmla="*/ f119 1 10366"/>
                  <a:gd name="f121" fmla="*/ f118 1 10445"/>
                  <a:gd name="f122" fmla="*/ f115 1 f120"/>
                  <a:gd name="f123" fmla="*/ f116 1 f120"/>
                  <a:gd name="f124" fmla="*/ f115 1 f121"/>
                  <a:gd name="f125" fmla="*/ f117 1 f121"/>
                  <a:gd name="f126" fmla="*/ f122 f113 1"/>
                  <a:gd name="f127" fmla="*/ f123 f113 1"/>
                  <a:gd name="f128" fmla="*/ f125 f114 1"/>
                  <a:gd name="f129" fmla="*/ f124 f114 1"/>
                </a:gdLst>
                <a:ahLst/>
                <a:cxnLst>
                  <a:cxn ang="3cd4">
                    <a:pos x="hc" y="t"/>
                  </a:cxn>
                  <a:cxn ang="0">
                    <a:pos x="r" y="vc"/>
                  </a:cxn>
                  <a:cxn ang="cd4">
                    <a:pos x="hc" y="b"/>
                  </a:cxn>
                  <a:cxn ang="cd2">
                    <a:pos x="l" y="vc"/>
                  </a:cxn>
                </a:cxnLst>
                <a:rect l="f126" t="f129" r="f127" b="f128"/>
                <a:pathLst>
                  <a:path w="10366" h="10445">
                    <a:moveTo>
                      <a:pt x="f5" y="f6"/>
                    </a:moveTo>
                    <a:cubicBezTo>
                      <a:pt x="f7" y="f6"/>
                      <a:pt x="f8" y="f9"/>
                      <a:pt x="f8" y="f10"/>
                    </a:cubicBezTo>
                    <a:cubicBezTo>
                      <a:pt x="f8" y="f11"/>
                      <a:pt x="f7" y="f12"/>
                      <a:pt x="f5" y="f12"/>
                    </a:cubicBezTo>
                    <a:cubicBezTo>
                      <a:pt x="f13" y="f12"/>
                      <a:pt x="f14" y="f15"/>
                      <a:pt x="f14" y="f10"/>
                    </a:cubicBezTo>
                    <a:cubicBezTo>
                      <a:pt x="f14" y="f9"/>
                      <a:pt x="f16" y="f6"/>
                      <a:pt x="f5" y="f6"/>
                    </a:cubicBezTo>
                    <a:close/>
                    <a:moveTo>
                      <a:pt x="f17" y="f18"/>
                    </a:moveTo>
                    <a:cubicBezTo>
                      <a:pt x="f19" y="f18"/>
                      <a:pt x="f20" y="f21"/>
                      <a:pt x="f22" y="f23"/>
                    </a:cubicBezTo>
                    <a:lnTo>
                      <a:pt x="f24" y="f25"/>
                    </a:lnTo>
                    <a:lnTo>
                      <a:pt x="f26" y="f27"/>
                    </a:lnTo>
                    <a:cubicBezTo>
                      <a:pt x="f28" y="f29"/>
                      <a:pt x="f30" y="f31"/>
                      <a:pt x="f32" y="f31"/>
                    </a:cubicBezTo>
                    <a:cubicBezTo>
                      <a:pt x="f33" y="f31"/>
                      <a:pt x="f34" y="f35"/>
                      <a:pt x="f36" y="f37"/>
                    </a:cubicBezTo>
                    <a:lnTo>
                      <a:pt x="f38" y="f39"/>
                    </a:lnTo>
                    <a:lnTo>
                      <a:pt x="f40" y="f41"/>
                    </a:lnTo>
                    <a:cubicBezTo>
                      <a:pt x="f42" y="f43"/>
                      <a:pt x="f44" y="f45"/>
                      <a:pt x="f46" y="f47"/>
                    </a:cubicBezTo>
                    <a:lnTo>
                      <a:pt x="f48" y="f49"/>
                    </a:lnTo>
                    <a:lnTo>
                      <a:pt x="f50" y="f51"/>
                    </a:lnTo>
                    <a:cubicBezTo>
                      <a:pt x="f2" y="f52"/>
                      <a:pt x="f2" y="f53"/>
                      <a:pt x="f54" y="f55"/>
                    </a:cubicBezTo>
                    <a:lnTo>
                      <a:pt x="f40" y="f56"/>
                    </a:lnTo>
                    <a:lnTo>
                      <a:pt x="f42" y="f57"/>
                    </a:lnTo>
                    <a:cubicBezTo>
                      <a:pt x="f46" y="f58"/>
                      <a:pt x="f59" y="f60"/>
                      <a:pt x="f61" y="f62"/>
                    </a:cubicBezTo>
                    <a:lnTo>
                      <a:pt x="f63" y="f64"/>
                    </a:lnTo>
                    <a:lnTo>
                      <a:pt x="f65" y="f66"/>
                    </a:lnTo>
                    <a:cubicBezTo>
                      <a:pt x="f67" y="f68"/>
                      <a:pt x="f69" y="f70"/>
                      <a:pt x="f71" y="f70"/>
                    </a:cubicBezTo>
                    <a:cubicBezTo>
                      <a:pt x="f72" y="f70"/>
                      <a:pt x="f73" y="f74"/>
                      <a:pt x="f75" y="f76"/>
                    </a:cubicBezTo>
                    <a:lnTo>
                      <a:pt x="f77" y="f78"/>
                    </a:lnTo>
                    <a:lnTo>
                      <a:pt x="f79" y="f80"/>
                    </a:lnTo>
                    <a:cubicBezTo>
                      <a:pt x="f81" y="f82"/>
                      <a:pt x="f83" y="f4"/>
                      <a:pt x="f17" y="f4"/>
                    </a:cubicBezTo>
                    <a:cubicBezTo>
                      <a:pt x="f84" y="f4"/>
                      <a:pt x="f85" y="f82"/>
                      <a:pt x="f86" y="f80"/>
                    </a:cubicBezTo>
                    <a:lnTo>
                      <a:pt x="f87" y="f78"/>
                    </a:lnTo>
                    <a:lnTo>
                      <a:pt x="f88" y="f76"/>
                    </a:lnTo>
                    <a:cubicBezTo>
                      <a:pt x="f89" y="f76"/>
                      <a:pt x="f90" y="f91"/>
                      <a:pt x="f92" y="f66"/>
                    </a:cubicBezTo>
                    <a:lnTo>
                      <a:pt x="f93" y="f64"/>
                    </a:lnTo>
                    <a:lnTo>
                      <a:pt x="f94" y="f62"/>
                    </a:lnTo>
                    <a:cubicBezTo>
                      <a:pt x="f95" y="f96"/>
                      <a:pt x="f97" y="f58"/>
                      <a:pt x="f98" y="f57"/>
                    </a:cubicBezTo>
                    <a:lnTo>
                      <a:pt x="f99" y="f56"/>
                    </a:lnTo>
                    <a:lnTo>
                      <a:pt x="f100" y="f55"/>
                    </a:lnTo>
                    <a:cubicBezTo>
                      <a:pt x="f101" y="f53"/>
                      <a:pt x="f101" y="f102"/>
                      <a:pt x="f100" y="f51"/>
                    </a:cubicBezTo>
                    <a:lnTo>
                      <a:pt x="f99" y="f49"/>
                    </a:lnTo>
                    <a:lnTo>
                      <a:pt x="f98" y="f47"/>
                    </a:lnTo>
                    <a:cubicBezTo>
                      <a:pt x="f97" y="f45"/>
                      <a:pt x="f103" y="f104"/>
                      <a:pt x="f94" y="f41"/>
                    </a:cubicBezTo>
                    <a:lnTo>
                      <a:pt x="f93" y="f39"/>
                    </a:lnTo>
                    <a:lnTo>
                      <a:pt x="f92" y="f37"/>
                    </a:lnTo>
                    <a:cubicBezTo>
                      <a:pt x="f105" y="f106"/>
                      <a:pt x="f107" y="f108"/>
                      <a:pt x="f109" y="f108"/>
                    </a:cubicBezTo>
                    <a:cubicBezTo>
                      <a:pt x="f110" y="f108"/>
                      <a:pt x="f111" y="f112"/>
                      <a:pt x="f88" y="f27"/>
                    </a:cubicBezTo>
                    <a:lnTo>
                      <a:pt x="f87" y="f25"/>
                    </a:lnTo>
                    <a:lnTo>
                      <a:pt x="f86" y="f23"/>
                    </a:lnTo>
                    <a:cubicBezTo>
                      <a:pt x="f85" y="f21"/>
                      <a:pt x="f10" y="f18"/>
                      <a:pt x="f17" y="f18"/>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7" name="Google Shape;10356;p74">
                <a:extLst>
                  <a:ext uri="{FF2B5EF4-FFF2-40B4-BE49-F238E27FC236}">
                    <a16:creationId xmlns:a16="http://schemas.microsoft.com/office/drawing/2014/main" id="{79195B5A-3BEB-5F08-8A85-ED4C435A8867}"/>
                  </a:ext>
                </a:extLst>
              </p:cNvPr>
              <p:cNvSpPr/>
              <p:nvPr/>
            </p:nvSpPr>
            <p:spPr>
              <a:xfrm>
                <a:off x="5365104" y="2256693"/>
                <a:ext cx="106628" cy="58832"/>
              </a:xfrm>
              <a:custGeom>
                <a:avLst/>
                <a:gdLst>
                  <a:gd name="f0" fmla="val w"/>
                  <a:gd name="f1" fmla="val h"/>
                  <a:gd name="f2" fmla="val 0"/>
                  <a:gd name="f3" fmla="val 2679"/>
                  <a:gd name="f4" fmla="val 1387"/>
                  <a:gd name="f5" fmla="val 1355"/>
                  <a:gd name="f6" fmla="val 725"/>
                  <a:gd name="f7" fmla="val 190"/>
                  <a:gd name="f8" fmla="val 441"/>
                  <a:gd name="f9" fmla="val 1"/>
                  <a:gd name="f10" fmla="val 977"/>
                  <a:gd name="f11" fmla="val 410"/>
                  <a:gd name="f12" fmla="val 1229"/>
                  <a:gd name="f13" fmla="val 820"/>
                  <a:gd name="f14" fmla="val 1386"/>
                  <a:gd name="f15" fmla="val 1859"/>
                  <a:gd name="f16" fmla="val 2301"/>
                  <a:gd name="f17" fmla="val 2521"/>
                  <a:gd name="f18" fmla="val 1985"/>
                  <a:gd name="f19" fmla="*/ f0 1 2679"/>
                  <a:gd name="f20" fmla="*/ f1 1 1387"/>
                  <a:gd name="f21" fmla="val f2"/>
                  <a:gd name="f22" fmla="val f3"/>
                  <a:gd name="f23" fmla="val f4"/>
                  <a:gd name="f24" fmla="+- f23 0 f21"/>
                  <a:gd name="f25" fmla="+- f22 0 f21"/>
                  <a:gd name="f26" fmla="*/ f25 1 2679"/>
                  <a:gd name="f27" fmla="*/ f24 1 1387"/>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679" h="1387">
                    <a:moveTo>
                      <a:pt x="f5" y="f2"/>
                    </a:moveTo>
                    <a:cubicBezTo>
                      <a:pt x="f6" y="f2"/>
                      <a:pt x="f7" y="f8"/>
                      <a:pt x="f9" y="f10"/>
                    </a:cubicBezTo>
                    <a:cubicBezTo>
                      <a:pt x="f11" y="f12"/>
                      <a:pt x="f13" y="f14"/>
                      <a:pt x="f5" y="f14"/>
                    </a:cubicBezTo>
                    <a:cubicBezTo>
                      <a:pt x="f15" y="f14"/>
                      <a:pt x="f16" y="f12"/>
                      <a:pt x="f3" y="f10"/>
                    </a:cubicBezTo>
                    <a:cubicBezTo>
                      <a:pt x="f17" y="f11"/>
                      <a:pt x="f1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8" name="Google Shape;10357;p74">
                <a:extLst>
                  <a:ext uri="{FF2B5EF4-FFF2-40B4-BE49-F238E27FC236}">
                    <a16:creationId xmlns:a16="http://schemas.microsoft.com/office/drawing/2014/main" id="{0060F2D8-D455-6E56-1E66-FE4C72823518}"/>
                  </a:ext>
                </a:extLst>
              </p:cNvPr>
              <p:cNvSpPr/>
              <p:nvPr/>
            </p:nvSpPr>
            <p:spPr>
              <a:xfrm>
                <a:off x="5503060" y="2343534"/>
                <a:ext cx="151762" cy="147575"/>
              </a:xfrm>
              <a:custGeom>
                <a:avLst/>
                <a:gdLst>
                  <a:gd name="f0" fmla="val w"/>
                  <a:gd name="f1" fmla="val h"/>
                  <a:gd name="f2" fmla="val 0"/>
                  <a:gd name="f3" fmla="val 3812"/>
                  <a:gd name="f4" fmla="val 3479"/>
                  <a:gd name="f5" fmla="val 2867"/>
                  <a:gd name="f6" fmla="val 1"/>
                  <a:gd name="f7" fmla="val 2741"/>
                  <a:gd name="f8" fmla="val 127"/>
                  <a:gd name="f9" fmla="val 2647"/>
                  <a:gd name="f10" fmla="val 221"/>
                  <a:gd name="f11" fmla="val 2489"/>
                  <a:gd name="f12" fmla="val 284"/>
                  <a:gd name="f13" fmla="val 1607"/>
                  <a:gd name="f14" fmla="val 631"/>
                  <a:gd name="f15" fmla="val 1260"/>
                  <a:gd name="f16" fmla="val 1482"/>
                  <a:gd name="f17" fmla="val 1103"/>
                  <a:gd name="f18" fmla="val 1891"/>
                  <a:gd name="f19" fmla="val 693"/>
                  <a:gd name="f20" fmla="val 2112"/>
                  <a:gd name="f21" fmla="val 158"/>
                  <a:gd name="f22" fmla="val 2080"/>
                  <a:gd name="f23" fmla="val 1166"/>
                  <a:gd name="f24" fmla="val 3372"/>
                  <a:gd name="f25" fmla="val 1237"/>
                  <a:gd name="f26" fmla="val 3443"/>
                  <a:gd name="f27" fmla="val 1343"/>
                  <a:gd name="f28" fmla="val 3478"/>
                  <a:gd name="f29" fmla="val 1445"/>
                  <a:gd name="f30" fmla="val 1479"/>
                  <a:gd name="f31" fmla="val 1512"/>
                  <a:gd name="f32" fmla="val 3474"/>
                  <a:gd name="f33" fmla="val 1544"/>
                  <a:gd name="f34" fmla="val 3466"/>
                  <a:gd name="f35" fmla="val 1638"/>
                  <a:gd name="f36" fmla="val 3403"/>
                  <a:gd name="f37" fmla="val 1764"/>
                  <a:gd name="f38" fmla="val 3340"/>
                  <a:gd name="f39" fmla="val 3183"/>
                  <a:gd name="f40" fmla="val 1639"/>
                  <a:gd name="f41" fmla="val 3497"/>
                  <a:gd name="f42" fmla="val 1324"/>
                  <a:gd name="f43" fmla="val 3532"/>
                  <a:gd name="f44" fmla="val 1338"/>
                  <a:gd name="f45" fmla="val 3563"/>
                  <a:gd name="f46" fmla="val 1344"/>
                  <a:gd name="f47" fmla="val 3592"/>
                  <a:gd name="f48" fmla="val 3693"/>
                  <a:gd name="f49" fmla="val 3756"/>
                  <a:gd name="f50" fmla="val 1265"/>
                  <a:gd name="f51" fmla="val 3781"/>
                  <a:gd name="f52" fmla="val 1167"/>
                  <a:gd name="f53" fmla="val 1072"/>
                  <a:gd name="f54" fmla="val 946"/>
                  <a:gd name="f55" fmla="val 3686"/>
                  <a:gd name="f56" fmla="val 820"/>
                  <a:gd name="f57" fmla="*/ f0 1 3812"/>
                  <a:gd name="f58" fmla="*/ f1 1 3479"/>
                  <a:gd name="f59" fmla="val f2"/>
                  <a:gd name="f60" fmla="val f3"/>
                  <a:gd name="f61" fmla="val f4"/>
                  <a:gd name="f62" fmla="+- f61 0 f59"/>
                  <a:gd name="f63" fmla="+- f60 0 f59"/>
                  <a:gd name="f64" fmla="*/ f63 1 3812"/>
                  <a:gd name="f65" fmla="*/ f62 1 3479"/>
                  <a:gd name="f66" fmla="*/ f59 1 f64"/>
                  <a:gd name="f67" fmla="*/ f60 1 f64"/>
                  <a:gd name="f68" fmla="*/ f59 1 f65"/>
                  <a:gd name="f69" fmla="*/ f61 1 f65"/>
                  <a:gd name="f70" fmla="*/ f66 f57 1"/>
                  <a:gd name="f71" fmla="*/ f67 f57 1"/>
                  <a:gd name="f72" fmla="*/ f69 f58 1"/>
                  <a:gd name="f73" fmla="*/ f68 f58 1"/>
                </a:gdLst>
                <a:ahLst/>
                <a:cxnLst>
                  <a:cxn ang="3cd4">
                    <a:pos x="hc" y="t"/>
                  </a:cxn>
                  <a:cxn ang="0">
                    <a:pos x="r" y="vc"/>
                  </a:cxn>
                  <a:cxn ang="cd4">
                    <a:pos x="hc" y="b"/>
                  </a:cxn>
                  <a:cxn ang="cd2">
                    <a:pos x="l" y="vc"/>
                  </a:cxn>
                </a:cxnLst>
                <a:rect l="f70" t="f73" r="f71" b="f72"/>
                <a:pathLst>
                  <a:path w="3812" h="3479">
                    <a:moveTo>
                      <a:pt x="f5" y="f6"/>
                    </a:moveTo>
                    <a:cubicBezTo>
                      <a:pt x="f7" y="f8"/>
                      <a:pt x="f9" y="f10"/>
                      <a:pt x="f11" y="f12"/>
                    </a:cubicBezTo>
                    <a:lnTo>
                      <a:pt x="f13" y="f14"/>
                    </a:lnTo>
                    <a:lnTo>
                      <a:pt x="f15" y="f16"/>
                    </a:lnTo>
                    <a:cubicBezTo>
                      <a:pt x="f17" y="f18"/>
                      <a:pt x="f19" y="f20"/>
                      <a:pt x="f12" y="f20"/>
                    </a:cubicBezTo>
                    <a:lnTo>
                      <a:pt x="f21" y="f20"/>
                    </a:lnTo>
                    <a:lnTo>
                      <a:pt x="f2" y="f22"/>
                    </a:lnTo>
                    <a:lnTo>
                      <a:pt x="f23" y="f24"/>
                    </a:lnTo>
                    <a:cubicBezTo>
                      <a:pt x="f25" y="f26"/>
                      <a:pt x="f27" y="f28"/>
                      <a:pt x="f29" y="f28"/>
                    </a:cubicBezTo>
                    <a:cubicBezTo>
                      <a:pt x="f30" y="f28"/>
                      <a:pt x="f31" y="f32"/>
                      <a:pt x="f33" y="f34"/>
                    </a:cubicBezTo>
                    <a:cubicBezTo>
                      <a:pt x="f35" y="f36"/>
                      <a:pt x="f37" y="f38"/>
                      <a:pt x="f37" y="f39"/>
                    </a:cubicBezTo>
                    <a:lnTo>
                      <a:pt x="f22" y="f40"/>
                    </a:lnTo>
                    <a:lnTo>
                      <a:pt x="f41" y="f42"/>
                    </a:lnTo>
                    <a:cubicBezTo>
                      <a:pt x="f43" y="f44"/>
                      <a:pt x="f45" y="f46"/>
                      <a:pt x="f47" y="f46"/>
                    </a:cubicBezTo>
                    <a:cubicBezTo>
                      <a:pt x="f48" y="f46"/>
                      <a:pt x="f49" y="f50"/>
                      <a:pt x="f51" y="f52"/>
                    </a:cubicBezTo>
                    <a:cubicBezTo>
                      <a:pt x="f3" y="f53"/>
                      <a:pt x="f51" y="f54"/>
                      <a:pt x="f55" y="f56"/>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79" name="Google Shape;10358;p74">
                <a:extLst>
                  <a:ext uri="{FF2B5EF4-FFF2-40B4-BE49-F238E27FC236}">
                    <a16:creationId xmlns:a16="http://schemas.microsoft.com/office/drawing/2014/main" id="{EF79E514-1A4C-93F6-7913-28C213CFB014}"/>
                  </a:ext>
                </a:extLst>
              </p:cNvPr>
              <p:cNvSpPr/>
              <p:nvPr/>
            </p:nvSpPr>
            <p:spPr>
              <a:xfrm>
                <a:off x="5183285" y="2346204"/>
                <a:ext cx="151762" cy="148169"/>
              </a:xfrm>
              <a:custGeom>
                <a:avLst/>
                <a:gdLst>
                  <a:gd name="f0" fmla="val w"/>
                  <a:gd name="f1" fmla="val h"/>
                  <a:gd name="f2" fmla="val 0"/>
                  <a:gd name="f3" fmla="val 3812"/>
                  <a:gd name="f4" fmla="val 3492"/>
                  <a:gd name="f5" fmla="val 946"/>
                  <a:gd name="f6" fmla="val 1"/>
                  <a:gd name="f7" fmla="val 126"/>
                  <a:gd name="f8" fmla="val 851"/>
                  <a:gd name="f9" fmla="val 1009"/>
                  <a:gd name="f10" fmla="val 32"/>
                  <a:gd name="f11" fmla="val 1104"/>
                  <a:gd name="f12" fmla="val 95"/>
                  <a:gd name="f13" fmla="val 1230"/>
                  <a:gd name="f14" fmla="val 158"/>
                  <a:gd name="f15" fmla="val 1324"/>
                  <a:gd name="f16" fmla="val 315"/>
                  <a:gd name="f17" fmla="val 1356"/>
                  <a:gd name="f18" fmla="val 1733"/>
                  <a:gd name="f19" fmla="val 1671"/>
                  <a:gd name="f20" fmla="val 2048"/>
                  <a:gd name="f21" fmla="val 3214"/>
                  <a:gd name="f22" fmla="val 2080"/>
                  <a:gd name="f23" fmla="val 3309"/>
                  <a:gd name="f24" fmla="val 2174"/>
                  <a:gd name="f25" fmla="val 3435"/>
                  <a:gd name="f26" fmla="val 2300"/>
                  <a:gd name="f27" fmla="val 3466"/>
                  <a:gd name="f28" fmla="val 2328"/>
                  <a:gd name="f29" fmla="val 3485"/>
                  <a:gd name="f30" fmla="val 2361"/>
                  <a:gd name="f31" fmla="val 2396"/>
                  <a:gd name="f32" fmla="val 2482"/>
                  <a:gd name="f33" fmla="val 2580"/>
                  <a:gd name="f34" fmla="val 3448"/>
                  <a:gd name="f35" fmla="val 2647"/>
                  <a:gd name="f36" fmla="val 3403"/>
                  <a:gd name="f37" fmla="val 3813"/>
                  <a:gd name="f38" fmla="val 2112"/>
                  <a:gd name="f39" fmla="val 3624"/>
                  <a:gd name="f40" fmla="val 2143"/>
                  <a:gd name="f41" fmla="val 3561"/>
                  <a:gd name="f42" fmla="val 3119"/>
                  <a:gd name="f43" fmla="val 2773"/>
                  <a:gd name="f44" fmla="val 1891"/>
                  <a:gd name="f45" fmla="val 2552"/>
                  <a:gd name="f46" fmla="val 1513"/>
                  <a:gd name="f47" fmla="val 2206"/>
                  <a:gd name="f48" fmla="val 631"/>
                  <a:gd name="f49" fmla="val 1355"/>
                  <a:gd name="f50" fmla="val 284"/>
                  <a:gd name="f51" fmla="val 1198"/>
                  <a:gd name="f52" fmla="val 221"/>
                  <a:gd name="f53" fmla="val 1072"/>
                  <a:gd name="f54" fmla="val 127"/>
                  <a:gd name="f55" fmla="*/ f0 1 3812"/>
                  <a:gd name="f56" fmla="*/ f1 1 3492"/>
                  <a:gd name="f57" fmla="val f2"/>
                  <a:gd name="f58" fmla="val f3"/>
                  <a:gd name="f59" fmla="val f4"/>
                  <a:gd name="f60" fmla="+- f59 0 f57"/>
                  <a:gd name="f61" fmla="+- f58 0 f57"/>
                  <a:gd name="f62" fmla="*/ f61 1 3812"/>
                  <a:gd name="f63" fmla="*/ f60 1 3492"/>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3812" h="3492">
                    <a:moveTo>
                      <a:pt x="f5" y="f6"/>
                    </a:moveTo>
                    <a:lnTo>
                      <a:pt x="f7" y="f8"/>
                    </a:lnTo>
                    <a:cubicBezTo>
                      <a:pt x="f2" y="f8"/>
                      <a:pt x="f2" y="f9"/>
                      <a:pt x="f10" y="f11"/>
                    </a:cubicBezTo>
                    <a:cubicBezTo>
                      <a:pt x="f12" y="f13"/>
                      <a:pt x="f14" y="f15"/>
                      <a:pt x="f16" y="f17"/>
                    </a:cubicBezTo>
                    <a:lnTo>
                      <a:pt x="f18" y="f19"/>
                    </a:lnTo>
                    <a:lnTo>
                      <a:pt x="f20" y="f21"/>
                    </a:lnTo>
                    <a:cubicBezTo>
                      <a:pt x="f22" y="f23"/>
                      <a:pt x="f24" y="f25"/>
                      <a:pt x="f26" y="f27"/>
                    </a:cubicBezTo>
                    <a:cubicBezTo>
                      <a:pt x="f28" y="f29"/>
                      <a:pt x="f30" y="f4"/>
                      <a:pt x="f31" y="f4"/>
                    </a:cubicBezTo>
                    <a:cubicBezTo>
                      <a:pt x="f32" y="f4"/>
                      <a:pt x="f33" y="f34"/>
                      <a:pt x="f35" y="f36"/>
                    </a:cubicBezTo>
                    <a:lnTo>
                      <a:pt x="f37" y="f38"/>
                    </a:lnTo>
                    <a:lnTo>
                      <a:pt x="f37" y="f38"/>
                    </a:lnTo>
                    <a:lnTo>
                      <a:pt x="f39" y="f40"/>
                    </a:lnTo>
                    <a:lnTo>
                      <a:pt x="f41" y="f40"/>
                    </a:lnTo>
                    <a:cubicBezTo>
                      <a:pt x="f42" y="f40"/>
                      <a:pt x="f43" y="f44"/>
                      <a:pt x="f45" y="f46"/>
                    </a:cubicBezTo>
                    <a:lnTo>
                      <a:pt x="f47" y="f48"/>
                    </a:lnTo>
                    <a:lnTo>
                      <a:pt x="f49" y="f50"/>
                    </a:lnTo>
                    <a:cubicBezTo>
                      <a:pt x="f51" y="f52"/>
                      <a:pt x="f53" y="f54"/>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80" name="Google Shape;10390;p74">
              <a:extLst>
                <a:ext uri="{FF2B5EF4-FFF2-40B4-BE49-F238E27FC236}">
                  <a16:creationId xmlns:a16="http://schemas.microsoft.com/office/drawing/2014/main" id="{66FE9A2D-EAA1-2AA1-0F09-C2556EDC1957}"/>
                </a:ext>
              </a:extLst>
            </p:cNvPr>
            <p:cNvGrpSpPr/>
            <p:nvPr/>
          </p:nvGrpSpPr>
          <p:grpSpPr>
            <a:xfrm>
              <a:off x="3128875" y="2001694"/>
              <a:ext cx="471529" cy="502554"/>
              <a:chOff x="3128875" y="2001694"/>
              <a:chExt cx="471529" cy="502554"/>
            </a:xfrm>
          </p:grpSpPr>
          <p:sp>
            <p:nvSpPr>
              <p:cNvPr id="181" name="Google Shape;10391;p74">
                <a:extLst>
                  <a:ext uri="{FF2B5EF4-FFF2-40B4-BE49-F238E27FC236}">
                    <a16:creationId xmlns:a16="http://schemas.microsoft.com/office/drawing/2014/main" id="{34D114DF-D6F5-E8A5-475B-92E3A01BC758}"/>
                  </a:ext>
                </a:extLst>
              </p:cNvPr>
              <p:cNvSpPr/>
              <p:nvPr/>
            </p:nvSpPr>
            <p:spPr>
              <a:xfrm>
                <a:off x="3308180" y="2192795"/>
                <a:ext cx="110413" cy="116311"/>
              </a:xfrm>
              <a:custGeom>
                <a:avLst/>
                <a:gdLst>
                  <a:gd name="f0" fmla="val w"/>
                  <a:gd name="f1" fmla="val h"/>
                  <a:gd name="f2" fmla="val 0"/>
                  <a:gd name="f3" fmla="val 2774"/>
                  <a:gd name="f4" fmla="val 2742"/>
                  <a:gd name="f5" fmla="val 1387"/>
                  <a:gd name="f6" fmla="val 1"/>
                  <a:gd name="f7" fmla="val 631"/>
                  <a:gd name="f8" fmla="val 1355"/>
                  <a:gd name="f9" fmla="val 2112"/>
                  <a:gd name="f10" fmla="val 2143"/>
                  <a:gd name="f11" fmla="val 2773"/>
                  <a:gd name="f12" fmla="*/ f0 1 2774"/>
                  <a:gd name="f13" fmla="*/ f1 1 2742"/>
                  <a:gd name="f14" fmla="val f2"/>
                  <a:gd name="f15" fmla="val f3"/>
                  <a:gd name="f16" fmla="val f4"/>
                  <a:gd name="f17" fmla="+- f16 0 f14"/>
                  <a:gd name="f18" fmla="+- f15 0 f14"/>
                  <a:gd name="f19" fmla="*/ f18 1 2774"/>
                  <a:gd name="f20" fmla="*/ f17 1 2742"/>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2774" h="2742">
                    <a:moveTo>
                      <a:pt x="f5" y="f6"/>
                    </a:moveTo>
                    <a:cubicBezTo>
                      <a:pt x="f7" y="f6"/>
                      <a:pt x="f6" y="f7"/>
                      <a:pt x="f6" y="f8"/>
                    </a:cubicBezTo>
                    <a:cubicBezTo>
                      <a:pt x="f6" y="f9"/>
                      <a:pt x="f7" y="f4"/>
                      <a:pt x="f5" y="f4"/>
                    </a:cubicBezTo>
                    <a:cubicBezTo>
                      <a:pt x="f10" y="f4"/>
                      <a:pt x="f11" y="f9"/>
                      <a:pt x="f11" y="f8"/>
                    </a:cubicBezTo>
                    <a:cubicBezTo>
                      <a:pt x="f11" y="f7"/>
                      <a:pt x="f1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2" name="Google Shape;10392;p74">
                <a:extLst>
                  <a:ext uri="{FF2B5EF4-FFF2-40B4-BE49-F238E27FC236}">
                    <a16:creationId xmlns:a16="http://schemas.microsoft.com/office/drawing/2014/main" id="{ED7D4DC9-1812-82C9-49C3-D903E210698C}"/>
                  </a:ext>
                </a:extLst>
              </p:cNvPr>
              <p:cNvSpPr/>
              <p:nvPr/>
            </p:nvSpPr>
            <p:spPr>
              <a:xfrm>
                <a:off x="3182806" y="2001694"/>
                <a:ext cx="137955" cy="147072"/>
              </a:xfrm>
              <a:custGeom>
                <a:avLst/>
                <a:gdLst>
                  <a:gd name="f0" fmla="val w"/>
                  <a:gd name="f1" fmla="val h"/>
                  <a:gd name="f2" fmla="val 0"/>
                  <a:gd name="f3" fmla="val 3466"/>
                  <a:gd name="f4" fmla="val 3467"/>
                  <a:gd name="f5" fmla="val 1733"/>
                  <a:gd name="f6" fmla="val 1"/>
                  <a:gd name="f7" fmla="val 788"/>
                  <a:gd name="f8" fmla="val 2678"/>
                  <a:gd name="f9" fmla="val 2741"/>
                  <a:gd name="f10" fmla="*/ f0 1 3466"/>
                  <a:gd name="f11" fmla="*/ f1 1 3467"/>
                  <a:gd name="f12" fmla="val f2"/>
                  <a:gd name="f13" fmla="val f3"/>
                  <a:gd name="f14" fmla="val f4"/>
                  <a:gd name="f15" fmla="+- f14 0 f12"/>
                  <a:gd name="f16" fmla="+- f13 0 f12"/>
                  <a:gd name="f17" fmla="*/ f16 1 3466"/>
                  <a:gd name="f18" fmla="*/ f15 1 3467"/>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3466" h="3467">
                    <a:moveTo>
                      <a:pt x="f5" y="f6"/>
                    </a:moveTo>
                    <a:cubicBezTo>
                      <a:pt x="f7" y="f6"/>
                      <a:pt x="f2" y="f7"/>
                      <a:pt x="f2" y="f5"/>
                    </a:cubicBezTo>
                    <a:cubicBezTo>
                      <a:pt x="f2" y="f8"/>
                      <a:pt x="f7" y="f3"/>
                      <a:pt x="f5" y="f3"/>
                    </a:cubicBezTo>
                    <a:cubicBezTo>
                      <a:pt x="f9" y="f3"/>
                      <a:pt x="f3" y="f8"/>
                      <a:pt x="f3" y="f5"/>
                    </a:cubicBezTo>
                    <a:cubicBezTo>
                      <a:pt x="f3" y="f7"/>
                      <a:pt x="f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3" name="Google Shape;10393;p74">
                <a:extLst>
                  <a:ext uri="{FF2B5EF4-FFF2-40B4-BE49-F238E27FC236}">
                    <a16:creationId xmlns:a16="http://schemas.microsoft.com/office/drawing/2014/main" id="{A57B2FEB-33B5-C557-9D23-C0D4F91C7579}"/>
                  </a:ext>
                </a:extLst>
              </p:cNvPr>
              <p:cNvSpPr/>
              <p:nvPr/>
            </p:nvSpPr>
            <p:spPr>
              <a:xfrm>
                <a:off x="3404740" y="2001694"/>
                <a:ext cx="137992" cy="147072"/>
              </a:xfrm>
              <a:custGeom>
                <a:avLst/>
                <a:gdLst>
                  <a:gd name="f0" fmla="val w"/>
                  <a:gd name="f1" fmla="val h"/>
                  <a:gd name="f2" fmla="val 0"/>
                  <a:gd name="f3" fmla="val 3467"/>
                  <a:gd name="f4" fmla="val 1733"/>
                  <a:gd name="f5" fmla="val 1"/>
                  <a:gd name="f6" fmla="val 788"/>
                  <a:gd name="f7" fmla="val 2678"/>
                  <a:gd name="f8" fmla="val 3466"/>
                  <a:gd name="f9" fmla="val 2679"/>
                  <a:gd name="f10" fmla="*/ f0 1 3467"/>
                  <a:gd name="f11" fmla="*/ f1 1 3467"/>
                  <a:gd name="f12" fmla="val f2"/>
                  <a:gd name="f13" fmla="val f3"/>
                  <a:gd name="f14" fmla="+- f13 0 f12"/>
                  <a:gd name="f15" fmla="*/ f14 1 3467"/>
                  <a:gd name="f16" fmla="*/ f12 1 f15"/>
                  <a:gd name="f17" fmla="*/ f13 1 f15"/>
                  <a:gd name="f18" fmla="*/ f16 f10 1"/>
                  <a:gd name="f19" fmla="*/ f17 f10 1"/>
                  <a:gd name="f20" fmla="*/ f17 f11 1"/>
                  <a:gd name="f21" fmla="*/ f16 f11 1"/>
                </a:gdLst>
                <a:ahLst/>
                <a:cxnLst>
                  <a:cxn ang="3cd4">
                    <a:pos x="hc" y="t"/>
                  </a:cxn>
                  <a:cxn ang="0">
                    <a:pos x="r" y="vc"/>
                  </a:cxn>
                  <a:cxn ang="cd4">
                    <a:pos x="hc" y="b"/>
                  </a:cxn>
                  <a:cxn ang="cd2">
                    <a:pos x="l" y="vc"/>
                  </a:cxn>
                </a:cxnLst>
                <a:rect l="f18" t="f21" r="f19" b="f20"/>
                <a:pathLst>
                  <a:path w="3467" h="3467">
                    <a:moveTo>
                      <a:pt x="f4" y="f5"/>
                    </a:moveTo>
                    <a:cubicBezTo>
                      <a:pt x="f6" y="f5"/>
                      <a:pt x="f5" y="f6"/>
                      <a:pt x="f5" y="f4"/>
                    </a:cubicBezTo>
                    <a:cubicBezTo>
                      <a:pt x="f5" y="f7"/>
                      <a:pt x="f6" y="f8"/>
                      <a:pt x="f4" y="f8"/>
                    </a:cubicBezTo>
                    <a:cubicBezTo>
                      <a:pt x="f9" y="f8"/>
                      <a:pt x="f8" y="f7"/>
                      <a:pt x="f8" y="f4"/>
                    </a:cubicBezTo>
                    <a:cubicBezTo>
                      <a:pt x="f8" y="f6"/>
                      <a:pt x="f9"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4" name="Google Shape;10394;p74">
                <a:extLst>
                  <a:ext uri="{FF2B5EF4-FFF2-40B4-BE49-F238E27FC236}">
                    <a16:creationId xmlns:a16="http://schemas.microsoft.com/office/drawing/2014/main" id="{46506BB4-E3B6-FE82-7517-04CE9ADC60E8}"/>
                  </a:ext>
                </a:extLst>
              </p:cNvPr>
              <p:cNvSpPr/>
              <p:nvPr/>
            </p:nvSpPr>
            <p:spPr>
              <a:xfrm>
                <a:off x="3328242" y="2331811"/>
                <a:ext cx="66504" cy="42803"/>
              </a:xfrm>
              <a:custGeom>
                <a:avLst/>
                <a:gdLst>
                  <a:gd name="f0" fmla="val w"/>
                  <a:gd name="f1" fmla="val h"/>
                  <a:gd name="f2" fmla="val 0"/>
                  <a:gd name="f3" fmla="val 1670"/>
                  <a:gd name="f4" fmla="val 1009"/>
                  <a:gd name="f5" fmla="val 1"/>
                  <a:gd name="f6" fmla="val 851"/>
                  <a:gd name="f7" fmla="val 1008"/>
                  <a:gd name="f8" fmla="val 1671"/>
                  <a:gd name="f9" fmla="val 1450"/>
                  <a:gd name="f10" fmla="val 126"/>
                  <a:gd name="f11" fmla="val 1167"/>
                  <a:gd name="f12" fmla="val 158"/>
                  <a:gd name="f13" fmla="val 568"/>
                  <a:gd name="f14" fmla="val 284"/>
                  <a:gd name="f15" fmla="val 95"/>
                  <a:gd name="f16" fmla="*/ f0 1 1670"/>
                  <a:gd name="f17" fmla="*/ f1 1 1009"/>
                  <a:gd name="f18" fmla="val f2"/>
                  <a:gd name="f19" fmla="val f3"/>
                  <a:gd name="f20" fmla="val f4"/>
                  <a:gd name="f21" fmla="+- f20 0 f18"/>
                  <a:gd name="f22" fmla="+- f19 0 f18"/>
                  <a:gd name="f23" fmla="*/ f22 1 1670"/>
                  <a:gd name="f24" fmla="*/ f21 1 1009"/>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670" h="1009">
                    <a:moveTo>
                      <a:pt x="f5" y="f2"/>
                    </a:moveTo>
                    <a:lnTo>
                      <a:pt x="f6" y="f7"/>
                    </a:lnTo>
                    <a:lnTo>
                      <a:pt x="f8" y="f2"/>
                    </a:lnTo>
                    <a:lnTo>
                      <a:pt x="f8" y="f2"/>
                    </a:lnTo>
                    <a:cubicBezTo>
                      <a:pt x="f9" y="f10"/>
                      <a:pt x="f11" y="f12"/>
                      <a:pt x="f6" y="f12"/>
                    </a:cubicBezTo>
                    <a:cubicBezTo>
                      <a:pt x="f13" y="f12"/>
                      <a:pt x="f14" y="f15"/>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5" name="Google Shape;10395;p74">
                <a:extLst>
                  <a:ext uri="{FF2B5EF4-FFF2-40B4-BE49-F238E27FC236}">
                    <a16:creationId xmlns:a16="http://schemas.microsoft.com/office/drawing/2014/main" id="{978FD40E-D4FB-EEAF-9547-9204DAD673EC}"/>
                  </a:ext>
                </a:extLst>
              </p:cNvPr>
              <p:cNvSpPr/>
              <p:nvPr/>
            </p:nvSpPr>
            <p:spPr>
              <a:xfrm>
                <a:off x="3239197" y="2322438"/>
                <a:ext cx="111639" cy="180456"/>
              </a:xfrm>
              <a:custGeom>
                <a:avLst/>
                <a:gdLst>
                  <a:gd name="f0" fmla="val w"/>
                  <a:gd name="f1" fmla="val h"/>
                  <a:gd name="f2" fmla="val 0"/>
                  <a:gd name="f3" fmla="val 2805"/>
                  <a:gd name="f4" fmla="val 4254"/>
                  <a:gd name="f5" fmla="val 1261"/>
                  <a:gd name="f6" fmla="val 1"/>
                  <a:gd name="f7" fmla="val 474"/>
                  <a:gd name="f8" fmla="val 599"/>
                  <a:gd name="f9" fmla="val 1513"/>
                  <a:gd name="f10" fmla="val 2490"/>
                  <a:gd name="f11" fmla="val 3907"/>
                  <a:gd name="f12" fmla="val 4096"/>
                  <a:gd name="f13" fmla="val 158"/>
                  <a:gd name="f14" fmla="val 379"/>
                  <a:gd name="f15" fmla="val 1891"/>
                  <a:gd name="f16" fmla="*/ f0 1 2805"/>
                  <a:gd name="f17" fmla="*/ f1 1 4254"/>
                  <a:gd name="f18" fmla="val f2"/>
                  <a:gd name="f19" fmla="val f3"/>
                  <a:gd name="f20" fmla="val f4"/>
                  <a:gd name="f21" fmla="+- f20 0 f18"/>
                  <a:gd name="f22" fmla="+- f19 0 f18"/>
                  <a:gd name="f23" fmla="*/ f22 1 2805"/>
                  <a:gd name="f24" fmla="*/ f21 1 4254"/>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2805" h="4254">
                    <a:moveTo>
                      <a:pt x="f5" y="f6"/>
                    </a:moveTo>
                    <a:cubicBezTo>
                      <a:pt x="f7" y="f8"/>
                      <a:pt x="f6" y="f9"/>
                      <a:pt x="f6" y="f10"/>
                    </a:cubicBezTo>
                    <a:lnTo>
                      <a:pt x="f6" y="f11"/>
                    </a:lnTo>
                    <a:cubicBezTo>
                      <a:pt x="f6" y="f12"/>
                      <a:pt x="f13" y="f4"/>
                      <a:pt x="f14" y="f4"/>
                    </a:cubicBezTo>
                    <a:lnTo>
                      <a:pt x="f3" y="f4"/>
                    </a:lnTo>
                    <a:lnTo>
                      <a:pt x="f3" y="f15"/>
                    </a:ln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6" name="Google Shape;10396;p74">
                <a:extLst>
                  <a:ext uri="{FF2B5EF4-FFF2-40B4-BE49-F238E27FC236}">
                    <a16:creationId xmlns:a16="http://schemas.microsoft.com/office/drawing/2014/main" id="{8E53E02E-2493-2224-6069-B9A56083845A}"/>
                  </a:ext>
                </a:extLst>
              </p:cNvPr>
              <p:cNvSpPr/>
              <p:nvPr/>
            </p:nvSpPr>
            <p:spPr>
              <a:xfrm>
                <a:off x="3377153" y="2323792"/>
                <a:ext cx="111639" cy="180456"/>
              </a:xfrm>
              <a:custGeom>
                <a:avLst/>
                <a:gdLst>
                  <a:gd name="f0" fmla="val w"/>
                  <a:gd name="f1" fmla="val h"/>
                  <a:gd name="f2" fmla="val 0"/>
                  <a:gd name="f3" fmla="val 2805"/>
                  <a:gd name="f4" fmla="val 4254"/>
                  <a:gd name="f5" fmla="val 1544"/>
                  <a:gd name="f6" fmla="val 1"/>
                  <a:gd name="f7" fmla="val 1890"/>
                  <a:gd name="f8" fmla="val 4253"/>
                  <a:gd name="f9" fmla="val 2458"/>
                  <a:gd name="f10" fmla="val 2647"/>
                  <a:gd name="f11" fmla="val 2804"/>
                  <a:gd name="f12" fmla="val 4096"/>
                  <a:gd name="f13" fmla="val 3907"/>
                  <a:gd name="f14" fmla="val 2489"/>
                  <a:gd name="f15" fmla="val 2773"/>
                  <a:gd name="f16" fmla="val 1481"/>
                  <a:gd name="f17" fmla="val 2300"/>
                  <a:gd name="f18" fmla="val 567"/>
                  <a:gd name="f19" fmla="*/ f0 1 2805"/>
                  <a:gd name="f20" fmla="*/ f1 1 4254"/>
                  <a:gd name="f21" fmla="val f2"/>
                  <a:gd name="f22" fmla="val f3"/>
                  <a:gd name="f23" fmla="val f4"/>
                  <a:gd name="f24" fmla="+- f23 0 f21"/>
                  <a:gd name="f25" fmla="+- f22 0 f21"/>
                  <a:gd name="f26" fmla="*/ f25 1 2805"/>
                  <a:gd name="f27" fmla="*/ f24 1 4254"/>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805" h="4254">
                    <a:moveTo>
                      <a:pt x="f5" y="f2"/>
                    </a:moveTo>
                    <a:lnTo>
                      <a:pt x="f6" y="f7"/>
                    </a:lnTo>
                    <a:lnTo>
                      <a:pt x="f6" y="f8"/>
                    </a:lnTo>
                    <a:lnTo>
                      <a:pt x="f9" y="f8"/>
                    </a:lnTo>
                    <a:cubicBezTo>
                      <a:pt x="f10" y="f8"/>
                      <a:pt x="f11" y="f12"/>
                      <a:pt x="f11" y="f13"/>
                    </a:cubicBezTo>
                    <a:lnTo>
                      <a:pt x="f11" y="f14"/>
                    </a:lnTo>
                    <a:cubicBezTo>
                      <a:pt x="f15" y="f16"/>
                      <a:pt x="f17" y="f18"/>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7" name="Google Shape;10397;p74">
                <a:extLst>
                  <a:ext uri="{FF2B5EF4-FFF2-40B4-BE49-F238E27FC236}">
                    <a16:creationId xmlns:a16="http://schemas.microsoft.com/office/drawing/2014/main" id="{8277BC54-5F8D-2E40-102B-A01D3B0FBA27}"/>
                  </a:ext>
                </a:extLst>
              </p:cNvPr>
              <p:cNvSpPr/>
              <p:nvPr/>
            </p:nvSpPr>
            <p:spPr>
              <a:xfrm>
                <a:off x="3380939" y="2143381"/>
                <a:ext cx="219465" cy="184443"/>
              </a:xfrm>
              <a:custGeom>
                <a:avLst/>
                <a:gdLst>
                  <a:gd name="f0" fmla="val w"/>
                  <a:gd name="f1" fmla="val h"/>
                  <a:gd name="f2" fmla="val 0"/>
                  <a:gd name="f3" fmla="val 5514"/>
                  <a:gd name="f4" fmla="val 4348"/>
                  <a:gd name="f5" fmla="val 3686"/>
                  <a:gd name="f6" fmla="val 1512"/>
                  <a:gd name="f7" fmla="val 3907"/>
                  <a:gd name="f8" fmla="val 4064"/>
                  <a:gd name="f9" fmla="val 1670"/>
                  <a:gd name="f10" fmla="val 1859"/>
                  <a:gd name="f11" fmla="val 2048"/>
                  <a:gd name="f12" fmla="val 2205"/>
                  <a:gd name="f13" fmla="val 2993"/>
                  <a:gd name="f14" fmla="val 2804"/>
                  <a:gd name="f15" fmla="val 2646"/>
                  <a:gd name="f16" fmla="val 4127"/>
                  <a:gd name="f17" fmla="val 536"/>
                  <a:gd name="f18" fmla="val 3056"/>
                  <a:gd name="f19" fmla="val 851"/>
                  <a:gd name="f20" fmla="val 2331"/>
                  <a:gd name="f21" fmla="val 1607"/>
                  <a:gd name="f22" fmla="val 977"/>
                  <a:gd name="f23" fmla="val 504"/>
                  <a:gd name="f24" fmla="val 63"/>
                  <a:gd name="f25" fmla="val 347"/>
                  <a:gd name="f26" fmla="val 221"/>
                  <a:gd name="f27" fmla="val 158"/>
                  <a:gd name="f28" fmla="val 378"/>
                  <a:gd name="f29" fmla="val 567"/>
                  <a:gd name="f30" fmla="val 945"/>
                  <a:gd name="f31" fmla="val 756"/>
                  <a:gd name="f32" fmla="val 1638"/>
                  <a:gd name="f33" fmla="val 1575"/>
                  <a:gd name="f34" fmla="val 2615"/>
                  <a:gd name="f35" fmla="val 2930"/>
                  <a:gd name="f36" fmla="val 3214"/>
                  <a:gd name="f37" fmla="val 1449"/>
                  <a:gd name="f38" fmla="val 3466"/>
                  <a:gd name="f39" fmla="val 3718"/>
                  <a:gd name="f40" fmla="val 4001"/>
                  <a:gd name="f41" fmla="val 2520"/>
                  <a:gd name="f42" fmla="val 5167"/>
                  <a:gd name="f43" fmla="val 5356"/>
                  <a:gd name="f44" fmla="val 5513"/>
                  <a:gd name="f45" fmla="val 4190"/>
                  <a:gd name="f46" fmla="val 5482"/>
                  <a:gd name="f47" fmla="val 4915"/>
                  <a:gd name="f48" fmla="*/ f0 1 5514"/>
                  <a:gd name="f49" fmla="*/ f1 1 4348"/>
                  <a:gd name="f50" fmla="val f2"/>
                  <a:gd name="f51" fmla="val f3"/>
                  <a:gd name="f52" fmla="val f4"/>
                  <a:gd name="f53" fmla="+- f52 0 f50"/>
                  <a:gd name="f54" fmla="+- f51 0 f50"/>
                  <a:gd name="f55" fmla="*/ f54 1 5514"/>
                  <a:gd name="f56" fmla="*/ f53 1 4348"/>
                  <a:gd name="f57" fmla="*/ f50 1 f55"/>
                  <a:gd name="f58" fmla="*/ f51 1 f55"/>
                  <a:gd name="f59" fmla="*/ f50 1 f56"/>
                  <a:gd name="f60" fmla="*/ f52 1 f56"/>
                  <a:gd name="f61" fmla="*/ f57 f48 1"/>
                  <a:gd name="f62" fmla="*/ f58 f48 1"/>
                  <a:gd name="f63" fmla="*/ f60 f49 1"/>
                  <a:gd name="f64" fmla="*/ f59 f49 1"/>
                </a:gdLst>
                <a:ahLst/>
                <a:cxnLst>
                  <a:cxn ang="3cd4">
                    <a:pos x="hc" y="t"/>
                  </a:cxn>
                  <a:cxn ang="0">
                    <a:pos x="r" y="vc"/>
                  </a:cxn>
                  <a:cxn ang="cd4">
                    <a:pos x="hc" y="b"/>
                  </a:cxn>
                  <a:cxn ang="cd2">
                    <a:pos x="l" y="vc"/>
                  </a:cxn>
                </a:cxnLst>
                <a:rect l="f61" t="f64" r="f62" b="f63"/>
                <a:pathLst>
                  <a:path w="5514" h="4348">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2"/>
                    </a:moveTo>
                    <a:cubicBezTo>
                      <a:pt x="f5" y="f17"/>
                      <a:pt x="f18" y="f19"/>
                      <a:pt x="f20" y="f19"/>
                    </a:cubicBezTo>
                    <a:cubicBezTo>
                      <a:pt x="f21" y="f19"/>
                      <a:pt x="f22" y="f23"/>
                      <a:pt x="f17" y="f24"/>
                    </a:cubicBezTo>
                    <a:cubicBezTo>
                      <a:pt x="f25" y="f26"/>
                      <a:pt x="f27" y="f28"/>
                      <a:pt x="f2" y="f29"/>
                    </a:cubicBezTo>
                    <a:cubicBezTo>
                      <a:pt x="f30" y="f31"/>
                      <a:pt x="f32" y="f33"/>
                      <a:pt x="f32" y="f34"/>
                    </a:cubicBezTo>
                    <a:cubicBezTo>
                      <a:pt x="f32" y="f35"/>
                      <a:pt x="f33" y="f36"/>
                      <a:pt x="f37" y="f38"/>
                    </a:cubicBezTo>
                    <a:cubicBezTo>
                      <a:pt x="f10" y="f39"/>
                      <a:pt x="f12" y="f40"/>
                      <a:pt x="f41" y="f4"/>
                    </a:cubicBezTo>
                    <a:lnTo>
                      <a:pt x="f42" y="f4"/>
                    </a:lnTo>
                    <a:cubicBezTo>
                      <a:pt x="f43" y="f4"/>
                      <a:pt x="f44" y="f45"/>
                      <a:pt x="f44" y="f40"/>
                    </a:cubicBezTo>
                    <a:lnTo>
                      <a:pt x="f44" y="f34"/>
                    </a:lnTo>
                    <a:cubicBezTo>
                      <a:pt x="f46" y="f6"/>
                      <a:pt x="f47" y="f29"/>
                      <a:pt x="f1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88" name="Google Shape;10398;p74">
                <a:extLst>
                  <a:ext uri="{FF2B5EF4-FFF2-40B4-BE49-F238E27FC236}">
                    <a16:creationId xmlns:a16="http://schemas.microsoft.com/office/drawing/2014/main" id="{21C51FAE-3971-091E-9FF2-B2E60564593B}"/>
                  </a:ext>
                </a:extLst>
              </p:cNvPr>
              <p:cNvSpPr/>
              <p:nvPr/>
            </p:nvSpPr>
            <p:spPr>
              <a:xfrm>
                <a:off x="3128875" y="2142018"/>
                <a:ext cx="216959" cy="184480"/>
              </a:xfrm>
              <a:custGeom>
                <a:avLst/>
                <a:gdLst>
                  <a:gd name="f0" fmla="val w"/>
                  <a:gd name="f1" fmla="val h"/>
                  <a:gd name="f2" fmla="val 0"/>
                  <a:gd name="f3" fmla="val 5451"/>
                  <a:gd name="f4" fmla="val 4349"/>
                  <a:gd name="f5" fmla="val 2426"/>
                  <a:gd name="f6" fmla="val 1544"/>
                  <a:gd name="f7" fmla="val 2615"/>
                  <a:gd name="f8" fmla="val 2773"/>
                  <a:gd name="f9" fmla="val 1702"/>
                  <a:gd name="f10" fmla="val 1891"/>
                  <a:gd name="f11" fmla="val 2080"/>
                  <a:gd name="f12" fmla="val 2237"/>
                  <a:gd name="f13" fmla="val 1733"/>
                  <a:gd name="f14" fmla="val 1513"/>
                  <a:gd name="f15" fmla="val 1355"/>
                  <a:gd name="f16" fmla="val 1324"/>
                  <a:gd name="f17" fmla="val 1"/>
                  <a:gd name="f18" fmla="val 536"/>
                  <a:gd name="f19" fmla="val 568"/>
                  <a:gd name="f20" fmla="val 2552"/>
                  <a:gd name="f21" fmla="val 3939"/>
                  <a:gd name="f22" fmla="val 4191"/>
                  <a:gd name="f23" fmla="val 95"/>
                  <a:gd name="f24" fmla="val 4348"/>
                  <a:gd name="f25" fmla="val 316"/>
                  <a:gd name="f26" fmla="val 2930"/>
                  <a:gd name="f27" fmla="val 3214"/>
                  <a:gd name="f28" fmla="val 3970"/>
                  <a:gd name="f29" fmla="val 3561"/>
                  <a:gd name="f30" fmla="val 3655"/>
                  <a:gd name="f31" fmla="val 4002"/>
                  <a:gd name="f32" fmla="val 3466"/>
                  <a:gd name="f33" fmla="val 3876"/>
                  <a:gd name="f34" fmla="val 3183"/>
                  <a:gd name="f35" fmla="val 3813"/>
                  <a:gd name="f36" fmla="val 1607"/>
                  <a:gd name="f37" fmla="val 4506"/>
                  <a:gd name="f38" fmla="val 757"/>
                  <a:gd name="f39" fmla="val 5293"/>
                  <a:gd name="f40" fmla="val 347"/>
                  <a:gd name="f41" fmla="val 5104"/>
                  <a:gd name="f42" fmla="val 190"/>
                  <a:gd name="f43" fmla="val 4915"/>
                  <a:gd name="f44" fmla="val 32"/>
                  <a:gd name="f45" fmla="val 4474"/>
                  <a:gd name="f46" fmla="val 505"/>
                  <a:gd name="f47" fmla="val 3844"/>
                  <a:gd name="f48" fmla="val 820"/>
                  <a:gd name="f49" fmla="val 3151"/>
                  <a:gd name="f50" fmla="val 1796"/>
                  <a:gd name="f51" fmla="*/ f0 1 5451"/>
                  <a:gd name="f52" fmla="*/ f1 1 4349"/>
                  <a:gd name="f53" fmla="val f2"/>
                  <a:gd name="f54" fmla="val f3"/>
                  <a:gd name="f55" fmla="val f4"/>
                  <a:gd name="f56" fmla="+- f55 0 f53"/>
                  <a:gd name="f57" fmla="+- f54 0 f53"/>
                  <a:gd name="f58" fmla="*/ f57 1 5451"/>
                  <a:gd name="f59" fmla="*/ f56 1 4349"/>
                  <a:gd name="f60" fmla="*/ f53 1 f58"/>
                  <a:gd name="f61" fmla="*/ f54 1 f58"/>
                  <a:gd name="f62" fmla="*/ f53 1 f59"/>
                  <a:gd name="f63" fmla="*/ f55 1 f59"/>
                  <a:gd name="f64" fmla="*/ f60 f51 1"/>
                  <a:gd name="f65" fmla="*/ f61 f51 1"/>
                  <a:gd name="f66" fmla="*/ f63 f52 1"/>
                  <a:gd name="f67" fmla="*/ f62 f52 1"/>
                </a:gdLst>
                <a:ahLst/>
                <a:cxnLst>
                  <a:cxn ang="3cd4">
                    <a:pos x="hc" y="t"/>
                  </a:cxn>
                  <a:cxn ang="0">
                    <a:pos x="r" y="vc"/>
                  </a:cxn>
                  <a:cxn ang="cd4">
                    <a:pos x="hc" y="b"/>
                  </a:cxn>
                  <a:cxn ang="cd2">
                    <a:pos x="l" y="vc"/>
                  </a:cxn>
                </a:cxnLst>
                <a:rect l="f64" t="f67" r="f65" b="f66"/>
                <a:pathLst>
                  <a:path w="5451" h="4349">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17"/>
                    </a:moveTo>
                    <a:cubicBezTo>
                      <a:pt x="f18" y="f19"/>
                      <a:pt x="f17" y="f14"/>
                      <a:pt x="f17" y="f20"/>
                    </a:cubicBezTo>
                    <a:lnTo>
                      <a:pt x="f17" y="f21"/>
                    </a:lnTo>
                    <a:cubicBezTo>
                      <a:pt x="f17" y="f22"/>
                      <a:pt x="f23" y="f24"/>
                      <a:pt x="f25" y="f24"/>
                    </a:cubicBezTo>
                    <a:lnTo>
                      <a:pt x="f26" y="f24"/>
                    </a:lnTo>
                    <a:cubicBezTo>
                      <a:pt x="f27" y="f28"/>
                      <a:pt x="f29" y="f30"/>
                      <a:pt x="f31" y="f32"/>
                    </a:cubicBezTo>
                    <a:cubicBezTo>
                      <a:pt x="f33" y="f34"/>
                      <a:pt x="f35" y="f26"/>
                      <a:pt x="f35" y="f7"/>
                    </a:cubicBezTo>
                    <a:cubicBezTo>
                      <a:pt x="f35" y="f36"/>
                      <a:pt x="f37" y="f38"/>
                      <a:pt x="f3" y="f19"/>
                    </a:cubicBezTo>
                    <a:cubicBezTo>
                      <a:pt x="f39" y="f40"/>
                      <a:pt x="f41" y="f42"/>
                      <a:pt x="f43" y="f44"/>
                    </a:cubicBezTo>
                    <a:cubicBezTo>
                      <a:pt x="f45" y="f46"/>
                      <a:pt x="f47" y="f48"/>
                      <a:pt x="f49" y="f48"/>
                    </a:cubicBezTo>
                    <a:cubicBezTo>
                      <a:pt x="f5" y="f48"/>
                      <a:pt x="f50" y="f46"/>
                      <a:pt x="f16" y="f17"/>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89" name="Google Shape;10412;p74">
              <a:extLst>
                <a:ext uri="{FF2B5EF4-FFF2-40B4-BE49-F238E27FC236}">
                  <a16:creationId xmlns:a16="http://schemas.microsoft.com/office/drawing/2014/main" id="{06680D66-4A58-51B5-930F-6F5E9FCF57D6}"/>
                </a:ext>
              </a:extLst>
            </p:cNvPr>
            <p:cNvGrpSpPr/>
            <p:nvPr/>
          </p:nvGrpSpPr>
          <p:grpSpPr>
            <a:xfrm>
              <a:off x="5894798" y="1990411"/>
              <a:ext cx="441444" cy="500460"/>
              <a:chOff x="5894798" y="1990411"/>
              <a:chExt cx="441444" cy="500460"/>
            </a:xfrm>
          </p:grpSpPr>
          <p:sp>
            <p:nvSpPr>
              <p:cNvPr id="190" name="Google Shape;10413;p74">
                <a:extLst>
                  <a:ext uri="{FF2B5EF4-FFF2-40B4-BE49-F238E27FC236}">
                    <a16:creationId xmlns:a16="http://schemas.microsoft.com/office/drawing/2014/main" id="{C7465255-486D-A082-F8E2-FFFA23D8AC37}"/>
                  </a:ext>
                </a:extLst>
              </p:cNvPr>
              <p:cNvSpPr/>
              <p:nvPr/>
            </p:nvSpPr>
            <p:spPr>
              <a:xfrm>
                <a:off x="6114263" y="1990411"/>
                <a:ext cx="27624" cy="74871"/>
              </a:xfrm>
              <a:custGeom>
                <a:avLst/>
                <a:gdLst>
                  <a:gd name="f0" fmla="val w"/>
                  <a:gd name="f1" fmla="val h"/>
                  <a:gd name="f2" fmla="val 0"/>
                  <a:gd name="f3" fmla="val 694"/>
                  <a:gd name="f4" fmla="val 1765"/>
                  <a:gd name="f5" fmla="val 347"/>
                  <a:gd name="f6" fmla="val 1"/>
                  <a:gd name="f7" fmla="val 158"/>
                  <a:gd name="f8" fmla="val 1418"/>
                  <a:gd name="f9" fmla="val 1607"/>
                  <a:gd name="f10" fmla="val 536"/>
                  <a:gd name="f11" fmla="val 693"/>
                  <a:gd name="f12" fmla="*/ f0 1 694"/>
                  <a:gd name="f13" fmla="*/ f1 1 1765"/>
                  <a:gd name="f14" fmla="val f2"/>
                  <a:gd name="f15" fmla="val f3"/>
                  <a:gd name="f16" fmla="val f4"/>
                  <a:gd name="f17" fmla="+- f16 0 f14"/>
                  <a:gd name="f18" fmla="+- f15 0 f14"/>
                  <a:gd name="f19" fmla="*/ f18 1 694"/>
                  <a:gd name="f20" fmla="*/ f17 1 1765"/>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694" h="1765">
                    <a:moveTo>
                      <a:pt x="f5" y="f6"/>
                    </a:moveTo>
                    <a:cubicBezTo>
                      <a:pt x="f7" y="f6"/>
                      <a:pt x="f2" y="f7"/>
                      <a:pt x="f2" y="f5"/>
                    </a:cubicBezTo>
                    <a:lnTo>
                      <a:pt x="f2" y="f8"/>
                    </a:lnTo>
                    <a:cubicBezTo>
                      <a:pt x="f2" y="f9"/>
                      <a:pt x="f7" y="f4"/>
                      <a:pt x="f5" y="f4"/>
                    </a:cubicBezTo>
                    <a:cubicBezTo>
                      <a:pt x="f10" y="f4"/>
                      <a:pt x="f11" y="f9"/>
                      <a:pt x="f11" y="f8"/>
                    </a:cubicBezTo>
                    <a:lnTo>
                      <a:pt x="f11" y="f5"/>
                    </a:lnTo>
                    <a:cubicBezTo>
                      <a:pt x="f11" y="f7"/>
                      <a:pt x="f1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1" name="Google Shape;10414;p74">
                <a:extLst>
                  <a:ext uri="{FF2B5EF4-FFF2-40B4-BE49-F238E27FC236}">
                    <a16:creationId xmlns:a16="http://schemas.microsoft.com/office/drawing/2014/main" id="{ABA457BF-A203-7A00-C21F-4B248AA64191}"/>
                  </a:ext>
                </a:extLst>
              </p:cNvPr>
              <p:cNvSpPr/>
              <p:nvPr/>
            </p:nvSpPr>
            <p:spPr>
              <a:xfrm>
                <a:off x="6198278" y="2022140"/>
                <a:ext cx="56436" cy="57863"/>
              </a:xfrm>
              <a:custGeom>
                <a:avLst/>
                <a:gdLst>
                  <a:gd name="f0" fmla="val w"/>
                  <a:gd name="f1" fmla="val h"/>
                  <a:gd name="f2" fmla="val 0"/>
                  <a:gd name="f3" fmla="val 1418"/>
                  <a:gd name="f4" fmla="val 1364"/>
                  <a:gd name="f5" fmla="val 1071"/>
                  <a:gd name="f6" fmla="val 1"/>
                  <a:gd name="f7" fmla="val 977"/>
                  <a:gd name="f8" fmla="val 882"/>
                  <a:gd name="f9" fmla="val 24"/>
                  <a:gd name="f10" fmla="val 819"/>
                  <a:gd name="f11" fmla="val 72"/>
                  <a:gd name="f12" fmla="val 126"/>
                  <a:gd name="f13" fmla="val 796"/>
                  <a:gd name="f14" fmla="val 922"/>
                  <a:gd name="f15" fmla="val 1143"/>
                  <a:gd name="f16" fmla="val 1269"/>
                  <a:gd name="f17" fmla="val 189"/>
                  <a:gd name="f18" fmla="val 1332"/>
                  <a:gd name="f19" fmla="val 268"/>
                  <a:gd name="f20" fmla="val 1363"/>
                  <a:gd name="f21" fmla="val 350"/>
                  <a:gd name="f22" fmla="val 433"/>
                  <a:gd name="f23" fmla="val 520"/>
                  <a:gd name="f24" fmla="val 599"/>
                  <a:gd name="f25" fmla="val 1323"/>
                  <a:gd name="f26" fmla="val 544"/>
                  <a:gd name="f27" fmla="val 418"/>
                  <a:gd name="f28" fmla="val 198"/>
                  <a:gd name="f29" fmla="val 1260"/>
                  <a:gd name="f30" fmla="val 1166"/>
                  <a:gd name="f31" fmla="*/ f0 1 1418"/>
                  <a:gd name="f32" fmla="*/ f1 1 1364"/>
                  <a:gd name="f33" fmla="val f2"/>
                  <a:gd name="f34" fmla="val f3"/>
                  <a:gd name="f35" fmla="val f4"/>
                  <a:gd name="f36" fmla="+- f35 0 f33"/>
                  <a:gd name="f37" fmla="+- f34 0 f33"/>
                  <a:gd name="f38" fmla="*/ f37 1 1418"/>
                  <a:gd name="f39" fmla="*/ f36 1 1364"/>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1418" h="1364">
                    <a:moveTo>
                      <a:pt x="f5" y="f6"/>
                    </a:moveTo>
                    <a:cubicBezTo>
                      <a:pt x="f7" y="f6"/>
                      <a:pt x="f8" y="f9"/>
                      <a:pt x="f10" y="f11"/>
                    </a:cubicBezTo>
                    <a:lnTo>
                      <a:pt x="f12" y="f13"/>
                    </a:lnTo>
                    <a:cubicBezTo>
                      <a:pt x="f2" y="f14"/>
                      <a:pt x="f2" y="f15"/>
                      <a:pt x="f12" y="f16"/>
                    </a:cubicBezTo>
                    <a:cubicBezTo>
                      <a:pt x="f17" y="f18"/>
                      <a:pt x="f19" y="f20"/>
                      <a:pt x="f21" y="f20"/>
                    </a:cubicBezTo>
                    <a:cubicBezTo>
                      <a:pt x="f22" y="f20"/>
                      <a:pt x="f23" y="f18"/>
                      <a:pt x="f24" y="f16"/>
                    </a:cubicBezTo>
                    <a:lnTo>
                      <a:pt x="f25" y="f26"/>
                    </a:lnTo>
                    <a:cubicBezTo>
                      <a:pt x="f3" y="f27"/>
                      <a:pt x="f3" y="f28"/>
                      <a:pt x="f25" y="f11"/>
                    </a:cubicBezTo>
                    <a:cubicBezTo>
                      <a:pt x="f29" y="f9"/>
                      <a:pt x="f3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2" name="Google Shape;10415;p74">
                <a:extLst>
                  <a:ext uri="{FF2B5EF4-FFF2-40B4-BE49-F238E27FC236}">
                    <a16:creationId xmlns:a16="http://schemas.microsoft.com/office/drawing/2014/main" id="{696E01C9-1B73-C0BC-668C-1BED3117AC50}"/>
                  </a:ext>
                </a:extLst>
              </p:cNvPr>
              <p:cNvSpPr/>
              <p:nvPr/>
            </p:nvSpPr>
            <p:spPr>
              <a:xfrm>
                <a:off x="6279760" y="2197540"/>
                <a:ext cx="56482" cy="30796"/>
              </a:xfrm>
              <a:custGeom>
                <a:avLst/>
                <a:gdLst>
                  <a:gd name="f0" fmla="val w"/>
                  <a:gd name="f1" fmla="val h"/>
                  <a:gd name="f2" fmla="val 0"/>
                  <a:gd name="f3" fmla="val 1419"/>
                  <a:gd name="f4" fmla="val 726"/>
                  <a:gd name="f5" fmla="val 379"/>
                  <a:gd name="f6" fmla="val 1"/>
                  <a:gd name="f7" fmla="val 158"/>
                  <a:gd name="f8" fmla="val 347"/>
                  <a:gd name="f9" fmla="val 568"/>
                  <a:gd name="f10" fmla="val 725"/>
                  <a:gd name="f11" fmla="val 1072"/>
                  <a:gd name="f12" fmla="val 1261"/>
                  <a:gd name="f13" fmla="*/ f0 1 1419"/>
                  <a:gd name="f14" fmla="*/ f1 1 726"/>
                  <a:gd name="f15" fmla="val f2"/>
                  <a:gd name="f16" fmla="val f3"/>
                  <a:gd name="f17" fmla="val f4"/>
                  <a:gd name="f18" fmla="+- f17 0 f15"/>
                  <a:gd name="f19" fmla="+- f16 0 f15"/>
                  <a:gd name="f20" fmla="*/ f19 1 1419"/>
                  <a:gd name="f21" fmla="*/ f18 1 726"/>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1419" h="726">
                    <a:moveTo>
                      <a:pt x="f5" y="f6"/>
                    </a:moveTo>
                    <a:cubicBezTo>
                      <a:pt x="f7" y="f6"/>
                      <a:pt x="f6" y="f7"/>
                      <a:pt x="f6" y="f8"/>
                    </a:cubicBezTo>
                    <a:cubicBezTo>
                      <a:pt x="f6" y="f9"/>
                      <a:pt x="f7" y="f10"/>
                      <a:pt x="f5" y="f10"/>
                    </a:cubicBezTo>
                    <a:lnTo>
                      <a:pt x="f11" y="f10"/>
                    </a:lnTo>
                    <a:cubicBezTo>
                      <a:pt x="f12" y="f10"/>
                      <a:pt x="f3" y="f9"/>
                      <a:pt x="f3" y="f8"/>
                    </a:cubicBezTo>
                    <a:cubicBezTo>
                      <a:pt x="f3" y="f7"/>
                      <a:pt x="f12" y="f6"/>
                      <a:pt x="f1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3" name="Google Shape;10416;p74">
                <a:extLst>
                  <a:ext uri="{FF2B5EF4-FFF2-40B4-BE49-F238E27FC236}">
                    <a16:creationId xmlns:a16="http://schemas.microsoft.com/office/drawing/2014/main" id="{640BDCBB-C4F2-A6A2-1036-6EB7B6ADC3B8}"/>
                  </a:ext>
                </a:extLst>
              </p:cNvPr>
              <p:cNvSpPr/>
              <p:nvPr/>
            </p:nvSpPr>
            <p:spPr>
              <a:xfrm>
                <a:off x="5894798" y="2197540"/>
                <a:ext cx="56482" cy="29434"/>
              </a:xfrm>
              <a:custGeom>
                <a:avLst/>
                <a:gdLst>
                  <a:gd name="f0" fmla="val w"/>
                  <a:gd name="f1" fmla="val h"/>
                  <a:gd name="f2" fmla="val 0"/>
                  <a:gd name="f3" fmla="val 1419"/>
                  <a:gd name="f4" fmla="val 694"/>
                  <a:gd name="f5" fmla="val 347"/>
                  <a:gd name="f6" fmla="val 1"/>
                  <a:gd name="f7" fmla="val 158"/>
                  <a:gd name="f8" fmla="val 568"/>
                  <a:gd name="f9" fmla="val 1072"/>
                  <a:gd name="f10" fmla="val 1261"/>
                  <a:gd name="f11" fmla="*/ f0 1 1419"/>
                  <a:gd name="f12" fmla="*/ f1 1 694"/>
                  <a:gd name="f13" fmla="val f2"/>
                  <a:gd name="f14" fmla="val f3"/>
                  <a:gd name="f15" fmla="val f4"/>
                  <a:gd name="f16" fmla="+- f15 0 f13"/>
                  <a:gd name="f17" fmla="+- f14 0 f13"/>
                  <a:gd name="f18" fmla="*/ f17 1 1419"/>
                  <a:gd name="f19" fmla="*/ f16 1 694"/>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419" h="694">
                    <a:moveTo>
                      <a:pt x="f5" y="f6"/>
                    </a:moveTo>
                    <a:cubicBezTo>
                      <a:pt x="f7" y="f6"/>
                      <a:pt x="f6" y="f7"/>
                      <a:pt x="f6" y="f5"/>
                    </a:cubicBezTo>
                    <a:cubicBezTo>
                      <a:pt x="f6" y="f8"/>
                      <a:pt x="f7" y="f4"/>
                      <a:pt x="f5" y="f4"/>
                    </a:cubicBezTo>
                    <a:lnTo>
                      <a:pt x="f9" y="f4"/>
                    </a:lnTo>
                    <a:cubicBezTo>
                      <a:pt x="f10" y="f4"/>
                      <a:pt x="f3" y="f8"/>
                      <a:pt x="f3" y="f5"/>
                    </a:cubicBezTo>
                    <a:cubicBezTo>
                      <a:pt x="f3" y="f7"/>
                      <a:pt x="f10" y="f6"/>
                      <a:pt x="f9"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4" name="Google Shape;10417;p74">
                <a:extLst>
                  <a:ext uri="{FF2B5EF4-FFF2-40B4-BE49-F238E27FC236}">
                    <a16:creationId xmlns:a16="http://schemas.microsoft.com/office/drawing/2014/main" id="{BB1C1F36-E420-2C3A-4A93-AC6033463978}"/>
                  </a:ext>
                </a:extLst>
              </p:cNvPr>
              <p:cNvSpPr/>
              <p:nvPr/>
            </p:nvSpPr>
            <p:spPr>
              <a:xfrm>
                <a:off x="6003895" y="2022140"/>
                <a:ext cx="56482" cy="57863"/>
              </a:xfrm>
              <a:custGeom>
                <a:avLst/>
                <a:gdLst>
                  <a:gd name="f0" fmla="val w"/>
                  <a:gd name="f1" fmla="val h"/>
                  <a:gd name="f2" fmla="val 0"/>
                  <a:gd name="f3" fmla="val 1419"/>
                  <a:gd name="f4" fmla="val 1364"/>
                  <a:gd name="f5" fmla="val 363"/>
                  <a:gd name="f6" fmla="val 1"/>
                  <a:gd name="f7" fmla="val 276"/>
                  <a:gd name="f8" fmla="val 190"/>
                  <a:gd name="f9" fmla="val 24"/>
                  <a:gd name="f10" fmla="val 127"/>
                  <a:gd name="f11" fmla="val 72"/>
                  <a:gd name="f12" fmla="val 198"/>
                  <a:gd name="f13" fmla="val 450"/>
                  <a:gd name="f14" fmla="val 544"/>
                  <a:gd name="f15" fmla="val 820"/>
                  <a:gd name="f16" fmla="val 1269"/>
                  <a:gd name="f17" fmla="val 883"/>
                  <a:gd name="f18" fmla="val 1332"/>
                  <a:gd name="f19" fmla="val 977"/>
                  <a:gd name="f20" fmla="val 1363"/>
                  <a:gd name="f21" fmla="val 1072"/>
                  <a:gd name="f22" fmla="val 1166"/>
                  <a:gd name="f23" fmla="val 1261"/>
                  <a:gd name="f24" fmla="val 1324"/>
                  <a:gd name="f25" fmla="val 1418"/>
                  <a:gd name="f26" fmla="val 1143"/>
                  <a:gd name="f27" fmla="val 922"/>
                  <a:gd name="f28" fmla="val 796"/>
                  <a:gd name="f29" fmla="val 599"/>
                  <a:gd name="f30" fmla="val 536"/>
                  <a:gd name="f31" fmla="*/ f0 1 1419"/>
                  <a:gd name="f32" fmla="*/ f1 1 1364"/>
                  <a:gd name="f33" fmla="val f2"/>
                  <a:gd name="f34" fmla="val f3"/>
                  <a:gd name="f35" fmla="val f4"/>
                  <a:gd name="f36" fmla="+- f35 0 f33"/>
                  <a:gd name="f37" fmla="+- f34 0 f33"/>
                  <a:gd name="f38" fmla="*/ f37 1 1419"/>
                  <a:gd name="f39" fmla="*/ f36 1 1364"/>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1419" h="1364">
                    <a:moveTo>
                      <a:pt x="f5" y="f6"/>
                    </a:moveTo>
                    <a:cubicBezTo>
                      <a:pt x="f7" y="f6"/>
                      <a:pt x="f8" y="f9"/>
                      <a:pt x="f10" y="f11"/>
                    </a:cubicBezTo>
                    <a:cubicBezTo>
                      <a:pt x="f6" y="f12"/>
                      <a:pt x="f6" y="f13"/>
                      <a:pt x="f10" y="f14"/>
                    </a:cubicBezTo>
                    <a:lnTo>
                      <a:pt x="f15" y="f16"/>
                    </a:lnTo>
                    <a:cubicBezTo>
                      <a:pt x="f17" y="f18"/>
                      <a:pt x="f19" y="f20"/>
                      <a:pt x="f21" y="f20"/>
                    </a:cubicBezTo>
                    <a:cubicBezTo>
                      <a:pt x="f22" y="f20"/>
                      <a:pt x="f23" y="f18"/>
                      <a:pt x="f24" y="f16"/>
                    </a:cubicBezTo>
                    <a:cubicBezTo>
                      <a:pt x="f25" y="f26"/>
                      <a:pt x="f25" y="f27"/>
                      <a:pt x="f24" y="f28"/>
                    </a:cubicBezTo>
                    <a:lnTo>
                      <a:pt x="f29" y="f11"/>
                    </a:lnTo>
                    <a:cubicBezTo>
                      <a:pt x="f30" y="f9"/>
                      <a:pt x="f1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5" name="Google Shape;10418;p74">
                <a:extLst>
                  <a:ext uri="{FF2B5EF4-FFF2-40B4-BE49-F238E27FC236}">
                    <a16:creationId xmlns:a16="http://schemas.microsoft.com/office/drawing/2014/main" id="{C21DDF56-A4A9-23F8-5637-779BA52B0775}"/>
                  </a:ext>
                </a:extLst>
              </p:cNvPr>
              <p:cNvSpPr/>
              <p:nvPr/>
            </p:nvSpPr>
            <p:spPr>
              <a:xfrm>
                <a:off x="5919871" y="2079702"/>
                <a:ext cx="58987" cy="44074"/>
              </a:xfrm>
              <a:custGeom>
                <a:avLst/>
                <a:gdLst>
                  <a:gd name="f0" fmla="val w"/>
                  <a:gd name="f1" fmla="val h"/>
                  <a:gd name="f2" fmla="val 0"/>
                  <a:gd name="f3" fmla="val 1482"/>
                  <a:gd name="f4" fmla="val 1039"/>
                  <a:gd name="f5" fmla="val 396"/>
                  <a:gd name="f6" fmla="val 267"/>
                  <a:gd name="f7" fmla="val 132"/>
                  <a:gd name="f8" fmla="val 81"/>
                  <a:gd name="f9" fmla="val 64"/>
                  <a:gd name="f10" fmla="val 195"/>
                  <a:gd name="f11" fmla="val 1"/>
                  <a:gd name="f12" fmla="val 353"/>
                  <a:gd name="f13" fmla="val 573"/>
                  <a:gd name="f14" fmla="val 221"/>
                  <a:gd name="f15" fmla="val 668"/>
                  <a:gd name="f16" fmla="val 946"/>
                  <a:gd name="f17" fmla="val 1015"/>
                  <a:gd name="f18" fmla="val 987"/>
                  <a:gd name="f19" fmla="val 1031"/>
                  <a:gd name="f20" fmla="val 1032"/>
                  <a:gd name="f21" fmla="val 1077"/>
                  <a:gd name="f22" fmla="val 1209"/>
                  <a:gd name="f23" fmla="val 1349"/>
                  <a:gd name="f24" fmla="val 974"/>
                  <a:gd name="f25" fmla="val 1419"/>
                  <a:gd name="f26" fmla="val 857"/>
                  <a:gd name="f27" fmla="val 699"/>
                  <a:gd name="f28" fmla="val 447"/>
                  <a:gd name="f29" fmla="val 1261"/>
                  <a:gd name="f30" fmla="val 384"/>
                  <a:gd name="f31" fmla="val 536"/>
                  <a:gd name="f32" fmla="val 38"/>
                  <a:gd name="f33" fmla="val 493"/>
                  <a:gd name="f34" fmla="val 12"/>
                  <a:gd name="f35" fmla="val 445"/>
                  <a:gd name="f36" fmla="*/ f0 1 1482"/>
                  <a:gd name="f37" fmla="*/ f1 1 1039"/>
                  <a:gd name="f38" fmla="val f2"/>
                  <a:gd name="f39" fmla="val f3"/>
                  <a:gd name="f40" fmla="val f4"/>
                  <a:gd name="f41" fmla="+- f40 0 f38"/>
                  <a:gd name="f42" fmla="+- f39 0 f38"/>
                  <a:gd name="f43" fmla="*/ f42 1 1482"/>
                  <a:gd name="f44" fmla="*/ f41 1 1039"/>
                  <a:gd name="f45" fmla="*/ f38 1 f43"/>
                  <a:gd name="f46" fmla="*/ f39 1 f43"/>
                  <a:gd name="f47" fmla="*/ f38 1 f44"/>
                  <a:gd name="f48" fmla="*/ f40 1 f44"/>
                  <a:gd name="f49" fmla="*/ f45 f36 1"/>
                  <a:gd name="f50" fmla="*/ f46 f36 1"/>
                  <a:gd name="f51" fmla="*/ f48 f37 1"/>
                  <a:gd name="f52" fmla="*/ f47 f37 1"/>
                </a:gdLst>
                <a:ahLst/>
                <a:cxnLst>
                  <a:cxn ang="3cd4">
                    <a:pos x="hc" y="t"/>
                  </a:cxn>
                  <a:cxn ang="0">
                    <a:pos x="r" y="vc"/>
                  </a:cxn>
                  <a:cxn ang="cd4">
                    <a:pos x="hc" y="b"/>
                  </a:cxn>
                  <a:cxn ang="cd2">
                    <a:pos x="l" y="vc"/>
                  </a:cxn>
                </a:cxnLst>
                <a:rect l="f49" t="f52" r="f50" b="f51"/>
                <a:pathLst>
                  <a:path w="1482" h="1039">
                    <a:moveTo>
                      <a:pt x="f5" y="f2"/>
                    </a:moveTo>
                    <a:cubicBezTo>
                      <a:pt x="f6" y="f2"/>
                      <a:pt x="f7" y="f8"/>
                      <a:pt x="f9" y="f10"/>
                    </a:cubicBezTo>
                    <a:cubicBezTo>
                      <a:pt x="f11" y="f12"/>
                      <a:pt x="f9" y="f13"/>
                      <a:pt x="f14" y="f15"/>
                    </a:cubicBezTo>
                    <a:lnTo>
                      <a:pt x="f16" y="f17"/>
                    </a:lnTo>
                    <a:cubicBezTo>
                      <a:pt x="f18" y="f19"/>
                      <a:pt x="f20" y="f4"/>
                      <a:pt x="f21" y="f4"/>
                    </a:cubicBezTo>
                    <a:cubicBezTo>
                      <a:pt x="f22" y="f4"/>
                      <a:pt x="f23" y="f24"/>
                      <a:pt x="f25" y="f26"/>
                    </a:cubicBezTo>
                    <a:cubicBezTo>
                      <a:pt x="f3" y="f27"/>
                      <a:pt x="f25" y="f28"/>
                      <a:pt x="f29" y="f30"/>
                    </a:cubicBezTo>
                    <a:lnTo>
                      <a:pt x="f31" y="f32"/>
                    </a:lnTo>
                    <a:cubicBezTo>
                      <a:pt x="f33" y="f34"/>
                      <a:pt x="f3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6" name="Google Shape;10419;p74">
                <a:extLst>
                  <a:ext uri="{FF2B5EF4-FFF2-40B4-BE49-F238E27FC236}">
                    <a16:creationId xmlns:a16="http://schemas.microsoft.com/office/drawing/2014/main" id="{DE009FB4-8755-8968-192B-9BBE10EB81F4}"/>
                  </a:ext>
                </a:extLst>
              </p:cNvPr>
              <p:cNvSpPr/>
              <p:nvPr/>
            </p:nvSpPr>
            <p:spPr>
              <a:xfrm>
                <a:off x="6250938" y="2080214"/>
                <a:ext cx="58942" cy="45473"/>
              </a:xfrm>
              <a:custGeom>
                <a:avLst/>
                <a:gdLst>
                  <a:gd name="f0" fmla="val w"/>
                  <a:gd name="f1" fmla="val h"/>
                  <a:gd name="f2" fmla="val 0"/>
                  <a:gd name="f3" fmla="val 1481"/>
                  <a:gd name="f4" fmla="val 1072"/>
                  <a:gd name="f5" fmla="val 1110"/>
                  <a:gd name="f6" fmla="val 1049"/>
                  <a:gd name="f7" fmla="val 983"/>
                  <a:gd name="f8" fmla="val 18"/>
                  <a:gd name="f9" fmla="val 914"/>
                  <a:gd name="f10" fmla="val 57"/>
                  <a:gd name="f11" fmla="val 221"/>
                  <a:gd name="f12" fmla="val 404"/>
                  <a:gd name="f13" fmla="val 63"/>
                  <a:gd name="f14" fmla="val 498"/>
                  <a:gd name="f15" fmla="val 687"/>
                  <a:gd name="f16" fmla="val 877"/>
                  <a:gd name="f17" fmla="val 132"/>
                  <a:gd name="f18" fmla="val 991"/>
                  <a:gd name="f19" fmla="val 250"/>
                  <a:gd name="f20" fmla="val 382"/>
                  <a:gd name="f21" fmla="val 432"/>
                  <a:gd name="f22" fmla="val 484"/>
                  <a:gd name="f23" fmla="val 1060"/>
                  <a:gd name="f24" fmla="val 536"/>
                  <a:gd name="f25" fmla="val 1034"/>
                  <a:gd name="f26" fmla="val 1260"/>
                  <a:gd name="f27" fmla="val 1418"/>
                  <a:gd name="f28" fmla="val 593"/>
                  <a:gd name="f29" fmla="val 215"/>
                  <a:gd name="f30" fmla="val 1353"/>
                  <a:gd name="f31" fmla="val 85"/>
                  <a:gd name="f32" fmla="val 1244"/>
                  <a:gd name="f33" fmla="*/ f0 1 1481"/>
                  <a:gd name="f34" fmla="*/ f1 1 1072"/>
                  <a:gd name="f35" fmla="val f2"/>
                  <a:gd name="f36" fmla="val f3"/>
                  <a:gd name="f37" fmla="val f4"/>
                  <a:gd name="f38" fmla="+- f37 0 f35"/>
                  <a:gd name="f39" fmla="+- f36 0 f35"/>
                  <a:gd name="f40" fmla="*/ f39 1 1481"/>
                  <a:gd name="f41" fmla="*/ f38 1 1072"/>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1481" h="1072">
                    <a:moveTo>
                      <a:pt x="f5" y="f2"/>
                    </a:moveTo>
                    <a:cubicBezTo>
                      <a:pt x="f6" y="f2"/>
                      <a:pt x="f7" y="f8"/>
                      <a:pt x="f9" y="f10"/>
                    </a:cubicBezTo>
                    <a:lnTo>
                      <a:pt x="f11" y="f12"/>
                    </a:lnTo>
                    <a:cubicBezTo>
                      <a:pt x="f13" y="f14"/>
                      <a:pt x="f2" y="f15"/>
                      <a:pt x="f13" y="f16"/>
                    </a:cubicBezTo>
                    <a:cubicBezTo>
                      <a:pt x="f17" y="f18"/>
                      <a:pt x="f19" y="f4"/>
                      <a:pt x="f20" y="f4"/>
                    </a:cubicBezTo>
                    <a:cubicBezTo>
                      <a:pt x="f21" y="f4"/>
                      <a:pt x="f22" y="f23"/>
                      <a:pt x="f24" y="f25"/>
                    </a:cubicBezTo>
                    <a:lnTo>
                      <a:pt x="f26" y="f15"/>
                    </a:lnTo>
                    <a:cubicBezTo>
                      <a:pt x="f27" y="f28"/>
                      <a:pt x="f3" y="f12"/>
                      <a:pt x="f27" y="f29"/>
                    </a:cubicBezTo>
                    <a:cubicBezTo>
                      <a:pt x="f30" y="f31"/>
                      <a:pt x="f32"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97" name="Google Shape;10420;p74">
                <a:extLst>
                  <a:ext uri="{FF2B5EF4-FFF2-40B4-BE49-F238E27FC236}">
                    <a16:creationId xmlns:a16="http://schemas.microsoft.com/office/drawing/2014/main" id="{3AD2FE11-445D-BF96-A9E1-581341ABDEC0}"/>
                  </a:ext>
                </a:extLst>
              </p:cNvPr>
              <p:cNvSpPr/>
              <p:nvPr/>
            </p:nvSpPr>
            <p:spPr>
              <a:xfrm>
                <a:off x="5970062" y="2077279"/>
                <a:ext cx="282156" cy="413592"/>
              </a:xfrm>
              <a:custGeom>
                <a:avLst/>
                <a:gdLst>
                  <a:gd name="f0" fmla="val w"/>
                  <a:gd name="f1" fmla="val h"/>
                  <a:gd name="f2" fmla="val 0"/>
                  <a:gd name="f3" fmla="val 7089"/>
                  <a:gd name="f4" fmla="val 9750"/>
                  <a:gd name="f5" fmla="val 3529"/>
                  <a:gd name="f6" fmla="val 3151"/>
                  <a:gd name="f7" fmla="val 2836"/>
                  <a:gd name="f8" fmla="val 315"/>
                  <a:gd name="f9" fmla="val 725"/>
                  <a:gd name="f10" fmla="val 1418"/>
                  <a:gd name="f11" fmla="val 1040"/>
                  <a:gd name="f12" fmla="val 2520"/>
                  <a:gd name="f13" fmla="val 2111"/>
                  <a:gd name="f14" fmla="val 1733"/>
                  <a:gd name="f15" fmla="val 2143"/>
                  <a:gd name="f16" fmla="val 1544"/>
                  <a:gd name="f17" fmla="val 1638"/>
                  <a:gd name="f18" fmla="val 2080"/>
                  <a:gd name="f19" fmla="val 1764"/>
                  <a:gd name="f20" fmla="val 3497"/>
                  <a:gd name="f21" fmla="val 4253"/>
                  <a:gd name="f22" fmla="val 4883"/>
                  <a:gd name="f23" fmla="val 2710"/>
                  <a:gd name="f24" fmla="val 3466"/>
                  <a:gd name="f25" fmla="val 4096"/>
                  <a:gd name="f26" fmla="val 4474"/>
                  <a:gd name="f27" fmla="val 4600"/>
                  <a:gd name="f28" fmla="val 3907"/>
                  <a:gd name="f29" fmla="val 4758"/>
                  <a:gd name="f30" fmla="val 4064"/>
                  <a:gd name="f31" fmla="val 5073"/>
                  <a:gd name="f32" fmla="val 4159"/>
                  <a:gd name="f33" fmla="val 5482"/>
                  <a:gd name="f34" fmla="val 5860"/>
                  <a:gd name="f35" fmla="val 6081"/>
                  <a:gd name="f36" fmla="val 4001"/>
                  <a:gd name="f37" fmla="val 6238"/>
                  <a:gd name="f38" fmla="val 3812"/>
                  <a:gd name="f39" fmla="val 3623"/>
                  <a:gd name="f40" fmla="val 4915"/>
                  <a:gd name="f41" fmla="val 2678"/>
                  <a:gd name="f42" fmla="val 4128"/>
                  <a:gd name="f43" fmla="val 3844"/>
                  <a:gd name="f44" fmla="val 3434"/>
                  <a:gd name="f45" fmla="val 3025"/>
                  <a:gd name="f46" fmla="val 788"/>
                  <a:gd name="f47" fmla="val 4443"/>
                  <a:gd name="f48" fmla="val 5167"/>
                  <a:gd name="f49" fmla="val 6112"/>
                  <a:gd name="f50" fmla="val 536"/>
                  <a:gd name="f51" fmla="val 6963"/>
                  <a:gd name="f52" fmla="val 1386"/>
                  <a:gd name="f53" fmla="val 7372"/>
                  <a:gd name="f54" fmla="val 8318"/>
                  <a:gd name="f55" fmla="val 977"/>
                  <a:gd name="f56" fmla="val 662"/>
                  <a:gd name="f57" fmla="val 8633"/>
                  <a:gd name="f58" fmla="val 9011"/>
                  <a:gd name="f59" fmla="val 9389"/>
                  <a:gd name="f60" fmla="val 9578"/>
                  <a:gd name="f61" fmla="val 819"/>
                  <a:gd name="f62" fmla="val 9735"/>
                  <a:gd name="f63" fmla="val 1008"/>
                  <a:gd name="f64" fmla="val 5923"/>
                  <a:gd name="f65" fmla="val 9745"/>
                  <a:gd name="f66" fmla="val 5979"/>
                  <a:gd name="f67" fmla="val 9749"/>
                  <a:gd name="f68" fmla="val 6029"/>
                  <a:gd name="f69" fmla="val 6305"/>
                  <a:gd name="f70" fmla="val 6396"/>
                  <a:gd name="f71" fmla="val 9612"/>
                  <a:gd name="f72" fmla="val 9452"/>
                  <a:gd name="f73" fmla="val 9105"/>
                  <a:gd name="f74" fmla="val 8696"/>
                  <a:gd name="f75" fmla="val 8381"/>
                  <a:gd name="f76" fmla="val 5702"/>
                  <a:gd name="f77" fmla="val 7436"/>
                  <a:gd name="f78" fmla="val 6522"/>
                  <a:gd name="f79" fmla="val 7057"/>
                  <a:gd name="f80" fmla="val 6175"/>
                  <a:gd name="f81" fmla="val 5230"/>
                  <a:gd name="f82" fmla="val 6774"/>
                  <a:gd name="f83" fmla="val 6364"/>
                  <a:gd name="f84" fmla="val 5986"/>
                  <a:gd name="f85" fmla="val 5671"/>
                  <a:gd name="f86" fmla="val 5356"/>
                  <a:gd name="f87" fmla="val 4946"/>
                  <a:gd name="f88" fmla="val 4568"/>
                  <a:gd name="f89" fmla="val 3938"/>
                  <a:gd name="f90" fmla="*/ f0 1 7089"/>
                  <a:gd name="f91" fmla="*/ f1 1 9750"/>
                  <a:gd name="f92" fmla="val f2"/>
                  <a:gd name="f93" fmla="val f3"/>
                  <a:gd name="f94" fmla="val f4"/>
                  <a:gd name="f95" fmla="+- f94 0 f92"/>
                  <a:gd name="f96" fmla="+- f93 0 f92"/>
                  <a:gd name="f97" fmla="*/ f96 1 7089"/>
                  <a:gd name="f98" fmla="*/ f95 1 9750"/>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7089" h="9750">
                    <a:moveTo>
                      <a:pt x="f5" y="f2"/>
                    </a:moveTo>
                    <a:cubicBezTo>
                      <a:pt x="f6" y="f2"/>
                      <a:pt x="f7" y="f8"/>
                      <a:pt x="f7" y="f9"/>
                    </a:cubicBezTo>
                    <a:lnTo>
                      <a:pt x="f7" y="f10"/>
                    </a:lnTo>
                    <a:cubicBezTo>
                      <a:pt x="f7" y="f11"/>
                      <a:pt x="f12" y="f9"/>
                      <a:pt x="f13" y="f9"/>
                    </a:cubicBezTo>
                    <a:cubicBezTo>
                      <a:pt x="f14" y="f9"/>
                      <a:pt x="f10" y="f11"/>
                      <a:pt x="f10" y="f10"/>
                    </a:cubicBezTo>
                    <a:lnTo>
                      <a:pt x="f10" y="f15"/>
                    </a:lnTo>
                    <a:cubicBezTo>
                      <a:pt x="f16" y="f15"/>
                      <a:pt x="f17" y="f18"/>
                      <a:pt x="f19" y="f18"/>
                    </a:cubicBezTo>
                    <a:lnTo>
                      <a:pt x="f20" y="f18"/>
                    </a:lnTo>
                    <a:cubicBezTo>
                      <a:pt x="f21" y="f18"/>
                      <a:pt x="f22" y="f23"/>
                      <a:pt x="f22" y="f24"/>
                    </a:cubicBezTo>
                    <a:cubicBezTo>
                      <a:pt x="f22" y="f25"/>
                      <a:pt x="f26" y="f27"/>
                      <a:pt x="f28" y="f29"/>
                    </a:cubicBezTo>
                    <a:cubicBezTo>
                      <a:pt x="f30" y="f31"/>
                      <a:pt x="f32" y="f33"/>
                      <a:pt x="f32" y="f34"/>
                    </a:cubicBezTo>
                    <a:cubicBezTo>
                      <a:pt x="f32" y="f35"/>
                      <a:pt x="f36" y="f37"/>
                      <a:pt x="f38" y="f37"/>
                    </a:cubicBezTo>
                    <a:cubicBezTo>
                      <a:pt x="f39" y="f37"/>
                      <a:pt x="f24" y="f35"/>
                      <a:pt x="f24" y="f34"/>
                    </a:cubicBezTo>
                    <a:cubicBezTo>
                      <a:pt x="f24" y="f40"/>
                      <a:pt x="f41" y="f42"/>
                      <a:pt x="f14" y="f42"/>
                    </a:cubicBezTo>
                    <a:lnTo>
                      <a:pt x="f24" y="f42"/>
                    </a:lnTo>
                    <a:cubicBezTo>
                      <a:pt x="f43" y="f42"/>
                      <a:pt x="f32" y="f38"/>
                      <a:pt x="f32" y="f44"/>
                    </a:cubicBezTo>
                    <a:cubicBezTo>
                      <a:pt x="f32" y="f45"/>
                      <a:pt x="f43" y="f23"/>
                      <a:pt x="f24" y="f23"/>
                    </a:cubicBezTo>
                    <a:lnTo>
                      <a:pt x="f14" y="f23"/>
                    </a:lnTo>
                    <a:cubicBezTo>
                      <a:pt x="f46" y="f23"/>
                      <a:pt x="f2" y="f20"/>
                      <a:pt x="f2" y="f47"/>
                    </a:cubicBezTo>
                    <a:lnTo>
                      <a:pt x="f2" y="f48"/>
                    </a:lnTo>
                    <a:cubicBezTo>
                      <a:pt x="f2" y="f49"/>
                      <a:pt x="f50" y="f51"/>
                      <a:pt x="f52" y="f53"/>
                    </a:cubicBezTo>
                    <a:lnTo>
                      <a:pt x="f52" y="f54"/>
                    </a:lnTo>
                    <a:cubicBezTo>
                      <a:pt x="f55" y="f54"/>
                      <a:pt x="f56" y="f57"/>
                      <a:pt x="f56" y="f58"/>
                    </a:cubicBezTo>
                    <a:lnTo>
                      <a:pt x="f56" y="f59"/>
                    </a:lnTo>
                    <a:cubicBezTo>
                      <a:pt x="f56" y="f60"/>
                      <a:pt x="f61" y="f62"/>
                      <a:pt x="f63" y="f62"/>
                    </a:cubicBezTo>
                    <a:lnTo>
                      <a:pt x="f34" y="f62"/>
                    </a:lnTo>
                    <a:cubicBezTo>
                      <a:pt x="f64" y="f65"/>
                      <a:pt x="f66" y="f67"/>
                      <a:pt x="f68" y="f67"/>
                    </a:cubicBezTo>
                    <a:cubicBezTo>
                      <a:pt x="f69" y="f67"/>
                      <a:pt x="f70" y="f71"/>
                      <a:pt x="f70" y="f72"/>
                    </a:cubicBezTo>
                    <a:lnTo>
                      <a:pt x="f70" y="f73"/>
                    </a:lnTo>
                    <a:cubicBezTo>
                      <a:pt x="f70" y="f74"/>
                      <a:pt x="f49" y="f75"/>
                      <a:pt x="f76" y="f75"/>
                    </a:cubicBezTo>
                    <a:lnTo>
                      <a:pt x="f76" y="f77"/>
                    </a:lnTo>
                    <a:cubicBezTo>
                      <a:pt x="f78" y="f79"/>
                      <a:pt x="f3" y="f80"/>
                      <a:pt x="f3" y="f81"/>
                    </a:cubicBezTo>
                    <a:lnTo>
                      <a:pt x="f3" y="f15"/>
                    </a:lnTo>
                    <a:cubicBezTo>
                      <a:pt x="f3" y="f14"/>
                      <a:pt x="f82" y="f10"/>
                      <a:pt x="f83" y="f10"/>
                    </a:cubicBezTo>
                    <a:cubicBezTo>
                      <a:pt x="f84" y="f10"/>
                      <a:pt x="f85" y="f14"/>
                      <a:pt x="f85" y="f15"/>
                    </a:cubicBezTo>
                    <a:lnTo>
                      <a:pt x="f85" y="f10"/>
                    </a:lnTo>
                    <a:cubicBezTo>
                      <a:pt x="f85" y="f11"/>
                      <a:pt x="f86" y="f9"/>
                      <a:pt x="f87" y="f9"/>
                    </a:cubicBezTo>
                    <a:cubicBezTo>
                      <a:pt x="f88" y="f9"/>
                      <a:pt x="f21" y="f11"/>
                      <a:pt x="f21" y="f10"/>
                    </a:cubicBezTo>
                    <a:lnTo>
                      <a:pt x="f21" y="f9"/>
                    </a:lnTo>
                    <a:cubicBezTo>
                      <a:pt x="f21" y="f8"/>
                      <a:pt x="f8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98" name="Google Shape;10478;p74">
              <a:extLst>
                <a:ext uri="{FF2B5EF4-FFF2-40B4-BE49-F238E27FC236}">
                  <a16:creationId xmlns:a16="http://schemas.microsoft.com/office/drawing/2014/main" id="{8A92D580-A52C-2695-4A3E-1D94C2BA5B4C}"/>
                </a:ext>
              </a:extLst>
            </p:cNvPr>
            <p:cNvGrpSpPr/>
            <p:nvPr/>
          </p:nvGrpSpPr>
          <p:grpSpPr>
            <a:xfrm>
              <a:off x="6451850" y="1990246"/>
              <a:ext cx="479045" cy="501182"/>
              <a:chOff x="6451850" y="1990246"/>
              <a:chExt cx="479045" cy="501182"/>
            </a:xfrm>
          </p:grpSpPr>
          <p:sp>
            <p:nvSpPr>
              <p:cNvPr id="199" name="Google Shape;10479;p74">
                <a:extLst>
                  <a:ext uri="{FF2B5EF4-FFF2-40B4-BE49-F238E27FC236}">
                    <a16:creationId xmlns:a16="http://schemas.microsoft.com/office/drawing/2014/main" id="{D16F6AAC-4F9B-4D77-CA6C-801569337694}"/>
                  </a:ext>
                </a:extLst>
              </p:cNvPr>
              <p:cNvSpPr/>
              <p:nvPr/>
            </p:nvSpPr>
            <p:spPr>
              <a:xfrm>
                <a:off x="6451850" y="2115848"/>
                <a:ext cx="218230" cy="248625"/>
              </a:xfrm>
              <a:custGeom>
                <a:avLst/>
                <a:gdLst>
                  <a:gd name="f0" fmla="val w"/>
                  <a:gd name="f1" fmla="val h"/>
                  <a:gd name="f2" fmla="val 0"/>
                  <a:gd name="f3" fmla="val 5483"/>
                  <a:gd name="f4" fmla="val 5861"/>
                  <a:gd name="f5" fmla="val 2584"/>
                  <a:gd name="f6" fmla="val 1"/>
                  <a:gd name="f7" fmla="val 410"/>
                  <a:gd name="f8" fmla="val 2206"/>
                  <a:gd name="f9" fmla="val 2615"/>
                  <a:gd name="f10" fmla="val 3277"/>
                  <a:gd name="f11" fmla="val 3655"/>
                  <a:gd name="f12" fmla="val 5860"/>
                  <a:gd name="f13" fmla="val 3781"/>
                  <a:gd name="f14" fmla="val 4632"/>
                  <a:gd name="f15" fmla="val 3844"/>
                  <a:gd name="f16" fmla="val 4584"/>
                  <a:gd name="f17" fmla="val 3939"/>
                  <a:gd name="f18" fmla="val 4561"/>
                  <a:gd name="f19" fmla="val 4029"/>
                  <a:gd name="f20" fmla="val 4120"/>
                  <a:gd name="f21" fmla="val 4206"/>
                  <a:gd name="f22" fmla="val 4254"/>
                  <a:gd name="f23" fmla="val 4726"/>
                  <a:gd name="f24" fmla="val 5104"/>
                  <a:gd name="f25" fmla="val 4789"/>
                  <a:gd name="f26" fmla="val 5167"/>
                  <a:gd name="f27" fmla="val 4884"/>
                  <a:gd name="f28" fmla="val 5199"/>
                  <a:gd name="f29" fmla="val 4974"/>
                  <a:gd name="f30" fmla="val 5065"/>
                  <a:gd name="f31" fmla="val 5152"/>
                  <a:gd name="f32" fmla="val 5325"/>
                  <a:gd name="f33" fmla="val 5010"/>
                  <a:gd name="f34" fmla="val 4758"/>
                  <a:gd name="f35" fmla="val 4159"/>
                  <a:gd name="f36" fmla="val 4065"/>
                  <a:gd name="f37" fmla="val 3813"/>
                  <a:gd name="f38" fmla="val 3687"/>
                  <a:gd name="f39" fmla="val 5482"/>
                  <a:gd name="f40" fmla="val 2962"/>
                  <a:gd name="f41" fmla="val 2489"/>
                  <a:gd name="f42" fmla="val 2710"/>
                  <a:gd name="f43" fmla="val 2915"/>
                  <a:gd name="f44" fmla="val 4317"/>
                  <a:gd name="f45" fmla="val 3017"/>
                  <a:gd name="f46" fmla="val 4049"/>
                  <a:gd name="f47" fmla="val 3513"/>
                  <a:gd name="f48" fmla="val 3309"/>
                  <a:gd name="f49" fmla="val 2930"/>
                  <a:gd name="f50" fmla="val 2332"/>
                  <a:gd name="f51" fmla="val 1670"/>
                  <a:gd name="f52" fmla="val 1261"/>
                  <a:gd name="f53" fmla="val 3561"/>
                  <a:gd name="f54" fmla="val 1040"/>
                  <a:gd name="f55" fmla="*/ f0 1 5483"/>
                  <a:gd name="f56" fmla="*/ f1 1 5861"/>
                  <a:gd name="f57" fmla="val f2"/>
                  <a:gd name="f58" fmla="val f3"/>
                  <a:gd name="f59" fmla="val f4"/>
                  <a:gd name="f60" fmla="+- f59 0 f57"/>
                  <a:gd name="f61" fmla="+- f58 0 f57"/>
                  <a:gd name="f62" fmla="*/ f61 1 5483"/>
                  <a:gd name="f63" fmla="*/ f60 1 5861"/>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5483" h="5861">
                    <a:moveTo>
                      <a:pt x="f5" y="f6"/>
                    </a:moveTo>
                    <a:lnTo>
                      <a:pt x="f7" y="f8"/>
                    </a:lnTo>
                    <a:cubicBezTo>
                      <a:pt x="f6" y="f9"/>
                      <a:pt x="f6" y="f10"/>
                      <a:pt x="f7" y="f11"/>
                    </a:cubicBezTo>
                    <a:lnTo>
                      <a:pt x="f5" y="f12"/>
                    </a:lnTo>
                    <a:lnTo>
                      <a:pt x="f13" y="f14"/>
                    </a:lnTo>
                    <a:cubicBezTo>
                      <a:pt x="f15" y="f16"/>
                      <a:pt x="f17" y="f18"/>
                      <a:pt x="f19" y="f18"/>
                    </a:cubicBezTo>
                    <a:cubicBezTo>
                      <a:pt x="f20" y="f18"/>
                      <a:pt x="f21" y="f16"/>
                      <a:pt x="f22" y="f14"/>
                    </a:cubicBezTo>
                    <a:lnTo>
                      <a:pt x="f23" y="f24"/>
                    </a:lnTo>
                    <a:cubicBezTo>
                      <a:pt x="f25" y="f26"/>
                      <a:pt x="f27" y="f28"/>
                      <a:pt x="f29" y="f28"/>
                    </a:cubicBezTo>
                    <a:cubicBezTo>
                      <a:pt x="f30" y="f28"/>
                      <a:pt x="f31" y="f26"/>
                      <a:pt x="f28" y="f24"/>
                    </a:cubicBezTo>
                    <a:cubicBezTo>
                      <a:pt x="f32" y="f33"/>
                      <a:pt x="f32" y="f34"/>
                      <a:pt x="f28" y="f14"/>
                    </a:cubicBezTo>
                    <a:lnTo>
                      <a:pt x="f23" y="f35"/>
                    </a:lnTo>
                    <a:cubicBezTo>
                      <a:pt x="f14" y="f36"/>
                      <a:pt x="f14" y="f37"/>
                      <a:pt x="f23" y="f38"/>
                    </a:cubicBezTo>
                    <a:lnTo>
                      <a:pt x="f39" y="f40"/>
                    </a:lnTo>
                    <a:lnTo>
                      <a:pt x="f33" y="f41"/>
                    </a:lnTo>
                    <a:lnTo>
                      <a:pt x="f25" y="f42"/>
                    </a:lnTo>
                    <a:cubicBezTo>
                      <a:pt x="f16" y="f43"/>
                      <a:pt x="f44" y="f45"/>
                      <a:pt x="f46" y="f45"/>
                    </a:cubicBezTo>
                    <a:cubicBezTo>
                      <a:pt x="f13" y="f45"/>
                      <a:pt x="f47" y="f43"/>
                      <a:pt x="f48" y="f42"/>
                    </a:cubicBezTo>
                    <a:cubicBezTo>
                      <a:pt x="f49" y="f50"/>
                      <a:pt x="f49" y="f51"/>
                      <a:pt x="f48" y="f52"/>
                    </a:cubicBezTo>
                    <a:lnTo>
                      <a:pt x="f53" y="f54"/>
                    </a:ln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0" name="Google Shape;10480;p74">
                <a:extLst>
                  <a:ext uri="{FF2B5EF4-FFF2-40B4-BE49-F238E27FC236}">
                    <a16:creationId xmlns:a16="http://schemas.microsoft.com/office/drawing/2014/main" id="{18328CAA-008E-A361-5BE7-60781678FDB3}"/>
                  </a:ext>
                </a:extLst>
              </p:cNvPr>
              <p:cNvSpPr/>
              <p:nvPr/>
            </p:nvSpPr>
            <p:spPr>
              <a:xfrm>
                <a:off x="6574755" y="1990246"/>
                <a:ext cx="232001" cy="227200"/>
              </a:xfrm>
              <a:custGeom>
                <a:avLst/>
                <a:gdLst>
                  <a:gd name="f0" fmla="val w"/>
                  <a:gd name="f1" fmla="val h"/>
                  <a:gd name="f2" fmla="val 0"/>
                  <a:gd name="f3" fmla="val 5829"/>
                  <a:gd name="f4" fmla="val 5356"/>
                  <a:gd name="f5" fmla="val 2926"/>
                  <a:gd name="f6" fmla="val 2662"/>
                  <a:gd name="f7" fmla="val 2394"/>
                  <a:gd name="f8" fmla="val 95"/>
                  <a:gd name="f9" fmla="val 2205"/>
                  <a:gd name="f10" fmla="val 284"/>
                  <a:gd name="f11" fmla="val 2457"/>
                  <a:gd name="f12" fmla="val 1229"/>
                  <a:gd name="f13" fmla="val 3686"/>
                  <a:gd name="f14" fmla="val 1323"/>
                  <a:gd name="f15" fmla="val 3781"/>
                  <a:gd name="f16" fmla="val 4033"/>
                  <a:gd name="f17" fmla="val 4127"/>
                  <a:gd name="f18" fmla="val 725"/>
                  <a:gd name="f19" fmla="val 4600"/>
                  <a:gd name="f20" fmla="val 630"/>
                  <a:gd name="f21" fmla="val 4726"/>
                  <a:gd name="f22" fmla="val 4978"/>
                  <a:gd name="f23" fmla="val 5072"/>
                  <a:gd name="f24" fmla="val 788"/>
                  <a:gd name="f25" fmla="val 5135"/>
                  <a:gd name="f26" fmla="val 882"/>
                  <a:gd name="f27" fmla="val 5167"/>
                  <a:gd name="f28" fmla="val 977"/>
                  <a:gd name="f29" fmla="val 1071"/>
                  <a:gd name="f30" fmla="val 1166"/>
                  <a:gd name="f31" fmla="val 1701"/>
                  <a:gd name="f32" fmla="val 1749"/>
                  <a:gd name="f33" fmla="val 4553"/>
                  <a:gd name="f34" fmla="val 1835"/>
                  <a:gd name="f35" fmla="val 4529"/>
                  <a:gd name="f36" fmla="val 1926"/>
                  <a:gd name="f37" fmla="val 2016"/>
                  <a:gd name="f38" fmla="val 2111"/>
                  <a:gd name="f39" fmla="val 2174"/>
                  <a:gd name="f40" fmla="val 2898"/>
                  <a:gd name="f41" fmla="val 3371"/>
                  <a:gd name="f42" fmla="val 4883"/>
                  <a:gd name="f43" fmla="val 3151"/>
                  <a:gd name="f44" fmla="val 4663"/>
                  <a:gd name="f45" fmla="val 2741"/>
                  <a:gd name="f46" fmla="val 4253"/>
                  <a:gd name="f47" fmla="val 3592"/>
                  <a:gd name="f48" fmla="val 3214"/>
                  <a:gd name="f49" fmla="val 3340"/>
                  <a:gd name="f50" fmla="val 3009"/>
                  <a:gd name="f51" fmla="val 3607"/>
                  <a:gd name="f52" fmla="val 2906"/>
                  <a:gd name="f53" fmla="val 3875"/>
                  <a:gd name="f54" fmla="val 4143"/>
                  <a:gd name="f55" fmla="val 4411"/>
                  <a:gd name="f56" fmla="val 4852"/>
                  <a:gd name="f57" fmla="val 3434"/>
                  <a:gd name="f58" fmla="val 5828"/>
                  <a:gd name="f59" fmla="val 3623"/>
                  <a:gd name="f60" fmla="val 3450"/>
                  <a:gd name="f61" fmla="val 3190"/>
                  <a:gd name="f62" fmla="*/ f0 1 5829"/>
                  <a:gd name="f63" fmla="*/ f1 1 5356"/>
                  <a:gd name="f64" fmla="val f2"/>
                  <a:gd name="f65" fmla="val f3"/>
                  <a:gd name="f66" fmla="val f4"/>
                  <a:gd name="f67" fmla="+- f66 0 f64"/>
                  <a:gd name="f68" fmla="+- f65 0 f64"/>
                  <a:gd name="f69" fmla="*/ f68 1 5829"/>
                  <a:gd name="f70" fmla="*/ f67 1 5356"/>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5829" h="5356">
                    <a:moveTo>
                      <a:pt x="f5" y="f2"/>
                    </a:moveTo>
                    <a:cubicBezTo>
                      <a:pt x="f6" y="f2"/>
                      <a:pt x="f7" y="f8"/>
                      <a:pt x="f9" y="f10"/>
                    </a:cubicBezTo>
                    <a:lnTo>
                      <a:pt x="f2" y="f11"/>
                    </a:lnTo>
                    <a:lnTo>
                      <a:pt x="f12" y="f13"/>
                    </a:lnTo>
                    <a:cubicBezTo>
                      <a:pt x="f14" y="f15"/>
                      <a:pt x="f14" y="f16"/>
                      <a:pt x="f12" y="f17"/>
                    </a:cubicBezTo>
                    <a:lnTo>
                      <a:pt x="f18" y="f19"/>
                    </a:lnTo>
                    <a:cubicBezTo>
                      <a:pt x="f20" y="f21"/>
                      <a:pt x="f20" y="f22"/>
                      <a:pt x="f18" y="f23"/>
                    </a:cubicBezTo>
                    <a:cubicBezTo>
                      <a:pt x="f24" y="f25"/>
                      <a:pt x="f26" y="f27"/>
                      <a:pt x="f28" y="f27"/>
                    </a:cubicBezTo>
                    <a:cubicBezTo>
                      <a:pt x="f29" y="f27"/>
                      <a:pt x="f30" y="f25"/>
                      <a:pt x="f12" y="f23"/>
                    </a:cubicBezTo>
                    <a:lnTo>
                      <a:pt x="f31" y="f19"/>
                    </a:lnTo>
                    <a:cubicBezTo>
                      <a:pt x="f32" y="f33"/>
                      <a:pt x="f34" y="f35"/>
                      <a:pt x="f36" y="f35"/>
                    </a:cubicBezTo>
                    <a:cubicBezTo>
                      <a:pt x="f37" y="f35"/>
                      <a:pt x="f38" y="f33"/>
                      <a:pt x="f39" y="f19"/>
                    </a:cubicBezTo>
                    <a:lnTo>
                      <a:pt x="f40" y="f4"/>
                    </a:lnTo>
                    <a:lnTo>
                      <a:pt x="f41" y="f42"/>
                    </a:lnTo>
                    <a:lnTo>
                      <a:pt x="f43" y="f44"/>
                    </a:lnTo>
                    <a:cubicBezTo>
                      <a:pt x="f45" y="f46"/>
                      <a:pt x="f45" y="f47"/>
                      <a:pt x="f43" y="f48"/>
                    </a:cubicBezTo>
                    <a:cubicBezTo>
                      <a:pt x="f49" y="f50"/>
                      <a:pt x="f51" y="f52"/>
                      <a:pt x="f53" y="f52"/>
                    </a:cubicBezTo>
                    <a:cubicBezTo>
                      <a:pt x="f54" y="f52"/>
                      <a:pt x="f55" y="f50"/>
                      <a:pt x="f19" y="f48"/>
                    </a:cubicBezTo>
                    <a:lnTo>
                      <a:pt x="f56" y="f57"/>
                    </a:lnTo>
                    <a:lnTo>
                      <a:pt x="f58" y="f11"/>
                    </a:lnTo>
                    <a:lnTo>
                      <a:pt x="f59" y="f10"/>
                    </a:lnTo>
                    <a:cubicBezTo>
                      <a:pt x="f60" y="f8"/>
                      <a:pt x="f6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1" name="Google Shape;10481;p74">
                <a:extLst>
                  <a:ext uri="{FF2B5EF4-FFF2-40B4-BE49-F238E27FC236}">
                    <a16:creationId xmlns:a16="http://schemas.microsoft.com/office/drawing/2014/main" id="{0A41D0CC-28ED-C2C0-B9B6-D215878BB712}"/>
                  </a:ext>
                </a:extLst>
              </p:cNvPr>
              <p:cNvSpPr/>
              <p:nvPr/>
            </p:nvSpPr>
            <p:spPr>
              <a:xfrm>
                <a:off x="6712665" y="2115848"/>
                <a:ext cx="218230" cy="247262"/>
              </a:xfrm>
              <a:custGeom>
                <a:avLst/>
                <a:gdLst>
                  <a:gd name="f0" fmla="val w"/>
                  <a:gd name="f1" fmla="val h"/>
                  <a:gd name="f2" fmla="val 0"/>
                  <a:gd name="f3" fmla="val 5483"/>
                  <a:gd name="f4" fmla="val 5829"/>
                  <a:gd name="f5" fmla="val 2899"/>
                  <a:gd name="f6" fmla="val 1"/>
                  <a:gd name="f7" fmla="val 1702"/>
                  <a:gd name="f8" fmla="val 1229"/>
                  <a:gd name="f9" fmla="val 1639"/>
                  <a:gd name="f10" fmla="val 1292"/>
                  <a:gd name="f11" fmla="val 1544"/>
                  <a:gd name="f12" fmla="val 1324"/>
                  <a:gd name="f13" fmla="val 1450"/>
                  <a:gd name="f14" fmla="val 1355"/>
                  <a:gd name="f15" fmla="val 1261"/>
                  <a:gd name="f16" fmla="val 1198"/>
                  <a:gd name="f17" fmla="val 725"/>
                  <a:gd name="f18" fmla="val 757"/>
                  <a:gd name="f19" fmla="val 678"/>
                  <a:gd name="f20" fmla="val 694"/>
                  <a:gd name="f21" fmla="val 591"/>
                  <a:gd name="f22" fmla="val 662"/>
                  <a:gd name="f23" fmla="val 501"/>
                  <a:gd name="f24" fmla="val 410"/>
                  <a:gd name="f25" fmla="val 316"/>
                  <a:gd name="f26" fmla="val 253"/>
                  <a:gd name="f27" fmla="val 158"/>
                  <a:gd name="f28" fmla="val 883"/>
                  <a:gd name="f29" fmla="val 1103"/>
                  <a:gd name="f30" fmla="val 851"/>
                  <a:gd name="f31" fmla="val 1828"/>
                  <a:gd name="f32" fmla="val 2048"/>
                  <a:gd name="f33" fmla="val 2174"/>
                  <a:gd name="f34" fmla="val 473"/>
                  <a:gd name="f35" fmla="val 3372"/>
                  <a:gd name="f36" fmla="val 3151"/>
                  <a:gd name="f37" fmla="val 898"/>
                  <a:gd name="f38" fmla="val 2946"/>
                  <a:gd name="f39" fmla="val 1166"/>
                  <a:gd name="f40" fmla="val 2844"/>
                  <a:gd name="f41" fmla="val 1434"/>
                  <a:gd name="f42" fmla="val 1970"/>
                  <a:gd name="f43" fmla="val 2552"/>
                  <a:gd name="f44" fmla="val 3529"/>
                  <a:gd name="f45" fmla="val 4222"/>
                  <a:gd name="f46" fmla="val 4600"/>
                  <a:gd name="f47" fmla="val 1922"/>
                  <a:gd name="f48" fmla="val 4852"/>
                  <a:gd name="f49" fmla="val 5073"/>
                  <a:gd name="f50" fmla="val 3655"/>
                  <a:gd name="f51" fmla="val 5482"/>
                  <a:gd name="f52" fmla="val 3277"/>
                  <a:gd name="f53" fmla="val 2615"/>
                  <a:gd name="f54" fmla="val 2206"/>
                  <a:gd name="f55" fmla="*/ f0 1 5483"/>
                  <a:gd name="f56" fmla="*/ f1 1 5829"/>
                  <a:gd name="f57" fmla="val f2"/>
                  <a:gd name="f58" fmla="val f3"/>
                  <a:gd name="f59" fmla="val f4"/>
                  <a:gd name="f60" fmla="+- f59 0 f57"/>
                  <a:gd name="f61" fmla="+- f58 0 f57"/>
                  <a:gd name="f62" fmla="*/ f61 1 5483"/>
                  <a:gd name="f63" fmla="*/ f60 1 5829"/>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5483" h="5829">
                    <a:moveTo>
                      <a:pt x="f5" y="f6"/>
                    </a:moveTo>
                    <a:lnTo>
                      <a:pt x="f7" y="f8"/>
                    </a:lnTo>
                    <a:cubicBezTo>
                      <a:pt x="f9" y="f10"/>
                      <a:pt x="f11" y="f12"/>
                      <a:pt x="f13" y="f12"/>
                    </a:cubicBezTo>
                    <a:cubicBezTo>
                      <a:pt x="f14" y="f12"/>
                      <a:pt x="f15" y="f10"/>
                      <a:pt x="f16" y="f8"/>
                    </a:cubicBezTo>
                    <a:lnTo>
                      <a:pt x="f17" y="f18"/>
                    </a:lnTo>
                    <a:cubicBezTo>
                      <a:pt x="f19" y="f20"/>
                      <a:pt x="f21" y="f22"/>
                      <a:pt x="f23" y="f22"/>
                    </a:cubicBezTo>
                    <a:cubicBezTo>
                      <a:pt x="f24" y="f22"/>
                      <a:pt x="f25" y="f20"/>
                      <a:pt x="f26" y="f18"/>
                    </a:cubicBezTo>
                    <a:cubicBezTo>
                      <a:pt x="f27" y="f28"/>
                      <a:pt x="f27" y="f29"/>
                      <a:pt x="f26" y="f8"/>
                    </a:cubicBezTo>
                    <a:lnTo>
                      <a:pt x="f17" y="f7"/>
                    </a:lnTo>
                    <a:cubicBezTo>
                      <a:pt x="f30" y="f31"/>
                      <a:pt x="f30" y="f32"/>
                      <a:pt x="f17" y="f33"/>
                    </a:cubicBezTo>
                    <a:lnTo>
                      <a:pt x="f6" y="f5"/>
                    </a:lnTo>
                    <a:lnTo>
                      <a:pt x="f34" y="f35"/>
                    </a:lnTo>
                    <a:lnTo>
                      <a:pt x="f20" y="f36"/>
                    </a:lnTo>
                    <a:cubicBezTo>
                      <a:pt x="f37" y="f38"/>
                      <a:pt x="f39" y="f40"/>
                      <a:pt x="f41" y="f40"/>
                    </a:cubicBezTo>
                    <a:cubicBezTo>
                      <a:pt x="f7" y="f40"/>
                      <a:pt x="f42" y="f38"/>
                      <a:pt x="f33" y="f36"/>
                    </a:cubicBezTo>
                    <a:cubicBezTo>
                      <a:pt x="f43" y="f44"/>
                      <a:pt x="f43" y="f45"/>
                      <a:pt x="f33" y="f46"/>
                    </a:cubicBezTo>
                    <a:lnTo>
                      <a:pt x="f47" y="f48"/>
                    </a:lnTo>
                    <a:lnTo>
                      <a:pt x="f5" y="f4"/>
                    </a:lnTo>
                    <a:lnTo>
                      <a:pt x="f49" y="f50"/>
                    </a:lnTo>
                    <a:cubicBezTo>
                      <a:pt x="f51" y="f52"/>
                      <a:pt x="f51" y="f53"/>
                      <a:pt x="f49" y="f54"/>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2" name="Google Shape;10482;p74">
                <a:extLst>
                  <a:ext uri="{FF2B5EF4-FFF2-40B4-BE49-F238E27FC236}">
                    <a16:creationId xmlns:a16="http://schemas.microsoft.com/office/drawing/2014/main" id="{F42A5546-4C03-C449-17C4-2D72EECD0DC8}"/>
                  </a:ext>
                </a:extLst>
              </p:cNvPr>
              <p:cNvSpPr/>
              <p:nvPr/>
            </p:nvSpPr>
            <p:spPr>
              <a:xfrm>
                <a:off x="6574755" y="2262874"/>
                <a:ext cx="234507" cy="228554"/>
              </a:xfrm>
              <a:custGeom>
                <a:avLst/>
                <a:gdLst>
                  <a:gd name="f0" fmla="val w"/>
                  <a:gd name="f1" fmla="val h"/>
                  <a:gd name="f2" fmla="val 0"/>
                  <a:gd name="f3" fmla="val 5892"/>
                  <a:gd name="f4" fmla="val 5388"/>
                  <a:gd name="f5" fmla="val 2993"/>
                  <a:gd name="f6" fmla="val 2520"/>
                  <a:gd name="f7" fmla="val 473"/>
                  <a:gd name="f8" fmla="val 2741"/>
                  <a:gd name="f9" fmla="val 725"/>
                  <a:gd name="f10" fmla="val 3151"/>
                  <a:gd name="f11" fmla="val 1103"/>
                  <a:gd name="f12" fmla="val 1764"/>
                  <a:gd name="f13" fmla="val 2174"/>
                  <a:gd name="f14" fmla="val 2505"/>
                  <a:gd name="f15" fmla="val 2363"/>
                  <a:gd name="f16" fmla="val 2221"/>
                  <a:gd name="f17" fmla="val 2457"/>
                  <a:gd name="f18" fmla="val 1949"/>
                  <a:gd name="f19" fmla="val 1678"/>
                  <a:gd name="f20" fmla="val 1418"/>
                  <a:gd name="f21" fmla="val 1229"/>
                  <a:gd name="f22" fmla="val 977"/>
                  <a:gd name="f23" fmla="val 1922"/>
                  <a:gd name="f24" fmla="val 2930"/>
                  <a:gd name="f25" fmla="val 2205"/>
                  <a:gd name="f26" fmla="val 5072"/>
                  <a:gd name="f27" fmla="val 2394"/>
                  <a:gd name="f28" fmla="val 5293"/>
                  <a:gd name="f29" fmla="val 2678"/>
                  <a:gd name="f30" fmla="val 5387"/>
                  <a:gd name="f31" fmla="val 3214"/>
                  <a:gd name="f32" fmla="val 3497"/>
                  <a:gd name="f33" fmla="val 3686"/>
                  <a:gd name="f34" fmla="val 5891"/>
                  <a:gd name="f35" fmla="val 4663"/>
                  <a:gd name="f36" fmla="val 1701"/>
                  <a:gd name="f37" fmla="val 4568"/>
                  <a:gd name="f38" fmla="val 1575"/>
                  <a:gd name="f39" fmla="val 1355"/>
                  <a:gd name="f40" fmla="val 5167"/>
                  <a:gd name="f41" fmla="val 756"/>
                  <a:gd name="f42" fmla="val 5261"/>
                  <a:gd name="f43" fmla="val 630"/>
                  <a:gd name="f44" fmla="val 410"/>
                  <a:gd name="f45" fmla="val 284"/>
                  <a:gd name="f46" fmla="val 5104"/>
                  <a:gd name="f47" fmla="val 221"/>
                  <a:gd name="f48" fmla="val 5009"/>
                  <a:gd name="f49" fmla="val 189"/>
                  <a:gd name="f50" fmla="val 4915"/>
                  <a:gd name="f51" fmla="val 4820"/>
                  <a:gd name="f52" fmla="val 4726"/>
                  <a:gd name="f53" fmla="val 4190"/>
                  <a:gd name="f54" fmla="val 4143"/>
                  <a:gd name="f55" fmla="val 819"/>
                  <a:gd name="f56" fmla="val 4056"/>
                  <a:gd name="f57" fmla="val 851"/>
                  <a:gd name="f58" fmla="val 3966"/>
                  <a:gd name="f59" fmla="val 3875"/>
                  <a:gd name="f60" fmla="val 3781"/>
                  <a:gd name="f61" fmla="val 3718"/>
                  <a:gd name="f62" fmla="*/ f0 1 5892"/>
                  <a:gd name="f63" fmla="*/ f1 1 5388"/>
                  <a:gd name="f64" fmla="val f2"/>
                  <a:gd name="f65" fmla="val f3"/>
                  <a:gd name="f66" fmla="val f4"/>
                  <a:gd name="f67" fmla="+- f66 0 f64"/>
                  <a:gd name="f68" fmla="+- f65 0 f64"/>
                  <a:gd name="f69" fmla="*/ f68 1 5892"/>
                  <a:gd name="f70" fmla="*/ f67 1 5388"/>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5892" h="5388">
                    <a:moveTo>
                      <a:pt x="f5" y="f2"/>
                    </a:moveTo>
                    <a:lnTo>
                      <a:pt x="f6" y="f7"/>
                    </a:lnTo>
                    <a:lnTo>
                      <a:pt x="f8" y="f9"/>
                    </a:lnTo>
                    <a:cubicBezTo>
                      <a:pt x="f10" y="f11"/>
                      <a:pt x="f10" y="f12"/>
                      <a:pt x="f8" y="f13"/>
                    </a:cubicBezTo>
                    <a:cubicBezTo>
                      <a:pt x="f14" y="f15"/>
                      <a:pt x="f16" y="f17"/>
                      <a:pt x="f18" y="f17"/>
                    </a:cubicBezTo>
                    <a:cubicBezTo>
                      <a:pt x="f19" y="f17"/>
                      <a:pt x="f20" y="f15"/>
                      <a:pt x="f21" y="f13"/>
                    </a:cubicBezTo>
                    <a:lnTo>
                      <a:pt x="f22" y="f23"/>
                    </a:lnTo>
                    <a:lnTo>
                      <a:pt x="f2" y="f24"/>
                    </a:lnTo>
                    <a:lnTo>
                      <a:pt x="f25" y="f26"/>
                    </a:lnTo>
                    <a:cubicBezTo>
                      <a:pt x="f27" y="f28"/>
                      <a:pt x="f29" y="f30"/>
                      <a:pt x="f24" y="f30"/>
                    </a:cubicBezTo>
                    <a:cubicBezTo>
                      <a:pt x="f31" y="f30"/>
                      <a:pt x="f32" y="f28"/>
                      <a:pt x="f33" y="f26"/>
                    </a:cubicBezTo>
                    <a:lnTo>
                      <a:pt x="f34" y="f24"/>
                    </a:lnTo>
                    <a:lnTo>
                      <a:pt x="f35" y="f36"/>
                    </a:lnTo>
                    <a:cubicBezTo>
                      <a:pt x="f37" y="f38"/>
                      <a:pt x="f37" y="f39"/>
                      <a:pt x="f35" y="f21"/>
                    </a:cubicBezTo>
                    <a:lnTo>
                      <a:pt x="f40" y="f41"/>
                    </a:lnTo>
                    <a:cubicBezTo>
                      <a:pt x="f42" y="f43"/>
                      <a:pt x="f42" y="f44"/>
                      <a:pt x="f40" y="f45"/>
                    </a:cubicBezTo>
                    <a:cubicBezTo>
                      <a:pt x="f46" y="f47"/>
                      <a:pt x="f48" y="f49"/>
                      <a:pt x="f50" y="f49"/>
                    </a:cubicBezTo>
                    <a:cubicBezTo>
                      <a:pt x="f51" y="f49"/>
                      <a:pt x="f52" y="f47"/>
                      <a:pt x="f35" y="f45"/>
                    </a:cubicBezTo>
                    <a:lnTo>
                      <a:pt x="f53" y="f41"/>
                    </a:lnTo>
                    <a:cubicBezTo>
                      <a:pt x="f54" y="f55"/>
                      <a:pt x="f56" y="f57"/>
                      <a:pt x="f58" y="f57"/>
                    </a:cubicBezTo>
                    <a:cubicBezTo>
                      <a:pt x="f59" y="f57"/>
                      <a:pt x="f60" y="f55"/>
                      <a:pt x="f61" y="f41"/>
                    </a:cubicBez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03" name="Google Shape;10101;p74">
              <a:extLst>
                <a:ext uri="{FF2B5EF4-FFF2-40B4-BE49-F238E27FC236}">
                  <a16:creationId xmlns:a16="http://schemas.microsoft.com/office/drawing/2014/main" id="{65C5CBD0-9238-656D-3475-3AB4223CE55B}"/>
                </a:ext>
              </a:extLst>
            </p:cNvPr>
            <p:cNvGrpSpPr/>
            <p:nvPr/>
          </p:nvGrpSpPr>
          <p:grpSpPr>
            <a:xfrm>
              <a:off x="8538447" y="4166509"/>
              <a:ext cx="327931" cy="324163"/>
              <a:chOff x="8538447" y="4166509"/>
              <a:chExt cx="327931" cy="324163"/>
            </a:xfrm>
          </p:grpSpPr>
          <p:sp>
            <p:nvSpPr>
              <p:cNvPr id="204" name="Google Shape;10102;p74">
                <a:extLst>
                  <a:ext uri="{FF2B5EF4-FFF2-40B4-BE49-F238E27FC236}">
                    <a16:creationId xmlns:a16="http://schemas.microsoft.com/office/drawing/2014/main" id="{64B3B0DD-75BB-AE32-F768-6D05B8D47F44}"/>
                  </a:ext>
                </a:extLst>
              </p:cNvPr>
              <p:cNvSpPr/>
              <p:nvPr/>
            </p:nvSpPr>
            <p:spPr>
              <a:xfrm>
                <a:off x="8643795" y="4252526"/>
                <a:ext cx="222583" cy="238146"/>
              </a:xfrm>
              <a:custGeom>
                <a:avLst/>
                <a:gdLst>
                  <a:gd name="f0" fmla="val w"/>
                  <a:gd name="f1" fmla="val h"/>
                  <a:gd name="f2" fmla="val 0"/>
                  <a:gd name="f3" fmla="val 8255"/>
                  <a:gd name="f4" fmla="val 8287"/>
                  <a:gd name="f5" fmla="val 4128"/>
                  <a:gd name="f6" fmla="val 1229"/>
                  <a:gd name="f7" fmla="val 4348"/>
                  <a:gd name="f8" fmla="val 4506"/>
                  <a:gd name="f9" fmla="val 1418"/>
                  <a:gd name="f10" fmla="val 1670"/>
                  <a:gd name="f11" fmla="val 1922"/>
                  <a:gd name="f12" fmla="val 4978"/>
                  <a:gd name="f13" fmla="val 2080"/>
                  <a:gd name="f14" fmla="val 5356"/>
                  <a:gd name="f15" fmla="val 2552"/>
                  <a:gd name="f16" fmla="val 3119"/>
                  <a:gd name="f17" fmla="val 3340"/>
                  <a:gd name="f18" fmla="val 5136"/>
                  <a:gd name="f19" fmla="val 3498"/>
                  <a:gd name="f20" fmla="val 4947"/>
                  <a:gd name="f21" fmla="val 4726"/>
                  <a:gd name="f22" fmla="val 3308"/>
                  <a:gd name="f23" fmla="val 2867"/>
                  <a:gd name="f24" fmla="val 4317"/>
                  <a:gd name="f25" fmla="val 2710"/>
                  <a:gd name="f26" fmla="val 3939"/>
                  <a:gd name="f27" fmla="val 3687"/>
                  <a:gd name="f28" fmla="val 2930"/>
                  <a:gd name="f29" fmla="val 3718"/>
                  <a:gd name="f30" fmla="val 4033"/>
                  <a:gd name="f31" fmla="val 3592"/>
                  <a:gd name="f32" fmla="val 4411"/>
                  <a:gd name="f33" fmla="val 3813"/>
                  <a:gd name="f34" fmla="val 4821"/>
                  <a:gd name="f35" fmla="val 5388"/>
                  <a:gd name="f36" fmla="val 4537"/>
                  <a:gd name="f37" fmla="val 5199"/>
                  <a:gd name="f38" fmla="val 5766"/>
                  <a:gd name="f39" fmla="val 5041"/>
                  <a:gd name="f40" fmla="val 6175"/>
                  <a:gd name="f41" fmla="val 4569"/>
                  <a:gd name="f42" fmla="val 6396"/>
                  <a:gd name="f43" fmla="val 6648"/>
                  <a:gd name="f44" fmla="val 6900"/>
                  <a:gd name="f45" fmla="val 7089"/>
                  <a:gd name="f46" fmla="val 4159"/>
                  <a:gd name="f47" fmla="val 3970"/>
                  <a:gd name="f48" fmla="val 3245"/>
                  <a:gd name="f49" fmla="val 6238"/>
                  <a:gd name="f50" fmla="val 2899"/>
                  <a:gd name="f51" fmla="val 3088"/>
                  <a:gd name="f52" fmla="val 5010"/>
                  <a:gd name="f53" fmla="val 5451"/>
                  <a:gd name="f54" fmla="val 3876"/>
                  <a:gd name="f55" fmla="val 5608"/>
                  <a:gd name="f56" fmla="val 4191"/>
                  <a:gd name="f57" fmla="val 3844"/>
                  <a:gd name="f58" fmla="val 3403"/>
                  <a:gd name="f59" fmla="val 3781"/>
                  <a:gd name="f60" fmla="val 3214"/>
                  <a:gd name="f61" fmla="val 2143"/>
                  <a:gd name="f62" fmla="val 1828"/>
                  <a:gd name="f63" fmla="val 1859"/>
                  <a:gd name="f64" fmla="val 6427"/>
                  <a:gd name="f65" fmla="val 8286"/>
                  <a:gd name="f66" fmla="*/ f0 1 8255"/>
                  <a:gd name="f67" fmla="*/ f1 1 8287"/>
                  <a:gd name="f68" fmla="val f2"/>
                  <a:gd name="f69" fmla="val f3"/>
                  <a:gd name="f70" fmla="val f4"/>
                  <a:gd name="f71" fmla="+- f70 0 f68"/>
                  <a:gd name="f72" fmla="+- f69 0 f68"/>
                  <a:gd name="f73" fmla="*/ f72 1 8255"/>
                  <a:gd name="f74" fmla="*/ f71 1 8287"/>
                  <a:gd name="f75" fmla="*/ f68 1 f73"/>
                  <a:gd name="f76" fmla="*/ f69 1 f73"/>
                  <a:gd name="f77" fmla="*/ f68 1 f74"/>
                  <a:gd name="f78" fmla="*/ f70 1 f74"/>
                  <a:gd name="f79" fmla="*/ f75 f66 1"/>
                  <a:gd name="f80" fmla="*/ f76 f66 1"/>
                  <a:gd name="f81" fmla="*/ f78 f67 1"/>
                  <a:gd name="f82" fmla="*/ f77 f67 1"/>
                </a:gdLst>
                <a:ahLst/>
                <a:cxnLst>
                  <a:cxn ang="3cd4">
                    <a:pos x="hc" y="t"/>
                  </a:cxn>
                  <a:cxn ang="0">
                    <a:pos x="r" y="vc"/>
                  </a:cxn>
                  <a:cxn ang="cd4">
                    <a:pos x="hc" y="b"/>
                  </a:cxn>
                  <a:cxn ang="cd2">
                    <a:pos x="l" y="vc"/>
                  </a:cxn>
                </a:cxnLst>
                <a:rect l="f79" t="f82" r="f80" b="f81"/>
                <a:pathLst>
                  <a:path w="8255" h="8287">
                    <a:moveTo>
                      <a:pt x="f5" y="f6"/>
                    </a:moveTo>
                    <a:cubicBezTo>
                      <a:pt x="f7" y="f6"/>
                      <a:pt x="f8" y="f9"/>
                      <a:pt x="f8" y="f10"/>
                    </a:cubicBezTo>
                    <a:lnTo>
                      <a:pt x="f8" y="f11"/>
                    </a:lnTo>
                    <a:cubicBezTo>
                      <a:pt x="f12" y="f13"/>
                      <a:pt x="f14" y="f15"/>
                      <a:pt x="f14" y="f16"/>
                    </a:cubicBezTo>
                    <a:cubicBezTo>
                      <a:pt x="f14" y="f17"/>
                      <a:pt x="f18" y="f19"/>
                      <a:pt x="f20" y="f19"/>
                    </a:cubicBezTo>
                    <a:cubicBezTo>
                      <a:pt x="f21" y="f19"/>
                      <a:pt x="f8" y="f22"/>
                      <a:pt x="f8" y="f16"/>
                    </a:cubicBezTo>
                    <a:cubicBezTo>
                      <a:pt x="f8" y="f23"/>
                      <a:pt x="f24" y="f25"/>
                      <a:pt x="f5" y="f25"/>
                    </a:cubicBezTo>
                    <a:cubicBezTo>
                      <a:pt x="f26" y="f25"/>
                      <a:pt x="f27" y="f28"/>
                      <a:pt x="f27" y="f16"/>
                    </a:cubicBezTo>
                    <a:cubicBezTo>
                      <a:pt x="f29" y="f17"/>
                      <a:pt x="f30" y="f31"/>
                      <a:pt x="f32" y="f33"/>
                    </a:cubicBezTo>
                    <a:cubicBezTo>
                      <a:pt x="f34" y="f5"/>
                      <a:pt x="f35" y="f36"/>
                      <a:pt x="f35" y="f37"/>
                    </a:cubicBezTo>
                    <a:cubicBezTo>
                      <a:pt x="f35" y="f38"/>
                      <a:pt x="f39" y="f40"/>
                      <a:pt x="f41" y="f42"/>
                    </a:cubicBezTo>
                    <a:lnTo>
                      <a:pt x="f41" y="f43"/>
                    </a:lnTo>
                    <a:cubicBezTo>
                      <a:pt x="f41" y="f44"/>
                      <a:pt x="f7" y="f45"/>
                      <a:pt x="f46" y="f45"/>
                    </a:cubicBezTo>
                    <a:cubicBezTo>
                      <a:pt x="f47" y="f45"/>
                      <a:pt x="f29" y="f44"/>
                      <a:pt x="f29" y="f43"/>
                    </a:cubicBezTo>
                    <a:lnTo>
                      <a:pt x="f29" y="f42"/>
                    </a:lnTo>
                    <a:cubicBezTo>
                      <a:pt x="f48" y="f49"/>
                      <a:pt x="f50" y="f38"/>
                      <a:pt x="f50" y="f37"/>
                    </a:cubicBezTo>
                    <a:cubicBezTo>
                      <a:pt x="f50" y="f12"/>
                      <a:pt x="f51" y="f34"/>
                      <a:pt x="f22" y="f34"/>
                    </a:cubicBezTo>
                    <a:cubicBezTo>
                      <a:pt x="f19" y="f34"/>
                      <a:pt x="f27" y="f52"/>
                      <a:pt x="f27" y="f37"/>
                    </a:cubicBezTo>
                    <a:cubicBezTo>
                      <a:pt x="f27" y="f53"/>
                      <a:pt x="f54" y="f55"/>
                      <a:pt x="f5" y="f55"/>
                    </a:cubicBezTo>
                    <a:cubicBezTo>
                      <a:pt x="f7" y="f55"/>
                      <a:pt x="f8" y="f35"/>
                      <a:pt x="f8" y="f37"/>
                    </a:cubicBezTo>
                    <a:cubicBezTo>
                      <a:pt x="f8" y="f12"/>
                      <a:pt x="f56" y="f21"/>
                      <a:pt x="f57" y="f8"/>
                    </a:cubicBezTo>
                    <a:cubicBezTo>
                      <a:pt x="f58" y="f56"/>
                      <a:pt x="f23" y="f59"/>
                      <a:pt x="f23" y="f16"/>
                    </a:cubicBezTo>
                    <a:cubicBezTo>
                      <a:pt x="f23" y="f15"/>
                      <a:pt x="f60" y="f61"/>
                      <a:pt x="f27" y="f11"/>
                    </a:cubicBezTo>
                    <a:lnTo>
                      <a:pt x="f27" y="f10"/>
                    </a:lnTo>
                    <a:cubicBezTo>
                      <a:pt x="f27" y="f9"/>
                      <a:pt x="f54" y="f6"/>
                      <a:pt x="f5" y="f6"/>
                    </a:cubicBezTo>
                    <a:close/>
                    <a:moveTo>
                      <a:pt x="f5" y="f2"/>
                    </a:moveTo>
                    <a:cubicBezTo>
                      <a:pt x="f62" y="f2"/>
                      <a:pt x="f2" y="f63"/>
                      <a:pt x="f2" y="f5"/>
                    </a:cubicBezTo>
                    <a:cubicBezTo>
                      <a:pt x="f2" y="f64"/>
                      <a:pt x="f62" y="f65"/>
                      <a:pt x="f5" y="f65"/>
                    </a:cubicBezTo>
                    <a:cubicBezTo>
                      <a:pt x="f42" y="f65"/>
                      <a:pt x="f3" y="f64"/>
                      <a:pt x="f3" y="f5"/>
                    </a:cubicBezTo>
                    <a:cubicBezTo>
                      <a:pt x="f3" y="f63"/>
                      <a:pt x="f42"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5" name="Google Shape;10103;p74">
                <a:extLst>
                  <a:ext uri="{FF2B5EF4-FFF2-40B4-BE49-F238E27FC236}">
                    <a16:creationId xmlns:a16="http://schemas.microsoft.com/office/drawing/2014/main" id="{85F67ABC-C832-0D20-A987-5B3E663AE31B}"/>
                  </a:ext>
                </a:extLst>
              </p:cNvPr>
              <p:cNvSpPr/>
              <p:nvPr/>
            </p:nvSpPr>
            <p:spPr>
              <a:xfrm>
                <a:off x="8539307" y="4166509"/>
                <a:ext cx="172455" cy="86035"/>
              </a:xfrm>
              <a:custGeom>
                <a:avLst/>
                <a:gdLst>
                  <a:gd name="f0" fmla="val w"/>
                  <a:gd name="f1" fmla="val h"/>
                  <a:gd name="f2" fmla="val 0"/>
                  <a:gd name="f3" fmla="val 6396"/>
                  <a:gd name="f4" fmla="val 2994"/>
                  <a:gd name="f5" fmla="val 3214"/>
                  <a:gd name="f6" fmla="val 1"/>
                  <a:gd name="f7" fmla="val 1450"/>
                  <a:gd name="f8" fmla="val 662"/>
                  <a:gd name="f9" fmla="val 1513"/>
                  <a:gd name="f10" fmla="val 2332"/>
                  <a:gd name="f11" fmla="val 2993"/>
                  <a:gd name="f12" fmla="val 4947"/>
                  <a:gd name="f13" fmla="*/ f0 1 6396"/>
                  <a:gd name="f14" fmla="*/ f1 1 2994"/>
                  <a:gd name="f15" fmla="val f2"/>
                  <a:gd name="f16" fmla="val f3"/>
                  <a:gd name="f17" fmla="val f4"/>
                  <a:gd name="f18" fmla="+- f17 0 f15"/>
                  <a:gd name="f19" fmla="+- f16 0 f15"/>
                  <a:gd name="f20" fmla="*/ f19 1 6396"/>
                  <a:gd name="f21" fmla="*/ f18 1 2994"/>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6396" h="2994">
                    <a:moveTo>
                      <a:pt x="f5" y="f6"/>
                    </a:moveTo>
                    <a:cubicBezTo>
                      <a:pt x="f7" y="f6"/>
                      <a:pt x="f2" y="f8"/>
                      <a:pt x="f2" y="f9"/>
                    </a:cubicBezTo>
                    <a:cubicBezTo>
                      <a:pt x="f2" y="f10"/>
                      <a:pt x="f7" y="f11"/>
                      <a:pt x="f5" y="f11"/>
                    </a:cubicBezTo>
                    <a:cubicBezTo>
                      <a:pt x="f12" y="f11"/>
                      <a:pt x="f3" y="f10"/>
                      <a:pt x="f3" y="f9"/>
                    </a:cubicBezTo>
                    <a:cubicBezTo>
                      <a:pt x="f3" y="f8"/>
                      <a:pt x="f1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6" name="Google Shape;10104;p74">
                <a:extLst>
                  <a:ext uri="{FF2B5EF4-FFF2-40B4-BE49-F238E27FC236}">
                    <a16:creationId xmlns:a16="http://schemas.microsoft.com/office/drawing/2014/main" id="{0E13084E-5368-599B-28C0-1AFD92D611A9}"/>
                  </a:ext>
                </a:extLst>
              </p:cNvPr>
              <p:cNvSpPr/>
              <p:nvPr/>
            </p:nvSpPr>
            <p:spPr>
              <a:xfrm>
                <a:off x="8539307" y="4256138"/>
                <a:ext cx="118936" cy="68826"/>
              </a:xfrm>
              <a:custGeom>
                <a:avLst/>
                <a:gdLst>
                  <a:gd name="f0" fmla="val w"/>
                  <a:gd name="f1" fmla="val h"/>
                  <a:gd name="f2" fmla="val 0"/>
                  <a:gd name="f3" fmla="val 4411"/>
                  <a:gd name="f4" fmla="val 2395"/>
                  <a:gd name="f5" fmla="val 1135"/>
                  <a:gd name="f6" fmla="val 1450"/>
                  <a:gd name="f7" fmla="val 347"/>
                  <a:gd name="f8" fmla="val 1765"/>
                  <a:gd name="f9" fmla="val 882"/>
                  <a:gd name="f10" fmla="val 2017"/>
                  <a:gd name="f11" fmla="val 1355"/>
                  <a:gd name="f12" fmla="val 2237"/>
                  <a:gd name="f13" fmla="val 2332"/>
                  <a:gd name="f14" fmla="val 3151"/>
                  <a:gd name="f15" fmla="val 3308"/>
                  <a:gd name="f16" fmla="val 3560"/>
                  <a:gd name="f17" fmla="val 1733"/>
                  <a:gd name="f18" fmla="val 3907"/>
                  <a:gd name="f19" fmla="val 631"/>
                  <a:gd name="f20" fmla="val 4033"/>
                  <a:gd name="f21" fmla="val 694"/>
                  <a:gd name="f22" fmla="val 3623"/>
                  <a:gd name="f23" fmla="val 757"/>
                  <a:gd name="f24" fmla="val 3182"/>
                  <a:gd name="f25" fmla="val 2363"/>
                  <a:gd name="f26" fmla="val 1261"/>
                  <a:gd name="f27" fmla="val 599"/>
                  <a:gd name="f28" fmla="val 567"/>
                  <a:gd name="f29" fmla="val 316"/>
                  <a:gd name="f30" fmla="val 221"/>
                  <a:gd name="f31" fmla="val 158"/>
                  <a:gd name="f32" fmla="val 127"/>
                  <a:gd name="f33" fmla="*/ f0 1 4411"/>
                  <a:gd name="f34" fmla="*/ f1 1 2395"/>
                  <a:gd name="f35" fmla="val f2"/>
                  <a:gd name="f36" fmla="val f3"/>
                  <a:gd name="f37" fmla="val f4"/>
                  <a:gd name="f38" fmla="+- f37 0 f35"/>
                  <a:gd name="f39" fmla="+- f36 0 f35"/>
                  <a:gd name="f40" fmla="*/ f39 1 4411"/>
                  <a:gd name="f41" fmla="*/ f38 1 2395"/>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4411" h="2395">
                    <a:moveTo>
                      <a:pt x="f2" y="f2"/>
                    </a:moveTo>
                    <a:lnTo>
                      <a:pt x="f2" y="f5"/>
                    </a:lnTo>
                    <a:cubicBezTo>
                      <a:pt x="f2" y="f6"/>
                      <a:pt x="f7" y="f8"/>
                      <a:pt x="f9" y="f10"/>
                    </a:cubicBezTo>
                    <a:cubicBezTo>
                      <a:pt x="f11" y="f12"/>
                      <a:pt x="f13" y="f4"/>
                      <a:pt x="f14" y="f4"/>
                    </a:cubicBezTo>
                    <a:lnTo>
                      <a:pt x="f15" y="f4"/>
                    </a:lnTo>
                    <a:cubicBezTo>
                      <a:pt x="f16" y="f17"/>
                      <a:pt x="f18" y="f5"/>
                      <a:pt x="f3" y="f19"/>
                    </a:cubicBezTo>
                    <a:lnTo>
                      <a:pt x="f3" y="f19"/>
                    </a:lnTo>
                    <a:cubicBezTo>
                      <a:pt x="f20" y="f21"/>
                      <a:pt x="f22" y="f23"/>
                      <a:pt x="f24" y="f23"/>
                    </a:cubicBezTo>
                    <a:cubicBezTo>
                      <a:pt x="f25" y="f23"/>
                      <a:pt x="f26" y="f27"/>
                      <a:pt x="f28" y="f29"/>
                    </a:cubicBezTo>
                    <a:cubicBezTo>
                      <a:pt x="f7" y="f30"/>
                      <a:pt x="f31" y="f32"/>
                      <a:pt x="f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7" name="Google Shape;10105;p74">
                <a:extLst>
                  <a:ext uri="{FF2B5EF4-FFF2-40B4-BE49-F238E27FC236}">
                    <a16:creationId xmlns:a16="http://schemas.microsoft.com/office/drawing/2014/main" id="{CEE6AF3C-2F81-DEB6-8614-575599900B0C}"/>
                  </a:ext>
                </a:extLst>
              </p:cNvPr>
              <p:cNvSpPr/>
              <p:nvPr/>
            </p:nvSpPr>
            <p:spPr>
              <a:xfrm>
                <a:off x="8539307" y="4397386"/>
                <a:ext cx="114702" cy="68826"/>
              </a:xfrm>
              <a:custGeom>
                <a:avLst/>
                <a:gdLst>
                  <a:gd name="f0" fmla="val w"/>
                  <a:gd name="f1" fmla="val h"/>
                  <a:gd name="f2" fmla="val 0"/>
                  <a:gd name="f3" fmla="val 4254"/>
                  <a:gd name="f4" fmla="val 2395"/>
                  <a:gd name="f5" fmla="val 1197"/>
                  <a:gd name="f6" fmla="val 1701"/>
                  <a:gd name="f7" fmla="val 1355"/>
                  <a:gd name="f8" fmla="val 3182"/>
                  <a:gd name="f9" fmla="val 3560"/>
                  <a:gd name="f10" fmla="val 3907"/>
                  <a:gd name="f11" fmla="val 2363"/>
                  <a:gd name="f12" fmla="val 2332"/>
                  <a:gd name="f13" fmla="val 3875"/>
                  <a:gd name="f14" fmla="val 1859"/>
                  <a:gd name="f15" fmla="val 3340"/>
                  <a:gd name="f16" fmla="val 756"/>
                  <a:gd name="f17" fmla="val 1261"/>
                  <a:gd name="f18" fmla="val 599"/>
                  <a:gd name="f19" fmla="val 567"/>
                  <a:gd name="f20" fmla="val 315"/>
                  <a:gd name="f21" fmla="val 347"/>
                  <a:gd name="f22" fmla="val 252"/>
                  <a:gd name="f23" fmla="val 158"/>
                  <a:gd name="f24" fmla="val 126"/>
                  <a:gd name="f25" fmla="*/ f0 1 4254"/>
                  <a:gd name="f26" fmla="*/ f1 1 2395"/>
                  <a:gd name="f27" fmla="val f2"/>
                  <a:gd name="f28" fmla="val f3"/>
                  <a:gd name="f29" fmla="val f4"/>
                  <a:gd name="f30" fmla="+- f29 0 f27"/>
                  <a:gd name="f31" fmla="+- f28 0 f27"/>
                  <a:gd name="f32" fmla="*/ f31 1 4254"/>
                  <a:gd name="f33" fmla="*/ f30 1 2395"/>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4254" h="2395">
                    <a:moveTo>
                      <a:pt x="f2" y="f2"/>
                    </a:moveTo>
                    <a:lnTo>
                      <a:pt x="f2" y="f5"/>
                    </a:lnTo>
                    <a:cubicBezTo>
                      <a:pt x="f2" y="f6"/>
                      <a:pt x="f7" y="f4"/>
                      <a:pt x="f8" y="f4"/>
                    </a:cubicBezTo>
                    <a:cubicBezTo>
                      <a:pt x="f9" y="f4"/>
                      <a:pt x="f10" y="f11"/>
                      <a:pt x="f3" y="f12"/>
                    </a:cubicBezTo>
                    <a:cubicBezTo>
                      <a:pt x="f13" y="f14"/>
                      <a:pt x="f9" y="f7"/>
                      <a:pt x="f15" y="f16"/>
                    </a:cubicBezTo>
                    <a:lnTo>
                      <a:pt x="f8" y="f16"/>
                    </a:lnTo>
                    <a:cubicBezTo>
                      <a:pt x="f11" y="f16"/>
                      <a:pt x="f17" y="f18"/>
                      <a:pt x="f19" y="f20"/>
                    </a:cubicBezTo>
                    <a:cubicBezTo>
                      <a:pt x="f21" y="f22"/>
                      <a:pt x="f23" y="f24"/>
                      <a:pt x="f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8" name="Google Shape;10106;p74">
                <a:extLst>
                  <a:ext uri="{FF2B5EF4-FFF2-40B4-BE49-F238E27FC236}">
                    <a16:creationId xmlns:a16="http://schemas.microsoft.com/office/drawing/2014/main" id="{5CE9B559-357C-0832-57CE-06B4A76A6918}"/>
                  </a:ext>
                </a:extLst>
              </p:cNvPr>
              <p:cNvSpPr/>
              <p:nvPr/>
            </p:nvSpPr>
            <p:spPr>
              <a:xfrm>
                <a:off x="8538447" y="4326748"/>
                <a:ext cx="84124" cy="69741"/>
              </a:xfrm>
              <a:custGeom>
                <a:avLst/>
                <a:gdLst>
                  <a:gd name="f0" fmla="val w"/>
                  <a:gd name="f1" fmla="val h"/>
                  <a:gd name="f2" fmla="val 0"/>
                  <a:gd name="f3" fmla="val 3120"/>
                  <a:gd name="f4" fmla="val 2427"/>
                  <a:gd name="f5" fmla="val 1"/>
                  <a:gd name="f6" fmla="val 1167"/>
                  <a:gd name="f7" fmla="val 32"/>
                  <a:gd name="f8" fmla="val 1482"/>
                  <a:gd name="f9" fmla="val 379"/>
                  <a:gd name="f10" fmla="val 1797"/>
                  <a:gd name="f11" fmla="val 914"/>
                  <a:gd name="f12" fmla="val 2017"/>
                  <a:gd name="f13" fmla="val 1387"/>
                  <a:gd name="f14" fmla="val 2238"/>
                  <a:gd name="f15" fmla="val 2332"/>
                  <a:gd name="f16" fmla="val 2395"/>
                  <a:gd name="f17" fmla="val 3057"/>
                  <a:gd name="f18" fmla="val 2143"/>
                  <a:gd name="f19" fmla="val 3025"/>
                  <a:gd name="f20" fmla="val 1860"/>
                  <a:gd name="f21" fmla="val 1608"/>
                  <a:gd name="f22" fmla="val 1324"/>
                  <a:gd name="f23" fmla="val 3088"/>
                  <a:gd name="f24" fmla="val 1041"/>
                  <a:gd name="f25" fmla="val 757"/>
                  <a:gd name="f26" fmla="val 1230"/>
                  <a:gd name="f27" fmla="val 599"/>
                  <a:gd name="f28" fmla="val 536"/>
                  <a:gd name="f29" fmla="val 316"/>
                  <a:gd name="f30" fmla="val 347"/>
                  <a:gd name="f31" fmla="val 253"/>
                  <a:gd name="f32" fmla="val 158"/>
                  <a:gd name="f33" fmla="val 127"/>
                  <a:gd name="f34" fmla="*/ f0 1 3120"/>
                  <a:gd name="f35" fmla="*/ f1 1 2427"/>
                  <a:gd name="f36" fmla="val f2"/>
                  <a:gd name="f37" fmla="val f3"/>
                  <a:gd name="f38" fmla="val f4"/>
                  <a:gd name="f39" fmla="+- f38 0 f36"/>
                  <a:gd name="f40" fmla="+- f37 0 f36"/>
                  <a:gd name="f41" fmla="*/ f40 1 3120"/>
                  <a:gd name="f42" fmla="*/ f39 1 2427"/>
                  <a:gd name="f43" fmla="*/ f36 1 f41"/>
                  <a:gd name="f44" fmla="*/ f37 1 f41"/>
                  <a:gd name="f45" fmla="*/ f36 1 f42"/>
                  <a:gd name="f46" fmla="*/ f38 1 f42"/>
                  <a:gd name="f47" fmla="*/ f43 f34 1"/>
                  <a:gd name="f48" fmla="*/ f44 f34 1"/>
                  <a:gd name="f49" fmla="*/ f46 f35 1"/>
                  <a:gd name="f50" fmla="*/ f45 f35 1"/>
                </a:gdLst>
                <a:ahLst/>
                <a:cxnLst>
                  <a:cxn ang="3cd4">
                    <a:pos x="hc" y="t"/>
                  </a:cxn>
                  <a:cxn ang="0">
                    <a:pos x="r" y="vc"/>
                  </a:cxn>
                  <a:cxn ang="cd4">
                    <a:pos x="hc" y="b"/>
                  </a:cxn>
                  <a:cxn ang="cd2">
                    <a:pos x="l" y="vc"/>
                  </a:cxn>
                </a:cxnLst>
                <a:rect l="f47" t="f50" r="f48" b="f49"/>
                <a:pathLst>
                  <a:path w="3120" h="2427">
                    <a:moveTo>
                      <a:pt x="f5" y="f5"/>
                    </a:moveTo>
                    <a:lnTo>
                      <a:pt x="f5" y="f6"/>
                    </a:lnTo>
                    <a:lnTo>
                      <a:pt x="f7" y="f6"/>
                    </a:lnTo>
                    <a:cubicBezTo>
                      <a:pt x="f7" y="f8"/>
                      <a:pt x="f9" y="f10"/>
                      <a:pt x="f11" y="f12"/>
                    </a:cubicBezTo>
                    <a:cubicBezTo>
                      <a:pt x="f13" y="f14"/>
                      <a:pt x="f15" y="f16"/>
                      <a:pt x="f3" y="f4"/>
                    </a:cubicBezTo>
                    <a:cubicBezTo>
                      <a:pt x="f17" y="f18"/>
                      <a:pt x="f19" y="f20"/>
                      <a:pt x="f19" y="f21"/>
                    </a:cubicBezTo>
                    <a:cubicBezTo>
                      <a:pt x="f19" y="f22"/>
                      <a:pt x="f23" y="f24"/>
                      <a:pt x="f3" y="f25"/>
                    </a:cubicBezTo>
                    <a:cubicBezTo>
                      <a:pt x="f15" y="f25"/>
                      <a:pt x="f26" y="f27"/>
                      <a:pt x="f28" y="f29"/>
                    </a:cubicBezTo>
                    <a:cubicBezTo>
                      <a:pt x="f30" y="f31"/>
                      <a:pt x="f32" y="f33"/>
                      <a:pt x="f5"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09" name="Google Shape;10125;p74">
              <a:extLst>
                <a:ext uri="{FF2B5EF4-FFF2-40B4-BE49-F238E27FC236}">
                  <a16:creationId xmlns:a16="http://schemas.microsoft.com/office/drawing/2014/main" id="{9AF30F08-DF4E-59BF-82EB-6266C8E1BEBA}"/>
                </a:ext>
              </a:extLst>
            </p:cNvPr>
            <p:cNvGrpSpPr/>
            <p:nvPr/>
          </p:nvGrpSpPr>
          <p:grpSpPr>
            <a:xfrm>
              <a:off x="7810036" y="1314139"/>
              <a:ext cx="445504" cy="476017"/>
              <a:chOff x="7810036" y="1314139"/>
              <a:chExt cx="445504" cy="476017"/>
            </a:xfrm>
          </p:grpSpPr>
          <p:sp>
            <p:nvSpPr>
              <p:cNvPr id="210" name="Google Shape;10126;p74">
                <a:extLst>
                  <a:ext uri="{FF2B5EF4-FFF2-40B4-BE49-F238E27FC236}">
                    <a16:creationId xmlns:a16="http://schemas.microsoft.com/office/drawing/2014/main" id="{16A7A32C-4C6C-D2A2-B4BB-77D4B6923E99}"/>
                  </a:ext>
                </a:extLst>
              </p:cNvPr>
              <p:cNvSpPr/>
              <p:nvPr/>
            </p:nvSpPr>
            <p:spPr>
              <a:xfrm>
                <a:off x="7901120" y="1573453"/>
                <a:ext cx="262213" cy="216703"/>
              </a:xfrm>
              <a:custGeom>
                <a:avLst/>
                <a:gdLst>
                  <a:gd name="f0" fmla="val w"/>
                  <a:gd name="f1" fmla="val h"/>
                  <a:gd name="f2" fmla="val 0"/>
                  <a:gd name="f3" fmla="val 7436"/>
                  <a:gd name="f4" fmla="val 5766"/>
                  <a:gd name="f5" fmla="val 410"/>
                  <a:gd name="f6" fmla="val 158"/>
                  <a:gd name="f7" fmla="val 1"/>
                  <a:gd name="f8" fmla="val 189"/>
                  <a:gd name="f9" fmla="val 662"/>
                  <a:gd name="f10" fmla="val 190"/>
                  <a:gd name="f11" fmla="val 820"/>
                  <a:gd name="f12" fmla="val 883"/>
                  <a:gd name="f13" fmla="val 1670"/>
                  <a:gd name="f14" fmla="val 5419"/>
                  <a:gd name="f15" fmla="val 1702"/>
                  <a:gd name="f16" fmla="val 5608"/>
                  <a:gd name="f17" fmla="val 1859"/>
                  <a:gd name="f18" fmla="val 2048"/>
                  <a:gd name="f19" fmla="val 5356"/>
                  <a:gd name="f20" fmla="val 5545"/>
                  <a:gd name="f21" fmla="val 6554"/>
                  <a:gd name="f22" fmla="val 7026"/>
                  <a:gd name="f23" fmla="val 7247"/>
                  <a:gd name="f24" fmla="val 7404"/>
                  <a:gd name="f25" fmla="val 630"/>
                  <a:gd name="f26" fmla="*/ f0 1 7436"/>
                  <a:gd name="f27" fmla="*/ f1 1 5766"/>
                  <a:gd name="f28" fmla="val f2"/>
                  <a:gd name="f29" fmla="val f3"/>
                  <a:gd name="f30" fmla="val f4"/>
                  <a:gd name="f31" fmla="+- f30 0 f28"/>
                  <a:gd name="f32" fmla="+- f29 0 f28"/>
                  <a:gd name="f33" fmla="*/ f32 1 7436"/>
                  <a:gd name="f34" fmla="*/ f31 1 5766"/>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7436" h="5766">
                    <a:moveTo>
                      <a:pt x="f5" y="f2"/>
                    </a:moveTo>
                    <a:cubicBezTo>
                      <a:pt x="f6" y="f2"/>
                      <a:pt x="f7" y="f8"/>
                      <a:pt x="f7" y="f5"/>
                    </a:cubicBezTo>
                    <a:cubicBezTo>
                      <a:pt x="f7" y="f9"/>
                      <a:pt x="f10" y="f11"/>
                      <a:pt x="f5" y="f11"/>
                    </a:cubicBezTo>
                    <a:lnTo>
                      <a:pt x="f12" y="f11"/>
                    </a:lnTo>
                    <a:lnTo>
                      <a:pt x="f13" y="f14"/>
                    </a:lnTo>
                    <a:cubicBezTo>
                      <a:pt x="f15" y="f16"/>
                      <a:pt x="f17" y="f4"/>
                      <a:pt x="f18" y="f4"/>
                    </a:cubicBezTo>
                    <a:lnTo>
                      <a:pt x="f19" y="f4"/>
                    </a:lnTo>
                    <a:cubicBezTo>
                      <a:pt x="f20" y="f4"/>
                      <a:pt x="f4" y="f16"/>
                      <a:pt x="f4" y="f14"/>
                    </a:cubicBezTo>
                    <a:lnTo>
                      <a:pt x="f21" y="f11"/>
                    </a:lnTo>
                    <a:lnTo>
                      <a:pt x="f22" y="f11"/>
                    </a:lnTo>
                    <a:cubicBezTo>
                      <a:pt x="f23" y="f11"/>
                      <a:pt x="f24" y="f25"/>
                      <a:pt x="f24" y="f5"/>
                    </a:cubicBezTo>
                    <a:cubicBezTo>
                      <a:pt x="f3" y="f8"/>
                      <a:pt x="f23" y="f2"/>
                      <a:pt x="f2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11" name="Google Shape;10127;p74">
                <a:extLst>
                  <a:ext uri="{FF2B5EF4-FFF2-40B4-BE49-F238E27FC236}">
                    <a16:creationId xmlns:a16="http://schemas.microsoft.com/office/drawing/2014/main" id="{CE46CFCF-C5DF-1559-0B33-9B7865B573FB}"/>
                  </a:ext>
                </a:extLst>
              </p:cNvPr>
              <p:cNvSpPr/>
              <p:nvPr/>
            </p:nvSpPr>
            <p:spPr>
              <a:xfrm>
                <a:off x="7810036" y="1314139"/>
                <a:ext cx="445504" cy="229742"/>
              </a:xfrm>
              <a:custGeom>
                <a:avLst/>
                <a:gdLst>
                  <a:gd name="f0" fmla="val w"/>
                  <a:gd name="f1" fmla="val h"/>
                  <a:gd name="f2" fmla="val 0"/>
                  <a:gd name="f3" fmla="val 12634"/>
                  <a:gd name="f4" fmla="val 6113"/>
                  <a:gd name="f5" fmla="val 378"/>
                  <a:gd name="f6" fmla="val 1"/>
                  <a:gd name="f7" fmla="val 158"/>
                  <a:gd name="f8" fmla="val 190"/>
                  <a:gd name="f9" fmla="val 442"/>
                  <a:gd name="f10" fmla="val 5672"/>
                  <a:gd name="f11" fmla="val 5892"/>
                  <a:gd name="f12" fmla="val 189"/>
                  <a:gd name="f13" fmla="val 3088"/>
                  <a:gd name="f14" fmla="val 3245"/>
                  <a:gd name="f15" fmla="val 5514"/>
                  <a:gd name="f16" fmla="val 3560"/>
                  <a:gd name="f17" fmla="val 4947"/>
                  <a:gd name="f18" fmla="val 4001"/>
                  <a:gd name="f19" fmla="val 4569"/>
                  <a:gd name="f20" fmla="val 3875"/>
                  <a:gd name="f21" fmla="val 4285"/>
                  <a:gd name="f22" fmla="val 3812"/>
                  <a:gd name="f23" fmla="val 3970"/>
                  <a:gd name="f24" fmla="val 3624"/>
                  <a:gd name="f25" fmla="val 2238"/>
                  <a:gd name="f26" fmla="val 4915"/>
                  <a:gd name="f27" fmla="val 1135"/>
                  <a:gd name="f28" fmla="val 6301"/>
                  <a:gd name="f29" fmla="val 7656"/>
                  <a:gd name="f30" fmla="val 8759"/>
                  <a:gd name="f31" fmla="val 3939"/>
                  <a:gd name="f32" fmla="val 8696"/>
                  <a:gd name="f33" fmla="val 4254"/>
                  <a:gd name="f34" fmla="val 8570"/>
                  <a:gd name="f35" fmla="val 9011"/>
                  <a:gd name="f36" fmla="val 5010"/>
                  <a:gd name="f37" fmla="val 9326"/>
                  <a:gd name="f38" fmla="val 9483"/>
                  <a:gd name="f39" fmla="val 12193"/>
                  <a:gd name="f40" fmla="val 12445"/>
                  <a:gd name="f41" fmla="val 12602"/>
                  <a:gd name="f42" fmla="val 12224"/>
                  <a:gd name="f43" fmla="*/ f0 1 12634"/>
                  <a:gd name="f44" fmla="*/ f1 1 6113"/>
                  <a:gd name="f45" fmla="val f2"/>
                  <a:gd name="f46" fmla="val f3"/>
                  <a:gd name="f47" fmla="val f4"/>
                  <a:gd name="f48" fmla="+- f47 0 f45"/>
                  <a:gd name="f49" fmla="+- f46 0 f45"/>
                  <a:gd name="f50" fmla="*/ f49 1 12634"/>
                  <a:gd name="f51" fmla="*/ f48 1 6113"/>
                  <a:gd name="f52" fmla="*/ f45 1 f50"/>
                  <a:gd name="f53" fmla="*/ f46 1 f50"/>
                  <a:gd name="f54" fmla="*/ f45 1 f51"/>
                  <a:gd name="f55" fmla="*/ f47 1 f51"/>
                  <a:gd name="f56" fmla="*/ f52 f43 1"/>
                  <a:gd name="f57" fmla="*/ f53 f43 1"/>
                  <a:gd name="f58" fmla="*/ f55 f44 1"/>
                  <a:gd name="f59" fmla="*/ f54 f44 1"/>
                </a:gdLst>
                <a:ahLst/>
                <a:cxnLst>
                  <a:cxn ang="3cd4">
                    <a:pos x="hc" y="t"/>
                  </a:cxn>
                  <a:cxn ang="0">
                    <a:pos x="r" y="vc"/>
                  </a:cxn>
                  <a:cxn ang="cd4">
                    <a:pos x="hc" y="b"/>
                  </a:cxn>
                  <a:cxn ang="cd2">
                    <a:pos x="l" y="vc"/>
                  </a:cxn>
                </a:cxnLst>
                <a:rect l="f56" t="f59" r="f57" b="f58"/>
                <a:pathLst>
                  <a:path w="12634" h="6113">
                    <a:moveTo>
                      <a:pt x="f5" y="f6"/>
                    </a:moveTo>
                    <a:cubicBezTo>
                      <a:pt x="f7" y="f6"/>
                      <a:pt x="f2" y="f8"/>
                      <a:pt x="f2" y="f9"/>
                    </a:cubicBezTo>
                    <a:lnTo>
                      <a:pt x="f2" y="f10"/>
                    </a:lnTo>
                    <a:cubicBezTo>
                      <a:pt x="f2" y="f11"/>
                      <a:pt x="f12" y="f4"/>
                      <a:pt x="f5" y="f4"/>
                    </a:cubicBezTo>
                    <a:lnTo>
                      <a:pt x="f13" y="f4"/>
                    </a:lnTo>
                    <a:cubicBezTo>
                      <a:pt x="f14" y="f15"/>
                      <a:pt x="f16" y="f17"/>
                      <a:pt x="f18" y="f19"/>
                    </a:cubicBezTo>
                    <a:cubicBezTo>
                      <a:pt x="f20" y="f21"/>
                      <a:pt x="f22" y="f23"/>
                      <a:pt x="f22" y="f24"/>
                    </a:cubicBezTo>
                    <a:cubicBezTo>
                      <a:pt x="f22" y="f25"/>
                      <a:pt x="f26" y="f27"/>
                      <a:pt x="f28" y="f27"/>
                    </a:cubicBezTo>
                    <a:cubicBezTo>
                      <a:pt x="f29" y="f27"/>
                      <a:pt x="f30" y="f25"/>
                      <a:pt x="f30" y="f24"/>
                    </a:cubicBezTo>
                    <a:cubicBezTo>
                      <a:pt x="f30" y="f31"/>
                      <a:pt x="f32" y="f33"/>
                      <a:pt x="f34" y="f19"/>
                    </a:cubicBezTo>
                    <a:cubicBezTo>
                      <a:pt x="f35" y="f36"/>
                      <a:pt x="f37" y="f15"/>
                      <a:pt x="f38" y="f4"/>
                    </a:cubicBezTo>
                    <a:lnTo>
                      <a:pt x="f39" y="f4"/>
                    </a:lnTo>
                    <a:cubicBezTo>
                      <a:pt x="f40" y="f4"/>
                      <a:pt x="f41" y="f11"/>
                      <a:pt x="f41" y="f10"/>
                    </a:cubicBezTo>
                    <a:lnTo>
                      <a:pt x="f41" y="f9"/>
                    </a:lnTo>
                    <a:cubicBezTo>
                      <a:pt x="f3" y="f8"/>
                      <a:pt x="f40" y="f6"/>
                      <a:pt x="f42"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12" name="Google Shape;10128;p74">
                <a:extLst>
                  <a:ext uri="{FF2B5EF4-FFF2-40B4-BE49-F238E27FC236}">
                    <a16:creationId xmlns:a16="http://schemas.microsoft.com/office/drawing/2014/main" id="{81BC9F6C-833C-C259-81B0-AC65505C25E5}"/>
                  </a:ext>
                </a:extLst>
              </p:cNvPr>
              <p:cNvSpPr/>
              <p:nvPr/>
            </p:nvSpPr>
            <p:spPr>
              <a:xfrm>
                <a:off x="7949994" y="1386367"/>
                <a:ext cx="165561" cy="155137"/>
              </a:xfrm>
              <a:custGeom>
                <a:avLst/>
                <a:gdLst>
                  <a:gd name="f0" fmla="val w"/>
                  <a:gd name="f1" fmla="val h"/>
                  <a:gd name="f2" fmla="val 0"/>
                  <a:gd name="f3" fmla="val 4695"/>
                  <a:gd name="f4" fmla="val 4128"/>
                  <a:gd name="f5" fmla="val 2364"/>
                  <a:gd name="f6" fmla="val 1"/>
                  <a:gd name="f7" fmla="val 1450"/>
                  <a:gd name="f8" fmla="val 694"/>
                  <a:gd name="f9" fmla="val 757"/>
                  <a:gd name="f10" fmla="val 1670"/>
                  <a:gd name="f11" fmla="val 2080"/>
                  <a:gd name="f12" fmla="val 851"/>
                  <a:gd name="f13" fmla="val 2489"/>
                  <a:gd name="f14" fmla="val 1167"/>
                  <a:gd name="f15" fmla="val 2805"/>
                  <a:gd name="f16" fmla="val 599"/>
                  <a:gd name="f17" fmla="val 3120"/>
                  <a:gd name="f18" fmla="val 190"/>
                  <a:gd name="f19" fmla="val 3592"/>
                  <a:gd name="f20" fmla="val 4475"/>
                  <a:gd name="f21" fmla="val 3561"/>
                  <a:gd name="f22" fmla="val 4065"/>
                  <a:gd name="f23" fmla="val 3088"/>
                  <a:gd name="f24" fmla="val 3529"/>
                  <a:gd name="f25" fmla="val 3813"/>
                  <a:gd name="f26" fmla="val 4002"/>
                  <a:gd name="f27" fmla="val 3277"/>
                  <a:gd name="f28" fmla="*/ f0 1 4695"/>
                  <a:gd name="f29" fmla="*/ f1 1 4128"/>
                  <a:gd name="f30" fmla="val f2"/>
                  <a:gd name="f31" fmla="val f3"/>
                  <a:gd name="f32" fmla="val f4"/>
                  <a:gd name="f33" fmla="+- f32 0 f30"/>
                  <a:gd name="f34" fmla="+- f31 0 f30"/>
                  <a:gd name="f35" fmla="*/ f34 1 4695"/>
                  <a:gd name="f36" fmla="*/ f33 1 4128"/>
                  <a:gd name="f37" fmla="*/ f30 1 f35"/>
                  <a:gd name="f38" fmla="*/ f31 1 f35"/>
                  <a:gd name="f39" fmla="*/ f30 1 f36"/>
                  <a:gd name="f40" fmla="*/ f32 1 f36"/>
                  <a:gd name="f41" fmla="*/ f37 f28 1"/>
                  <a:gd name="f42" fmla="*/ f38 f28 1"/>
                  <a:gd name="f43" fmla="*/ f40 f29 1"/>
                  <a:gd name="f44" fmla="*/ f39 f29 1"/>
                </a:gdLst>
                <a:ahLst/>
                <a:cxnLst>
                  <a:cxn ang="3cd4">
                    <a:pos x="hc" y="t"/>
                  </a:cxn>
                  <a:cxn ang="0">
                    <a:pos x="r" y="vc"/>
                  </a:cxn>
                  <a:cxn ang="cd4">
                    <a:pos x="hc" y="b"/>
                  </a:cxn>
                  <a:cxn ang="cd2">
                    <a:pos x="l" y="vc"/>
                  </a:cxn>
                </a:cxnLst>
                <a:rect l="f41" t="f44" r="f42" b="f43"/>
                <a:pathLst>
                  <a:path w="4695" h="4128">
                    <a:moveTo>
                      <a:pt x="f5" y="f6"/>
                    </a:moveTo>
                    <a:cubicBezTo>
                      <a:pt x="f7" y="f6"/>
                      <a:pt x="f8" y="f9"/>
                      <a:pt x="f8" y="f10"/>
                    </a:cubicBezTo>
                    <a:cubicBezTo>
                      <a:pt x="f8" y="f11"/>
                      <a:pt x="f12" y="f13"/>
                      <a:pt x="f14" y="f15"/>
                    </a:cubicBezTo>
                    <a:cubicBezTo>
                      <a:pt x="f16" y="f17"/>
                      <a:pt x="f18" y="f19"/>
                      <a:pt x="f6" y="f4"/>
                    </a:cubicBezTo>
                    <a:lnTo>
                      <a:pt x="f3" y="f4"/>
                    </a:lnTo>
                    <a:cubicBezTo>
                      <a:pt x="f20" y="f21"/>
                      <a:pt x="f22" y="f23"/>
                      <a:pt x="f24" y="f15"/>
                    </a:cubicBezTo>
                    <a:cubicBezTo>
                      <a:pt x="f25" y="f13"/>
                      <a:pt x="f26" y="f11"/>
                      <a:pt x="f26" y="f10"/>
                    </a:cubicBezTo>
                    <a:cubicBezTo>
                      <a:pt x="f26" y="f9"/>
                      <a:pt x="f27"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983">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42D4EE-CFED-B66B-6A20-7BE70623D18E}"/>
              </a:ext>
            </a:extLst>
          </p:cNvPr>
          <p:cNvSpPr txBox="1">
            <a:spLocks noGrp="1"/>
          </p:cNvSpPr>
          <p:nvPr>
            <p:ph type="body" idx="4294967295"/>
          </p:nvPr>
        </p:nvSpPr>
        <p:spPr>
          <a:xfrm>
            <a:off x="230392" y="124705"/>
            <a:ext cx="8679896" cy="543181"/>
          </a:xfrm>
        </p:spPr>
        <p:txBody>
          <a:bodyPr anchor="ctr" anchorCtr="1"/>
          <a:lstStyle/>
          <a:p>
            <a:pPr marL="0" lvl="0" indent="0" algn="ctr">
              <a:buNone/>
            </a:pPr>
            <a:r>
              <a:rPr lang="en-US" sz="3600">
                <a:solidFill>
                  <a:srgbClr val="000000"/>
                </a:solidFill>
                <a:latin typeface="Arial"/>
                <a:cs typeface="Arial" pitchFamily="34"/>
              </a:rPr>
              <a:t>Fully Editable Icon Sets: C</a:t>
            </a:r>
          </a:p>
        </p:txBody>
      </p:sp>
      <p:sp>
        <p:nvSpPr>
          <p:cNvPr id="3" name="Isosceles Triangle 68">
            <a:extLst>
              <a:ext uri="{FF2B5EF4-FFF2-40B4-BE49-F238E27FC236}">
                <a16:creationId xmlns:a16="http://schemas.microsoft.com/office/drawing/2014/main" id="{E1484F68-56A5-3392-1E0A-88A2C1C845BF}"/>
              </a:ext>
            </a:extLst>
          </p:cNvPr>
          <p:cNvSpPr/>
          <p:nvPr/>
        </p:nvSpPr>
        <p:spPr>
          <a:xfrm rot="10799991">
            <a:off x="6295515" y="3369518"/>
            <a:ext cx="187278" cy="583231"/>
          </a:xfrm>
          <a:custGeom>
            <a:avLst/>
            <a:gdLst>
              <a:gd name="f0" fmla="val w"/>
              <a:gd name="f1" fmla="val h"/>
              <a:gd name="f2" fmla="val 0"/>
              <a:gd name="f3" fmla="val 1040400"/>
              <a:gd name="f4" fmla="val 3240000"/>
              <a:gd name="f5" fmla="val 41345"/>
              <a:gd name="f6" fmla="val 940666"/>
              <a:gd name="f7" fmla="val 1242"/>
              <a:gd name="f8" fmla="val 653403"/>
              <a:gd name="f9" fmla="val 1057"/>
              <a:gd name="f10" fmla="val 652077"/>
              <a:gd name="f11" fmla="val 447"/>
              <a:gd name="f12" fmla="val 647712"/>
              <a:gd name="f13" fmla="val 4531"/>
              <a:gd name="f14" fmla="val 520200"/>
              <a:gd name="f15" fmla="val 659109"/>
              <a:gd name="f16" fmla="val 174478"/>
              <a:gd name="f17" fmla="val 101622"/>
              <a:gd name="f18" fmla="val 1372451"/>
              <a:gd name="f19" fmla="val 61820"/>
              <a:gd name="f20" fmla="val 1087335"/>
              <a:gd name="f21" fmla="val 728036"/>
              <a:gd name="f22" fmla="val 261055"/>
              <a:gd name="f23" fmla="val 870500"/>
              <a:gd name="f24" fmla="val 439998"/>
              <a:gd name="f25" fmla="val 860164"/>
              <a:gd name="f26" fmla="val 431664"/>
              <a:gd name="f27" fmla="val 161365"/>
              <a:gd name="f28" fmla="val 1800403"/>
              <a:gd name="f29" fmla="val 122098"/>
              <a:gd name="f30" fmla="val 1519120"/>
              <a:gd name="f31" fmla="val 930953"/>
              <a:gd name="f32" fmla="val 515931"/>
              <a:gd name="f33" fmla="val 1035869"/>
              <a:gd name="f34" fmla="val 1039954"/>
              <a:gd name="f35" fmla="val 1039345"/>
              <a:gd name="f36" fmla="val 652078"/>
              <a:gd name="f37" fmla="val 1039160"/>
              <a:gd name="f38" fmla="val 1029316"/>
              <a:gd name="f39" fmla="val 723920"/>
              <a:gd name="f40" fmla="val 217894"/>
              <a:gd name="f41" fmla="val 2205330"/>
              <a:gd name="f42" fmla="val 181840"/>
              <a:gd name="f43" fmla="val 1947070"/>
              <a:gd name="f44" fmla="val 1000266"/>
              <a:gd name="f45" fmla="val 932012"/>
              <a:gd name="f46" fmla="val 949113"/>
              <a:gd name="f47" fmla="val 1298429"/>
              <a:gd name="f48" fmla="val 330192"/>
              <a:gd name="f49" fmla="val 2564220"/>
              <a:gd name="f50" fmla="val 267995"/>
              <a:gd name="f51" fmla="val 237100"/>
              <a:gd name="f52" fmla="val 2342912"/>
              <a:gd name="f53" fmla="val 242309"/>
              <a:gd name="f54" fmla="val 2347112"/>
              <a:gd name="f55" fmla="val 920063"/>
              <a:gd name="f56" fmla="val 1506522"/>
              <a:gd name="f57" fmla="val 865005"/>
              <a:gd name="f58" fmla="val 1900914"/>
              <a:gd name="f59" fmla="val 772406"/>
              <a:gd name="f60" fmla="val 468924"/>
              <a:gd name="f61" fmla="val 835955"/>
              <a:gd name="f62" fmla="val 2109008"/>
              <a:gd name="f63" fmla="val 892044"/>
              <a:gd name="f64" fmla="val 148356"/>
              <a:gd name="f65" fmla="val 276144"/>
              <a:gd name="f66" fmla="val 2663936"/>
              <a:gd name="f67" fmla="val 764256"/>
              <a:gd name="f68" fmla="*/ f0 1 1040400"/>
              <a:gd name="f69" fmla="*/ f1 1 3240000"/>
              <a:gd name="f70" fmla="val f2"/>
              <a:gd name="f71" fmla="val f3"/>
              <a:gd name="f72" fmla="val f4"/>
              <a:gd name="f73" fmla="+- f72 0 f70"/>
              <a:gd name="f74" fmla="+- f71 0 f70"/>
              <a:gd name="f75" fmla="*/ f74 1 1040400"/>
              <a:gd name="f76" fmla="*/ f73 1 3240000"/>
              <a:gd name="f77" fmla="*/ f70 1 f75"/>
              <a:gd name="f78" fmla="*/ f71 1 f75"/>
              <a:gd name="f79" fmla="*/ f70 1 f76"/>
              <a:gd name="f80" fmla="*/ f72 1 f76"/>
              <a:gd name="f81" fmla="*/ f77 f68 1"/>
              <a:gd name="f82" fmla="*/ f78 f68 1"/>
              <a:gd name="f83" fmla="*/ f80 f69 1"/>
              <a:gd name="f84" fmla="*/ f79 f69 1"/>
            </a:gdLst>
            <a:ahLst/>
            <a:cxnLst>
              <a:cxn ang="3cd4">
                <a:pos x="hc" y="t"/>
              </a:cxn>
              <a:cxn ang="0">
                <a:pos x="r" y="vc"/>
              </a:cxn>
              <a:cxn ang="cd4">
                <a:pos x="hc" y="b"/>
              </a:cxn>
              <a:cxn ang="cd2">
                <a:pos x="l" y="vc"/>
              </a:cxn>
            </a:cxnLst>
            <a:rect l="f81" t="f84" r="f82" b="f83"/>
            <a:pathLst>
              <a:path w="1040400" h="3240000">
                <a:moveTo>
                  <a:pt x="f5" y="f6"/>
                </a:moveTo>
                <a:lnTo>
                  <a:pt x="f7" y="f8"/>
                </a:lnTo>
                <a:lnTo>
                  <a:pt x="f2" y="f8"/>
                </a:lnTo>
                <a:lnTo>
                  <a:pt x="f9" y="f10"/>
                </a:lnTo>
                <a:lnTo>
                  <a:pt x="f11" y="f12"/>
                </a:lnTo>
                <a:lnTo>
                  <a:pt x="f13" y="f12"/>
                </a:lnTo>
                <a:lnTo>
                  <a:pt x="f14" y="f2"/>
                </a:lnTo>
                <a:lnTo>
                  <a:pt x="f15" y="f16"/>
                </a:lnTo>
                <a:close/>
                <a:moveTo>
                  <a:pt x="f17" y="f18"/>
                </a:moveTo>
                <a:lnTo>
                  <a:pt x="f19" y="f20"/>
                </a:lnTo>
                <a:lnTo>
                  <a:pt x="f21" y="f22"/>
                </a:lnTo>
                <a:lnTo>
                  <a:pt x="f23" y="f24"/>
                </a:lnTo>
                <a:lnTo>
                  <a:pt x="f25" y="f26"/>
                </a:lnTo>
                <a:close/>
                <a:moveTo>
                  <a:pt x="f27" y="f28"/>
                </a:moveTo>
                <a:lnTo>
                  <a:pt x="f29" y="f30"/>
                </a:lnTo>
                <a:lnTo>
                  <a:pt x="f31" y="f32"/>
                </a:lnTo>
                <a:lnTo>
                  <a:pt x="f33" y="f12"/>
                </a:lnTo>
                <a:lnTo>
                  <a:pt x="f34" y="f12"/>
                </a:lnTo>
                <a:lnTo>
                  <a:pt x="f35" y="f36"/>
                </a:lnTo>
                <a:lnTo>
                  <a:pt x="f3" y="f8"/>
                </a:lnTo>
                <a:lnTo>
                  <a:pt x="f37" y="f8"/>
                </a:lnTo>
                <a:lnTo>
                  <a:pt x="f38" y="f39"/>
                </a:lnTo>
                <a:close/>
                <a:moveTo>
                  <a:pt x="f40" y="f41"/>
                </a:moveTo>
                <a:lnTo>
                  <a:pt x="f42" y="f43"/>
                </a:lnTo>
                <a:lnTo>
                  <a:pt x="f44" y="f45"/>
                </a:lnTo>
                <a:lnTo>
                  <a:pt x="f46" y="f47"/>
                </a:lnTo>
                <a:close/>
                <a:moveTo>
                  <a:pt x="f48" y="f49"/>
                </a:moveTo>
                <a:lnTo>
                  <a:pt x="f50" y="f49"/>
                </a:lnTo>
                <a:lnTo>
                  <a:pt x="f51" y="f52"/>
                </a:lnTo>
                <a:lnTo>
                  <a:pt x="f53" y="f54"/>
                </a:lnTo>
                <a:lnTo>
                  <a:pt x="f55" y="f56"/>
                </a:lnTo>
                <a:lnTo>
                  <a:pt x="f57" y="f58"/>
                </a:lnTo>
                <a:close/>
                <a:moveTo>
                  <a:pt x="f59" y="f49"/>
                </a:moveTo>
                <a:lnTo>
                  <a:pt x="f60" y="f49"/>
                </a:lnTo>
                <a:lnTo>
                  <a:pt x="f61" y="f62"/>
                </a:lnTo>
                <a:close/>
                <a:moveTo>
                  <a:pt x="f63" y="f4"/>
                </a:moveTo>
                <a:lnTo>
                  <a:pt x="f64" y="f4"/>
                </a:lnTo>
                <a:lnTo>
                  <a:pt x="f65" y="f66"/>
                </a:lnTo>
                <a:lnTo>
                  <a:pt x="f67" y="f66"/>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4" name="Rectangle 9">
            <a:extLst>
              <a:ext uri="{FF2B5EF4-FFF2-40B4-BE49-F238E27FC236}">
                <a16:creationId xmlns:a16="http://schemas.microsoft.com/office/drawing/2014/main" id="{5920A423-1362-6B80-0D90-033B35E8F098}"/>
              </a:ext>
            </a:extLst>
          </p:cNvPr>
          <p:cNvSpPr/>
          <p:nvPr/>
        </p:nvSpPr>
        <p:spPr>
          <a:xfrm>
            <a:off x="6773765" y="3436854"/>
            <a:ext cx="449290" cy="448558"/>
          </a:xfrm>
          <a:custGeom>
            <a:avLst/>
            <a:gdLst>
              <a:gd name="f0" fmla="val w"/>
              <a:gd name="f1" fmla="val h"/>
              <a:gd name="f2" fmla="val 0"/>
              <a:gd name="f3" fmla="val 3228210"/>
              <a:gd name="f4" fmla="val 3222968"/>
              <a:gd name="f5" fmla="val 1619999"/>
              <a:gd name="f6" fmla="val 642446"/>
              <a:gd name="f7" fmla="val 2664115"/>
              <a:gd name="f8" fmla="val 1686562"/>
              <a:gd name="f9" fmla="val 2664116"/>
              <a:gd name="f10" fmla="val 2015013"/>
              <a:gd name="f11" fmla="val 2511495"/>
              <a:gd name="f12" fmla="val 2399422"/>
              <a:gd name="f13" fmla="val 1924159"/>
              <a:gd name="f14" fmla="val 2308568"/>
              <a:gd name="f15" fmla="val 1812086"/>
              <a:gd name="f16" fmla="val 1427912"/>
              <a:gd name="f17" fmla="val 1315839"/>
              <a:gd name="f18" fmla="val 1224985"/>
              <a:gd name="f19" fmla="val 575882"/>
              <a:gd name="f20" fmla="val 575884"/>
              <a:gd name="f21" fmla="val 509997"/>
              <a:gd name="f22" fmla="val 122689"/>
              <a:gd name="f23" fmla="val 942045"/>
              <a:gd name="f24" fmla="val 542556"/>
              <a:gd name="f25" fmla="val 974604"/>
              <a:gd name="f26" fmla="val 1620001"/>
              <a:gd name="f27" fmla="val 7099"/>
              <a:gd name="f28" fmla="val 1686560"/>
              <a:gd name="f29" fmla="val 2900441"/>
              <a:gd name="f30" fmla="val 349390"/>
              <a:gd name="f31" fmla="val 342291"/>
              <a:gd name="f32" fmla="val 330172"/>
              <a:gd name="f33" fmla="val 1679462"/>
              <a:gd name="f34" fmla="*/ f0 1 3228210"/>
              <a:gd name="f35" fmla="*/ f1 1 3222968"/>
              <a:gd name="f36" fmla="val f2"/>
              <a:gd name="f37" fmla="val f3"/>
              <a:gd name="f38" fmla="val f4"/>
              <a:gd name="f39" fmla="+- f38 0 f36"/>
              <a:gd name="f40" fmla="+- f37 0 f36"/>
              <a:gd name="f41" fmla="*/ f40 1 3228210"/>
              <a:gd name="f42" fmla="*/ f39 1 3222968"/>
              <a:gd name="f43" fmla="*/ f36 1 f41"/>
              <a:gd name="f44" fmla="*/ f37 1 f41"/>
              <a:gd name="f45" fmla="*/ f36 1 f42"/>
              <a:gd name="f46" fmla="*/ f38 1 f42"/>
              <a:gd name="f47" fmla="*/ f43 f34 1"/>
              <a:gd name="f48" fmla="*/ f44 f34 1"/>
              <a:gd name="f49" fmla="*/ f46 f35 1"/>
              <a:gd name="f50" fmla="*/ f45 f35 1"/>
            </a:gdLst>
            <a:ahLst/>
            <a:cxnLst>
              <a:cxn ang="3cd4">
                <a:pos x="hc" y="t"/>
              </a:cxn>
              <a:cxn ang="0">
                <a:pos x="r" y="vc"/>
              </a:cxn>
              <a:cxn ang="cd4">
                <a:pos x="hc" y="b"/>
              </a:cxn>
              <a:cxn ang="cd2">
                <a:pos x="l" y="vc"/>
              </a:cxn>
            </a:cxnLst>
            <a:rect l="f47" t="f50" r="f48" b="f49"/>
            <a:pathLst>
              <a:path w="3228210" h="3222968">
                <a:moveTo>
                  <a:pt x="f5" y="f6"/>
                </a:moveTo>
                <a:lnTo>
                  <a:pt x="f7" y="f8"/>
                </a:lnTo>
                <a:lnTo>
                  <a:pt x="f9" y="f8"/>
                </a:lnTo>
                <a:lnTo>
                  <a:pt x="f9" y="f4"/>
                </a:lnTo>
                <a:lnTo>
                  <a:pt x="f10" y="f4"/>
                </a:lnTo>
                <a:lnTo>
                  <a:pt x="f10" y="f11"/>
                </a:lnTo>
                <a:cubicBezTo>
                  <a:pt x="f10" y="f12"/>
                  <a:pt x="f13" y="f14"/>
                  <a:pt x="f15" y="f14"/>
                </a:cubicBezTo>
                <a:lnTo>
                  <a:pt x="f16" y="f14"/>
                </a:lnTo>
                <a:cubicBezTo>
                  <a:pt x="f17" y="f14"/>
                  <a:pt x="f18" y="f12"/>
                  <a:pt x="f18" y="f11"/>
                </a:cubicBezTo>
                <a:lnTo>
                  <a:pt x="f18" y="f4"/>
                </a:lnTo>
                <a:lnTo>
                  <a:pt x="f19" y="f4"/>
                </a:lnTo>
                <a:lnTo>
                  <a:pt x="f19" y="f8"/>
                </a:lnTo>
                <a:lnTo>
                  <a:pt x="f20" y="f8"/>
                </a:lnTo>
                <a:close/>
                <a:moveTo>
                  <a:pt x="f21" y="f22"/>
                </a:moveTo>
                <a:lnTo>
                  <a:pt x="f23" y="f22"/>
                </a:lnTo>
                <a:lnTo>
                  <a:pt x="f23" y="f24"/>
                </a:lnTo>
                <a:lnTo>
                  <a:pt x="f21" y="f25"/>
                </a:lnTo>
                <a:close/>
                <a:moveTo>
                  <a:pt x="f26" y="f27"/>
                </a:moveTo>
                <a:lnTo>
                  <a:pt x="f3" y="f28"/>
                </a:lnTo>
                <a:lnTo>
                  <a:pt x="f29" y="f28"/>
                </a:lnTo>
                <a:lnTo>
                  <a:pt x="f26" y="f30"/>
                </a:lnTo>
                <a:close/>
                <a:moveTo>
                  <a:pt x="f5" y="f2"/>
                </a:moveTo>
                <a:lnTo>
                  <a:pt x="f5" y="f31"/>
                </a:lnTo>
                <a:lnTo>
                  <a:pt x="f32" y="f33"/>
                </a:lnTo>
                <a:lnTo>
                  <a:pt x="f2" y="f33"/>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5" name="Freeform 18">
            <a:extLst>
              <a:ext uri="{FF2B5EF4-FFF2-40B4-BE49-F238E27FC236}">
                <a16:creationId xmlns:a16="http://schemas.microsoft.com/office/drawing/2014/main" id="{84A99A71-3970-643B-4D7F-5396BD5DF697}"/>
              </a:ext>
            </a:extLst>
          </p:cNvPr>
          <p:cNvSpPr/>
          <p:nvPr/>
        </p:nvSpPr>
        <p:spPr>
          <a:xfrm>
            <a:off x="8190372" y="3486049"/>
            <a:ext cx="433891" cy="350187"/>
          </a:xfrm>
          <a:custGeom>
            <a:avLst/>
            <a:gdLst>
              <a:gd name="f0" fmla="val w"/>
              <a:gd name="f1" fmla="val h"/>
              <a:gd name="f2" fmla="val 0"/>
              <a:gd name="f3" fmla="val 3307788"/>
              <a:gd name="f4" fmla="val 2669631"/>
              <a:gd name="f5" fmla="val 2793832"/>
              <a:gd name="f6" fmla="val 1478391"/>
              <a:gd name="f7" fmla="val 2772990"/>
              <a:gd name="f8" fmla="val 1635402"/>
              <a:gd name="f9" fmla="val 2717678"/>
              <a:gd name="f10" fmla="val 1784517"/>
              <a:gd name="f11" fmla="val 2633007"/>
              <a:gd name="f12" fmla="val 1915952"/>
              <a:gd name="f13" fmla="val 2695386"/>
              <a:gd name="f14" fmla="val 1951862"/>
              <a:gd name="f15" fmla="val 2772768"/>
              <a:gd name="f16" fmla="val 1955673"/>
              <a:gd name="f17" fmla="val 2841607"/>
              <a:gd name="f18" fmla="val 1924185"/>
              <a:gd name="f19" fmla="val 2943442"/>
              <a:gd name="f20" fmla="val 1877605"/>
              <a:gd name="f21" fmla="val 2999062"/>
              <a:gd name="f22" fmla="val 1766364"/>
              <a:gd name="f23" fmla="val 2975226"/>
              <a:gd name="f24" fmla="val 1656948"/>
              <a:gd name="f25" fmla="val 2955176"/>
              <a:gd name="f26" fmla="val 1564911"/>
              <a:gd name="f27" fmla="val 2883463"/>
              <a:gd name="f28" fmla="val 1495086"/>
              <a:gd name="f29" fmla="val 2807611"/>
              <a:gd name="f30" fmla="val 1247700"/>
              <a:gd name="f31" fmla="val 2807472"/>
              <a:gd name="f32" fmla="val 1256060"/>
              <a:gd name="f33" fmla="val 2994195"/>
              <a:gd name="f34" fmla="val 1281771"/>
              <a:gd name="f35" fmla="val 3148201"/>
              <a:gd name="f36" fmla="val 1421768"/>
              <a:gd name="f37" fmla="val 3189276"/>
              <a:gd name="f38" fmla="val 1610317"/>
              <a:gd name="f39" fmla="val 3235041"/>
              <a:gd name="f40" fmla="val 1820393"/>
              <a:gd name="f41" fmla="val 3128252"/>
              <a:gd name="f42" fmla="val 2033972"/>
              <a:gd name="f43" fmla="val 2932732"/>
              <a:gd name="f44" fmla="val 2123406"/>
              <a:gd name="f45" fmla="val 2789297"/>
              <a:gd name="f46" fmla="val 2189015"/>
              <a:gd name="f47" fmla="val 2626543"/>
              <a:gd name="f48" fmla="val 2174805"/>
              <a:gd name="f49" fmla="val 2499470"/>
              <a:gd name="f50" fmla="val 2094044"/>
              <a:gd name="f51" fmla="val 2427194"/>
              <a:gd name="f52" fmla="val 2172627"/>
              <a:gd name="f53" fmla="val 2343030"/>
              <a:gd name="f54" fmla="val 2241391"/>
              <a:gd name="f55" fmla="val 2248861"/>
              <a:gd name="f56" fmla="val 2297980"/>
              <a:gd name="f57" fmla="val 2178351"/>
              <a:gd name="f58" fmla="val 2340352"/>
              <a:gd name="f59" fmla="val 2104446"/>
              <a:gd name="f60" fmla="val 2374567"/>
              <a:gd name="f61" fmla="val 2027600"/>
              <a:gd name="f62" fmla="val 2398134"/>
              <a:gd name="f63" fmla="val 2397615"/>
              <a:gd name="f64" fmla="val 3265361"/>
              <a:gd name="f65" fmla="val 2549905"/>
              <a:gd name="f66" fmla="val 2537441"/>
              <a:gd name="f67" fmla="val 2669620"/>
              <a:gd name="f68" fmla="val 1653814"/>
              <a:gd name="f69" fmla="val 773102"/>
              <a:gd name="f70" fmla="val 2669642"/>
              <a:gd name="f71" fmla="val 46417"/>
              <a:gd name="f72" fmla="val 2550707"/>
              <a:gd name="f73" fmla="val 2398955"/>
              <a:gd name="f74" fmla="val 1280678"/>
              <a:gd name="f75" fmla="val 2398436"/>
              <a:gd name="f76" fmla="val 1203764"/>
              <a:gd name="f77" fmla="val 2374915"/>
              <a:gd name="f78" fmla="val 1129786"/>
              <a:gd name="f79" fmla="val 2340732"/>
              <a:gd name="f80" fmla="val 1059201"/>
              <a:gd name="f81" fmla="val 2298380"/>
              <a:gd name="f82" fmla="val 693039"/>
              <a:gd name="f83" fmla="val 2078675"/>
              <a:gd name="f84" fmla="val 477900"/>
              <a:gd name="f85" fmla="val 1674935"/>
              <a:gd name="f86" fmla="val 499745"/>
              <a:gd name="f87" fmla="val 1248476"/>
              <a:gd name="f88" fmla="val 1331611"/>
              <a:gd name="f89" fmla="val 201752"/>
              <a:gd name="f90" fmla="val 1206335"/>
              <a:gd name="f91" fmla="val 290902"/>
              <a:gd name="f92" fmla="val 1124761"/>
              <a:gd name="f93" fmla="val 308382"/>
              <a:gd name="f94" fmla="val 1132336"/>
              <a:gd name="f95" fmla="val 435988"/>
              <a:gd name="f96" fmla="val 1160888"/>
              <a:gd name="f97" fmla="val 640507"/>
              <a:gd name="f98" fmla="val 1527973"/>
              <a:gd name="f99" fmla="val 617783"/>
              <a:gd name="f100" fmla="val 1498839"/>
              <a:gd name="f101" fmla="val 840365"/>
              <a:gd name="f102" fmla="val 1455138"/>
              <a:gd name="f103" fmla="val 960979"/>
              <a:gd name="f104" fmla="val 1395705"/>
              <a:gd name="f105" fmla="val 987199"/>
              <a:gd name="f106" fmla="val 1213910"/>
              <a:gd name="f107" fmla="val 1052459"/>
              <a:gd name="f108" fmla="val 1331028"/>
              <a:gd name="f109" fmla="val 972050"/>
              <a:gd name="f110" fmla="val 1364241"/>
              <a:gd name="f111" fmla="val 921357"/>
              <a:gd name="f112" fmla="val 1360745"/>
              <a:gd name="f113" fmla="val 809484"/>
              <a:gd name="f114" fmla="val 1360746"/>
              <a:gd name="f115" fmla="val 646916"/>
              <a:gd name="f116" fmla="val 1111360"/>
              <a:gd name="f117" fmla="val 626523"/>
              <a:gd name="f118" fmla="val 1020462"/>
              <a:gd name="f119" fmla="val 495421"/>
              <a:gd name="f120" fmla="val 941218"/>
              <a:gd name="f121" fmla="val 374224"/>
              <a:gd name="f122" fmla="val 1061250"/>
              <a:gd name="f123" fmla="val 280996"/>
              <a:gd name="f124" fmla="val 2164365"/>
              <a:gd name="f125" fmla="val 80223"/>
              <a:gd name="f126" fmla="val 2021192"/>
              <a:gd name="f127" fmla="val 182108"/>
              <a:gd name="f128" fmla="val 1927964"/>
              <a:gd name="f129" fmla="val 202086"/>
              <a:gd name="f130" fmla="val 1936621"/>
              <a:gd name="f131" fmla="val 347922"/>
              <a:gd name="f132" fmla="val 1969252"/>
              <a:gd name="f133" fmla="val 581657"/>
              <a:gd name="f134" fmla="val 2388778"/>
              <a:gd name="f135" fmla="val 555687"/>
              <a:gd name="f136" fmla="val 2355482"/>
              <a:gd name="f137" fmla="val 810066"/>
              <a:gd name="f138" fmla="val 2305538"/>
              <a:gd name="f139" fmla="val 947910"/>
              <a:gd name="f140" fmla="val 2237615"/>
              <a:gd name="f141" fmla="val 977876"/>
              <a:gd name="f142" fmla="val 2029849"/>
              <a:gd name="f143" fmla="val 2163698"/>
              <a:gd name="f144" fmla="val 960563"/>
              <a:gd name="f145" fmla="val 2201656"/>
              <a:gd name="f146" fmla="val 902628"/>
              <a:gd name="f147" fmla="val 2197660"/>
              <a:gd name="f148" fmla="val 774773"/>
              <a:gd name="f149" fmla="val 2197661"/>
              <a:gd name="f150" fmla="val 588982"/>
              <a:gd name="f151" fmla="val 1912649"/>
              <a:gd name="f152" fmla="val 565676"/>
              <a:gd name="f153" fmla="val 1808765"/>
              <a:gd name="f154" fmla="val 415844"/>
              <a:gd name="f155" fmla="val 1718201"/>
              <a:gd name="f156" fmla="val 277334"/>
              <a:gd name="f157" fmla="val 1855380"/>
              <a:gd name="f158" fmla="val 170787"/>
              <a:gd name="f159" fmla="val 1754169"/>
              <a:gd name="f160" fmla="val 1583512"/>
              <a:gd name="f161" fmla="val 121444"/>
              <a:gd name="f162" fmla="val 1472387"/>
              <a:gd name="f163" fmla="val 145257"/>
              <a:gd name="f164" fmla="val 1482706"/>
              <a:gd name="f165" fmla="val 319088"/>
              <a:gd name="f166" fmla="val 1521601"/>
              <a:gd name="f167" fmla="val 597693"/>
              <a:gd name="f168" fmla="val 2021663"/>
              <a:gd name="f169" fmla="val 566738"/>
              <a:gd name="f170" fmla="val 1981975"/>
              <a:gd name="f171" fmla="val 869950"/>
              <a:gd name="f172" fmla="val 1922443"/>
              <a:gd name="f173" fmla="val 1034256"/>
              <a:gd name="f174" fmla="val 1841481"/>
              <a:gd name="f175" fmla="val 1069974"/>
              <a:gd name="f176" fmla="val 1593831"/>
              <a:gd name="f177" fmla="val 1158875"/>
              <a:gd name="f178" fmla="val 1753374"/>
              <a:gd name="f179" fmla="val 1049338"/>
              <a:gd name="f180" fmla="val 1798619"/>
              <a:gd name="f181" fmla="val 980281"/>
              <a:gd name="f182" fmla="val 1793856"/>
              <a:gd name="f183" fmla="val 827882"/>
              <a:gd name="f184" fmla="val 1793857"/>
              <a:gd name="f185" fmla="val 606424"/>
              <a:gd name="f186" fmla="val 1454132"/>
              <a:gd name="f187" fmla="val 578644"/>
              <a:gd name="f188" fmla="val 1330306"/>
              <a:gd name="f189" fmla="val 400050"/>
              <a:gd name="f190" fmla="val 1222356"/>
              <a:gd name="f191" fmla="val 234950"/>
              <a:gd name="f192" fmla="val 1385869"/>
              <a:gd name="f193" fmla="val 107950"/>
              <a:gd name="f194" fmla="*/ f0 1 3307788"/>
              <a:gd name="f195" fmla="*/ f1 1 2669631"/>
              <a:gd name="f196" fmla="val f2"/>
              <a:gd name="f197" fmla="val f3"/>
              <a:gd name="f198" fmla="val f4"/>
              <a:gd name="f199" fmla="+- f198 0 f196"/>
              <a:gd name="f200" fmla="+- f197 0 f196"/>
              <a:gd name="f201" fmla="*/ f200 1 3307788"/>
              <a:gd name="f202" fmla="*/ f199 1 2669631"/>
              <a:gd name="f203" fmla="*/ f196 1 f201"/>
              <a:gd name="f204" fmla="*/ f197 1 f201"/>
              <a:gd name="f205" fmla="*/ f196 1 f202"/>
              <a:gd name="f206" fmla="*/ f198 1 f202"/>
              <a:gd name="f207" fmla="*/ f203 f194 1"/>
              <a:gd name="f208" fmla="*/ f204 f194 1"/>
              <a:gd name="f209" fmla="*/ f206 f195 1"/>
              <a:gd name="f210" fmla="*/ f205 f195 1"/>
            </a:gdLst>
            <a:ahLst/>
            <a:cxnLst>
              <a:cxn ang="3cd4">
                <a:pos x="hc" y="t"/>
              </a:cxn>
              <a:cxn ang="0">
                <a:pos x="r" y="vc"/>
              </a:cxn>
              <a:cxn ang="cd4">
                <a:pos x="hc" y="b"/>
              </a:cxn>
              <a:cxn ang="cd2">
                <a:pos x="l" y="vc"/>
              </a:cxn>
            </a:cxnLst>
            <a:rect l="f207" t="f210" r="f208" b="f209"/>
            <a:pathLst>
              <a:path w="3307788" h="2669631">
                <a:moveTo>
                  <a:pt x="f5" y="f6"/>
                </a:moveTo>
                <a:cubicBezTo>
                  <a:pt x="f7" y="f8"/>
                  <a:pt x="f9" y="f10"/>
                  <a:pt x="f11" y="f12"/>
                </a:cubicBezTo>
                <a:cubicBezTo>
                  <a:pt x="f13" y="f14"/>
                  <a:pt x="f15" y="f16"/>
                  <a:pt x="f17" y="f18"/>
                </a:cubicBezTo>
                <a:cubicBezTo>
                  <a:pt x="f19" y="f20"/>
                  <a:pt x="f21" y="f22"/>
                  <a:pt x="f23" y="f24"/>
                </a:cubicBezTo>
                <a:cubicBezTo>
                  <a:pt x="f25" y="f26"/>
                  <a:pt x="f27" y="f28"/>
                  <a:pt x="f5" y="f6"/>
                </a:cubicBezTo>
                <a:close/>
                <a:moveTo>
                  <a:pt x="f29" y="f30"/>
                </a:moveTo>
                <a:lnTo>
                  <a:pt x="f31" y="f32"/>
                </a:lnTo>
                <a:cubicBezTo>
                  <a:pt x="f33" y="f34"/>
                  <a:pt x="f35" y="f36"/>
                  <a:pt x="f37" y="f38"/>
                </a:cubicBezTo>
                <a:cubicBezTo>
                  <a:pt x="f39" y="f40"/>
                  <a:pt x="f41" y="f42"/>
                  <a:pt x="f43" y="f44"/>
                </a:cubicBezTo>
                <a:cubicBezTo>
                  <a:pt x="f45" y="f46"/>
                  <a:pt x="f47" y="f48"/>
                  <a:pt x="f49" y="f50"/>
                </a:cubicBezTo>
                <a:cubicBezTo>
                  <a:pt x="f51" y="f52"/>
                  <a:pt x="f53" y="f54"/>
                  <a:pt x="f55" y="f56"/>
                </a:cubicBezTo>
                <a:cubicBezTo>
                  <a:pt x="f57" y="f58"/>
                  <a:pt x="f59" y="f60"/>
                  <a:pt x="f61" y="f62"/>
                </a:cubicBezTo>
                <a:lnTo>
                  <a:pt x="f3" y="f63"/>
                </a:lnTo>
                <a:cubicBezTo>
                  <a:pt x="f64" y="f65"/>
                  <a:pt x="f66" y="f67"/>
                  <a:pt x="f68" y="f4"/>
                </a:cubicBezTo>
                <a:cubicBezTo>
                  <a:pt x="f69" y="f70"/>
                  <a:pt x="f71" y="f72"/>
                  <a:pt x="f2" y="f73"/>
                </a:cubicBezTo>
                <a:lnTo>
                  <a:pt x="f74" y="f75"/>
                </a:lnTo>
                <a:cubicBezTo>
                  <a:pt x="f76" y="f77"/>
                  <a:pt x="f78" y="f79"/>
                  <a:pt x="f80" y="f81"/>
                </a:cubicBezTo>
                <a:cubicBezTo>
                  <a:pt x="f82" y="f83"/>
                  <a:pt x="f84" y="f85"/>
                  <a:pt x="f86" y="f87"/>
                </a:cubicBezTo>
                <a:close/>
                <a:moveTo>
                  <a:pt x="f88" y="f89"/>
                </a:moveTo>
                <a:cubicBezTo>
                  <a:pt x="f90" y="f91"/>
                  <a:pt x="f92" y="f93"/>
                  <a:pt x="f94" y="f95"/>
                </a:cubicBezTo>
                <a:cubicBezTo>
                  <a:pt x="f96" y="f97"/>
                  <a:pt x="f98" y="f99"/>
                  <a:pt x="f100" y="f101"/>
                </a:cubicBezTo>
                <a:cubicBezTo>
                  <a:pt x="f102" y="f103"/>
                  <a:pt x="f104" y="f105"/>
                  <a:pt x="f106" y="f107"/>
                </a:cubicBezTo>
                <a:cubicBezTo>
                  <a:pt x="f108" y="f109"/>
                  <a:pt x="f110" y="f111"/>
                  <a:pt x="f112" y="f113"/>
                </a:cubicBezTo>
                <a:cubicBezTo>
                  <a:pt x="f114" y="f115"/>
                  <a:pt x="f116" y="f117"/>
                  <a:pt x="f118" y="f119"/>
                </a:cubicBezTo>
                <a:cubicBezTo>
                  <a:pt x="f120" y="f121"/>
                  <a:pt x="f122" y="f123"/>
                  <a:pt x="f88" y="f89"/>
                </a:cubicBezTo>
                <a:close/>
                <a:moveTo>
                  <a:pt x="f124" y="f125"/>
                </a:moveTo>
                <a:cubicBezTo>
                  <a:pt x="f126" y="f127"/>
                  <a:pt x="f128" y="f129"/>
                  <a:pt x="f130" y="f131"/>
                </a:cubicBezTo>
                <a:cubicBezTo>
                  <a:pt x="f132" y="f133"/>
                  <a:pt x="f134" y="f135"/>
                  <a:pt x="f136" y="f137"/>
                </a:cubicBezTo>
                <a:cubicBezTo>
                  <a:pt x="f138" y="f139"/>
                  <a:pt x="f140" y="f141"/>
                  <a:pt x="f142" y="f107"/>
                </a:cubicBezTo>
                <a:cubicBezTo>
                  <a:pt x="f143" y="f144"/>
                  <a:pt x="f145" y="f146"/>
                  <a:pt x="f147" y="f148"/>
                </a:cubicBezTo>
                <a:cubicBezTo>
                  <a:pt x="f149" y="f150"/>
                  <a:pt x="f151" y="f152"/>
                  <a:pt x="f153" y="f154"/>
                </a:cubicBezTo>
                <a:cubicBezTo>
                  <a:pt x="f155" y="f156"/>
                  <a:pt x="f157" y="f158"/>
                  <a:pt x="f124" y="f125"/>
                </a:cubicBezTo>
                <a:close/>
                <a:moveTo>
                  <a:pt x="f159" y="f2"/>
                </a:moveTo>
                <a:cubicBezTo>
                  <a:pt x="f160" y="f161"/>
                  <a:pt x="f162" y="f163"/>
                  <a:pt x="f164" y="f165"/>
                </a:cubicBezTo>
                <a:cubicBezTo>
                  <a:pt x="f166" y="f167"/>
                  <a:pt x="f168" y="f169"/>
                  <a:pt x="f170" y="f171"/>
                </a:cubicBezTo>
                <a:cubicBezTo>
                  <a:pt x="f172" y="f173"/>
                  <a:pt x="f174" y="f175"/>
                  <a:pt x="f176" y="f177"/>
                </a:cubicBezTo>
                <a:cubicBezTo>
                  <a:pt x="f178" y="f179"/>
                  <a:pt x="f180" y="f181"/>
                  <a:pt x="f182" y="f183"/>
                </a:cubicBezTo>
                <a:cubicBezTo>
                  <a:pt x="f184" y="f185"/>
                  <a:pt x="f186" y="f187"/>
                  <a:pt x="f188" y="f189"/>
                </a:cubicBezTo>
                <a:cubicBezTo>
                  <a:pt x="f190" y="f191"/>
                  <a:pt x="f192" y="f193"/>
                  <a:pt x="f159"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6" name="Rounded Rectangle 25">
            <a:extLst>
              <a:ext uri="{FF2B5EF4-FFF2-40B4-BE49-F238E27FC236}">
                <a16:creationId xmlns:a16="http://schemas.microsoft.com/office/drawing/2014/main" id="{4F419C90-60E0-E1B2-1FA2-E0DB0EF082E1}"/>
              </a:ext>
            </a:extLst>
          </p:cNvPr>
          <p:cNvSpPr/>
          <p:nvPr/>
        </p:nvSpPr>
        <p:spPr>
          <a:xfrm>
            <a:off x="8234290" y="4387108"/>
            <a:ext cx="498091" cy="365028"/>
          </a:xfrm>
          <a:custGeom>
            <a:avLst/>
            <a:gdLst>
              <a:gd name="f0" fmla="val w"/>
              <a:gd name="f1" fmla="val h"/>
              <a:gd name="f2" fmla="val 0"/>
              <a:gd name="f3" fmla="val 3248842"/>
              <a:gd name="f4" fmla="val 2380886"/>
              <a:gd name="f5" fmla="val 1194785"/>
              <a:gd name="f6" fmla="val 1472263"/>
              <a:gd name="f7" fmla="val 1150014"/>
              <a:gd name="f8" fmla="val 1113720"/>
              <a:gd name="f9" fmla="val 1508557"/>
              <a:gd name="f10" fmla="val 1553328"/>
              <a:gd name="f11" fmla="val 1600880"/>
              <a:gd name="f12" fmla="val 1645651"/>
              <a:gd name="f13" fmla="val 1681945"/>
              <a:gd name="f14" fmla="val 2067186"/>
              <a:gd name="f15" fmla="val 2111957"/>
              <a:gd name="f16" fmla="val 2148251"/>
              <a:gd name="f17" fmla="val 2582402"/>
              <a:gd name="f18" fmla="val 986449"/>
              <a:gd name="f19" fmla="val 2477247"/>
              <a:gd name="f20" fmla="val 2392002"/>
              <a:gd name="f21" fmla="val 1071694"/>
              <a:gd name="f22" fmla="val 1176848"/>
              <a:gd name="f23" fmla="val 1282003"/>
              <a:gd name="f24" fmla="val 1367248"/>
              <a:gd name="f25" fmla="val 2687557"/>
              <a:gd name="f26" fmla="val 2772801"/>
              <a:gd name="f27" fmla="val 679570"/>
              <a:gd name="f28" fmla="val 574415"/>
              <a:gd name="f29" fmla="val 489171"/>
              <a:gd name="f30" fmla="val 784725"/>
              <a:gd name="f31" fmla="val 869970"/>
              <a:gd name="f32" fmla="val 867954"/>
              <a:gd name="f33" fmla="val 155801"/>
              <a:gd name="f34" fmla="val 726849"/>
              <a:gd name="f35" fmla="val 858549"/>
              <a:gd name="f36" fmla="val 2535122"/>
              <a:gd name="f37" fmla="val 2394017"/>
              <a:gd name="f38" fmla="val 677268"/>
              <a:gd name="f39" fmla="val 2584703"/>
              <a:gd name="f40" fmla="val 2736658"/>
              <a:gd name="f41" fmla="val 607820"/>
              <a:gd name="f42" fmla="val 2766265"/>
              <a:gd name="f43" fmla="val 579906"/>
              <a:gd name="f44" fmla="val 2806392"/>
              <a:gd name="f45" fmla="val 564164"/>
              <a:gd name="f46" fmla="val 2850195"/>
              <a:gd name="f47" fmla="val 3069929"/>
              <a:gd name="f48" fmla="val 3168740"/>
              <a:gd name="f49" fmla="val 644266"/>
              <a:gd name="f50" fmla="val 743077"/>
              <a:gd name="f51" fmla="val 792706"/>
              <a:gd name="f52" fmla="val 891517"/>
              <a:gd name="f53" fmla="val 971619"/>
              <a:gd name="f54" fmla="val 3054536"/>
              <a:gd name="f55" fmla="val 3060628"/>
              <a:gd name="f56" fmla="val 989042"/>
              <a:gd name="f57" fmla="val 3063411"/>
              <a:gd name="f58" fmla="val 1007758"/>
              <a:gd name="f59" fmla="val 1027125"/>
              <a:gd name="f60" fmla="val 2015961"/>
              <a:gd name="f61" fmla="val 2889080"/>
              <a:gd name="f62" fmla="val 2260325"/>
              <a:gd name="f63" fmla="val 2326909"/>
              <a:gd name="f64" fmla="val 2835102"/>
              <a:gd name="f65" fmla="val 2768518"/>
              <a:gd name="f66" fmla="val 2286284"/>
              <a:gd name="f67" fmla="val 2219700"/>
              <a:gd name="f68" fmla="val 2165723"/>
              <a:gd name="f69" fmla="val 1096248"/>
              <a:gd name="f70" fmla="val 1042270"/>
              <a:gd name="f71" fmla="val 975686"/>
              <a:gd name="f72" fmla="val 493453"/>
              <a:gd name="f73" fmla="val 426869"/>
              <a:gd name="f74" fmla="val 372891"/>
              <a:gd name="f75" fmla="val 198560"/>
              <a:gd name="f76" fmla="val 201343"/>
              <a:gd name="f77" fmla="val 207435"/>
              <a:gd name="f78" fmla="val 178913"/>
              <a:gd name="f79" fmla="val 80102"/>
              <a:gd name="f80" fmla="val 398647"/>
              <a:gd name="f81" fmla="val 447310"/>
              <a:gd name="f82" fmla="val 491436"/>
              <a:gd name="f83" fmla="val 583593"/>
              <a:gd name="f84" fmla="val 523419"/>
              <a:gd name="f85" fmla="val 615395"/>
              <a:gd name="f86" fmla="*/ f0 1 3248842"/>
              <a:gd name="f87" fmla="*/ f1 1 2380886"/>
              <a:gd name="f88" fmla="val f2"/>
              <a:gd name="f89" fmla="val f3"/>
              <a:gd name="f90" fmla="val f4"/>
              <a:gd name="f91" fmla="+- f90 0 f88"/>
              <a:gd name="f92" fmla="+- f89 0 f88"/>
              <a:gd name="f93" fmla="*/ f92 1 3248842"/>
              <a:gd name="f94" fmla="*/ f91 1 2380886"/>
              <a:gd name="f95" fmla="*/ f88 1 f93"/>
              <a:gd name="f96" fmla="*/ f89 1 f93"/>
              <a:gd name="f97" fmla="*/ f88 1 f94"/>
              <a:gd name="f98" fmla="*/ f90 1 f94"/>
              <a:gd name="f99" fmla="*/ f95 f86 1"/>
              <a:gd name="f100" fmla="*/ f96 f86 1"/>
              <a:gd name="f101" fmla="*/ f98 f87 1"/>
              <a:gd name="f102" fmla="*/ f97 f87 1"/>
            </a:gdLst>
            <a:ahLst/>
            <a:cxnLst>
              <a:cxn ang="3cd4">
                <a:pos x="hc" y="t"/>
              </a:cxn>
              <a:cxn ang="0">
                <a:pos x="r" y="vc"/>
              </a:cxn>
              <a:cxn ang="cd4">
                <a:pos x="hc" y="b"/>
              </a:cxn>
              <a:cxn ang="cd2">
                <a:pos x="l" y="vc"/>
              </a:cxn>
            </a:cxnLst>
            <a:rect l="f99" t="f102" r="f100" b="f101"/>
            <a:pathLst>
              <a:path w="3248842" h="2380886">
                <a:moveTo>
                  <a:pt x="f5" y="f6"/>
                </a:moveTo>
                <a:cubicBezTo>
                  <a:pt x="f7" y="f6"/>
                  <a:pt x="f8" y="f9"/>
                  <a:pt x="f8" y="f10"/>
                </a:cubicBezTo>
                <a:lnTo>
                  <a:pt x="f8" y="f11"/>
                </a:lnTo>
                <a:cubicBezTo>
                  <a:pt x="f8" y="f12"/>
                  <a:pt x="f7" y="f13"/>
                  <a:pt x="f5" y="f13"/>
                </a:cubicBezTo>
                <a:lnTo>
                  <a:pt x="f14" y="f13"/>
                </a:lnTo>
                <a:cubicBezTo>
                  <a:pt x="f15" y="f13"/>
                  <a:pt x="f16" y="f12"/>
                  <a:pt x="f16" y="f11"/>
                </a:cubicBezTo>
                <a:lnTo>
                  <a:pt x="f16" y="f10"/>
                </a:lnTo>
                <a:cubicBezTo>
                  <a:pt x="f16" y="f9"/>
                  <a:pt x="f15" y="f6"/>
                  <a:pt x="f14" y="f6"/>
                </a:cubicBezTo>
                <a:close/>
                <a:moveTo>
                  <a:pt x="f17" y="f18"/>
                </a:moveTo>
                <a:cubicBezTo>
                  <a:pt x="f19" y="f18"/>
                  <a:pt x="f20" y="f21"/>
                  <a:pt x="f20" y="f22"/>
                </a:cubicBezTo>
                <a:cubicBezTo>
                  <a:pt x="f20" y="f23"/>
                  <a:pt x="f19" y="f24"/>
                  <a:pt x="f17" y="f24"/>
                </a:cubicBezTo>
                <a:cubicBezTo>
                  <a:pt x="f25" y="f24"/>
                  <a:pt x="f26" y="f23"/>
                  <a:pt x="f26" y="f22"/>
                </a:cubicBezTo>
                <a:cubicBezTo>
                  <a:pt x="f26" y="f21"/>
                  <a:pt x="f25" y="f18"/>
                  <a:pt x="f17" y="f18"/>
                </a:cubicBezTo>
                <a:close/>
                <a:moveTo>
                  <a:pt x="f27" y="f18"/>
                </a:moveTo>
                <a:cubicBezTo>
                  <a:pt x="f28" y="f18"/>
                  <a:pt x="f29" y="f21"/>
                  <a:pt x="f29" y="f22"/>
                </a:cubicBezTo>
                <a:cubicBezTo>
                  <a:pt x="f29" y="f23"/>
                  <a:pt x="f28" y="f24"/>
                  <a:pt x="f27" y="f24"/>
                </a:cubicBezTo>
                <a:cubicBezTo>
                  <a:pt x="f30" y="f24"/>
                  <a:pt x="f31" y="f23"/>
                  <a:pt x="f31" y="f22"/>
                </a:cubicBezTo>
                <a:cubicBezTo>
                  <a:pt x="f31" y="f21"/>
                  <a:pt x="f30" y="f18"/>
                  <a:pt x="f27" y="f18"/>
                </a:cubicBezTo>
                <a:close/>
                <a:moveTo>
                  <a:pt x="f32" y="f33"/>
                </a:moveTo>
                <a:lnTo>
                  <a:pt x="f34" y="f35"/>
                </a:lnTo>
                <a:lnTo>
                  <a:pt x="f36" y="f35"/>
                </a:lnTo>
                <a:lnTo>
                  <a:pt x="f37" y="f33"/>
                </a:lnTo>
                <a:close/>
                <a:moveTo>
                  <a:pt x="f38" y="f2"/>
                </a:moveTo>
                <a:lnTo>
                  <a:pt x="f39" y="f2"/>
                </a:lnTo>
                <a:lnTo>
                  <a:pt x="f40" y="f41"/>
                </a:lnTo>
                <a:cubicBezTo>
                  <a:pt x="f42" y="f43"/>
                  <a:pt x="f44" y="f45"/>
                  <a:pt x="f46" y="f45"/>
                </a:cubicBezTo>
                <a:lnTo>
                  <a:pt x="f47" y="f45"/>
                </a:lnTo>
                <a:cubicBezTo>
                  <a:pt x="f48" y="f45"/>
                  <a:pt x="f3" y="f49"/>
                  <a:pt x="f3" y="f50"/>
                </a:cubicBezTo>
                <a:lnTo>
                  <a:pt x="f3" y="f51"/>
                </a:lnTo>
                <a:cubicBezTo>
                  <a:pt x="f3" y="f52"/>
                  <a:pt x="f48" y="f53"/>
                  <a:pt x="f47" y="f53"/>
                </a:cubicBezTo>
                <a:lnTo>
                  <a:pt x="f54" y="f53"/>
                </a:lnTo>
                <a:cubicBezTo>
                  <a:pt x="f55" y="f56"/>
                  <a:pt x="f57" y="f58"/>
                  <a:pt x="f57" y="f59"/>
                </a:cubicBezTo>
                <a:lnTo>
                  <a:pt x="f57" y="f60"/>
                </a:lnTo>
                <a:lnTo>
                  <a:pt x="f61" y="f60"/>
                </a:lnTo>
                <a:lnTo>
                  <a:pt x="f61" y="f62"/>
                </a:lnTo>
                <a:cubicBezTo>
                  <a:pt x="f61" y="f63"/>
                  <a:pt x="f64" y="f4"/>
                  <a:pt x="f65" y="f4"/>
                </a:cubicBezTo>
                <a:lnTo>
                  <a:pt x="f66" y="f4"/>
                </a:lnTo>
                <a:cubicBezTo>
                  <a:pt x="f67" y="f4"/>
                  <a:pt x="f68" y="f63"/>
                  <a:pt x="f68" y="f62"/>
                </a:cubicBezTo>
                <a:lnTo>
                  <a:pt x="f68" y="f60"/>
                </a:lnTo>
                <a:lnTo>
                  <a:pt x="f69" y="f60"/>
                </a:lnTo>
                <a:lnTo>
                  <a:pt x="f69" y="f62"/>
                </a:lnTo>
                <a:cubicBezTo>
                  <a:pt x="f69" y="f63"/>
                  <a:pt x="f70" y="f4"/>
                  <a:pt x="f71" y="f4"/>
                </a:cubicBezTo>
                <a:lnTo>
                  <a:pt x="f72" y="f4"/>
                </a:lnTo>
                <a:cubicBezTo>
                  <a:pt x="f73" y="f4"/>
                  <a:pt x="f74" y="f63"/>
                  <a:pt x="f74" y="f62"/>
                </a:cubicBezTo>
                <a:lnTo>
                  <a:pt x="f74" y="f60"/>
                </a:lnTo>
                <a:lnTo>
                  <a:pt x="f75" y="f60"/>
                </a:lnTo>
                <a:lnTo>
                  <a:pt x="f75" y="f59"/>
                </a:lnTo>
                <a:cubicBezTo>
                  <a:pt x="f75" y="f58"/>
                  <a:pt x="f76" y="f56"/>
                  <a:pt x="f77" y="f53"/>
                </a:cubicBezTo>
                <a:lnTo>
                  <a:pt x="f78" y="f53"/>
                </a:lnTo>
                <a:cubicBezTo>
                  <a:pt x="f79" y="f53"/>
                  <a:pt x="f2" y="f52"/>
                  <a:pt x="f2" y="f51"/>
                </a:cubicBezTo>
                <a:lnTo>
                  <a:pt x="f2" y="f50"/>
                </a:lnTo>
                <a:cubicBezTo>
                  <a:pt x="f2" y="f49"/>
                  <a:pt x="f79" y="f45"/>
                  <a:pt x="f78" y="f45"/>
                </a:cubicBezTo>
                <a:lnTo>
                  <a:pt x="f80" y="f45"/>
                </a:lnTo>
                <a:cubicBezTo>
                  <a:pt x="f81" y="f45"/>
                  <a:pt x="f82" y="f83"/>
                  <a:pt x="f84" y="f85"/>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7" name="Donut 39">
            <a:extLst>
              <a:ext uri="{FF2B5EF4-FFF2-40B4-BE49-F238E27FC236}">
                <a16:creationId xmlns:a16="http://schemas.microsoft.com/office/drawing/2014/main" id="{A408C241-71DE-8032-46BB-4A1CF97B9DE5}"/>
              </a:ext>
            </a:extLst>
          </p:cNvPr>
          <p:cNvSpPr/>
          <p:nvPr/>
        </p:nvSpPr>
        <p:spPr>
          <a:xfrm>
            <a:off x="3138979" y="3416948"/>
            <a:ext cx="488381" cy="488381"/>
          </a:xfrm>
          <a:custGeom>
            <a:avLst/>
            <a:gdLst>
              <a:gd name="f0" fmla="val w"/>
              <a:gd name="f1" fmla="val h"/>
              <a:gd name="f2" fmla="val 0"/>
              <a:gd name="f3" fmla="val 3240000"/>
              <a:gd name="f4" fmla="val 1152300"/>
              <a:gd name="f5" fmla="val 922782"/>
              <a:gd name="f6" fmla="val 2354400"/>
              <a:gd name="f7" fmla="val 1620000"/>
              <a:gd name="f8" fmla="val 2317218"/>
              <a:gd name="f9" fmla="val 342403"/>
              <a:gd name="f10" fmla="val 914403"/>
              <a:gd name="f11" fmla="val 2325597"/>
              <a:gd name="f12" fmla="val 2897597"/>
              <a:gd name="f13" fmla="val 2514701"/>
              <a:gd name="f14" fmla="val 725299"/>
              <a:gd name="f15" fmla="*/ f0 1 3240000"/>
              <a:gd name="f16" fmla="*/ f1 1 3240000"/>
              <a:gd name="f17" fmla="val f2"/>
              <a:gd name="f18" fmla="val f3"/>
              <a:gd name="f19" fmla="+- f18 0 f17"/>
              <a:gd name="f20" fmla="*/ f19 1 3240000"/>
              <a:gd name="f21" fmla="*/ f17 1 f20"/>
              <a:gd name="f22" fmla="*/ f18 1 f20"/>
              <a:gd name="f23" fmla="*/ f21 f15 1"/>
              <a:gd name="f24" fmla="*/ f22 f15 1"/>
              <a:gd name="f25" fmla="*/ f22 f16 1"/>
              <a:gd name="f26" fmla="*/ f21 f16 1"/>
            </a:gdLst>
            <a:ahLst/>
            <a:cxnLst>
              <a:cxn ang="3cd4">
                <a:pos x="hc" y="t"/>
              </a:cxn>
              <a:cxn ang="0">
                <a:pos x="r" y="vc"/>
              </a:cxn>
              <a:cxn ang="cd4">
                <a:pos x="hc" y="b"/>
              </a:cxn>
              <a:cxn ang="cd2">
                <a:pos x="l" y="vc"/>
              </a:cxn>
            </a:cxnLst>
            <a:rect l="f23" t="f26" r="f24" b="f25"/>
            <a:pathLst>
              <a:path w="3240000" h="3240000">
                <a:moveTo>
                  <a:pt x="f4" y="f5"/>
                </a:moveTo>
                <a:lnTo>
                  <a:pt x="f6" y="f7"/>
                </a:lnTo>
                <a:lnTo>
                  <a:pt x="f4" y="f8"/>
                </a:lnTo>
                <a:close/>
                <a:moveTo>
                  <a:pt x="f7" y="f9"/>
                </a:moveTo>
                <a:cubicBezTo>
                  <a:pt x="f10" y="f9"/>
                  <a:pt x="f9" y="f10"/>
                  <a:pt x="f9" y="f7"/>
                </a:cubicBezTo>
                <a:cubicBezTo>
                  <a:pt x="f9" y="f11"/>
                  <a:pt x="f10" y="f12"/>
                  <a:pt x="f7" y="f12"/>
                </a:cubicBezTo>
                <a:cubicBezTo>
                  <a:pt x="f11" y="f12"/>
                  <a:pt x="f12" y="f11"/>
                  <a:pt x="f12" y="f7"/>
                </a:cubicBezTo>
                <a:cubicBezTo>
                  <a:pt x="f12" y="f10"/>
                  <a:pt x="f11" y="f9"/>
                  <a:pt x="f7" y="f9"/>
                </a:cubicBezTo>
                <a:close/>
                <a:moveTo>
                  <a:pt x="f7" y="f2"/>
                </a:moveTo>
                <a:cubicBezTo>
                  <a:pt x="f13" y="f2"/>
                  <a:pt x="f3" y="f14"/>
                  <a:pt x="f3" y="f7"/>
                </a:cubicBezTo>
                <a:cubicBezTo>
                  <a:pt x="f3" y="f13"/>
                  <a:pt x="f13" y="f3"/>
                  <a:pt x="f7" y="f3"/>
                </a:cubicBezTo>
                <a:cubicBezTo>
                  <a:pt x="f14" y="f3"/>
                  <a:pt x="f2" y="f13"/>
                  <a:pt x="f2" y="f7"/>
                </a:cubicBezTo>
                <a:cubicBezTo>
                  <a:pt x="f2" y="f14"/>
                  <a:pt x="f14" y="f2"/>
                  <a:pt x="f7"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8" name="Chord 38">
            <a:extLst>
              <a:ext uri="{FF2B5EF4-FFF2-40B4-BE49-F238E27FC236}">
                <a16:creationId xmlns:a16="http://schemas.microsoft.com/office/drawing/2014/main" id="{E54C4A5C-3044-68A3-CDF7-4C9EFAFEC60E}"/>
              </a:ext>
            </a:extLst>
          </p:cNvPr>
          <p:cNvSpPr/>
          <p:nvPr/>
        </p:nvSpPr>
        <p:spPr>
          <a:xfrm>
            <a:off x="5003404" y="4227353"/>
            <a:ext cx="411498" cy="529154"/>
          </a:xfrm>
          <a:custGeom>
            <a:avLst/>
            <a:gdLst>
              <a:gd name="f0" fmla="val w"/>
              <a:gd name="f1" fmla="val h"/>
              <a:gd name="f2" fmla="val 0"/>
              <a:gd name="f3" fmla="val 2519554"/>
              <a:gd name="f4" fmla="val 3240000"/>
              <a:gd name="f5" fmla="val 1259778"/>
              <a:gd name="f6" fmla="val 1299543"/>
              <a:gd name="f7" fmla="val 1331778"/>
              <a:gd name="f8" fmla="val 32235"/>
              <a:gd name="f9" fmla="val 72000"/>
              <a:gd name="f10" fmla="val 292696"/>
              <a:gd name="f11" fmla="val 1526887"/>
              <a:gd name="f12" fmla="val 301316"/>
              <a:gd name="f13" fmla="val 1719796"/>
              <a:gd name="f14" fmla="val 357828"/>
              <a:gd name="f15" fmla="val 1894309"/>
              <a:gd name="f16" fmla="val 459601"/>
              <a:gd name="f17" fmla="val 2284331"/>
              <a:gd name="f18" fmla="val 687055"/>
              <a:gd name="f19" fmla="val 2522839"/>
              <a:gd name="f20" fmla="val 1105809"/>
              <a:gd name="f21" fmla="val 2519520"/>
              <a:gd name="f22" fmla="val 1557297"/>
              <a:gd name="f23" fmla="val 2509882"/>
              <a:gd name="f24" fmla="val 1557270"/>
              <a:gd name="f25" fmla="val 2413806"/>
              <a:gd name="f26" fmla="val 1435449"/>
              <a:gd name="f27" fmla="val 2264527"/>
              <a:gd name="f28" fmla="val 1358626"/>
              <a:gd name="f29" fmla="val 2097304"/>
              <a:gd name="f30" fmla="val 1931567"/>
              <a:gd name="f31" fmla="val 1783455"/>
              <a:gd name="f32" fmla="val 1434091"/>
              <a:gd name="f33" fmla="val 1688484"/>
              <a:gd name="f34" fmla="val 1554913"/>
              <a:gd name="f35" fmla="val 1657888"/>
              <a:gd name="f36" fmla="val 1554825"/>
              <a:gd name="f37" fmla="val 1579123"/>
              <a:gd name="f38" fmla="val 1454657"/>
              <a:gd name="f39" fmla="val 1463823"/>
              <a:gd name="f40" fmla="val 1385682"/>
              <a:gd name="f41" fmla="val 1368008"/>
              <a:gd name="f42" fmla="val 2507895"/>
              <a:gd name="f43" fmla="val 1356113"/>
              <a:gd name="f44" fmla="val 2868215"/>
              <a:gd name="f45" fmla="val 1353558"/>
              <a:gd name="f46" fmla="val 1347515"/>
              <a:gd name="f47" fmla="val 3074779"/>
              <a:gd name="f48" fmla="val 1177830"/>
              <a:gd name="f49" fmla="val 969556"/>
              <a:gd name="f50" fmla="val 759529"/>
              <a:gd name="f51" fmla="val 588743"/>
              <a:gd name="f52" fmla="val 3071985"/>
              <a:gd name="f53" fmla="val 585029"/>
              <a:gd name="f54" fmla="val 2863014"/>
              <a:gd name="f55" fmla="val 584214"/>
              <a:gd name="f56" fmla="val 2861474"/>
              <a:gd name="f57" fmla="val 584183"/>
              <a:gd name="f58" fmla="val 2859896"/>
              <a:gd name="f59" fmla="val 2858310"/>
              <a:gd name="f60" fmla="val 584422"/>
              <a:gd name="f61" fmla="val 2856985"/>
              <a:gd name="f62" fmla="val 584186"/>
              <a:gd name="f63" fmla="val 2856201"/>
              <a:gd name="f64" fmla="val 584184"/>
              <a:gd name="f65" fmla="val 2855415"/>
              <a:gd name="f66" fmla="val 2854628"/>
              <a:gd name="f67" fmla="val 584846"/>
              <a:gd name="f68" fmla="val 585977"/>
              <a:gd name="f69" fmla="val 2797047"/>
              <a:gd name="f70" fmla="val 628115"/>
              <a:gd name="f71" fmla="val 2750982"/>
              <a:gd name="f72" fmla="val 679843"/>
              <a:gd name="f73" fmla="val 731571"/>
              <a:gd name="f74" fmla="val 773709"/>
              <a:gd name="f75" fmla="val 774841"/>
              <a:gd name="f76" fmla="val 776870"/>
              <a:gd name="f77" fmla="val 2961046"/>
              <a:gd name="f78" fmla="val 863138"/>
              <a:gd name="f79" fmla="val 3047314"/>
              <a:gd name="f80" fmla="val 1075974"/>
              <a:gd name="f81" fmla="val 1162242"/>
              <a:gd name="f82" fmla="val 1163439"/>
              <a:gd name="f83" fmla="val 1187778"/>
              <a:gd name="f84" fmla="val 1365548"/>
              <a:gd name="f85" fmla="val 1048083"/>
              <a:gd name="f86" fmla="val 1378241"/>
              <a:gd name="f87" fmla="val 925400"/>
              <a:gd name="f88" fmla="val 1448176"/>
              <a:gd name="f89" fmla="val 842602"/>
              <a:gd name="f90" fmla="val 1552487"/>
              <a:gd name="f91" fmla="val 807450"/>
              <a:gd name="f92" fmla="val 1552386"/>
              <a:gd name="f93" fmla="val 712615"/>
              <a:gd name="f94" fmla="val 1432960"/>
              <a:gd name="f95" fmla="val 565486"/>
              <a:gd name="f96" fmla="val 400996"/>
              <a:gd name="f97" fmla="val 240343"/>
              <a:gd name="f98" fmla="val 96251"/>
              <a:gd name="f99" fmla="val 1429532"/>
              <a:gd name="f100" fmla="val 1543232"/>
              <a:gd name="f101" fmla="val 1264"/>
              <a:gd name="f102" fmla="val 1094357"/>
              <a:gd name="f103" fmla="val 241710"/>
              <a:gd name="f104" fmla="val 680052"/>
              <a:gd name="f105" fmla="val 631054"/>
              <a:gd name="f106" fmla="val 455977"/>
              <a:gd name="f107" fmla="val 804121"/>
              <a:gd name="f108" fmla="val 356374"/>
              <a:gd name="f109" fmla="val 994908"/>
              <a:gd name="f110" fmla="val 301092"/>
              <a:gd name="f111" fmla="val 292721"/>
              <a:gd name="f112" fmla="val 1220013"/>
              <a:gd name="f113" fmla="*/ f0 1 2519554"/>
              <a:gd name="f114" fmla="*/ f1 1 3240000"/>
              <a:gd name="f115" fmla="val f2"/>
              <a:gd name="f116" fmla="val f3"/>
              <a:gd name="f117" fmla="val f4"/>
              <a:gd name="f118" fmla="+- f117 0 f115"/>
              <a:gd name="f119" fmla="+- f116 0 f115"/>
              <a:gd name="f120" fmla="*/ f119 1 2519554"/>
              <a:gd name="f121" fmla="*/ f118 1 3240000"/>
              <a:gd name="f122" fmla="*/ f115 1 f120"/>
              <a:gd name="f123" fmla="*/ f116 1 f120"/>
              <a:gd name="f124" fmla="*/ f115 1 f121"/>
              <a:gd name="f125" fmla="*/ f117 1 f121"/>
              <a:gd name="f126" fmla="*/ f122 f113 1"/>
              <a:gd name="f127" fmla="*/ f123 f113 1"/>
              <a:gd name="f128" fmla="*/ f125 f114 1"/>
              <a:gd name="f129" fmla="*/ f124 f114 1"/>
            </a:gdLst>
            <a:ahLst/>
            <a:cxnLst>
              <a:cxn ang="3cd4">
                <a:pos x="hc" y="t"/>
              </a:cxn>
              <a:cxn ang="0">
                <a:pos x="r" y="vc"/>
              </a:cxn>
              <a:cxn ang="cd4">
                <a:pos x="hc" y="b"/>
              </a:cxn>
              <a:cxn ang="cd2">
                <a:pos x="l" y="vc"/>
              </a:cxn>
            </a:cxnLst>
            <a:rect l="f126" t="f129" r="f127" b="f128"/>
            <a:pathLst>
              <a:path w="2519554" h="3240000">
                <a:moveTo>
                  <a:pt x="f5" y="f2"/>
                </a:moveTo>
                <a:cubicBezTo>
                  <a:pt x="f6" y="f2"/>
                  <a:pt x="f7" y="f8"/>
                  <a:pt x="f7" y="f9"/>
                </a:cubicBezTo>
                <a:lnTo>
                  <a:pt x="f7" y="f10"/>
                </a:lnTo>
                <a:cubicBezTo>
                  <a:pt x="f11" y="f12"/>
                  <a:pt x="f13" y="f14"/>
                  <a:pt x="f15" y="f16"/>
                </a:cubicBezTo>
                <a:cubicBezTo>
                  <a:pt x="f17" y="f18"/>
                  <a:pt x="f19" y="f20"/>
                  <a:pt x="f21" y="f22"/>
                </a:cubicBezTo>
                <a:lnTo>
                  <a:pt x="f23" y="f24"/>
                </a:lnTo>
                <a:cubicBezTo>
                  <a:pt x="f25" y="f26"/>
                  <a:pt x="f27" y="f28"/>
                  <a:pt x="f29" y="f28"/>
                </a:cubicBezTo>
                <a:cubicBezTo>
                  <a:pt x="f30" y="f28"/>
                  <a:pt x="f31" y="f32"/>
                  <a:pt x="f33" y="f34"/>
                </a:cubicBezTo>
                <a:lnTo>
                  <a:pt x="f35" y="f36"/>
                </a:lnTo>
                <a:cubicBezTo>
                  <a:pt x="f37" y="f38"/>
                  <a:pt x="f39" y="f40"/>
                  <a:pt x="f7" y="f41"/>
                </a:cubicBezTo>
                <a:lnTo>
                  <a:pt x="f7" y="f42"/>
                </a:lnTo>
                <a:lnTo>
                  <a:pt x="f43" y="f42"/>
                </a:lnTo>
                <a:lnTo>
                  <a:pt x="f43" y="f44"/>
                </a:lnTo>
                <a:lnTo>
                  <a:pt x="f45" y="f44"/>
                </a:lnTo>
                <a:cubicBezTo>
                  <a:pt x="f46" y="f47"/>
                  <a:pt x="f48" y="f4"/>
                  <a:pt x="f49" y="f4"/>
                </a:cubicBezTo>
                <a:cubicBezTo>
                  <a:pt x="f50" y="f4"/>
                  <a:pt x="f51" y="f52"/>
                  <a:pt x="f53" y="f54"/>
                </a:cubicBezTo>
                <a:cubicBezTo>
                  <a:pt x="f55" y="f56"/>
                  <a:pt x="f57" y="f58"/>
                  <a:pt x="f57" y="f59"/>
                </a:cubicBezTo>
                <a:lnTo>
                  <a:pt x="f60" y="f61"/>
                </a:lnTo>
                <a:cubicBezTo>
                  <a:pt x="f62" y="f63"/>
                  <a:pt x="f64" y="f65"/>
                  <a:pt x="f64" y="f66"/>
                </a:cubicBezTo>
                <a:lnTo>
                  <a:pt x="f67" y="f66"/>
                </a:lnTo>
                <a:cubicBezTo>
                  <a:pt x="f68" y="f69"/>
                  <a:pt x="f70" y="f71"/>
                  <a:pt x="f72" y="f71"/>
                </a:cubicBezTo>
                <a:cubicBezTo>
                  <a:pt x="f73" y="f71"/>
                  <a:pt x="f74" y="f69"/>
                  <a:pt x="f75" y="f66"/>
                </a:cubicBezTo>
                <a:lnTo>
                  <a:pt x="f76" y="f66"/>
                </a:lnTo>
                <a:cubicBezTo>
                  <a:pt x="f76" y="f77"/>
                  <a:pt x="f78" y="f79"/>
                  <a:pt x="f49" y="f79"/>
                </a:cubicBezTo>
                <a:cubicBezTo>
                  <a:pt x="f80" y="f79"/>
                  <a:pt x="f81" y="f77"/>
                  <a:pt x="f81" y="f66"/>
                </a:cubicBezTo>
                <a:lnTo>
                  <a:pt x="f82" y="f66"/>
                </a:lnTo>
                <a:lnTo>
                  <a:pt x="f82" y="f42"/>
                </a:lnTo>
                <a:lnTo>
                  <a:pt x="f83" y="f42"/>
                </a:lnTo>
                <a:lnTo>
                  <a:pt x="f83" y="f84"/>
                </a:lnTo>
                <a:cubicBezTo>
                  <a:pt x="f85" y="f86"/>
                  <a:pt x="f87" y="f88"/>
                  <a:pt x="f89" y="f90"/>
                </a:cubicBezTo>
                <a:lnTo>
                  <a:pt x="f91" y="f92"/>
                </a:lnTo>
                <a:cubicBezTo>
                  <a:pt x="f93" y="f94"/>
                  <a:pt x="f95" y="f28"/>
                  <a:pt x="f96" y="f28"/>
                </a:cubicBezTo>
                <a:cubicBezTo>
                  <a:pt x="f97" y="f28"/>
                  <a:pt x="f98" y="f99"/>
                  <a:pt x="f2" y="f100"/>
                </a:cubicBezTo>
                <a:cubicBezTo>
                  <a:pt x="f101" y="f102"/>
                  <a:pt x="f103" y="f104"/>
                  <a:pt x="f105" y="f106"/>
                </a:cubicBezTo>
                <a:cubicBezTo>
                  <a:pt x="f107" y="f108"/>
                  <a:pt x="f109" y="f110"/>
                  <a:pt x="f83" y="f111"/>
                </a:cubicBezTo>
                <a:lnTo>
                  <a:pt x="f83" y="f9"/>
                </a:lnTo>
                <a:cubicBezTo>
                  <a:pt x="f83" y="f8"/>
                  <a:pt x="f112" y="f2"/>
                  <a:pt x="f5"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9" name="Oval 6">
            <a:extLst>
              <a:ext uri="{FF2B5EF4-FFF2-40B4-BE49-F238E27FC236}">
                <a16:creationId xmlns:a16="http://schemas.microsoft.com/office/drawing/2014/main" id="{FB41E09F-D7D7-A133-83EE-CB6C460A1A7F}"/>
              </a:ext>
            </a:extLst>
          </p:cNvPr>
          <p:cNvSpPr/>
          <p:nvPr/>
        </p:nvSpPr>
        <p:spPr>
          <a:xfrm>
            <a:off x="5631487" y="4355131"/>
            <a:ext cx="431039" cy="426521"/>
          </a:xfrm>
          <a:custGeom>
            <a:avLst/>
            <a:gdLst>
              <a:gd name="f0" fmla="val w"/>
              <a:gd name="f1" fmla="val h"/>
              <a:gd name="f2" fmla="val 0"/>
              <a:gd name="f3" fmla="val 3220460"/>
              <a:gd name="f4" fmla="val 3186731"/>
              <a:gd name="f5" fmla="val 1762834"/>
              <a:gd name="f6" fmla="val 1282034"/>
              <a:gd name="f7" fmla="val 273698"/>
              <a:gd name="f8" fmla="val 2771171"/>
              <a:gd name="f9" fmla="val 253145"/>
              <a:gd name="f10" fmla="val 2791724"/>
              <a:gd name="f11" fmla="val 2825048"/>
              <a:gd name="f12" fmla="val 2845601"/>
              <a:gd name="f13" fmla="val 294251"/>
              <a:gd name="f14" fmla="val 2866154"/>
              <a:gd name="f15" fmla="val 327575"/>
              <a:gd name="f16" fmla="val 348128"/>
              <a:gd name="f17" fmla="val 1830131"/>
              <a:gd name="f18" fmla="val 1363598"/>
              <a:gd name="f19" fmla="val 2703218"/>
              <a:gd name="f20" fmla="val 237332"/>
              <a:gd name="f21" fmla="val 2623680"/>
              <a:gd name="f22" fmla="val 2559202"/>
              <a:gd name="f23" fmla="val 301810"/>
              <a:gd name="f24" fmla="val 381348"/>
              <a:gd name="f25" fmla="val 460886"/>
              <a:gd name="f26" fmla="val 525364"/>
              <a:gd name="f27" fmla="val 2782756"/>
              <a:gd name="f28" fmla="val 2847234"/>
              <a:gd name="f29" fmla="val 2413103"/>
              <a:gd name="f30" fmla="val 2858994"/>
              <a:gd name="f31" fmla="val 361466"/>
              <a:gd name="f32" fmla="val 807357"/>
              <a:gd name="f33" fmla="val 1253248"/>
              <a:gd name="f34" fmla="val 1614714"/>
              <a:gd name="f35" fmla="val 2305542"/>
              <a:gd name="f36" fmla="val 2202893"/>
              <a:gd name="f37" fmla="val 1593680"/>
              <a:gd name="f38" fmla="val 2109223"/>
              <a:gd name="f39" fmla="val 1555067"/>
              <a:gd name="f40" fmla="val 2191945"/>
              <a:gd name="f41" fmla="val 1637789"/>
              <a:gd name="f42" fmla="val 2226856"/>
              <a:gd name="f43" fmla="val 1672699"/>
              <a:gd name="f44" fmla="val 2226855"/>
              <a:gd name="f45" fmla="val 1729300"/>
              <a:gd name="f46" fmla="val 1764210"/>
              <a:gd name="f47" fmla="val 2045068"/>
              <a:gd name="f48" fmla="val 1911087"/>
              <a:gd name="f49" fmla="val 2010158"/>
              <a:gd name="f50" fmla="val 1945998"/>
              <a:gd name="f51" fmla="val 1953557"/>
              <a:gd name="f52" fmla="val 1918647"/>
              <a:gd name="f53" fmla="val 1799123"/>
              <a:gd name="f54" fmla="val 1791564"/>
              <a:gd name="f55" fmla="val 1749496"/>
              <a:gd name="f56" fmla="val 1841190"/>
              <a:gd name="f57" fmla="val 1832980"/>
              <a:gd name="f58" fmla="val 1924673"/>
              <a:gd name="f59" fmla="val 1761893"/>
              <a:gd name="f60" fmla="val 1995760"/>
              <a:gd name="f61" fmla="val 1678410"/>
              <a:gd name="f62" fmla="val 1912277"/>
              <a:gd name="f63" fmla="val 1650246"/>
              <a:gd name="f64" fmla="val 1940441"/>
              <a:gd name="f65" fmla="val 1735612"/>
              <a:gd name="f66" fmla="val 2025807"/>
              <a:gd name="f67" fmla="val 1573330"/>
              <a:gd name="f68" fmla="val 2188089"/>
              <a:gd name="f69" fmla="val 1487964"/>
              <a:gd name="f70" fmla="val 2102723"/>
              <a:gd name="f71" fmla="val 1451742"/>
              <a:gd name="f72" fmla="val 2138944"/>
              <a:gd name="f73" fmla="val 1537109"/>
              <a:gd name="f74" fmla="val 2224311"/>
              <a:gd name="f75" fmla="val 1374830"/>
              <a:gd name="f76" fmla="val 2386590"/>
              <a:gd name="f77" fmla="val 1289463"/>
              <a:gd name="f78" fmla="val 2301223"/>
              <a:gd name="f79" fmla="val 1225079"/>
              <a:gd name="f80" fmla="val 2365608"/>
              <a:gd name="f81" fmla="val 1310445"/>
              <a:gd name="f82" fmla="val 2450974"/>
              <a:gd name="f83" fmla="val 1239358"/>
              <a:gd name="f84" fmla="val 2522061"/>
              <a:gd name="f85" fmla="val 1153992"/>
              <a:gd name="f86" fmla="val 2436695"/>
              <a:gd name="f87" fmla="val 1104364"/>
              <a:gd name="f88" fmla="val 2486322"/>
              <a:gd name="f89" fmla="val 1189730"/>
              <a:gd name="f90" fmla="val 2571689"/>
              <a:gd name="f91" fmla="val 1034153"/>
              <a:gd name="f92" fmla="val 2727266"/>
              <a:gd name="f93" fmla="val 948787"/>
              <a:gd name="f94" fmla="val 2641900"/>
              <a:gd name="f95" fmla="val 905863"/>
              <a:gd name="f96" fmla="val 2684824"/>
              <a:gd name="f97" fmla="val 991230"/>
              <a:gd name="f98" fmla="val 2770191"/>
              <a:gd name="f99" fmla="val 842353"/>
              <a:gd name="f100" fmla="val 2919067"/>
              <a:gd name="f101" fmla="val 756986"/>
              <a:gd name="f102" fmla="val 2833700"/>
              <a:gd name="f103" fmla="val 692119"/>
              <a:gd name="f104" fmla="val 2898567"/>
              <a:gd name="f105" fmla="val 777486"/>
              <a:gd name="f106" fmla="val 2983934"/>
              <a:gd name="f107" fmla="val 628610"/>
              <a:gd name="f108" fmla="val 3132811"/>
              <a:gd name="f109" fmla="val 618557"/>
              <a:gd name="f110" fmla="val 3122757"/>
              <a:gd name="f111" fmla="val 622830"/>
              <a:gd name="f112" fmla="val 3134825"/>
              <a:gd name="f113" fmla="val 346551"/>
              <a:gd name="f114" fmla="val 3150831"/>
              <a:gd name="f115" fmla="val 51749"/>
              <a:gd name="f116" fmla="val 2750557"/>
              <a:gd name="f117" fmla="val 48979"/>
              <a:gd name="f118" fmla="val 2747788"/>
              <a:gd name="f119" fmla="val 52495"/>
              <a:gd name="f120" fmla="val 2744272"/>
              <a:gd name="f121" fmla="val 52938"/>
              <a:gd name="f122" fmla="val 2740533"/>
              <a:gd name="f123" fmla="val 54575"/>
              <a:gd name="f124" fmla="val 2742192"/>
              <a:gd name="f125" fmla="val 1671288"/>
              <a:gd name="f126" fmla="val 1125479"/>
              <a:gd name="f127" fmla="val 1628971"/>
              <a:gd name="f128" fmla="val 1027979"/>
              <a:gd name="f129" fmla="val 1605746"/>
              <a:gd name="f130" fmla="val 920380"/>
              <a:gd name="f131" fmla="val 1967212"/>
              <a:gd name="f132" fmla="*/ f0 1 3220460"/>
              <a:gd name="f133" fmla="*/ f1 1 3186731"/>
              <a:gd name="f134" fmla="val f2"/>
              <a:gd name="f135" fmla="val f3"/>
              <a:gd name="f136" fmla="val f4"/>
              <a:gd name="f137" fmla="+- f136 0 f134"/>
              <a:gd name="f138" fmla="+- f135 0 f134"/>
              <a:gd name="f139" fmla="*/ f138 1 3220460"/>
              <a:gd name="f140" fmla="*/ f137 1 3186731"/>
              <a:gd name="f141" fmla="*/ f134 1 f139"/>
              <a:gd name="f142" fmla="*/ f135 1 f139"/>
              <a:gd name="f143" fmla="*/ f134 1 f140"/>
              <a:gd name="f144" fmla="*/ f136 1 f140"/>
              <a:gd name="f145" fmla="*/ f141 f132 1"/>
              <a:gd name="f146" fmla="*/ f142 f132 1"/>
              <a:gd name="f147" fmla="*/ f144 f133 1"/>
              <a:gd name="f148" fmla="*/ f143 f133 1"/>
            </a:gdLst>
            <a:ahLst/>
            <a:cxnLst>
              <a:cxn ang="3cd4">
                <a:pos x="hc" y="t"/>
              </a:cxn>
              <a:cxn ang="0">
                <a:pos x="r" y="vc"/>
              </a:cxn>
              <a:cxn ang="cd4">
                <a:pos x="hc" y="b"/>
              </a:cxn>
              <a:cxn ang="cd2">
                <a:pos x="l" y="vc"/>
              </a:cxn>
            </a:cxnLst>
            <a:rect l="f145" t="f148" r="f146" b="f147"/>
            <a:pathLst>
              <a:path w="3220460" h="3186731">
                <a:moveTo>
                  <a:pt x="f5" y="f6"/>
                </a:moveTo>
                <a:lnTo>
                  <a:pt x="f7" y="f8"/>
                </a:lnTo>
                <a:cubicBezTo>
                  <a:pt x="f9" y="f10"/>
                  <a:pt x="f9" y="f11"/>
                  <a:pt x="f7" y="f12"/>
                </a:cubicBezTo>
                <a:cubicBezTo>
                  <a:pt x="f13" y="f14"/>
                  <a:pt x="f15" y="f14"/>
                  <a:pt x="f16" y="f12"/>
                </a:cubicBezTo>
                <a:lnTo>
                  <a:pt x="f17" y="f18"/>
                </a:lnTo>
                <a:close/>
                <a:moveTo>
                  <a:pt x="f19" y="f20"/>
                </a:moveTo>
                <a:cubicBezTo>
                  <a:pt x="f21" y="f20"/>
                  <a:pt x="f22" y="f23"/>
                  <a:pt x="f22" y="f24"/>
                </a:cubicBezTo>
                <a:cubicBezTo>
                  <a:pt x="f22" y="f25"/>
                  <a:pt x="f21" y="f26"/>
                  <a:pt x="f19" y="f26"/>
                </a:cubicBezTo>
                <a:cubicBezTo>
                  <a:pt x="f27" y="f26"/>
                  <a:pt x="f28" y="f25"/>
                  <a:pt x="f28" y="f24"/>
                </a:cubicBezTo>
                <a:cubicBezTo>
                  <a:pt x="f28" y="f23"/>
                  <a:pt x="f27" y="f20"/>
                  <a:pt x="f19" y="f20"/>
                </a:cubicBezTo>
                <a:close/>
                <a:moveTo>
                  <a:pt x="f29" y="f2"/>
                </a:moveTo>
                <a:cubicBezTo>
                  <a:pt x="f30" y="f2"/>
                  <a:pt x="f3" y="f31"/>
                  <a:pt x="f3" y="f32"/>
                </a:cubicBezTo>
                <a:cubicBezTo>
                  <a:pt x="f3" y="f33"/>
                  <a:pt x="f30" y="f34"/>
                  <a:pt x="f29" y="f34"/>
                </a:cubicBezTo>
                <a:cubicBezTo>
                  <a:pt x="f35" y="f34"/>
                  <a:pt x="f36" y="f37"/>
                  <a:pt x="f38" y="f39"/>
                </a:cubicBezTo>
                <a:lnTo>
                  <a:pt x="f40" y="f41"/>
                </a:lnTo>
                <a:cubicBezTo>
                  <a:pt x="f42" y="f43"/>
                  <a:pt x="f44" y="f45"/>
                  <a:pt x="f40" y="f46"/>
                </a:cubicBezTo>
                <a:lnTo>
                  <a:pt x="f47" y="f48"/>
                </a:lnTo>
                <a:cubicBezTo>
                  <a:pt x="f49" y="f50"/>
                  <a:pt x="f51" y="f50"/>
                  <a:pt x="f52" y="f48"/>
                </a:cubicBezTo>
                <a:lnTo>
                  <a:pt x="f53" y="f54"/>
                </a:lnTo>
                <a:lnTo>
                  <a:pt x="f55" y="f56"/>
                </a:lnTo>
                <a:lnTo>
                  <a:pt x="f57" y="f58"/>
                </a:lnTo>
                <a:lnTo>
                  <a:pt x="f59" y="f60"/>
                </a:lnTo>
                <a:lnTo>
                  <a:pt x="f61" y="f62"/>
                </a:lnTo>
                <a:lnTo>
                  <a:pt x="f63" y="f64"/>
                </a:lnTo>
                <a:lnTo>
                  <a:pt x="f65" y="f66"/>
                </a:lnTo>
                <a:lnTo>
                  <a:pt x="f67" y="f68"/>
                </a:lnTo>
                <a:lnTo>
                  <a:pt x="f69" y="f70"/>
                </a:lnTo>
                <a:lnTo>
                  <a:pt x="f71" y="f72"/>
                </a:lnTo>
                <a:lnTo>
                  <a:pt x="f73" y="f74"/>
                </a:lnTo>
                <a:lnTo>
                  <a:pt x="f75" y="f76"/>
                </a:lnTo>
                <a:lnTo>
                  <a:pt x="f77" y="f78"/>
                </a:lnTo>
                <a:lnTo>
                  <a:pt x="f79" y="f80"/>
                </a:lnTo>
                <a:lnTo>
                  <a:pt x="f81" y="f82"/>
                </a:lnTo>
                <a:lnTo>
                  <a:pt x="f83" y="f84"/>
                </a:lnTo>
                <a:lnTo>
                  <a:pt x="f85" y="f86"/>
                </a:lnTo>
                <a:lnTo>
                  <a:pt x="f87" y="f88"/>
                </a:lnTo>
                <a:lnTo>
                  <a:pt x="f89" y="f90"/>
                </a:lnTo>
                <a:lnTo>
                  <a:pt x="f91" y="f92"/>
                </a:lnTo>
                <a:lnTo>
                  <a:pt x="f93" y="f94"/>
                </a:lnTo>
                <a:lnTo>
                  <a:pt x="f95" y="f96"/>
                </a:lnTo>
                <a:lnTo>
                  <a:pt x="f97" y="f98"/>
                </a:lnTo>
                <a:lnTo>
                  <a:pt x="f99" y="f100"/>
                </a:lnTo>
                <a:lnTo>
                  <a:pt x="f101" y="f102"/>
                </a:lnTo>
                <a:lnTo>
                  <a:pt x="f103" y="f104"/>
                </a:lnTo>
                <a:lnTo>
                  <a:pt x="f105" y="f106"/>
                </a:lnTo>
                <a:lnTo>
                  <a:pt x="f107" y="f108"/>
                </a:lnTo>
                <a:lnTo>
                  <a:pt x="f109" y="f110"/>
                </a:lnTo>
                <a:lnTo>
                  <a:pt x="f111" y="f112"/>
                </a:lnTo>
                <a:lnTo>
                  <a:pt x="f113" y="f114"/>
                </a:lnTo>
                <a:lnTo>
                  <a:pt x="f2" y="f4"/>
                </a:lnTo>
                <a:lnTo>
                  <a:pt x="f115" y="f116"/>
                </a:lnTo>
                <a:lnTo>
                  <a:pt x="f117" y="f118"/>
                </a:lnTo>
                <a:lnTo>
                  <a:pt x="f119" y="f120"/>
                </a:lnTo>
                <a:lnTo>
                  <a:pt x="f121" y="f122"/>
                </a:lnTo>
                <a:lnTo>
                  <a:pt x="f123" y="f124"/>
                </a:lnTo>
                <a:lnTo>
                  <a:pt x="f125" y="f126"/>
                </a:lnTo>
                <a:cubicBezTo>
                  <a:pt x="f127" y="f128"/>
                  <a:pt x="f129" y="f130"/>
                  <a:pt x="f129" y="f32"/>
                </a:cubicBezTo>
                <a:cubicBezTo>
                  <a:pt x="f129" y="f31"/>
                  <a:pt x="f131" y="f2"/>
                  <a:pt x="f29"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0" name="Block Arc 25">
            <a:extLst>
              <a:ext uri="{FF2B5EF4-FFF2-40B4-BE49-F238E27FC236}">
                <a16:creationId xmlns:a16="http://schemas.microsoft.com/office/drawing/2014/main" id="{7B3FF391-3869-8E37-D169-AE5B0FEF55BE}"/>
              </a:ext>
            </a:extLst>
          </p:cNvPr>
          <p:cNvSpPr/>
          <p:nvPr/>
        </p:nvSpPr>
        <p:spPr>
          <a:xfrm>
            <a:off x="3847658" y="4275688"/>
            <a:ext cx="296549" cy="428432"/>
          </a:xfrm>
          <a:custGeom>
            <a:avLst/>
            <a:gdLst>
              <a:gd name="f0" fmla="val w"/>
              <a:gd name="f1" fmla="val h"/>
              <a:gd name="f2" fmla="val 0"/>
              <a:gd name="f3" fmla="val 2215656"/>
              <a:gd name="f4" fmla="val 3200962"/>
              <a:gd name="f5" fmla="val 1107829"/>
              <a:gd name="f6" fmla="val 2097026"/>
              <a:gd name="f7" fmla="val 1025315"/>
              <a:gd name="f8" fmla="val 958423"/>
              <a:gd name="f9" fmla="val 2163918"/>
              <a:gd name="f10" fmla="val 2246432"/>
              <a:gd name="f11" fmla="val 2302715"/>
              <a:gd name="f12" fmla="val 989546"/>
              <a:gd name="f13" fmla="val 2351730"/>
              <a:gd name="f14" fmla="val 1036590"/>
              <a:gd name="f15" fmla="val 2375275"/>
              <a:gd name="f16" fmla="val 985422"/>
              <a:gd name="f17" fmla="val 2684898"/>
              <a:gd name="f18" fmla="val 1230236"/>
              <a:gd name="f19" fmla="val 1179068"/>
              <a:gd name="f20" fmla="val 1226112"/>
              <a:gd name="f21" fmla="val 1257234"/>
              <a:gd name="f22" fmla="val 1190343"/>
              <a:gd name="f23" fmla="val 1102513"/>
              <a:gd name="f24" fmla="val 266871"/>
              <a:gd name="f25" fmla="val 874876"/>
              <a:gd name="f26" fmla="val 269781"/>
              <a:gd name="f27" fmla="val 691868"/>
              <a:gd name="f28" fmla="val 455143"/>
              <a:gd name="f29" fmla="val 682798"/>
              <a:gd name="f30" fmla="val 690469"/>
              <a:gd name="f31" fmla="val 1580962"/>
              <a:gd name="f32" fmla="val 1525188"/>
              <a:gd name="f33" fmla="val 672127"/>
              <a:gd name="f34" fmla="val 1523654"/>
              <a:gd name="f35" fmla="val 672166"/>
              <a:gd name="f36" fmla="val 1517835"/>
              <a:gd name="f37" fmla="val 444585"/>
              <a:gd name="f38" fmla="val 1330149"/>
              <a:gd name="f39" fmla="val 263961"/>
              <a:gd name="f40" fmla="val 1099102"/>
              <a:gd name="f41" fmla="val 56"/>
              <a:gd name="f42" fmla="val 1472767"/>
              <a:gd name="f43" fmla="val -4720"/>
              <a:gd name="f44" fmla="val 1780852"/>
              <a:gd name="f45" fmla="val 291773"/>
              <a:gd name="f46" fmla="val 1790404"/>
              <a:gd name="f47" fmla="val 665346"/>
              <a:gd name="f48" fmla="val 1742843"/>
              <a:gd name="f49" fmla="val 666562"/>
              <a:gd name="f50" fmla="val 1790627"/>
              <a:gd name="f51" fmla="val 2041344"/>
              <a:gd name="f52" fmla="val 2137614"/>
              <a:gd name="f53" fmla="val 1659004"/>
              <a:gd name="f54" fmla="val 1755274"/>
              <a:gd name="f55" fmla="val 3026650"/>
              <a:gd name="f56" fmla="val 3122920"/>
              <a:gd name="f57" fmla="val 174312"/>
              <a:gd name="f58" fmla="val 78042"/>
              <a:gd name="f59" fmla="val 425030"/>
              <a:gd name="f60" fmla="val 676764"/>
              <a:gd name="f61" fmla="val 425634"/>
              <a:gd name="f62" fmla="val 428273"/>
              <a:gd name="f63" fmla="val 305830"/>
              <a:gd name="f64" fmla="val 727452"/>
              <a:gd name="f65" fmla="val 4806"/>
              <a:gd name="f66" fmla="*/ f0 1 2215656"/>
              <a:gd name="f67" fmla="*/ f1 1 3200962"/>
              <a:gd name="f68" fmla="val f2"/>
              <a:gd name="f69" fmla="val f3"/>
              <a:gd name="f70" fmla="val f4"/>
              <a:gd name="f71" fmla="+- f70 0 f68"/>
              <a:gd name="f72" fmla="+- f69 0 f68"/>
              <a:gd name="f73" fmla="*/ f72 1 2215656"/>
              <a:gd name="f74" fmla="*/ f71 1 3200962"/>
              <a:gd name="f75" fmla="*/ f68 1 f73"/>
              <a:gd name="f76" fmla="*/ f69 1 f73"/>
              <a:gd name="f77" fmla="*/ f68 1 f74"/>
              <a:gd name="f78" fmla="*/ f70 1 f74"/>
              <a:gd name="f79" fmla="*/ f75 f66 1"/>
              <a:gd name="f80" fmla="*/ f76 f66 1"/>
              <a:gd name="f81" fmla="*/ f78 f67 1"/>
              <a:gd name="f82" fmla="*/ f77 f67 1"/>
            </a:gdLst>
            <a:ahLst/>
            <a:cxnLst>
              <a:cxn ang="3cd4">
                <a:pos x="hc" y="t"/>
              </a:cxn>
              <a:cxn ang="0">
                <a:pos x="r" y="vc"/>
              </a:cxn>
              <a:cxn ang="cd4">
                <a:pos x="hc" y="b"/>
              </a:cxn>
              <a:cxn ang="cd2">
                <a:pos x="l" y="vc"/>
              </a:cxn>
            </a:cxnLst>
            <a:rect l="f79" t="f82" r="f80" b="f81"/>
            <a:pathLst>
              <a:path w="2215656" h="3200962">
                <a:moveTo>
                  <a:pt x="f5" y="f6"/>
                </a:moveTo>
                <a:cubicBezTo>
                  <a:pt x="f7" y="f6"/>
                  <a:pt x="f8" y="f9"/>
                  <a:pt x="f8" y="f10"/>
                </a:cubicBezTo>
                <a:cubicBezTo>
                  <a:pt x="f8" y="f11"/>
                  <a:pt x="f12" y="f13"/>
                  <a:pt x="f14" y="f15"/>
                </a:cubicBezTo>
                <a:lnTo>
                  <a:pt x="f16" y="f17"/>
                </a:lnTo>
                <a:lnTo>
                  <a:pt x="f18" y="f17"/>
                </a:lnTo>
                <a:lnTo>
                  <a:pt x="f19" y="f15"/>
                </a:lnTo>
                <a:cubicBezTo>
                  <a:pt x="f20" y="f13"/>
                  <a:pt x="f21" y="f11"/>
                  <a:pt x="f21" y="f10"/>
                </a:cubicBezTo>
                <a:cubicBezTo>
                  <a:pt x="f21" y="f9"/>
                  <a:pt x="f22" y="f6"/>
                  <a:pt x="f5" y="f6"/>
                </a:cubicBezTo>
                <a:close/>
                <a:moveTo>
                  <a:pt x="f23" y="f24"/>
                </a:moveTo>
                <a:cubicBezTo>
                  <a:pt x="f25" y="f26"/>
                  <a:pt x="f27" y="f28"/>
                  <a:pt x="f27" y="f29"/>
                </a:cubicBezTo>
                <a:lnTo>
                  <a:pt x="f30" y="f29"/>
                </a:lnTo>
                <a:lnTo>
                  <a:pt x="f30" y="f31"/>
                </a:lnTo>
                <a:lnTo>
                  <a:pt x="f32" y="f31"/>
                </a:lnTo>
                <a:lnTo>
                  <a:pt x="f32" y="f33"/>
                </a:lnTo>
                <a:lnTo>
                  <a:pt x="f34" y="f35"/>
                </a:lnTo>
                <a:cubicBezTo>
                  <a:pt x="f36" y="f37"/>
                  <a:pt x="f38" y="f39"/>
                  <a:pt x="f23" y="f24"/>
                </a:cubicBezTo>
                <a:close/>
                <a:moveTo>
                  <a:pt x="f40" y="f41"/>
                </a:moveTo>
                <a:cubicBezTo>
                  <a:pt x="f42" y="f43"/>
                  <a:pt x="f44" y="f45"/>
                  <a:pt x="f46" y="f47"/>
                </a:cubicBezTo>
                <a:lnTo>
                  <a:pt x="f48" y="f49"/>
                </a:lnTo>
                <a:lnTo>
                  <a:pt x="f50" y="f49"/>
                </a:lnTo>
                <a:lnTo>
                  <a:pt x="f50" y="f31"/>
                </a:lnTo>
                <a:lnTo>
                  <a:pt x="f51" y="f31"/>
                </a:lnTo>
                <a:cubicBezTo>
                  <a:pt x="f52" y="f31"/>
                  <a:pt x="f3" y="f53"/>
                  <a:pt x="f3" y="f54"/>
                </a:cubicBezTo>
                <a:lnTo>
                  <a:pt x="f3" y="f55"/>
                </a:lnTo>
                <a:cubicBezTo>
                  <a:pt x="f3" y="f56"/>
                  <a:pt x="f52" y="f4"/>
                  <a:pt x="f51" y="f4"/>
                </a:cubicBezTo>
                <a:lnTo>
                  <a:pt x="f57" y="f4"/>
                </a:lnTo>
                <a:cubicBezTo>
                  <a:pt x="f58" y="f4"/>
                  <a:pt x="f2" y="f56"/>
                  <a:pt x="f2" y="f55"/>
                </a:cubicBezTo>
                <a:lnTo>
                  <a:pt x="f2" y="f54"/>
                </a:lnTo>
                <a:cubicBezTo>
                  <a:pt x="f2" y="f53"/>
                  <a:pt x="f58" y="f31"/>
                  <a:pt x="f57" y="f31"/>
                </a:cubicBezTo>
                <a:lnTo>
                  <a:pt x="f59" y="f31"/>
                </a:lnTo>
                <a:lnTo>
                  <a:pt x="f59" y="f60"/>
                </a:lnTo>
                <a:lnTo>
                  <a:pt x="f61" y="f60"/>
                </a:lnTo>
                <a:cubicBezTo>
                  <a:pt x="f62" y="f63"/>
                  <a:pt x="f64" y="f65"/>
                  <a:pt x="f40" y="f41"/>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1" name="Block Arc 31">
            <a:extLst>
              <a:ext uri="{FF2B5EF4-FFF2-40B4-BE49-F238E27FC236}">
                <a16:creationId xmlns:a16="http://schemas.microsoft.com/office/drawing/2014/main" id="{64B5CCFB-ACDC-D5E7-79F4-B4EB0ED0CE61}"/>
              </a:ext>
            </a:extLst>
          </p:cNvPr>
          <p:cNvSpPr/>
          <p:nvPr/>
        </p:nvSpPr>
        <p:spPr>
          <a:xfrm>
            <a:off x="6265999" y="4307390"/>
            <a:ext cx="386910" cy="428432"/>
          </a:xfrm>
          <a:custGeom>
            <a:avLst/>
            <a:gdLst>
              <a:gd name="f0" fmla="val w"/>
              <a:gd name="f1" fmla="val h"/>
              <a:gd name="f2" fmla="val 0"/>
              <a:gd name="f3" fmla="val 2890784"/>
              <a:gd name="f4" fmla="val 3200962"/>
              <a:gd name="f5" fmla="val 1107828"/>
              <a:gd name="f6" fmla="val 2097026"/>
              <a:gd name="f7" fmla="val 1025313"/>
              <a:gd name="f8" fmla="val 958422"/>
              <a:gd name="f9" fmla="val 2163918"/>
              <a:gd name="f10" fmla="val 2246432"/>
              <a:gd name="f11" fmla="val 2302715"/>
              <a:gd name="f12" fmla="val 989545"/>
              <a:gd name="f13" fmla="val 2351730"/>
              <a:gd name="f14" fmla="val 1036589"/>
              <a:gd name="f15" fmla="val 2375275"/>
              <a:gd name="f16" fmla="val 985421"/>
              <a:gd name="f17" fmla="val 2684898"/>
              <a:gd name="f18" fmla="val 1230235"/>
              <a:gd name="f19" fmla="val 1179067"/>
              <a:gd name="f20" fmla="val 1226111"/>
              <a:gd name="f21" fmla="val 1257233"/>
              <a:gd name="f22" fmla="val 1190342"/>
              <a:gd name="f23" fmla="val 2199259"/>
              <a:gd name="f24" fmla="val 56"/>
              <a:gd name="f25" fmla="val 2572924"/>
              <a:gd name="f26" fmla="val -4720"/>
              <a:gd name="f27" fmla="val 2881009"/>
              <a:gd name="f28" fmla="val 291773"/>
              <a:gd name="f29" fmla="val 2890561"/>
              <a:gd name="f30" fmla="val 665346"/>
              <a:gd name="f31" fmla="val 2843000"/>
              <a:gd name="f32" fmla="val 666562"/>
              <a:gd name="f33" fmla="val 1580962"/>
              <a:gd name="f34" fmla="val 2625345"/>
              <a:gd name="f35" fmla="val 672127"/>
              <a:gd name="f36" fmla="val 2623811"/>
              <a:gd name="f37" fmla="val 672166"/>
              <a:gd name="f38" fmla="val 2617992"/>
              <a:gd name="f39" fmla="val 444585"/>
              <a:gd name="f40" fmla="val 2430306"/>
              <a:gd name="f41" fmla="val 263961"/>
              <a:gd name="f42" fmla="val 2202670"/>
              <a:gd name="f43" fmla="val 266871"/>
              <a:gd name="f44" fmla="val 1975033"/>
              <a:gd name="f45" fmla="val 269781"/>
              <a:gd name="f46" fmla="val 1792025"/>
              <a:gd name="f47" fmla="val 455143"/>
              <a:gd name="f48" fmla="val 682798"/>
              <a:gd name="f49" fmla="val 1790626"/>
              <a:gd name="f50" fmla="val 2041344"/>
              <a:gd name="f51" fmla="val 2137614"/>
              <a:gd name="f52" fmla="val 2215656"/>
              <a:gd name="f53" fmla="val 1659004"/>
              <a:gd name="f54" fmla="val 1755274"/>
              <a:gd name="f55" fmla="val 3026650"/>
              <a:gd name="f56" fmla="val 3122920"/>
              <a:gd name="f57" fmla="val 174312"/>
              <a:gd name="f58" fmla="val 78042"/>
              <a:gd name="f59" fmla="val 1525187"/>
              <a:gd name="f60" fmla="val 676764"/>
              <a:gd name="f61" fmla="val 1525791"/>
              <a:gd name="f62" fmla="val 1528430"/>
              <a:gd name="f63" fmla="val 305830"/>
              <a:gd name="f64" fmla="val 1827609"/>
              <a:gd name="f65" fmla="val 4806"/>
              <a:gd name="f66" fmla="*/ f0 1 2890784"/>
              <a:gd name="f67" fmla="*/ f1 1 3200962"/>
              <a:gd name="f68" fmla="val f2"/>
              <a:gd name="f69" fmla="val f3"/>
              <a:gd name="f70" fmla="val f4"/>
              <a:gd name="f71" fmla="+- f70 0 f68"/>
              <a:gd name="f72" fmla="+- f69 0 f68"/>
              <a:gd name="f73" fmla="*/ f72 1 2890784"/>
              <a:gd name="f74" fmla="*/ f71 1 3200962"/>
              <a:gd name="f75" fmla="*/ f68 1 f73"/>
              <a:gd name="f76" fmla="*/ f69 1 f73"/>
              <a:gd name="f77" fmla="*/ f68 1 f74"/>
              <a:gd name="f78" fmla="*/ f70 1 f74"/>
              <a:gd name="f79" fmla="*/ f75 f66 1"/>
              <a:gd name="f80" fmla="*/ f76 f66 1"/>
              <a:gd name="f81" fmla="*/ f78 f67 1"/>
              <a:gd name="f82" fmla="*/ f77 f67 1"/>
            </a:gdLst>
            <a:ahLst/>
            <a:cxnLst>
              <a:cxn ang="3cd4">
                <a:pos x="hc" y="t"/>
              </a:cxn>
              <a:cxn ang="0">
                <a:pos x="r" y="vc"/>
              </a:cxn>
              <a:cxn ang="cd4">
                <a:pos x="hc" y="b"/>
              </a:cxn>
              <a:cxn ang="cd2">
                <a:pos x="l" y="vc"/>
              </a:cxn>
            </a:cxnLst>
            <a:rect l="f79" t="f82" r="f80" b="f81"/>
            <a:pathLst>
              <a:path w="2890784" h="3200962">
                <a:moveTo>
                  <a:pt x="f5" y="f6"/>
                </a:moveTo>
                <a:cubicBezTo>
                  <a:pt x="f7" y="f6"/>
                  <a:pt x="f8" y="f9"/>
                  <a:pt x="f8" y="f10"/>
                </a:cubicBezTo>
                <a:cubicBezTo>
                  <a:pt x="f8" y="f11"/>
                  <a:pt x="f12" y="f13"/>
                  <a:pt x="f14" y="f15"/>
                </a:cubicBezTo>
                <a:lnTo>
                  <a:pt x="f16" y="f17"/>
                </a:lnTo>
                <a:lnTo>
                  <a:pt x="f18" y="f17"/>
                </a:lnTo>
                <a:lnTo>
                  <a:pt x="f19" y="f15"/>
                </a:lnTo>
                <a:cubicBezTo>
                  <a:pt x="f20" y="f13"/>
                  <a:pt x="f21" y="f11"/>
                  <a:pt x="f21" y="f10"/>
                </a:cubicBezTo>
                <a:cubicBezTo>
                  <a:pt x="f21" y="f9"/>
                  <a:pt x="f22" y="f6"/>
                  <a:pt x="f5" y="f6"/>
                </a:cubicBezTo>
                <a:close/>
                <a:moveTo>
                  <a:pt x="f23" y="f24"/>
                </a:moveTo>
                <a:cubicBezTo>
                  <a:pt x="f25" y="f26"/>
                  <a:pt x="f27" y="f28"/>
                  <a:pt x="f29" y="f30"/>
                </a:cubicBezTo>
                <a:lnTo>
                  <a:pt x="f31" y="f32"/>
                </a:lnTo>
                <a:lnTo>
                  <a:pt x="f3" y="f32"/>
                </a:lnTo>
                <a:lnTo>
                  <a:pt x="f3" y="f33"/>
                </a:lnTo>
                <a:lnTo>
                  <a:pt x="f34" y="f33"/>
                </a:lnTo>
                <a:lnTo>
                  <a:pt x="f34" y="f35"/>
                </a:lnTo>
                <a:lnTo>
                  <a:pt x="f36" y="f37"/>
                </a:lnTo>
                <a:cubicBezTo>
                  <a:pt x="f38" y="f39"/>
                  <a:pt x="f40" y="f41"/>
                  <a:pt x="f42" y="f43"/>
                </a:cubicBezTo>
                <a:cubicBezTo>
                  <a:pt x="f44" y="f45"/>
                  <a:pt x="f46" y="f47"/>
                  <a:pt x="f46" y="f48"/>
                </a:cubicBezTo>
                <a:lnTo>
                  <a:pt x="f49" y="f48"/>
                </a:lnTo>
                <a:lnTo>
                  <a:pt x="f49" y="f33"/>
                </a:lnTo>
                <a:lnTo>
                  <a:pt x="f50" y="f33"/>
                </a:lnTo>
                <a:cubicBezTo>
                  <a:pt x="f51" y="f33"/>
                  <a:pt x="f52" y="f53"/>
                  <a:pt x="f52" y="f54"/>
                </a:cubicBezTo>
                <a:lnTo>
                  <a:pt x="f52" y="f55"/>
                </a:lnTo>
                <a:cubicBezTo>
                  <a:pt x="f52" y="f56"/>
                  <a:pt x="f51" y="f4"/>
                  <a:pt x="f50" y="f4"/>
                </a:cubicBezTo>
                <a:lnTo>
                  <a:pt x="f57" y="f4"/>
                </a:lnTo>
                <a:cubicBezTo>
                  <a:pt x="f58" y="f4"/>
                  <a:pt x="f2" y="f56"/>
                  <a:pt x="f2" y="f55"/>
                </a:cubicBezTo>
                <a:lnTo>
                  <a:pt x="f2" y="f54"/>
                </a:lnTo>
                <a:cubicBezTo>
                  <a:pt x="f2" y="f53"/>
                  <a:pt x="f58" y="f33"/>
                  <a:pt x="f57" y="f33"/>
                </a:cubicBezTo>
                <a:lnTo>
                  <a:pt x="f59" y="f33"/>
                </a:lnTo>
                <a:lnTo>
                  <a:pt x="f59" y="f60"/>
                </a:lnTo>
                <a:lnTo>
                  <a:pt x="f61" y="f60"/>
                </a:lnTo>
                <a:cubicBezTo>
                  <a:pt x="f62" y="f63"/>
                  <a:pt x="f64" y="f65"/>
                  <a:pt x="f23" y="f24"/>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2" name="Freeform 53">
            <a:extLst>
              <a:ext uri="{FF2B5EF4-FFF2-40B4-BE49-F238E27FC236}">
                <a16:creationId xmlns:a16="http://schemas.microsoft.com/office/drawing/2014/main" id="{BE91A87F-3DE3-7708-3F7A-23C9924484E7}"/>
              </a:ext>
            </a:extLst>
          </p:cNvPr>
          <p:cNvSpPr/>
          <p:nvPr/>
        </p:nvSpPr>
        <p:spPr>
          <a:xfrm>
            <a:off x="7561146" y="4333716"/>
            <a:ext cx="423998" cy="434733"/>
          </a:xfrm>
          <a:custGeom>
            <a:avLst/>
            <a:gdLst>
              <a:gd name="f0" fmla="val 10800000"/>
              <a:gd name="f1" fmla="val 5400000"/>
              <a:gd name="f2" fmla="val 180"/>
              <a:gd name="f3" fmla="val w"/>
              <a:gd name="f4" fmla="val h"/>
              <a:gd name="f5" fmla="val 0"/>
              <a:gd name="f6" fmla="val 2296406"/>
              <a:gd name="f7" fmla="val 2354521"/>
              <a:gd name="f8" fmla="val 2279640"/>
              <a:gd name="f9" fmla="val 1747818"/>
              <a:gd name="f10" fmla="val 1827546"/>
              <a:gd name="f11" fmla="val 1826304"/>
              <a:gd name="f12" fmla="val 1873723"/>
              <a:gd name="f13" fmla="val 1907635"/>
              <a:gd name="f14" fmla="val 1985737"/>
              <a:gd name="f15" fmla="val 2047488"/>
              <a:gd name="f16" fmla="val 1955104"/>
              <a:gd name="f17" fmla="val 2095900"/>
              <a:gd name="f18" fmla="val 1897166"/>
              <a:gd name="f19" fmla="val 2139232"/>
              <a:gd name="f20" fmla="val 1773393"/>
              <a:gd name="f21" fmla="val 2006999"/>
              <a:gd name="f22" fmla="val 1682537"/>
              <a:gd name="f23" fmla="val 1962549"/>
              <a:gd name="f24" fmla="val 1528613"/>
              <a:gd name="f25" fmla="val 1380482"/>
              <a:gd name="f26" fmla="val 2120816"/>
              <a:gd name="f27" fmla="val 1495542"/>
              <a:gd name="f28" fmla="val 1788127"/>
              <a:gd name="f29" fmla="val 909489"/>
              <a:gd name="f30" fmla="val 1225390"/>
              <a:gd name="f31" fmla="val 414951"/>
              <a:gd name="f32" fmla="val 2322212"/>
              <a:gd name="f33" fmla="val 293184"/>
              <a:gd name="f34" fmla="val 2052845"/>
              <a:gd name="f35" fmla="val 520411"/>
              <a:gd name="f36" fmla="val 767428"/>
              <a:gd name="f37" fmla="val 325060"/>
              <a:gd name="f38" fmla="val 542715"/>
              <a:gd name="f39" fmla="val -71458"/>
              <a:gd name="f40" fmla="val 102202"/>
              <a:gd name="f41" fmla="val 11167"/>
              <a:gd name="f42" fmla="val 5505"/>
              <a:gd name="f43" fmla="val 111065"/>
              <a:gd name="f44" fmla="val -52229"/>
              <a:gd name="f45" fmla="val 554777"/>
              <a:gd name="f46" fmla="val 358209"/>
              <a:gd name="f47" fmla="val 771719"/>
              <a:gd name="f48" fmla="val 578452"/>
              <a:gd name="f49" fmla="val 2041440"/>
              <a:gd name="f50" fmla="val 514597"/>
              <a:gd name="f51" fmla="val 662729"/>
              <a:gd name="f52" fmla="val 1124906"/>
              <a:gd name="f53" fmla="val 1004182"/>
              <a:gd name="f54" fmla="val 1676517"/>
              <a:gd name="f55" fmla="val 1608523"/>
              <a:gd name="f56" fmla="val 1795262"/>
              <a:gd name="f57" fmla="val 1589016"/>
              <a:gd name="f58" fmla="val 2094931"/>
              <a:gd name="f59" fmla="val 1557316"/>
              <a:gd name="f60" fmla="+- 0 0 -90"/>
              <a:gd name="f61" fmla="*/ f3 1 2296406"/>
              <a:gd name="f62" fmla="*/ f4 1 2354521"/>
              <a:gd name="f63" fmla="val f5"/>
              <a:gd name="f64" fmla="val f6"/>
              <a:gd name="f65" fmla="val f7"/>
              <a:gd name="f66" fmla="*/ f60 f0 1"/>
              <a:gd name="f67" fmla="+- f65 0 f63"/>
              <a:gd name="f68" fmla="+- f64 0 f63"/>
              <a:gd name="f69" fmla="*/ f66 1 f2"/>
              <a:gd name="f70" fmla="*/ f68 1 2296406"/>
              <a:gd name="f71" fmla="*/ f67 1 2354521"/>
              <a:gd name="f72" fmla="*/ 2279640 f68 1"/>
              <a:gd name="f73" fmla="*/ 1747818 f67 1"/>
              <a:gd name="f74" fmla="*/ 1827546 f68 1"/>
              <a:gd name="f75" fmla="*/ 1826304 f67 1"/>
              <a:gd name="f76" fmla="*/ 1955104 f68 1"/>
              <a:gd name="f77" fmla="*/ 2095900 f67 1"/>
              <a:gd name="f78" fmla="*/ 1682537 f68 1"/>
              <a:gd name="f79" fmla="*/ 1962549 f67 1"/>
              <a:gd name="f80" fmla="*/ 1528613 f68 1"/>
              <a:gd name="f81" fmla="*/ 2354521 f67 1"/>
              <a:gd name="f82" fmla="*/ 1380482 f68 1"/>
              <a:gd name="f83" fmla="*/ 2120816 f67 1"/>
              <a:gd name="f84" fmla="*/ 1495542 f68 1"/>
              <a:gd name="f85" fmla="*/ 1788127 f67 1"/>
              <a:gd name="f86" fmla="*/ 909489 f68 1"/>
              <a:gd name="f87" fmla="*/ 1225390 f67 1"/>
              <a:gd name="f88" fmla="*/ 414951 f68 1"/>
              <a:gd name="f89" fmla="*/ 2322212 f67 1"/>
              <a:gd name="f90" fmla="*/ 293184 f68 1"/>
              <a:gd name="f91" fmla="*/ 2052845 f67 1"/>
              <a:gd name="f92" fmla="*/ 520411 f68 1"/>
              <a:gd name="f93" fmla="*/ 767428 f67 1"/>
              <a:gd name="f94" fmla="*/ 11167 f68 1"/>
              <a:gd name="f95" fmla="*/ 5505 f67 1"/>
              <a:gd name="f96" fmla="*/ 771719 f68 1"/>
              <a:gd name="f97" fmla="*/ 578452 f67 1"/>
              <a:gd name="f98" fmla="*/ 2041440 f68 1"/>
              <a:gd name="f99" fmla="*/ 514597 f67 1"/>
              <a:gd name="f100" fmla="*/ 2296406 f68 1"/>
              <a:gd name="f101" fmla="*/ 662729 f67 1"/>
              <a:gd name="f102" fmla="*/ 1124906 f68 1"/>
              <a:gd name="f103" fmla="*/ 1004182 f67 1"/>
              <a:gd name="f104" fmla="*/ 1676517 f68 1"/>
              <a:gd name="f105" fmla="*/ 1608523 f67 1"/>
              <a:gd name="f106" fmla="*/ 2094931 f68 1"/>
              <a:gd name="f107" fmla="*/ 1557316 f67 1"/>
              <a:gd name="f108" fmla="+- f69 0 f1"/>
              <a:gd name="f109" fmla="*/ f72 1 2296406"/>
              <a:gd name="f110" fmla="*/ f73 1 2354521"/>
              <a:gd name="f111" fmla="*/ f74 1 2296406"/>
              <a:gd name="f112" fmla="*/ f75 1 2354521"/>
              <a:gd name="f113" fmla="*/ f76 1 2296406"/>
              <a:gd name="f114" fmla="*/ f77 1 2354521"/>
              <a:gd name="f115" fmla="*/ f78 1 2296406"/>
              <a:gd name="f116" fmla="*/ f79 1 2354521"/>
              <a:gd name="f117" fmla="*/ f80 1 2296406"/>
              <a:gd name="f118" fmla="*/ f81 1 2354521"/>
              <a:gd name="f119" fmla="*/ f82 1 2296406"/>
              <a:gd name="f120" fmla="*/ f83 1 2354521"/>
              <a:gd name="f121" fmla="*/ f84 1 2296406"/>
              <a:gd name="f122" fmla="*/ f85 1 2354521"/>
              <a:gd name="f123" fmla="*/ f86 1 2296406"/>
              <a:gd name="f124" fmla="*/ f87 1 2354521"/>
              <a:gd name="f125" fmla="*/ f88 1 2296406"/>
              <a:gd name="f126" fmla="*/ f89 1 2354521"/>
              <a:gd name="f127" fmla="*/ f90 1 2296406"/>
              <a:gd name="f128" fmla="*/ f91 1 2354521"/>
              <a:gd name="f129" fmla="*/ f92 1 2296406"/>
              <a:gd name="f130" fmla="*/ f93 1 2354521"/>
              <a:gd name="f131" fmla="*/ f94 1 2296406"/>
              <a:gd name="f132" fmla="*/ f95 1 2354521"/>
              <a:gd name="f133" fmla="*/ f96 1 2296406"/>
              <a:gd name="f134" fmla="*/ f97 1 2354521"/>
              <a:gd name="f135" fmla="*/ f98 1 2296406"/>
              <a:gd name="f136" fmla="*/ f99 1 2354521"/>
              <a:gd name="f137" fmla="*/ f100 1 2296406"/>
              <a:gd name="f138" fmla="*/ f101 1 2354521"/>
              <a:gd name="f139" fmla="*/ f102 1 2296406"/>
              <a:gd name="f140" fmla="*/ f103 1 2354521"/>
              <a:gd name="f141" fmla="*/ f104 1 2296406"/>
              <a:gd name="f142" fmla="*/ f105 1 2354521"/>
              <a:gd name="f143" fmla="*/ f106 1 2296406"/>
              <a:gd name="f144" fmla="*/ f107 1 2354521"/>
              <a:gd name="f145" fmla="*/ f63 1 f70"/>
              <a:gd name="f146" fmla="*/ f64 1 f70"/>
              <a:gd name="f147" fmla="*/ f63 1 f71"/>
              <a:gd name="f148" fmla="*/ f65 1 f71"/>
              <a:gd name="f149" fmla="*/ f109 1 f70"/>
              <a:gd name="f150" fmla="*/ f110 1 f71"/>
              <a:gd name="f151" fmla="*/ f111 1 f70"/>
              <a:gd name="f152" fmla="*/ f112 1 f71"/>
              <a:gd name="f153" fmla="*/ f113 1 f70"/>
              <a:gd name="f154" fmla="*/ f114 1 f71"/>
              <a:gd name="f155" fmla="*/ f115 1 f70"/>
              <a:gd name="f156" fmla="*/ f116 1 f71"/>
              <a:gd name="f157" fmla="*/ f117 1 f70"/>
              <a:gd name="f158" fmla="*/ f118 1 f71"/>
              <a:gd name="f159" fmla="*/ f119 1 f70"/>
              <a:gd name="f160" fmla="*/ f120 1 f71"/>
              <a:gd name="f161" fmla="*/ f121 1 f70"/>
              <a:gd name="f162" fmla="*/ f122 1 f71"/>
              <a:gd name="f163" fmla="*/ f123 1 f70"/>
              <a:gd name="f164" fmla="*/ f124 1 f71"/>
              <a:gd name="f165" fmla="*/ f125 1 f70"/>
              <a:gd name="f166" fmla="*/ f126 1 f71"/>
              <a:gd name="f167" fmla="*/ f127 1 f70"/>
              <a:gd name="f168" fmla="*/ f128 1 f71"/>
              <a:gd name="f169" fmla="*/ f129 1 f70"/>
              <a:gd name="f170" fmla="*/ f130 1 f71"/>
              <a:gd name="f171" fmla="*/ f131 1 f70"/>
              <a:gd name="f172" fmla="*/ f132 1 f71"/>
              <a:gd name="f173" fmla="*/ f133 1 f70"/>
              <a:gd name="f174" fmla="*/ f134 1 f71"/>
              <a:gd name="f175" fmla="*/ f135 1 f70"/>
              <a:gd name="f176" fmla="*/ f136 1 f71"/>
              <a:gd name="f177" fmla="*/ f137 1 f70"/>
              <a:gd name="f178" fmla="*/ f138 1 f71"/>
              <a:gd name="f179" fmla="*/ f139 1 f70"/>
              <a:gd name="f180" fmla="*/ f140 1 f71"/>
              <a:gd name="f181" fmla="*/ f141 1 f70"/>
              <a:gd name="f182" fmla="*/ f142 1 f71"/>
              <a:gd name="f183" fmla="*/ f143 1 f70"/>
              <a:gd name="f184" fmla="*/ f144 1 f71"/>
              <a:gd name="f185" fmla="*/ f145 f61 1"/>
              <a:gd name="f186" fmla="*/ f146 f61 1"/>
              <a:gd name="f187" fmla="*/ f148 f62 1"/>
              <a:gd name="f188" fmla="*/ f147 f62 1"/>
              <a:gd name="f189" fmla="*/ f149 f61 1"/>
              <a:gd name="f190" fmla="*/ f150 f62 1"/>
              <a:gd name="f191" fmla="*/ f151 f61 1"/>
              <a:gd name="f192" fmla="*/ f152 f62 1"/>
              <a:gd name="f193" fmla="*/ f153 f61 1"/>
              <a:gd name="f194" fmla="*/ f154 f62 1"/>
              <a:gd name="f195" fmla="*/ f155 f61 1"/>
              <a:gd name="f196" fmla="*/ f156 f62 1"/>
              <a:gd name="f197" fmla="*/ f157 f61 1"/>
              <a:gd name="f198" fmla="*/ f158 f62 1"/>
              <a:gd name="f199" fmla="*/ f159 f61 1"/>
              <a:gd name="f200" fmla="*/ f160 f62 1"/>
              <a:gd name="f201" fmla="*/ f161 f61 1"/>
              <a:gd name="f202" fmla="*/ f162 f62 1"/>
              <a:gd name="f203" fmla="*/ f163 f61 1"/>
              <a:gd name="f204" fmla="*/ f164 f62 1"/>
              <a:gd name="f205" fmla="*/ f165 f61 1"/>
              <a:gd name="f206" fmla="*/ f166 f62 1"/>
              <a:gd name="f207" fmla="*/ f167 f61 1"/>
              <a:gd name="f208" fmla="*/ f168 f62 1"/>
              <a:gd name="f209" fmla="*/ f169 f61 1"/>
              <a:gd name="f210" fmla="*/ f170 f62 1"/>
              <a:gd name="f211" fmla="*/ f171 f61 1"/>
              <a:gd name="f212" fmla="*/ f172 f62 1"/>
              <a:gd name="f213" fmla="*/ f173 f61 1"/>
              <a:gd name="f214" fmla="*/ f174 f62 1"/>
              <a:gd name="f215" fmla="*/ f175 f61 1"/>
              <a:gd name="f216" fmla="*/ f176 f62 1"/>
              <a:gd name="f217" fmla="*/ f177 f61 1"/>
              <a:gd name="f218" fmla="*/ f178 f62 1"/>
              <a:gd name="f219" fmla="*/ f179 f61 1"/>
              <a:gd name="f220" fmla="*/ f180 f62 1"/>
              <a:gd name="f221" fmla="*/ f181 f61 1"/>
              <a:gd name="f222" fmla="*/ f182 f62 1"/>
              <a:gd name="f223" fmla="*/ f183 f61 1"/>
              <a:gd name="f224" fmla="*/ f184 f62 1"/>
            </a:gdLst>
            <a:ahLst/>
            <a:cxnLst>
              <a:cxn ang="3cd4">
                <a:pos x="hc" y="t"/>
              </a:cxn>
              <a:cxn ang="0">
                <a:pos x="r" y="vc"/>
              </a:cxn>
              <a:cxn ang="cd4">
                <a:pos x="hc" y="b"/>
              </a:cxn>
              <a:cxn ang="cd2">
                <a:pos x="l" y="vc"/>
              </a:cxn>
              <a:cxn ang="f108">
                <a:pos x="f189" y="f190"/>
              </a:cxn>
              <a:cxn ang="f108">
                <a:pos x="f191" y="f192"/>
              </a:cxn>
              <a:cxn ang="f108">
                <a:pos x="f193" y="f194"/>
              </a:cxn>
              <a:cxn ang="f108">
                <a:pos x="f195" y="f196"/>
              </a:cxn>
              <a:cxn ang="f108">
                <a:pos x="f197" y="f198"/>
              </a:cxn>
              <a:cxn ang="f108">
                <a:pos x="f199" y="f200"/>
              </a:cxn>
              <a:cxn ang="f108">
                <a:pos x="f201" y="f202"/>
              </a:cxn>
              <a:cxn ang="f108">
                <a:pos x="f203" y="f204"/>
              </a:cxn>
              <a:cxn ang="f108">
                <a:pos x="f205" y="f206"/>
              </a:cxn>
              <a:cxn ang="f108">
                <a:pos x="f207" y="f208"/>
              </a:cxn>
              <a:cxn ang="f108">
                <a:pos x="f209" y="f210"/>
              </a:cxn>
              <a:cxn ang="f108">
                <a:pos x="f211" y="f212"/>
              </a:cxn>
              <a:cxn ang="f108">
                <a:pos x="f213" y="f214"/>
              </a:cxn>
              <a:cxn ang="f108">
                <a:pos x="f215" y="f216"/>
              </a:cxn>
              <a:cxn ang="f108">
                <a:pos x="f217" y="f218"/>
              </a:cxn>
              <a:cxn ang="f108">
                <a:pos x="f219" y="f220"/>
              </a:cxn>
              <a:cxn ang="f108">
                <a:pos x="f221" y="f222"/>
              </a:cxn>
              <a:cxn ang="f108">
                <a:pos x="f223" y="f224"/>
              </a:cxn>
            </a:cxnLst>
            <a:rect l="f185" t="f188" r="f186" b="f187"/>
            <a:pathLst>
              <a:path w="2296406" h="2354521">
                <a:moveTo>
                  <a:pt x="f8" y="f9"/>
                </a:moveTo>
                <a:lnTo>
                  <a:pt x="f10" y="f11"/>
                </a:lnTo>
                <a:cubicBezTo>
                  <a:pt x="f12" y="f13"/>
                  <a:pt x="f14" y="f15"/>
                  <a:pt x="f16" y="f17"/>
                </a:cubicBezTo>
                <a:cubicBezTo>
                  <a:pt x="f18" y="f19"/>
                  <a:pt x="f20" y="f21"/>
                  <a:pt x="f22" y="f23"/>
                </a:cubicBezTo>
                <a:lnTo>
                  <a:pt x="f24" y="f7"/>
                </a:lnTo>
                <a:lnTo>
                  <a:pt x="f25" y="f26"/>
                </a:lnTo>
                <a:lnTo>
                  <a:pt x="f27" y="f28"/>
                </a:lnTo>
                <a:lnTo>
                  <a:pt x="f29" y="f30"/>
                </a:lnTo>
                <a:lnTo>
                  <a:pt x="f31" y="f32"/>
                </a:lnTo>
                <a:lnTo>
                  <a:pt x="f33" y="f34"/>
                </a:lnTo>
                <a:lnTo>
                  <a:pt x="f35" y="f36"/>
                </a:lnTo>
                <a:cubicBezTo>
                  <a:pt x="f37" y="f38"/>
                  <a:pt x="f39" y="f40"/>
                  <a:pt x="f41" y="f42"/>
                </a:cubicBezTo>
                <a:cubicBezTo>
                  <a:pt x="f43" y="f44"/>
                  <a:pt x="f45" y="f46"/>
                  <a:pt x="f47" y="f48"/>
                </a:cubicBezTo>
                <a:lnTo>
                  <a:pt x="f49" y="f50"/>
                </a:lnTo>
                <a:lnTo>
                  <a:pt x="f6" y="f51"/>
                </a:lnTo>
                <a:lnTo>
                  <a:pt x="f52" y="f53"/>
                </a:lnTo>
                <a:lnTo>
                  <a:pt x="f54" y="f55"/>
                </a:lnTo>
                <a:cubicBezTo>
                  <a:pt x="f56" y="f57"/>
                  <a:pt x="f58" y="f59"/>
                  <a:pt x="f58" y="f59"/>
                </a:cubicBezTo>
              </a:path>
            </a:pathLst>
          </a:custGeom>
          <a:no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3" name="Block Arc 10">
            <a:extLst>
              <a:ext uri="{FF2B5EF4-FFF2-40B4-BE49-F238E27FC236}">
                <a16:creationId xmlns:a16="http://schemas.microsoft.com/office/drawing/2014/main" id="{64F21829-4B54-868B-0E18-D98C90F9E5E3}"/>
              </a:ext>
            </a:extLst>
          </p:cNvPr>
          <p:cNvSpPr/>
          <p:nvPr/>
        </p:nvSpPr>
        <p:spPr>
          <a:xfrm>
            <a:off x="3746680" y="3514834"/>
            <a:ext cx="521464" cy="353214"/>
          </a:xfrm>
          <a:custGeom>
            <a:avLst/>
            <a:gdLst>
              <a:gd name="f0" fmla="val w"/>
              <a:gd name="f1" fmla="val h"/>
              <a:gd name="f2" fmla="val 0"/>
              <a:gd name="f3" fmla="val 3219104"/>
              <a:gd name="f4" fmla="val 2180445"/>
              <a:gd name="f5" fmla="val 631935"/>
              <a:gd name="f6" fmla="val 660566"/>
              <a:gd name="f7" fmla="val 582229"/>
              <a:gd name="f8" fmla="val 541935"/>
              <a:gd name="f9" fmla="val 700860"/>
              <a:gd name="f10" fmla="val 750566"/>
              <a:gd name="f11" fmla="val 800272"/>
              <a:gd name="f12" fmla="val 840566"/>
              <a:gd name="f13" fmla="val 681641"/>
              <a:gd name="f14" fmla="val 721935"/>
              <a:gd name="f15" fmla="val 2920524"/>
              <a:gd name="f16" fmla="val 132986"/>
              <a:gd name="f17" fmla="val 2884582"/>
              <a:gd name="f18" fmla="val 2855445"/>
              <a:gd name="f19" fmla="val 171564"/>
              <a:gd name="f20" fmla="val 219152"/>
              <a:gd name="f21" fmla="val 266740"/>
              <a:gd name="f22" fmla="val 305318"/>
              <a:gd name="f23" fmla="val 2956466"/>
              <a:gd name="f24" fmla="val 2985603"/>
              <a:gd name="f25" fmla="val 1840097"/>
              <a:gd name="f26" fmla="val 123357"/>
              <a:gd name="f27" fmla="val 1690593"/>
              <a:gd name="f28" fmla="val 125267"/>
              <a:gd name="f29" fmla="val 1541569"/>
              <a:gd name="f30" fmla="val 163386"/>
              <a:gd name="f31" fmla="val 1407089"/>
              <a:gd name="f32" fmla="val 237534"/>
              <a:gd name="f33" fmla="val 1442443"/>
              <a:gd name="f34" fmla="val 299445"/>
              <a:gd name="f35" fmla="val 1690026"/>
              <a:gd name="f36" fmla="val 162934"/>
              <a:gd name="f37" fmla="val 1991162"/>
              <a:gd name="f38" fmla="val 159087"/>
              <a:gd name="f39" fmla="val 2242273"/>
              <a:gd name="f40" fmla="val 289227"/>
              <a:gd name="f41" fmla="val 2275978"/>
              <a:gd name="f42" fmla="val 226435"/>
              <a:gd name="f43" fmla="val 2139582"/>
              <a:gd name="f44" fmla="val 155746"/>
              <a:gd name="f45" fmla="val 1989600"/>
              <a:gd name="f46" fmla="val 121447"/>
              <a:gd name="f47" fmla="val 1808744"/>
              <a:gd name="f48" fmla="val 1233"/>
              <a:gd name="f49" fmla="val 2156106"/>
              <a:gd name="f50" fmla="val -14520"/>
              <a:gd name="f51" fmla="val 2554236"/>
              <a:gd name="f52" fmla="val 122009"/>
              <a:gd name="f53" fmla="val 2727916"/>
              <a:gd name="f54" fmla="val 332053"/>
              <a:gd name="f55" fmla="val 2797407"/>
              <a:gd name="f56" fmla="val 426906"/>
              <a:gd name="f57" fmla="val 2816730"/>
              <a:gd name="f58" fmla="val 407744"/>
              <a:gd name="f59" fmla="val 2822914"/>
              <a:gd name="f60" fmla="val 396798"/>
              <a:gd name="f61" fmla="val 2848347"/>
              <a:gd name="f62" fmla="val 374270"/>
              <a:gd name="f63" fmla="val 2789714"/>
              <a:gd name="f64" fmla="val 335227"/>
              <a:gd name="f65" fmla="val 2770554"/>
              <a:gd name="f66" fmla="val 301522"/>
              <a:gd name="f67" fmla="val 211287"/>
              <a:gd name="f68" fmla="val 109060"/>
              <a:gd name="f69" fmla="val 2826850"/>
              <a:gd name="f70" fmla="val 34523"/>
              <a:gd name="f71" fmla="val 2918697"/>
              <a:gd name="f72" fmla="val 33333"/>
              <a:gd name="f73" fmla="val 3010544"/>
              <a:gd name="f74" fmla="val 32143"/>
              <a:gd name="f75" fmla="val 3068737"/>
              <a:gd name="f76" fmla="val 122977"/>
              <a:gd name="f77" fmla="val 3064459"/>
              <a:gd name="f78" fmla="val 218431"/>
              <a:gd name="f79" fmla="val 3062319"/>
              <a:gd name="f80" fmla="val 266188"/>
              <a:gd name="f81" fmla="val 3063213"/>
              <a:gd name="f82" fmla="val 242475"/>
              <a:gd name="f83" fmla="val 3054577"/>
              <a:gd name="f84" fmla="val 285936"/>
              <a:gd name="f85" fmla="val 3088600"/>
              <a:gd name="f86" fmla="val 260795"/>
              <a:gd name="f87" fmla="val 3146396"/>
              <a:gd name="f88" fmla="val 297212"/>
              <a:gd name="f89" fmla="val 3198377"/>
              <a:gd name="f90" fmla="val 27802"/>
              <a:gd name="f91" fmla="val 3270974"/>
              <a:gd name="f92" fmla="val 270322"/>
              <a:gd name="f93" fmla="val 3142267"/>
              <a:gd name="f94" fmla="val 378871"/>
              <a:gd name="f95" fmla="val 2977023"/>
              <a:gd name="f96" fmla="val 405424"/>
              <a:gd name="f97" fmla="val 2937650"/>
              <a:gd name="f98" fmla="val 455263"/>
              <a:gd name="f99" fmla="val 2906651"/>
              <a:gd name="f100" fmla="val 507366"/>
              <a:gd name="f101" fmla="val 2854455"/>
              <a:gd name="f102" fmla="val 531728"/>
              <a:gd name="f103" fmla="val 2854593"/>
              <a:gd name="f104" fmla="val 531917"/>
              <a:gd name="f105" fmla="val 2854687"/>
              <a:gd name="f106" fmla="val 532126"/>
              <a:gd name="f107" fmla="val 2854781"/>
              <a:gd name="f108" fmla="val 532336"/>
              <a:gd name="f109" fmla="val 2914835"/>
              <a:gd name="f110" fmla="val 719911"/>
              <a:gd name="f111" fmla="val 2982387"/>
              <a:gd name="f112" fmla="val 1030651"/>
              <a:gd name="f113" fmla="val 2875068"/>
              <a:gd name="f114" fmla="val 1334999"/>
              <a:gd name="f115" fmla="val 2751965"/>
              <a:gd name="f116" fmla="val 1458417"/>
              <a:gd name="f117" fmla="val 2718119"/>
              <a:gd name="f118" fmla="val 1752479"/>
              <a:gd name="f119" fmla="val 2636178"/>
              <a:gd name="f120" fmla="val 1904762"/>
              <a:gd name="f121" fmla="val 2564924"/>
              <a:gd name="f122" fmla="val 2133185"/>
              <a:gd name="f123" fmla="val 2548001"/>
              <a:gd name="f124" fmla="val 2174319"/>
              <a:gd name="f125" fmla="val 2290597"/>
              <a:gd name="f126" fmla="val 2162941"/>
              <a:gd name="f127" fmla="val 2284362"/>
              <a:gd name="f128" fmla="val 2130560"/>
              <a:gd name="f129" fmla="val 2253189"/>
              <a:gd name="f130" fmla="val 1989654"/>
              <a:gd name="f131" fmla="val 2205984"/>
              <a:gd name="f132" fmla="val 1832997"/>
              <a:gd name="f133" fmla="val 2190842"/>
              <a:gd name="f134" fmla="val 1681589"/>
              <a:gd name="f135" fmla="val 1937891"/>
              <a:gd name="f136" fmla="val 1727975"/>
              <a:gd name="f137" fmla="val 1628829"/>
              <a:gd name="f138" fmla="val 1727099"/>
              <a:gd name="f139" fmla="val 1429318"/>
              <a:gd name="f140" fmla="val 1710471"/>
              <a:gd name="f141" fmla="val 1387456"/>
              <a:gd name="f142" fmla="val 1891634"/>
              <a:gd name="f143" fmla="val 1268107"/>
              <a:gd name="f144" fmla="val 2057044"/>
              <a:gd name="f145" fmla="val 1143413"/>
              <a:gd name="f146" fmla="val 943012"/>
              <a:gd name="f147" fmla="val 894916"/>
              <a:gd name="f148" fmla="val 2170818"/>
              <a:gd name="f149" fmla="val 902932"/>
              <a:gd name="f150" fmla="val 1825120"/>
              <a:gd name="f151" fmla="val 910948"/>
              <a:gd name="f152" fmla="val 1650083"/>
              <a:gd name="f153" fmla="val 600994"/>
              <a:gd name="f154" fmla="val 1508303"/>
              <a:gd name="f155" fmla="val -80369"/>
              <a:gd name="f156" fmla="val 1319263"/>
              <a:gd name="f157" fmla="val 7807"/>
              <a:gd name="f158" fmla="val 838786"/>
              <a:gd name="f159" fmla="val 13151"/>
              <a:gd name="f160" fmla="val 796777"/>
              <a:gd name="f161" fmla="val 184160"/>
              <a:gd name="f162" fmla="val 802028"/>
              <a:gd name="f163" fmla="val 275009"/>
              <a:gd name="f164" fmla="val 799402"/>
              <a:gd name="f165" fmla="val 369419"/>
              <a:gd name="f166" fmla="val 659373"/>
              <a:gd name="f167" fmla="val 418407"/>
              <a:gd name="f168" fmla="val 582356"/>
              <a:gd name="f169" fmla="val 555570"/>
              <a:gd name="f170" fmla="val 465957"/>
              <a:gd name="f171" fmla="val 547554"/>
              <a:gd name="f172" fmla="val 374062"/>
              <a:gd name="f173" fmla="val 496786"/>
              <a:gd name="f174" fmla="val 206026"/>
              <a:gd name="f175" fmla="val 531522"/>
              <a:gd name="f176" fmla="val 190273"/>
              <a:gd name="f177" fmla="val 764877"/>
              <a:gd name="f178" fmla="val 64246"/>
              <a:gd name="f179" fmla="val 803177"/>
              <a:gd name="f180" fmla="val 250661"/>
              <a:gd name="f181" fmla="val 924308"/>
              <a:gd name="f182" fmla="val 355683"/>
              <a:gd name="f183" fmla="val 1130053"/>
              <a:gd name="f184" fmla="val 143013"/>
              <a:gd name="f185" fmla="val 1554903"/>
              <a:gd name="f186" fmla="val 11735"/>
              <a:gd name="f187" fmla="*/ f0 1 3219104"/>
              <a:gd name="f188" fmla="*/ f1 1 2180445"/>
              <a:gd name="f189" fmla="val f2"/>
              <a:gd name="f190" fmla="val f3"/>
              <a:gd name="f191" fmla="val f4"/>
              <a:gd name="f192" fmla="+- f191 0 f189"/>
              <a:gd name="f193" fmla="+- f190 0 f189"/>
              <a:gd name="f194" fmla="*/ f193 1 3219104"/>
              <a:gd name="f195" fmla="*/ f192 1 2180445"/>
              <a:gd name="f196" fmla="*/ f189 1 f194"/>
              <a:gd name="f197" fmla="*/ f190 1 f194"/>
              <a:gd name="f198" fmla="*/ f189 1 f195"/>
              <a:gd name="f199" fmla="*/ f191 1 f195"/>
              <a:gd name="f200" fmla="*/ f196 f187 1"/>
              <a:gd name="f201" fmla="*/ f197 f187 1"/>
              <a:gd name="f202" fmla="*/ f199 f188 1"/>
              <a:gd name="f203" fmla="*/ f198 f188 1"/>
            </a:gdLst>
            <a:ahLst/>
            <a:cxnLst>
              <a:cxn ang="3cd4">
                <a:pos x="hc" y="t"/>
              </a:cxn>
              <a:cxn ang="0">
                <a:pos x="r" y="vc"/>
              </a:cxn>
              <a:cxn ang="cd4">
                <a:pos x="hc" y="b"/>
              </a:cxn>
              <a:cxn ang="cd2">
                <a:pos x="l" y="vc"/>
              </a:cxn>
            </a:cxnLst>
            <a:rect l="f200" t="f203" r="f201" b="f202"/>
            <a:pathLst>
              <a:path w="3219104" h="2180445">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15" y="f16"/>
                </a:moveTo>
                <a:cubicBezTo>
                  <a:pt x="f17" y="f16"/>
                  <a:pt x="f18" y="f19"/>
                  <a:pt x="f18" y="f20"/>
                </a:cubicBezTo>
                <a:cubicBezTo>
                  <a:pt x="f18" y="f21"/>
                  <a:pt x="f17" y="f22"/>
                  <a:pt x="f15" y="f22"/>
                </a:cubicBezTo>
                <a:cubicBezTo>
                  <a:pt x="f23" y="f22"/>
                  <a:pt x="f24" y="f21"/>
                  <a:pt x="f24" y="f20"/>
                </a:cubicBezTo>
                <a:cubicBezTo>
                  <a:pt x="f24" y="f19"/>
                  <a:pt x="f23" y="f16"/>
                  <a:pt x="f15" y="f16"/>
                </a:cubicBezTo>
                <a:close/>
                <a:moveTo>
                  <a:pt x="f25" y="f26"/>
                </a:moveTo>
                <a:cubicBezTo>
                  <a:pt x="f27" y="f28"/>
                  <a:pt x="f29" y="f30"/>
                  <a:pt x="f31" y="f32"/>
                </a:cubicBezTo>
                <a:lnTo>
                  <a:pt x="f33" y="f34"/>
                </a:lnTo>
                <a:cubicBezTo>
                  <a:pt x="f35" y="f36"/>
                  <a:pt x="f37" y="f38"/>
                  <a:pt x="f39" y="f40"/>
                </a:cubicBezTo>
                <a:lnTo>
                  <a:pt x="f41" y="f42"/>
                </a:lnTo>
                <a:cubicBezTo>
                  <a:pt x="f43" y="f44"/>
                  <a:pt x="f45" y="f46"/>
                  <a:pt x="f25" y="f26"/>
                </a:cubicBezTo>
                <a:close/>
                <a:moveTo>
                  <a:pt x="f47" y="f48"/>
                </a:moveTo>
                <a:cubicBezTo>
                  <a:pt x="f49" y="f50"/>
                  <a:pt x="f51" y="f52"/>
                  <a:pt x="f53" y="f54"/>
                </a:cubicBezTo>
                <a:lnTo>
                  <a:pt x="f55" y="f56"/>
                </a:lnTo>
                <a:cubicBezTo>
                  <a:pt x="f57" y="f58"/>
                  <a:pt x="f59" y="f60"/>
                  <a:pt x="f61" y="f62"/>
                </a:cubicBezTo>
                <a:cubicBezTo>
                  <a:pt x="f63" y="f64"/>
                  <a:pt x="f65" y="f66"/>
                  <a:pt x="f65" y="f67"/>
                </a:cubicBezTo>
                <a:cubicBezTo>
                  <a:pt x="f65" y="f68"/>
                  <a:pt x="f69" y="f70"/>
                  <a:pt x="f71" y="f72"/>
                </a:cubicBezTo>
                <a:cubicBezTo>
                  <a:pt x="f73" y="f74"/>
                  <a:pt x="f75" y="f76"/>
                  <a:pt x="f77" y="f78"/>
                </a:cubicBezTo>
                <a:cubicBezTo>
                  <a:pt x="f79" y="f80"/>
                  <a:pt x="f81" y="f82"/>
                  <a:pt x="f83" y="f84"/>
                </a:cubicBezTo>
                <a:cubicBezTo>
                  <a:pt x="f85" y="f86"/>
                  <a:pt x="f87" y="f88"/>
                  <a:pt x="f89" y="f90"/>
                </a:cubicBezTo>
                <a:cubicBezTo>
                  <a:pt x="f91" y="f92"/>
                  <a:pt x="f93" y="f94"/>
                  <a:pt x="f95" y="f96"/>
                </a:cubicBezTo>
                <a:cubicBezTo>
                  <a:pt x="f97" y="f98"/>
                  <a:pt x="f99" y="f100"/>
                  <a:pt x="f101" y="f102"/>
                </a:cubicBezTo>
                <a:cubicBezTo>
                  <a:pt x="f103" y="f104"/>
                  <a:pt x="f105" y="f106"/>
                  <a:pt x="f107" y="f108"/>
                </a:cubicBezTo>
                <a:lnTo>
                  <a:pt x="f109" y="f110"/>
                </a:lnTo>
                <a:cubicBezTo>
                  <a:pt x="f111" y="f112"/>
                  <a:pt x="f113" y="f114"/>
                  <a:pt x="f115" y="f116"/>
                </a:cubicBezTo>
                <a:cubicBezTo>
                  <a:pt x="f117" y="f118"/>
                  <a:pt x="f119" y="f120"/>
                  <a:pt x="f121" y="f122"/>
                </a:cubicBezTo>
                <a:cubicBezTo>
                  <a:pt x="f123" y="f124"/>
                  <a:pt x="f125" y="f126"/>
                  <a:pt x="f127" y="f128"/>
                </a:cubicBezTo>
                <a:cubicBezTo>
                  <a:pt x="f129" y="f130"/>
                  <a:pt x="f131" y="f132"/>
                  <a:pt x="f133" y="f134"/>
                </a:cubicBezTo>
                <a:cubicBezTo>
                  <a:pt x="f135" y="f136"/>
                  <a:pt x="f137" y="f138"/>
                  <a:pt x="f139" y="f140"/>
                </a:cubicBezTo>
                <a:cubicBezTo>
                  <a:pt x="f141" y="f142"/>
                  <a:pt x="f143" y="f144"/>
                  <a:pt x="f145" y="f4"/>
                </a:cubicBezTo>
                <a:lnTo>
                  <a:pt x="f146" y="f4"/>
                </a:lnTo>
                <a:cubicBezTo>
                  <a:pt x="f147" y="f148"/>
                  <a:pt x="f149" y="f150"/>
                  <a:pt x="f151" y="f152"/>
                </a:cubicBezTo>
                <a:cubicBezTo>
                  <a:pt x="f153" y="f154"/>
                  <a:pt x="f155" y="f156"/>
                  <a:pt x="f157" y="f158"/>
                </a:cubicBezTo>
                <a:cubicBezTo>
                  <a:pt x="f159" y="f160"/>
                  <a:pt x="f161" y="f162"/>
                  <a:pt x="f163" y="f164"/>
                </a:cubicBezTo>
                <a:cubicBezTo>
                  <a:pt x="f165" y="f166"/>
                  <a:pt x="f167" y="f168"/>
                  <a:pt x="f169" y="f170"/>
                </a:cubicBezTo>
                <a:cubicBezTo>
                  <a:pt x="f171" y="f172"/>
                  <a:pt x="f173" y="f174"/>
                  <a:pt x="f175" y="f176"/>
                </a:cubicBezTo>
                <a:cubicBezTo>
                  <a:pt x="f177" y="f178"/>
                  <a:pt x="f179" y="f180"/>
                  <a:pt x="f181" y="f182"/>
                </a:cubicBezTo>
                <a:cubicBezTo>
                  <a:pt x="f183" y="f184"/>
                  <a:pt x="f185" y="f186"/>
                  <a:pt x="f47" y="f48"/>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4" name="Freeform 55">
            <a:extLst>
              <a:ext uri="{FF2B5EF4-FFF2-40B4-BE49-F238E27FC236}">
                <a16:creationId xmlns:a16="http://schemas.microsoft.com/office/drawing/2014/main" id="{58BE8D1E-E027-8CC3-7B1C-4CBC0CDE9ADA}"/>
              </a:ext>
            </a:extLst>
          </p:cNvPr>
          <p:cNvSpPr/>
          <p:nvPr/>
        </p:nvSpPr>
        <p:spPr>
          <a:xfrm>
            <a:off x="3288877" y="4161205"/>
            <a:ext cx="268284" cy="657389"/>
          </a:xfrm>
          <a:custGeom>
            <a:avLst/>
            <a:gdLst>
              <a:gd name="f0" fmla="val w"/>
              <a:gd name="f1" fmla="val h"/>
              <a:gd name="f2" fmla="val 0"/>
              <a:gd name="f3" fmla="val 1060423"/>
              <a:gd name="f4" fmla="val 2598393"/>
              <a:gd name="f5" fmla="val 511607"/>
              <a:gd name="f6" fmla="val 1989888"/>
              <a:gd name="f7" fmla="val 421916"/>
              <a:gd name="f8" fmla="val 2038892"/>
              <a:gd name="f9" fmla="val 392123"/>
              <a:gd name="f10" fmla="val 2248491"/>
              <a:gd name="f11" fmla="val 577615"/>
              <a:gd name="f12" fmla="val 2379095"/>
              <a:gd name="f13" fmla="val 531205"/>
              <a:gd name="f14" fmla="val 2257454"/>
              <a:gd name="f15" fmla="val 562054"/>
              <a:gd name="f16" fmla="val 2197447"/>
              <a:gd name="f17" fmla="val 592034"/>
              <a:gd name="f18" fmla="val 2136572"/>
              <a:gd name="f19" fmla="val 592534"/>
              <a:gd name="f20" fmla="val 2167519"/>
              <a:gd name="f21" fmla="val 560915"/>
              <a:gd name="f22" fmla="val 2234057"/>
              <a:gd name="f23" fmla="val 638675"/>
              <a:gd name="f24" fmla="val 2272816"/>
              <a:gd name="f25" fmla="val 602283"/>
              <a:gd name="f26" fmla="val 2156226"/>
              <a:gd name="f27" fmla="val 756001"/>
              <a:gd name="f28" fmla="val 2119500"/>
              <a:gd name="f29" fmla="val 594605"/>
              <a:gd name="f30" fmla="val 1990756"/>
              <a:gd name="f31" fmla="val 828052"/>
              <a:gd name="f32" fmla="val 2024484"/>
              <a:gd name="f33" fmla="val 759407"/>
              <a:gd name="f34" fmla="val 2143283"/>
              <a:gd name="f35" fmla="val 814896"/>
              <a:gd name="f36" fmla="val 2262952"/>
              <a:gd name="f37" fmla="val 774295"/>
              <a:gd name="f38" fmla="val 2270013"/>
              <a:gd name="f39" fmla="val 715464"/>
              <a:gd name="f40" fmla="val 2161619"/>
              <a:gd name="f41" fmla="val 728685"/>
              <a:gd name="f42" fmla="val 2212952"/>
              <a:gd name="f43" fmla="val 798068"/>
              <a:gd name="f44" fmla="val 2415798"/>
              <a:gd name="f45" fmla="val 590532"/>
              <a:gd name="f46" fmla="val 2421590"/>
              <a:gd name="f47" fmla="val 656442"/>
              <a:gd name="f48" fmla="val 451592"/>
              <a:gd name="f49" fmla="val 2586815"/>
              <a:gd name="f50" fmla="val 511509"/>
              <a:gd name="f51" fmla="val 2396411"/>
              <a:gd name="f52" fmla="val 415171"/>
              <a:gd name="f53" fmla="val 2350110"/>
              <a:gd name="f54" fmla="val 389023"/>
              <a:gd name="f55" fmla="val 2345435"/>
              <a:gd name="f56" fmla="val 357666"/>
              <a:gd name="f57" fmla="val 2366802"/>
              <a:gd name="f58" fmla="val 415723"/>
              <a:gd name="f59" fmla="val 2461957"/>
              <a:gd name="f60" fmla="val 77590"/>
              <a:gd name="f61" fmla="val 2209980"/>
              <a:gd name="f62" fmla="val 314998"/>
              <a:gd name="f63" fmla="val 2004011"/>
              <a:gd name="f64" fmla="val 344786"/>
              <a:gd name="f65" fmla="val 1884983"/>
              <a:gd name="f66" fmla="val 722598"/>
              <a:gd name="f67" fmla="val 716460"/>
              <a:gd name="f68" fmla="val 1906965"/>
              <a:gd name="f69" fmla="val 711917"/>
              <a:gd name="f70" fmla="val 1928321"/>
              <a:gd name="f71" fmla="val 707988"/>
              <a:gd name="f72" fmla="val 1948728"/>
              <a:gd name="f73" fmla="val 357819"/>
              <a:gd name="f74" fmla="val 1948059"/>
              <a:gd name="f75" fmla="val 530212"/>
              <a:gd name="f76" fmla="val 651224"/>
              <a:gd name="f77" fmla="val 585486"/>
              <a:gd name="f78" fmla="val 630294"/>
              <a:gd name="f79" fmla="val 696033"/>
              <a:gd name="f80" fmla="val 751307"/>
              <a:gd name="f81" fmla="val 806581"/>
              <a:gd name="f82" fmla="val 851389"/>
              <a:gd name="f83" fmla="val 474938"/>
              <a:gd name="f84" fmla="val 430129"/>
              <a:gd name="f85" fmla="val 551141"/>
              <a:gd name="f86" fmla="val 419664"/>
              <a:gd name="f87" fmla="val 330046"/>
              <a:gd name="f88" fmla="val 640759"/>
              <a:gd name="f89" fmla="val 861855"/>
              <a:gd name="f90" fmla="val 951472"/>
              <a:gd name="f91" fmla="val 640760"/>
              <a:gd name="f92" fmla="val 730377"/>
              <a:gd name="f93" fmla="val 286245"/>
              <a:gd name="f94" fmla="val 353827"/>
              <a:gd name="f95" fmla="val 438132"/>
              <a:gd name="f96" fmla="val 439406"/>
              <a:gd name="f97" fmla="val 623290"/>
              <a:gd name="f98" fmla="val 440561"/>
              <a:gd name="f99" fmla="val 776100"/>
              <a:gd name="f100" fmla="val 356932"/>
              <a:gd name="f101" fmla="val 941305"/>
              <a:gd name="f102" fmla="val 720175"/>
              <a:gd name="f103" fmla="val 898096"/>
              <a:gd name="f104" fmla="val 1115325"/>
              <a:gd name="f105" fmla="val 825241"/>
              <a:gd name="f106" fmla="val 1447764"/>
              <a:gd name="f107" fmla="val 1673413"/>
              <a:gd name="f108" fmla="val 1021935"/>
              <a:gd name="f109" fmla="val 1978110"/>
              <a:gd name="f110" fmla="val 745125"/>
              <a:gd name="f111" fmla="val 1786699"/>
              <a:gd name="f112" fmla="val 734250"/>
              <a:gd name="f113" fmla="val 1834148"/>
              <a:gd name="f114" fmla="val 332991"/>
              <a:gd name="f115" fmla="val 330005"/>
              <a:gd name="f116" fmla="val 1820736"/>
              <a:gd name="f117" fmla="val 326662"/>
              <a:gd name="f118" fmla="val 1807037"/>
              <a:gd name="f119" fmla="val 323192"/>
              <a:gd name="f120" fmla="val 1793020"/>
              <a:gd name="f121" fmla="val 38489"/>
              <a:gd name="f122" fmla="val 1685191"/>
              <a:gd name="f123" fmla="val 237343"/>
              <a:gd name="f124" fmla="val 1457469"/>
              <a:gd name="f125" fmla="val 238009"/>
              <a:gd name="f126" fmla="val 1459571"/>
              <a:gd name="f127" fmla="val 242012"/>
              <a:gd name="f128" fmla="val 1446515"/>
              <a:gd name="f129" fmla="val 171205"/>
              <a:gd name="f130" fmla="val 1115067"/>
              <a:gd name="f131" fmla="val 127758"/>
              <a:gd name="f132" fmla="val 714059"/>
              <a:gd name="f133" fmla="val 527942"/>
              <a:gd name="f134" fmla="val 622760"/>
              <a:gd name="f135" fmla="val 95693"/>
              <a:gd name="f136" fmla="val 695048"/>
              <a:gd name="f137" fmla="val 196745"/>
              <a:gd name="f138" fmla="val 748164"/>
              <a:gd name="f139" fmla="val 301374"/>
              <a:gd name="f140" fmla="val 612692"/>
              <a:gd name="f141" fmla="val 376844"/>
              <a:gd name="f142" fmla="val 447588"/>
              <a:gd name="f143" fmla="val 375495"/>
              <a:gd name="f144" fmla="val 312997"/>
              <a:gd name="f145" fmla="val 298024"/>
              <a:gd name="f146" fmla="val 364591"/>
              <a:gd name="f147" fmla="val 193505"/>
              <a:gd name="f148" fmla="val 435080"/>
              <a:gd name="f149" fmla="val 93397"/>
              <a:gd name="f150" fmla="*/ f0 1 1060423"/>
              <a:gd name="f151" fmla="*/ f1 1 2598393"/>
              <a:gd name="f152" fmla="val f2"/>
              <a:gd name="f153" fmla="val f3"/>
              <a:gd name="f154" fmla="val f4"/>
              <a:gd name="f155" fmla="+- f154 0 f152"/>
              <a:gd name="f156" fmla="+- f153 0 f152"/>
              <a:gd name="f157" fmla="*/ f156 1 1060423"/>
              <a:gd name="f158" fmla="*/ f155 1 2598393"/>
              <a:gd name="f159" fmla="*/ f152 1 f157"/>
              <a:gd name="f160" fmla="*/ f153 1 f157"/>
              <a:gd name="f161" fmla="*/ f152 1 f158"/>
              <a:gd name="f162" fmla="*/ f154 1 f158"/>
              <a:gd name="f163" fmla="*/ f159 f150 1"/>
              <a:gd name="f164" fmla="*/ f160 f150 1"/>
              <a:gd name="f165" fmla="*/ f162 f151 1"/>
              <a:gd name="f166" fmla="*/ f161 f151 1"/>
            </a:gdLst>
            <a:ahLst/>
            <a:cxnLst>
              <a:cxn ang="3cd4">
                <a:pos x="hc" y="t"/>
              </a:cxn>
              <a:cxn ang="0">
                <a:pos x="r" y="vc"/>
              </a:cxn>
              <a:cxn ang="cd4">
                <a:pos x="hc" y="b"/>
              </a:cxn>
              <a:cxn ang="cd2">
                <a:pos x="l" y="vc"/>
              </a:cxn>
            </a:cxnLst>
            <a:rect l="f163" t="f166" r="f164" b="f165"/>
            <a:pathLst>
              <a:path w="1060423" h="2598393">
                <a:moveTo>
                  <a:pt x="f5" y="f6"/>
                </a:moveTo>
                <a:cubicBezTo>
                  <a:pt x="f7" y="f8"/>
                  <a:pt x="f9" y="f10"/>
                  <a:pt x="f11" y="f12"/>
                </a:cubicBezTo>
                <a:cubicBezTo>
                  <a:pt x="f13" y="f14"/>
                  <a:pt x="f15" y="f16"/>
                  <a:pt x="f17" y="f18"/>
                </a:cubicBezTo>
                <a:cubicBezTo>
                  <a:pt x="f19" y="f20"/>
                  <a:pt x="f21" y="f22"/>
                  <a:pt x="f23" y="f24"/>
                </a:cubicBezTo>
                <a:cubicBezTo>
                  <a:pt x="f25" y="f26"/>
                  <a:pt x="f27" y="f28"/>
                  <a:pt x="f29" y="f30"/>
                </a:cubicBezTo>
                <a:cubicBezTo>
                  <a:pt x="f31" y="f32"/>
                  <a:pt x="f33" y="f34"/>
                  <a:pt x="f35" y="f36"/>
                </a:cubicBezTo>
                <a:cubicBezTo>
                  <a:pt x="f37" y="f38"/>
                  <a:pt x="f39" y="f40"/>
                  <a:pt x="f41" y="f42"/>
                </a:cubicBezTo>
                <a:cubicBezTo>
                  <a:pt x="f43" y="f44"/>
                  <a:pt x="f45" y="f46"/>
                  <a:pt x="f47" y="f4"/>
                </a:cubicBezTo>
                <a:cubicBezTo>
                  <a:pt x="f48" y="f49"/>
                  <a:pt x="f50" y="f51"/>
                  <a:pt x="f52" y="f53"/>
                </a:cubicBezTo>
                <a:cubicBezTo>
                  <a:pt x="f54" y="f55"/>
                  <a:pt x="f56" y="f57"/>
                  <a:pt x="f58" y="f59"/>
                </a:cubicBezTo>
                <a:cubicBezTo>
                  <a:pt x="f60" y="f61"/>
                  <a:pt x="f62" y="f63"/>
                  <a:pt x="f5" y="f6"/>
                </a:cubicBezTo>
                <a:close/>
                <a:moveTo>
                  <a:pt x="f64" y="f65"/>
                </a:moveTo>
                <a:lnTo>
                  <a:pt x="f66" y="f65"/>
                </a:lnTo>
                <a:cubicBezTo>
                  <a:pt x="f67" y="f68"/>
                  <a:pt x="f69" y="f70"/>
                  <a:pt x="f71" y="f72"/>
                </a:cubicBezTo>
                <a:lnTo>
                  <a:pt x="f73" y="f74"/>
                </a:lnTo>
                <a:close/>
                <a:moveTo>
                  <a:pt x="f75" y="f76"/>
                </a:moveTo>
                <a:cubicBezTo>
                  <a:pt x="f77" y="f76"/>
                  <a:pt x="f78" y="f79"/>
                  <a:pt x="f78" y="f80"/>
                </a:cubicBezTo>
                <a:cubicBezTo>
                  <a:pt x="f78" y="f81"/>
                  <a:pt x="f77" y="f82"/>
                  <a:pt x="f75" y="f82"/>
                </a:cubicBezTo>
                <a:cubicBezTo>
                  <a:pt x="f83" y="f82"/>
                  <a:pt x="f84" y="f81"/>
                  <a:pt x="f84" y="f80"/>
                </a:cubicBezTo>
                <a:cubicBezTo>
                  <a:pt x="f84" y="f79"/>
                  <a:pt x="f83" y="f76"/>
                  <a:pt x="f75" y="f76"/>
                </a:cubicBezTo>
                <a:close/>
                <a:moveTo>
                  <a:pt x="f75" y="f85"/>
                </a:moveTo>
                <a:cubicBezTo>
                  <a:pt x="f86" y="f85"/>
                  <a:pt x="f87" y="f88"/>
                  <a:pt x="f87" y="f80"/>
                </a:cubicBezTo>
                <a:cubicBezTo>
                  <a:pt x="f87" y="f89"/>
                  <a:pt x="f86" y="f90"/>
                  <a:pt x="f75" y="f90"/>
                </a:cubicBezTo>
                <a:cubicBezTo>
                  <a:pt x="f91" y="f90"/>
                  <a:pt x="f92" y="f89"/>
                  <a:pt x="f92" y="f80"/>
                </a:cubicBezTo>
                <a:cubicBezTo>
                  <a:pt x="f92" y="f88"/>
                  <a:pt x="f91" y="f85"/>
                  <a:pt x="f75" y="f85"/>
                </a:cubicBezTo>
                <a:close/>
                <a:moveTo>
                  <a:pt x="f93" y="f94"/>
                </a:moveTo>
                <a:cubicBezTo>
                  <a:pt x="f95" y="f96"/>
                  <a:pt x="f97" y="f98"/>
                  <a:pt x="f99" y="f100"/>
                </a:cubicBezTo>
                <a:cubicBezTo>
                  <a:pt x="f101" y="f102"/>
                  <a:pt x="f103" y="f104"/>
                  <a:pt x="f105" y="f106"/>
                </a:cubicBezTo>
                <a:lnTo>
                  <a:pt x="f3" y="f107"/>
                </a:lnTo>
                <a:lnTo>
                  <a:pt x="f108" y="f109"/>
                </a:lnTo>
                <a:lnTo>
                  <a:pt x="f110" y="f111"/>
                </a:lnTo>
                <a:lnTo>
                  <a:pt x="f112" y="f113"/>
                </a:lnTo>
                <a:lnTo>
                  <a:pt x="f114" y="f113"/>
                </a:lnTo>
                <a:cubicBezTo>
                  <a:pt x="f115" y="f116"/>
                  <a:pt x="f117" y="f118"/>
                  <a:pt x="f119" y="f120"/>
                </a:cubicBezTo>
                <a:lnTo>
                  <a:pt x="f121" y="f6"/>
                </a:lnTo>
                <a:lnTo>
                  <a:pt x="f2" y="f122"/>
                </a:lnTo>
                <a:lnTo>
                  <a:pt x="f123" y="f124"/>
                </a:lnTo>
                <a:lnTo>
                  <a:pt x="f125" y="f126"/>
                </a:lnTo>
                <a:lnTo>
                  <a:pt x="f127" y="f128"/>
                </a:lnTo>
                <a:cubicBezTo>
                  <a:pt x="f129" y="f130"/>
                  <a:pt x="f131" y="f132"/>
                  <a:pt x="f93" y="f94"/>
                </a:cubicBezTo>
                <a:close/>
                <a:moveTo>
                  <a:pt x="f133" y="f2"/>
                </a:moveTo>
                <a:cubicBezTo>
                  <a:pt x="f134" y="f135"/>
                  <a:pt x="f136" y="f137"/>
                  <a:pt x="f138" y="f139"/>
                </a:cubicBezTo>
                <a:cubicBezTo>
                  <a:pt x="f140" y="f141"/>
                  <a:pt x="f142" y="f143"/>
                  <a:pt x="f144" y="f145"/>
                </a:cubicBezTo>
                <a:cubicBezTo>
                  <a:pt x="f146" y="f147"/>
                  <a:pt x="f148" y="f149"/>
                  <a:pt x="f133"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5" name="Round Same Side Corner Rectangle 36">
            <a:extLst>
              <a:ext uri="{FF2B5EF4-FFF2-40B4-BE49-F238E27FC236}">
                <a16:creationId xmlns:a16="http://schemas.microsoft.com/office/drawing/2014/main" id="{FD4C80D2-FED1-C5FB-B19D-D0C3CA9A3DBF}"/>
              </a:ext>
            </a:extLst>
          </p:cNvPr>
          <p:cNvSpPr/>
          <p:nvPr/>
        </p:nvSpPr>
        <p:spPr>
          <a:xfrm>
            <a:off x="6820427" y="4333707"/>
            <a:ext cx="491581" cy="388647"/>
          </a:xfrm>
          <a:custGeom>
            <a:avLst/>
            <a:gdLst>
              <a:gd name="f0" fmla="val w"/>
              <a:gd name="f1" fmla="val h"/>
              <a:gd name="f2" fmla="val 0"/>
              <a:gd name="f3" fmla="val 3219104"/>
              <a:gd name="f4" fmla="val 2545072"/>
              <a:gd name="f5" fmla="val 2779672"/>
              <a:gd name="f6" fmla="val 457200"/>
              <a:gd name="f7" fmla="val 2975888"/>
              <a:gd name="f8" fmla="val 3110212"/>
              <a:gd name="f9" fmla="val 566092"/>
              <a:gd name="f10" fmla="val 700416"/>
              <a:gd name="f11" fmla="val 2301856"/>
              <a:gd name="f12" fmla="val 2436180"/>
              <a:gd name="f13" fmla="val 243216"/>
              <a:gd name="f14" fmla="val 439432"/>
              <a:gd name="f15" fmla="val 108892"/>
              <a:gd name="f16" fmla="val 1428476"/>
              <a:gd name="f17" fmla="val 174246"/>
              <a:gd name="f18" fmla="val 1372210"/>
              <a:gd name="f19" fmla="val 1326598"/>
              <a:gd name="f20" fmla="val 219858"/>
              <a:gd name="f21" fmla="val 276124"/>
              <a:gd name="f22" fmla="val 1892506"/>
              <a:gd name="f23" fmla="val 1846894"/>
              <a:gd name="f24" fmla="val 1790628"/>
              <a:gd name="f25" fmla="val 1285704"/>
              <a:gd name="f26" fmla="val 1933400"/>
              <a:gd name="f27" fmla="val 2007048"/>
              <a:gd name="f28" fmla="val 2066752"/>
              <a:gd name="f29" fmla="val 59704"/>
              <a:gd name="f30" fmla="val 133352"/>
              <a:gd name="f31" fmla="val 2599672"/>
              <a:gd name="f32" fmla="val 619432"/>
              <a:gd name="f33" fmla="val 1152352"/>
              <a:gd name="f34" fmla="val 1212056"/>
              <a:gd name="f35" fmla="*/ f0 1 3219104"/>
              <a:gd name="f36" fmla="*/ f1 1 2545072"/>
              <a:gd name="f37" fmla="val f2"/>
              <a:gd name="f38" fmla="val f3"/>
              <a:gd name="f39" fmla="val f4"/>
              <a:gd name="f40" fmla="+- f39 0 f37"/>
              <a:gd name="f41" fmla="+- f38 0 f37"/>
              <a:gd name="f42" fmla="*/ f41 1 3219104"/>
              <a:gd name="f43" fmla="*/ f40 1 2545072"/>
              <a:gd name="f44" fmla="*/ f37 1 f42"/>
              <a:gd name="f45" fmla="*/ f38 1 f42"/>
              <a:gd name="f46" fmla="*/ f37 1 f43"/>
              <a:gd name="f47" fmla="*/ f39 1 f43"/>
              <a:gd name="f48" fmla="*/ f44 f35 1"/>
              <a:gd name="f49" fmla="*/ f45 f35 1"/>
              <a:gd name="f50" fmla="*/ f47 f36 1"/>
              <a:gd name="f51" fmla="*/ f46 f36 1"/>
            </a:gdLst>
            <a:ahLst/>
            <a:cxnLst>
              <a:cxn ang="3cd4">
                <a:pos x="hc" y="t"/>
              </a:cxn>
              <a:cxn ang="0">
                <a:pos x="r" y="vc"/>
              </a:cxn>
              <a:cxn ang="cd4">
                <a:pos x="hc" y="b"/>
              </a:cxn>
              <a:cxn ang="cd2">
                <a:pos x="l" y="vc"/>
              </a:cxn>
            </a:cxnLst>
            <a:rect l="f48" t="f51" r="f49" b="f50"/>
            <a:pathLst>
              <a:path w="3219104" h="2545072">
                <a:moveTo>
                  <a:pt x="f5" y="f6"/>
                </a:moveTo>
                <a:lnTo>
                  <a:pt x="f7" y="f6"/>
                </a:lnTo>
                <a:cubicBezTo>
                  <a:pt x="f8" y="f6"/>
                  <a:pt x="f3" y="f9"/>
                  <a:pt x="f3" y="f10"/>
                </a:cubicBezTo>
                <a:lnTo>
                  <a:pt x="f3" y="f11"/>
                </a:lnTo>
                <a:cubicBezTo>
                  <a:pt x="f3" y="f12"/>
                  <a:pt x="f8" y="f4"/>
                  <a:pt x="f7" y="f4"/>
                </a:cubicBezTo>
                <a:lnTo>
                  <a:pt x="f5" y="f4"/>
                </a:lnTo>
                <a:close/>
                <a:moveTo>
                  <a:pt x="f13" y="f6"/>
                </a:moveTo>
                <a:lnTo>
                  <a:pt x="f14" y="f6"/>
                </a:lnTo>
                <a:lnTo>
                  <a:pt x="f14" y="f4"/>
                </a:lnTo>
                <a:lnTo>
                  <a:pt x="f13" y="f4"/>
                </a:lnTo>
                <a:cubicBezTo>
                  <a:pt x="f15" y="f4"/>
                  <a:pt x="f2" y="f12"/>
                  <a:pt x="f2" y="f11"/>
                </a:cubicBezTo>
                <a:lnTo>
                  <a:pt x="f2" y="f10"/>
                </a:lnTo>
                <a:cubicBezTo>
                  <a:pt x="f2" y="f9"/>
                  <a:pt x="f15" y="f6"/>
                  <a:pt x="f13" y="f6"/>
                </a:cubicBezTo>
                <a:close/>
                <a:moveTo>
                  <a:pt x="f16" y="f17"/>
                </a:moveTo>
                <a:cubicBezTo>
                  <a:pt x="f18" y="f17"/>
                  <a:pt x="f19" y="f20"/>
                  <a:pt x="f19" y="f21"/>
                </a:cubicBezTo>
                <a:lnTo>
                  <a:pt x="f19" y="f6"/>
                </a:lnTo>
                <a:lnTo>
                  <a:pt x="f22" y="f6"/>
                </a:lnTo>
                <a:lnTo>
                  <a:pt x="f22" y="f21"/>
                </a:lnTo>
                <a:cubicBezTo>
                  <a:pt x="f22" y="f20"/>
                  <a:pt x="f23" y="f17"/>
                  <a:pt x="f24" y="f17"/>
                </a:cubicBezTo>
                <a:close/>
                <a:moveTo>
                  <a:pt x="f25" y="f2"/>
                </a:moveTo>
                <a:lnTo>
                  <a:pt x="f26" y="f2"/>
                </a:lnTo>
                <a:cubicBezTo>
                  <a:pt x="f27" y="f2"/>
                  <a:pt x="f28" y="f29"/>
                  <a:pt x="f28" y="f30"/>
                </a:cubicBezTo>
                <a:lnTo>
                  <a:pt x="f28" y="f6"/>
                </a:lnTo>
                <a:lnTo>
                  <a:pt x="f31" y="f6"/>
                </a:lnTo>
                <a:lnTo>
                  <a:pt x="f31" y="f4"/>
                </a:lnTo>
                <a:lnTo>
                  <a:pt x="f32" y="f4"/>
                </a:lnTo>
                <a:lnTo>
                  <a:pt x="f32" y="f6"/>
                </a:lnTo>
                <a:lnTo>
                  <a:pt x="f33" y="f6"/>
                </a:lnTo>
                <a:lnTo>
                  <a:pt x="f33" y="f30"/>
                </a:lnTo>
                <a:cubicBezTo>
                  <a:pt x="f33" y="f29"/>
                  <a:pt x="f34" y="f2"/>
                  <a:pt x="f25" y="f2"/>
                </a:cubicBezTo>
                <a:close/>
              </a:path>
            </a:pathLst>
          </a:custGeom>
          <a:solidFill>
            <a:srgbClr val="7F7F7F"/>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6" name="Oval 21">
            <a:extLst>
              <a:ext uri="{FF2B5EF4-FFF2-40B4-BE49-F238E27FC236}">
                <a16:creationId xmlns:a16="http://schemas.microsoft.com/office/drawing/2014/main" id="{FF02F71B-1251-E347-33C1-481601073460}"/>
              </a:ext>
            </a:extLst>
          </p:cNvPr>
          <p:cNvSpPr/>
          <p:nvPr/>
        </p:nvSpPr>
        <p:spPr>
          <a:xfrm>
            <a:off x="4424333" y="4314276"/>
            <a:ext cx="404704" cy="408087"/>
          </a:xfrm>
          <a:custGeom>
            <a:avLst/>
            <a:gdLst>
              <a:gd name="f0" fmla="val w"/>
              <a:gd name="f1" fmla="val h"/>
              <a:gd name="f2" fmla="val 0"/>
              <a:gd name="f3" fmla="val 1652142"/>
              <a:gd name="f4" fmla="val 1665940"/>
              <a:gd name="f5" fmla="val 898689"/>
              <a:gd name="f6" fmla="val 548008"/>
              <a:gd name="f7" fmla="val 737950"/>
              <a:gd name="f8" fmla="val 504938"/>
              <a:gd name="f9" fmla="val 572731"/>
              <a:gd name="f10" fmla="val 600328"/>
              <a:gd name="f11" fmla="val 529661"/>
              <a:gd name="f12" fmla="val 761066"/>
              <a:gd name="f13" fmla="val 486591"/>
              <a:gd name="f14" fmla="val 921805"/>
              <a:gd name="f15" fmla="val 581980"/>
              <a:gd name="f16" fmla="val 1087025"/>
              <a:gd name="f17" fmla="val 742719"/>
              <a:gd name="f18" fmla="val 1130094"/>
              <a:gd name="f19" fmla="val 903458"/>
              <a:gd name="f20" fmla="val 1173164"/>
              <a:gd name="f21" fmla="val 1068677"/>
              <a:gd name="f22" fmla="val 1077775"/>
              <a:gd name="f23" fmla="val 1111747"/>
              <a:gd name="f24" fmla="val 917036"/>
              <a:gd name="f25" fmla="val 1154817"/>
              <a:gd name="f26" fmla="val 756297"/>
              <a:gd name="f27" fmla="val 1059428"/>
              <a:gd name="f28" fmla="val 591077"/>
              <a:gd name="f29" fmla="val 952303"/>
              <a:gd name="f30" fmla="val 347916"/>
              <a:gd name="f31" fmla="val 1223549"/>
              <a:gd name="f32" fmla="val 420596"/>
              <a:gd name="f33" fmla="val 1384519"/>
              <a:gd name="f34" fmla="val 699404"/>
              <a:gd name="f35" fmla="val 1311839"/>
              <a:gd name="f36" fmla="val 970650"/>
              <a:gd name="f37" fmla="val 1239159"/>
              <a:gd name="f38" fmla="val 1241896"/>
              <a:gd name="f39" fmla="val 960351"/>
              <a:gd name="f40" fmla="val 1402866"/>
              <a:gd name="f41" fmla="val 689105"/>
              <a:gd name="f42" fmla="val 1330186"/>
              <a:gd name="f43" fmla="val 417859"/>
              <a:gd name="f44" fmla="val 1257506"/>
              <a:gd name="f45" fmla="val 256889"/>
              <a:gd name="f46" fmla="val 978698"/>
              <a:gd name="f47" fmla="val 329569"/>
              <a:gd name="f48" fmla="val 707451"/>
              <a:gd name="f49" fmla="val 402249"/>
              <a:gd name="f50" fmla="val 436205"/>
              <a:gd name="f51" fmla="val 681057"/>
              <a:gd name="f52" fmla="val 275235"/>
              <a:gd name="f53" fmla="val 971799"/>
              <a:gd name="f54" fmla="val 275155"/>
              <a:gd name="f55" fmla="val 660368"/>
              <a:gd name="f56" fmla="val 191707"/>
              <a:gd name="f57" fmla="val 340256"/>
              <a:gd name="f58" fmla="val 376524"/>
              <a:gd name="f59" fmla="val 256808"/>
              <a:gd name="f60" fmla="val 687955"/>
              <a:gd name="f61" fmla="val 173361"/>
              <a:gd name="f62" fmla="val 999387"/>
              <a:gd name="f63" fmla="val 358178"/>
              <a:gd name="f64" fmla="val 1319499"/>
              <a:gd name="f65" fmla="val 669609"/>
              <a:gd name="f66" fmla="val 1402947"/>
              <a:gd name="f67" fmla="val 981040"/>
              <a:gd name="f68" fmla="val 1486395"/>
              <a:gd name="f69" fmla="val 1301152"/>
              <a:gd name="f70" fmla="val 1301577"/>
              <a:gd name="f71" fmla="val 1384600"/>
              <a:gd name="f72" fmla="val 990146"/>
              <a:gd name="f73" fmla="val 1468047"/>
              <a:gd name="f74" fmla="val 678715"/>
              <a:gd name="f75" fmla="val 1283230"/>
              <a:gd name="f76" fmla="val 358603"/>
              <a:gd name="f77" fmla="val 394531"/>
              <a:gd name="f78" fmla="val 1649662"/>
              <a:gd name="f79" fmla="val 403784"/>
              <a:gd name="f80" fmla="val 1647140"/>
              <a:gd name="f81" fmla="val 399895"/>
              <a:gd name="f82" fmla="val 1158157"/>
              <a:gd name="f83" fmla="val 65026"/>
              <a:gd name="f84" fmla="val 1154679"/>
              <a:gd name="f85" fmla="val 271718"/>
              <a:gd name="f86" fmla="val 1148331"/>
              <a:gd name="f87" fmla="val 270017"/>
              <a:gd name="f88" fmla="val 1200055"/>
              <a:gd name="f89" fmla="val 299127"/>
              <a:gd name="f90" fmla="val 1246804"/>
              <a:gd name="f91" fmla="val 334821"/>
              <a:gd name="f92" fmla="val 1286346"/>
              <a:gd name="f93" fmla="val 377149"/>
              <a:gd name="f94" fmla="val 1470353"/>
              <a:gd name="f95" fmla="val 331395"/>
              <a:gd name="f96" fmla="val 1588305"/>
              <a:gd name="f97" fmla="val 553229"/>
              <a:gd name="f98" fmla="val 1457194"/>
              <a:gd name="f99" fmla="val 671432"/>
              <a:gd name="f100" fmla="val 1473630"/>
              <a:gd name="f101" fmla="val 731297"/>
              <a:gd name="f102" fmla="val 1481376"/>
              <a:gd name="f103" fmla="val 793983"/>
              <a:gd name="f104" fmla="val 1478595"/>
              <a:gd name="f105" fmla="val 857704"/>
              <a:gd name="f106" fmla="val 1642362"/>
              <a:gd name="f107" fmla="val 948616"/>
              <a:gd name="f108" fmla="val 1577335"/>
              <a:gd name="f109" fmla="val 1191298"/>
              <a:gd name="f110" fmla="val 1378614"/>
              <a:gd name="f111" fmla="val 1187955"/>
              <a:gd name="f112" fmla="val 1353489"/>
              <a:gd name="f113" fmla="val 1229936"/>
              <a:gd name="f114" fmla="val 1323048"/>
              <a:gd name="f115" fmla="val 1267799"/>
              <a:gd name="f116" fmla="val 1288939"/>
              <a:gd name="f117" fmla="val 1301599"/>
              <a:gd name="f118" fmla="val 1354201"/>
              <a:gd name="f119" fmla="val 1471932"/>
              <a:gd name="f120" fmla="val 1148396"/>
              <a:gd name="f121" fmla="val 1616039"/>
              <a:gd name="f122" fmla="val 992294"/>
              <a:gd name="f123" fmla="val 1480516"/>
              <a:gd name="f124" fmla="val 1011291"/>
              <a:gd name="f125" fmla="val 1467215"/>
              <a:gd name="f126" fmla="val 951500"/>
              <a:gd name="f127" fmla="val 1486565"/>
              <a:gd name="f128" fmla="val 888271"/>
              <a:gd name="f129" fmla="val 1495869"/>
              <a:gd name="f130" fmla="val 823805"/>
              <a:gd name="f131" fmla="val 1495510"/>
              <a:gd name="f132" fmla="val 729193"/>
              <a:gd name="f133" fmla="val 486511"/>
              <a:gd name="f134" fmla="val 1600914"/>
              <a:gd name="f135" fmla="val 489790"/>
              <a:gd name="f136" fmla="val 1406012"/>
              <a:gd name="f137" fmla="val 438364"/>
              <a:gd name="f138" fmla="val 1376702"/>
              <a:gd name="f139" fmla="val 391917"/>
              <a:gd name="f140" fmla="val 1340859"/>
              <a:gd name="f141" fmla="val 352658"/>
              <a:gd name="f142" fmla="val 1298452"/>
              <a:gd name="f143" fmla="val 355803"/>
              <a:gd name="f144" fmla="val 1305197"/>
              <a:gd name="f145" fmla="val 152856"/>
              <a:gd name="f146" fmla="val 1344512"/>
              <a:gd name="f147" fmla="val 46675"/>
              <a:gd name="f148" fmla="val 1116809"/>
              <a:gd name="f149" fmla="val 183929"/>
              <a:gd name="f150" fmla="val 1005520"/>
              <a:gd name="f151" fmla="val 169279"/>
              <a:gd name="f152" fmla="val 951824"/>
              <a:gd name="f153" fmla="val 161626"/>
              <a:gd name="f154" fmla="val 895865"/>
              <a:gd name="f155" fmla="val 161615"/>
              <a:gd name="f156" fmla="val 838915"/>
              <a:gd name="f157" fmla="val 749197"/>
              <a:gd name="f158" fmla="val 506515"/>
              <a:gd name="f159" fmla="val 250227"/>
              <a:gd name="f160" fmla="val 509630"/>
              <a:gd name="f161" fmla="val 275353"/>
              <a:gd name="f162" fmla="val 465291"/>
              <a:gd name="f163" fmla="val 305693"/>
              <a:gd name="f164" fmla="val 424864"/>
              <a:gd name="f165" fmla="val 340015"/>
              <a:gd name="f166" fmla="val 388679"/>
              <a:gd name="f167" fmla="val 277984"/>
              <a:gd name="f168" fmla="val 197357"/>
              <a:gd name="f169" fmla="val 491050"/>
              <a:gd name="f170" fmla="val 64219"/>
              <a:gd name="f171" fmla="val 639843"/>
              <a:gd name="f172" fmla="val 207726"/>
              <a:gd name="f173" fmla="val 638348"/>
              <a:gd name="f174" fmla="val 208660"/>
              <a:gd name="f175" fmla="val 696840"/>
              <a:gd name="f176" fmla="val 190256"/>
              <a:gd name="f177" fmla="val 758594"/>
              <a:gd name="f178" fmla="val 181748"/>
              <a:gd name="f179" fmla="val 821488"/>
              <a:gd name="f180" fmla="val 182440"/>
              <a:gd name="f181" fmla="val 815140"/>
              <a:gd name="f182" fmla="val 180739"/>
              <a:gd name="f183" fmla="val 915476"/>
              <a:gd name="f184" fmla="*/ f0 1 1652142"/>
              <a:gd name="f185" fmla="*/ f1 1 1665940"/>
              <a:gd name="f186" fmla="val f2"/>
              <a:gd name="f187" fmla="val f3"/>
              <a:gd name="f188" fmla="val f4"/>
              <a:gd name="f189" fmla="+- f188 0 f186"/>
              <a:gd name="f190" fmla="+- f187 0 f186"/>
              <a:gd name="f191" fmla="*/ f190 1 1652142"/>
              <a:gd name="f192" fmla="*/ f189 1 1665940"/>
              <a:gd name="f193" fmla="*/ f186 1 f191"/>
              <a:gd name="f194" fmla="*/ f187 1 f191"/>
              <a:gd name="f195" fmla="*/ f186 1 f192"/>
              <a:gd name="f196" fmla="*/ f188 1 f192"/>
              <a:gd name="f197" fmla="*/ f193 f184 1"/>
              <a:gd name="f198" fmla="*/ f194 f184 1"/>
              <a:gd name="f199" fmla="*/ f196 f185 1"/>
              <a:gd name="f200" fmla="*/ f195 f185 1"/>
            </a:gdLst>
            <a:ahLst/>
            <a:cxnLst>
              <a:cxn ang="3cd4">
                <a:pos x="hc" y="t"/>
              </a:cxn>
              <a:cxn ang="0">
                <a:pos x="r" y="vc"/>
              </a:cxn>
              <a:cxn ang="cd4">
                <a:pos x="hc" y="b"/>
              </a:cxn>
              <a:cxn ang="cd2">
                <a:pos x="l" y="vc"/>
              </a:cxn>
            </a:cxnLst>
            <a:rect l="f197" t="f200" r="f198" b="f199"/>
            <a:pathLst>
              <a:path w="1652142" h="1665940">
                <a:moveTo>
                  <a:pt x="f5" y="f6"/>
                </a:moveTo>
                <a:cubicBezTo>
                  <a:pt x="f7" y="f8"/>
                  <a:pt x="f9" y="f10"/>
                  <a:pt x="f11" y="f12"/>
                </a:cubicBezTo>
                <a:cubicBezTo>
                  <a:pt x="f13" y="f14"/>
                  <a:pt x="f15" y="f16"/>
                  <a:pt x="f17" y="f18"/>
                </a:cubicBezTo>
                <a:cubicBezTo>
                  <a:pt x="f19" y="f20"/>
                  <a:pt x="f21" y="f22"/>
                  <a:pt x="f23" y="f24"/>
                </a:cubicBezTo>
                <a:cubicBezTo>
                  <a:pt x="f25" y="f26"/>
                  <a:pt x="f27" y="f28"/>
                  <a:pt x="f5" y="f6"/>
                </a:cubicBezTo>
                <a:close/>
                <a:moveTo>
                  <a:pt x="f29" y="f30"/>
                </a:moveTo>
                <a:cubicBezTo>
                  <a:pt x="f31" y="f32"/>
                  <a:pt x="f33" y="f34"/>
                  <a:pt x="f35" y="f36"/>
                </a:cubicBezTo>
                <a:cubicBezTo>
                  <a:pt x="f37" y="f38"/>
                  <a:pt x="f39" y="f40"/>
                  <a:pt x="f41" y="f42"/>
                </a:cubicBezTo>
                <a:cubicBezTo>
                  <a:pt x="f43" y="f44"/>
                  <a:pt x="f45" y="f46"/>
                  <a:pt x="f47" y="f48"/>
                </a:cubicBezTo>
                <a:cubicBezTo>
                  <a:pt x="f49" y="f50"/>
                  <a:pt x="f51" y="f52"/>
                  <a:pt x="f29" y="f30"/>
                </a:cubicBezTo>
                <a:close/>
                <a:moveTo>
                  <a:pt x="f53" y="f54"/>
                </a:moveTo>
                <a:cubicBezTo>
                  <a:pt x="f55" y="f56"/>
                  <a:pt x="f57" y="f58"/>
                  <a:pt x="f59" y="f60"/>
                </a:cubicBezTo>
                <a:cubicBezTo>
                  <a:pt x="f61" y="f62"/>
                  <a:pt x="f63" y="f64"/>
                  <a:pt x="f65" y="f66"/>
                </a:cubicBezTo>
                <a:cubicBezTo>
                  <a:pt x="f67" y="f68"/>
                  <a:pt x="f69" y="f70"/>
                  <a:pt x="f71" y="f72"/>
                </a:cubicBezTo>
                <a:cubicBezTo>
                  <a:pt x="f73" y="f74"/>
                  <a:pt x="f75" y="f76"/>
                  <a:pt x="f53" y="f54"/>
                </a:cubicBezTo>
                <a:close/>
                <a:moveTo>
                  <a:pt x="f3" y="f77"/>
                </a:moveTo>
                <a:lnTo>
                  <a:pt x="f78" y="f79"/>
                </a:lnTo>
                <a:lnTo>
                  <a:pt x="f80" y="f81"/>
                </a:lnTo>
                <a:close/>
                <a:moveTo>
                  <a:pt x="f82" y="f83"/>
                </a:moveTo>
                <a:lnTo>
                  <a:pt x="f84" y="f85"/>
                </a:lnTo>
                <a:lnTo>
                  <a:pt x="f86" y="f87"/>
                </a:lnTo>
                <a:cubicBezTo>
                  <a:pt x="f88" y="f89"/>
                  <a:pt x="f90" y="f91"/>
                  <a:pt x="f92" y="f93"/>
                </a:cubicBezTo>
                <a:lnTo>
                  <a:pt x="f94" y="f95"/>
                </a:lnTo>
                <a:lnTo>
                  <a:pt x="f96" y="f97"/>
                </a:lnTo>
                <a:lnTo>
                  <a:pt x="f98" y="f99"/>
                </a:lnTo>
                <a:cubicBezTo>
                  <a:pt x="f100" y="f101"/>
                  <a:pt x="f102" y="f103"/>
                  <a:pt x="f104" y="f105"/>
                </a:cubicBezTo>
                <a:lnTo>
                  <a:pt x="f106" y="f107"/>
                </a:lnTo>
                <a:lnTo>
                  <a:pt x="f108" y="f109"/>
                </a:lnTo>
                <a:lnTo>
                  <a:pt x="f110" y="f111"/>
                </a:lnTo>
                <a:cubicBezTo>
                  <a:pt x="f112" y="f113"/>
                  <a:pt x="f114" y="f115"/>
                  <a:pt x="f116" y="f117"/>
                </a:cubicBezTo>
                <a:lnTo>
                  <a:pt x="f118" y="f119"/>
                </a:lnTo>
                <a:lnTo>
                  <a:pt x="f120" y="f121"/>
                </a:lnTo>
                <a:lnTo>
                  <a:pt x="f122" y="f123"/>
                </a:lnTo>
                <a:lnTo>
                  <a:pt x="f124" y="f125"/>
                </a:lnTo>
                <a:cubicBezTo>
                  <a:pt x="f126" y="f127"/>
                  <a:pt x="f128" y="f129"/>
                  <a:pt x="f130" y="f131"/>
                </a:cubicBezTo>
                <a:lnTo>
                  <a:pt x="f132" y="f4"/>
                </a:lnTo>
                <a:lnTo>
                  <a:pt x="f133" y="f134"/>
                </a:lnTo>
                <a:lnTo>
                  <a:pt x="f135" y="f136"/>
                </a:lnTo>
                <a:cubicBezTo>
                  <a:pt x="f137" y="f138"/>
                  <a:pt x="f139" y="f140"/>
                  <a:pt x="f141" y="f142"/>
                </a:cubicBezTo>
                <a:lnTo>
                  <a:pt x="f143" y="f144"/>
                </a:lnTo>
                <a:lnTo>
                  <a:pt x="f145" y="f146"/>
                </a:lnTo>
                <a:lnTo>
                  <a:pt x="f147" y="f148"/>
                </a:lnTo>
                <a:lnTo>
                  <a:pt x="f149" y="f150"/>
                </a:lnTo>
                <a:cubicBezTo>
                  <a:pt x="f151" y="f152"/>
                  <a:pt x="f153" y="f154"/>
                  <a:pt x="f155" y="f156"/>
                </a:cubicBezTo>
                <a:lnTo>
                  <a:pt x="f2" y="f157"/>
                </a:lnTo>
                <a:lnTo>
                  <a:pt x="f83" y="f158"/>
                </a:lnTo>
                <a:lnTo>
                  <a:pt x="f159" y="f160"/>
                </a:lnTo>
                <a:cubicBezTo>
                  <a:pt x="f161" y="f162"/>
                  <a:pt x="f163" y="f164"/>
                  <a:pt x="f165" y="f166"/>
                </a:cubicBezTo>
                <a:lnTo>
                  <a:pt x="f167" y="f168"/>
                </a:lnTo>
                <a:lnTo>
                  <a:pt x="f169" y="f170"/>
                </a:lnTo>
                <a:lnTo>
                  <a:pt x="f171" y="f172"/>
                </a:lnTo>
                <a:lnTo>
                  <a:pt x="f173" y="f174"/>
                </a:lnTo>
                <a:cubicBezTo>
                  <a:pt x="f175" y="f176"/>
                  <a:pt x="f177" y="f178"/>
                  <a:pt x="f179" y="f180"/>
                </a:cubicBezTo>
                <a:lnTo>
                  <a:pt x="f181" y="f182"/>
                </a:lnTo>
                <a:lnTo>
                  <a:pt x="f183" y="f2"/>
                </a:ln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sp>
        <p:nvSpPr>
          <p:cNvPr id="17" name="Oval 32">
            <a:extLst>
              <a:ext uri="{FF2B5EF4-FFF2-40B4-BE49-F238E27FC236}">
                <a16:creationId xmlns:a16="http://schemas.microsoft.com/office/drawing/2014/main" id="{1670E211-5DDB-BCCC-3B78-B6A98515BAEE}"/>
              </a:ext>
            </a:extLst>
          </p:cNvPr>
          <p:cNvSpPr/>
          <p:nvPr/>
        </p:nvSpPr>
        <p:spPr>
          <a:xfrm>
            <a:off x="7514036" y="3429338"/>
            <a:ext cx="385355" cy="463591"/>
          </a:xfrm>
          <a:custGeom>
            <a:avLst/>
            <a:gdLst>
              <a:gd name="f0" fmla="val w"/>
              <a:gd name="f1" fmla="val h"/>
              <a:gd name="f2" fmla="val 0"/>
              <a:gd name="f3" fmla="val 2671236"/>
              <a:gd name="f4" fmla="val 3213546"/>
              <a:gd name="f5" fmla="val 1336943"/>
              <a:gd name="f6" fmla="val 151152"/>
              <a:gd name="f7" fmla="val 1223677"/>
              <a:gd name="f8" fmla="val 1131857"/>
              <a:gd name="f9" fmla="val 242973"/>
              <a:gd name="f10" fmla="val 356239"/>
              <a:gd name="f11" fmla="val 469506"/>
              <a:gd name="f12" fmla="val 561326"/>
              <a:gd name="f13" fmla="val 1450210"/>
              <a:gd name="f14" fmla="val 1542030"/>
              <a:gd name="f15" fmla="val 1533689"/>
              <a:gd name="f16" fmla="val 1693182"/>
              <a:gd name="f17" fmla="val 159493"/>
              <a:gd name="f18" fmla="val 499348"/>
              <a:gd name="f19" fmla="val 1608797"/>
              <a:gd name="f20" fmla="val 622748"/>
              <a:gd name="f21" fmla="val 1486649"/>
              <a:gd name="f22" fmla="val 678491"/>
              <a:gd name="f23" fmla="val 1504985"/>
              <a:gd name="f24" fmla="val 861628"/>
              <a:gd name="f25" fmla="val 2050955"/>
              <a:gd name="f26" fmla="val 2073924"/>
              <a:gd name="f27" fmla="val 808095"/>
              <a:gd name="f28" fmla="val 2127168"/>
              <a:gd name="f29" fmla="val 770742"/>
              <a:gd name="f30" fmla="val 2189136"/>
              <a:gd name="f31" fmla="val 2272476"/>
              <a:gd name="f32" fmla="val 2340037"/>
              <a:gd name="f33" fmla="val 838303"/>
              <a:gd name="f34" fmla="val 921643"/>
              <a:gd name="f35" fmla="val 1004983"/>
              <a:gd name="f36" fmla="val 1072544"/>
              <a:gd name="f37" fmla="val 1035191"/>
              <a:gd name="f38" fmla="val 981658"/>
              <a:gd name="f39" fmla="val 1517002"/>
              <a:gd name="f40" fmla="val 1678124"/>
              <a:gd name="f41" fmla="val 2590970"/>
              <a:gd name="f42" fmla="val 2063444"/>
              <a:gd name="f43" fmla="val 2451708"/>
              <a:gd name="f44" fmla="val 2360829"/>
              <a:gd name="f45" fmla="val 2287813"/>
              <a:gd name="f46" fmla="val 2381761"/>
              <a:gd name="f47" fmla="val 1860600"/>
              <a:gd name="f48" fmla="val 2329006"/>
              <a:gd name="f49" fmla="val 1862811"/>
              <a:gd name="f50" fmla="val 2276981"/>
              <a:gd name="f51" fmla="val 1871755"/>
              <a:gd name="f52" fmla="val 2228094"/>
              <a:gd name="f53" fmla="val 1886075"/>
              <a:gd name="f54" fmla="val 2324645"/>
              <a:gd name="f55" fmla="val 1771974"/>
              <a:gd name="f56" fmla="val 2415523"/>
              <a:gd name="f57" fmla="val 1665436"/>
              <a:gd name="f58" fmla="val 2449665"/>
              <a:gd name="f59" fmla="val 1504055"/>
              <a:gd name="f60" fmla="val 2485699"/>
              <a:gd name="f61" fmla="val 1663545"/>
              <a:gd name="f62" fmla="val 2574685"/>
              <a:gd name="f63" fmla="val 1764408"/>
              <a:gd name="f64" fmla="val 2622475"/>
              <a:gd name="f65" fmla="val 1872164"/>
              <a:gd name="f66" fmla="val 2568855"/>
              <a:gd name="f67" fmla="val 1862858"/>
              <a:gd name="f68" fmla="val 2513341"/>
              <a:gd name="f69" fmla="val 1860541"/>
              <a:gd name="f70" fmla="val 2486075"/>
              <a:gd name="f71" fmla="val 2436981"/>
              <a:gd name="f72" fmla="val 2151724"/>
              <a:gd name="f73" fmla="val 2992040"/>
              <a:gd name="f74" fmla="val 1522375"/>
              <a:gd name="f75" fmla="val 3040581"/>
              <a:gd name="f76" fmla="val 1427529"/>
              <a:gd name="f77" fmla="val 3119259"/>
              <a:gd name="f78" fmla="val 1392747"/>
              <a:gd name="f79" fmla="val 3155891"/>
              <a:gd name="f80" fmla="val 1284048"/>
              <a:gd name="f81" fmla="val 3153728"/>
              <a:gd name="f82" fmla="val 1252174"/>
              <a:gd name="f83" fmla="val 3120936"/>
              <a:gd name="f84" fmla="val 1157234"/>
              <a:gd name="f85" fmla="val 3046101"/>
              <a:gd name="f86" fmla="val 592479"/>
              <a:gd name="f87" fmla="val 2980043"/>
              <a:gd name="f88" fmla="val 187829"/>
              <a:gd name="f89" fmla="val 2438320"/>
              <a:gd name="f90" fmla="val 160409"/>
              <a:gd name="f91" fmla="val 1860193"/>
              <a:gd name="f92" fmla="val 105366"/>
              <a:gd name="f93" fmla="val 1862056"/>
              <a:gd name="f94" fmla="val 50978"/>
              <a:gd name="f95" fmla="val 1871143"/>
              <a:gd name="f96" fmla="val 96552"/>
              <a:gd name="f97" fmla="val 187429"/>
              <a:gd name="f98" fmla="val 221571"/>
              <a:gd name="f99" fmla="val 257605"/>
              <a:gd name="f100" fmla="val 346591"/>
              <a:gd name="f101" fmla="val 443143"/>
              <a:gd name="f102" fmla="val 396276"/>
              <a:gd name="f103" fmla="val 1872705"/>
              <a:gd name="f104" fmla="val 344922"/>
              <a:gd name="f105" fmla="val 1863589"/>
              <a:gd name="f106" fmla="val 291687"/>
              <a:gd name="f107" fmla="val 1860996"/>
              <a:gd name="f108" fmla="val 313360"/>
              <a:gd name="f109" fmla="val 2289054"/>
              <a:gd name="f110" fmla="val 617325"/>
              <a:gd name="f111" fmla="val 2454996"/>
              <a:gd name="f112" fmla="val 1001768"/>
              <a:gd name="f113" fmla="val 2593980"/>
              <a:gd name="f114" fmla="val 1157883"/>
              <a:gd name="f115" fmla="val 666108"/>
              <a:gd name="f116" fmla="val 643139"/>
              <a:gd name="f117" fmla="val 589896"/>
              <a:gd name="f118" fmla="val 1072543"/>
              <a:gd name="f119" fmla="val 527928"/>
              <a:gd name="f120" fmla="val 444588"/>
              <a:gd name="f121" fmla="val 377027"/>
              <a:gd name="f122" fmla="val 1004982"/>
              <a:gd name="f123" fmla="val 921642"/>
              <a:gd name="f124" fmla="val 838302"/>
              <a:gd name="f125" fmla="val 770741"/>
              <a:gd name="f126" fmla="val 643141"/>
              <a:gd name="f127" fmla="val 666110"/>
              <a:gd name="f128" fmla="val 1169505"/>
              <a:gd name="f129" fmla="val 1187237"/>
              <a:gd name="f130" fmla="val 1065090"/>
              <a:gd name="f131" fmla="val 980704"/>
              <a:gd name="f132" fmla="val 1140198"/>
              <a:gd name="f133" fmla="*/ f0 1 2671236"/>
              <a:gd name="f134" fmla="*/ f1 1 3213546"/>
              <a:gd name="f135" fmla="val f2"/>
              <a:gd name="f136" fmla="val f3"/>
              <a:gd name="f137" fmla="val f4"/>
              <a:gd name="f138" fmla="+- f137 0 f135"/>
              <a:gd name="f139" fmla="+- f136 0 f135"/>
              <a:gd name="f140" fmla="*/ f139 1 2671236"/>
              <a:gd name="f141" fmla="*/ f138 1 3213546"/>
              <a:gd name="f142" fmla="*/ f135 1 f140"/>
              <a:gd name="f143" fmla="*/ f136 1 f140"/>
              <a:gd name="f144" fmla="*/ f135 1 f141"/>
              <a:gd name="f145" fmla="*/ f137 1 f141"/>
              <a:gd name="f146" fmla="*/ f142 f133 1"/>
              <a:gd name="f147" fmla="*/ f143 f133 1"/>
              <a:gd name="f148" fmla="*/ f145 f134 1"/>
              <a:gd name="f149" fmla="*/ f144 f134 1"/>
            </a:gdLst>
            <a:ahLst/>
            <a:cxnLst>
              <a:cxn ang="3cd4">
                <a:pos x="hc" y="t"/>
              </a:cxn>
              <a:cxn ang="0">
                <a:pos x="r" y="vc"/>
              </a:cxn>
              <a:cxn ang="cd4">
                <a:pos x="hc" y="b"/>
              </a:cxn>
              <a:cxn ang="cd2">
                <a:pos x="l" y="vc"/>
              </a:cxn>
            </a:cxnLst>
            <a:rect l="f146" t="f149" r="f147" b="f148"/>
            <a:pathLst>
              <a:path w="2671236" h="3213546">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5" y="f2"/>
                </a:moveTo>
                <a:cubicBezTo>
                  <a:pt x="f15" y="f2"/>
                  <a:pt x="f16" y="f17"/>
                  <a:pt x="f16" y="f10"/>
                </a:cubicBezTo>
                <a:cubicBezTo>
                  <a:pt x="f16" y="f18"/>
                  <a:pt x="f19" y="f20"/>
                  <a:pt x="f21" y="f22"/>
                </a:cubicBezTo>
                <a:lnTo>
                  <a:pt x="f23" y="f24"/>
                </a:lnTo>
                <a:lnTo>
                  <a:pt x="f25" y="f24"/>
                </a:lnTo>
                <a:cubicBezTo>
                  <a:pt x="f26" y="f27"/>
                  <a:pt x="f28" y="f29"/>
                  <a:pt x="f30" y="f29"/>
                </a:cubicBezTo>
                <a:cubicBezTo>
                  <a:pt x="f31" y="f29"/>
                  <a:pt x="f32" y="f33"/>
                  <a:pt x="f32" y="f34"/>
                </a:cubicBezTo>
                <a:cubicBezTo>
                  <a:pt x="f32" y="f35"/>
                  <a:pt x="f31" y="f36"/>
                  <a:pt x="f30" y="f36"/>
                </a:cubicBezTo>
                <a:cubicBezTo>
                  <a:pt x="f28" y="f36"/>
                  <a:pt x="f26" y="f37"/>
                  <a:pt x="f25" y="f38"/>
                </a:cubicBezTo>
                <a:lnTo>
                  <a:pt x="f39" y="f38"/>
                </a:lnTo>
                <a:lnTo>
                  <a:pt x="f40" y="f41"/>
                </a:lnTo>
                <a:cubicBezTo>
                  <a:pt x="f42" y="f43"/>
                  <a:pt x="f44" y="f45"/>
                  <a:pt x="f46" y="f47"/>
                </a:cubicBezTo>
                <a:cubicBezTo>
                  <a:pt x="f48" y="f49"/>
                  <a:pt x="f50" y="f51"/>
                  <a:pt x="f52" y="f53"/>
                </a:cubicBezTo>
                <a:cubicBezTo>
                  <a:pt x="f54" y="f55"/>
                  <a:pt x="f56" y="f57"/>
                  <a:pt x="f58" y="f59"/>
                </a:cubicBezTo>
                <a:cubicBezTo>
                  <a:pt x="f60" y="f61"/>
                  <a:pt x="f62" y="f63"/>
                  <a:pt x="f3" y="f53"/>
                </a:cubicBezTo>
                <a:cubicBezTo>
                  <a:pt x="f64" y="f65"/>
                  <a:pt x="f66" y="f67"/>
                  <a:pt x="f68" y="f69"/>
                </a:cubicBezTo>
                <a:cubicBezTo>
                  <a:pt x="f70" y="f71"/>
                  <a:pt x="f72" y="f73"/>
                  <a:pt x="f74" y="f75"/>
                </a:cubicBezTo>
                <a:cubicBezTo>
                  <a:pt x="f76" y="f77"/>
                  <a:pt x="f78" y="f79"/>
                  <a:pt x="f5" y="f4"/>
                </a:cubicBezTo>
                <a:cubicBezTo>
                  <a:pt x="f80" y="f81"/>
                  <a:pt x="f82" y="f83"/>
                  <a:pt x="f84" y="f85"/>
                </a:cubicBezTo>
                <a:cubicBezTo>
                  <a:pt x="f86" y="f87"/>
                  <a:pt x="f88" y="f89"/>
                  <a:pt x="f90" y="f91"/>
                </a:cubicBezTo>
                <a:cubicBezTo>
                  <a:pt x="f92" y="f93"/>
                  <a:pt x="f94" y="f95"/>
                  <a:pt x="f2" y="f53"/>
                </a:cubicBezTo>
                <a:cubicBezTo>
                  <a:pt x="f96" y="f55"/>
                  <a:pt x="f97" y="f57"/>
                  <a:pt x="f98" y="f59"/>
                </a:cubicBezTo>
                <a:cubicBezTo>
                  <a:pt x="f99" y="f61"/>
                  <a:pt x="f100" y="f63"/>
                  <a:pt x="f101" y="f53"/>
                </a:cubicBezTo>
                <a:cubicBezTo>
                  <a:pt x="f102" y="f103"/>
                  <a:pt x="f104" y="f105"/>
                  <a:pt x="f106" y="f107"/>
                </a:cubicBezTo>
                <a:cubicBezTo>
                  <a:pt x="f108" y="f109"/>
                  <a:pt x="f110" y="f111"/>
                  <a:pt x="f112" y="f113"/>
                </a:cubicBezTo>
                <a:lnTo>
                  <a:pt x="f114" y="f38"/>
                </a:lnTo>
                <a:lnTo>
                  <a:pt x="f115" y="f38"/>
                </a:lnTo>
                <a:cubicBezTo>
                  <a:pt x="f116" y="f37"/>
                  <a:pt x="f117" y="f118"/>
                  <a:pt x="f119" y="f118"/>
                </a:cubicBezTo>
                <a:cubicBezTo>
                  <a:pt x="f120" y="f118"/>
                  <a:pt x="f121" y="f122"/>
                  <a:pt x="f121" y="f123"/>
                </a:cubicBezTo>
                <a:cubicBezTo>
                  <a:pt x="f121" y="f124"/>
                  <a:pt x="f120" y="f125"/>
                  <a:pt x="f119" y="f125"/>
                </a:cubicBezTo>
                <a:cubicBezTo>
                  <a:pt x="f117" y="f125"/>
                  <a:pt x="f126" y="f27"/>
                  <a:pt x="f127" y="f24"/>
                </a:cubicBezTo>
                <a:lnTo>
                  <a:pt x="f128" y="f24"/>
                </a:lnTo>
                <a:lnTo>
                  <a:pt x="f129" y="f22"/>
                </a:lnTo>
                <a:cubicBezTo>
                  <a:pt x="f130" y="f20"/>
                  <a:pt x="f131" y="f18"/>
                  <a:pt x="f131" y="f10"/>
                </a:cubicBezTo>
                <a:cubicBezTo>
                  <a:pt x="f131" y="f17"/>
                  <a:pt x="f132" y="f2"/>
                  <a:pt x="f5" y="f2"/>
                </a:cubicBezTo>
                <a:close/>
              </a:path>
            </a:pathLst>
          </a:custGeom>
          <a:solidFill>
            <a:srgbClr val="7F7F7F"/>
          </a:solidFill>
          <a:ln cap="flat">
            <a:noFill/>
            <a:prstDash val="solid"/>
          </a:ln>
        </p:spPr>
        <p:txBody>
          <a:bodyPr vert="horz" wrap="square" lIns="68580" tIns="34290" rIns="68580" bIns="3429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050" b="0" i="0" u="none" strike="noStrike" kern="0" cap="none" spc="0" baseline="0">
              <a:solidFill>
                <a:srgbClr val="09539E"/>
              </a:solidFill>
              <a:uFillTx/>
              <a:latin typeface="Arial"/>
              <a:ea typeface="맑은 고딕" pitchFamily="34"/>
              <a:cs typeface="Arial"/>
            </a:endParaRPr>
          </a:p>
        </p:txBody>
      </p:sp>
      <p:grpSp>
        <p:nvGrpSpPr>
          <p:cNvPr id="18" name="Google Shape;6783;p88">
            <a:extLst>
              <a:ext uri="{FF2B5EF4-FFF2-40B4-BE49-F238E27FC236}">
                <a16:creationId xmlns:a16="http://schemas.microsoft.com/office/drawing/2014/main" id="{F1AD6729-8690-97F6-45CF-0887290BC7CC}"/>
              </a:ext>
            </a:extLst>
          </p:cNvPr>
          <p:cNvGrpSpPr/>
          <p:nvPr/>
        </p:nvGrpSpPr>
        <p:grpSpPr>
          <a:xfrm>
            <a:off x="8211055" y="926488"/>
            <a:ext cx="425132" cy="424848"/>
            <a:chOff x="8211055" y="926488"/>
            <a:chExt cx="425132" cy="424848"/>
          </a:xfrm>
        </p:grpSpPr>
        <p:sp>
          <p:nvSpPr>
            <p:cNvPr id="19" name="Google Shape;6784;p88">
              <a:extLst>
                <a:ext uri="{FF2B5EF4-FFF2-40B4-BE49-F238E27FC236}">
                  <a16:creationId xmlns:a16="http://schemas.microsoft.com/office/drawing/2014/main" id="{FE7E1AD8-77A4-C918-15D0-D0DCD3560515}"/>
                </a:ext>
              </a:extLst>
            </p:cNvPr>
            <p:cNvSpPr/>
            <p:nvPr/>
          </p:nvSpPr>
          <p:spPr>
            <a:xfrm>
              <a:off x="8461976" y="926488"/>
              <a:ext cx="150144" cy="224338"/>
            </a:xfrm>
            <a:custGeom>
              <a:avLst/>
              <a:gdLst>
                <a:gd name="f0" fmla="val w"/>
                <a:gd name="f1" fmla="val h"/>
                <a:gd name="f2" fmla="val 0"/>
                <a:gd name="f3" fmla="val 4128"/>
                <a:gd name="f4" fmla="val 6168"/>
                <a:gd name="f5" fmla="val 2426"/>
                <a:gd name="f6" fmla="val 1"/>
                <a:gd name="f7" fmla="val 2286"/>
                <a:gd name="f8" fmla="val 2136"/>
                <a:gd name="f9" fmla="val 77"/>
                <a:gd name="f10" fmla="val 2112"/>
                <a:gd name="f11" fmla="val 244"/>
                <a:gd name="f12" fmla="val 64"/>
                <a:gd name="f13" fmla="val 5064"/>
                <a:gd name="f14" fmla="val 5222"/>
                <a:gd name="f15" fmla="val 5474"/>
                <a:gd name="f16" fmla="val 253"/>
                <a:gd name="f17" fmla="val 5506"/>
                <a:gd name="f18" fmla="val 295"/>
                <a:gd name="f19" fmla="val 5531"/>
                <a:gd name="f20" fmla="val 342"/>
                <a:gd name="f21" fmla="val 5543"/>
                <a:gd name="f22" fmla="val 389"/>
                <a:gd name="f23" fmla="val 517"/>
                <a:gd name="f24" fmla="val 648"/>
                <a:gd name="f25" fmla="val 5455"/>
                <a:gd name="f26" fmla="val 694"/>
                <a:gd name="f27" fmla="val 5317"/>
                <a:gd name="f28" fmla="val 1261"/>
                <a:gd name="f29" fmla="val 4025"/>
                <a:gd name="f30" fmla="val 1419"/>
                <a:gd name="f31" fmla="val 4088"/>
                <a:gd name="f32" fmla="val 1576"/>
                <a:gd name="f33" fmla="val 4119"/>
                <a:gd name="f34" fmla="val 1765"/>
                <a:gd name="f35" fmla="val 1891"/>
                <a:gd name="f36" fmla="val 1986"/>
                <a:gd name="f37" fmla="val 4056"/>
                <a:gd name="f38" fmla="val 4844"/>
                <a:gd name="f39" fmla="val 1450"/>
                <a:gd name="f40" fmla="val 4970"/>
                <a:gd name="f41" fmla="val 946"/>
                <a:gd name="f42" fmla="val 789"/>
                <a:gd name="f43" fmla="val 6167"/>
                <a:gd name="f44" fmla="val 4002"/>
                <a:gd name="f45" fmla="val 3466"/>
                <a:gd name="f46" fmla="val 5001"/>
                <a:gd name="f47" fmla="val 2773"/>
                <a:gd name="f48" fmla="val 3143"/>
                <a:gd name="f49" fmla="val 2670"/>
                <a:gd name="f50" fmla="val 2458"/>
                <a:gd name="f51" fmla="val 2324"/>
                <a:gd name="f52" fmla="val 2080"/>
                <a:gd name="f53" fmla="val 2166"/>
                <a:gd name="f54" fmla="val 496"/>
                <a:gd name="f55" fmla="val 307"/>
                <a:gd name="f56" fmla="val 2710"/>
                <a:gd name="f57" fmla="val 118"/>
                <a:gd name="f58" fmla="val 2553"/>
                <a:gd name="f59" fmla="val 24"/>
                <a:gd name="f60" fmla="val 2515"/>
                <a:gd name="f61" fmla="val 8"/>
                <a:gd name="f62" fmla="val 2471"/>
                <a:gd name="f63" fmla="*/ f0 1 4128"/>
                <a:gd name="f64" fmla="*/ f1 1 6168"/>
                <a:gd name="f65" fmla="val f2"/>
                <a:gd name="f66" fmla="val f3"/>
                <a:gd name="f67" fmla="val f4"/>
                <a:gd name="f68" fmla="+- f67 0 f65"/>
                <a:gd name="f69" fmla="+- f66 0 f65"/>
                <a:gd name="f70" fmla="*/ f69 1 4128"/>
                <a:gd name="f71" fmla="*/ f68 1 6168"/>
                <a:gd name="f72" fmla="*/ f65 1 f70"/>
                <a:gd name="f73" fmla="*/ f66 1 f70"/>
                <a:gd name="f74" fmla="*/ f65 1 f71"/>
                <a:gd name="f75" fmla="*/ f67 1 f71"/>
                <a:gd name="f76" fmla="*/ f72 f63 1"/>
                <a:gd name="f77" fmla="*/ f73 f63 1"/>
                <a:gd name="f78" fmla="*/ f75 f64 1"/>
                <a:gd name="f79" fmla="*/ f74 f64 1"/>
              </a:gdLst>
              <a:ahLst/>
              <a:cxnLst>
                <a:cxn ang="3cd4">
                  <a:pos x="hc" y="t"/>
                </a:cxn>
                <a:cxn ang="0">
                  <a:pos x="r" y="vc"/>
                </a:cxn>
                <a:cxn ang="cd4">
                  <a:pos x="hc" y="b"/>
                </a:cxn>
                <a:cxn ang="cd2">
                  <a:pos x="l" y="vc"/>
                </a:cxn>
              </a:cxnLst>
              <a:rect l="f76" t="f79" r="f77" b="f78"/>
              <a:pathLst>
                <a:path w="4128" h="6168">
                  <a:moveTo>
                    <a:pt x="f5" y="f6"/>
                  </a:moveTo>
                  <a:cubicBezTo>
                    <a:pt x="f7" y="f6"/>
                    <a:pt x="f8" y="f9"/>
                    <a:pt x="f10" y="f11"/>
                  </a:cubicBezTo>
                  <a:lnTo>
                    <a:pt x="f12" y="f13"/>
                  </a:lnTo>
                  <a:cubicBezTo>
                    <a:pt x="f6" y="f14"/>
                    <a:pt x="f12" y="f15"/>
                    <a:pt x="f16" y="f17"/>
                  </a:cubicBezTo>
                  <a:cubicBezTo>
                    <a:pt x="f18" y="f19"/>
                    <a:pt x="f20" y="f21"/>
                    <a:pt x="f22" y="f21"/>
                  </a:cubicBezTo>
                  <a:cubicBezTo>
                    <a:pt x="f23" y="f21"/>
                    <a:pt x="f24" y="f25"/>
                    <a:pt x="f26" y="f27"/>
                  </a:cubicBezTo>
                  <a:lnTo>
                    <a:pt x="f28" y="f29"/>
                  </a:lnTo>
                  <a:cubicBezTo>
                    <a:pt x="f30" y="f31"/>
                    <a:pt x="f32" y="f33"/>
                    <a:pt x="f34" y="f33"/>
                  </a:cubicBezTo>
                  <a:cubicBezTo>
                    <a:pt x="f35" y="f33"/>
                    <a:pt x="f36" y="f31"/>
                    <a:pt x="f10" y="f37"/>
                  </a:cubicBezTo>
                  <a:lnTo>
                    <a:pt x="f10" y="f38"/>
                  </a:lnTo>
                  <a:cubicBezTo>
                    <a:pt x="f39" y="f40"/>
                    <a:pt x="f41" y="f17"/>
                    <a:pt x="f42" y="f43"/>
                  </a:cubicBezTo>
                  <a:lnTo>
                    <a:pt x="f3" y="f43"/>
                  </a:lnTo>
                  <a:cubicBezTo>
                    <a:pt x="f44" y="f17"/>
                    <a:pt x="f45" y="f46"/>
                    <a:pt x="f47" y="f38"/>
                  </a:cubicBezTo>
                  <a:lnTo>
                    <a:pt x="f47" y="f48"/>
                  </a:lnTo>
                  <a:cubicBezTo>
                    <a:pt x="f47" y="f49"/>
                    <a:pt x="f50" y="f51"/>
                    <a:pt x="f52" y="f53"/>
                  </a:cubicBezTo>
                  <a:lnTo>
                    <a:pt x="f47" y="f54"/>
                  </a:lnTo>
                  <a:cubicBezTo>
                    <a:pt x="f47" y="f55"/>
                    <a:pt x="f56" y="f57"/>
                    <a:pt x="f58" y="f59"/>
                  </a:cubicBezTo>
                  <a:cubicBezTo>
                    <a:pt x="f60" y="f61"/>
                    <a:pt x="f6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0" name="Google Shape;6785;p88">
              <a:extLst>
                <a:ext uri="{FF2B5EF4-FFF2-40B4-BE49-F238E27FC236}">
                  <a16:creationId xmlns:a16="http://schemas.microsoft.com/office/drawing/2014/main" id="{2486646B-D01C-9D3C-C486-CE2160553161}"/>
                </a:ext>
              </a:extLst>
            </p:cNvPr>
            <p:cNvSpPr/>
            <p:nvPr/>
          </p:nvSpPr>
          <p:spPr>
            <a:xfrm>
              <a:off x="8211055" y="1078589"/>
              <a:ext cx="225756" cy="272747"/>
            </a:xfrm>
            <a:custGeom>
              <a:avLst/>
              <a:gdLst>
                <a:gd name="f0" fmla="val w"/>
                <a:gd name="f1" fmla="val h"/>
                <a:gd name="f2" fmla="val 0"/>
                <a:gd name="f3" fmla="val 6207"/>
                <a:gd name="f4" fmla="val 7499"/>
                <a:gd name="f5" fmla="val 693"/>
                <a:gd name="f6" fmla="val 315"/>
                <a:gd name="f7" fmla="val 662"/>
                <a:gd name="f8" fmla="val 6490"/>
                <a:gd name="f9" fmla="val 32"/>
                <a:gd name="f10" fmla="val 7026"/>
                <a:gd name="f11" fmla="val 504"/>
                <a:gd name="f12" fmla="val 7498"/>
                <a:gd name="f13" fmla="val 1103"/>
                <a:gd name="f14" fmla="val 5797"/>
                <a:gd name="f15" fmla="val 5608"/>
                <a:gd name="f16" fmla="val 6049"/>
                <a:gd name="f17" fmla="val 5451"/>
                <a:gd name="f18" fmla="val 5860"/>
                <a:gd name="f19" fmla="val 1765"/>
                <a:gd name="f20" fmla="val 1576"/>
                <a:gd name="f21" fmla="val 1418"/>
                <a:gd name="f22" fmla="val 5293"/>
                <a:gd name="f23" fmla="val 5104"/>
                <a:gd name="f24" fmla="val 252"/>
                <a:gd name="f25" fmla="*/ f0 1 6207"/>
                <a:gd name="f26" fmla="*/ f1 1 7499"/>
                <a:gd name="f27" fmla="val f2"/>
                <a:gd name="f28" fmla="val f3"/>
                <a:gd name="f29" fmla="val f4"/>
                <a:gd name="f30" fmla="+- f29 0 f27"/>
                <a:gd name="f31" fmla="+- f28 0 f27"/>
                <a:gd name="f32" fmla="*/ f31 1 6207"/>
                <a:gd name="f33" fmla="*/ f30 1 7499"/>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6207" h="7499">
                  <a:moveTo>
                    <a:pt x="f5" y="f2"/>
                  </a:moveTo>
                  <a:cubicBezTo>
                    <a:pt x="f6" y="f2"/>
                    <a:pt x="f2" y="f6"/>
                    <a:pt x="f2" y="f7"/>
                  </a:cubicBezTo>
                  <a:lnTo>
                    <a:pt x="f2" y="f8"/>
                  </a:lnTo>
                  <a:cubicBezTo>
                    <a:pt x="f9" y="f10"/>
                    <a:pt x="f11" y="f12"/>
                    <a:pt x="f13" y="f12"/>
                  </a:cubicBezTo>
                  <a:lnTo>
                    <a:pt x="f3" y="f12"/>
                  </a:lnTo>
                  <a:lnTo>
                    <a:pt x="f3" y="f14"/>
                  </a:lnTo>
                  <a:cubicBezTo>
                    <a:pt x="f3" y="f15"/>
                    <a:pt x="f16" y="f17"/>
                    <a:pt x="f18" y="f17"/>
                  </a:cubicBezTo>
                  <a:lnTo>
                    <a:pt x="f19" y="f17"/>
                  </a:lnTo>
                  <a:cubicBezTo>
                    <a:pt x="f20" y="f17"/>
                    <a:pt x="f21" y="f22"/>
                    <a:pt x="f21" y="f23"/>
                  </a:cubicBezTo>
                  <a:lnTo>
                    <a:pt x="f21" y="f7"/>
                  </a:lnTo>
                  <a:cubicBezTo>
                    <a:pt x="f21" y="f24"/>
                    <a:pt x="f13"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1" name="Google Shape;6786;p88">
              <a:extLst>
                <a:ext uri="{FF2B5EF4-FFF2-40B4-BE49-F238E27FC236}">
                  <a16:creationId xmlns:a16="http://schemas.microsoft.com/office/drawing/2014/main" id="{1E399D5F-6E90-8C17-F0BD-EE5A337E258A}"/>
                </a:ext>
              </a:extLst>
            </p:cNvPr>
            <p:cNvSpPr/>
            <p:nvPr/>
          </p:nvSpPr>
          <p:spPr>
            <a:xfrm>
              <a:off x="8310743" y="977731"/>
              <a:ext cx="74487" cy="74523"/>
            </a:xfrm>
            <a:custGeom>
              <a:avLst/>
              <a:gdLst>
                <a:gd name="f0" fmla="val w"/>
                <a:gd name="f1" fmla="val h"/>
                <a:gd name="f2" fmla="val 0"/>
                <a:gd name="f3" fmla="val 2048"/>
                <a:gd name="f4" fmla="val 2049"/>
                <a:gd name="f5" fmla="val 1040"/>
                <a:gd name="f6" fmla="val 1"/>
                <a:gd name="f7" fmla="val 473"/>
                <a:gd name="f8" fmla="val 1041"/>
                <a:gd name="f9" fmla="val 1576"/>
                <a:gd name="f10" fmla="val 1607"/>
                <a:gd name="f11" fmla="*/ f0 1 2048"/>
                <a:gd name="f12" fmla="*/ f1 1 2049"/>
                <a:gd name="f13" fmla="val f2"/>
                <a:gd name="f14" fmla="val f3"/>
                <a:gd name="f15" fmla="val f4"/>
                <a:gd name="f16" fmla="+- f15 0 f13"/>
                <a:gd name="f17" fmla="+- f14 0 f13"/>
                <a:gd name="f18" fmla="*/ f17 1 2048"/>
                <a:gd name="f19" fmla="*/ f16 1 2049"/>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2048" h="2049">
                  <a:moveTo>
                    <a:pt x="f5" y="f6"/>
                  </a:moveTo>
                  <a:cubicBezTo>
                    <a:pt x="f7" y="f6"/>
                    <a:pt x="f2" y="f7"/>
                    <a:pt x="f2" y="f8"/>
                  </a:cubicBezTo>
                  <a:cubicBezTo>
                    <a:pt x="f2" y="f9"/>
                    <a:pt x="f7" y="f4"/>
                    <a:pt x="f5" y="f4"/>
                  </a:cubicBezTo>
                  <a:cubicBezTo>
                    <a:pt x="f9" y="f4"/>
                    <a:pt x="f3" y="f9"/>
                    <a:pt x="f3" y="f8"/>
                  </a:cubicBezTo>
                  <a:cubicBezTo>
                    <a:pt x="f3" y="f7"/>
                    <a:pt x="f1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2" name="Google Shape;6787;p88">
              <a:extLst>
                <a:ext uri="{FF2B5EF4-FFF2-40B4-BE49-F238E27FC236}">
                  <a16:creationId xmlns:a16="http://schemas.microsoft.com/office/drawing/2014/main" id="{2316311B-3128-4C44-DF05-67F0041017B1}"/>
                </a:ext>
              </a:extLst>
            </p:cNvPr>
            <p:cNvSpPr/>
            <p:nvPr/>
          </p:nvSpPr>
          <p:spPr>
            <a:xfrm>
              <a:off x="8286667" y="1078187"/>
              <a:ext cx="226917" cy="271979"/>
            </a:xfrm>
            <a:custGeom>
              <a:avLst/>
              <a:gdLst>
                <a:gd name="f0" fmla="val w"/>
                <a:gd name="f1" fmla="val h"/>
                <a:gd name="f2" fmla="val 0"/>
                <a:gd name="f3" fmla="val 6239"/>
                <a:gd name="f4" fmla="val 7478"/>
                <a:gd name="f5" fmla="val 1641"/>
                <a:gd name="f6" fmla="val 1"/>
                <a:gd name="f7" fmla="val 1242"/>
                <a:gd name="f8" fmla="val 819"/>
                <a:gd name="f9" fmla="val 205"/>
                <a:gd name="f10" fmla="val 568"/>
                <a:gd name="f11" fmla="val 484"/>
                <a:gd name="f12" fmla="val 190"/>
                <a:gd name="f13" fmla="val 799"/>
                <a:gd name="f14" fmla="val 1209"/>
                <a:gd name="f15" fmla="val 1681"/>
                <a:gd name="f16" fmla="val 4769"/>
                <a:gd name="f17" fmla="val 2679"/>
                <a:gd name="f18" fmla="val 2521"/>
                <a:gd name="f19" fmla="val 4359"/>
                <a:gd name="f20" fmla="val 2175"/>
                <a:gd name="f21" fmla="val 4107"/>
                <a:gd name="f22" fmla="val 1702"/>
                <a:gd name="f23" fmla="val 1040"/>
                <a:gd name="f24" fmla="val 820"/>
                <a:gd name="f25" fmla="val 662"/>
                <a:gd name="f26" fmla="val 3949"/>
                <a:gd name="f27" fmla="val 3729"/>
                <a:gd name="f28" fmla="val 2374"/>
                <a:gd name="f29" fmla="val 2154"/>
                <a:gd name="f30" fmla="val 1996"/>
                <a:gd name="f31" fmla="val 1229"/>
                <a:gd name="f32" fmla="val 1387"/>
                <a:gd name="f33" fmla="val 3382"/>
                <a:gd name="f34" fmla="val 1733"/>
                <a:gd name="f35" fmla="val 2553"/>
                <a:gd name="f36" fmla="val 3277"/>
                <a:gd name="f37" fmla="val 3981"/>
                <a:gd name="f38" fmla="val 3435"/>
                <a:gd name="f39" fmla="val 3813"/>
                <a:gd name="f40" fmla="val 4380"/>
                <a:gd name="f41" fmla="val 4852"/>
                <a:gd name="f42" fmla="val 5241"/>
                <a:gd name="f43" fmla="val 5777"/>
                <a:gd name="f44" fmla="val 5084"/>
                <a:gd name="f45" fmla="val 6176"/>
                <a:gd name="f46" fmla="val 4580"/>
                <a:gd name="f47" fmla="val 5703"/>
                <a:gd name="f48" fmla="val 5168"/>
                <a:gd name="f49" fmla="val 3781"/>
                <a:gd name="f50" fmla="val 3592"/>
                <a:gd name="f51" fmla="val 1807"/>
                <a:gd name="f52" fmla="val 862"/>
                <a:gd name="f53" fmla="val 2710"/>
                <a:gd name="f54" fmla="val 43"/>
                <a:gd name="f55" fmla="val 1796"/>
                <a:gd name="f56" fmla="val 11"/>
                <a:gd name="f57" fmla="val 1745"/>
                <a:gd name="f58" fmla="val 4"/>
                <a:gd name="f59" fmla="val 1694"/>
                <a:gd name="f60" fmla="*/ f0 1 6239"/>
                <a:gd name="f61" fmla="*/ f1 1 7478"/>
                <a:gd name="f62" fmla="val f2"/>
                <a:gd name="f63" fmla="val f3"/>
                <a:gd name="f64" fmla="val f4"/>
                <a:gd name="f65" fmla="+- f64 0 f62"/>
                <a:gd name="f66" fmla="+- f63 0 f62"/>
                <a:gd name="f67" fmla="*/ f66 1 6239"/>
                <a:gd name="f68" fmla="*/ f65 1 7478"/>
                <a:gd name="f69" fmla="*/ f62 1 f67"/>
                <a:gd name="f70" fmla="*/ f63 1 f67"/>
                <a:gd name="f71" fmla="*/ f62 1 f68"/>
                <a:gd name="f72" fmla="*/ f64 1 f68"/>
                <a:gd name="f73" fmla="*/ f69 f60 1"/>
                <a:gd name="f74" fmla="*/ f70 f60 1"/>
                <a:gd name="f75" fmla="*/ f72 f61 1"/>
                <a:gd name="f76" fmla="*/ f71 f61 1"/>
              </a:gdLst>
              <a:ahLst/>
              <a:cxnLst>
                <a:cxn ang="3cd4">
                  <a:pos x="hc" y="t"/>
                </a:cxn>
                <a:cxn ang="0">
                  <a:pos x="r" y="vc"/>
                </a:cxn>
                <a:cxn ang="cd4">
                  <a:pos x="hc" y="b"/>
                </a:cxn>
                <a:cxn ang="cd2">
                  <a:pos x="l" y="vc"/>
                </a:cxn>
              </a:cxnLst>
              <a:rect l="f73" t="f76" r="f74" b="f75"/>
              <a:pathLst>
                <a:path w="6239" h="7478">
                  <a:moveTo>
                    <a:pt x="f5" y="f6"/>
                  </a:moveTo>
                  <a:cubicBezTo>
                    <a:pt x="f7" y="f6"/>
                    <a:pt x="f8" y="f9"/>
                    <a:pt x="f10" y="f11"/>
                  </a:cubicBezTo>
                  <a:cubicBezTo>
                    <a:pt x="f12" y="f13"/>
                    <a:pt x="f6" y="f14"/>
                    <a:pt x="f6" y="f15"/>
                  </a:cubicBezTo>
                  <a:lnTo>
                    <a:pt x="f6" y="f16"/>
                  </a:lnTo>
                  <a:lnTo>
                    <a:pt x="f17" y="f16"/>
                  </a:lnTo>
                  <a:cubicBezTo>
                    <a:pt x="f18" y="f19"/>
                    <a:pt x="f20" y="f21"/>
                    <a:pt x="f22" y="f21"/>
                  </a:cubicBezTo>
                  <a:lnTo>
                    <a:pt x="f23" y="f21"/>
                  </a:lnTo>
                  <a:cubicBezTo>
                    <a:pt x="f24" y="f21"/>
                    <a:pt x="f25" y="f26"/>
                    <a:pt x="f25" y="f27"/>
                  </a:cubicBezTo>
                  <a:lnTo>
                    <a:pt x="f25" y="f28"/>
                  </a:lnTo>
                  <a:cubicBezTo>
                    <a:pt x="f25" y="f29"/>
                    <a:pt x="f24" y="f30"/>
                    <a:pt x="f23" y="f30"/>
                  </a:cubicBezTo>
                  <a:cubicBezTo>
                    <a:pt x="f31" y="f30"/>
                    <a:pt x="f32" y="f29"/>
                    <a:pt x="f32" y="f28"/>
                  </a:cubicBezTo>
                  <a:lnTo>
                    <a:pt x="f32" y="f33"/>
                  </a:lnTo>
                  <a:lnTo>
                    <a:pt x="f34" y="f33"/>
                  </a:lnTo>
                  <a:cubicBezTo>
                    <a:pt x="f35" y="f33"/>
                    <a:pt x="f36" y="f37"/>
                    <a:pt x="f38" y="f16"/>
                  </a:cubicBezTo>
                  <a:lnTo>
                    <a:pt x="f39" y="f16"/>
                  </a:lnTo>
                  <a:cubicBezTo>
                    <a:pt x="f40" y="f16"/>
                    <a:pt x="f41" y="f42"/>
                    <a:pt x="f41" y="f43"/>
                  </a:cubicBezTo>
                  <a:lnTo>
                    <a:pt x="f41" y="f4"/>
                  </a:lnTo>
                  <a:lnTo>
                    <a:pt x="f3" y="f4"/>
                  </a:lnTo>
                  <a:lnTo>
                    <a:pt x="f3" y="f44"/>
                  </a:lnTo>
                  <a:cubicBezTo>
                    <a:pt x="f45" y="f46"/>
                    <a:pt x="f47" y="f21"/>
                    <a:pt x="f48" y="f21"/>
                  </a:cubicBezTo>
                  <a:lnTo>
                    <a:pt x="f49" y="f21"/>
                  </a:lnTo>
                  <a:cubicBezTo>
                    <a:pt x="f50" y="f21"/>
                    <a:pt x="f38" y="f26"/>
                    <a:pt x="f38" y="f27"/>
                  </a:cubicBezTo>
                  <a:lnTo>
                    <a:pt x="f38" y="f51"/>
                  </a:lnTo>
                  <a:cubicBezTo>
                    <a:pt x="f38" y="f52"/>
                    <a:pt x="f53" y="f54"/>
                    <a:pt x="f55" y="f56"/>
                  </a:cubicBezTo>
                  <a:cubicBezTo>
                    <a:pt x="f57" y="f58"/>
                    <a:pt x="f59"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3" name="Google Shape;6788;p88">
              <a:extLst>
                <a:ext uri="{FF2B5EF4-FFF2-40B4-BE49-F238E27FC236}">
                  <a16:creationId xmlns:a16="http://schemas.microsoft.com/office/drawing/2014/main" id="{79A68DEA-05A2-A067-B195-5A5653A82D42}"/>
                </a:ext>
              </a:extLst>
            </p:cNvPr>
            <p:cNvSpPr/>
            <p:nvPr/>
          </p:nvSpPr>
          <p:spPr>
            <a:xfrm>
              <a:off x="8436766" y="1177116"/>
              <a:ext cx="199421" cy="48152"/>
            </a:xfrm>
            <a:custGeom>
              <a:avLst/>
              <a:gdLst>
                <a:gd name="f0" fmla="val w"/>
                <a:gd name="f1" fmla="val h"/>
                <a:gd name="f2" fmla="val 0"/>
                <a:gd name="f3" fmla="val 5483"/>
                <a:gd name="f4" fmla="val 1324"/>
                <a:gd name="f5" fmla="val 1"/>
                <a:gd name="f6" fmla="val 662"/>
                <a:gd name="f7" fmla="val 1041"/>
                <a:gd name="f8" fmla="val 1576"/>
                <a:gd name="f9" fmla="val 2080"/>
                <a:gd name="f10" fmla="val 946"/>
                <a:gd name="f11" fmla="val 2395"/>
                <a:gd name="f12" fmla="val 5136"/>
                <a:gd name="f13" fmla="val 5325"/>
                <a:gd name="f14" fmla="val 1166"/>
                <a:gd name="f15" fmla="val 977"/>
                <a:gd name="f16" fmla="val 316"/>
                <a:gd name="f17" fmla="val 158"/>
                <a:gd name="f18" fmla="*/ f0 1 5483"/>
                <a:gd name="f19" fmla="*/ f1 1 1324"/>
                <a:gd name="f20" fmla="val f2"/>
                <a:gd name="f21" fmla="val f3"/>
                <a:gd name="f22" fmla="val f4"/>
                <a:gd name="f23" fmla="+- f22 0 f20"/>
                <a:gd name="f24" fmla="+- f21 0 f20"/>
                <a:gd name="f25" fmla="*/ f24 1 5483"/>
                <a:gd name="f26" fmla="*/ f23 1 1324"/>
                <a:gd name="f27" fmla="*/ f20 1 f25"/>
                <a:gd name="f28" fmla="*/ f21 1 f25"/>
                <a:gd name="f29" fmla="*/ f20 1 f26"/>
                <a:gd name="f30" fmla="*/ f22 1 f26"/>
                <a:gd name="f31" fmla="*/ f27 f18 1"/>
                <a:gd name="f32" fmla="*/ f28 f18 1"/>
                <a:gd name="f33" fmla="*/ f30 f19 1"/>
                <a:gd name="f34" fmla="*/ f29 f19 1"/>
              </a:gdLst>
              <a:ahLst/>
              <a:cxnLst>
                <a:cxn ang="3cd4">
                  <a:pos x="hc" y="t"/>
                </a:cxn>
                <a:cxn ang="0">
                  <a:pos x="r" y="vc"/>
                </a:cxn>
                <a:cxn ang="cd4">
                  <a:pos x="hc" y="b"/>
                </a:cxn>
                <a:cxn ang="cd2">
                  <a:pos x="l" y="vc"/>
                </a:cxn>
              </a:cxnLst>
              <a:rect l="f31" t="f34" r="f32" b="f33"/>
              <a:pathLst>
                <a:path w="5483" h="1324">
                  <a:moveTo>
                    <a:pt x="f5" y="f5"/>
                  </a:moveTo>
                  <a:lnTo>
                    <a:pt x="f5" y="f6"/>
                  </a:lnTo>
                  <a:lnTo>
                    <a:pt x="f7" y="f6"/>
                  </a:lnTo>
                  <a:cubicBezTo>
                    <a:pt x="f8" y="f6"/>
                    <a:pt x="f9" y="f10"/>
                    <a:pt x="f11" y="f4"/>
                  </a:cubicBezTo>
                  <a:lnTo>
                    <a:pt x="f12" y="f4"/>
                  </a:lnTo>
                  <a:cubicBezTo>
                    <a:pt x="f13" y="f4"/>
                    <a:pt x="f3" y="f14"/>
                    <a:pt x="f3" y="f15"/>
                  </a:cubicBezTo>
                  <a:lnTo>
                    <a:pt x="f3" y="f16"/>
                  </a:lnTo>
                  <a:cubicBezTo>
                    <a:pt x="f3" y="f17"/>
                    <a:pt x="f13" y="f5"/>
                    <a:pt x="f12"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24" name="Google Shape;6800;p88">
            <a:extLst>
              <a:ext uri="{FF2B5EF4-FFF2-40B4-BE49-F238E27FC236}">
                <a16:creationId xmlns:a16="http://schemas.microsoft.com/office/drawing/2014/main" id="{E3F84668-72C7-701F-7DAB-A416BAA558A0}"/>
              </a:ext>
            </a:extLst>
          </p:cNvPr>
          <p:cNvGrpSpPr/>
          <p:nvPr/>
        </p:nvGrpSpPr>
        <p:grpSpPr>
          <a:xfrm>
            <a:off x="7495163" y="1728545"/>
            <a:ext cx="414066" cy="412961"/>
            <a:chOff x="7495163" y="1728545"/>
            <a:chExt cx="414066" cy="412961"/>
          </a:xfrm>
        </p:grpSpPr>
        <p:sp>
          <p:nvSpPr>
            <p:cNvPr id="25" name="Google Shape;6801;p88">
              <a:extLst>
                <a:ext uri="{FF2B5EF4-FFF2-40B4-BE49-F238E27FC236}">
                  <a16:creationId xmlns:a16="http://schemas.microsoft.com/office/drawing/2014/main" id="{3E968B70-CD6C-209C-067A-6F14F3120885}"/>
                </a:ext>
              </a:extLst>
            </p:cNvPr>
            <p:cNvSpPr/>
            <p:nvPr/>
          </p:nvSpPr>
          <p:spPr>
            <a:xfrm>
              <a:off x="7519714" y="1728545"/>
              <a:ext cx="366098" cy="171376"/>
            </a:xfrm>
            <a:custGeom>
              <a:avLst/>
              <a:gdLst>
                <a:gd name="f0" fmla="val w"/>
                <a:gd name="f1" fmla="val h"/>
                <a:gd name="f2" fmla="val 0"/>
                <a:gd name="f3" fmla="val 10335"/>
                <a:gd name="f4" fmla="val 4838"/>
                <a:gd name="f5" fmla="val 1040"/>
                <a:gd name="f6" fmla="val 473"/>
                <a:gd name="f7" fmla="val 1"/>
                <a:gd name="f8" fmla="val 1071"/>
                <a:gd name="f9" fmla="val 2458"/>
                <a:gd name="f10" fmla="val 2993"/>
                <a:gd name="f11" fmla="val 3466"/>
                <a:gd name="f12" fmla="val 2048"/>
                <a:gd name="f13" fmla="val 4505"/>
                <a:gd name="f14" fmla="val 4663"/>
                <a:gd name="f15" fmla="val 2143"/>
                <a:gd name="f16" fmla="val 4757"/>
                <a:gd name="f17" fmla="val 2269"/>
                <a:gd name="f18" fmla="val 4820"/>
                <a:gd name="f19" fmla="val 2300"/>
                <a:gd name="f20" fmla="val 4831"/>
                <a:gd name="f21" fmla="val 2339"/>
                <a:gd name="f22" fmla="val 2380"/>
                <a:gd name="f23" fmla="val 2461"/>
                <a:gd name="f24" fmla="val 2552"/>
                <a:gd name="f25" fmla="val 4810"/>
                <a:gd name="f26" fmla="val 2615"/>
                <a:gd name="f27" fmla="val 4726"/>
                <a:gd name="f28" fmla="val 3876"/>
                <a:gd name="f29" fmla="val 6365"/>
                <a:gd name="f30" fmla="val 7625"/>
                <a:gd name="f31" fmla="val 7688"/>
                <a:gd name="f32" fmla="val 7765"/>
                <a:gd name="f33" fmla="val 7846"/>
                <a:gd name="f34" fmla="val 7887"/>
                <a:gd name="f35" fmla="val 7929"/>
                <a:gd name="f36" fmla="val 7971"/>
                <a:gd name="f37" fmla="val 8097"/>
                <a:gd name="f38" fmla="val 4789"/>
                <a:gd name="f39" fmla="val 8160"/>
                <a:gd name="f40" fmla="val 4631"/>
                <a:gd name="f41" fmla="val 9231"/>
                <a:gd name="f42" fmla="val 9862"/>
                <a:gd name="f43" fmla="val 10334"/>
                <a:gd name="f44" fmla="val 536"/>
                <a:gd name="f45" fmla="val 9294"/>
                <a:gd name="f46" fmla="*/ f0 1 10335"/>
                <a:gd name="f47" fmla="*/ f1 1 4838"/>
                <a:gd name="f48" fmla="val f2"/>
                <a:gd name="f49" fmla="val f3"/>
                <a:gd name="f50" fmla="val f4"/>
                <a:gd name="f51" fmla="+- f50 0 f48"/>
                <a:gd name="f52" fmla="+- f49 0 f48"/>
                <a:gd name="f53" fmla="*/ f52 1 10335"/>
                <a:gd name="f54" fmla="*/ f51 1 4838"/>
                <a:gd name="f55" fmla="*/ f48 1 f53"/>
                <a:gd name="f56" fmla="*/ f49 1 f53"/>
                <a:gd name="f57" fmla="*/ f48 1 f54"/>
                <a:gd name="f58" fmla="*/ f50 1 f54"/>
                <a:gd name="f59" fmla="*/ f55 f46 1"/>
                <a:gd name="f60" fmla="*/ f56 f46 1"/>
                <a:gd name="f61" fmla="*/ f58 f47 1"/>
                <a:gd name="f62" fmla="*/ f57 f47 1"/>
              </a:gdLst>
              <a:ahLst/>
              <a:cxnLst>
                <a:cxn ang="3cd4">
                  <a:pos x="hc" y="t"/>
                </a:cxn>
                <a:cxn ang="0">
                  <a:pos x="r" y="vc"/>
                </a:cxn>
                <a:cxn ang="cd4">
                  <a:pos x="hc" y="b"/>
                </a:cxn>
                <a:cxn ang="cd2">
                  <a:pos x="l" y="vc"/>
                </a:cxn>
              </a:cxnLst>
              <a:rect l="f59" t="f62" r="f60" b="f61"/>
              <a:pathLst>
                <a:path w="10335" h="4838">
                  <a:moveTo>
                    <a:pt x="f5" y="f2"/>
                  </a:moveTo>
                  <a:cubicBezTo>
                    <a:pt x="f6" y="f2"/>
                    <a:pt x="f7" y="f6"/>
                    <a:pt x="f7" y="f8"/>
                  </a:cubicBezTo>
                  <a:lnTo>
                    <a:pt x="f7" y="f9"/>
                  </a:lnTo>
                  <a:cubicBezTo>
                    <a:pt x="f7" y="f10"/>
                    <a:pt x="f6" y="f11"/>
                    <a:pt x="f5" y="f11"/>
                  </a:cubicBezTo>
                  <a:lnTo>
                    <a:pt x="f12" y="f11"/>
                  </a:lnTo>
                  <a:lnTo>
                    <a:pt x="f12" y="f13"/>
                  </a:lnTo>
                  <a:cubicBezTo>
                    <a:pt x="f12" y="f14"/>
                    <a:pt x="f15" y="f16"/>
                    <a:pt x="f17" y="f18"/>
                  </a:cubicBezTo>
                  <a:cubicBezTo>
                    <a:pt x="f19" y="f20"/>
                    <a:pt x="f21" y="f4"/>
                    <a:pt x="f22" y="f4"/>
                  </a:cubicBezTo>
                  <a:cubicBezTo>
                    <a:pt x="f23" y="f4"/>
                    <a:pt x="f24" y="f25"/>
                    <a:pt x="f26" y="f27"/>
                  </a:cubicBezTo>
                  <a:lnTo>
                    <a:pt x="f28" y="f11"/>
                  </a:lnTo>
                  <a:lnTo>
                    <a:pt x="f29" y="f11"/>
                  </a:lnTo>
                  <a:lnTo>
                    <a:pt x="f30" y="f27"/>
                  </a:lnTo>
                  <a:cubicBezTo>
                    <a:pt x="f31" y="f25"/>
                    <a:pt x="f32" y="f4"/>
                    <a:pt x="f33" y="f4"/>
                  </a:cubicBezTo>
                  <a:cubicBezTo>
                    <a:pt x="f34" y="f4"/>
                    <a:pt x="f35" y="f20"/>
                    <a:pt x="f36" y="f18"/>
                  </a:cubicBezTo>
                  <a:cubicBezTo>
                    <a:pt x="f37" y="f38"/>
                    <a:pt x="f39" y="f40"/>
                    <a:pt x="f39" y="f13"/>
                  </a:cubicBezTo>
                  <a:lnTo>
                    <a:pt x="f39" y="f11"/>
                  </a:lnTo>
                  <a:lnTo>
                    <a:pt x="f41" y="f11"/>
                  </a:lnTo>
                  <a:cubicBezTo>
                    <a:pt x="f42" y="f11"/>
                    <a:pt x="f43" y="f10"/>
                    <a:pt x="f43" y="f9"/>
                  </a:cubicBezTo>
                  <a:lnTo>
                    <a:pt x="f43" y="f8"/>
                  </a:lnTo>
                  <a:cubicBezTo>
                    <a:pt x="f43" y="f44"/>
                    <a:pt x="f42" y="f2"/>
                    <a:pt x="f4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6" name="Google Shape;6802;p88">
              <a:extLst>
                <a:ext uri="{FF2B5EF4-FFF2-40B4-BE49-F238E27FC236}">
                  <a16:creationId xmlns:a16="http://schemas.microsoft.com/office/drawing/2014/main" id="{D5C5FE8C-1C3D-4CB6-F031-EC88233A927B}"/>
                </a:ext>
              </a:extLst>
            </p:cNvPr>
            <p:cNvSpPr/>
            <p:nvPr/>
          </p:nvSpPr>
          <p:spPr>
            <a:xfrm>
              <a:off x="7544266" y="1923833"/>
              <a:ext cx="97127" cy="98261"/>
            </a:xfrm>
            <a:custGeom>
              <a:avLst/>
              <a:gdLst>
                <a:gd name="f0" fmla="val w"/>
                <a:gd name="f1" fmla="val h"/>
                <a:gd name="f2" fmla="val 0"/>
                <a:gd name="f3" fmla="val 2742"/>
                <a:gd name="f4" fmla="val 2774"/>
                <a:gd name="f5" fmla="val 1387"/>
                <a:gd name="f6" fmla="val 1"/>
                <a:gd name="f7" fmla="val 599"/>
                <a:gd name="f8" fmla="val 631"/>
                <a:gd name="f9" fmla="val 2143"/>
                <a:gd name="f10" fmla="val 2773"/>
                <a:gd name="f11" fmla="*/ f0 1 2742"/>
                <a:gd name="f12" fmla="*/ f1 1 2774"/>
                <a:gd name="f13" fmla="val f2"/>
                <a:gd name="f14" fmla="val f3"/>
                <a:gd name="f15" fmla="val f4"/>
                <a:gd name="f16" fmla="+- f15 0 f13"/>
                <a:gd name="f17" fmla="+- f14 0 f13"/>
                <a:gd name="f18" fmla="*/ f17 1 2742"/>
                <a:gd name="f19" fmla="*/ f16 1 2774"/>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2742" h="2774">
                  <a:moveTo>
                    <a:pt x="f5" y="f6"/>
                  </a:moveTo>
                  <a:cubicBezTo>
                    <a:pt x="f7" y="f6"/>
                    <a:pt x="f6" y="f8"/>
                    <a:pt x="f6" y="f5"/>
                  </a:cubicBezTo>
                  <a:cubicBezTo>
                    <a:pt x="f6" y="f9"/>
                    <a:pt x="f7" y="f10"/>
                    <a:pt x="f5" y="f10"/>
                  </a:cubicBezTo>
                  <a:cubicBezTo>
                    <a:pt x="f9" y="f10"/>
                    <a:pt x="f3" y="f9"/>
                    <a:pt x="f3" y="f5"/>
                  </a:cubicBezTo>
                  <a:cubicBezTo>
                    <a:pt x="f3" y="f8"/>
                    <a:pt x="f9"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7" name="Google Shape;6803;p88">
              <a:extLst>
                <a:ext uri="{FF2B5EF4-FFF2-40B4-BE49-F238E27FC236}">
                  <a16:creationId xmlns:a16="http://schemas.microsoft.com/office/drawing/2014/main" id="{955FBB1F-5ED6-8CBD-DDB8-D2A957313F1F}"/>
                </a:ext>
              </a:extLst>
            </p:cNvPr>
            <p:cNvSpPr/>
            <p:nvPr/>
          </p:nvSpPr>
          <p:spPr>
            <a:xfrm>
              <a:off x="7495163" y="2045476"/>
              <a:ext cx="194227" cy="96030"/>
            </a:xfrm>
            <a:custGeom>
              <a:avLst/>
              <a:gdLst>
                <a:gd name="f0" fmla="val w"/>
                <a:gd name="f1" fmla="val h"/>
                <a:gd name="f2" fmla="val 0"/>
                <a:gd name="f3" fmla="val 5483"/>
                <a:gd name="f4" fmla="val 2711"/>
                <a:gd name="f5" fmla="val 2741"/>
                <a:gd name="f6" fmla="val 1"/>
                <a:gd name="f7" fmla="val 1387"/>
                <a:gd name="f8" fmla="val 221"/>
                <a:gd name="f9" fmla="val 1040"/>
                <a:gd name="f10" fmla="val 32"/>
                <a:gd name="f11" fmla="val 2332"/>
                <a:gd name="f12" fmla="val 2521"/>
                <a:gd name="f13" fmla="val 158"/>
                <a:gd name="f14" fmla="val 2710"/>
                <a:gd name="f15" fmla="val 378"/>
                <a:gd name="f16" fmla="val 5104"/>
                <a:gd name="f17" fmla="val 5325"/>
                <a:gd name="f18" fmla="val 5482"/>
                <a:gd name="f19" fmla="val 5262"/>
                <a:gd name="f20" fmla="val 977"/>
                <a:gd name="f21" fmla="val 4128"/>
                <a:gd name="f22" fmla="*/ f0 1 5483"/>
                <a:gd name="f23" fmla="*/ f1 1 2711"/>
                <a:gd name="f24" fmla="val f2"/>
                <a:gd name="f25" fmla="val f3"/>
                <a:gd name="f26" fmla="val f4"/>
                <a:gd name="f27" fmla="+- f26 0 f24"/>
                <a:gd name="f28" fmla="+- f25 0 f24"/>
                <a:gd name="f29" fmla="*/ f28 1 5483"/>
                <a:gd name="f30" fmla="*/ f27 1 2711"/>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5483" h="2711">
                  <a:moveTo>
                    <a:pt x="f5" y="f6"/>
                  </a:moveTo>
                  <a:cubicBezTo>
                    <a:pt x="f7" y="f6"/>
                    <a:pt x="f8" y="f9"/>
                    <a:pt x="f10" y="f11"/>
                  </a:cubicBezTo>
                  <a:cubicBezTo>
                    <a:pt x="f2" y="f12"/>
                    <a:pt x="f13" y="f14"/>
                    <a:pt x="f15" y="f14"/>
                  </a:cubicBezTo>
                  <a:lnTo>
                    <a:pt x="f16" y="f14"/>
                  </a:lnTo>
                  <a:cubicBezTo>
                    <a:pt x="f17" y="f14"/>
                    <a:pt x="f18" y="f12"/>
                    <a:pt x="f18" y="f11"/>
                  </a:cubicBezTo>
                  <a:cubicBezTo>
                    <a:pt x="f19" y="f20"/>
                    <a:pt x="f2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8" name="Google Shape;6804;p88">
              <a:extLst>
                <a:ext uri="{FF2B5EF4-FFF2-40B4-BE49-F238E27FC236}">
                  <a16:creationId xmlns:a16="http://schemas.microsoft.com/office/drawing/2014/main" id="{23191CA9-28F4-A4B4-0DB7-A847A2165758}"/>
                </a:ext>
              </a:extLst>
            </p:cNvPr>
            <p:cNvSpPr/>
            <p:nvPr/>
          </p:nvSpPr>
          <p:spPr>
            <a:xfrm>
              <a:off x="7763009" y="1923833"/>
              <a:ext cx="97127" cy="98261"/>
            </a:xfrm>
            <a:custGeom>
              <a:avLst/>
              <a:gdLst>
                <a:gd name="f0" fmla="val w"/>
                <a:gd name="f1" fmla="val h"/>
                <a:gd name="f2" fmla="val 0"/>
                <a:gd name="f3" fmla="val 2742"/>
                <a:gd name="f4" fmla="val 2774"/>
                <a:gd name="f5" fmla="val 1387"/>
                <a:gd name="f6" fmla="val 1"/>
                <a:gd name="f7" fmla="val 631"/>
                <a:gd name="f8" fmla="val 2143"/>
                <a:gd name="f9" fmla="val 2773"/>
                <a:gd name="f10" fmla="val 2111"/>
                <a:gd name="f11" fmla="*/ f0 1 2742"/>
                <a:gd name="f12" fmla="*/ f1 1 2774"/>
                <a:gd name="f13" fmla="val f2"/>
                <a:gd name="f14" fmla="val f3"/>
                <a:gd name="f15" fmla="val f4"/>
                <a:gd name="f16" fmla="+- f15 0 f13"/>
                <a:gd name="f17" fmla="+- f14 0 f13"/>
                <a:gd name="f18" fmla="*/ f17 1 2742"/>
                <a:gd name="f19" fmla="*/ f16 1 2774"/>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2742" h="2774">
                  <a:moveTo>
                    <a:pt x="f5" y="f6"/>
                  </a:moveTo>
                  <a:cubicBezTo>
                    <a:pt x="f7" y="f6"/>
                    <a:pt x="f6" y="f7"/>
                    <a:pt x="f6" y="f5"/>
                  </a:cubicBezTo>
                  <a:cubicBezTo>
                    <a:pt x="f6" y="f8"/>
                    <a:pt x="f7" y="f9"/>
                    <a:pt x="f5" y="f9"/>
                  </a:cubicBezTo>
                  <a:cubicBezTo>
                    <a:pt x="f10" y="f9"/>
                    <a:pt x="f3" y="f8"/>
                    <a:pt x="f3" y="f5"/>
                  </a:cubicBezTo>
                  <a:cubicBezTo>
                    <a:pt x="f3" y="f7"/>
                    <a:pt x="f1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29" name="Google Shape;6805;p88">
              <a:extLst>
                <a:ext uri="{FF2B5EF4-FFF2-40B4-BE49-F238E27FC236}">
                  <a16:creationId xmlns:a16="http://schemas.microsoft.com/office/drawing/2014/main" id="{FF01BD33-8581-B488-A4DB-C1CDBBB5344D}"/>
                </a:ext>
              </a:extLst>
            </p:cNvPr>
            <p:cNvSpPr/>
            <p:nvPr/>
          </p:nvSpPr>
          <p:spPr>
            <a:xfrm>
              <a:off x="7713905" y="2045476"/>
              <a:ext cx="195324" cy="96030"/>
            </a:xfrm>
            <a:custGeom>
              <a:avLst/>
              <a:gdLst>
                <a:gd name="f0" fmla="val w"/>
                <a:gd name="f1" fmla="val h"/>
                <a:gd name="f2" fmla="val 0"/>
                <a:gd name="f3" fmla="val 5514"/>
                <a:gd name="f4" fmla="val 2711"/>
                <a:gd name="f5" fmla="val 2773"/>
                <a:gd name="f6" fmla="val 1"/>
                <a:gd name="f7" fmla="val 1387"/>
                <a:gd name="f8" fmla="val 252"/>
                <a:gd name="f9" fmla="val 1040"/>
                <a:gd name="f10" fmla="val 32"/>
                <a:gd name="f11" fmla="val 2332"/>
                <a:gd name="f12" fmla="val 2521"/>
                <a:gd name="f13" fmla="val 158"/>
                <a:gd name="f14" fmla="val 2710"/>
                <a:gd name="f15" fmla="val 410"/>
                <a:gd name="f16" fmla="val 5167"/>
                <a:gd name="f17" fmla="val 5356"/>
                <a:gd name="f18" fmla="val 5293"/>
                <a:gd name="f19" fmla="val 977"/>
                <a:gd name="f20" fmla="val 4128"/>
                <a:gd name="f21" fmla="*/ f0 1 5514"/>
                <a:gd name="f22" fmla="*/ f1 1 2711"/>
                <a:gd name="f23" fmla="val f2"/>
                <a:gd name="f24" fmla="val f3"/>
                <a:gd name="f25" fmla="val f4"/>
                <a:gd name="f26" fmla="+- f25 0 f23"/>
                <a:gd name="f27" fmla="+- f24 0 f23"/>
                <a:gd name="f28" fmla="*/ f27 1 5514"/>
                <a:gd name="f29" fmla="*/ f26 1 2711"/>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5514" h="2711">
                  <a:moveTo>
                    <a:pt x="f5" y="f6"/>
                  </a:moveTo>
                  <a:cubicBezTo>
                    <a:pt x="f7" y="f6"/>
                    <a:pt x="f8" y="f9"/>
                    <a:pt x="f10" y="f11"/>
                  </a:cubicBezTo>
                  <a:cubicBezTo>
                    <a:pt x="f2" y="f12"/>
                    <a:pt x="f13" y="f14"/>
                    <a:pt x="f15" y="f14"/>
                  </a:cubicBezTo>
                  <a:lnTo>
                    <a:pt x="f16" y="f14"/>
                  </a:lnTo>
                  <a:cubicBezTo>
                    <a:pt x="f17" y="f14"/>
                    <a:pt x="f3" y="f12"/>
                    <a:pt x="f3" y="f11"/>
                  </a:cubicBezTo>
                  <a:cubicBezTo>
                    <a:pt x="f18" y="f19"/>
                    <a:pt x="f2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0" name="Google Shape;6866;p88">
            <a:extLst>
              <a:ext uri="{FF2B5EF4-FFF2-40B4-BE49-F238E27FC236}">
                <a16:creationId xmlns:a16="http://schemas.microsoft.com/office/drawing/2014/main" id="{930DD21C-7C41-64F0-5C2E-7A0FE49CB440}"/>
              </a:ext>
            </a:extLst>
          </p:cNvPr>
          <p:cNvGrpSpPr/>
          <p:nvPr/>
        </p:nvGrpSpPr>
        <p:grpSpPr>
          <a:xfrm>
            <a:off x="4435187" y="3483022"/>
            <a:ext cx="381642" cy="422306"/>
            <a:chOff x="4435187" y="3483022"/>
            <a:chExt cx="381642" cy="422306"/>
          </a:xfrm>
        </p:grpSpPr>
        <p:sp>
          <p:nvSpPr>
            <p:cNvPr id="31" name="Google Shape;6867;p88">
              <a:extLst>
                <a:ext uri="{FF2B5EF4-FFF2-40B4-BE49-F238E27FC236}">
                  <a16:creationId xmlns:a16="http://schemas.microsoft.com/office/drawing/2014/main" id="{3932559B-771B-131D-CEFE-DE927ABB2531}"/>
                </a:ext>
              </a:extLst>
            </p:cNvPr>
            <p:cNvSpPr/>
            <p:nvPr/>
          </p:nvSpPr>
          <p:spPr>
            <a:xfrm>
              <a:off x="4435187" y="3534256"/>
              <a:ext cx="180045" cy="369947"/>
            </a:xfrm>
            <a:custGeom>
              <a:avLst/>
              <a:gdLst>
                <a:gd name="f0" fmla="val w"/>
                <a:gd name="f1" fmla="val h"/>
                <a:gd name="f2" fmla="val 0"/>
                <a:gd name="f3" fmla="val 5515"/>
                <a:gd name="f4" fmla="val 10240"/>
                <a:gd name="f5" fmla="val 662"/>
                <a:gd name="f6" fmla="val 284"/>
                <a:gd name="f7" fmla="val 1"/>
                <a:gd name="f8" fmla="val 315"/>
                <a:gd name="f9" fmla="val 4411"/>
                <a:gd name="f10" fmla="val 4632"/>
                <a:gd name="f11" fmla="val 64"/>
                <a:gd name="f12" fmla="val 4884"/>
                <a:gd name="f13" fmla="val 190"/>
                <a:gd name="f14" fmla="val 5073"/>
                <a:gd name="f15" fmla="val 1639"/>
                <a:gd name="f16" fmla="val 7467"/>
                <a:gd name="f17" fmla="val 1891"/>
                <a:gd name="f18" fmla="val 7877"/>
                <a:gd name="f19" fmla="val 2049"/>
                <a:gd name="f20" fmla="val 8097"/>
                <a:gd name="f21" fmla="val 8538"/>
                <a:gd name="f22" fmla="val 9861"/>
                <a:gd name="f23" fmla="val 10082"/>
                <a:gd name="f24" fmla="val 2206"/>
                <a:gd name="f25" fmla="val 10239"/>
                <a:gd name="f26" fmla="val 2395"/>
                <a:gd name="f27" fmla="val 5514"/>
                <a:gd name="f28" fmla="val 6364"/>
                <a:gd name="f29" fmla="val 5986"/>
                <a:gd name="f30" fmla="val 5357"/>
                <a:gd name="f31" fmla="val 5671"/>
                <a:gd name="f32" fmla="val 5168"/>
                <a:gd name="f33" fmla="val 5419"/>
                <a:gd name="f34" fmla="val 5167"/>
                <a:gd name="f35" fmla="val 5420"/>
                <a:gd name="f36" fmla="val 5165"/>
                <a:gd name="f37" fmla="val 5421"/>
                <a:gd name="f38" fmla="val 5163"/>
                <a:gd name="f39" fmla="val 5042"/>
                <a:gd name="f40" fmla="val 3214"/>
                <a:gd name="f41" fmla="val 3623"/>
                <a:gd name="f42" fmla="val 3183"/>
                <a:gd name="f43" fmla="val 3592"/>
                <a:gd name="f44" fmla="val 3041"/>
                <a:gd name="f45" fmla="val 3432"/>
                <a:gd name="f46" fmla="val 2828"/>
                <a:gd name="f47" fmla="val 3332"/>
                <a:gd name="f48" fmla="val 2613"/>
                <a:gd name="f49" fmla="val 2448"/>
                <a:gd name="f50" fmla="val 2280"/>
                <a:gd name="f51" fmla="val 3392"/>
                <a:gd name="f52" fmla="val 2143"/>
                <a:gd name="f53" fmla="val 3529"/>
                <a:gd name="f54" fmla="val 3812"/>
                <a:gd name="f55" fmla="val 1923"/>
                <a:gd name="f56" fmla="val 4285"/>
                <a:gd name="f57" fmla="val 2112"/>
                <a:gd name="f58" fmla="val 4442"/>
                <a:gd name="f59" fmla="val 3970"/>
                <a:gd name="f60" fmla="val 6301"/>
                <a:gd name="f61" fmla="val 4097"/>
                <a:gd name="f62" fmla="val 6427"/>
                <a:gd name="f63" fmla="val 6648"/>
                <a:gd name="f64" fmla="val 6774"/>
                <a:gd name="f65" fmla="val 3907"/>
                <a:gd name="f66" fmla="val 6821"/>
                <a:gd name="f67" fmla="val 3821"/>
                <a:gd name="f68" fmla="val 6845"/>
                <a:gd name="f69" fmla="val 3734"/>
                <a:gd name="f70" fmla="val 3648"/>
                <a:gd name="f71" fmla="val 3561"/>
                <a:gd name="f72" fmla="val 3498"/>
                <a:gd name="f73" fmla="val 4915"/>
                <a:gd name="f74" fmla="val 1450"/>
                <a:gd name="f75" fmla="val 4726"/>
                <a:gd name="f76" fmla="val 1324"/>
                <a:gd name="f77" fmla="val 4190"/>
                <a:gd name="f78" fmla="val 252"/>
                <a:gd name="f79" fmla="val 1009"/>
                <a:gd name="f80" fmla="*/ f0 1 5515"/>
                <a:gd name="f81" fmla="*/ f1 1 10240"/>
                <a:gd name="f82" fmla="val f2"/>
                <a:gd name="f83" fmla="val f3"/>
                <a:gd name="f84" fmla="val f4"/>
                <a:gd name="f85" fmla="+- f84 0 f82"/>
                <a:gd name="f86" fmla="+- f83 0 f82"/>
                <a:gd name="f87" fmla="*/ f86 1 5515"/>
                <a:gd name="f88" fmla="*/ f85 1 10240"/>
                <a:gd name="f89" fmla="*/ f82 1 f87"/>
                <a:gd name="f90" fmla="*/ f83 1 f87"/>
                <a:gd name="f91" fmla="*/ f82 1 f88"/>
                <a:gd name="f92" fmla="*/ f84 1 f88"/>
                <a:gd name="f93" fmla="*/ f89 f80 1"/>
                <a:gd name="f94" fmla="*/ f90 f80 1"/>
                <a:gd name="f95" fmla="*/ f92 f81 1"/>
                <a:gd name="f96" fmla="*/ f91 f81 1"/>
              </a:gdLst>
              <a:ahLst/>
              <a:cxnLst>
                <a:cxn ang="3cd4">
                  <a:pos x="hc" y="t"/>
                </a:cxn>
                <a:cxn ang="0">
                  <a:pos x="r" y="vc"/>
                </a:cxn>
                <a:cxn ang="cd4">
                  <a:pos x="hc" y="b"/>
                </a:cxn>
                <a:cxn ang="cd2">
                  <a:pos x="l" y="vc"/>
                </a:cxn>
              </a:cxnLst>
              <a:rect l="f93" t="f96" r="f94" b="f95"/>
              <a:pathLst>
                <a:path w="5515" h="10240">
                  <a:moveTo>
                    <a:pt x="f5" y="f2"/>
                  </a:moveTo>
                  <a:cubicBezTo>
                    <a:pt x="f6" y="f2"/>
                    <a:pt x="f7" y="f8"/>
                    <a:pt x="f7" y="f5"/>
                  </a:cubicBezTo>
                  <a:lnTo>
                    <a:pt x="f7" y="f9"/>
                  </a:lnTo>
                  <a:cubicBezTo>
                    <a:pt x="f7" y="f10"/>
                    <a:pt x="f11" y="f12"/>
                    <a:pt x="f13" y="f14"/>
                  </a:cubicBezTo>
                  <a:lnTo>
                    <a:pt x="f15" y="f16"/>
                  </a:lnTo>
                  <a:cubicBezTo>
                    <a:pt x="f17" y="f18"/>
                    <a:pt x="f19" y="f20"/>
                    <a:pt x="f19" y="f21"/>
                  </a:cubicBezTo>
                  <a:lnTo>
                    <a:pt x="f19" y="f22"/>
                  </a:lnTo>
                  <a:cubicBezTo>
                    <a:pt x="f19" y="f23"/>
                    <a:pt x="f24" y="f25"/>
                    <a:pt x="f26" y="f25"/>
                  </a:cubicBezTo>
                  <a:lnTo>
                    <a:pt x="f27" y="f25"/>
                  </a:lnTo>
                  <a:lnTo>
                    <a:pt x="f27" y="f28"/>
                  </a:lnTo>
                  <a:cubicBezTo>
                    <a:pt x="f27" y="f29"/>
                    <a:pt x="f30" y="f31"/>
                    <a:pt x="f32" y="f33"/>
                  </a:cubicBezTo>
                  <a:cubicBezTo>
                    <a:pt x="f34" y="f35"/>
                    <a:pt x="f36" y="f37"/>
                    <a:pt x="f38" y="f37"/>
                  </a:cubicBezTo>
                  <a:cubicBezTo>
                    <a:pt x="f39" y="f37"/>
                    <a:pt x="f40" y="f41"/>
                    <a:pt x="f42" y="f43"/>
                  </a:cubicBezTo>
                  <a:cubicBezTo>
                    <a:pt x="f44" y="f45"/>
                    <a:pt x="f46" y="f47"/>
                    <a:pt x="f48" y="f47"/>
                  </a:cubicBezTo>
                  <a:cubicBezTo>
                    <a:pt x="f49" y="f47"/>
                    <a:pt x="f50" y="f51"/>
                    <a:pt x="f52" y="f53"/>
                  </a:cubicBezTo>
                  <a:cubicBezTo>
                    <a:pt x="f17" y="f54"/>
                    <a:pt x="f55" y="f56"/>
                    <a:pt x="f57" y="f58"/>
                  </a:cubicBezTo>
                  <a:lnTo>
                    <a:pt x="f59" y="f60"/>
                  </a:lnTo>
                  <a:cubicBezTo>
                    <a:pt x="f61" y="f62"/>
                    <a:pt x="f61" y="f63"/>
                    <a:pt x="f59" y="f64"/>
                  </a:cubicBezTo>
                  <a:cubicBezTo>
                    <a:pt x="f65" y="f66"/>
                    <a:pt x="f67" y="f68"/>
                    <a:pt x="f69" y="f68"/>
                  </a:cubicBezTo>
                  <a:cubicBezTo>
                    <a:pt x="f70" y="f68"/>
                    <a:pt x="f71" y="f66"/>
                    <a:pt x="f72" y="f64"/>
                  </a:cubicBezTo>
                  <a:lnTo>
                    <a:pt x="f15" y="f73"/>
                  </a:lnTo>
                  <a:cubicBezTo>
                    <a:pt x="f74" y="f75"/>
                    <a:pt x="f76" y="f58"/>
                    <a:pt x="f76" y="f77"/>
                  </a:cubicBezTo>
                  <a:lnTo>
                    <a:pt x="f76" y="f5"/>
                  </a:lnTo>
                  <a:cubicBezTo>
                    <a:pt x="f76" y="f78"/>
                    <a:pt x="f7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2" name="Google Shape;6868;p88">
              <a:extLst>
                <a:ext uri="{FF2B5EF4-FFF2-40B4-BE49-F238E27FC236}">
                  <a16:creationId xmlns:a16="http://schemas.microsoft.com/office/drawing/2014/main" id="{6F14CEB3-844E-46BD-5D99-31D69B44DCB1}"/>
                </a:ext>
              </a:extLst>
            </p:cNvPr>
            <p:cNvSpPr/>
            <p:nvPr/>
          </p:nvSpPr>
          <p:spPr>
            <a:xfrm>
              <a:off x="4637827" y="3534256"/>
              <a:ext cx="179002" cy="371072"/>
            </a:xfrm>
            <a:custGeom>
              <a:avLst/>
              <a:gdLst>
                <a:gd name="f0" fmla="val w"/>
                <a:gd name="f1" fmla="val h"/>
                <a:gd name="f2" fmla="val 0"/>
                <a:gd name="f3" fmla="val 5483"/>
                <a:gd name="f4" fmla="val 10271"/>
                <a:gd name="f5" fmla="val 4758"/>
                <a:gd name="f6" fmla="val 4380"/>
                <a:gd name="f7" fmla="val 4096"/>
                <a:gd name="f8" fmla="val 315"/>
                <a:gd name="f9" fmla="val 662"/>
                <a:gd name="f10" fmla="val 4190"/>
                <a:gd name="f11" fmla="val 4474"/>
                <a:gd name="f12" fmla="val 3970"/>
                <a:gd name="f13" fmla="val 3781"/>
                <a:gd name="f14" fmla="val 4915"/>
                <a:gd name="f15" fmla="val 1922"/>
                <a:gd name="f16" fmla="val 6774"/>
                <a:gd name="f17" fmla="val 1875"/>
                <a:gd name="f18" fmla="val 6821"/>
                <a:gd name="f19" fmla="val 1788"/>
                <a:gd name="f20" fmla="val 6845"/>
                <a:gd name="f21" fmla="val 1698"/>
                <a:gd name="f22" fmla="val 1607"/>
                <a:gd name="f23" fmla="val 1513"/>
                <a:gd name="f24" fmla="val 1450"/>
                <a:gd name="f25" fmla="val 1355"/>
                <a:gd name="f26" fmla="val 6648"/>
                <a:gd name="f27" fmla="val 6427"/>
                <a:gd name="f28" fmla="val 6301"/>
                <a:gd name="f29" fmla="val 3308"/>
                <a:gd name="f30" fmla="val 4442"/>
                <a:gd name="f31" fmla="val 3497"/>
                <a:gd name="f32" fmla="val 4285"/>
                <a:gd name="f33" fmla="val 3560"/>
                <a:gd name="f34" fmla="val 3812"/>
                <a:gd name="f35" fmla="val 3277"/>
                <a:gd name="f36" fmla="val 3529"/>
                <a:gd name="f37" fmla="val 3140"/>
                <a:gd name="f38" fmla="val 3392"/>
                <a:gd name="f39" fmla="val 2972"/>
                <a:gd name="f40" fmla="val 3332"/>
                <a:gd name="f41" fmla="val 2807"/>
                <a:gd name="f42" fmla="val 2592"/>
                <a:gd name="f43" fmla="val 2379"/>
                <a:gd name="f44" fmla="val 3432"/>
                <a:gd name="f45" fmla="val 2237"/>
                <a:gd name="f46" fmla="val 3592"/>
                <a:gd name="f47" fmla="val 347"/>
                <a:gd name="f48" fmla="val 5419"/>
                <a:gd name="f49" fmla="val 5482"/>
                <a:gd name="f50" fmla="val 158"/>
                <a:gd name="f51" fmla="val 5671"/>
                <a:gd name="f52" fmla="val 6018"/>
                <a:gd name="f53" fmla="val 8129"/>
                <a:gd name="f54" fmla="val 8412"/>
                <a:gd name="f55" fmla="val 3088"/>
                <a:gd name="f56" fmla="val 3434"/>
                <a:gd name="f57" fmla="val 10113"/>
                <a:gd name="f58" fmla="val 9924"/>
                <a:gd name="f59" fmla="val 8570"/>
                <a:gd name="f60" fmla="val 3623"/>
                <a:gd name="f61" fmla="val 7908"/>
                <a:gd name="f62" fmla="val 7530"/>
                <a:gd name="f63" fmla="val 5293"/>
                <a:gd name="f64" fmla="val 5104"/>
                <a:gd name="f65" fmla="val 5388"/>
                <a:gd name="f66" fmla="val 4663"/>
                <a:gd name="f67" fmla="val 4411"/>
                <a:gd name="f68" fmla="val 5451"/>
                <a:gd name="f69" fmla="val 284"/>
                <a:gd name="f70" fmla="val 5136"/>
                <a:gd name="f71" fmla="*/ f0 1 5483"/>
                <a:gd name="f72" fmla="*/ f1 1 10271"/>
                <a:gd name="f73" fmla="val f2"/>
                <a:gd name="f74" fmla="val f3"/>
                <a:gd name="f75" fmla="val f4"/>
                <a:gd name="f76" fmla="+- f75 0 f73"/>
                <a:gd name="f77" fmla="+- f74 0 f73"/>
                <a:gd name="f78" fmla="*/ f77 1 5483"/>
                <a:gd name="f79" fmla="*/ f76 1 10271"/>
                <a:gd name="f80" fmla="*/ f73 1 f78"/>
                <a:gd name="f81" fmla="*/ f74 1 f78"/>
                <a:gd name="f82" fmla="*/ f73 1 f79"/>
                <a:gd name="f83" fmla="*/ f75 1 f79"/>
                <a:gd name="f84" fmla="*/ f80 f71 1"/>
                <a:gd name="f85" fmla="*/ f81 f71 1"/>
                <a:gd name="f86" fmla="*/ f83 f72 1"/>
                <a:gd name="f87" fmla="*/ f82 f72 1"/>
              </a:gdLst>
              <a:ahLst/>
              <a:cxnLst>
                <a:cxn ang="3cd4">
                  <a:pos x="hc" y="t"/>
                </a:cxn>
                <a:cxn ang="0">
                  <a:pos x="r" y="vc"/>
                </a:cxn>
                <a:cxn ang="cd4">
                  <a:pos x="hc" y="b"/>
                </a:cxn>
                <a:cxn ang="cd2">
                  <a:pos x="l" y="vc"/>
                </a:cxn>
              </a:cxnLst>
              <a:rect l="f84" t="f87" r="f85" b="f86"/>
              <a:pathLst>
                <a:path w="5483" h="10271">
                  <a:moveTo>
                    <a:pt x="f5" y="f2"/>
                  </a:moveTo>
                  <a:cubicBezTo>
                    <a:pt x="f6" y="f2"/>
                    <a:pt x="f7" y="f8"/>
                    <a:pt x="f7" y="f9"/>
                  </a:cubicBezTo>
                  <a:lnTo>
                    <a:pt x="f7" y="f10"/>
                  </a:lnTo>
                  <a:cubicBezTo>
                    <a:pt x="f7" y="f11"/>
                    <a:pt x="f12" y="f5"/>
                    <a:pt x="f13" y="f14"/>
                  </a:cubicBezTo>
                  <a:lnTo>
                    <a:pt x="f15" y="f16"/>
                  </a:lnTo>
                  <a:cubicBezTo>
                    <a:pt x="f17" y="f18"/>
                    <a:pt x="f19" y="f20"/>
                    <a:pt x="f21" y="f20"/>
                  </a:cubicBezTo>
                  <a:cubicBezTo>
                    <a:pt x="f22" y="f20"/>
                    <a:pt x="f23" y="f18"/>
                    <a:pt x="f24" y="f16"/>
                  </a:cubicBezTo>
                  <a:cubicBezTo>
                    <a:pt x="f25" y="f26"/>
                    <a:pt x="f25" y="f27"/>
                    <a:pt x="f24" y="f28"/>
                  </a:cubicBezTo>
                  <a:lnTo>
                    <a:pt x="f29" y="f30"/>
                  </a:lnTo>
                  <a:cubicBezTo>
                    <a:pt x="f31" y="f32"/>
                    <a:pt x="f33" y="f34"/>
                    <a:pt x="f35" y="f36"/>
                  </a:cubicBezTo>
                  <a:cubicBezTo>
                    <a:pt x="f37" y="f38"/>
                    <a:pt x="f39" y="f40"/>
                    <a:pt x="f41" y="f40"/>
                  </a:cubicBezTo>
                  <a:cubicBezTo>
                    <a:pt x="f42" y="f40"/>
                    <a:pt x="f43" y="f44"/>
                    <a:pt x="f45" y="f46"/>
                  </a:cubicBezTo>
                  <a:cubicBezTo>
                    <a:pt x="f45" y="f46"/>
                    <a:pt x="f47" y="f48"/>
                    <a:pt x="f47" y="f49"/>
                  </a:cubicBezTo>
                  <a:cubicBezTo>
                    <a:pt x="f50" y="f51"/>
                    <a:pt x="f2" y="f52"/>
                    <a:pt x="f2" y="f27"/>
                  </a:cubicBezTo>
                  <a:lnTo>
                    <a:pt x="f2" y="f53"/>
                  </a:lnTo>
                  <a:lnTo>
                    <a:pt x="f2" y="f54"/>
                  </a:lnTo>
                  <a:lnTo>
                    <a:pt x="f2" y="f4"/>
                  </a:lnTo>
                  <a:lnTo>
                    <a:pt x="f55" y="f4"/>
                  </a:lnTo>
                  <a:cubicBezTo>
                    <a:pt x="f35" y="f4"/>
                    <a:pt x="f56" y="f57"/>
                    <a:pt x="f56" y="f58"/>
                  </a:cubicBezTo>
                  <a:lnTo>
                    <a:pt x="f56" y="f59"/>
                  </a:lnTo>
                  <a:cubicBezTo>
                    <a:pt x="f56" y="f53"/>
                    <a:pt x="f60" y="f61"/>
                    <a:pt x="f34" y="f62"/>
                  </a:cubicBezTo>
                  <a:lnTo>
                    <a:pt x="f63" y="f64"/>
                  </a:lnTo>
                  <a:cubicBezTo>
                    <a:pt x="f65" y="f14"/>
                    <a:pt x="f49" y="f66"/>
                    <a:pt x="f49" y="f67"/>
                  </a:cubicBezTo>
                  <a:lnTo>
                    <a:pt x="f49" y="f9"/>
                  </a:lnTo>
                  <a:cubicBezTo>
                    <a:pt x="f68" y="f69"/>
                    <a:pt x="f7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3" name="Google Shape;6869;p88">
              <a:extLst>
                <a:ext uri="{FF2B5EF4-FFF2-40B4-BE49-F238E27FC236}">
                  <a16:creationId xmlns:a16="http://schemas.microsoft.com/office/drawing/2014/main" id="{54884F27-0664-FC72-E7A3-89D3E838BE6A}"/>
                </a:ext>
              </a:extLst>
            </p:cNvPr>
            <p:cNvSpPr/>
            <p:nvPr/>
          </p:nvSpPr>
          <p:spPr>
            <a:xfrm>
              <a:off x="4714966" y="3580927"/>
              <a:ext cx="33951" cy="54662"/>
            </a:xfrm>
            <a:custGeom>
              <a:avLst/>
              <a:gdLst>
                <a:gd name="f0" fmla="val w"/>
                <a:gd name="f1" fmla="val h"/>
                <a:gd name="f2" fmla="val 0"/>
                <a:gd name="f3" fmla="val 1040"/>
                <a:gd name="f4" fmla="val 1513"/>
                <a:gd name="f5" fmla="val 504"/>
                <a:gd name="f6" fmla="val 252"/>
                <a:gd name="f7" fmla="val 32"/>
                <a:gd name="f8" fmla="val 284"/>
                <a:gd name="f9" fmla="val 567"/>
                <a:gd name="f10" fmla="val 1418"/>
                <a:gd name="f11" fmla="val 126"/>
                <a:gd name="f12" fmla="val 1386"/>
                <a:gd name="f13" fmla="val 1355"/>
                <a:gd name="f14" fmla="val 410"/>
                <a:gd name="f15" fmla="val 630"/>
                <a:gd name="f16" fmla="val 819"/>
                <a:gd name="f17" fmla="val 1512"/>
                <a:gd name="f18" fmla="val 788"/>
                <a:gd name="f19" fmla="*/ f0 1 1040"/>
                <a:gd name="f20" fmla="*/ f1 1 1513"/>
                <a:gd name="f21" fmla="val f2"/>
                <a:gd name="f22" fmla="val f3"/>
                <a:gd name="f23" fmla="val f4"/>
                <a:gd name="f24" fmla="+- f23 0 f21"/>
                <a:gd name="f25" fmla="+- f22 0 f21"/>
                <a:gd name="f26" fmla="*/ f25 1 1040"/>
                <a:gd name="f27" fmla="*/ f24 1 1513"/>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1040" h="1513">
                  <a:moveTo>
                    <a:pt x="f5" y="f2"/>
                  </a:moveTo>
                  <a:cubicBezTo>
                    <a:pt x="f6" y="f7"/>
                    <a:pt x="f2" y="f8"/>
                    <a:pt x="f2" y="f9"/>
                  </a:cubicBezTo>
                  <a:lnTo>
                    <a:pt x="f2" y="f10"/>
                  </a:lnTo>
                  <a:cubicBezTo>
                    <a:pt x="f11" y="f12"/>
                    <a:pt x="f6" y="f13"/>
                    <a:pt x="f14" y="f13"/>
                  </a:cubicBezTo>
                  <a:cubicBezTo>
                    <a:pt x="f15" y="f13"/>
                    <a:pt x="f16" y="f12"/>
                    <a:pt x="f3" y="f17"/>
                  </a:cubicBezTo>
                  <a:lnTo>
                    <a:pt x="f3" y="f5"/>
                  </a:lnTo>
                  <a:cubicBezTo>
                    <a:pt x="f3" y="f6"/>
                    <a:pt x="f1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4" name="Google Shape;6870;p88">
              <a:extLst>
                <a:ext uri="{FF2B5EF4-FFF2-40B4-BE49-F238E27FC236}">
                  <a16:creationId xmlns:a16="http://schemas.microsoft.com/office/drawing/2014/main" id="{A400C72B-85E6-AEF2-F0FD-DBC827D4AC17}"/>
                </a:ext>
              </a:extLst>
            </p:cNvPr>
            <p:cNvSpPr/>
            <p:nvPr/>
          </p:nvSpPr>
          <p:spPr>
            <a:xfrm>
              <a:off x="4502048" y="3583963"/>
              <a:ext cx="32936" cy="52742"/>
            </a:xfrm>
            <a:custGeom>
              <a:avLst/>
              <a:gdLst>
                <a:gd name="f0" fmla="val w"/>
                <a:gd name="f1" fmla="val h"/>
                <a:gd name="f2" fmla="val 0"/>
                <a:gd name="f3" fmla="val 1009"/>
                <a:gd name="f4" fmla="val 1460"/>
                <a:gd name="f5" fmla="val 418"/>
                <a:gd name="f6" fmla="val 1"/>
                <a:gd name="f7" fmla="val 177"/>
                <a:gd name="f8" fmla="val 229"/>
                <a:gd name="f9" fmla="val 483"/>
                <a:gd name="f10" fmla="val 190"/>
                <a:gd name="f11" fmla="val 1334"/>
                <a:gd name="f12" fmla="val 379"/>
                <a:gd name="f13" fmla="val 1302"/>
                <a:gd name="f14" fmla="val 631"/>
                <a:gd name="f15" fmla="val 725"/>
                <a:gd name="f16" fmla="val 883"/>
                <a:gd name="f17" fmla="val 1365"/>
                <a:gd name="f18" fmla="val 515"/>
                <a:gd name="f19" fmla="val 231"/>
                <a:gd name="f20" fmla="val 788"/>
                <a:gd name="f21" fmla="val 11"/>
                <a:gd name="f22" fmla="val 505"/>
                <a:gd name="f23" fmla="val 475"/>
                <a:gd name="f24" fmla="val 4"/>
                <a:gd name="f25" fmla="val 446"/>
                <a:gd name="f26" fmla="*/ f0 1 1009"/>
                <a:gd name="f27" fmla="*/ f1 1 1460"/>
                <a:gd name="f28" fmla="val f2"/>
                <a:gd name="f29" fmla="val f3"/>
                <a:gd name="f30" fmla="val f4"/>
                <a:gd name="f31" fmla="+- f30 0 f28"/>
                <a:gd name="f32" fmla="+- f29 0 f28"/>
                <a:gd name="f33" fmla="*/ f32 1 1009"/>
                <a:gd name="f34" fmla="*/ f31 1 1460"/>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1009" h="1460">
                  <a:moveTo>
                    <a:pt x="f5" y="f6"/>
                  </a:moveTo>
                  <a:cubicBezTo>
                    <a:pt x="f7" y="f6"/>
                    <a:pt x="f6" y="f8"/>
                    <a:pt x="f6" y="f9"/>
                  </a:cubicBezTo>
                  <a:lnTo>
                    <a:pt x="f6" y="f4"/>
                  </a:lnTo>
                  <a:cubicBezTo>
                    <a:pt x="f10" y="f11"/>
                    <a:pt x="f12" y="f13"/>
                    <a:pt x="f14" y="f13"/>
                  </a:cubicBezTo>
                  <a:cubicBezTo>
                    <a:pt x="f15" y="f13"/>
                    <a:pt x="f16" y="f11"/>
                    <a:pt x="f3" y="f17"/>
                  </a:cubicBezTo>
                  <a:lnTo>
                    <a:pt x="f3" y="f18"/>
                  </a:lnTo>
                  <a:cubicBezTo>
                    <a:pt x="f3" y="f19"/>
                    <a:pt x="f20" y="f21"/>
                    <a:pt x="f22" y="f21"/>
                  </a:cubicBezTo>
                  <a:cubicBezTo>
                    <a:pt x="f23" y="f24"/>
                    <a:pt x="f25"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5" name="Google Shape;6871;p88">
              <a:extLst>
                <a:ext uri="{FF2B5EF4-FFF2-40B4-BE49-F238E27FC236}">
                  <a16:creationId xmlns:a16="http://schemas.microsoft.com/office/drawing/2014/main" id="{9007F00A-88E1-2B87-A1C6-6E1331BE0AA2}"/>
                </a:ext>
              </a:extLst>
            </p:cNvPr>
            <p:cNvSpPr/>
            <p:nvPr/>
          </p:nvSpPr>
          <p:spPr>
            <a:xfrm>
              <a:off x="4580238" y="3483022"/>
              <a:ext cx="89483" cy="99066"/>
            </a:xfrm>
            <a:custGeom>
              <a:avLst/>
              <a:gdLst>
                <a:gd name="f0" fmla="val w"/>
                <a:gd name="f1" fmla="val h"/>
                <a:gd name="f2" fmla="val 0"/>
                <a:gd name="f3" fmla="val 2741"/>
                <a:gd name="f4" fmla="val 2742"/>
                <a:gd name="f5" fmla="val 1386"/>
                <a:gd name="f6" fmla="val 1"/>
                <a:gd name="f7" fmla="val 630"/>
                <a:gd name="f8" fmla="val 631"/>
                <a:gd name="f9" fmla="val 1387"/>
                <a:gd name="f10" fmla="val 2174"/>
                <a:gd name="f11" fmla="val 2111"/>
                <a:gd name="f12" fmla="*/ f0 1 2741"/>
                <a:gd name="f13" fmla="*/ f1 1 2742"/>
                <a:gd name="f14" fmla="val f2"/>
                <a:gd name="f15" fmla="val f3"/>
                <a:gd name="f16" fmla="val f4"/>
                <a:gd name="f17" fmla="+- f16 0 f14"/>
                <a:gd name="f18" fmla="+- f15 0 f14"/>
                <a:gd name="f19" fmla="*/ f18 1 2741"/>
                <a:gd name="f20" fmla="*/ f17 1 2742"/>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2741" h="2742">
                  <a:moveTo>
                    <a:pt x="f5" y="f6"/>
                  </a:moveTo>
                  <a:cubicBezTo>
                    <a:pt x="f7" y="f6"/>
                    <a:pt x="f2" y="f8"/>
                    <a:pt x="f2" y="f9"/>
                  </a:cubicBezTo>
                  <a:cubicBezTo>
                    <a:pt x="f2" y="f10"/>
                    <a:pt x="f7" y="f4"/>
                    <a:pt x="f5" y="f4"/>
                  </a:cubicBezTo>
                  <a:cubicBezTo>
                    <a:pt x="f11" y="f4"/>
                    <a:pt x="f3" y="f11"/>
                    <a:pt x="f3" y="f9"/>
                  </a:cubicBezTo>
                  <a:cubicBezTo>
                    <a:pt x="f3" y="f8"/>
                    <a:pt x="f1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6" name="Google Shape;6872;p88">
              <a:extLst>
                <a:ext uri="{FF2B5EF4-FFF2-40B4-BE49-F238E27FC236}">
                  <a16:creationId xmlns:a16="http://schemas.microsoft.com/office/drawing/2014/main" id="{0C3745AA-9953-22F2-2261-C65E13FC4164}"/>
                </a:ext>
              </a:extLst>
            </p:cNvPr>
            <p:cNvSpPr/>
            <p:nvPr/>
          </p:nvSpPr>
          <p:spPr>
            <a:xfrm>
              <a:off x="4554516" y="3607088"/>
              <a:ext cx="140936" cy="99066"/>
            </a:xfrm>
            <a:custGeom>
              <a:avLst/>
              <a:gdLst>
                <a:gd name="f0" fmla="val w"/>
                <a:gd name="f1" fmla="val h"/>
                <a:gd name="f2" fmla="val 0"/>
                <a:gd name="f3" fmla="val 4317"/>
                <a:gd name="f4" fmla="val 2742"/>
                <a:gd name="f5" fmla="val 2174"/>
                <a:gd name="f6" fmla="val 1"/>
                <a:gd name="f7" fmla="val 1292"/>
                <a:gd name="f8" fmla="val 505"/>
                <a:gd name="f9" fmla="val 379"/>
                <a:gd name="f10" fmla="val 1040"/>
                <a:gd name="f11" fmla="val 32"/>
                <a:gd name="f12" fmla="val 1103"/>
                <a:gd name="f13" fmla="val 946"/>
                <a:gd name="f14" fmla="val 1985"/>
                <a:gd name="f15" fmla="val 1450"/>
                <a:gd name="f16" fmla="val 2458"/>
                <a:gd name="f17" fmla="val 1702"/>
                <a:gd name="f18" fmla="val 2647"/>
                <a:gd name="f19" fmla="val 4254"/>
                <a:gd name="f20" fmla="val 1135"/>
                <a:gd name="f21" fmla="val 3813"/>
                <a:gd name="f22" fmla="val 410"/>
                <a:gd name="f23" fmla="val 3025"/>
                <a:gd name="f24" fmla="*/ f0 1 4317"/>
                <a:gd name="f25" fmla="*/ f1 1 2742"/>
                <a:gd name="f26" fmla="val f2"/>
                <a:gd name="f27" fmla="val f3"/>
                <a:gd name="f28" fmla="val f4"/>
                <a:gd name="f29" fmla="+- f28 0 f26"/>
                <a:gd name="f30" fmla="+- f27 0 f26"/>
                <a:gd name="f31" fmla="*/ f30 1 4317"/>
                <a:gd name="f32" fmla="*/ f29 1 2742"/>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4317" h="2742">
                  <a:moveTo>
                    <a:pt x="f5" y="f6"/>
                  </a:moveTo>
                  <a:cubicBezTo>
                    <a:pt x="f7" y="f6"/>
                    <a:pt x="f8" y="f9"/>
                    <a:pt x="f2" y="f10"/>
                  </a:cubicBezTo>
                  <a:lnTo>
                    <a:pt x="f11" y="f12"/>
                  </a:lnTo>
                  <a:cubicBezTo>
                    <a:pt x="f13" y="f14"/>
                    <a:pt x="f15" y="f16"/>
                    <a:pt x="f17" y="f4"/>
                  </a:cubicBezTo>
                  <a:lnTo>
                    <a:pt x="f18" y="f4"/>
                  </a:lnTo>
                  <a:lnTo>
                    <a:pt x="f19" y="f20"/>
                  </a:lnTo>
                  <a:lnTo>
                    <a:pt x="f3" y="f10"/>
                  </a:lnTo>
                  <a:cubicBezTo>
                    <a:pt x="f21" y="f22"/>
                    <a:pt x="f2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37" name="Google Shape;6957;p88">
            <a:extLst>
              <a:ext uri="{FF2B5EF4-FFF2-40B4-BE49-F238E27FC236}">
                <a16:creationId xmlns:a16="http://schemas.microsoft.com/office/drawing/2014/main" id="{1688AC3B-B2C5-C69C-7AD2-C49C847201EB}"/>
              </a:ext>
            </a:extLst>
          </p:cNvPr>
          <p:cNvGrpSpPr/>
          <p:nvPr/>
        </p:nvGrpSpPr>
        <p:grpSpPr>
          <a:xfrm>
            <a:off x="3730944" y="986052"/>
            <a:ext cx="373559" cy="372837"/>
            <a:chOff x="3730944" y="986052"/>
            <a:chExt cx="373559" cy="372837"/>
          </a:xfrm>
        </p:grpSpPr>
        <p:sp>
          <p:nvSpPr>
            <p:cNvPr id="38" name="Google Shape;6958;p88">
              <a:extLst>
                <a:ext uri="{FF2B5EF4-FFF2-40B4-BE49-F238E27FC236}">
                  <a16:creationId xmlns:a16="http://schemas.microsoft.com/office/drawing/2014/main" id="{D3F3D294-B952-4FE8-112C-61EBE0B87744}"/>
                </a:ext>
              </a:extLst>
            </p:cNvPr>
            <p:cNvSpPr/>
            <p:nvPr/>
          </p:nvSpPr>
          <p:spPr>
            <a:xfrm>
              <a:off x="3808475" y="986052"/>
              <a:ext cx="131929" cy="43589"/>
            </a:xfrm>
            <a:custGeom>
              <a:avLst/>
              <a:gdLst>
                <a:gd name="f0" fmla="val w"/>
                <a:gd name="f1" fmla="val h"/>
                <a:gd name="f2" fmla="val 0"/>
                <a:gd name="f3" fmla="val 4128"/>
                <a:gd name="f4" fmla="val 1364"/>
                <a:gd name="f5" fmla="val 645"/>
                <a:gd name="f6" fmla="val 263"/>
                <a:gd name="f7" fmla="val 296"/>
                <a:gd name="f8" fmla="val 670"/>
                <a:gd name="f9" fmla="val 1016"/>
                <a:gd name="f10" fmla="val 1205"/>
                <a:gd name="f11" fmla="val 158"/>
                <a:gd name="f12" fmla="val 1363"/>
                <a:gd name="f13" fmla="val 347"/>
                <a:gd name="f14" fmla="val 3781"/>
                <a:gd name="f15" fmla="val 3970"/>
                <a:gd name="f16" fmla="val 4127"/>
                <a:gd name="f17" fmla="val 260"/>
                <a:gd name="f18" fmla="val 3812"/>
                <a:gd name="f19" fmla="val 8"/>
                <a:gd name="f20" fmla="val 3466"/>
                <a:gd name="f21" fmla="val 756"/>
                <a:gd name="f22" fmla="val 718"/>
                <a:gd name="f23" fmla="val 3"/>
                <a:gd name="f24" fmla="val 681"/>
                <a:gd name="f25" fmla="*/ f0 1 4128"/>
                <a:gd name="f26" fmla="*/ f1 1 1364"/>
                <a:gd name="f27" fmla="val f2"/>
                <a:gd name="f28" fmla="val f3"/>
                <a:gd name="f29" fmla="val f4"/>
                <a:gd name="f30" fmla="+- f29 0 f27"/>
                <a:gd name="f31" fmla="+- f28 0 f27"/>
                <a:gd name="f32" fmla="*/ f31 1 4128"/>
                <a:gd name="f33" fmla="*/ f30 1 1364"/>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4128" h="1364">
                  <a:moveTo>
                    <a:pt x="f5" y="f2"/>
                  </a:moveTo>
                  <a:cubicBezTo>
                    <a:pt x="f6" y="f2"/>
                    <a:pt x="f2" y="f7"/>
                    <a:pt x="f2" y="f8"/>
                  </a:cubicBezTo>
                  <a:lnTo>
                    <a:pt x="f2" y="f9"/>
                  </a:lnTo>
                  <a:cubicBezTo>
                    <a:pt x="f2" y="f10"/>
                    <a:pt x="f11" y="f12"/>
                    <a:pt x="f13" y="f12"/>
                  </a:cubicBezTo>
                  <a:lnTo>
                    <a:pt x="f14" y="f12"/>
                  </a:lnTo>
                  <a:cubicBezTo>
                    <a:pt x="f15" y="f12"/>
                    <a:pt x="f16" y="f10"/>
                    <a:pt x="f16" y="f9"/>
                  </a:cubicBezTo>
                  <a:lnTo>
                    <a:pt x="f16" y="f8"/>
                  </a:lnTo>
                  <a:cubicBezTo>
                    <a:pt x="f16" y="f17"/>
                    <a:pt x="f18" y="f19"/>
                    <a:pt x="f20" y="f19"/>
                  </a:cubicBezTo>
                  <a:lnTo>
                    <a:pt x="f21" y="f19"/>
                  </a:lnTo>
                  <a:cubicBezTo>
                    <a:pt x="f22" y="f23"/>
                    <a:pt x="f24"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39" name="Google Shape;6959;p88">
              <a:extLst>
                <a:ext uri="{FF2B5EF4-FFF2-40B4-BE49-F238E27FC236}">
                  <a16:creationId xmlns:a16="http://schemas.microsoft.com/office/drawing/2014/main" id="{5C5EA268-D49C-1F3F-6127-732BDB6485C9}"/>
                </a:ext>
              </a:extLst>
            </p:cNvPr>
            <p:cNvSpPr/>
            <p:nvPr/>
          </p:nvSpPr>
          <p:spPr>
            <a:xfrm>
              <a:off x="3797384" y="1180618"/>
              <a:ext cx="21159" cy="23198"/>
            </a:xfrm>
            <a:custGeom>
              <a:avLst/>
              <a:gdLst>
                <a:gd name="f0" fmla="val w"/>
                <a:gd name="f1" fmla="val h"/>
                <a:gd name="f2" fmla="val 0"/>
                <a:gd name="f3" fmla="val 662"/>
                <a:gd name="f4" fmla="val 726"/>
                <a:gd name="f5" fmla="val 1"/>
                <a:gd name="f6" fmla="val 725"/>
                <a:gd name="f7" fmla="*/ f0 1 662"/>
                <a:gd name="f8" fmla="*/ f1 1 726"/>
                <a:gd name="f9" fmla="val f2"/>
                <a:gd name="f10" fmla="val f3"/>
                <a:gd name="f11" fmla="val f4"/>
                <a:gd name="f12" fmla="+- f11 0 f9"/>
                <a:gd name="f13" fmla="+- f10 0 f9"/>
                <a:gd name="f14" fmla="*/ f13 1 662"/>
                <a:gd name="f15" fmla="*/ f12 1 726"/>
                <a:gd name="f16" fmla="*/ f9 1 f14"/>
                <a:gd name="f17" fmla="*/ f10 1 f14"/>
                <a:gd name="f18" fmla="*/ f9 1 f15"/>
                <a:gd name="f19" fmla="*/ f11 1 f15"/>
                <a:gd name="f20" fmla="*/ f16 f7 1"/>
                <a:gd name="f21" fmla="*/ f17 f7 1"/>
                <a:gd name="f22" fmla="*/ f19 f8 1"/>
                <a:gd name="f23" fmla="*/ f18 f8 1"/>
              </a:gdLst>
              <a:ahLst/>
              <a:cxnLst>
                <a:cxn ang="3cd4">
                  <a:pos x="hc" y="t"/>
                </a:cxn>
                <a:cxn ang="0">
                  <a:pos x="r" y="vc"/>
                </a:cxn>
                <a:cxn ang="cd4">
                  <a:pos x="hc" y="b"/>
                </a:cxn>
                <a:cxn ang="cd2">
                  <a:pos x="l" y="vc"/>
                </a:cxn>
              </a:cxnLst>
              <a:rect l="f20" t="f23" r="f21" b="f22"/>
              <a:pathLst>
                <a:path w="662" h="726">
                  <a:moveTo>
                    <a:pt x="f5" y="f5"/>
                  </a:moveTo>
                  <a:lnTo>
                    <a:pt x="f5" y="f6"/>
                  </a:lnTo>
                  <a:lnTo>
                    <a:pt x="f3" y="f6"/>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0" name="Google Shape;6960;p88">
              <a:extLst>
                <a:ext uri="{FF2B5EF4-FFF2-40B4-BE49-F238E27FC236}">
                  <a16:creationId xmlns:a16="http://schemas.microsoft.com/office/drawing/2014/main" id="{736DAAC7-B6DC-243A-F464-3CEA6AE1464D}"/>
                </a:ext>
              </a:extLst>
            </p:cNvPr>
            <p:cNvSpPr/>
            <p:nvPr/>
          </p:nvSpPr>
          <p:spPr>
            <a:xfrm>
              <a:off x="3797384" y="1094043"/>
              <a:ext cx="21159" cy="21159"/>
            </a:xfrm>
            <a:custGeom>
              <a:avLst/>
              <a:gdLst>
                <a:gd name="f0" fmla="val w"/>
                <a:gd name="f1" fmla="val h"/>
                <a:gd name="f2" fmla="val 0"/>
                <a:gd name="f3" fmla="val 662"/>
                <a:gd name="f4" fmla="val 1"/>
                <a:gd name="f5" fmla="*/ f0 1 662"/>
                <a:gd name="f6" fmla="*/ f1 1 662"/>
                <a:gd name="f7" fmla="val f2"/>
                <a:gd name="f8" fmla="val f3"/>
                <a:gd name="f9" fmla="+- f8 0 f7"/>
                <a:gd name="f10" fmla="*/ f9 1 662"/>
                <a:gd name="f11" fmla="*/ f7 1 f10"/>
                <a:gd name="f12" fmla="*/ f8 1 f10"/>
                <a:gd name="f13" fmla="*/ f11 f5 1"/>
                <a:gd name="f14" fmla="*/ f12 f5 1"/>
                <a:gd name="f15" fmla="*/ f12 f6 1"/>
                <a:gd name="f16" fmla="*/ f11 f6 1"/>
              </a:gdLst>
              <a:ahLst/>
              <a:cxnLst>
                <a:cxn ang="3cd4">
                  <a:pos x="hc" y="t"/>
                </a:cxn>
                <a:cxn ang="0">
                  <a:pos x="r" y="vc"/>
                </a:cxn>
                <a:cxn ang="cd4">
                  <a:pos x="hc" y="b"/>
                </a:cxn>
                <a:cxn ang="cd2">
                  <a:pos x="l" y="vc"/>
                </a:cxn>
              </a:cxnLst>
              <a:rect l="f13" t="f16" r="f14" b="f15"/>
              <a:pathLst>
                <a:path w="662" h="662">
                  <a:moveTo>
                    <a:pt x="f4" y="f2"/>
                  </a:moveTo>
                  <a:lnTo>
                    <a:pt x="f4" y="f3"/>
                  </a:lnTo>
                  <a:lnTo>
                    <a:pt x="f3" y="f3"/>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1" name="Google Shape;6961;p88">
              <a:extLst>
                <a:ext uri="{FF2B5EF4-FFF2-40B4-BE49-F238E27FC236}">
                  <a16:creationId xmlns:a16="http://schemas.microsoft.com/office/drawing/2014/main" id="{8629CBF4-F5A0-7EDB-4121-85E2B87077B4}"/>
                </a:ext>
              </a:extLst>
            </p:cNvPr>
            <p:cNvSpPr/>
            <p:nvPr/>
          </p:nvSpPr>
          <p:spPr>
            <a:xfrm>
              <a:off x="3797384" y="1270229"/>
              <a:ext cx="21159" cy="21186"/>
            </a:xfrm>
            <a:custGeom>
              <a:avLst/>
              <a:gdLst>
                <a:gd name="f0" fmla="val w"/>
                <a:gd name="f1" fmla="val h"/>
                <a:gd name="f2" fmla="val 0"/>
                <a:gd name="f3" fmla="val 662"/>
                <a:gd name="f4" fmla="val 663"/>
                <a:gd name="f5" fmla="val 1"/>
                <a:gd name="f6" fmla="*/ f0 1 662"/>
                <a:gd name="f7" fmla="*/ f1 1 663"/>
                <a:gd name="f8" fmla="val f2"/>
                <a:gd name="f9" fmla="val f3"/>
                <a:gd name="f10" fmla="val f4"/>
                <a:gd name="f11" fmla="+- f10 0 f8"/>
                <a:gd name="f12" fmla="+- f9 0 f8"/>
                <a:gd name="f13" fmla="*/ f12 1 662"/>
                <a:gd name="f14" fmla="*/ f11 1 663"/>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662" h="663">
                  <a:moveTo>
                    <a:pt x="f5" y="f5"/>
                  </a:moveTo>
                  <a:lnTo>
                    <a:pt x="f5" y="f3"/>
                  </a:lnTo>
                  <a:lnTo>
                    <a:pt x="f3" y="f3"/>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2" name="Google Shape;6962;p88">
              <a:extLst>
                <a:ext uri="{FF2B5EF4-FFF2-40B4-BE49-F238E27FC236}">
                  <a16:creationId xmlns:a16="http://schemas.microsoft.com/office/drawing/2014/main" id="{4855777E-6871-1B39-54DA-C65DB3312251}"/>
                </a:ext>
              </a:extLst>
            </p:cNvPr>
            <p:cNvSpPr/>
            <p:nvPr/>
          </p:nvSpPr>
          <p:spPr>
            <a:xfrm>
              <a:off x="3730944" y="1007440"/>
              <a:ext cx="284945" cy="351449"/>
            </a:xfrm>
            <a:custGeom>
              <a:avLst/>
              <a:gdLst>
                <a:gd name="f0" fmla="val w"/>
                <a:gd name="f1" fmla="val h"/>
                <a:gd name="f2" fmla="val 0"/>
                <a:gd name="f3" fmla="val 8916"/>
                <a:gd name="f4" fmla="val 10997"/>
                <a:gd name="f5" fmla="val 7183"/>
                <a:gd name="f6" fmla="val 2049"/>
                <a:gd name="f7" fmla="val 7404"/>
                <a:gd name="f8" fmla="val 7561"/>
                <a:gd name="f9" fmla="val 2206"/>
                <a:gd name="f10" fmla="val 2395"/>
                <a:gd name="f11" fmla="val 2584"/>
                <a:gd name="f12" fmla="val 2742"/>
                <a:gd name="f13" fmla="val 4474"/>
                <a:gd name="f14" fmla="val 4285"/>
                <a:gd name="f15" fmla="val 4127"/>
                <a:gd name="f16" fmla="val 3151"/>
                <a:gd name="f17" fmla="val 2017"/>
                <a:gd name="f18" fmla="val 3340"/>
                <a:gd name="f19" fmla="val 3497"/>
                <a:gd name="f20" fmla="val 2175"/>
                <a:gd name="f21" fmla="val 2364"/>
                <a:gd name="f22" fmla="val 3750"/>
                <a:gd name="f23" fmla="val 3939"/>
                <a:gd name="f24" fmla="val 4097"/>
                <a:gd name="f25" fmla="val 1764"/>
                <a:gd name="f26" fmla="val 1575"/>
                <a:gd name="f27" fmla="val 1418"/>
                <a:gd name="f28" fmla="val 5860"/>
                <a:gd name="f29" fmla="val 3372"/>
                <a:gd name="f30" fmla="val 6049"/>
                <a:gd name="f31" fmla="val 6207"/>
                <a:gd name="f32" fmla="val 3529"/>
                <a:gd name="f33" fmla="val 4758"/>
                <a:gd name="f34" fmla="val 4916"/>
                <a:gd name="f35" fmla="val 5105"/>
                <a:gd name="f36" fmla="val 5325"/>
                <a:gd name="f37" fmla="val 5483"/>
                <a:gd name="f38" fmla="val 6491"/>
                <a:gd name="f39" fmla="val 6680"/>
                <a:gd name="f40" fmla="val 6837"/>
                <a:gd name="f41" fmla="val 6144"/>
                <a:gd name="f42" fmla="val 6302"/>
                <a:gd name="f43" fmla="val 7562"/>
                <a:gd name="f44" fmla="val 7720"/>
                <a:gd name="f45" fmla="val 7909"/>
                <a:gd name="f46" fmla="val 8098"/>
                <a:gd name="f47" fmla="val 8255"/>
                <a:gd name="f48" fmla="val 7531"/>
                <a:gd name="f49" fmla="val 7657"/>
                <a:gd name="f50" fmla="val 7877"/>
                <a:gd name="f51" fmla="val 9232"/>
                <a:gd name="f52" fmla="val 9452"/>
                <a:gd name="f53" fmla="val 9610"/>
                <a:gd name="f54" fmla="val 8885"/>
                <a:gd name="f55" fmla="val 9043"/>
                <a:gd name="f56" fmla="val 1040"/>
                <a:gd name="f57" fmla="val 1"/>
                <a:gd name="f58" fmla="val 504"/>
                <a:gd name="f59" fmla="val 473"/>
                <a:gd name="f60" fmla="val 1009"/>
                <a:gd name="f61" fmla="val 9956"/>
                <a:gd name="f62" fmla="val 32"/>
                <a:gd name="f63" fmla="val 10524"/>
                <a:gd name="f64" fmla="val 10996"/>
                <a:gd name="f65" fmla="val 7908"/>
                <a:gd name="f66" fmla="val 8444"/>
                <a:gd name="f67" fmla="val 347"/>
                <a:gd name="f68" fmla="val 915"/>
                <a:gd name="f69" fmla="val 6711"/>
                <a:gd name="f70" fmla="val 1387"/>
                <a:gd name="f71" fmla="val 6175"/>
                <a:gd name="f72" fmla="val 2741"/>
                <a:gd name="f73" fmla="val 1733"/>
                <a:gd name="f74" fmla="*/ f0 1 8916"/>
                <a:gd name="f75" fmla="*/ f1 1 10997"/>
                <a:gd name="f76" fmla="val f2"/>
                <a:gd name="f77" fmla="val f3"/>
                <a:gd name="f78" fmla="val f4"/>
                <a:gd name="f79" fmla="+- f78 0 f76"/>
                <a:gd name="f80" fmla="+- f77 0 f76"/>
                <a:gd name="f81" fmla="*/ f80 1 8916"/>
                <a:gd name="f82" fmla="*/ f79 1 10997"/>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8916" h="10997">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17"/>
                  </a:moveTo>
                  <a:cubicBezTo>
                    <a:pt x="f18" y="f17"/>
                    <a:pt x="f19" y="f20"/>
                    <a:pt x="f19" y="f21"/>
                  </a:cubicBezTo>
                  <a:lnTo>
                    <a:pt x="f19" y="f22"/>
                  </a:lnTo>
                  <a:cubicBezTo>
                    <a:pt x="f19" y="f23"/>
                    <a:pt x="f18" y="f24"/>
                    <a:pt x="f16" y="f24"/>
                  </a:cubicBezTo>
                  <a:lnTo>
                    <a:pt x="f25" y="f24"/>
                  </a:lnTo>
                  <a:cubicBezTo>
                    <a:pt x="f26" y="f24"/>
                    <a:pt x="f27" y="f23"/>
                    <a:pt x="f27" y="f22"/>
                  </a:cubicBezTo>
                  <a:lnTo>
                    <a:pt x="f27" y="f21"/>
                  </a:lnTo>
                  <a:cubicBezTo>
                    <a:pt x="f27" y="f20"/>
                    <a:pt x="f26" y="f17"/>
                    <a:pt x="f25" y="f17"/>
                  </a:cubicBezTo>
                  <a:close/>
                  <a:moveTo>
                    <a:pt x="f28" y="f29"/>
                  </a:moveTo>
                  <a:cubicBezTo>
                    <a:pt x="f30" y="f29"/>
                    <a:pt x="f31" y="f32"/>
                    <a:pt x="f31" y="f22"/>
                  </a:cubicBezTo>
                  <a:cubicBezTo>
                    <a:pt x="f31" y="f23"/>
                    <a:pt x="f30" y="f24"/>
                    <a:pt x="f28" y="f24"/>
                  </a:cubicBezTo>
                  <a:lnTo>
                    <a:pt x="f13" y="f24"/>
                  </a:lnTo>
                  <a:cubicBezTo>
                    <a:pt x="f14" y="f24"/>
                    <a:pt x="f15" y="f23"/>
                    <a:pt x="f15" y="f22"/>
                  </a:cubicBezTo>
                  <a:cubicBezTo>
                    <a:pt x="f15" y="f32"/>
                    <a:pt x="f14" y="f29"/>
                    <a:pt x="f13" y="f29"/>
                  </a:cubicBezTo>
                  <a:close/>
                  <a:moveTo>
                    <a:pt x="f5" y="f33"/>
                  </a:moveTo>
                  <a:cubicBezTo>
                    <a:pt x="f7" y="f33"/>
                    <a:pt x="f8" y="f34"/>
                    <a:pt x="f8" y="f35"/>
                  </a:cubicBezTo>
                  <a:cubicBezTo>
                    <a:pt x="f8" y="f36"/>
                    <a:pt x="f7" y="f37"/>
                    <a:pt x="f5" y="f37"/>
                  </a:cubicBezTo>
                  <a:lnTo>
                    <a:pt x="f13" y="f37"/>
                  </a:lnTo>
                  <a:cubicBezTo>
                    <a:pt x="f14" y="f37"/>
                    <a:pt x="f15" y="f36"/>
                    <a:pt x="f15" y="f35"/>
                  </a:cubicBezTo>
                  <a:cubicBezTo>
                    <a:pt x="f15" y="f34"/>
                    <a:pt x="f14" y="f33"/>
                    <a:pt x="f13" y="f33"/>
                  </a:cubicBezTo>
                  <a:close/>
                  <a:moveTo>
                    <a:pt x="f16" y="f33"/>
                  </a:moveTo>
                  <a:cubicBezTo>
                    <a:pt x="f18" y="f33"/>
                    <a:pt x="f19" y="f34"/>
                    <a:pt x="f19" y="f35"/>
                  </a:cubicBezTo>
                  <a:lnTo>
                    <a:pt x="f19" y="f38"/>
                  </a:lnTo>
                  <a:cubicBezTo>
                    <a:pt x="f19" y="f39"/>
                    <a:pt x="f18" y="f40"/>
                    <a:pt x="f16" y="f40"/>
                  </a:cubicBezTo>
                  <a:lnTo>
                    <a:pt x="f25" y="f40"/>
                  </a:lnTo>
                  <a:cubicBezTo>
                    <a:pt x="f26" y="f40"/>
                    <a:pt x="f27" y="f39"/>
                    <a:pt x="f27" y="f38"/>
                  </a:cubicBezTo>
                  <a:lnTo>
                    <a:pt x="f27" y="f35"/>
                  </a:lnTo>
                  <a:cubicBezTo>
                    <a:pt x="f27" y="f34"/>
                    <a:pt x="f26" y="f33"/>
                    <a:pt x="f25" y="f33"/>
                  </a:cubicBezTo>
                  <a:close/>
                  <a:moveTo>
                    <a:pt x="f28" y="f41"/>
                  </a:moveTo>
                  <a:cubicBezTo>
                    <a:pt x="f30" y="f41"/>
                    <a:pt x="f31" y="f42"/>
                    <a:pt x="f31" y="f38"/>
                  </a:cubicBezTo>
                  <a:cubicBezTo>
                    <a:pt x="f31" y="f39"/>
                    <a:pt x="f30" y="f40"/>
                    <a:pt x="f28" y="f40"/>
                  </a:cubicBezTo>
                  <a:lnTo>
                    <a:pt x="f13" y="f40"/>
                  </a:lnTo>
                  <a:cubicBezTo>
                    <a:pt x="f14" y="f40"/>
                    <a:pt x="f15" y="f39"/>
                    <a:pt x="f15" y="f38"/>
                  </a:cubicBezTo>
                  <a:cubicBezTo>
                    <a:pt x="f15" y="f42"/>
                    <a:pt x="f14" y="f41"/>
                    <a:pt x="f13" y="f41"/>
                  </a:cubicBezTo>
                  <a:close/>
                  <a:moveTo>
                    <a:pt x="f5" y="f43"/>
                  </a:moveTo>
                  <a:cubicBezTo>
                    <a:pt x="f7" y="f43"/>
                    <a:pt x="f8" y="f44"/>
                    <a:pt x="f8" y="f45"/>
                  </a:cubicBezTo>
                  <a:cubicBezTo>
                    <a:pt x="f8" y="f46"/>
                    <a:pt x="f7" y="f47"/>
                    <a:pt x="f5" y="f47"/>
                  </a:cubicBezTo>
                  <a:lnTo>
                    <a:pt x="f13" y="f47"/>
                  </a:lnTo>
                  <a:cubicBezTo>
                    <a:pt x="f14" y="f47"/>
                    <a:pt x="f15" y="f46"/>
                    <a:pt x="f15" y="f45"/>
                  </a:cubicBezTo>
                  <a:cubicBezTo>
                    <a:pt x="f15" y="f44"/>
                    <a:pt x="f14" y="f43"/>
                    <a:pt x="f13" y="f43"/>
                  </a:cubicBezTo>
                  <a:close/>
                  <a:moveTo>
                    <a:pt x="f16" y="f48"/>
                  </a:moveTo>
                  <a:cubicBezTo>
                    <a:pt x="f18" y="f48"/>
                    <a:pt x="f19" y="f49"/>
                    <a:pt x="f19" y="f50"/>
                  </a:cubicBezTo>
                  <a:lnTo>
                    <a:pt x="f19" y="f51"/>
                  </a:lnTo>
                  <a:cubicBezTo>
                    <a:pt x="f19" y="f52"/>
                    <a:pt x="f18" y="f53"/>
                    <a:pt x="f16" y="f53"/>
                  </a:cubicBezTo>
                  <a:lnTo>
                    <a:pt x="f25" y="f53"/>
                  </a:lnTo>
                  <a:cubicBezTo>
                    <a:pt x="f26" y="f53"/>
                    <a:pt x="f27" y="f52"/>
                    <a:pt x="f27" y="f51"/>
                  </a:cubicBezTo>
                  <a:lnTo>
                    <a:pt x="f27" y="f50"/>
                  </a:lnTo>
                  <a:cubicBezTo>
                    <a:pt x="f27" y="f49"/>
                    <a:pt x="f26" y="f48"/>
                    <a:pt x="f25" y="f48"/>
                  </a:cubicBezTo>
                  <a:close/>
                  <a:moveTo>
                    <a:pt x="f28" y="f54"/>
                  </a:moveTo>
                  <a:cubicBezTo>
                    <a:pt x="f30" y="f54"/>
                    <a:pt x="f31" y="f55"/>
                    <a:pt x="f31" y="f51"/>
                  </a:cubicBezTo>
                  <a:cubicBezTo>
                    <a:pt x="f31" y="f52"/>
                    <a:pt x="f30" y="f53"/>
                    <a:pt x="f28" y="f53"/>
                  </a:cubicBezTo>
                  <a:lnTo>
                    <a:pt x="f13" y="f53"/>
                  </a:lnTo>
                  <a:cubicBezTo>
                    <a:pt x="f14" y="f53"/>
                    <a:pt x="f15" y="f52"/>
                    <a:pt x="f15" y="f51"/>
                  </a:cubicBezTo>
                  <a:cubicBezTo>
                    <a:pt x="f15" y="f55"/>
                    <a:pt x="f14" y="f54"/>
                    <a:pt x="f13" y="f54"/>
                  </a:cubicBezTo>
                  <a:close/>
                  <a:moveTo>
                    <a:pt x="f56" y="f57"/>
                  </a:moveTo>
                  <a:cubicBezTo>
                    <a:pt x="f58" y="f57"/>
                    <a:pt x="f2" y="f59"/>
                    <a:pt x="f2" y="f60"/>
                  </a:cubicBezTo>
                  <a:lnTo>
                    <a:pt x="f2" y="f61"/>
                  </a:lnTo>
                  <a:cubicBezTo>
                    <a:pt x="f62" y="f63"/>
                    <a:pt x="f58" y="f64"/>
                    <a:pt x="f56" y="f64"/>
                  </a:cubicBezTo>
                  <a:lnTo>
                    <a:pt x="f65" y="f64"/>
                  </a:lnTo>
                  <a:cubicBezTo>
                    <a:pt x="f66" y="f64"/>
                    <a:pt x="f3" y="f63"/>
                    <a:pt x="f3" y="f61"/>
                  </a:cubicBezTo>
                  <a:lnTo>
                    <a:pt x="f3" y="f60"/>
                  </a:lnTo>
                  <a:cubicBezTo>
                    <a:pt x="f3" y="f59"/>
                    <a:pt x="f66" y="f57"/>
                    <a:pt x="f65" y="f57"/>
                  </a:cubicBezTo>
                  <a:lnTo>
                    <a:pt x="f5" y="f57"/>
                  </a:lnTo>
                  <a:lnTo>
                    <a:pt x="f5" y="f67"/>
                  </a:lnTo>
                  <a:cubicBezTo>
                    <a:pt x="f5" y="f68"/>
                    <a:pt x="f69" y="f70"/>
                    <a:pt x="f71" y="f70"/>
                  </a:cubicBezTo>
                  <a:lnTo>
                    <a:pt x="f72" y="f70"/>
                  </a:lnTo>
                  <a:cubicBezTo>
                    <a:pt x="f9" y="f70"/>
                    <a:pt x="f73" y="f68"/>
                    <a:pt x="f73" y="f67"/>
                  </a:cubicBezTo>
                  <a:lnTo>
                    <a:pt x="f73" y="f57"/>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3" name="Google Shape;6963;p88">
              <a:extLst>
                <a:ext uri="{FF2B5EF4-FFF2-40B4-BE49-F238E27FC236}">
                  <a16:creationId xmlns:a16="http://schemas.microsoft.com/office/drawing/2014/main" id="{82C3671E-0822-455A-B736-C9908BBA8590}"/>
                </a:ext>
              </a:extLst>
            </p:cNvPr>
            <p:cNvSpPr/>
            <p:nvPr/>
          </p:nvSpPr>
          <p:spPr>
            <a:xfrm>
              <a:off x="4039023" y="1115165"/>
              <a:ext cx="65480" cy="132944"/>
            </a:xfrm>
            <a:custGeom>
              <a:avLst/>
              <a:gdLst>
                <a:gd name="f0" fmla="val w"/>
                <a:gd name="f1" fmla="val h"/>
                <a:gd name="f2" fmla="val 0"/>
                <a:gd name="f3" fmla="val 2049"/>
                <a:gd name="f4" fmla="val 4160"/>
                <a:gd name="f5" fmla="val 1"/>
                <a:gd name="f6" fmla="*/ f0 1 2049"/>
                <a:gd name="f7" fmla="*/ f1 1 4160"/>
                <a:gd name="f8" fmla="val f2"/>
                <a:gd name="f9" fmla="val f3"/>
                <a:gd name="f10" fmla="val f4"/>
                <a:gd name="f11" fmla="+- f10 0 f8"/>
                <a:gd name="f12" fmla="+- f9 0 f8"/>
                <a:gd name="f13" fmla="*/ f12 1 2049"/>
                <a:gd name="f14" fmla="*/ f11 1 4160"/>
                <a:gd name="f15" fmla="*/ f8 1 f13"/>
                <a:gd name="f16" fmla="*/ f9 1 f13"/>
                <a:gd name="f17" fmla="*/ f8 1 f14"/>
                <a:gd name="f18" fmla="*/ f10 1 f14"/>
                <a:gd name="f19" fmla="*/ f15 f6 1"/>
                <a:gd name="f20" fmla="*/ f16 f6 1"/>
                <a:gd name="f21" fmla="*/ f18 f7 1"/>
                <a:gd name="f22" fmla="*/ f17 f7 1"/>
              </a:gdLst>
              <a:ahLst/>
              <a:cxnLst>
                <a:cxn ang="3cd4">
                  <a:pos x="hc" y="t"/>
                </a:cxn>
                <a:cxn ang="0">
                  <a:pos x="r" y="vc"/>
                </a:cxn>
                <a:cxn ang="cd4">
                  <a:pos x="hc" y="b"/>
                </a:cxn>
                <a:cxn ang="cd2">
                  <a:pos x="l" y="vc"/>
                </a:cxn>
              </a:cxnLst>
              <a:rect l="f19" t="f22" r="f20" b="f21"/>
              <a:pathLst>
                <a:path w="2049" h="4160">
                  <a:moveTo>
                    <a:pt x="f5" y="f5"/>
                  </a:moveTo>
                  <a:lnTo>
                    <a:pt x="f5" y="f4"/>
                  </a:lnTo>
                  <a:lnTo>
                    <a:pt x="f3" y="f4"/>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4" name="Google Shape;6964;p88">
              <a:extLst>
                <a:ext uri="{FF2B5EF4-FFF2-40B4-BE49-F238E27FC236}">
                  <a16:creationId xmlns:a16="http://schemas.microsoft.com/office/drawing/2014/main" id="{75E8085B-96CD-9F9C-C523-F15E0F6E8465}"/>
                </a:ext>
              </a:extLst>
            </p:cNvPr>
            <p:cNvSpPr/>
            <p:nvPr/>
          </p:nvSpPr>
          <p:spPr>
            <a:xfrm>
              <a:off x="4039023" y="1028590"/>
              <a:ext cx="65480" cy="65480"/>
            </a:xfrm>
            <a:custGeom>
              <a:avLst/>
              <a:gdLst>
                <a:gd name="f0" fmla="val w"/>
                <a:gd name="f1" fmla="val h"/>
                <a:gd name="f2" fmla="val 0"/>
                <a:gd name="f3" fmla="val 2049"/>
                <a:gd name="f4" fmla="val 1009"/>
                <a:gd name="f5" fmla="val 1"/>
                <a:gd name="f6" fmla="val 473"/>
                <a:gd name="f7" fmla="val 1040"/>
                <a:gd name="f8" fmla="val 2048"/>
                <a:gd name="f9" fmla="val 1576"/>
                <a:gd name="f10" fmla="*/ f0 1 2049"/>
                <a:gd name="f11" fmla="*/ f1 1 2049"/>
                <a:gd name="f12" fmla="val f2"/>
                <a:gd name="f13" fmla="val f3"/>
                <a:gd name="f14" fmla="+- f13 0 f12"/>
                <a:gd name="f15" fmla="*/ f14 1 2049"/>
                <a:gd name="f16" fmla="*/ f12 1 f15"/>
                <a:gd name="f17" fmla="*/ f13 1 f15"/>
                <a:gd name="f18" fmla="*/ f16 f10 1"/>
                <a:gd name="f19" fmla="*/ f17 f10 1"/>
                <a:gd name="f20" fmla="*/ f17 f11 1"/>
                <a:gd name="f21" fmla="*/ f16 f11 1"/>
              </a:gdLst>
              <a:ahLst/>
              <a:cxnLst>
                <a:cxn ang="3cd4">
                  <a:pos x="hc" y="t"/>
                </a:cxn>
                <a:cxn ang="0">
                  <a:pos x="r" y="vc"/>
                </a:cxn>
                <a:cxn ang="cd4">
                  <a:pos x="hc" y="b"/>
                </a:cxn>
                <a:cxn ang="cd2">
                  <a:pos x="l" y="vc"/>
                </a:cxn>
              </a:cxnLst>
              <a:rect l="f18" t="f21" r="f19" b="f20"/>
              <a:pathLst>
                <a:path w="2049" h="2049">
                  <a:moveTo>
                    <a:pt x="f4" y="f5"/>
                  </a:moveTo>
                  <a:cubicBezTo>
                    <a:pt x="f6" y="f5"/>
                    <a:pt x="f5" y="f6"/>
                    <a:pt x="f5" y="f7"/>
                  </a:cubicBezTo>
                  <a:lnTo>
                    <a:pt x="f5" y="f8"/>
                  </a:lnTo>
                  <a:lnTo>
                    <a:pt x="f3" y="f8"/>
                  </a:lnTo>
                  <a:lnTo>
                    <a:pt x="f3" y="f7"/>
                  </a:lnTo>
                  <a:cubicBezTo>
                    <a:pt x="f3" y="f6"/>
                    <a:pt x="f9"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5" name="Google Shape;6965;p88">
              <a:extLst>
                <a:ext uri="{FF2B5EF4-FFF2-40B4-BE49-F238E27FC236}">
                  <a16:creationId xmlns:a16="http://schemas.microsoft.com/office/drawing/2014/main" id="{CE0E760D-63D8-F1AB-1E20-65830DC502AD}"/>
                </a:ext>
              </a:extLst>
            </p:cNvPr>
            <p:cNvSpPr/>
            <p:nvPr/>
          </p:nvSpPr>
          <p:spPr>
            <a:xfrm>
              <a:off x="4041044" y="1270229"/>
              <a:ext cx="59445" cy="65480"/>
            </a:xfrm>
            <a:custGeom>
              <a:avLst/>
              <a:gdLst>
                <a:gd name="f0" fmla="val w"/>
                <a:gd name="f1" fmla="val h"/>
                <a:gd name="f2" fmla="val 0"/>
                <a:gd name="f3" fmla="val 1860"/>
                <a:gd name="f4" fmla="val 2049"/>
                <a:gd name="f5" fmla="val 1"/>
                <a:gd name="f6" fmla="val 599"/>
                <a:gd name="f7" fmla="val 1796"/>
                <a:gd name="f8" fmla="val 694"/>
                <a:gd name="f9" fmla="val 1985"/>
                <a:gd name="f10" fmla="val 788"/>
                <a:gd name="f11" fmla="val 2048"/>
                <a:gd name="f12" fmla="val 946"/>
                <a:gd name="f13" fmla="val 1103"/>
                <a:gd name="f14" fmla="val 1229"/>
                <a:gd name="f15" fmla="val 1261"/>
                <a:gd name="f16" fmla="*/ f0 1 1860"/>
                <a:gd name="f17" fmla="*/ f1 1 2049"/>
                <a:gd name="f18" fmla="val f2"/>
                <a:gd name="f19" fmla="val f3"/>
                <a:gd name="f20" fmla="val f4"/>
                <a:gd name="f21" fmla="+- f20 0 f18"/>
                <a:gd name="f22" fmla="+- f19 0 f18"/>
                <a:gd name="f23" fmla="*/ f22 1 1860"/>
                <a:gd name="f24" fmla="*/ f21 1 2049"/>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1860" h="2049">
                  <a:moveTo>
                    <a:pt x="f5" y="f5"/>
                  </a:moveTo>
                  <a:lnTo>
                    <a:pt x="f6" y="f7"/>
                  </a:lnTo>
                  <a:cubicBezTo>
                    <a:pt x="f8" y="f9"/>
                    <a:pt x="f10" y="f11"/>
                    <a:pt x="f12" y="f11"/>
                  </a:cubicBezTo>
                  <a:cubicBezTo>
                    <a:pt x="f13" y="f11"/>
                    <a:pt x="f14" y="f9"/>
                    <a:pt x="f15" y="f7"/>
                  </a:cubicBez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46" name="Google Shape;6966;p88">
            <a:extLst>
              <a:ext uri="{FF2B5EF4-FFF2-40B4-BE49-F238E27FC236}">
                <a16:creationId xmlns:a16="http://schemas.microsoft.com/office/drawing/2014/main" id="{25B77A6B-5BC1-5D1F-6A5D-D4295854E402}"/>
              </a:ext>
            </a:extLst>
          </p:cNvPr>
          <p:cNvGrpSpPr/>
          <p:nvPr/>
        </p:nvGrpSpPr>
        <p:grpSpPr>
          <a:xfrm>
            <a:off x="8189640" y="2558381"/>
            <a:ext cx="453661" cy="454365"/>
            <a:chOff x="8189640" y="2558381"/>
            <a:chExt cx="453661" cy="454365"/>
          </a:xfrm>
        </p:grpSpPr>
        <p:sp>
          <p:nvSpPr>
            <p:cNvPr id="47" name="Google Shape;6967;p88">
              <a:extLst>
                <a:ext uri="{FF2B5EF4-FFF2-40B4-BE49-F238E27FC236}">
                  <a16:creationId xmlns:a16="http://schemas.microsoft.com/office/drawing/2014/main" id="{10C64A5E-58EF-B8A8-607E-882FCD965F3C}"/>
                </a:ext>
              </a:extLst>
            </p:cNvPr>
            <p:cNvSpPr/>
            <p:nvPr/>
          </p:nvSpPr>
          <p:spPr>
            <a:xfrm>
              <a:off x="8317153" y="2858761"/>
              <a:ext cx="12298" cy="19650"/>
            </a:xfrm>
            <a:custGeom>
              <a:avLst/>
              <a:gdLst>
                <a:gd name="f0" fmla="val w"/>
                <a:gd name="f1" fmla="val h"/>
                <a:gd name="f2" fmla="val 0"/>
                <a:gd name="f3" fmla="val 316"/>
                <a:gd name="f4" fmla="val 505"/>
                <a:gd name="f5" fmla="val 158"/>
                <a:gd name="f6" fmla="val 1"/>
                <a:gd name="f7" fmla="val 315"/>
                <a:gd name="f8" fmla="*/ f0 1 316"/>
                <a:gd name="f9" fmla="*/ f1 1 505"/>
                <a:gd name="f10" fmla="val f2"/>
                <a:gd name="f11" fmla="val f3"/>
                <a:gd name="f12" fmla="val f4"/>
                <a:gd name="f13" fmla="+- f12 0 f10"/>
                <a:gd name="f14" fmla="+- f11 0 f10"/>
                <a:gd name="f15" fmla="*/ f14 1 316"/>
                <a:gd name="f16" fmla="*/ f13 1 505"/>
                <a:gd name="f17" fmla="*/ f10 1 f15"/>
                <a:gd name="f18" fmla="*/ f11 1 f15"/>
                <a:gd name="f19" fmla="*/ f10 1 f16"/>
                <a:gd name="f20" fmla="*/ f12 1 f16"/>
                <a:gd name="f21" fmla="*/ f17 f8 1"/>
                <a:gd name="f22" fmla="*/ f18 f8 1"/>
                <a:gd name="f23" fmla="*/ f20 f9 1"/>
                <a:gd name="f24" fmla="*/ f19 f9 1"/>
              </a:gdLst>
              <a:ahLst/>
              <a:cxnLst>
                <a:cxn ang="3cd4">
                  <a:pos x="hc" y="t"/>
                </a:cxn>
                <a:cxn ang="0">
                  <a:pos x="r" y="vc"/>
                </a:cxn>
                <a:cxn ang="cd4">
                  <a:pos x="hc" y="b"/>
                </a:cxn>
                <a:cxn ang="cd2">
                  <a:pos x="l" y="vc"/>
                </a:cxn>
              </a:cxnLst>
              <a:rect l="f21" t="f24" r="f22" b="f23"/>
              <a:pathLst>
                <a:path w="316" h="505">
                  <a:moveTo>
                    <a:pt x="f5" y="f6"/>
                  </a:moveTo>
                  <a:lnTo>
                    <a:pt x="f2" y="f4"/>
                  </a:lnTo>
                  <a:lnTo>
                    <a:pt x="f7" y="f4"/>
                  </a:ln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8" name="Google Shape;6968;p88">
              <a:extLst>
                <a:ext uri="{FF2B5EF4-FFF2-40B4-BE49-F238E27FC236}">
                  <a16:creationId xmlns:a16="http://schemas.microsoft.com/office/drawing/2014/main" id="{7CBCAC19-D9FA-BE3E-3065-B2B7E8373BD2}"/>
                </a:ext>
              </a:extLst>
            </p:cNvPr>
            <p:cNvSpPr/>
            <p:nvPr/>
          </p:nvSpPr>
          <p:spPr>
            <a:xfrm>
              <a:off x="8189640" y="2743538"/>
              <a:ext cx="267297" cy="269208"/>
            </a:xfrm>
            <a:custGeom>
              <a:avLst/>
              <a:gdLst>
                <a:gd name="f0" fmla="val w"/>
                <a:gd name="f1" fmla="val h"/>
                <a:gd name="f2" fmla="val 0"/>
                <a:gd name="f3" fmla="val 6868"/>
                <a:gd name="f4" fmla="val 6918"/>
                <a:gd name="f5" fmla="val 3427"/>
                <a:gd name="f6" fmla="val 1449"/>
                <a:gd name="f7" fmla="val 3569"/>
                <a:gd name="f8" fmla="val 3718"/>
                <a:gd name="f9" fmla="val 1512"/>
                <a:gd name="f10" fmla="val 3781"/>
                <a:gd name="f11" fmla="val 1638"/>
                <a:gd name="f12" fmla="val 4317"/>
                <a:gd name="f13" fmla="val 3466"/>
                <a:gd name="f14" fmla="val 4474"/>
                <a:gd name="f15" fmla="val 4695"/>
                <a:gd name="f16" fmla="val 4852"/>
                <a:gd name="f17" fmla="val 3623"/>
                <a:gd name="f18" fmla="val 3812"/>
                <a:gd name="f19" fmla="val 3970"/>
                <a:gd name="f20" fmla="val 4726"/>
                <a:gd name="f21" fmla="val 4127"/>
                <a:gd name="f22" fmla="val 4537"/>
                <a:gd name="f23" fmla="val 4789"/>
                <a:gd name="f24" fmla="val 5072"/>
                <a:gd name="f25" fmla="val 5262"/>
                <a:gd name="f26" fmla="val 4758"/>
                <a:gd name="f27" fmla="val 5419"/>
                <a:gd name="f28" fmla="val 4569"/>
                <a:gd name="f29" fmla="val 5514"/>
                <a:gd name="f30" fmla="val 4545"/>
                <a:gd name="f31" fmla="val 5518"/>
                <a:gd name="f32" fmla="val 4521"/>
                <a:gd name="f33" fmla="val 5520"/>
                <a:gd name="f34" fmla="val 4498"/>
                <a:gd name="f35" fmla="val 4341"/>
                <a:gd name="f36" fmla="val 4210"/>
                <a:gd name="f37" fmla="val 5427"/>
                <a:gd name="f38" fmla="val 4128"/>
                <a:gd name="f39" fmla="val 3057"/>
                <a:gd name="f40" fmla="val 2710"/>
                <a:gd name="f41" fmla="val 2683"/>
                <a:gd name="f42" fmla="val 2535"/>
                <a:gd name="f43" fmla="val 2351"/>
                <a:gd name="f44" fmla="val 2325"/>
                <a:gd name="f45" fmla="val 2297"/>
                <a:gd name="f46" fmla="val 2269"/>
                <a:gd name="f47" fmla="val 2080"/>
                <a:gd name="f48" fmla="val 5451"/>
                <a:gd name="f49" fmla="val 2017"/>
                <a:gd name="f50" fmla="val 2049"/>
                <a:gd name="f51" fmla="val 2332"/>
                <a:gd name="f52" fmla="val 2175"/>
                <a:gd name="f53" fmla="val 4096"/>
                <a:gd name="f54" fmla="val 2206"/>
                <a:gd name="f55" fmla="val 2395"/>
                <a:gd name="f56" fmla="val 2553"/>
                <a:gd name="f57" fmla="val 3120"/>
                <a:gd name="f58" fmla="val 3151"/>
                <a:gd name="f59" fmla="val 3285"/>
                <a:gd name="f60" fmla="val 3435"/>
                <a:gd name="f61" fmla="val 1544"/>
                <a:gd name="f62" fmla="val 1"/>
                <a:gd name="f63" fmla="val 3434"/>
                <a:gd name="f64" fmla="val 5356"/>
                <a:gd name="f65" fmla="val 6900"/>
                <a:gd name="f66" fmla="val 4065"/>
                <a:gd name="f67" fmla="val 4632"/>
                <a:gd name="f68" fmla="val 6742"/>
                <a:gd name="f69" fmla="val 5168"/>
                <a:gd name="f70" fmla="val 6427"/>
                <a:gd name="f71" fmla="val 6365"/>
                <a:gd name="f72" fmla="val 6407"/>
                <a:gd name="f73" fmla="val 6910"/>
                <a:gd name="f74" fmla="val 6449"/>
                <a:gd name="f75" fmla="val 6917"/>
                <a:gd name="f76" fmla="val 6491"/>
                <a:gd name="f77" fmla="val 6575"/>
                <a:gd name="f78" fmla="val 6659"/>
                <a:gd name="f79" fmla="val 6889"/>
                <a:gd name="f80" fmla="val 6743"/>
                <a:gd name="f81" fmla="val 6805"/>
                <a:gd name="f82" fmla="val 6806"/>
                <a:gd name="f83" fmla="val 6869"/>
                <a:gd name="f84" fmla="val 6616"/>
                <a:gd name="f85" fmla="val 6459"/>
                <a:gd name="f86" fmla="val 5009"/>
                <a:gd name="f87" fmla="val 4001"/>
                <a:gd name="f88" fmla="val 3119"/>
                <a:gd name="f89" fmla="val 6774"/>
                <a:gd name="f90" fmla="val 2804"/>
                <a:gd name="f91" fmla="val 6711"/>
                <a:gd name="f92" fmla="val 2489"/>
                <a:gd name="f93" fmla="val 6617"/>
                <a:gd name="f94" fmla="val 2426"/>
                <a:gd name="f95" fmla="val 6428"/>
                <a:gd name="f96" fmla="val 2363"/>
                <a:gd name="f97" fmla="val 5389"/>
                <a:gd name="f98" fmla="val 2755"/>
                <a:gd name="f99" fmla="val 5256"/>
                <a:gd name="f100" fmla="val 2780"/>
                <a:gd name="f101" fmla="val 5125"/>
                <a:gd name="f102" fmla="val 4892"/>
                <a:gd name="f103" fmla="val 4667"/>
                <a:gd name="f104" fmla="val 2702"/>
                <a:gd name="f105" fmla="val 4506"/>
                <a:gd name="f106" fmla="val 2521"/>
                <a:gd name="f107" fmla="val 4222"/>
                <a:gd name="f108" fmla="val 1891"/>
                <a:gd name="f109" fmla="val 4159"/>
                <a:gd name="f110" fmla="val 1481"/>
                <a:gd name="f111" fmla="val 4443"/>
                <a:gd name="f112" fmla="val 221"/>
                <a:gd name="f113" fmla="val 189"/>
                <a:gd name="f114" fmla="val 4411"/>
                <a:gd name="f115" fmla="val 158"/>
                <a:gd name="f116" fmla="val 63"/>
                <a:gd name="f117" fmla="*/ f0 1 6868"/>
                <a:gd name="f118" fmla="*/ f1 1 6918"/>
                <a:gd name="f119" fmla="val f2"/>
                <a:gd name="f120" fmla="val f3"/>
                <a:gd name="f121" fmla="val f4"/>
                <a:gd name="f122" fmla="+- f121 0 f119"/>
                <a:gd name="f123" fmla="+- f120 0 f119"/>
                <a:gd name="f124" fmla="*/ f123 1 6868"/>
                <a:gd name="f125" fmla="*/ f122 1 6918"/>
                <a:gd name="f126" fmla="*/ f119 1 f124"/>
                <a:gd name="f127" fmla="*/ f120 1 f124"/>
                <a:gd name="f128" fmla="*/ f119 1 f125"/>
                <a:gd name="f129" fmla="*/ f121 1 f125"/>
                <a:gd name="f130" fmla="*/ f126 f117 1"/>
                <a:gd name="f131" fmla="*/ f127 f117 1"/>
                <a:gd name="f132" fmla="*/ f129 f118 1"/>
                <a:gd name="f133" fmla="*/ f128 f118 1"/>
              </a:gdLst>
              <a:ahLst/>
              <a:cxnLst>
                <a:cxn ang="3cd4">
                  <a:pos x="hc" y="t"/>
                </a:cxn>
                <a:cxn ang="0">
                  <a:pos x="r" y="vc"/>
                </a:cxn>
                <a:cxn ang="cd4">
                  <a:pos x="hc" y="b"/>
                </a:cxn>
                <a:cxn ang="cd2">
                  <a:pos x="l" y="vc"/>
                </a:cxn>
              </a:cxnLst>
              <a:rect l="f130" t="f133" r="f131" b="f132"/>
              <a:pathLst>
                <a:path w="6868" h="6918">
                  <a:moveTo>
                    <a:pt x="f5" y="f6"/>
                  </a:moveTo>
                  <a:cubicBezTo>
                    <a:pt x="f7" y="f6"/>
                    <a:pt x="f8" y="f9"/>
                    <a:pt x="f10" y="f11"/>
                  </a:cubicBezTo>
                  <a:lnTo>
                    <a:pt x="f12" y="f13"/>
                  </a:lnTo>
                  <a:lnTo>
                    <a:pt x="f14" y="f13"/>
                  </a:lnTo>
                  <a:cubicBezTo>
                    <a:pt x="f15" y="f13"/>
                    <a:pt x="f16" y="f17"/>
                    <a:pt x="f16" y="f18"/>
                  </a:cubicBezTo>
                  <a:cubicBezTo>
                    <a:pt x="f16" y="f19"/>
                    <a:pt x="f20" y="f21"/>
                    <a:pt x="f22" y="f21"/>
                  </a:cubicBezTo>
                  <a:lnTo>
                    <a:pt x="f23" y="f24"/>
                  </a:lnTo>
                  <a:cubicBezTo>
                    <a:pt x="f16" y="f25"/>
                    <a:pt x="f26" y="f27"/>
                    <a:pt x="f28" y="f29"/>
                  </a:cubicBezTo>
                  <a:cubicBezTo>
                    <a:pt x="f30" y="f31"/>
                    <a:pt x="f32" y="f33"/>
                    <a:pt x="f34" y="f33"/>
                  </a:cubicBezTo>
                  <a:cubicBezTo>
                    <a:pt x="f35" y="f33"/>
                    <a:pt x="f36" y="f37"/>
                    <a:pt x="f38" y="f25"/>
                  </a:cubicBezTo>
                  <a:lnTo>
                    <a:pt x="f10" y="f21"/>
                  </a:lnTo>
                  <a:lnTo>
                    <a:pt x="f39" y="f21"/>
                  </a:lnTo>
                  <a:lnTo>
                    <a:pt x="f40" y="f25"/>
                  </a:lnTo>
                  <a:cubicBezTo>
                    <a:pt x="f41" y="f37"/>
                    <a:pt x="f42" y="f33"/>
                    <a:pt x="f43" y="f33"/>
                  </a:cubicBezTo>
                  <a:cubicBezTo>
                    <a:pt x="f44" y="f33"/>
                    <a:pt x="f45" y="f31"/>
                    <a:pt x="f46" y="f29"/>
                  </a:cubicBezTo>
                  <a:cubicBezTo>
                    <a:pt x="f47" y="f48"/>
                    <a:pt x="f49" y="f25"/>
                    <a:pt x="f50" y="f24"/>
                  </a:cubicBezTo>
                  <a:lnTo>
                    <a:pt x="f51" y="f21"/>
                  </a:lnTo>
                  <a:cubicBezTo>
                    <a:pt x="f52" y="f53"/>
                    <a:pt x="f49" y="f19"/>
                    <a:pt x="f49" y="f18"/>
                  </a:cubicBezTo>
                  <a:cubicBezTo>
                    <a:pt x="f50" y="f17"/>
                    <a:pt x="f54" y="f13"/>
                    <a:pt x="f55" y="f13"/>
                  </a:cubicBezTo>
                  <a:lnTo>
                    <a:pt x="f56" y="f13"/>
                  </a:lnTo>
                  <a:lnTo>
                    <a:pt x="f57" y="f11"/>
                  </a:lnTo>
                  <a:cubicBezTo>
                    <a:pt x="f58" y="f9"/>
                    <a:pt x="f59" y="f6"/>
                    <a:pt x="f5" y="f6"/>
                  </a:cubicBezTo>
                  <a:close/>
                  <a:moveTo>
                    <a:pt x="f60" y="f2"/>
                  </a:moveTo>
                  <a:cubicBezTo>
                    <a:pt x="f61" y="f2"/>
                    <a:pt x="f62" y="f61"/>
                    <a:pt x="f62" y="f63"/>
                  </a:cubicBezTo>
                  <a:cubicBezTo>
                    <a:pt x="f62" y="f64"/>
                    <a:pt x="f61" y="f65"/>
                    <a:pt x="f60" y="f65"/>
                  </a:cubicBezTo>
                  <a:cubicBezTo>
                    <a:pt x="f66" y="f65"/>
                    <a:pt x="f67" y="f68"/>
                    <a:pt x="f69" y="f70"/>
                  </a:cubicBezTo>
                  <a:lnTo>
                    <a:pt x="f71" y="f65"/>
                  </a:lnTo>
                  <a:cubicBezTo>
                    <a:pt x="f72" y="f73"/>
                    <a:pt x="f74" y="f75"/>
                    <a:pt x="f76" y="f75"/>
                  </a:cubicBezTo>
                  <a:cubicBezTo>
                    <a:pt x="f77" y="f75"/>
                    <a:pt x="f78" y="f79"/>
                    <a:pt x="f80" y="f81"/>
                  </a:cubicBezTo>
                  <a:cubicBezTo>
                    <a:pt x="f82" y="f68"/>
                    <a:pt x="f83" y="f84"/>
                    <a:pt x="f83" y="f85"/>
                  </a:cubicBezTo>
                  <a:lnTo>
                    <a:pt x="f76" y="f86"/>
                  </a:lnTo>
                  <a:cubicBezTo>
                    <a:pt x="f80" y="f22"/>
                    <a:pt x="f83" y="f87"/>
                    <a:pt x="f83" y="f13"/>
                  </a:cubicBezTo>
                  <a:cubicBezTo>
                    <a:pt x="f83" y="f88"/>
                    <a:pt x="f89" y="f90"/>
                    <a:pt x="f91" y="f92"/>
                  </a:cubicBezTo>
                  <a:cubicBezTo>
                    <a:pt x="f93" y="f94"/>
                    <a:pt x="f76" y="f55"/>
                    <a:pt x="f95" y="f96"/>
                  </a:cubicBezTo>
                  <a:lnTo>
                    <a:pt x="f29" y="f40"/>
                  </a:lnTo>
                  <a:cubicBezTo>
                    <a:pt x="f97" y="f98"/>
                    <a:pt x="f99" y="f100"/>
                    <a:pt x="f101" y="f100"/>
                  </a:cubicBezTo>
                  <a:cubicBezTo>
                    <a:pt x="f102" y="f100"/>
                    <a:pt x="f103" y="f104"/>
                    <a:pt x="f105" y="f106"/>
                  </a:cubicBezTo>
                  <a:cubicBezTo>
                    <a:pt x="f107" y="f46"/>
                    <a:pt x="f53" y="f108"/>
                    <a:pt x="f109" y="f110"/>
                  </a:cubicBezTo>
                  <a:lnTo>
                    <a:pt x="f111" y="f112"/>
                  </a:lnTo>
                  <a:cubicBezTo>
                    <a:pt x="f111" y="f113"/>
                    <a:pt x="f111" y="f113"/>
                    <a:pt x="f114" y="f115"/>
                  </a:cubicBezTo>
                  <a:cubicBezTo>
                    <a:pt x="f53" y="f116"/>
                    <a:pt x="f10" y="f2"/>
                    <a:pt x="f60"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49" name="Google Shape;6969;p88">
              <a:extLst>
                <a:ext uri="{FF2B5EF4-FFF2-40B4-BE49-F238E27FC236}">
                  <a16:creationId xmlns:a16="http://schemas.microsoft.com/office/drawing/2014/main" id="{D26F1110-47A4-1BC3-D3A3-A2AACADC966A}"/>
                </a:ext>
              </a:extLst>
            </p:cNvPr>
            <p:cNvSpPr/>
            <p:nvPr/>
          </p:nvSpPr>
          <p:spPr>
            <a:xfrm>
              <a:off x="8497372" y="2665046"/>
              <a:ext cx="24551" cy="40507"/>
            </a:xfrm>
            <a:custGeom>
              <a:avLst/>
              <a:gdLst>
                <a:gd name="f0" fmla="val w"/>
                <a:gd name="f1" fmla="val h"/>
                <a:gd name="f2" fmla="val 0"/>
                <a:gd name="f3" fmla="val 631"/>
                <a:gd name="f4" fmla="val 1041"/>
                <a:gd name="f5" fmla="val 1"/>
                <a:gd name="f6" fmla="val 32"/>
                <a:gd name="f7" fmla="val 410"/>
                <a:gd name="f8" fmla="val 126"/>
                <a:gd name="f9" fmla="val 694"/>
                <a:gd name="f10" fmla="val 315"/>
                <a:gd name="f11" fmla="val 473"/>
                <a:gd name="f12" fmla="val 599"/>
                <a:gd name="f13" fmla="val 347"/>
                <a:gd name="f14" fmla="*/ f0 1 631"/>
                <a:gd name="f15" fmla="*/ f1 1 1041"/>
                <a:gd name="f16" fmla="val f2"/>
                <a:gd name="f17" fmla="val f3"/>
                <a:gd name="f18" fmla="val f4"/>
                <a:gd name="f19" fmla="+- f18 0 f16"/>
                <a:gd name="f20" fmla="+- f17 0 f16"/>
                <a:gd name="f21" fmla="*/ f20 1 631"/>
                <a:gd name="f22" fmla="*/ f19 1 1041"/>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631" h="1041">
                  <a:moveTo>
                    <a:pt x="f2" y="f5"/>
                  </a:moveTo>
                  <a:cubicBezTo>
                    <a:pt x="f6" y="f7"/>
                    <a:pt x="f8" y="f9"/>
                    <a:pt x="f10" y="f4"/>
                  </a:cubicBezTo>
                  <a:cubicBezTo>
                    <a:pt x="f11" y="f9"/>
                    <a:pt x="f12" y="f13"/>
                    <a:pt x="f3"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0" name="Google Shape;6970;p88">
              <a:extLst>
                <a:ext uri="{FF2B5EF4-FFF2-40B4-BE49-F238E27FC236}">
                  <a16:creationId xmlns:a16="http://schemas.microsoft.com/office/drawing/2014/main" id="{4C4C8A6D-3483-0145-7A82-F6D001E151AF}"/>
                </a:ext>
              </a:extLst>
            </p:cNvPr>
            <p:cNvSpPr/>
            <p:nvPr/>
          </p:nvSpPr>
          <p:spPr>
            <a:xfrm>
              <a:off x="8374751" y="2558381"/>
              <a:ext cx="268550" cy="268348"/>
            </a:xfrm>
            <a:custGeom>
              <a:avLst/>
              <a:gdLst>
                <a:gd name="f0" fmla="val w"/>
                <a:gd name="f1" fmla="val h"/>
                <a:gd name="f2" fmla="val 0"/>
                <a:gd name="f3" fmla="val 6901"/>
                <a:gd name="f4" fmla="val 6896"/>
                <a:gd name="f5" fmla="val 3435"/>
                <a:gd name="f6" fmla="val 1356"/>
                <a:gd name="f7" fmla="val 3624"/>
                <a:gd name="f8" fmla="val 3782"/>
                <a:gd name="f9" fmla="val 1513"/>
                <a:gd name="f10" fmla="val 1734"/>
                <a:gd name="f11" fmla="val 2080"/>
                <a:gd name="f12" fmla="val 4821"/>
                <a:gd name="f13" fmla="val 5010"/>
                <a:gd name="f14" fmla="val 5168"/>
                <a:gd name="f15" fmla="val 2238"/>
                <a:gd name="f16" fmla="val 2427"/>
                <a:gd name="f17" fmla="val 2616"/>
                <a:gd name="f18" fmla="val 2742"/>
                <a:gd name="f19" fmla="val 4412"/>
                <a:gd name="f20" fmla="val 4380"/>
                <a:gd name="f21" fmla="val 3341"/>
                <a:gd name="f22" fmla="val 4191"/>
                <a:gd name="f23" fmla="val 3876"/>
                <a:gd name="f24" fmla="val 3908"/>
                <a:gd name="f25" fmla="val 4443"/>
                <a:gd name="f26" fmla="val 4475"/>
                <a:gd name="f27" fmla="val 3939"/>
                <a:gd name="f28" fmla="val 4506"/>
                <a:gd name="f29" fmla="val 4349"/>
                <a:gd name="f30" fmla="val 4916"/>
                <a:gd name="f31" fmla="val 5042"/>
                <a:gd name="f32" fmla="val 5262"/>
                <a:gd name="f33" fmla="val 5388"/>
                <a:gd name="f34" fmla="val 4286"/>
                <a:gd name="f35" fmla="val 5451"/>
                <a:gd name="f36" fmla="val 5483"/>
                <a:gd name="f37" fmla="val 4101"/>
                <a:gd name="f38" fmla="val 4010"/>
                <a:gd name="f39" fmla="val 3923"/>
                <a:gd name="f40" fmla="val 3466"/>
                <a:gd name="f41" fmla="val 4979"/>
                <a:gd name="f42" fmla="val 4947"/>
                <a:gd name="f43" fmla="val 3403"/>
                <a:gd name="f44" fmla="val 2994"/>
                <a:gd name="f45" fmla="val 2931"/>
                <a:gd name="f46" fmla="val 2844"/>
                <a:gd name="f47" fmla="val 2758"/>
                <a:gd name="f48" fmla="val 2671"/>
                <a:gd name="f49" fmla="val 2584"/>
                <a:gd name="f50" fmla="val 2521"/>
                <a:gd name="f51" fmla="val 2395"/>
                <a:gd name="f52" fmla="val 2962"/>
                <a:gd name="f53" fmla="val 2679"/>
                <a:gd name="f54" fmla="val 2490"/>
                <a:gd name="f55" fmla="val 2458"/>
                <a:gd name="f56" fmla="val 2049"/>
                <a:gd name="f57" fmla="val 1860"/>
                <a:gd name="f58" fmla="val 1702"/>
                <a:gd name="f59" fmla="val 2206"/>
                <a:gd name="f60" fmla="val 3088"/>
                <a:gd name="f61" fmla="val 3246"/>
                <a:gd name="f62" fmla="val 1"/>
                <a:gd name="f63" fmla="val 1576"/>
                <a:gd name="f64" fmla="val 32"/>
                <a:gd name="f65" fmla="val 3467"/>
                <a:gd name="f66" fmla="val 3971"/>
                <a:gd name="f67" fmla="val 158"/>
                <a:gd name="f68" fmla="val 411"/>
                <a:gd name="f69" fmla="val 6459"/>
                <a:gd name="f70" fmla="val 6554"/>
                <a:gd name="f71" fmla="val 6680"/>
                <a:gd name="f72" fmla="val 6806"/>
                <a:gd name="f73" fmla="val 225"/>
                <a:gd name="f74" fmla="val 6851"/>
                <a:gd name="f75" fmla="val 324"/>
                <a:gd name="f76" fmla="val 6895"/>
                <a:gd name="f77" fmla="val 420"/>
                <a:gd name="f78" fmla="val 460"/>
                <a:gd name="f79" fmla="val 500"/>
                <a:gd name="f80" fmla="val 6887"/>
                <a:gd name="f81" fmla="val 537"/>
                <a:gd name="f82" fmla="val 6869"/>
                <a:gd name="f83" fmla="val 6396"/>
                <a:gd name="f84" fmla="val 2269"/>
                <a:gd name="f85" fmla="val 6712"/>
                <a:gd name="f86" fmla="val 2899"/>
                <a:gd name="f87" fmla="val 5357"/>
                <a:gd name="f88" fmla="val 5325"/>
                <a:gd name="f89" fmla="*/ f0 1 6901"/>
                <a:gd name="f90" fmla="*/ f1 1 6896"/>
                <a:gd name="f91" fmla="val f2"/>
                <a:gd name="f92" fmla="val f3"/>
                <a:gd name="f93" fmla="val f4"/>
                <a:gd name="f94" fmla="+- f93 0 f91"/>
                <a:gd name="f95" fmla="+- f92 0 f91"/>
                <a:gd name="f96" fmla="*/ f95 1 6901"/>
                <a:gd name="f97" fmla="*/ f94 1 6896"/>
                <a:gd name="f98" fmla="*/ f91 1 f96"/>
                <a:gd name="f99" fmla="*/ f92 1 f96"/>
                <a:gd name="f100" fmla="*/ f91 1 f97"/>
                <a:gd name="f101" fmla="*/ f93 1 f97"/>
                <a:gd name="f102" fmla="*/ f98 f89 1"/>
                <a:gd name="f103" fmla="*/ f99 f89 1"/>
                <a:gd name="f104" fmla="*/ f101 f90 1"/>
                <a:gd name="f105" fmla="*/ f100 f90 1"/>
              </a:gdLst>
              <a:ahLst/>
              <a:cxnLst>
                <a:cxn ang="3cd4">
                  <a:pos x="hc" y="t"/>
                </a:cxn>
                <a:cxn ang="0">
                  <a:pos x="r" y="vc"/>
                </a:cxn>
                <a:cxn ang="cd4">
                  <a:pos x="hc" y="b"/>
                </a:cxn>
                <a:cxn ang="cd2">
                  <a:pos x="l" y="vc"/>
                </a:cxn>
              </a:cxnLst>
              <a:rect l="f102" t="f105" r="f103" b="f104"/>
              <a:pathLst>
                <a:path w="6901" h="6896">
                  <a:moveTo>
                    <a:pt x="f5" y="f6"/>
                  </a:moveTo>
                  <a:cubicBezTo>
                    <a:pt x="f7" y="f6"/>
                    <a:pt x="f8" y="f9"/>
                    <a:pt x="f8" y="f10"/>
                  </a:cubicBezTo>
                  <a:lnTo>
                    <a:pt x="f8" y="f11"/>
                  </a:lnTo>
                  <a:lnTo>
                    <a:pt x="f12" y="f11"/>
                  </a:lnTo>
                  <a:cubicBezTo>
                    <a:pt x="f13" y="f11"/>
                    <a:pt x="f14" y="f15"/>
                    <a:pt x="f14" y="f16"/>
                  </a:cubicBezTo>
                  <a:cubicBezTo>
                    <a:pt x="f14" y="f17"/>
                    <a:pt x="f13" y="f18"/>
                    <a:pt x="f12" y="f18"/>
                  </a:cubicBezTo>
                  <a:lnTo>
                    <a:pt x="f19" y="f18"/>
                  </a:lnTo>
                  <a:cubicBezTo>
                    <a:pt x="f20" y="f21"/>
                    <a:pt x="f22" y="f23"/>
                    <a:pt x="f23" y="f19"/>
                  </a:cubicBezTo>
                  <a:cubicBezTo>
                    <a:pt x="f24" y="f25"/>
                    <a:pt x="f24" y="f26"/>
                    <a:pt x="f27" y="f28"/>
                  </a:cubicBezTo>
                  <a:lnTo>
                    <a:pt x="f29" y="f30"/>
                  </a:lnTo>
                  <a:cubicBezTo>
                    <a:pt x="f25" y="f31"/>
                    <a:pt x="f25" y="f32"/>
                    <a:pt x="f29" y="f33"/>
                  </a:cubicBezTo>
                  <a:cubicBezTo>
                    <a:pt x="f34" y="f35"/>
                    <a:pt x="f22" y="f36"/>
                    <a:pt x="f37" y="f36"/>
                  </a:cubicBezTo>
                  <a:cubicBezTo>
                    <a:pt x="f38" y="f36"/>
                    <a:pt x="f39" y="f35"/>
                    <a:pt x="f23" y="f33"/>
                  </a:cubicBezTo>
                  <a:lnTo>
                    <a:pt x="f40" y="f41"/>
                  </a:lnTo>
                  <a:lnTo>
                    <a:pt x="f5" y="f42"/>
                  </a:lnTo>
                  <a:lnTo>
                    <a:pt x="f43" y="f41"/>
                  </a:lnTo>
                  <a:lnTo>
                    <a:pt x="f44" y="f33"/>
                  </a:lnTo>
                  <a:cubicBezTo>
                    <a:pt x="f45" y="f35"/>
                    <a:pt x="f46" y="f36"/>
                    <a:pt x="f47" y="f36"/>
                  </a:cubicBezTo>
                  <a:cubicBezTo>
                    <a:pt x="f48" y="f36"/>
                    <a:pt x="f49" y="f35"/>
                    <a:pt x="f50" y="f33"/>
                  </a:cubicBezTo>
                  <a:cubicBezTo>
                    <a:pt x="f51" y="f32"/>
                    <a:pt x="f51" y="f31"/>
                    <a:pt x="f50" y="f30"/>
                  </a:cubicBezTo>
                  <a:lnTo>
                    <a:pt x="f45" y="f28"/>
                  </a:lnTo>
                  <a:cubicBezTo>
                    <a:pt x="f52" y="f26"/>
                    <a:pt x="f52" y="f25"/>
                    <a:pt x="f44" y="f19"/>
                  </a:cubicBezTo>
                  <a:cubicBezTo>
                    <a:pt x="f53" y="f27"/>
                    <a:pt x="f54" y="f21"/>
                    <a:pt x="f55" y="f18"/>
                  </a:cubicBezTo>
                  <a:lnTo>
                    <a:pt x="f56" y="f18"/>
                  </a:lnTo>
                  <a:cubicBezTo>
                    <a:pt x="f57" y="f18"/>
                    <a:pt x="f58" y="f49"/>
                    <a:pt x="f58" y="f51"/>
                  </a:cubicBezTo>
                  <a:cubicBezTo>
                    <a:pt x="f58" y="f59"/>
                    <a:pt x="f57" y="f56"/>
                    <a:pt x="f56" y="f56"/>
                  </a:cubicBezTo>
                  <a:lnTo>
                    <a:pt x="f60" y="f56"/>
                  </a:lnTo>
                  <a:lnTo>
                    <a:pt x="f60" y="f10"/>
                  </a:lnTo>
                  <a:cubicBezTo>
                    <a:pt x="f60" y="f9"/>
                    <a:pt x="f61" y="f6"/>
                    <a:pt x="f5" y="f6"/>
                  </a:cubicBezTo>
                  <a:close/>
                  <a:moveTo>
                    <a:pt x="f40" y="f62"/>
                  </a:moveTo>
                  <a:cubicBezTo>
                    <a:pt x="f63" y="f62"/>
                    <a:pt x="f64" y="f63"/>
                    <a:pt x="f64" y="f65"/>
                  </a:cubicBezTo>
                  <a:cubicBezTo>
                    <a:pt x="f64" y="f66"/>
                    <a:pt x="f67" y="f28"/>
                    <a:pt x="f68" y="f41"/>
                  </a:cubicBezTo>
                  <a:lnTo>
                    <a:pt x="f64" y="f69"/>
                  </a:lnTo>
                  <a:cubicBezTo>
                    <a:pt x="f62" y="f70"/>
                    <a:pt x="f64" y="f71"/>
                    <a:pt x="f67" y="f72"/>
                  </a:cubicBezTo>
                  <a:cubicBezTo>
                    <a:pt x="f73" y="f74"/>
                    <a:pt x="f75" y="f76"/>
                    <a:pt x="f77" y="f76"/>
                  </a:cubicBezTo>
                  <a:cubicBezTo>
                    <a:pt x="f78" y="f76"/>
                    <a:pt x="f79" y="f80"/>
                    <a:pt x="f81" y="f82"/>
                  </a:cubicBezTo>
                  <a:lnTo>
                    <a:pt x="f10" y="f83"/>
                  </a:lnTo>
                  <a:cubicBezTo>
                    <a:pt x="f84" y="f85"/>
                    <a:pt x="f86" y="f82"/>
                    <a:pt x="f40" y="f82"/>
                  </a:cubicBezTo>
                  <a:cubicBezTo>
                    <a:pt x="f87" y="f82"/>
                    <a:pt x="f3" y="f87"/>
                    <a:pt x="f3" y="f5"/>
                  </a:cubicBezTo>
                  <a:cubicBezTo>
                    <a:pt x="f3" y="f63"/>
                    <a:pt x="f88" y="f62"/>
                    <a:pt x="f40" y="f6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51" name="Google Shape;6760;p88">
            <a:extLst>
              <a:ext uri="{FF2B5EF4-FFF2-40B4-BE49-F238E27FC236}">
                <a16:creationId xmlns:a16="http://schemas.microsoft.com/office/drawing/2014/main" id="{C1FD6F4B-3716-ED43-F990-2EA62528D255}"/>
              </a:ext>
            </a:extLst>
          </p:cNvPr>
          <p:cNvGrpSpPr/>
          <p:nvPr/>
        </p:nvGrpSpPr>
        <p:grpSpPr>
          <a:xfrm>
            <a:off x="3152165" y="935257"/>
            <a:ext cx="374968" cy="450424"/>
            <a:chOff x="3152165" y="935257"/>
            <a:chExt cx="374968" cy="450424"/>
          </a:xfrm>
        </p:grpSpPr>
        <p:sp>
          <p:nvSpPr>
            <p:cNvPr id="52" name="Google Shape;6761;p88">
              <a:extLst>
                <a:ext uri="{FF2B5EF4-FFF2-40B4-BE49-F238E27FC236}">
                  <a16:creationId xmlns:a16="http://schemas.microsoft.com/office/drawing/2014/main" id="{5CC1B636-02CF-562D-1BAB-322503FB7AFE}"/>
                </a:ext>
              </a:extLst>
            </p:cNvPr>
            <p:cNvSpPr/>
            <p:nvPr/>
          </p:nvSpPr>
          <p:spPr>
            <a:xfrm>
              <a:off x="3152165" y="935257"/>
              <a:ext cx="79168" cy="312880"/>
            </a:xfrm>
            <a:custGeom>
              <a:avLst/>
              <a:gdLst>
                <a:gd name="f0" fmla="val w"/>
                <a:gd name="f1" fmla="val h"/>
                <a:gd name="f2" fmla="val 0"/>
                <a:gd name="f3" fmla="val 2049"/>
                <a:gd name="f4" fmla="val 8097"/>
                <a:gd name="f5" fmla="val 1702"/>
                <a:gd name="f6" fmla="val 757"/>
                <a:gd name="f7" fmla="val 1"/>
                <a:gd name="f8" fmla="val 788"/>
                <a:gd name="f9" fmla="val 1733"/>
                <a:gd name="f10" fmla="val 348"/>
                <a:gd name="f11" fmla="val 7782"/>
                <a:gd name="f12" fmla="val 820"/>
                <a:gd name="f13" fmla="val 7562"/>
                <a:gd name="f14" fmla="val 1387"/>
                <a:gd name="f15" fmla="*/ f0 1 2049"/>
                <a:gd name="f16" fmla="*/ f1 1 8097"/>
                <a:gd name="f17" fmla="val f2"/>
                <a:gd name="f18" fmla="val f3"/>
                <a:gd name="f19" fmla="val f4"/>
                <a:gd name="f20" fmla="+- f19 0 f17"/>
                <a:gd name="f21" fmla="+- f18 0 f17"/>
                <a:gd name="f22" fmla="*/ f21 1 2049"/>
                <a:gd name="f23" fmla="*/ f20 1 8097"/>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2049" h="8097">
                  <a:moveTo>
                    <a:pt x="f5" y="f2"/>
                  </a:moveTo>
                  <a:cubicBezTo>
                    <a:pt x="f6" y="f2"/>
                    <a:pt x="f7" y="f8"/>
                    <a:pt x="f7" y="f9"/>
                  </a:cubicBezTo>
                  <a:lnTo>
                    <a:pt x="f7" y="f4"/>
                  </a:lnTo>
                  <a:cubicBezTo>
                    <a:pt x="f10" y="f11"/>
                    <a:pt x="f12" y="f13"/>
                    <a:pt x="f14" y="f13"/>
                  </a:cubicBezTo>
                  <a:lnTo>
                    <a:pt x="f3" y="f13"/>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3" name="Google Shape;6762;p88">
              <a:extLst>
                <a:ext uri="{FF2B5EF4-FFF2-40B4-BE49-F238E27FC236}">
                  <a16:creationId xmlns:a16="http://schemas.microsoft.com/office/drawing/2014/main" id="{5F4AA8D8-F9A5-D1A2-092F-B37768ABB805}"/>
                </a:ext>
              </a:extLst>
            </p:cNvPr>
            <p:cNvSpPr/>
            <p:nvPr/>
          </p:nvSpPr>
          <p:spPr>
            <a:xfrm>
              <a:off x="3152165" y="1252965"/>
              <a:ext cx="374968" cy="105942"/>
            </a:xfrm>
            <a:custGeom>
              <a:avLst/>
              <a:gdLst>
                <a:gd name="f0" fmla="val w"/>
                <a:gd name="f1" fmla="val h"/>
                <a:gd name="f2" fmla="val 0"/>
                <a:gd name="f3" fmla="val 9705"/>
                <a:gd name="f4" fmla="val 2742"/>
                <a:gd name="f5" fmla="val 1387"/>
                <a:gd name="f6" fmla="val 631"/>
                <a:gd name="f7" fmla="val 1"/>
                <a:gd name="f8" fmla="val 630"/>
                <a:gd name="f9" fmla="val 1386"/>
                <a:gd name="f10" fmla="val 2111"/>
                <a:gd name="f11" fmla="val 600"/>
                <a:gd name="f12" fmla="val 2741"/>
                <a:gd name="f13" fmla="val 1356"/>
                <a:gd name="f14" fmla="val 4758"/>
                <a:gd name="f15" fmla="val 1733"/>
                <a:gd name="f16" fmla="val 1702"/>
                <a:gd name="f17" fmla="val 1513"/>
                <a:gd name="f18" fmla="val 1575"/>
                <a:gd name="f19" fmla="val 1355"/>
                <a:gd name="f20" fmla="val 1166"/>
                <a:gd name="f21" fmla="val 1008"/>
                <a:gd name="f22" fmla="val 9232"/>
                <a:gd name="f23" fmla="val 9263"/>
                <a:gd name="f24" fmla="val 851"/>
                <a:gd name="f25" fmla="val 9326"/>
                <a:gd name="f26" fmla="val 662"/>
                <a:gd name="f27" fmla="val 9452"/>
                <a:gd name="f28" fmla="val 536"/>
                <a:gd name="f29" fmla="val 9704"/>
                <a:gd name="f30" fmla="val 221"/>
                <a:gd name="f31" fmla="val 9484"/>
                <a:gd name="f32" fmla="*/ f0 1 9705"/>
                <a:gd name="f33" fmla="*/ f1 1 2742"/>
                <a:gd name="f34" fmla="val f2"/>
                <a:gd name="f35" fmla="val f3"/>
                <a:gd name="f36" fmla="val f4"/>
                <a:gd name="f37" fmla="+- f36 0 f34"/>
                <a:gd name="f38" fmla="+- f35 0 f34"/>
                <a:gd name="f39" fmla="*/ f38 1 9705"/>
                <a:gd name="f40" fmla="*/ f37 1 2742"/>
                <a:gd name="f41" fmla="*/ f34 1 f39"/>
                <a:gd name="f42" fmla="*/ f35 1 f39"/>
                <a:gd name="f43" fmla="*/ f34 1 f40"/>
                <a:gd name="f44" fmla="*/ f36 1 f40"/>
                <a:gd name="f45" fmla="*/ f41 f32 1"/>
                <a:gd name="f46" fmla="*/ f42 f32 1"/>
                <a:gd name="f47" fmla="*/ f44 f33 1"/>
                <a:gd name="f48" fmla="*/ f43 f33 1"/>
              </a:gdLst>
              <a:ahLst/>
              <a:cxnLst>
                <a:cxn ang="3cd4">
                  <a:pos x="hc" y="t"/>
                </a:cxn>
                <a:cxn ang="0">
                  <a:pos x="r" y="vc"/>
                </a:cxn>
                <a:cxn ang="cd4">
                  <a:pos x="hc" y="b"/>
                </a:cxn>
                <a:cxn ang="cd2">
                  <a:pos x="l" y="vc"/>
                </a:cxn>
              </a:cxnLst>
              <a:rect l="f45" t="f48" r="f46" b="f47"/>
              <a:pathLst>
                <a:path w="9705" h="2742">
                  <a:moveTo>
                    <a:pt x="f5" y="f2"/>
                  </a:moveTo>
                  <a:cubicBezTo>
                    <a:pt x="f6" y="f2"/>
                    <a:pt x="f7" y="f8"/>
                    <a:pt x="f7" y="f9"/>
                  </a:cubicBezTo>
                  <a:cubicBezTo>
                    <a:pt x="f7" y="f10"/>
                    <a:pt x="f11" y="f12"/>
                    <a:pt x="f13" y="f12"/>
                  </a:cubicBezTo>
                  <a:lnTo>
                    <a:pt x="f14" y="f12"/>
                  </a:lnTo>
                  <a:lnTo>
                    <a:pt x="f14" y="f15"/>
                  </a:lnTo>
                  <a:lnTo>
                    <a:pt x="f16" y="f15"/>
                  </a:lnTo>
                  <a:cubicBezTo>
                    <a:pt x="f17" y="f15"/>
                    <a:pt x="f13" y="f18"/>
                    <a:pt x="f13" y="f19"/>
                  </a:cubicBezTo>
                  <a:cubicBezTo>
                    <a:pt x="f13" y="f20"/>
                    <a:pt x="f17" y="f21"/>
                    <a:pt x="f16" y="f21"/>
                  </a:cubicBezTo>
                  <a:lnTo>
                    <a:pt x="f22" y="f21"/>
                  </a:lnTo>
                  <a:cubicBezTo>
                    <a:pt x="f23" y="f24"/>
                    <a:pt x="f25" y="f26"/>
                    <a:pt x="f27" y="f28"/>
                  </a:cubicBezTo>
                  <a:cubicBezTo>
                    <a:pt x="f29" y="f30"/>
                    <a:pt x="f31" y="f2"/>
                    <a:pt x="f2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4" name="Google Shape;6763;p88">
              <a:extLst>
                <a:ext uri="{FF2B5EF4-FFF2-40B4-BE49-F238E27FC236}">
                  <a16:creationId xmlns:a16="http://schemas.microsoft.com/office/drawing/2014/main" id="{8412003D-0367-ED9B-82B2-CDEFF2470F9C}"/>
                </a:ext>
              </a:extLst>
            </p:cNvPr>
            <p:cNvSpPr/>
            <p:nvPr/>
          </p:nvSpPr>
          <p:spPr>
            <a:xfrm>
              <a:off x="3441902" y="1319881"/>
              <a:ext cx="85231" cy="39026"/>
            </a:xfrm>
            <a:custGeom>
              <a:avLst/>
              <a:gdLst>
                <a:gd name="f0" fmla="val w"/>
                <a:gd name="f1" fmla="val h"/>
                <a:gd name="f2" fmla="val 0"/>
                <a:gd name="f3" fmla="val 2206"/>
                <a:gd name="f4" fmla="val 1010"/>
                <a:gd name="f5" fmla="val 1"/>
                <a:gd name="f6" fmla="val 1009"/>
                <a:gd name="f7" fmla="val 1670"/>
                <a:gd name="f8" fmla="val 1953"/>
                <a:gd name="f9" fmla="val 2205"/>
                <a:gd name="f10" fmla="val 788"/>
                <a:gd name="f11" fmla="val 505"/>
                <a:gd name="f12" fmla="val 1827"/>
                <a:gd name="f13" fmla="val 347"/>
                <a:gd name="f14" fmla="val 1764"/>
                <a:gd name="f15" fmla="val 190"/>
                <a:gd name="f16" fmla="*/ f0 1 2206"/>
                <a:gd name="f17" fmla="*/ f1 1 1010"/>
                <a:gd name="f18" fmla="val f2"/>
                <a:gd name="f19" fmla="val f3"/>
                <a:gd name="f20" fmla="val f4"/>
                <a:gd name="f21" fmla="+- f20 0 f18"/>
                <a:gd name="f22" fmla="+- f19 0 f18"/>
                <a:gd name="f23" fmla="*/ f22 1 2206"/>
                <a:gd name="f24" fmla="*/ f21 1 1010"/>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2206" h="1010">
                  <a:moveTo>
                    <a:pt x="f2" y="f5"/>
                  </a:moveTo>
                  <a:lnTo>
                    <a:pt x="f2" y="f6"/>
                  </a:lnTo>
                  <a:lnTo>
                    <a:pt x="f7" y="f6"/>
                  </a:lnTo>
                  <a:cubicBezTo>
                    <a:pt x="f8" y="f6"/>
                    <a:pt x="f9" y="f10"/>
                    <a:pt x="f8" y="f11"/>
                  </a:cubicBezTo>
                  <a:cubicBezTo>
                    <a:pt x="f12" y="f13"/>
                    <a:pt x="f14" y="f15"/>
                    <a:pt x="f7"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5" name="Google Shape;6764;p88">
              <a:extLst>
                <a:ext uri="{FF2B5EF4-FFF2-40B4-BE49-F238E27FC236}">
                  <a16:creationId xmlns:a16="http://schemas.microsoft.com/office/drawing/2014/main" id="{71F2599A-8D3F-6BAE-95F6-CB7D54B742D4}"/>
                </a:ext>
              </a:extLst>
            </p:cNvPr>
            <p:cNvSpPr/>
            <p:nvPr/>
          </p:nvSpPr>
          <p:spPr>
            <a:xfrm>
              <a:off x="3323825" y="1094710"/>
              <a:ext cx="130283" cy="53592"/>
            </a:xfrm>
            <a:custGeom>
              <a:avLst/>
              <a:gdLst>
                <a:gd name="f0" fmla="val w"/>
                <a:gd name="f1" fmla="val h"/>
                <a:gd name="f2" fmla="val 0"/>
                <a:gd name="f3" fmla="val 3372"/>
                <a:gd name="f4" fmla="val 1387"/>
                <a:gd name="f5" fmla="val 1701"/>
                <a:gd name="f6" fmla="val 882"/>
                <a:gd name="f7" fmla="val 221"/>
                <a:gd name="f8" fmla="val 599"/>
                <a:gd name="f9" fmla="val 3371"/>
                <a:gd name="f10" fmla="val 3214"/>
                <a:gd name="f11" fmla="val 2521"/>
                <a:gd name="f12" fmla="*/ f0 1 3372"/>
                <a:gd name="f13" fmla="*/ f1 1 1387"/>
                <a:gd name="f14" fmla="val f2"/>
                <a:gd name="f15" fmla="val f3"/>
                <a:gd name="f16" fmla="val f4"/>
                <a:gd name="f17" fmla="+- f16 0 f14"/>
                <a:gd name="f18" fmla="+- f15 0 f14"/>
                <a:gd name="f19" fmla="*/ f18 1 3372"/>
                <a:gd name="f20" fmla="*/ f17 1 1387"/>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3372" h="1387">
                  <a:moveTo>
                    <a:pt x="f5" y="f2"/>
                  </a:moveTo>
                  <a:cubicBezTo>
                    <a:pt x="f6" y="f2"/>
                    <a:pt x="f7" y="f8"/>
                    <a:pt x="f2" y="f4"/>
                  </a:cubicBezTo>
                  <a:lnTo>
                    <a:pt x="f9" y="f4"/>
                  </a:lnTo>
                  <a:cubicBezTo>
                    <a:pt x="f10" y="f8"/>
                    <a:pt x="f1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6" name="Google Shape;6765;p88">
              <a:extLst>
                <a:ext uri="{FF2B5EF4-FFF2-40B4-BE49-F238E27FC236}">
                  <a16:creationId xmlns:a16="http://schemas.microsoft.com/office/drawing/2014/main" id="{256B69C2-6986-E987-B13F-472876E28D46}"/>
                </a:ext>
              </a:extLst>
            </p:cNvPr>
            <p:cNvSpPr/>
            <p:nvPr/>
          </p:nvSpPr>
          <p:spPr>
            <a:xfrm>
              <a:off x="3363967" y="1015578"/>
              <a:ext cx="51151" cy="51151"/>
            </a:xfrm>
            <a:custGeom>
              <a:avLst/>
              <a:gdLst>
                <a:gd name="f0" fmla="val w"/>
                <a:gd name="f1" fmla="val h"/>
                <a:gd name="f2" fmla="val 0"/>
                <a:gd name="f3" fmla="val 1324"/>
                <a:gd name="f4" fmla="val 662"/>
                <a:gd name="f5" fmla="val 1"/>
                <a:gd name="f6" fmla="val 316"/>
                <a:gd name="f7" fmla="val 284"/>
                <a:gd name="f8" fmla="val 1040"/>
                <a:gd name="f9" fmla="*/ f0 1 1324"/>
                <a:gd name="f10" fmla="*/ f1 1 1324"/>
                <a:gd name="f11" fmla="val f2"/>
                <a:gd name="f12" fmla="val f3"/>
                <a:gd name="f13" fmla="+- f12 0 f11"/>
                <a:gd name="f14" fmla="*/ f13 1 1324"/>
                <a:gd name="f15" fmla="*/ f11 1 f14"/>
                <a:gd name="f16" fmla="*/ f12 1 f14"/>
                <a:gd name="f17" fmla="*/ f15 f9 1"/>
                <a:gd name="f18" fmla="*/ f16 f9 1"/>
                <a:gd name="f19" fmla="*/ f16 f10 1"/>
                <a:gd name="f20" fmla="*/ f15 f10 1"/>
              </a:gdLst>
              <a:ahLst/>
              <a:cxnLst>
                <a:cxn ang="3cd4">
                  <a:pos x="hc" y="t"/>
                </a:cxn>
                <a:cxn ang="0">
                  <a:pos x="r" y="vc"/>
                </a:cxn>
                <a:cxn ang="cd4">
                  <a:pos x="hc" y="b"/>
                </a:cxn>
                <a:cxn ang="cd2">
                  <a:pos x="l" y="vc"/>
                </a:cxn>
              </a:cxnLst>
              <a:rect l="f17" t="f20" r="f18" b="f19"/>
              <a:pathLst>
                <a:path w="1324" h="1324">
                  <a:moveTo>
                    <a:pt x="f4" y="f5"/>
                  </a:moveTo>
                  <a:cubicBezTo>
                    <a:pt x="f6" y="f5"/>
                    <a:pt x="f5" y="f7"/>
                    <a:pt x="f5" y="f4"/>
                  </a:cubicBezTo>
                  <a:cubicBezTo>
                    <a:pt x="f5" y="f8"/>
                    <a:pt x="f6" y="f3"/>
                    <a:pt x="f4" y="f3"/>
                  </a:cubicBezTo>
                  <a:cubicBezTo>
                    <a:pt x="f8" y="f3"/>
                    <a:pt x="f3" y="f8"/>
                    <a:pt x="f3" y="f4"/>
                  </a:cubicBezTo>
                  <a:cubicBezTo>
                    <a:pt x="f3" y="f7"/>
                    <a:pt x="f8" y="f5"/>
                    <a:pt x="f4"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7" name="Google Shape;6766;p88">
              <a:extLst>
                <a:ext uri="{FF2B5EF4-FFF2-40B4-BE49-F238E27FC236}">
                  <a16:creationId xmlns:a16="http://schemas.microsoft.com/office/drawing/2014/main" id="{384703D9-F928-9AA4-13F7-A5058396B57F}"/>
                </a:ext>
              </a:extLst>
            </p:cNvPr>
            <p:cNvSpPr/>
            <p:nvPr/>
          </p:nvSpPr>
          <p:spPr>
            <a:xfrm>
              <a:off x="3256873" y="935257"/>
              <a:ext cx="265395" cy="292169"/>
            </a:xfrm>
            <a:custGeom>
              <a:avLst/>
              <a:gdLst>
                <a:gd name="f0" fmla="val w"/>
                <a:gd name="f1" fmla="val h"/>
                <a:gd name="f2" fmla="val 0"/>
                <a:gd name="f3" fmla="val 6868"/>
                <a:gd name="f4" fmla="val 7562"/>
                <a:gd name="f5" fmla="val 3434"/>
                <a:gd name="f6" fmla="val 1355"/>
                <a:gd name="f7" fmla="val 4191"/>
                <a:gd name="f8" fmla="val 4821"/>
                <a:gd name="f9" fmla="val 1985"/>
                <a:gd name="f10" fmla="val 2741"/>
                <a:gd name="f11" fmla="val 3088"/>
                <a:gd name="f12" fmla="val 4663"/>
                <a:gd name="f13" fmla="val 3403"/>
                <a:gd name="f14" fmla="val 4474"/>
                <a:gd name="f15" fmla="val 3655"/>
                <a:gd name="f16" fmla="val 5293"/>
                <a:gd name="f17" fmla="val 4033"/>
                <a:gd name="f18" fmla="val 5829"/>
                <a:gd name="f19" fmla="val 4852"/>
                <a:gd name="f20" fmla="val 6018"/>
                <a:gd name="f21" fmla="val 5671"/>
                <a:gd name="f22" fmla="val 6175"/>
                <a:gd name="f23" fmla="val 5482"/>
                <a:gd name="f24" fmla="val 1387"/>
                <a:gd name="f25" fmla="val 1198"/>
                <a:gd name="f26" fmla="val 1040"/>
                <a:gd name="f27" fmla="val 1576"/>
                <a:gd name="f28" fmla="val 2426"/>
                <a:gd name="f29" fmla="val 2174"/>
                <a:gd name="f30" fmla="val 2048"/>
                <a:gd name="f31" fmla="val 2678"/>
                <a:gd name="f32" fmla="val 1009"/>
                <a:gd name="f33" fmla="val 473"/>
                <a:gd name="f34" fmla="val 6396"/>
                <a:gd name="f35" fmla="*/ f0 1 6868"/>
                <a:gd name="f36" fmla="*/ f1 1 7562"/>
                <a:gd name="f37" fmla="val f2"/>
                <a:gd name="f38" fmla="val f3"/>
                <a:gd name="f39" fmla="val f4"/>
                <a:gd name="f40" fmla="+- f39 0 f37"/>
                <a:gd name="f41" fmla="+- f38 0 f37"/>
                <a:gd name="f42" fmla="*/ f41 1 6868"/>
                <a:gd name="f43" fmla="*/ f40 1 7562"/>
                <a:gd name="f44" fmla="*/ f37 1 f42"/>
                <a:gd name="f45" fmla="*/ f38 1 f42"/>
                <a:gd name="f46" fmla="*/ f37 1 f43"/>
                <a:gd name="f47" fmla="*/ f39 1 f43"/>
                <a:gd name="f48" fmla="*/ f44 f35 1"/>
                <a:gd name="f49" fmla="*/ f45 f35 1"/>
                <a:gd name="f50" fmla="*/ f47 f36 1"/>
                <a:gd name="f51" fmla="*/ f46 f36 1"/>
              </a:gdLst>
              <a:ahLst/>
              <a:cxnLst>
                <a:cxn ang="3cd4">
                  <a:pos x="hc" y="t"/>
                </a:cxn>
                <a:cxn ang="0">
                  <a:pos x="r" y="vc"/>
                </a:cxn>
                <a:cxn ang="cd4">
                  <a:pos x="hc" y="b"/>
                </a:cxn>
                <a:cxn ang="cd2">
                  <a:pos x="l" y="vc"/>
                </a:cxn>
              </a:cxnLst>
              <a:rect l="f48" t="f51" r="f49" b="f50"/>
              <a:pathLst>
                <a:path w="6868" h="7562">
                  <a:moveTo>
                    <a:pt x="f5" y="f6"/>
                  </a:moveTo>
                  <a:cubicBezTo>
                    <a:pt x="f7" y="f6"/>
                    <a:pt x="f8" y="f9"/>
                    <a:pt x="f8" y="f10"/>
                  </a:cubicBezTo>
                  <a:cubicBezTo>
                    <a:pt x="f8" y="f11"/>
                    <a:pt x="f12" y="f13"/>
                    <a:pt x="f14" y="f15"/>
                  </a:cubicBezTo>
                  <a:cubicBezTo>
                    <a:pt x="f16" y="f17"/>
                    <a:pt x="f18" y="f19"/>
                    <a:pt x="f18" y="f18"/>
                  </a:cubicBezTo>
                  <a:cubicBezTo>
                    <a:pt x="f18" y="f20"/>
                    <a:pt x="f21" y="f22"/>
                    <a:pt x="f23" y="f22"/>
                  </a:cubicBezTo>
                  <a:lnTo>
                    <a:pt x="f24" y="f22"/>
                  </a:lnTo>
                  <a:cubicBezTo>
                    <a:pt x="f25" y="f22"/>
                    <a:pt x="f26" y="f20"/>
                    <a:pt x="f26" y="f18"/>
                  </a:cubicBezTo>
                  <a:cubicBezTo>
                    <a:pt x="f26" y="f19"/>
                    <a:pt x="f27" y="f17"/>
                    <a:pt x="f28" y="f15"/>
                  </a:cubicBezTo>
                  <a:cubicBezTo>
                    <a:pt x="f29" y="f13"/>
                    <a:pt x="f30" y="f11"/>
                    <a:pt x="f30" y="f10"/>
                  </a:cubicBezTo>
                  <a:cubicBezTo>
                    <a:pt x="f30" y="f9"/>
                    <a:pt x="f31" y="f6"/>
                    <a:pt x="f5" y="f6"/>
                  </a:cubicBezTo>
                  <a:close/>
                  <a:moveTo>
                    <a:pt x="f2" y="f2"/>
                  </a:moveTo>
                  <a:lnTo>
                    <a:pt x="f2" y="f4"/>
                  </a:lnTo>
                  <a:lnTo>
                    <a:pt x="f3" y="f4"/>
                  </a:lnTo>
                  <a:lnTo>
                    <a:pt x="f3" y="f32"/>
                  </a:lnTo>
                  <a:cubicBezTo>
                    <a:pt x="f3" y="f33"/>
                    <a:pt x="f34" y="f2"/>
                    <a:pt x="f18"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58" name="Google Shape;6767;p88">
              <a:extLst>
                <a:ext uri="{FF2B5EF4-FFF2-40B4-BE49-F238E27FC236}">
                  <a16:creationId xmlns:a16="http://schemas.microsoft.com/office/drawing/2014/main" id="{D88F5E08-AB49-53E4-0AA8-681CCC534412}"/>
                </a:ext>
              </a:extLst>
            </p:cNvPr>
            <p:cNvSpPr/>
            <p:nvPr/>
          </p:nvSpPr>
          <p:spPr>
            <a:xfrm>
              <a:off x="3363967" y="1319881"/>
              <a:ext cx="53592" cy="65800"/>
            </a:xfrm>
            <a:custGeom>
              <a:avLst/>
              <a:gdLst>
                <a:gd name="f0" fmla="val w"/>
                <a:gd name="f1" fmla="val h"/>
                <a:gd name="f2" fmla="val 0"/>
                <a:gd name="f3" fmla="val 1387"/>
                <a:gd name="f4" fmla="val 1703"/>
                <a:gd name="f5" fmla="val 1"/>
                <a:gd name="f6" fmla="val 1702"/>
                <a:gd name="f7" fmla="val 505"/>
                <a:gd name="f8" fmla="val 536"/>
                <a:gd name="f9" fmla="val 1324"/>
                <a:gd name="f10" fmla="val 631"/>
                <a:gd name="f11" fmla="val 694"/>
                <a:gd name="f12" fmla="val 711"/>
                <a:gd name="f13" fmla="val 1316"/>
                <a:gd name="f14" fmla="val 725"/>
                <a:gd name="f15" fmla="val 1312"/>
                <a:gd name="f16" fmla="val 739"/>
                <a:gd name="f17" fmla="val 776"/>
                <a:gd name="f18" fmla="val 805"/>
                <a:gd name="f19" fmla="val 1341"/>
                <a:gd name="f20" fmla="val 851"/>
                <a:gd name="f21" fmla="*/ f0 1 1387"/>
                <a:gd name="f22" fmla="*/ f1 1 1703"/>
                <a:gd name="f23" fmla="val f2"/>
                <a:gd name="f24" fmla="val f3"/>
                <a:gd name="f25" fmla="val f4"/>
                <a:gd name="f26" fmla="+- f25 0 f23"/>
                <a:gd name="f27" fmla="+- f24 0 f23"/>
                <a:gd name="f28" fmla="*/ f27 1 1387"/>
                <a:gd name="f29" fmla="*/ f26 1 1703"/>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1387" h="1703">
                  <a:moveTo>
                    <a:pt x="f5" y="f5"/>
                  </a:moveTo>
                  <a:lnTo>
                    <a:pt x="f5" y="f6"/>
                  </a:lnTo>
                  <a:lnTo>
                    <a:pt x="f7" y="f3"/>
                  </a:lnTo>
                  <a:cubicBezTo>
                    <a:pt x="f8" y="f9"/>
                    <a:pt x="f10" y="f9"/>
                    <a:pt x="f11" y="f9"/>
                  </a:cubicBezTo>
                  <a:cubicBezTo>
                    <a:pt x="f12" y="f13"/>
                    <a:pt x="f14" y="f15"/>
                    <a:pt x="f16" y="f15"/>
                  </a:cubicBezTo>
                  <a:cubicBezTo>
                    <a:pt x="f17" y="f15"/>
                    <a:pt x="f18" y="f19"/>
                    <a:pt x="f20" y="f3"/>
                  </a:cubicBezTo>
                  <a:lnTo>
                    <a:pt x="f3" y="f6"/>
                  </a:lnTo>
                  <a:lnTo>
                    <a:pt x="f3" y="f5"/>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59" name="Google Shape;6777;p88">
            <a:extLst>
              <a:ext uri="{FF2B5EF4-FFF2-40B4-BE49-F238E27FC236}">
                <a16:creationId xmlns:a16="http://schemas.microsoft.com/office/drawing/2014/main" id="{3206022D-67EB-62EE-1B21-9CA2E8A271BE}"/>
              </a:ext>
            </a:extLst>
          </p:cNvPr>
          <p:cNvGrpSpPr/>
          <p:nvPr/>
        </p:nvGrpSpPr>
        <p:grpSpPr>
          <a:xfrm>
            <a:off x="6127723" y="908465"/>
            <a:ext cx="450415" cy="450423"/>
            <a:chOff x="6127723" y="908465"/>
            <a:chExt cx="450415" cy="450423"/>
          </a:xfrm>
        </p:grpSpPr>
        <p:sp>
          <p:nvSpPr>
            <p:cNvPr id="60" name="Google Shape;6778;p88">
              <a:extLst>
                <a:ext uri="{FF2B5EF4-FFF2-40B4-BE49-F238E27FC236}">
                  <a16:creationId xmlns:a16="http://schemas.microsoft.com/office/drawing/2014/main" id="{5CC77CF4-97B1-1E95-7E7C-AFA9FE656F07}"/>
                </a:ext>
              </a:extLst>
            </p:cNvPr>
            <p:cNvSpPr/>
            <p:nvPr/>
          </p:nvSpPr>
          <p:spPr>
            <a:xfrm>
              <a:off x="6361435" y="1042379"/>
              <a:ext cx="198470" cy="76690"/>
            </a:xfrm>
            <a:custGeom>
              <a:avLst/>
              <a:gdLst>
                <a:gd name="f0" fmla="val w"/>
                <a:gd name="f1" fmla="val h"/>
                <a:gd name="f2" fmla="val 0"/>
                <a:gd name="f3" fmla="val 5137"/>
                <a:gd name="f4" fmla="val 1985"/>
                <a:gd name="f5" fmla="val 473"/>
                <a:gd name="f6" fmla="val 316"/>
                <a:gd name="f7" fmla="val 158"/>
                <a:gd name="f8" fmla="val 32"/>
                <a:gd name="f9" fmla="val 1"/>
                <a:gd name="f10" fmla="val 126"/>
                <a:gd name="f11" fmla="val 2521"/>
                <a:gd name="f12" fmla="val 5136"/>
                <a:gd name="f13" fmla="val 4979"/>
                <a:gd name="f14" fmla="val 4790"/>
                <a:gd name="f15" fmla="val 4569"/>
                <a:gd name="f16" fmla="*/ f0 1 5137"/>
                <a:gd name="f17" fmla="*/ f1 1 1985"/>
                <a:gd name="f18" fmla="val f2"/>
                <a:gd name="f19" fmla="val f3"/>
                <a:gd name="f20" fmla="val f4"/>
                <a:gd name="f21" fmla="+- f20 0 f18"/>
                <a:gd name="f22" fmla="+- f19 0 f18"/>
                <a:gd name="f23" fmla="*/ f22 1 5137"/>
                <a:gd name="f24" fmla="*/ f21 1 1985"/>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5137" h="1985">
                  <a:moveTo>
                    <a:pt x="f5" y="f2"/>
                  </a:moveTo>
                  <a:cubicBezTo>
                    <a:pt x="f6" y="f2"/>
                    <a:pt x="f7" y="f8"/>
                    <a:pt x="f9" y="f10"/>
                  </a:cubicBezTo>
                  <a:lnTo>
                    <a:pt x="f11" y="f4"/>
                  </a:lnTo>
                  <a:lnTo>
                    <a:pt x="f12" y="f7"/>
                  </a:lnTo>
                  <a:cubicBezTo>
                    <a:pt x="f13" y="f8"/>
                    <a:pt x="f14" y="f2"/>
                    <a:pt x="f1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1" name="Google Shape;6779;p88">
              <a:extLst>
                <a:ext uri="{FF2B5EF4-FFF2-40B4-BE49-F238E27FC236}">
                  <a16:creationId xmlns:a16="http://schemas.microsoft.com/office/drawing/2014/main" id="{3B15CAB0-074A-59CC-F1D6-88FD1D6001D9}"/>
                </a:ext>
              </a:extLst>
            </p:cNvPr>
            <p:cNvSpPr/>
            <p:nvPr/>
          </p:nvSpPr>
          <p:spPr>
            <a:xfrm>
              <a:off x="6340760" y="1065486"/>
              <a:ext cx="237378" cy="159489"/>
            </a:xfrm>
            <a:custGeom>
              <a:avLst/>
              <a:gdLst>
                <a:gd name="f0" fmla="val w"/>
                <a:gd name="f1" fmla="val h"/>
                <a:gd name="f2" fmla="val 0"/>
                <a:gd name="f3" fmla="val 6144"/>
                <a:gd name="f4" fmla="val 4128"/>
                <a:gd name="f5" fmla="val 63"/>
                <a:gd name="f6" fmla="val 1"/>
                <a:gd name="f7" fmla="val 32"/>
                <a:gd name="f8" fmla="val 127"/>
                <a:gd name="f9" fmla="val 284"/>
                <a:gd name="f10" fmla="val 379"/>
                <a:gd name="f11" fmla="val 3120"/>
                <a:gd name="f12" fmla="val 3655"/>
                <a:gd name="f13" fmla="val 473"/>
                <a:gd name="f14" fmla="val 1040"/>
                <a:gd name="f15" fmla="val 5136"/>
                <a:gd name="f16" fmla="val 5671"/>
                <a:gd name="f17" fmla="val 6112"/>
                <a:gd name="f18" fmla="val 190"/>
                <a:gd name="f19" fmla="val 64"/>
                <a:gd name="f20" fmla="val 3277"/>
                <a:gd name="f21" fmla="val 2048"/>
                <a:gd name="f22" fmla="val 3214"/>
                <a:gd name="f23" fmla="val 2080"/>
                <a:gd name="f24" fmla="val 3151"/>
                <a:gd name="f25" fmla="val 3056"/>
                <a:gd name="f26" fmla="val 2993"/>
                <a:gd name="f27" fmla="val 2962"/>
                <a:gd name="f28" fmla="val 2867"/>
                <a:gd name="f29" fmla="*/ f0 1 6144"/>
                <a:gd name="f30" fmla="*/ f1 1 4128"/>
                <a:gd name="f31" fmla="val f2"/>
                <a:gd name="f32" fmla="val f3"/>
                <a:gd name="f33" fmla="val f4"/>
                <a:gd name="f34" fmla="+- f33 0 f31"/>
                <a:gd name="f35" fmla="+- f32 0 f31"/>
                <a:gd name="f36" fmla="*/ f35 1 6144"/>
                <a:gd name="f37" fmla="*/ f34 1 4128"/>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6144" h="4128">
                  <a:moveTo>
                    <a:pt x="f5" y="f6"/>
                  </a:moveTo>
                  <a:cubicBezTo>
                    <a:pt x="f7" y="f8"/>
                    <a:pt x="f2" y="f9"/>
                    <a:pt x="f2" y="f10"/>
                  </a:cubicBezTo>
                  <a:lnTo>
                    <a:pt x="f2" y="f11"/>
                  </a:lnTo>
                  <a:cubicBezTo>
                    <a:pt x="f2" y="f12"/>
                    <a:pt x="f13" y="f4"/>
                    <a:pt x="f14" y="f4"/>
                  </a:cubicBezTo>
                  <a:lnTo>
                    <a:pt x="f15" y="f4"/>
                  </a:lnTo>
                  <a:cubicBezTo>
                    <a:pt x="f16" y="f4"/>
                    <a:pt x="f3" y="f12"/>
                    <a:pt x="f3" y="f11"/>
                  </a:cubicBezTo>
                  <a:lnTo>
                    <a:pt x="f3" y="f10"/>
                  </a:lnTo>
                  <a:cubicBezTo>
                    <a:pt x="f3" y="f9"/>
                    <a:pt x="f17" y="f18"/>
                    <a:pt x="f17" y="f19"/>
                  </a:cubicBezTo>
                  <a:lnTo>
                    <a:pt x="f20" y="f21"/>
                  </a:lnTo>
                  <a:cubicBezTo>
                    <a:pt x="f22" y="f23"/>
                    <a:pt x="f24" y="f23"/>
                    <a:pt x="f25" y="f23"/>
                  </a:cubicBezTo>
                  <a:cubicBezTo>
                    <a:pt x="f26" y="f23"/>
                    <a:pt x="f27" y="f23"/>
                    <a:pt x="f28" y="f21"/>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2" name="Google Shape;6780;p88">
              <a:extLst>
                <a:ext uri="{FF2B5EF4-FFF2-40B4-BE49-F238E27FC236}">
                  <a16:creationId xmlns:a16="http://schemas.microsoft.com/office/drawing/2014/main" id="{16277ADE-2088-A979-DF89-1F01046BF930}"/>
                </a:ext>
              </a:extLst>
            </p:cNvPr>
            <p:cNvSpPr/>
            <p:nvPr/>
          </p:nvSpPr>
          <p:spPr>
            <a:xfrm>
              <a:off x="6127723" y="988786"/>
              <a:ext cx="292169" cy="290971"/>
            </a:xfrm>
            <a:custGeom>
              <a:avLst/>
              <a:gdLst>
                <a:gd name="f0" fmla="val w"/>
                <a:gd name="f1" fmla="val h"/>
                <a:gd name="f2" fmla="val 0"/>
                <a:gd name="f3" fmla="val 7562"/>
                <a:gd name="f4" fmla="val 7531"/>
                <a:gd name="f5" fmla="val 3781"/>
                <a:gd name="f6" fmla="val 2017"/>
                <a:gd name="f7" fmla="val 3970"/>
                <a:gd name="f8" fmla="val 4128"/>
                <a:gd name="f9" fmla="val 2175"/>
                <a:gd name="f10" fmla="val 2364"/>
                <a:gd name="f11" fmla="val 2584"/>
                <a:gd name="f12" fmla="val 2742"/>
                <a:gd name="f13" fmla="val 1702"/>
                <a:gd name="f14" fmla="val 1482"/>
                <a:gd name="f15" fmla="val 1324"/>
                <a:gd name="f16" fmla="val 3057"/>
                <a:gd name="f17" fmla="val 3403"/>
                <a:gd name="f18" fmla="val 3277"/>
                <a:gd name="f19" fmla="val 3435"/>
                <a:gd name="f20" fmla="val 3561"/>
                <a:gd name="f21" fmla="val 3750"/>
                <a:gd name="f22" fmla="val 3466"/>
                <a:gd name="f23" fmla="val 3939"/>
                <a:gd name="f24" fmla="val 4096"/>
                <a:gd name="f25" fmla="val 2395"/>
                <a:gd name="f26" fmla="val 4790"/>
                <a:gd name="f27" fmla="val 4947"/>
                <a:gd name="f28" fmla="val 5136"/>
                <a:gd name="f29" fmla="val 5325"/>
                <a:gd name="f30" fmla="val 5483"/>
                <a:gd name="f31" fmla="val 1"/>
                <a:gd name="f32" fmla="val 7530"/>
                <a:gd name="f33" fmla="val 6837"/>
                <a:gd name="f34" fmla="val 6522"/>
                <a:gd name="f35" fmla="val 5577"/>
                <a:gd name="f36" fmla="val 4853"/>
                <a:gd name="f37" fmla="val 6081"/>
                <a:gd name="f38" fmla="val 1450"/>
                <a:gd name="f39" fmla="val 725"/>
                <a:gd name="f40" fmla="*/ f0 1 7562"/>
                <a:gd name="f41" fmla="*/ f1 1 7531"/>
                <a:gd name="f42" fmla="val f2"/>
                <a:gd name="f43" fmla="val f3"/>
                <a:gd name="f44" fmla="val f4"/>
                <a:gd name="f45" fmla="+- f44 0 f42"/>
                <a:gd name="f46" fmla="+- f43 0 f42"/>
                <a:gd name="f47" fmla="*/ f46 1 7562"/>
                <a:gd name="f48" fmla="*/ f45 1 7531"/>
                <a:gd name="f49" fmla="*/ f42 1 f47"/>
                <a:gd name="f50" fmla="*/ f43 1 f47"/>
                <a:gd name="f51" fmla="*/ f42 1 f48"/>
                <a:gd name="f52" fmla="*/ f44 1 f48"/>
                <a:gd name="f53" fmla="*/ f49 f40 1"/>
                <a:gd name="f54" fmla="*/ f50 f40 1"/>
                <a:gd name="f55" fmla="*/ f52 f41 1"/>
                <a:gd name="f56" fmla="*/ f51 f41 1"/>
              </a:gdLst>
              <a:ahLst/>
              <a:cxnLst>
                <a:cxn ang="3cd4">
                  <a:pos x="hc" y="t"/>
                </a:cxn>
                <a:cxn ang="0">
                  <a:pos x="r" y="vc"/>
                </a:cxn>
                <a:cxn ang="cd4">
                  <a:pos x="hc" y="b"/>
                </a:cxn>
                <a:cxn ang="cd2">
                  <a:pos x="l" y="vc"/>
                </a:cxn>
              </a:cxnLst>
              <a:rect l="f53" t="f56" r="f54" b="f55"/>
              <a:pathLst>
                <a:path w="7562" h="7531">
                  <a:moveTo>
                    <a:pt x="f5" y="f6"/>
                  </a:moveTo>
                  <a:cubicBezTo>
                    <a:pt x="f7" y="f6"/>
                    <a:pt x="f8" y="f9"/>
                    <a:pt x="f8" y="f10"/>
                  </a:cubicBezTo>
                  <a:cubicBezTo>
                    <a:pt x="f8" y="f11"/>
                    <a:pt x="f7" y="f12"/>
                    <a:pt x="f5" y="f12"/>
                  </a:cubicBezTo>
                  <a:lnTo>
                    <a:pt x="f13" y="f12"/>
                  </a:lnTo>
                  <a:cubicBezTo>
                    <a:pt x="f14" y="f12"/>
                    <a:pt x="f15" y="f11"/>
                    <a:pt x="f15" y="f10"/>
                  </a:cubicBezTo>
                  <a:cubicBezTo>
                    <a:pt x="f15" y="f9"/>
                    <a:pt x="f14" y="f6"/>
                    <a:pt x="f13" y="f6"/>
                  </a:cubicBezTo>
                  <a:close/>
                  <a:moveTo>
                    <a:pt x="f16" y="f17"/>
                  </a:moveTo>
                  <a:cubicBezTo>
                    <a:pt x="f18" y="f17"/>
                    <a:pt x="f19" y="f20"/>
                    <a:pt x="f19" y="f21"/>
                  </a:cubicBezTo>
                  <a:cubicBezTo>
                    <a:pt x="f22" y="f23"/>
                    <a:pt x="f18" y="f24"/>
                    <a:pt x="f16" y="f24"/>
                  </a:cubicBezTo>
                  <a:lnTo>
                    <a:pt x="f13" y="f24"/>
                  </a:lnTo>
                  <a:cubicBezTo>
                    <a:pt x="f14" y="f24"/>
                    <a:pt x="f15" y="f23"/>
                    <a:pt x="f15" y="f21"/>
                  </a:cubicBezTo>
                  <a:cubicBezTo>
                    <a:pt x="f15" y="f20"/>
                    <a:pt x="f14" y="f17"/>
                    <a:pt x="f13" y="f17"/>
                  </a:cubicBezTo>
                  <a:close/>
                  <a:moveTo>
                    <a:pt x="f25" y="f26"/>
                  </a:moveTo>
                  <a:cubicBezTo>
                    <a:pt x="f11" y="f26"/>
                    <a:pt x="f12" y="f27"/>
                    <a:pt x="f12" y="f28"/>
                  </a:cubicBezTo>
                  <a:cubicBezTo>
                    <a:pt x="f12" y="f29"/>
                    <a:pt x="f11" y="f30"/>
                    <a:pt x="f25" y="f30"/>
                  </a:cubicBezTo>
                  <a:lnTo>
                    <a:pt x="f13" y="f30"/>
                  </a:lnTo>
                  <a:cubicBezTo>
                    <a:pt x="f14" y="f30"/>
                    <a:pt x="f15" y="f29"/>
                    <a:pt x="f15" y="f28"/>
                  </a:cubicBezTo>
                  <a:cubicBezTo>
                    <a:pt x="f15" y="f27"/>
                    <a:pt x="f14" y="f26"/>
                    <a:pt x="f13" y="f26"/>
                  </a:cubicBezTo>
                  <a:close/>
                  <a:moveTo>
                    <a:pt x="f31" y="f31"/>
                  </a:moveTo>
                  <a:lnTo>
                    <a:pt x="f31" y="f32"/>
                  </a:lnTo>
                  <a:lnTo>
                    <a:pt x="f3" y="f32"/>
                  </a:lnTo>
                  <a:lnTo>
                    <a:pt x="f3" y="f33"/>
                  </a:lnTo>
                  <a:lnTo>
                    <a:pt x="f34" y="f33"/>
                  </a:lnTo>
                  <a:cubicBezTo>
                    <a:pt x="f35" y="f33"/>
                    <a:pt x="f36" y="f37"/>
                    <a:pt x="f36" y="f28"/>
                  </a:cubicBezTo>
                  <a:lnTo>
                    <a:pt x="f36" y="f25"/>
                  </a:lnTo>
                  <a:cubicBezTo>
                    <a:pt x="f36" y="f38"/>
                    <a:pt x="f35" y="f39"/>
                    <a:pt x="f34" y="f39"/>
                  </a:cubicBezTo>
                  <a:lnTo>
                    <a:pt x="f3" y="f39"/>
                  </a:lnTo>
                  <a:lnTo>
                    <a:pt x="f3" y="f31"/>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3" name="Google Shape;6781;p88">
              <a:extLst>
                <a:ext uri="{FF2B5EF4-FFF2-40B4-BE49-F238E27FC236}">
                  <a16:creationId xmlns:a16="http://schemas.microsoft.com/office/drawing/2014/main" id="{CC10996C-5CD7-081C-D8E7-0B8CCFD77D52}"/>
                </a:ext>
              </a:extLst>
            </p:cNvPr>
            <p:cNvSpPr/>
            <p:nvPr/>
          </p:nvSpPr>
          <p:spPr>
            <a:xfrm>
              <a:off x="6127723" y="908465"/>
              <a:ext cx="292169" cy="53592"/>
            </a:xfrm>
            <a:custGeom>
              <a:avLst/>
              <a:gdLst>
                <a:gd name="f0" fmla="val w"/>
                <a:gd name="f1" fmla="val h"/>
                <a:gd name="f2" fmla="val 0"/>
                <a:gd name="f3" fmla="val 7562"/>
                <a:gd name="f4" fmla="val 1387"/>
                <a:gd name="f5" fmla="val 1009"/>
                <a:gd name="f6" fmla="val 1"/>
                <a:gd name="f7" fmla="val 473"/>
                <a:gd name="f8" fmla="val 1040"/>
                <a:gd name="f9" fmla="val 7089"/>
                <a:gd name="f10" fmla="val 6522"/>
                <a:gd name="f11" fmla="*/ f0 1 7562"/>
                <a:gd name="f12" fmla="*/ f1 1 1387"/>
                <a:gd name="f13" fmla="val f2"/>
                <a:gd name="f14" fmla="val f3"/>
                <a:gd name="f15" fmla="val f4"/>
                <a:gd name="f16" fmla="+- f15 0 f13"/>
                <a:gd name="f17" fmla="+- f14 0 f13"/>
                <a:gd name="f18" fmla="*/ f17 1 7562"/>
                <a:gd name="f19" fmla="*/ f16 1 1387"/>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7562" h="1387">
                  <a:moveTo>
                    <a:pt x="f5" y="f6"/>
                  </a:moveTo>
                  <a:cubicBezTo>
                    <a:pt x="f7" y="f6"/>
                    <a:pt x="f6" y="f7"/>
                    <a:pt x="f6" y="f8"/>
                  </a:cubicBezTo>
                  <a:lnTo>
                    <a:pt x="f6" y="f4"/>
                  </a:lnTo>
                  <a:lnTo>
                    <a:pt x="f3" y="f4"/>
                  </a:lnTo>
                  <a:lnTo>
                    <a:pt x="f3" y="f8"/>
                  </a:lnTo>
                  <a:cubicBezTo>
                    <a:pt x="f3" y="f7"/>
                    <a:pt x="f9" y="f6"/>
                    <a:pt x="f10"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4" name="Google Shape;6782;p88">
              <a:extLst>
                <a:ext uri="{FF2B5EF4-FFF2-40B4-BE49-F238E27FC236}">
                  <a16:creationId xmlns:a16="http://schemas.microsoft.com/office/drawing/2014/main" id="{3E739055-BE2C-ADE7-795F-5D89A233742B}"/>
                </a:ext>
              </a:extLst>
            </p:cNvPr>
            <p:cNvSpPr/>
            <p:nvPr/>
          </p:nvSpPr>
          <p:spPr>
            <a:xfrm>
              <a:off x="6127723" y="1305296"/>
              <a:ext cx="292169" cy="53592"/>
            </a:xfrm>
            <a:custGeom>
              <a:avLst/>
              <a:gdLst>
                <a:gd name="f0" fmla="val w"/>
                <a:gd name="f1" fmla="val h"/>
                <a:gd name="f2" fmla="val 0"/>
                <a:gd name="f3" fmla="val 7562"/>
                <a:gd name="f4" fmla="val 1387"/>
                <a:gd name="f5" fmla="val 1"/>
                <a:gd name="f6" fmla="val 347"/>
                <a:gd name="f7" fmla="val 945"/>
                <a:gd name="f8" fmla="val 442"/>
                <a:gd name="f9" fmla="val 1386"/>
                <a:gd name="f10" fmla="val 1009"/>
                <a:gd name="f11" fmla="val 6522"/>
                <a:gd name="f12" fmla="val 7089"/>
                <a:gd name="f13" fmla="val 914"/>
                <a:gd name="f14" fmla="*/ f0 1 7562"/>
                <a:gd name="f15" fmla="*/ f1 1 1387"/>
                <a:gd name="f16" fmla="val f2"/>
                <a:gd name="f17" fmla="val f3"/>
                <a:gd name="f18" fmla="val f4"/>
                <a:gd name="f19" fmla="+- f18 0 f16"/>
                <a:gd name="f20" fmla="+- f17 0 f16"/>
                <a:gd name="f21" fmla="*/ f20 1 7562"/>
                <a:gd name="f22" fmla="*/ f19 1 1387"/>
                <a:gd name="f23" fmla="*/ f16 1 f21"/>
                <a:gd name="f24" fmla="*/ f17 1 f21"/>
                <a:gd name="f25" fmla="*/ f16 1 f22"/>
                <a:gd name="f26" fmla="*/ f18 1 f22"/>
                <a:gd name="f27" fmla="*/ f23 f14 1"/>
                <a:gd name="f28" fmla="*/ f24 f14 1"/>
                <a:gd name="f29" fmla="*/ f26 f15 1"/>
                <a:gd name="f30" fmla="*/ f25 f15 1"/>
              </a:gdLst>
              <a:ahLst/>
              <a:cxnLst>
                <a:cxn ang="3cd4">
                  <a:pos x="hc" y="t"/>
                </a:cxn>
                <a:cxn ang="0">
                  <a:pos x="r" y="vc"/>
                </a:cxn>
                <a:cxn ang="cd4">
                  <a:pos x="hc" y="b"/>
                </a:cxn>
                <a:cxn ang="cd2">
                  <a:pos x="l" y="vc"/>
                </a:cxn>
              </a:cxnLst>
              <a:rect l="f27" t="f30" r="f28" b="f29"/>
              <a:pathLst>
                <a:path w="7562" h="1387">
                  <a:moveTo>
                    <a:pt x="f5" y="f2"/>
                  </a:moveTo>
                  <a:lnTo>
                    <a:pt x="f5" y="f6"/>
                  </a:lnTo>
                  <a:cubicBezTo>
                    <a:pt x="f5" y="f7"/>
                    <a:pt x="f8" y="f9"/>
                    <a:pt x="f10" y="f9"/>
                  </a:cubicBezTo>
                  <a:lnTo>
                    <a:pt x="f11" y="f9"/>
                  </a:lnTo>
                  <a:cubicBezTo>
                    <a:pt x="f12" y="f9"/>
                    <a:pt x="f3" y="f13"/>
                    <a:pt x="f3" y="f6"/>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65" name="Google Shape;6827;p88">
            <a:extLst>
              <a:ext uri="{FF2B5EF4-FFF2-40B4-BE49-F238E27FC236}">
                <a16:creationId xmlns:a16="http://schemas.microsoft.com/office/drawing/2014/main" id="{7779B679-D75F-18B3-9C85-2C2A71481F40}"/>
              </a:ext>
            </a:extLst>
          </p:cNvPr>
          <p:cNvGrpSpPr/>
          <p:nvPr/>
        </p:nvGrpSpPr>
        <p:grpSpPr>
          <a:xfrm>
            <a:off x="6694944" y="916356"/>
            <a:ext cx="455278" cy="449190"/>
            <a:chOff x="6694944" y="916356"/>
            <a:chExt cx="455278" cy="449190"/>
          </a:xfrm>
        </p:grpSpPr>
        <p:sp>
          <p:nvSpPr>
            <p:cNvPr id="66" name="Google Shape;6828;p88">
              <a:extLst>
                <a:ext uri="{FF2B5EF4-FFF2-40B4-BE49-F238E27FC236}">
                  <a16:creationId xmlns:a16="http://schemas.microsoft.com/office/drawing/2014/main" id="{AEECD064-1274-5BFE-8BD9-5B9F64F554C4}"/>
                </a:ext>
              </a:extLst>
            </p:cNvPr>
            <p:cNvSpPr/>
            <p:nvPr/>
          </p:nvSpPr>
          <p:spPr>
            <a:xfrm>
              <a:off x="6987067" y="968669"/>
              <a:ext cx="130283" cy="131518"/>
            </a:xfrm>
            <a:custGeom>
              <a:avLst/>
              <a:gdLst>
                <a:gd name="f0" fmla="val w"/>
                <a:gd name="f1" fmla="val h"/>
                <a:gd name="f2" fmla="val 0"/>
                <a:gd name="f3" fmla="val 3372"/>
                <a:gd name="f4" fmla="val 3404"/>
                <a:gd name="f5" fmla="val 347"/>
                <a:gd name="f6" fmla="val 1"/>
                <a:gd name="f7" fmla="val 158"/>
                <a:gd name="f8" fmla="val 536"/>
                <a:gd name="f9" fmla="val 694"/>
                <a:gd name="f10" fmla="val 1009"/>
                <a:gd name="f11" fmla="val 1576"/>
                <a:gd name="f12" fmla="val 2049"/>
                <a:gd name="f13" fmla="val 1166"/>
                <a:gd name="f14" fmla="val 1733"/>
                <a:gd name="f15" fmla="val 2269"/>
                <a:gd name="f16" fmla="val 1923"/>
                <a:gd name="f17" fmla="val 2175"/>
                <a:gd name="f18" fmla="val 1860"/>
                <a:gd name="f19" fmla="val 2112"/>
                <a:gd name="f20" fmla="val 1773"/>
                <a:gd name="f21" fmla="val 2080"/>
                <a:gd name="f22" fmla="val 1686"/>
                <a:gd name="f23" fmla="val 1600"/>
                <a:gd name="f24" fmla="val 1513"/>
                <a:gd name="f25" fmla="val 1450"/>
                <a:gd name="f26" fmla="val 1324"/>
                <a:gd name="f27" fmla="val 2521"/>
                <a:gd name="f28" fmla="val 2647"/>
                <a:gd name="f29" fmla="val 3309"/>
                <a:gd name="f30" fmla="val 3403"/>
                <a:gd name="f31" fmla="val 2360"/>
                <a:gd name="f32" fmla="val 2450"/>
                <a:gd name="f33" fmla="val 2537"/>
                <a:gd name="f34" fmla="val 2584"/>
                <a:gd name="f35" fmla="val 3277"/>
                <a:gd name="f36" fmla="val 3214"/>
                <a:gd name="f37" fmla="val 3120"/>
                <a:gd name="f38" fmla="val 3029"/>
                <a:gd name="f39" fmla="val 2939"/>
                <a:gd name="f40" fmla="val 2852"/>
                <a:gd name="f41" fmla="val 2805"/>
                <a:gd name="f42" fmla="val 2679"/>
                <a:gd name="f43" fmla="val 2742"/>
                <a:gd name="f44" fmla="val 788"/>
                <a:gd name="f45" fmla="val 1954"/>
                <a:gd name="f46" fmla="*/ f0 1 3372"/>
                <a:gd name="f47" fmla="*/ f1 1 3404"/>
                <a:gd name="f48" fmla="val f2"/>
                <a:gd name="f49" fmla="val f3"/>
                <a:gd name="f50" fmla="val f4"/>
                <a:gd name="f51" fmla="+- f50 0 f48"/>
                <a:gd name="f52" fmla="+- f49 0 f48"/>
                <a:gd name="f53" fmla="*/ f52 1 3372"/>
                <a:gd name="f54" fmla="*/ f51 1 3404"/>
                <a:gd name="f55" fmla="*/ f48 1 f53"/>
                <a:gd name="f56" fmla="*/ f49 1 f53"/>
                <a:gd name="f57" fmla="*/ f48 1 f54"/>
                <a:gd name="f58" fmla="*/ f50 1 f54"/>
                <a:gd name="f59" fmla="*/ f55 f46 1"/>
                <a:gd name="f60" fmla="*/ f56 f46 1"/>
                <a:gd name="f61" fmla="*/ f58 f47 1"/>
                <a:gd name="f62" fmla="*/ f57 f47 1"/>
              </a:gdLst>
              <a:ahLst/>
              <a:cxnLst>
                <a:cxn ang="3cd4">
                  <a:pos x="hc" y="t"/>
                </a:cxn>
                <a:cxn ang="0">
                  <a:pos x="r" y="vc"/>
                </a:cxn>
                <a:cxn ang="cd4">
                  <a:pos x="hc" y="b"/>
                </a:cxn>
                <a:cxn ang="cd2">
                  <a:pos x="l" y="vc"/>
                </a:cxn>
              </a:cxnLst>
              <a:rect l="f59" t="f62" r="f60" b="f61"/>
              <a:pathLst>
                <a:path w="3372" h="3404">
                  <a:moveTo>
                    <a:pt x="f5" y="f6"/>
                  </a:moveTo>
                  <a:cubicBezTo>
                    <a:pt x="f7" y="f6"/>
                    <a:pt x="f6" y="f7"/>
                    <a:pt x="f6" y="f5"/>
                  </a:cubicBezTo>
                  <a:cubicBezTo>
                    <a:pt x="f6" y="f8"/>
                    <a:pt x="f7" y="f9"/>
                    <a:pt x="f5" y="f9"/>
                  </a:cubicBezTo>
                  <a:lnTo>
                    <a:pt x="f10" y="f9"/>
                  </a:lnTo>
                  <a:cubicBezTo>
                    <a:pt x="f11" y="f9"/>
                    <a:pt x="f12" y="f13"/>
                    <a:pt x="f12" y="f14"/>
                  </a:cubicBezTo>
                  <a:lnTo>
                    <a:pt x="f12" y="f15"/>
                  </a:lnTo>
                  <a:lnTo>
                    <a:pt x="f16" y="f17"/>
                  </a:lnTo>
                  <a:cubicBezTo>
                    <a:pt x="f18" y="f19"/>
                    <a:pt x="f20" y="f21"/>
                    <a:pt x="f22" y="f21"/>
                  </a:cubicBezTo>
                  <a:cubicBezTo>
                    <a:pt x="f23" y="f21"/>
                    <a:pt x="f24" y="f19"/>
                    <a:pt x="f25" y="f17"/>
                  </a:cubicBezTo>
                  <a:cubicBezTo>
                    <a:pt x="f26" y="f15"/>
                    <a:pt x="f26" y="f27"/>
                    <a:pt x="f25" y="f28"/>
                  </a:cubicBezTo>
                  <a:lnTo>
                    <a:pt x="f19" y="f29"/>
                  </a:lnTo>
                  <a:cubicBezTo>
                    <a:pt x="f17" y="f3"/>
                    <a:pt x="f15" y="f30"/>
                    <a:pt x="f31" y="f30"/>
                  </a:cubicBezTo>
                  <a:cubicBezTo>
                    <a:pt x="f32" y="f30"/>
                    <a:pt x="f33" y="f3"/>
                    <a:pt x="f34" y="f29"/>
                  </a:cubicBezTo>
                  <a:lnTo>
                    <a:pt x="f35" y="f28"/>
                  </a:lnTo>
                  <a:cubicBezTo>
                    <a:pt x="f3" y="f27"/>
                    <a:pt x="f3" y="f15"/>
                    <a:pt x="f35" y="f17"/>
                  </a:cubicBezTo>
                  <a:cubicBezTo>
                    <a:pt x="f36" y="f19"/>
                    <a:pt x="f37" y="f21"/>
                    <a:pt x="f38" y="f21"/>
                  </a:cubicBezTo>
                  <a:cubicBezTo>
                    <a:pt x="f39" y="f21"/>
                    <a:pt x="f40" y="f19"/>
                    <a:pt x="f41" y="f17"/>
                  </a:cubicBezTo>
                  <a:lnTo>
                    <a:pt x="f42" y="f15"/>
                  </a:lnTo>
                  <a:lnTo>
                    <a:pt x="f42" y="f14"/>
                  </a:lnTo>
                  <a:cubicBezTo>
                    <a:pt x="f43" y="f44"/>
                    <a:pt x="f45" y="f6"/>
                    <a:pt x="f10"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7" name="Google Shape;6829;p88">
              <a:extLst>
                <a:ext uri="{FF2B5EF4-FFF2-40B4-BE49-F238E27FC236}">
                  <a16:creationId xmlns:a16="http://schemas.microsoft.com/office/drawing/2014/main" id="{0BBC5625-B543-5F78-80F7-1B9DF2F21CBD}"/>
                </a:ext>
              </a:extLst>
            </p:cNvPr>
            <p:cNvSpPr/>
            <p:nvPr/>
          </p:nvSpPr>
          <p:spPr>
            <a:xfrm>
              <a:off x="6803282" y="1234028"/>
              <a:ext cx="131481" cy="131518"/>
            </a:xfrm>
            <a:custGeom>
              <a:avLst/>
              <a:gdLst>
                <a:gd name="f0" fmla="val w"/>
                <a:gd name="f1" fmla="val h"/>
                <a:gd name="f2" fmla="val 0"/>
                <a:gd name="f3" fmla="val 3403"/>
                <a:gd name="f4" fmla="val 3404"/>
                <a:gd name="f5" fmla="val 1013"/>
                <a:gd name="f6" fmla="val 1"/>
                <a:gd name="f7" fmla="val 922"/>
                <a:gd name="f8" fmla="val 835"/>
                <a:gd name="f9" fmla="val 32"/>
                <a:gd name="f10" fmla="val 788"/>
                <a:gd name="f11" fmla="val 95"/>
                <a:gd name="f12" fmla="val 127"/>
                <a:gd name="f13" fmla="val 757"/>
                <a:gd name="f14" fmla="val 883"/>
                <a:gd name="f15" fmla="val 1135"/>
                <a:gd name="f16" fmla="val 1229"/>
                <a:gd name="f17" fmla="val 174"/>
                <a:gd name="f18" fmla="val 1292"/>
                <a:gd name="f19" fmla="val 260"/>
                <a:gd name="f20" fmla="val 1324"/>
                <a:gd name="f21" fmla="val 351"/>
                <a:gd name="f22" fmla="val 442"/>
                <a:gd name="f23" fmla="val 536"/>
                <a:gd name="f24" fmla="val 599"/>
                <a:gd name="f25" fmla="val 694"/>
                <a:gd name="f26" fmla="val 1671"/>
                <a:gd name="f27" fmla="val 2616"/>
                <a:gd name="f28" fmla="val 1450"/>
                <a:gd name="f29" fmla="val 3372"/>
                <a:gd name="f30" fmla="val 2395"/>
                <a:gd name="f31" fmla="val 3057"/>
                <a:gd name="f32" fmla="val 3246"/>
                <a:gd name="f33" fmla="val 2868"/>
                <a:gd name="f34" fmla="val 2710"/>
                <a:gd name="f35" fmla="val 2363"/>
                <a:gd name="f36" fmla="val 1796"/>
                <a:gd name="f37" fmla="val 2238"/>
                <a:gd name="f38" fmla="val 1513"/>
                <a:gd name="f39" fmla="val 1599"/>
                <a:gd name="f40" fmla="val 1686"/>
                <a:gd name="f41" fmla="val 1773"/>
                <a:gd name="f42" fmla="val 1859"/>
                <a:gd name="f43" fmla="val 1922"/>
                <a:gd name="f44" fmla="val 2048"/>
                <a:gd name="f45" fmla="val 1261"/>
                <a:gd name="f46" fmla="val 1198"/>
                <a:gd name="f47" fmla="val 1103"/>
                <a:gd name="f48" fmla="*/ f0 1 3403"/>
                <a:gd name="f49" fmla="*/ f1 1 3404"/>
                <a:gd name="f50" fmla="val f2"/>
                <a:gd name="f51" fmla="val f3"/>
                <a:gd name="f52" fmla="val f4"/>
                <a:gd name="f53" fmla="+- f52 0 f50"/>
                <a:gd name="f54" fmla="+- f51 0 f50"/>
                <a:gd name="f55" fmla="*/ f54 1 3403"/>
                <a:gd name="f56" fmla="*/ f53 1 3404"/>
                <a:gd name="f57" fmla="*/ f50 1 f55"/>
                <a:gd name="f58" fmla="*/ f51 1 f55"/>
                <a:gd name="f59" fmla="*/ f50 1 f56"/>
                <a:gd name="f60" fmla="*/ f52 1 f56"/>
                <a:gd name="f61" fmla="*/ f57 f48 1"/>
                <a:gd name="f62" fmla="*/ f58 f48 1"/>
                <a:gd name="f63" fmla="*/ f60 f49 1"/>
                <a:gd name="f64" fmla="*/ f59 f49 1"/>
              </a:gdLst>
              <a:ahLst/>
              <a:cxnLst>
                <a:cxn ang="3cd4">
                  <a:pos x="hc" y="t"/>
                </a:cxn>
                <a:cxn ang="0">
                  <a:pos x="r" y="vc"/>
                </a:cxn>
                <a:cxn ang="cd4">
                  <a:pos x="hc" y="b"/>
                </a:cxn>
                <a:cxn ang="cd2">
                  <a:pos x="l" y="vc"/>
                </a:cxn>
              </a:cxnLst>
              <a:rect l="f61" t="f64" r="f62" b="f63"/>
              <a:pathLst>
                <a:path w="3403" h="3404">
                  <a:moveTo>
                    <a:pt x="f5" y="f6"/>
                  </a:moveTo>
                  <a:cubicBezTo>
                    <a:pt x="f7" y="f6"/>
                    <a:pt x="f8" y="f9"/>
                    <a:pt x="f10" y="f11"/>
                  </a:cubicBezTo>
                  <a:lnTo>
                    <a:pt x="f12" y="f13"/>
                  </a:lnTo>
                  <a:cubicBezTo>
                    <a:pt x="f6" y="f14"/>
                    <a:pt x="f6" y="f15"/>
                    <a:pt x="f12" y="f16"/>
                  </a:cubicBezTo>
                  <a:cubicBezTo>
                    <a:pt x="f17" y="f18"/>
                    <a:pt x="f19" y="f20"/>
                    <a:pt x="f21" y="f20"/>
                  </a:cubicBezTo>
                  <a:cubicBezTo>
                    <a:pt x="f22" y="f20"/>
                    <a:pt x="f23" y="f18"/>
                    <a:pt x="f24" y="f16"/>
                  </a:cubicBezTo>
                  <a:lnTo>
                    <a:pt x="f25" y="f15"/>
                  </a:lnTo>
                  <a:lnTo>
                    <a:pt x="f25" y="f26"/>
                  </a:lnTo>
                  <a:cubicBezTo>
                    <a:pt x="f25" y="f27"/>
                    <a:pt x="f28" y="f29"/>
                    <a:pt x="f30" y="f29"/>
                  </a:cubicBezTo>
                  <a:lnTo>
                    <a:pt x="f31" y="f29"/>
                  </a:lnTo>
                  <a:lnTo>
                    <a:pt x="f31" y="f3"/>
                  </a:lnTo>
                  <a:cubicBezTo>
                    <a:pt x="f32" y="f3"/>
                    <a:pt x="f3" y="f32"/>
                    <a:pt x="f3" y="f31"/>
                  </a:cubicBezTo>
                  <a:cubicBezTo>
                    <a:pt x="f3" y="f33"/>
                    <a:pt x="f32" y="f34"/>
                    <a:pt x="f31" y="f34"/>
                  </a:cubicBezTo>
                  <a:lnTo>
                    <a:pt x="f35" y="f34"/>
                  </a:lnTo>
                  <a:cubicBezTo>
                    <a:pt x="f36" y="f34"/>
                    <a:pt x="f20" y="f37"/>
                    <a:pt x="f20" y="f26"/>
                  </a:cubicBezTo>
                  <a:lnTo>
                    <a:pt x="f20" y="f15"/>
                  </a:lnTo>
                  <a:lnTo>
                    <a:pt x="f28" y="f16"/>
                  </a:lnTo>
                  <a:cubicBezTo>
                    <a:pt x="f38" y="f18"/>
                    <a:pt x="f39" y="f20"/>
                    <a:pt x="f40" y="f20"/>
                  </a:cubicBezTo>
                  <a:cubicBezTo>
                    <a:pt x="f41" y="f20"/>
                    <a:pt x="f42" y="f18"/>
                    <a:pt x="f43" y="f16"/>
                  </a:cubicBezTo>
                  <a:cubicBezTo>
                    <a:pt x="f44" y="f15"/>
                    <a:pt x="f44" y="f14"/>
                    <a:pt x="f43" y="f13"/>
                  </a:cubicBezTo>
                  <a:lnTo>
                    <a:pt x="f45" y="f11"/>
                  </a:lnTo>
                  <a:cubicBezTo>
                    <a:pt x="f46" y="f9"/>
                    <a:pt x="f47"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8" name="Google Shape;6830;p88">
              <a:extLst>
                <a:ext uri="{FF2B5EF4-FFF2-40B4-BE49-F238E27FC236}">
                  <a16:creationId xmlns:a16="http://schemas.microsoft.com/office/drawing/2014/main" id="{FD36E6F3-0E7A-1690-222E-6D5A0AF1F598}"/>
                </a:ext>
              </a:extLst>
            </p:cNvPr>
            <p:cNvSpPr/>
            <p:nvPr/>
          </p:nvSpPr>
          <p:spPr>
            <a:xfrm>
              <a:off x="6694944" y="916356"/>
              <a:ext cx="318942" cy="237378"/>
            </a:xfrm>
            <a:custGeom>
              <a:avLst/>
              <a:gdLst>
                <a:gd name="f0" fmla="val w"/>
                <a:gd name="f1" fmla="val h"/>
                <a:gd name="f2" fmla="val 0"/>
                <a:gd name="f3" fmla="val 8255"/>
                <a:gd name="f4" fmla="val 6144"/>
                <a:gd name="f5" fmla="val 4191"/>
                <a:gd name="f6" fmla="val 2300"/>
                <a:gd name="f7" fmla="val 757"/>
                <a:gd name="f8" fmla="val 1544"/>
                <a:gd name="f9" fmla="val 3434"/>
                <a:gd name="f10" fmla="val 3529"/>
                <a:gd name="f11" fmla="val 347"/>
                <a:gd name="f12" fmla="val 3686"/>
                <a:gd name="f13" fmla="val 95"/>
                <a:gd name="f14" fmla="val 4033"/>
                <a:gd name="f15" fmla="val 4474"/>
                <a:gd name="f16" fmla="val 5135"/>
                <a:gd name="f17" fmla="val 1"/>
                <a:gd name="f18" fmla="val 5671"/>
                <a:gd name="f19" fmla="val 473"/>
                <a:gd name="f20" fmla="val 6143"/>
                <a:gd name="f21" fmla="val 1009"/>
                <a:gd name="f22" fmla="val 1135"/>
                <a:gd name="f23" fmla="val 1261"/>
                <a:gd name="f24" fmla="val 6112"/>
                <a:gd name="f25" fmla="val 1387"/>
                <a:gd name="f26" fmla="val 6080"/>
                <a:gd name="f27" fmla="val 3403"/>
                <a:gd name="f28" fmla="val 1890"/>
                <a:gd name="f29" fmla="val 2647"/>
                <a:gd name="f30" fmla="val 630"/>
                <a:gd name="f31" fmla="val 4128"/>
                <a:gd name="f32" fmla="val 5640"/>
                <a:gd name="f33" fmla="val 6900"/>
                <a:gd name="f34" fmla="val 6995"/>
                <a:gd name="f35" fmla="val 7121"/>
                <a:gd name="f36" fmla="val 7247"/>
                <a:gd name="f37" fmla="val 7782"/>
                <a:gd name="f38" fmla="val 8003"/>
                <a:gd name="f39" fmla="val 3623"/>
                <a:gd name="f40" fmla="val 7593"/>
                <a:gd name="f41" fmla="val 6050"/>
                <a:gd name="f42" fmla="*/ f0 1 8255"/>
                <a:gd name="f43" fmla="*/ f1 1 6144"/>
                <a:gd name="f44" fmla="val f2"/>
                <a:gd name="f45" fmla="val f3"/>
                <a:gd name="f46" fmla="val f4"/>
                <a:gd name="f47" fmla="+- f46 0 f44"/>
                <a:gd name="f48" fmla="+- f45 0 f44"/>
                <a:gd name="f49" fmla="*/ f48 1 8255"/>
                <a:gd name="f50" fmla="*/ f47 1 6144"/>
                <a:gd name="f51" fmla="*/ f44 1 f49"/>
                <a:gd name="f52" fmla="*/ f45 1 f49"/>
                <a:gd name="f53" fmla="*/ f44 1 f50"/>
                <a:gd name="f54" fmla="*/ f46 1 f50"/>
                <a:gd name="f55" fmla="*/ f51 f42 1"/>
                <a:gd name="f56" fmla="*/ f52 f42 1"/>
                <a:gd name="f57" fmla="*/ f54 f43 1"/>
                <a:gd name="f58" fmla="*/ f53 f43 1"/>
              </a:gdLst>
              <a:ahLst/>
              <a:cxnLst>
                <a:cxn ang="3cd4">
                  <a:pos x="hc" y="t"/>
                </a:cxn>
                <a:cxn ang="0">
                  <a:pos x="r" y="vc"/>
                </a:cxn>
                <a:cxn ang="cd4">
                  <a:pos x="hc" y="b"/>
                </a:cxn>
                <a:cxn ang="cd2">
                  <a:pos x="l" y="vc"/>
                </a:cxn>
              </a:cxnLst>
              <a:rect l="f55" t="f58" r="f56" b="f57"/>
              <a:pathLst>
                <a:path w="8255" h="6144">
                  <a:moveTo>
                    <a:pt x="f5" y="f2"/>
                  </a:moveTo>
                  <a:cubicBezTo>
                    <a:pt x="f6" y="f2"/>
                    <a:pt x="f7" y="f8"/>
                    <a:pt x="f7" y="f9"/>
                  </a:cubicBezTo>
                  <a:lnTo>
                    <a:pt x="f7" y="f10"/>
                  </a:lnTo>
                  <a:cubicBezTo>
                    <a:pt x="f11" y="f12"/>
                    <a:pt x="f13" y="f14"/>
                    <a:pt x="f13" y="f15"/>
                  </a:cubicBezTo>
                  <a:lnTo>
                    <a:pt x="f13" y="f16"/>
                  </a:lnTo>
                  <a:cubicBezTo>
                    <a:pt x="f17" y="f18"/>
                    <a:pt x="f19" y="f20"/>
                    <a:pt x="f21" y="f20"/>
                  </a:cubicBezTo>
                  <a:cubicBezTo>
                    <a:pt x="f22" y="f20"/>
                    <a:pt x="f23" y="f24"/>
                    <a:pt x="f25" y="f26"/>
                  </a:cubicBezTo>
                  <a:lnTo>
                    <a:pt x="f25" y="f27"/>
                  </a:lnTo>
                  <a:cubicBezTo>
                    <a:pt x="f25" y="f28"/>
                    <a:pt x="f29" y="f30"/>
                    <a:pt x="f31" y="f30"/>
                  </a:cubicBezTo>
                  <a:cubicBezTo>
                    <a:pt x="f32" y="f30"/>
                    <a:pt x="f33" y="f28"/>
                    <a:pt x="f33" y="f27"/>
                  </a:cubicBezTo>
                  <a:lnTo>
                    <a:pt x="f33" y="f26"/>
                  </a:lnTo>
                  <a:cubicBezTo>
                    <a:pt x="f34" y="f24"/>
                    <a:pt x="f35" y="f20"/>
                    <a:pt x="f36" y="f20"/>
                  </a:cubicBezTo>
                  <a:cubicBezTo>
                    <a:pt x="f37" y="f20"/>
                    <a:pt x="f3" y="f18"/>
                    <a:pt x="f3" y="f16"/>
                  </a:cubicBezTo>
                  <a:lnTo>
                    <a:pt x="f3" y="f15"/>
                  </a:lnTo>
                  <a:cubicBezTo>
                    <a:pt x="f3" y="f14"/>
                    <a:pt x="f38" y="f39"/>
                    <a:pt x="f40" y="f10"/>
                  </a:cubicBezTo>
                  <a:lnTo>
                    <a:pt x="f40" y="f9"/>
                  </a:lnTo>
                  <a:cubicBezTo>
                    <a:pt x="f40" y="f8"/>
                    <a:pt x="f4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69" name="Google Shape;6831;p88">
              <a:extLst>
                <a:ext uri="{FF2B5EF4-FFF2-40B4-BE49-F238E27FC236}">
                  <a16:creationId xmlns:a16="http://schemas.microsoft.com/office/drawing/2014/main" id="{4FE64A29-0A43-9753-56CF-49734CC9E0A1}"/>
                </a:ext>
              </a:extLst>
            </p:cNvPr>
            <p:cNvSpPr/>
            <p:nvPr/>
          </p:nvSpPr>
          <p:spPr>
            <a:xfrm>
              <a:off x="6775265" y="995443"/>
              <a:ext cx="161921" cy="80787"/>
            </a:xfrm>
            <a:custGeom>
              <a:avLst/>
              <a:gdLst>
                <a:gd name="f0" fmla="val w"/>
                <a:gd name="f1" fmla="val h"/>
                <a:gd name="f2" fmla="val 0"/>
                <a:gd name="f3" fmla="val 4191"/>
                <a:gd name="f4" fmla="val 2091"/>
                <a:gd name="f5" fmla="val 1734"/>
                <a:gd name="f6" fmla="val 1"/>
                <a:gd name="f7" fmla="val 789"/>
                <a:gd name="f8" fmla="val 757"/>
                <a:gd name="f9" fmla="val 1702"/>
                <a:gd name="f10" fmla="val 2049"/>
                <a:gd name="f11" fmla="val 1230"/>
                <a:gd name="f12" fmla="val 1545"/>
                <a:gd name="f13" fmla="val 1891"/>
                <a:gd name="f14" fmla="val 2017"/>
                <a:gd name="f15" fmla="val 1986"/>
                <a:gd name="f16" fmla="val 1954"/>
                <a:gd name="f17" fmla="val 2080"/>
                <a:gd name="f18" fmla="val 1828"/>
                <a:gd name="f19" fmla="val 2238"/>
                <a:gd name="f20" fmla="val 1387"/>
                <a:gd name="f21" fmla="val 2458"/>
                <a:gd name="f22" fmla="val 2647"/>
                <a:gd name="f23" fmla="val 2805"/>
                <a:gd name="f24" fmla="val 2868"/>
                <a:gd name="f25" fmla="val 2942"/>
                <a:gd name="f26" fmla="val 2059"/>
                <a:gd name="f27" fmla="val 3091"/>
                <a:gd name="f28" fmla="val 2090"/>
                <a:gd name="f29" fmla="val 3266"/>
                <a:gd name="f30" fmla="val 3389"/>
                <a:gd name="f31" fmla="val 3525"/>
                <a:gd name="f32" fmla="val 2075"/>
                <a:gd name="f33" fmla="val 3656"/>
                <a:gd name="f34" fmla="val 4128"/>
                <a:gd name="f35" fmla="val 3340"/>
                <a:gd name="f36" fmla="val 2395"/>
                <a:gd name="f37" fmla="*/ f0 1 4191"/>
                <a:gd name="f38" fmla="*/ f1 1 2091"/>
                <a:gd name="f39" fmla="val f2"/>
                <a:gd name="f40" fmla="val f3"/>
                <a:gd name="f41" fmla="val f4"/>
                <a:gd name="f42" fmla="+- f41 0 f39"/>
                <a:gd name="f43" fmla="+- f40 0 f39"/>
                <a:gd name="f44" fmla="*/ f43 1 4191"/>
                <a:gd name="f45" fmla="*/ f42 1 2091"/>
                <a:gd name="f46" fmla="*/ f39 1 f44"/>
                <a:gd name="f47" fmla="*/ f40 1 f44"/>
                <a:gd name="f48" fmla="*/ f39 1 f45"/>
                <a:gd name="f49" fmla="*/ f41 1 f45"/>
                <a:gd name="f50" fmla="*/ f46 f37 1"/>
                <a:gd name="f51" fmla="*/ f47 f37 1"/>
                <a:gd name="f52" fmla="*/ f49 f38 1"/>
                <a:gd name="f53" fmla="*/ f48 f38 1"/>
              </a:gdLst>
              <a:ahLst/>
              <a:cxnLst>
                <a:cxn ang="3cd4">
                  <a:pos x="hc" y="t"/>
                </a:cxn>
                <a:cxn ang="0">
                  <a:pos x="r" y="vc"/>
                </a:cxn>
                <a:cxn ang="cd4">
                  <a:pos x="hc" y="b"/>
                </a:cxn>
                <a:cxn ang="cd2">
                  <a:pos x="l" y="vc"/>
                </a:cxn>
              </a:cxnLst>
              <a:rect l="f50" t="f53" r="f51" b="f52"/>
              <a:pathLst>
                <a:path w="4191" h="2091">
                  <a:moveTo>
                    <a:pt x="f5" y="f6"/>
                  </a:moveTo>
                  <a:cubicBezTo>
                    <a:pt x="f7" y="f6"/>
                    <a:pt x="f6" y="f8"/>
                    <a:pt x="f6" y="f9"/>
                  </a:cubicBezTo>
                  <a:lnTo>
                    <a:pt x="f6" y="f10"/>
                  </a:lnTo>
                  <a:lnTo>
                    <a:pt x="f11" y="f10"/>
                  </a:lnTo>
                  <a:cubicBezTo>
                    <a:pt x="f12" y="f10"/>
                    <a:pt x="f13" y="f10"/>
                    <a:pt x="f14" y="f15"/>
                  </a:cubicBezTo>
                  <a:cubicBezTo>
                    <a:pt x="f10" y="f16"/>
                    <a:pt x="f17" y="f18"/>
                    <a:pt x="f17" y="f5"/>
                  </a:cubicBezTo>
                  <a:cubicBezTo>
                    <a:pt x="f17" y="f12"/>
                    <a:pt x="f19" y="f20"/>
                    <a:pt x="f21" y="f20"/>
                  </a:cubicBezTo>
                  <a:cubicBezTo>
                    <a:pt x="f22" y="f20"/>
                    <a:pt x="f23" y="f12"/>
                    <a:pt x="f23" y="f5"/>
                  </a:cubicBezTo>
                  <a:cubicBezTo>
                    <a:pt x="f23" y="f18"/>
                    <a:pt x="f23" y="f16"/>
                    <a:pt x="f24" y="f15"/>
                  </a:cubicBezTo>
                  <a:cubicBezTo>
                    <a:pt x="f25" y="f26"/>
                    <a:pt x="f27" y="f28"/>
                    <a:pt x="f29" y="f28"/>
                  </a:cubicBezTo>
                  <a:cubicBezTo>
                    <a:pt x="f30" y="f28"/>
                    <a:pt x="f31" y="f32"/>
                    <a:pt x="f33" y="f10"/>
                  </a:cubicBezTo>
                  <a:lnTo>
                    <a:pt x="f3" y="f10"/>
                  </a:lnTo>
                  <a:lnTo>
                    <a:pt x="f3" y="f9"/>
                  </a:lnTo>
                  <a:lnTo>
                    <a:pt x="f34" y="f9"/>
                  </a:lnTo>
                  <a:cubicBezTo>
                    <a:pt x="f34" y="f8"/>
                    <a:pt x="f35" y="f6"/>
                    <a:pt x="f36"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0" name="Google Shape;6832;p88">
              <a:extLst>
                <a:ext uri="{FF2B5EF4-FFF2-40B4-BE49-F238E27FC236}">
                  <a16:creationId xmlns:a16="http://schemas.microsoft.com/office/drawing/2014/main" id="{0BBF910F-C32C-55AB-843A-5A351E54E555}"/>
                </a:ext>
              </a:extLst>
            </p:cNvPr>
            <p:cNvSpPr/>
            <p:nvPr/>
          </p:nvSpPr>
          <p:spPr>
            <a:xfrm>
              <a:off x="6775265" y="1091610"/>
              <a:ext cx="161921" cy="114482"/>
            </a:xfrm>
            <a:custGeom>
              <a:avLst/>
              <a:gdLst>
                <a:gd name="f0" fmla="val w"/>
                <a:gd name="f1" fmla="val h"/>
                <a:gd name="f2" fmla="val 0"/>
                <a:gd name="f3" fmla="val 4191"/>
                <a:gd name="f4" fmla="val 2963"/>
                <a:gd name="f5" fmla="val 2395"/>
                <a:gd name="f6" fmla="val 1"/>
                <a:gd name="f7" fmla="val 2080"/>
                <a:gd name="f8" fmla="val 253"/>
                <a:gd name="f9" fmla="val 1671"/>
                <a:gd name="f10" fmla="val 1230"/>
                <a:gd name="f11" fmla="val 914"/>
                <a:gd name="f12" fmla="val 2049"/>
                <a:gd name="f13" fmla="val 946"/>
                <a:gd name="f14" fmla="val 2962"/>
                <a:gd name="f15" fmla="val 2112"/>
                <a:gd name="f16" fmla="val 3246"/>
                <a:gd name="f17" fmla="val 3466"/>
                <a:gd name="f18" fmla="val 3088"/>
                <a:gd name="f19" fmla="val 2679"/>
                <a:gd name="f20" fmla="val 190"/>
                <a:gd name="f21" fmla="*/ f0 1 4191"/>
                <a:gd name="f22" fmla="*/ f1 1 2963"/>
                <a:gd name="f23" fmla="val f2"/>
                <a:gd name="f24" fmla="val f3"/>
                <a:gd name="f25" fmla="val f4"/>
                <a:gd name="f26" fmla="+- f25 0 f23"/>
                <a:gd name="f27" fmla="+- f24 0 f23"/>
                <a:gd name="f28" fmla="*/ f27 1 4191"/>
                <a:gd name="f29" fmla="*/ f26 1 2963"/>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4191" h="2963">
                  <a:moveTo>
                    <a:pt x="f5" y="f6"/>
                  </a:moveTo>
                  <a:cubicBezTo>
                    <a:pt x="f7" y="f8"/>
                    <a:pt x="f9" y="f8"/>
                    <a:pt x="f10" y="f8"/>
                  </a:cubicBezTo>
                  <a:lnTo>
                    <a:pt x="f6" y="f8"/>
                  </a:lnTo>
                  <a:lnTo>
                    <a:pt x="f6" y="f11"/>
                  </a:lnTo>
                  <a:cubicBezTo>
                    <a:pt x="f6" y="f12"/>
                    <a:pt x="f13" y="f14"/>
                    <a:pt x="f15" y="f14"/>
                  </a:cubicBezTo>
                  <a:cubicBezTo>
                    <a:pt x="f16" y="f14"/>
                    <a:pt x="f3" y="f12"/>
                    <a:pt x="f3" y="f11"/>
                  </a:cubicBezTo>
                  <a:lnTo>
                    <a:pt x="f3" y="f8"/>
                  </a:lnTo>
                  <a:lnTo>
                    <a:pt x="f17" y="f8"/>
                  </a:lnTo>
                  <a:cubicBezTo>
                    <a:pt x="f18" y="f8"/>
                    <a:pt x="f19" y="f20"/>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1" name="Google Shape;6833;p88">
              <a:extLst>
                <a:ext uri="{FF2B5EF4-FFF2-40B4-BE49-F238E27FC236}">
                  <a16:creationId xmlns:a16="http://schemas.microsoft.com/office/drawing/2014/main" id="{5688E1A8-52EE-BFCF-C06A-1C7F9EFB416D}"/>
                </a:ext>
              </a:extLst>
            </p:cNvPr>
            <p:cNvSpPr/>
            <p:nvPr/>
          </p:nvSpPr>
          <p:spPr>
            <a:xfrm>
              <a:off x="6988301" y="1153698"/>
              <a:ext cx="161921" cy="80750"/>
            </a:xfrm>
            <a:custGeom>
              <a:avLst/>
              <a:gdLst>
                <a:gd name="f0" fmla="val w"/>
                <a:gd name="f1" fmla="val h"/>
                <a:gd name="f2" fmla="val 0"/>
                <a:gd name="f3" fmla="val 4191"/>
                <a:gd name="f4" fmla="val 2090"/>
                <a:gd name="f5" fmla="val 1702"/>
                <a:gd name="f6" fmla="val 756"/>
                <a:gd name="f7" fmla="val 757"/>
                <a:gd name="f8" fmla="val 2048"/>
                <a:gd name="f9" fmla="val 1229"/>
                <a:gd name="f10" fmla="val 1544"/>
                <a:gd name="f11" fmla="val 1891"/>
                <a:gd name="f12" fmla="val 2017"/>
                <a:gd name="f13" fmla="val 1985"/>
                <a:gd name="f14" fmla="val 1954"/>
                <a:gd name="f15" fmla="val 2080"/>
                <a:gd name="f16" fmla="val 1828"/>
                <a:gd name="f17" fmla="val 1733"/>
                <a:gd name="f18" fmla="val 2237"/>
                <a:gd name="f19" fmla="val 1387"/>
                <a:gd name="f20" fmla="val 2458"/>
                <a:gd name="f21" fmla="val 2647"/>
                <a:gd name="f22" fmla="val 2804"/>
                <a:gd name="f23" fmla="val 2867"/>
                <a:gd name="f24" fmla="val 2941"/>
                <a:gd name="f25" fmla="val 2059"/>
                <a:gd name="f26" fmla="val 3091"/>
                <a:gd name="f27" fmla="val 3265"/>
                <a:gd name="f28" fmla="val 3388"/>
                <a:gd name="f29" fmla="val 3524"/>
                <a:gd name="f30" fmla="val 2074"/>
                <a:gd name="f31" fmla="val 3655"/>
                <a:gd name="f32" fmla="val 4190"/>
                <a:gd name="f33" fmla="val 4096"/>
                <a:gd name="f34" fmla="val 3308"/>
                <a:gd name="f35" fmla="val 2363"/>
                <a:gd name="f36" fmla="*/ f0 1 4191"/>
                <a:gd name="f37" fmla="*/ f1 1 2090"/>
                <a:gd name="f38" fmla="val f2"/>
                <a:gd name="f39" fmla="val f3"/>
                <a:gd name="f40" fmla="val f4"/>
                <a:gd name="f41" fmla="+- f40 0 f38"/>
                <a:gd name="f42" fmla="+- f39 0 f38"/>
                <a:gd name="f43" fmla="*/ f42 1 4191"/>
                <a:gd name="f44" fmla="*/ f41 1 2090"/>
                <a:gd name="f45" fmla="*/ f38 1 f43"/>
                <a:gd name="f46" fmla="*/ f39 1 f43"/>
                <a:gd name="f47" fmla="*/ f38 1 f44"/>
                <a:gd name="f48" fmla="*/ f40 1 f44"/>
                <a:gd name="f49" fmla="*/ f45 f36 1"/>
                <a:gd name="f50" fmla="*/ f46 f36 1"/>
                <a:gd name="f51" fmla="*/ f48 f37 1"/>
                <a:gd name="f52" fmla="*/ f47 f37 1"/>
              </a:gdLst>
              <a:ahLst/>
              <a:cxnLst>
                <a:cxn ang="3cd4">
                  <a:pos x="hc" y="t"/>
                </a:cxn>
                <a:cxn ang="0">
                  <a:pos x="r" y="vc"/>
                </a:cxn>
                <a:cxn ang="cd4">
                  <a:pos x="hc" y="b"/>
                </a:cxn>
                <a:cxn ang="cd2">
                  <a:pos x="l" y="vc"/>
                </a:cxn>
              </a:cxnLst>
              <a:rect l="f49" t="f52" r="f50" b="f51"/>
              <a:pathLst>
                <a:path w="4191" h="2090">
                  <a:moveTo>
                    <a:pt x="f5" y="f2"/>
                  </a:moveTo>
                  <a:cubicBezTo>
                    <a:pt x="f6" y="f2"/>
                    <a:pt x="f2" y="f7"/>
                    <a:pt x="f2" y="f5"/>
                  </a:cubicBezTo>
                  <a:lnTo>
                    <a:pt x="f2" y="f8"/>
                  </a:lnTo>
                  <a:lnTo>
                    <a:pt x="f9" y="f8"/>
                  </a:lnTo>
                  <a:cubicBezTo>
                    <a:pt x="f10" y="f8"/>
                    <a:pt x="f11" y="f8"/>
                    <a:pt x="f12" y="f13"/>
                  </a:cubicBezTo>
                  <a:cubicBezTo>
                    <a:pt x="f8" y="f14"/>
                    <a:pt x="f15" y="f16"/>
                    <a:pt x="f15" y="f17"/>
                  </a:cubicBezTo>
                  <a:cubicBezTo>
                    <a:pt x="f15" y="f10"/>
                    <a:pt x="f18" y="f19"/>
                    <a:pt x="f20" y="f19"/>
                  </a:cubicBezTo>
                  <a:cubicBezTo>
                    <a:pt x="f21" y="f19"/>
                    <a:pt x="f22" y="f10"/>
                    <a:pt x="f22" y="f17"/>
                  </a:cubicBezTo>
                  <a:cubicBezTo>
                    <a:pt x="f22" y="f16"/>
                    <a:pt x="f22" y="f14"/>
                    <a:pt x="f23" y="f13"/>
                  </a:cubicBezTo>
                  <a:cubicBezTo>
                    <a:pt x="f24" y="f25"/>
                    <a:pt x="f26" y="f4"/>
                    <a:pt x="f27" y="f4"/>
                  </a:cubicBezTo>
                  <a:cubicBezTo>
                    <a:pt x="f28" y="f4"/>
                    <a:pt x="f29" y="f30"/>
                    <a:pt x="f31" y="f8"/>
                  </a:cubicBezTo>
                  <a:lnTo>
                    <a:pt x="f32" y="f8"/>
                  </a:lnTo>
                  <a:lnTo>
                    <a:pt x="f32" y="f5"/>
                  </a:lnTo>
                  <a:cubicBezTo>
                    <a:pt x="f33" y="f7"/>
                    <a:pt x="f34" y="f2"/>
                    <a:pt x="f3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2" name="Google Shape;6834;p88">
              <a:extLst>
                <a:ext uri="{FF2B5EF4-FFF2-40B4-BE49-F238E27FC236}">
                  <a16:creationId xmlns:a16="http://schemas.microsoft.com/office/drawing/2014/main" id="{CBD99D0B-B5DA-4314-A9E4-731B125F0010}"/>
                </a:ext>
              </a:extLst>
            </p:cNvPr>
            <p:cNvSpPr/>
            <p:nvPr/>
          </p:nvSpPr>
          <p:spPr>
            <a:xfrm>
              <a:off x="6987067" y="1249865"/>
              <a:ext cx="158291" cy="115680"/>
            </a:xfrm>
            <a:custGeom>
              <a:avLst/>
              <a:gdLst>
                <a:gd name="f0" fmla="val w"/>
                <a:gd name="f1" fmla="val h"/>
                <a:gd name="f2" fmla="val 0"/>
                <a:gd name="f3" fmla="val 4097"/>
                <a:gd name="f4" fmla="val 2994"/>
                <a:gd name="f5" fmla="val 2395"/>
                <a:gd name="f6" fmla="val 2080"/>
                <a:gd name="f7" fmla="val 252"/>
                <a:gd name="f8" fmla="val 1639"/>
                <a:gd name="f9" fmla="val 1230"/>
                <a:gd name="f10" fmla="val 1"/>
                <a:gd name="f11" fmla="val 914"/>
                <a:gd name="f12" fmla="val 2048"/>
                <a:gd name="f13" fmla="val 2993"/>
                <a:gd name="f14" fmla="val 2049"/>
                <a:gd name="f15" fmla="val 3183"/>
                <a:gd name="f16" fmla="val 4096"/>
                <a:gd name="f17" fmla="val 3435"/>
                <a:gd name="f18" fmla="val 3025"/>
                <a:gd name="f19" fmla="val 2679"/>
                <a:gd name="f20" fmla="val 189"/>
                <a:gd name="f21" fmla="*/ f0 1 4097"/>
                <a:gd name="f22" fmla="*/ f1 1 2994"/>
                <a:gd name="f23" fmla="val f2"/>
                <a:gd name="f24" fmla="val f3"/>
                <a:gd name="f25" fmla="val f4"/>
                <a:gd name="f26" fmla="+- f25 0 f23"/>
                <a:gd name="f27" fmla="+- f24 0 f23"/>
                <a:gd name="f28" fmla="*/ f27 1 4097"/>
                <a:gd name="f29" fmla="*/ f26 1 2994"/>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4097" h="2994">
                  <a:moveTo>
                    <a:pt x="f5" y="f2"/>
                  </a:moveTo>
                  <a:cubicBezTo>
                    <a:pt x="f6" y="f7"/>
                    <a:pt x="f8" y="f7"/>
                    <a:pt x="f9" y="f7"/>
                  </a:cubicBezTo>
                  <a:lnTo>
                    <a:pt x="f10" y="f7"/>
                  </a:lnTo>
                  <a:lnTo>
                    <a:pt x="f10" y="f11"/>
                  </a:lnTo>
                  <a:cubicBezTo>
                    <a:pt x="f10" y="f12"/>
                    <a:pt x="f11" y="f13"/>
                    <a:pt x="f14" y="f13"/>
                  </a:cubicBezTo>
                  <a:cubicBezTo>
                    <a:pt x="f15" y="f13"/>
                    <a:pt x="f16" y="f12"/>
                    <a:pt x="f16" y="f11"/>
                  </a:cubicBezTo>
                  <a:lnTo>
                    <a:pt x="f16" y="f7"/>
                  </a:lnTo>
                  <a:lnTo>
                    <a:pt x="f17" y="f7"/>
                  </a:lnTo>
                  <a:cubicBezTo>
                    <a:pt x="f18" y="f7"/>
                    <a:pt x="f19" y="f20"/>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3" name="Google Shape;6873;p88">
            <a:extLst>
              <a:ext uri="{FF2B5EF4-FFF2-40B4-BE49-F238E27FC236}">
                <a16:creationId xmlns:a16="http://schemas.microsoft.com/office/drawing/2014/main" id="{19674877-3F4A-9E82-610B-B061CC1CE0C1}"/>
              </a:ext>
            </a:extLst>
          </p:cNvPr>
          <p:cNvGrpSpPr/>
          <p:nvPr/>
        </p:nvGrpSpPr>
        <p:grpSpPr>
          <a:xfrm>
            <a:off x="4395118" y="916887"/>
            <a:ext cx="435775" cy="450423"/>
            <a:chOff x="4395118" y="916887"/>
            <a:chExt cx="435775" cy="450423"/>
          </a:xfrm>
        </p:grpSpPr>
        <p:sp>
          <p:nvSpPr>
            <p:cNvPr id="74" name="Google Shape;6874;p88">
              <a:extLst>
                <a:ext uri="{FF2B5EF4-FFF2-40B4-BE49-F238E27FC236}">
                  <a16:creationId xmlns:a16="http://schemas.microsoft.com/office/drawing/2014/main" id="{ED146842-2094-8C33-3CD1-8F37ECF8A623}"/>
                </a:ext>
              </a:extLst>
            </p:cNvPr>
            <p:cNvSpPr/>
            <p:nvPr/>
          </p:nvSpPr>
          <p:spPr>
            <a:xfrm>
              <a:off x="4565544" y="916887"/>
              <a:ext cx="265349" cy="264654"/>
            </a:xfrm>
            <a:custGeom>
              <a:avLst/>
              <a:gdLst>
                <a:gd name="f0" fmla="val w"/>
                <a:gd name="f1" fmla="val h"/>
                <a:gd name="f2" fmla="val 0"/>
                <a:gd name="f3" fmla="val 6867"/>
                <a:gd name="f4" fmla="val 6850"/>
                <a:gd name="f5" fmla="val 3466"/>
                <a:gd name="f6" fmla="val 1355"/>
                <a:gd name="f7" fmla="val 4222"/>
                <a:gd name="f8" fmla="val 4852"/>
                <a:gd name="f9" fmla="val 1985"/>
                <a:gd name="f10" fmla="val 2741"/>
                <a:gd name="f11" fmla="val 4127"/>
                <a:gd name="f12" fmla="val 4348"/>
                <a:gd name="f13" fmla="val 4757"/>
                <a:gd name="f14" fmla="val 4600"/>
                <a:gd name="f15" fmla="val 4631"/>
                <a:gd name="f16" fmla="val 4821"/>
                <a:gd name="f17" fmla="val 4726"/>
                <a:gd name="f18" fmla="val 4915"/>
                <a:gd name="f19" fmla="val 5041"/>
                <a:gd name="f20" fmla="val 5262"/>
                <a:gd name="f21" fmla="val 5388"/>
                <a:gd name="f22" fmla="val 4663"/>
                <a:gd name="f23" fmla="val 5451"/>
                <a:gd name="f24" fmla="val 4576"/>
                <a:gd name="f25" fmla="val 5482"/>
                <a:gd name="f26" fmla="val 4489"/>
                <a:gd name="f27" fmla="val 4403"/>
                <a:gd name="f28" fmla="val 4316"/>
                <a:gd name="f29" fmla="val 4253"/>
                <a:gd name="f30" fmla="val 4190"/>
                <a:gd name="f31" fmla="val 5293"/>
                <a:gd name="f32" fmla="val 3970"/>
                <a:gd name="f33" fmla="val 5419"/>
                <a:gd name="f34" fmla="val 3749"/>
                <a:gd name="f35" fmla="val 5514"/>
                <a:gd name="f36" fmla="val 2709"/>
                <a:gd name="f37" fmla="val 2079"/>
                <a:gd name="f38" fmla="val 4884"/>
                <a:gd name="f39" fmla="val 1575"/>
                <a:gd name="f40" fmla="val 32"/>
                <a:gd name="f41" fmla="val 1576"/>
                <a:gd name="f42" fmla="val 3403"/>
                <a:gd name="f43" fmla="val 4001"/>
                <a:gd name="f44" fmla="val 189"/>
                <a:gd name="f45" fmla="val 4569"/>
                <a:gd name="f46" fmla="val 473"/>
                <a:gd name="f47" fmla="val 5104"/>
                <a:gd name="f48" fmla="val 6396"/>
                <a:gd name="f49" fmla="val 6522"/>
                <a:gd name="f50" fmla="val 6679"/>
                <a:gd name="f51" fmla="val 126"/>
                <a:gd name="f52" fmla="val 6774"/>
                <a:gd name="f53" fmla="val 172"/>
                <a:gd name="f54" fmla="val 6820"/>
                <a:gd name="f55" fmla="val 269"/>
                <a:gd name="f56" fmla="val 6849"/>
                <a:gd name="f57" fmla="val 367"/>
                <a:gd name="f58" fmla="val 403"/>
                <a:gd name="f59" fmla="val 439"/>
                <a:gd name="f60" fmla="val 6845"/>
                <a:gd name="f61" fmla="val 6837"/>
                <a:gd name="f62" fmla="val 1764"/>
                <a:gd name="f63" fmla="val 2300"/>
                <a:gd name="f64" fmla="val 2867"/>
                <a:gd name="f65" fmla="val 5356"/>
                <a:gd name="f66" fmla="val 6868"/>
                <a:gd name="f67" fmla="val 1513"/>
                <a:gd name="f68" fmla="*/ f0 1 6867"/>
                <a:gd name="f69" fmla="*/ f1 1 6850"/>
                <a:gd name="f70" fmla="val f2"/>
                <a:gd name="f71" fmla="val f3"/>
                <a:gd name="f72" fmla="val f4"/>
                <a:gd name="f73" fmla="+- f72 0 f70"/>
                <a:gd name="f74" fmla="+- f71 0 f70"/>
                <a:gd name="f75" fmla="*/ f74 1 6867"/>
                <a:gd name="f76" fmla="*/ f73 1 6850"/>
                <a:gd name="f77" fmla="*/ f70 1 f75"/>
                <a:gd name="f78" fmla="*/ f71 1 f75"/>
                <a:gd name="f79" fmla="*/ f70 1 f76"/>
                <a:gd name="f80" fmla="*/ f72 1 f76"/>
                <a:gd name="f81" fmla="*/ f77 f68 1"/>
                <a:gd name="f82" fmla="*/ f78 f68 1"/>
                <a:gd name="f83" fmla="*/ f80 f69 1"/>
                <a:gd name="f84" fmla="*/ f79 f69 1"/>
              </a:gdLst>
              <a:ahLst/>
              <a:cxnLst>
                <a:cxn ang="3cd4">
                  <a:pos x="hc" y="t"/>
                </a:cxn>
                <a:cxn ang="0">
                  <a:pos x="r" y="vc"/>
                </a:cxn>
                <a:cxn ang="cd4">
                  <a:pos x="hc" y="b"/>
                </a:cxn>
                <a:cxn ang="cd2">
                  <a:pos x="l" y="vc"/>
                </a:cxn>
              </a:cxnLst>
              <a:rect l="f81" t="f84" r="f82" b="f83"/>
              <a:pathLst>
                <a:path w="6867" h="6850">
                  <a:moveTo>
                    <a:pt x="f5" y="f6"/>
                  </a:moveTo>
                  <a:cubicBezTo>
                    <a:pt x="f7" y="f6"/>
                    <a:pt x="f8" y="f9"/>
                    <a:pt x="f8" y="f10"/>
                  </a:cubicBezTo>
                  <a:lnTo>
                    <a:pt x="f8" y="f11"/>
                  </a:lnTo>
                  <a:cubicBezTo>
                    <a:pt x="f8" y="f12"/>
                    <a:pt x="f13" y="f14"/>
                    <a:pt x="f15" y="f16"/>
                  </a:cubicBezTo>
                  <a:lnTo>
                    <a:pt x="f17" y="f18"/>
                  </a:lnTo>
                  <a:cubicBezTo>
                    <a:pt x="f8" y="f19"/>
                    <a:pt x="f8" y="f20"/>
                    <a:pt x="f17" y="f21"/>
                  </a:cubicBezTo>
                  <a:cubicBezTo>
                    <a:pt x="f22" y="f23"/>
                    <a:pt x="f24" y="f25"/>
                    <a:pt x="f26" y="f25"/>
                  </a:cubicBezTo>
                  <a:cubicBezTo>
                    <a:pt x="f27" y="f25"/>
                    <a:pt x="f28" y="f23"/>
                    <a:pt x="f29" y="f21"/>
                  </a:cubicBezTo>
                  <a:lnTo>
                    <a:pt x="f30" y="f31"/>
                  </a:lnTo>
                  <a:cubicBezTo>
                    <a:pt x="f32" y="f33"/>
                    <a:pt x="f34" y="f35"/>
                    <a:pt x="f5" y="f35"/>
                  </a:cubicBezTo>
                  <a:cubicBezTo>
                    <a:pt x="f36" y="f35"/>
                    <a:pt x="f37" y="f38"/>
                    <a:pt x="f37" y="f11"/>
                  </a:cubicBezTo>
                  <a:lnTo>
                    <a:pt x="f37" y="f10"/>
                  </a:lnTo>
                  <a:cubicBezTo>
                    <a:pt x="f37" y="f9"/>
                    <a:pt x="f36" y="f6"/>
                    <a:pt x="f5" y="f6"/>
                  </a:cubicBezTo>
                  <a:close/>
                  <a:moveTo>
                    <a:pt x="f5" y="f2"/>
                  </a:moveTo>
                  <a:cubicBezTo>
                    <a:pt x="f39" y="f2"/>
                    <a:pt x="f40" y="f41"/>
                    <a:pt x="f40" y="f42"/>
                  </a:cubicBezTo>
                  <a:cubicBezTo>
                    <a:pt x="f40" y="f43"/>
                    <a:pt x="f44" y="f45"/>
                    <a:pt x="f46" y="f47"/>
                  </a:cubicBezTo>
                  <a:lnTo>
                    <a:pt x="f40" y="f48"/>
                  </a:lnTo>
                  <a:cubicBezTo>
                    <a:pt x="f2" y="f49"/>
                    <a:pt x="f40" y="f50"/>
                    <a:pt x="f51" y="f52"/>
                  </a:cubicBezTo>
                  <a:cubicBezTo>
                    <a:pt x="f53" y="f54"/>
                    <a:pt x="f55" y="f56"/>
                    <a:pt x="f57" y="f56"/>
                  </a:cubicBezTo>
                  <a:cubicBezTo>
                    <a:pt x="f58" y="f56"/>
                    <a:pt x="f59" y="f60"/>
                    <a:pt x="f46" y="f61"/>
                  </a:cubicBezTo>
                  <a:lnTo>
                    <a:pt x="f62" y="f48"/>
                  </a:lnTo>
                  <a:cubicBezTo>
                    <a:pt x="f63" y="f50"/>
                    <a:pt x="f64" y="f61"/>
                    <a:pt x="f5" y="f61"/>
                  </a:cubicBezTo>
                  <a:cubicBezTo>
                    <a:pt x="f65" y="f61"/>
                    <a:pt x="f66" y="f31"/>
                    <a:pt x="f66" y="f42"/>
                  </a:cubicBezTo>
                  <a:cubicBezTo>
                    <a:pt x="f66" y="f67"/>
                    <a:pt x="f6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5" name="Google Shape;6875;p88">
              <a:extLst>
                <a:ext uri="{FF2B5EF4-FFF2-40B4-BE49-F238E27FC236}">
                  <a16:creationId xmlns:a16="http://schemas.microsoft.com/office/drawing/2014/main" id="{9849AABC-0B9E-7D44-3FB8-355605B111C6}"/>
                </a:ext>
              </a:extLst>
            </p:cNvPr>
            <p:cNvSpPr/>
            <p:nvPr/>
          </p:nvSpPr>
          <p:spPr>
            <a:xfrm>
              <a:off x="4673836" y="997217"/>
              <a:ext cx="51197" cy="104744"/>
            </a:xfrm>
            <a:custGeom>
              <a:avLst/>
              <a:gdLst>
                <a:gd name="f0" fmla="val w"/>
                <a:gd name="f1" fmla="val h"/>
                <a:gd name="f2" fmla="val 0"/>
                <a:gd name="f3" fmla="val 1325"/>
                <a:gd name="f4" fmla="val 2711"/>
                <a:gd name="f5" fmla="val 663"/>
                <a:gd name="f6" fmla="val 1"/>
                <a:gd name="f7" fmla="val 253"/>
                <a:gd name="f8" fmla="val 316"/>
                <a:gd name="f9" fmla="val 662"/>
                <a:gd name="f10" fmla="val 2048"/>
                <a:gd name="f11" fmla="val 2427"/>
                <a:gd name="f12" fmla="val 2710"/>
                <a:gd name="f13" fmla="val 694"/>
                <a:gd name="f14" fmla="val 789"/>
                <a:gd name="f15" fmla="val 820"/>
                <a:gd name="f16" fmla="val 2679"/>
                <a:gd name="f17" fmla="val 757"/>
                <a:gd name="f18" fmla="val 2584"/>
                <a:gd name="f19" fmla="val 631"/>
                <a:gd name="f20" fmla="val 2490"/>
                <a:gd name="f21" fmla="val 2238"/>
                <a:gd name="f22" fmla="val 2111"/>
                <a:gd name="f23" fmla="val 804"/>
                <a:gd name="f24" fmla="val 2064"/>
                <a:gd name="f25" fmla="val 891"/>
                <a:gd name="f26" fmla="val 2041"/>
                <a:gd name="f27" fmla="val 978"/>
                <a:gd name="f28" fmla="val 1064"/>
                <a:gd name="f29" fmla="val 1151"/>
                <a:gd name="f30" fmla="val 1198"/>
                <a:gd name="f31" fmla="val 1293"/>
                <a:gd name="f32" fmla="val 2206"/>
                <a:gd name="f33" fmla="val 2175"/>
                <a:gd name="f34" fmla="val 1324"/>
                <a:gd name="f35" fmla="val 2080"/>
                <a:gd name="f36" fmla="val 284"/>
                <a:gd name="f37" fmla="val 1041"/>
                <a:gd name="f38" fmla="*/ f0 1 1325"/>
                <a:gd name="f39" fmla="*/ f1 1 2711"/>
                <a:gd name="f40" fmla="val f2"/>
                <a:gd name="f41" fmla="val f3"/>
                <a:gd name="f42" fmla="val f4"/>
                <a:gd name="f43" fmla="+- f42 0 f40"/>
                <a:gd name="f44" fmla="+- f41 0 f40"/>
                <a:gd name="f45" fmla="*/ f44 1 1325"/>
                <a:gd name="f46" fmla="*/ f43 1 2711"/>
                <a:gd name="f47" fmla="*/ f40 1 f45"/>
                <a:gd name="f48" fmla="*/ f41 1 f45"/>
                <a:gd name="f49" fmla="*/ f40 1 f46"/>
                <a:gd name="f50" fmla="*/ f42 1 f46"/>
                <a:gd name="f51" fmla="*/ f47 f38 1"/>
                <a:gd name="f52" fmla="*/ f48 f38 1"/>
                <a:gd name="f53" fmla="*/ f50 f39 1"/>
                <a:gd name="f54" fmla="*/ f49 f39 1"/>
              </a:gdLst>
              <a:ahLst/>
              <a:cxnLst>
                <a:cxn ang="3cd4">
                  <a:pos x="hc" y="t"/>
                </a:cxn>
                <a:cxn ang="0">
                  <a:pos x="r" y="vc"/>
                </a:cxn>
                <a:cxn ang="cd4">
                  <a:pos x="hc" y="b"/>
                </a:cxn>
                <a:cxn ang="cd2">
                  <a:pos x="l" y="vc"/>
                </a:cxn>
              </a:cxnLst>
              <a:rect l="f51" t="f54" r="f52" b="f53"/>
              <a:pathLst>
                <a:path w="1325" h="2711">
                  <a:moveTo>
                    <a:pt x="f5" y="f6"/>
                  </a:moveTo>
                  <a:cubicBezTo>
                    <a:pt x="f7" y="f6"/>
                    <a:pt x="f6" y="f8"/>
                    <a:pt x="f6" y="f9"/>
                  </a:cubicBezTo>
                  <a:lnTo>
                    <a:pt x="f6" y="f10"/>
                  </a:lnTo>
                  <a:cubicBezTo>
                    <a:pt x="f6" y="f11"/>
                    <a:pt x="f8" y="f12"/>
                    <a:pt x="f5" y="f12"/>
                  </a:cubicBezTo>
                  <a:cubicBezTo>
                    <a:pt x="f13" y="f12"/>
                    <a:pt x="f14" y="f12"/>
                    <a:pt x="f15" y="f16"/>
                  </a:cubicBezTo>
                  <a:lnTo>
                    <a:pt x="f17" y="f18"/>
                  </a:lnTo>
                  <a:cubicBezTo>
                    <a:pt x="f19" y="f20"/>
                    <a:pt x="f19" y="f21"/>
                    <a:pt x="f17" y="f22"/>
                  </a:cubicBezTo>
                  <a:cubicBezTo>
                    <a:pt x="f23" y="f24"/>
                    <a:pt x="f25" y="f26"/>
                    <a:pt x="f27" y="f26"/>
                  </a:cubicBezTo>
                  <a:cubicBezTo>
                    <a:pt x="f28" y="f26"/>
                    <a:pt x="f29" y="f24"/>
                    <a:pt x="f30" y="f22"/>
                  </a:cubicBezTo>
                  <a:lnTo>
                    <a:pt x="f31" y="f32"/>
                  </a:lnTo>
                  <a:cubicBezTo>
                    <a:pt x="f31" y="f33"/>
                    <a:pt x="f34" y="f35"/>
                    <a:pt x="f34" y="f10"/>
                  </a:cubicBezTo>
                  <a:lnTo>
                    <a:pt x="f34" y="f9"/>
                  </a:lnTo>
                  <a:cubicBezTo>
                    <a:pt x="f34" y="f36"/>
                    <a:pt x="f37"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6" name="Google Shape;6876;p88">
              <a:extLst>
                <a:ext uri="{FF2B5EF4-FFF2-40B4-BE49-F238E27FC236}">
                  <a16:creationId xmlns:a16="http://schemas.microsoft.com/office/drawing/2014/main" id="{24FD07C5-B4F3-11BF-8FC6-2B261B5037A1}"/>
                </a:ext>
              </a:extLst>
            </p:cNvPr>
            <p:cNvSpPr/>
            <p:nvPr/>
          </p:nvSpPr>
          <p:spPr>
            <a:xfrm>
              <a:off x="4446233" y="1127455"/>
              <a:ext cx="107140" cy="107176"/>
            </a:xfrm>
            <a:custGeom>
              <a:avLst/>
              <a:gdLst>
                <a:gd name="f0" fmla="val w"/>
                <a:gd name="f1" fmla="val h"/>
                <a:gd name="f2" fmla="val 0"/>
                <a:gd name="f3" fmla="val 2773"/>
                <a:gd name="f4" fmla="val 2774"/>
                <a:gd name="f5" fmla="val 1387"/>
                <a:gd name="f6" fmla="val 1"/>
                <a:gd name="f7" fmla="val 631"/>
                <a:gd name="f8" fmla="val 64"/>
                <a:gd name="f9" fmla="val 2143"/>
                <a:gd name="f10" fmla="*/ f0 1 2773"/>
                <a:gd name="f11" fmla="*/ f1 1 2774"/>
                <a:gd name="f12" fmla="val f2"/>
                <a:gd name="f13" fmla="val f3"/>
                <a:gd name="f14" fmla="val f4"/>
                <a:gd name="f15" fmla="+- f14 0 f12"/>
                <a:gd name="f16" fmla="+- f13 0 f12"/>
                <a:gd name="f17" fmla="*/ f16 1 2773"/>
                <a:gd name="f18" fmla="*/ f15 1 2774"/>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2773" h="2774">
                  <a:moveTo>
                    <a:pt x="f5" y="f6"/>
                  </a:moveTo>
                  <a:cubicBezTo>
                    <a:pt x="f7" y="f6"/>
                    <a:pt x="f6" y="f7"/>
                    <a:pt x="f6" y="f5"/>
                  </a:cubicBezTo>
                  <a:cubicBezTo>
                    <a:pt x="f8" y="f9"/>
                    <a:pt x="f7" y="f3"/>
                    <a:pt x="f5" y="f3"/>
                  </a:cubicBezTo>
                  <a:cubicBezTo>
                    <a:pt x="f9" y="f3"/>
                    <a:pt x="f3" y="f9"/>
                    <a:pt x="f3" y="f5"/>
                  </a:cubicBezTo>
                  <a:cubicBezTo>
                    <a:pt x="f3" y="f7"/>
                    <a:pt x="f9"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77" name="Google Shape;6877;p88">
              <a:extLst>
                <a:ext uri="{FF2B5EF4-FFF2-40B4-BE49-F238E27FC236}">
                  <a16:creationId xmlns:a16="http://schemas.microsoft.com/office/drawing/2014/main" id="{DBC2701B-5332-CEF1-A8B4-4427B251B962}"/>
                </a:ext>
              </a:extLst>
            </p:cNvPr>
            <p:cNvSpPr/>
            <p:nvPr/>
          </p:nvSpPr>
          <p:spPr>
            <a:xfrm>
              <a:off x="4395118" y="1260134"/>
              <a:ext cx="211839" cy="107176"/>
            </a:xfrm>
            <a:custGeom>
              <a:avLst/>
              <a:gdLst>
                <a:gd name="f0" fmla="val w"/>
                <a:gd name="f1" fmla="val h"/>
                <a:gd name="f2" fmla="val 0"/>
                <a:gd name="f3" fmla="val 5483"/>
                <a:gd name="f4" fmla="val 2774"/>
                <a:gd name="f5" fmla="val 2741"/>
                <a:gd name="f6" fmla="val 1"/>
                <a:gd name="f7" fmla="val 1387"/>
                <a:gd name="f8" fmla="val 221"/>
                <a:gd name="f9" fmla="val 1040"/>
                <a:gd name="f10" fmla="val 32"/>
                <a:gd name="f11" fmla="val 2364"/>
                <a:gd name="f12" fmla="val 2553"/>
                <a:gd name="f13" fmla="val 158"/>
                <a:gd name="f14" fmla="val 2773"/>
                <a:gd name="f15" fmla="val 347"/>
                <a:gd name="f16" fmla="val 5104"/>
                <a:gd name="f17" fmla="val 5325"/>
                <a:gd name="f18" fmla="val 5482"/>
                <a:gd name="f19" fmla="val 5262"/>
                <a:gd name="f20" fmla="val 4127"/>
                <a:gd name="f21" fmla="*/ f0 1 5483"/>
                <a:gd name="f22" fmla="*/ f1 1 2774"/>
                <a:gd name="f23" fmla="val f2"/>
                <a:gd name="f24" fmla="val f3"/>
                <a:gd name="f25" fmla="val f4"/>
                <a:gd name="f26" fmla="+- f25 0 f23"/>
                <a:gd name="f27" fmla="+- f24 0 f23"/>
                <a:gd name="f28" fmla="*/ f27 1 5483"/>
                <a:gd name="f29" fmla="*/ f26 1 2774"/>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5483" h="2774">
                  <a:moveTo>
                    <a:pt x="f5" y="f6"/>
                  </a:moveTo>
                  <a:cubicBezTo>
                    <a:pt x="f7" y="f6"/>
                    <a:pt x="f8" y="f9"/>
                    <a:pt x="f10" y="f11"/>
                  </a:cubicBezTo>
                  <a:cubicBezTo>
                    <a:pt x="f2" y="f12"/>
                    <a:pt x="f13" y="f14"/>
                    <a:pt x="f15" y="f14"/>
                  </a:cubicBezTo>
                  <a:lnTo>
                    <a:pt x="f16" y="f14"/>
                  </a:lnTo>
                  <a:cubicBezTo>
                    <a:pt x="f17" y="f14"/>
                    <a:pt x="f18" y="f12"/>
                    <a:pt x="f18" y="f11"/>
                  </a:cubicBezTo>
                  <a:cubicBezTo>
                    <a:pt x="f19" y="f9"/>
                    <a:pt x="f2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78" name="Google Shape;6884;p88">
            <a:extLst>
              <a:ext uri="{FF2B5EF4-FFF2-40B4-BE49-F238E27FC236}">
                <a16:creationId xmlns:a16="http://schemas.microsoft.com/office/drawing/2014/main" id="{CB9F428E-1BA7-F8E1-B782-411096E03024}"/>
              </a:ext>
            </a:extLst>
          </p:cNvPr>
          <p:cNvGrpSpPr/>
          <p:nvPr/>
        </p:nvGrpSpPr>
        <p:grpSpPr>
          <a:xfrm>
            <a:off x="7495163" y="916356"/>
            <a:ext cx="428515" cy="451036"/>
            <a:chOff x="7495163" y="916356"/>
            <a:chExt cx="428515" cy="451036"/>
          </a:xfrm>
        </p:grpSpPr>
        <p:sp>
          <p:nvSpPr>
            <p:cNvPr id="79" name="Google Shape;6885;p88">
              <a:extLst>
                <a:ext uri="{FF2B5EF4-FFF2-40B4-BE49-F238E27FC236}">
                  <a16:creationId xmlns:a16="http://schemas.microsoft.com/office/drawing/2014/main" id="{5B0A5F9C-0246-629F-9753-1DD12639DB42}"/>
                </a:ext>
              </a:extLst>
            </p:cNvPr>
            <p:cNvSpPr/>
            <p:nvPr/>
          </p:nvSpPr>
          <p:spPr>
            <a:xfrm>
              <a:off x="7814069" y="1246848"/>
              <a:ext cx="51151" cy="52395"/>
            </a:xfrm>
            <a:custGeom>
              <a:avLst/>
              <a:gdLst>
                <a:gd name="f0" fmla="val w"/>
                <a:gd name="f1" fmla="val h"/>
                <a:gd name="f2" fmla="val 0"/>
                <a:gd name="f3" fmla="val 1324"/>
                <a:gd name="f4" fmla="val 1356"/>
                <a:gd name="f5" fmla="val 662"/>
                <a:gd name="f6" fmla="val 284"/>
                <a:gd name="f7" fmla="val 1"/>
                <a:gd name="f8" fmla="val 315"/>
                <a:gd name="f9" fmla="val 693"/>
                <a:gd name="f10" fmla="val 1040"/>
                <a:gd name="f11" fmla="val 1355"/>
                <a:gd name="f12" fmla="*/ f0 1 1324"/>
                <a:gd name="f13" fmla="*/ f1 1 1356"/>
                <a:gd name="f14" fmla="val f2"/>
                <a:gd name="f15" fmla="val f3"/>
                <a:gd name="f16" fmla="val f4"/>
                <a:gd name="f17" fmla="+- f16 0 f14"/>
                <a:gd name="f18" fmla="+- f15 0 f14"/>
                <a:gd name="f19" fmla="*/ f18 1 1324"/>
                <a:gd name="f20" fmla="*/ f17 1 1356"/>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1324" h="1356">
                  <a:moveTo>
                    <a:pt x="f5" y="f2"/>
                  </a:moveTo>
                  <a:cubicBezTo>
                    <a:pt x="f6" y="f2"/>
                    <a:pt x="f7" y="f8"/>
                    <a:pt x="f7" y="f9"/>
                  </a:cubicBezTo>
                  <a:cubicBezTo>
                    <a:pt x="f7" y="f10"/>
                    <a:pt x="f6" y="f11"/>
                    <a:pt x="f5" y="f11"/>
                  </a:cubicBezTo>
                  <a:cubicBezTo>
                    <a:pt x="f10" y="f11"/>
                    <a:pt x="f3" y="f10"/>
                    <a:pt x="f3" y="f9"/>
                  </a:cubicBezTo>
                  <a:cubicBezTo>
                    <a:pt x="f3" y="f8"/>
                    <a:pt x="f1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0" name="Google Shape;6886;p88">
              <a:extLst>
                <a:ext uri="{FF2B5EF4-FFF2-40B4-BE49-F238E27FC236}">
                  <a16:creationId xmlns:a16="http://schemas.microsoft.com/office/drawing/2014/main" id="{E82D3228-B207-323D-550E-35A37F4FF6C4}"/>
                </a:ext>
              </a:extLst>
            </p:cNvPr>
            <p:cNvSpPr/>
            <p:nvPr/>
          </p:nvSpPr>
          <p:spPr>
            <a:xfrm>
              <a:off x="7680191" y="916978"/>
              <a:ext cx="26810" cy="159489"/>
            </a:xfrm>
            <a:custGeom>
              <a:avLst/>
              <a:gdLst>
                <a:gd name="f0" fmla="val w"/>
                <a:gd name="f1" fmla="val h"/>
                <a:gd name="f2" fmla="val 0"/>
                <a:gd name="f3" fmla="val 694"/>
                <a:gd name="f4" fmla="val 4128"/>
                <a:gd name="f5" fmla="val 347"/>
                <a:gd name="f6" fmla="val 1"/>
                <a:gd name="f7" fmla="val 158"/>
                <a:gd name="f8" fmla="val 95"/>
                <a:gd name="f9" fmla="val 4096"/>
                <a:gd name="f10" fmla="val 221"/>
                <a:gd name="f11" fmla="val 473"/>
                <a:gd name="f12" fmla="val 567"/>
                <a:gd name="f13" fmla="val 693"/>
                <a:gd name="f14" fmla="val 536"/>
                <a:gd name="f15" fmla="*/ f0 1 694"/>
                <a:gd name="f16" fmla="*/ f1 1 4128"/>
                <a:gd name="f17" fmla="val f2"/>
                <a:gd name="f18" fmla="val f3"/>
                <a:gd name="f19" fmla="val f4"/>
                <a:gd name="f20" fmla="+- f19 0 f17"/>
                <a:gd name="f21" fmla="+- f18 0 f17"/>
                <a:gd name="f22" fmla="*/ f21 1 694"/>
                <a:gd name="f23" fmla="*/ f20 1 4128"/>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694" h="4128">
                  <a:moveTo>
                    <a:pt x="f5" y="f6"/>
                  </a:moveTo>
                  <a:cubicBezTo>
                    <a:pt x="f7" y="f6"/>
                    <a:pt x="f2" y="f7"/>
                    <a:pt x="f2" y="f5"/>
                  </a:cubicBezTo>
                  <a:lnTo>
                    <a:pt x="f2" y="f4"/>
                  </a:lnTo>
                  <a:cubicBezTo>
                    <a:pt x="f8" y="f9"/>
                    <a:pt x="f10" y="f9"/>
                    <a:pt x="f5" y="f9"/>
                  </a:cubicBezTo>
                  <a:cubicBezTo>
                    <a:pt x="f11" y="f9"/>
                    <a:pt x="f12" y="f9"/>
                    <a:pt x="f13" y="f4"/>
                  </a:cubicBezTo>
                  <a:lnTo>
                    <a:pt x="f13" y="f5"/>
                  </a:lnTo>
                  <a:cubicBezTo>
                    <a:pt x="f13" y="f7"/>
                    <a:pt x="f14"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1" name="Google Shape;6887;p88">
              <a:extLst>
                <a:ext uri="{FF2B5EF4-FFF2-40B4-BE49-F238E27FC236}">
                  <a16:creationId xmlns:a16="http://schemas.microsoft.com/office/drawing/2014/main" id="{A2B5D469-F4F4-730E-7172-4FF8DAC8601E}"/>
                </a:ext>
              </a:extLst>
            </p:cNvPr>
            <p:cNvSpPr/>
            <p:nvPr/>
          </p:nvSpPr>
          <p:spPr>
            <a:xfrm>
              <a:off x="7653418" y="1103013"/>
              <a:ext cx="79123" cy="79360"/>
            </a:xfrm>
            <a:custGeom>
              <a:avLst/>
              <a:gdLst>
                <a:gd name="f0" fmla="val w"/>
                <a:gd name="f1" fmla="val h"/>
                <a:gd name="f2" fmla="val 0"/>
                <a:gd name="f3" fmla="val 2048"/>
                <a:gd name="f4" fmla="val 2054"/>
                <a:gd name="f5" fmla="val 938"/>
                <a:gd name="f6" fmla="val 417"/>
                <a:gd name="f7" fmla="val 451"/>
                <a:gd name="f8" fmla="val 1014"/>
                <a:gd name="f9" fmla="val 1549"/>
                <a:gd name="f10" fmla="val 473"/>
                <a:gd name="f11" fmla="val 1040"/>
                <a:gd name="f12" fmla="val 1575"/>
                <a:gd name="f13" fmla="val 1581"/>
                <a:gd name="f14" fmla="val 447"/>
                <a:gd name="f15" fmla="val 6"/>
                <a:gd name="f16" fmla="val 1006"/>
                <a:gd name="f17" fmla="val 2"/>
                <a:gd name="f18" fmla="val 972"/>
                <a:gd name="f19" fmla="*/ f0 1 2048"/>
                <a:gd name="f20" fmla="*/ f1 1 2054"/>
                <a:gd name="f21" fmla="val f2"/>
                <a:gd name="f22" fmla="val f3"/>
                <a:gd name="f23" fmla="val f4"/>
                <a:gd name="f24" fmla="+- f23 0 f21"/>
                <a:gd name="f25" fmla="+- f22 0 f21"/>
                <a:gd name="f26" fmla="*/ f25 1 2048"/>
                <a:gd name="f27" fmla="*/ f24 1 2054"/>
                <a:gd name="f28" fmla="*/ f21 1 f26"/>
                <a:gd name="f29" fmla="*/ f22 1 f26"/>
                <a:gd name="f30" fmla="*/ f21 1 f27"/>
                <a:gd name="f31" fmla="*/ f23 1 f27"/>
                <a:gd name="f32" fmla="*/ f28 f19 1"/>
                <a:gd name="f33" fmla="*/ f29 f19 1"/>
                <a:gd name="f34" fmla="*/ f31 f20 1"/>
                <a:gd name="f35" fmla="*/ f30 f20 1"/>
              </a:gdLst>
              <a:ahLst/>
              <a:cxnLst>
                <a:cxn ang="3cd4">
                  <a:pos x="hc" y="t"/>
                </a:cxn>
                <a:cxn ang="0">
                  <a:pos x="r" y="vc"/>
                </a:cxn>
                <a:cxn ang="cd4">
                  <a:pos x="hc" y="b"/>
                </a:cxn>
                <a:cxn ang="cd2">
                  <a:pos x="l" y="vc"/>
                </a:cxn>
              </a:cxnLst>
              <a:rect l="f32" t="f35" r="f33" b="f34"/>
              <a:pathLst>
                <a:path w="2048" h="2054">
                  <a:moveTo>
                    <a:pt x="f5" y="f2"/>
                  </a:moveTo>
                  <a:cubicBezTo>
                    <a:pt x="f6" y="f2"/>
                    <a:pt x="f2" y="f7"/>
                    <a:pt x="f2" y="f8"/>
                  </a:cubicBezTo>
                  <a:cubicBezTo>
                    <a:pt x="f2" y="f9"/>
                    <a:pt x="f10" y="f4"/>
                    <a:pt x="f11" y="f4"/>
                  </a:cubicBezTo>
                  <a:cubicBezTo>
                    <a:pt x="f12" y="f4"/>
                    <a:pt x="f3" y="f13"/>
                    <a:pt x="f3" y="f8"/>
                  </a:cubicBezTo>
                  <a:cubicBezTo>
                    <a:pt x="f3" y="f14"/>
                    <a:pt x="f12" y="f15"/>
                    <a:pt x="f11" y="f15"/>
                  </a:cubicBezTo>
                  <a:cubicBezTo>
                    <a:pt x="f16" y="f17"/>
                    <a:pt x="f1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2" name="Google Shape;6888;p88">
              <a:extLst>
                <a:ext uri="{FF2B5EF4-FFF2-40B4-BE49-F238E27FC236}">
                  <a16:creationId xmlns:a16="http://schemas.microsoft.com/office/drawing/2014/main" id="{07D412B3-594A-BF55-E9C0-B8D58BC8BF70}"/>
                </a:ext>
              </a:extLst>
            </p:cNvPr>
            <p:cNvSpPr/>
            <p:nvPr/>
          </p:nvSpPr>
          <p:spPr>
            <a:xfrm>
              <a:off x="7576727" y="1190868"/>
              <a:ext cx="247116" cy="176524"/>
            </a:xfrm>
            <a:custGeom>
              <a:avLst/>
              <a:gdLst>
                <a:gd name="f0" fmla="val w"/>
                <a:gd name="f1" fmla="val h"/>
                <a:gd name="f2" fmla="val 0"/>
                <a:gd name="f3" fmla="val 6396"/>
                <a:gd name="f4" fmla="val 4569"/>
                <a:gd name="f5" fmla="val 1954"/>
                <a:gd name="f6" fmla="val 2520"/>
                <a:gd name="f7" fmla="val 4222"/>
                <a:gd name="f8" fmla="val 4411"/>
                <a:gd name="f9" fmla="val 158"/>
                <a:gd name="f10" fmla="val 4568"/>
                <a:gd name="f11" fmla="val 347"/>
                <a:gd name="f12" fmla="val 3781"/>
                <a:gd name="f13" fmla="val 3970"/>
                <a:gd name="f14" fmla="val 4127"/>
                <a:gd name="f15" fmla="val 3875"/>
                <a:gd name="f16" fmla="val 5136"/>
                <a:gd name="f17" fmla="val 5577"/>
                <a:gd name="f18" fmla="val 3844"/>
                <a:gd name="f19" fmla="val 6018"/>
                <a:gd name="f20" fmla="val 3718"/>
                <a:gd name="f21" fmla="val 3434"/>
                <a:gd name="f22" fmla="val 5986"/>
                <a:gd name="f23" fmla="val 3277"/>
                <a:gd name="f24" fmla="val 5608"/>
                <a:gd name="f25" fmla="val 2930"/>
                <a:gd name="f26" fmla="val 5514"/>
                <a:gd name="f27" fmla="val 2489"/>
                <a:gd name="f28" fmla="val 4442"/>
                <a:gd name="f29" fmla="val 3497"/>
                <a:gd name="f30" fmla="val 2741"/>
                <a:gd name="f31" fmla="val 1733"/>
                <a:gd name="f32" fmla="val 788"/>
                <a:gd name="f33" fmla="val 410"/>
                <a:gd name="f34" fmla="val 2426"/>
                <a:gd name="f35" fmla="val 315"/>
                <a:gd name="f36" fmla="val 2206"/>
                <a:gd name="f37" fmla="val 189"/>
                <a:gd name="f38" fmla="*/ f0 1 6396"/>
                <a:gd name="f39" fmla="*/ f1 1 4569"/>
                <a:gd name="f40" fmla="val f2"/>
                <a:gd name="f41" fmla="val f3"/>
                <a:gd name="f42" fmla="val f4"/>
                <a:gd name="f43" fmla="+- f42 0 f40"/>
                <a:gd name="f44" fmla="+- f41 0 f40"/>
                <a:gd name="f45" fmla="*/ f44 1 6396"/>
                <a:gd name="f46" fmla="*/ f43 1 4569"/>
                <a:gd name="f47" fmla="*/ f40 1 f45"/>
                <a:gd name="f48" fmla="*/ f41 1 f45"/>
                <a:gd name="f49" fmla="*/ f40 1 f46"/>
                <a:gd name="f50" fmla="*/ f42 1 f46"/>
                <a:gd name="f51" fmla="*/ f47 f38 1"/>
                <a:gd name="f52" fmla="*/ f48 f38 1"/>
                <a:gd name="f53" fmla="*/ f50 f39 1"/>
                <a:gd name="f54" fmla="*/ f49 f39 1"/>
              </a:gdLst>
              <a:ahLst/>
              <a:cxnLst>
                <a:cxn ang="3cd4">
                  <a:pos x="hc" y="t"/>
                </a:cxn>
                <a:cxn ang="0">
                  <a:pos x="r" y="vc"/>
                </a:cxn>
                <a:cxn ang="cd4">
                  <a:pos x="hc" y="b"/>
                </a:cxn>
                <a:cxn ang="cd2">
                  <a:pos x="l" y="vc"/>
                </a:cxn>
              </a:cxnLst>
              <a:rect l="f51" t="f54" r="f52" b="f53"/>
              <a:pathLst>
                <a:path w="6396" h="4569">
                  <a:moveTo>
                    <a:pt x="f5" y="f2"/>
                  </a:moveTo>
                  <a:lnTo>
                    <a:pt x="f2" y="f6"/>
                  </a:lnTo>
                  <a:lnTo>
                    <a:pt x="f2" y="f7"/>
                  </a:lnTo>
                  <a:cubicBezTo>
                    <a:pt x="f2" y="f8"/>
                    <a:pt x="f9" y="f10"/>
                    <a:pt x="f11" y="f10"/>
                  </a:cubicBezTo>
                  <a:lnTo>
                    <a:pt x="f12" y="f10"/>
                  </a:lnTo>
                  <a:cubicBezTo>
                    <a:pt x="f13" y="f10"/>
                    <a:pt x="f14" y="f8"/>
                    <a:pt x="f14" y="f7"/>
                  </a:cubicBezTo>
                  <a:lnTo>
                    <a:pt x="f14" y="f15"/>
                  </a:lnTo>
                  <a:lnTo>
                    <a:pt x="f16" y="f15"/>
                  </a:lnTo>
                  <a:cubicBezTo>
                    <a:pt x="f17" y="f18"/>
                    <a:pt x="f19" y="f20"/>
                    <a:pt x="f3" y="f21"/>
                  </a:cubicBezTo>
                  <a:cubicBezTo>
                    <a:pt x="f22" y="f23"/>
                    <a:pt x="f24" y="f25"/>
                    <a:pt x="f26" y="f27"/>
                  </a:cubicBezTo>
                  <a:lnTo>
                    <a:pt x="f28" y="f27"/>
                  </a:lnTo>
                  <a:cubicBezTo>
                    <a:pt x="f29" y="f27"/>
                    <a:pt x="f30" y="f31"/>
                    <a:pt x="f30" y="f32"/>
                  </a:cubicBezTo>
                  <a:lnTo>
                    <a:pt x="f30" y="f33"/>
                  </a:lnTo>
                  <a:cubicBezTo>
                    <a:pt x="f34" y="f35"/>
                    <a:pt x="f36" y="f37"/>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3" name="Google Shape;6889;p88">
              <a:extLst>
                <a:ext uri="{FF2B5EF4-FFF2-40B4-BE49-F238E27FC236}">
                  <a16:creationId xmlns:a16="http://schemas.microsoft.com/office/drawing/2014/main" id="{20AC378E-EBC9-4EC9-2EA2-0868BCB5F46A}"/>
                </a:ext>
              </a:extLst>
            </p:cNvPr>
            <p:cNvSpPr/>
            <p:nvPr/>
          </p:nvSpPr>
          <p:spPr>
            <a:xfrm>
              <a:off x="7705731" y="1048451"/>
              <a:ext cx="197236" cy="214234"/>
            </a:xfrm>
            <a:custGeom>
              <a:avLst/>
              <a:gdLst>
                <a:gd name="f0" fmla="val w"/>
                <a:gd name="f1" fmla="val h"/>
                <a:gd name="f2" fmla="val 0"/>
                <a:gd name="f3" fmla="val 5105"/>
                <a:gd name="f4" fmla="val 5545"/>
                <a:gd name="f5" fmla="val 4128"/>
                <a:gd name="f6" fmla="val 694"/>
                <a:gd name="f7" fmla="val 662"/>
                <a:gd name="f8" fmla="val 1040"/>
                <a:gd name="f9" fmla="val 1103"/>
                <a:gd name="f10" fmla="val 1355"/>
                <a:gd name="f11" fmla="val 1387"/>
                <a:gd name="f12" fmla="val 1827"/>
                <a:gd name="f13" fmla="val 2426"/>
                <a:gd name="f14" fmla="val 3245"/>
                <a:gd name="f15" fmla="val 788"/>
                <a:gd name="f16" fmla="val 3938"/>
                <a:gd name="f17" fmla="val 1"/>
                <a:gd name="f18" fmla="val 4127"/>
                <a:gd name="f19" fmla="val 4505"/>
                <a:gd name="f20" fmla="val 5072"/>
                <a:gd name="f21" fmla="val 473"/>
                <a:gd name="f22" fmla="val 1009"/>
                <a:gd name="f23" fmla="val 2080"/>
                <a:gd name="f24" fmla="val 2238"/>
                <a:gd name="f25" fmla="val 4946"/>
                <a:gd name="f26" fmla="val 2742"/>
                <a:gd name="f27" fmla="val 3372"/>
                <a:gd name="f28" fmla="val 3624"/>
                <a:gd name="f29" fmla="val 3844"/>
                <a:gd name="f30" fmla="val 4600"/>
                <a:gd name="f31" fmla="val 4065"/>
                <a:gd name="f32" fmla="val 4726"/>
                <a:gd name="f33" fmla="val 4443"/>
                <a:gd name="f34" fmla="val 4064"/>
                <a:gd name="f35" fmla="val 4758"/>
                <a:gd name="f36" fmla="val 4916"/>
                <a:gd name="f37" fmla="val 3655"/>
                <a:gd name="f38" fmla="val 3340"/>
                <a:gd name="f39" fmla="val 2993"/>
                <a:gd name="f40" fmla="val 4947"/>
                <a:gd name="f41" fmla="val 2678"/>
                <a:gd name="f42" fmla="val 1008"/>
                <a:gd name="f43" fmla="*/ f0 1 5105"/>
                <a:gd name="f44" fmla="*/ f1 1 5545"/>
                <a:gd name="f45" fmla="val f2"/>
                <a:gd name="f46" fmla="val f3"/>
                <a:gd name="f47" fmla="val f4"/>
                <a:gd name="f48" fmla="+- f47 0 f45"/>
                <a:gd name="f49" fmla="+- f46 0 f45"/>
                <a:gd name="f50" fmla="*/ f49 1 5105"/>
                <a:gd name="f51" fmla="*/ f48 1 5545"/>
                <a:gd name="f52" fmla="*/ f45 1 f50"/>
                <a:gd name="f53" fmla="*/ f46 1 f50"/>
                <a:gd name="f54" fmla="*/ f45 1 f51"/>
                <a:gd name="f55" fmla="*/ f47 1 f51"/>
                <a:gd name="f56" fmla="*/ f52 f43 1"/>
                <a:gd name="f57" fmla="*/ f53 f43 1"/>
                <a:gd name="f58" fmla="*/ f55 f44 1"/>
                <a:gd name="f59" fmla="*/ f54 f44 1"/>
              </a:gdLst>
              <a:ahLst/>
              <a:cxnLst>
                <a:cxn ang="3cd4">
                  <a:pos x="hc" y="t"/>
                </a:cxn>
                <a:cxn ang="0">
                  <a:pos x="r" y="vc"/>
                </a:cxn>
                <a:cxn ang="cd4">
                  <a:pos x="hc" y="b"/>
                </a:cxn>
                <a:cxn ang="cd2">
                  <a:pos x="l" y="vc"/>
                </a:cxn>
              </a:cxnLst>
              <a:rect l="f56" t="f59" r="f57" b="f58"/>
              <a:pathLst>
                <a:path w="5105" h="5545">
                  <a:moveTo>
                    <a:pt x="f5" y="f2"/>
                  </a:moveTo>
                  <a:lnTo>
                    <a:pt x="f6" y="f7"/>
                  </a:lnTo>
                  <a:lnTo>
                    <a:pt x="f6" y="f8"/>
                  </a:lnTo>
                  <a:cubicBezTo>
                    <a:pt x="f9" y="f10"/>
                    <a:pt x="f11" y="f12"/>
                    <a:pt x="f11" y="f13"/>
                  </a:cubicBezTo>
                  <a:cubicBezTo>
                    <a:pt x="f11" y="f14"/>
                    <a:pt x="f15" y="f16"/>
                    <a:pt x="f17" y="f18"/>
                  </a:cubicBezTo>
                  <a:lnTo>
                    <a:pt x="f17" y="f19"/>
                  </a:lnTo>
                  <a:cubicBezTo>
                    <a:pt x="f17" y="f20"/>
                    <a:pt x="f21" y="f4"/>
                    <a:pt x="f22" y="f4"/>
                  </a:cubicBezTo>
                  <a:lnTo>
                    <a:pt x="f23" y="f4"/>
                  </a:lnTo>
                  <a:cubicBezTo>
                    <a:pt x="f24" y="f25"/>
                    <a:pt x="f26" y="f19"/>
                    <a:pt x="f27" y="f19"/>
                  </a:cubicBezTo>
                  <a:cubicBezTo>
                    <a:pt x="f28" y="f19"/>
                    <a:pt x="f29" y="f30"/>
                    <a:pt x="f31" y="f32"/>
                  </a:cubicBezTo>
                  <a:lnTo>
                    <a:pt x="f31" y="f18"/>
                  </a:lnTo>
                  <a:lnTo>
                    <a:pt x="f5" y="f18"/>
                  </a:lnTo>
                  <a:cubicBezTo>
                    <a:pt x="f33" y="f34"/>
                    <a:pt x="f35" y="f16"/>
                    <a:pt x="f36" y="f37"/>
                  </a:cubicBezTo>
                  <a:cubicBezTo>
                    <a:pt x="f3" y="f38"/>
                    <a:pt x="f3" y="f39"/>
                    <a:pt x="f40" y="f41"/>
                  </a:cubicBezTo>
                  <a:lnTo>
                    <a:pt x="f5" y="f42"/>
                  </a:ln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4" name="Google Shape;6890;p88">
              <a:extLst>
                <a:ext uri="{FF2B5EF4-FFF2-40B4-BE49-F238E27FC236}">
                  <a16:creationId xmlns:a16="http://schemas.microsoft.com/office/drawing/2014/main" id="{CB71CE36-7EB9-01C8-7B4F-43D99C5B9FE0}"/>
                </a:ext>
              </a:extLst>
            </p:cNvPr>
            <p:cNvSpPr/>
            <p:nvPr/>
          </p:nvSpPr>
          <p:spPr>
            <a:xfrm>
              <a:off x="7734937" y="916356"/>
              <a:ext cx="188741" cy="129698"/>
            </a:xfrm>
            <a:custGeom>
              <a:avLst/>
              <a:gdLst>
                <a:gd name="f0" fmla="val w"/>
                <a:gd name="f1" fmla="val h"/>
                <a:gd name="f2" fmla="val 0"/>
                <a:gd name="f3" fmla="val 4885"/>
                <a:gd name="f4" fmla="val 3357"/>
                <a:gd name="f5" fmla="val 3376"/>
                <a:gd name="f6" fmla="val 1"/>
                <a:gd name="f7" fmla="val 3025"/>
                <a:gd name="f8" fmla="val 2679"/>
                <a:gd name="f9" fmla="val 143"/>
                <a:gd name="f10" fmla="val 2427"/>
                <a:gd name="f11" fmla="val 426"/>
                <a:gd name="f12" fmla="val 2143"/>
                <a:gd name="f13" fmla="val 678"/>
                <a:gd name="f14" fmla="val 3356"/>
                <a:gd name="f15" fmla="val 4191"/>
                <a:gd name="f16" fmla="val 2537"/>
                <a:gd name="f17" fmla="val 4349"/>
                <a:gd name="f18" fmla="val 2379"/>
                <a:gd name="f19" fmla="val 4884"/>
                <a:gd name="f20" fmla="val 1844"/>
                <a:gd name="f21" fmla="val 962"/>
                <a:gd name="f22" fmla="val 4081"/>
                <a:gd name="f23" fmla="val 3726"/>
                <a:gd name="f24" fmla="*/ f0 1 4885"/>
                <a:gd name="f25" fmla="*/ f1 1 3357"/>
                <a:gd name="f26" fmla="val f2"/>
                <a:gd name="f27" fmla="val f3"/>
                <a:gd name="f28" fmla="val f4"/>
                <a:gd name="f29" fmla="+- f28 0 f26"/>
                <a:gd name="f30" fmla="+- f27 0 f26"/>
                <a:gd name="f31" fmla="*/ f30 1 4885"/>
                <a:gd name="f32" fmla="*/ f29 1 3357"/>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4885" h="3357">
                  <a:moveTo>
                    <a:pt x="f5" y="f6"/>
                  </a:moveTo>
                  <a:cubicBezTo>
                    <a:pt x="f7" y="f6"/>
                    <a:pt x="f8" y="f9"/>
                    <a:pt x="f10" y="f11"/>
                  </a:cubicBezTo>
                  <a:lnTo>
                    <a:pt x="f12" y="f13"/>
                  </a:lnTo>
                  <a:lnTo>
                    <a:pt x="f6" y="f13"/>
                  </a:lnTo>
                  <a:lnTo>
                    <a:pt x="f6" y="f14"/>
                  </a:lnTo>
                  <a:lnTo>
                    <a:pt x="f15" y="f16"/>
                  </a:lnTo>
                  <a:lnTo>
                    <a:pt x="f17" y="f18"/>
                  </a:lnTo>
                  <a:cubicBezTo>
                    <a:pt x="f19" y="f20"/>
                    <a:pt x="f19" y="f21"/>
                    <a:pt x="f17" y="f11"/>
                  </a:cubicBezTo>
                  <a:cubicBezTo>
                    <a:pt x="f22" y="f9"/>
                    <a:pt x="f2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5" name="Google Shape;6891;p88">
              <a:extLst>
                <a:ext uri="{FF2B5EF4-FFF2-40B4-BE49-F238E27FC236}">
                  <a16:creationId xmlns:a16="http://schemas.microsoft.com/office/drawing/2014/main" id="{D0C2A19A-F5E1-A8C6-9362-8852DAF85A00}"/>
                </a:ext>
              </a:extLst>
            </p:cNvPr>
            <p:cNvSpPr/>
            <p:nvPr/>
          </p:nvSpPr>
          <p:spPr>
            <a:xfrm>
              <a:off x="7495163" y="944986"/>
              <a:ext cx="158255" cy="306772"/>
            </a:xfrm>
            <a:custGeom>
              <a:avLst/>
              <a:gdLst>
                <a:gd name="f0" fmla="val w"/>
                <a:gd name="f1" fmla="val h"/>
                <a:gd name="f2" fmla="val 0"/>
                <a:gd name="f3" fmla="val 4096"/>
                <a:gd name="f4" fmla="val 7940"/>
                <a:gd name="f5" fmla="val 1828"/>
                <a:gd name="f6" fmla="val 95"/>
                <a:gd name="f7" fmla="val 1985"/>
                <a:gd name="f8" fmla="val 4316"/>
                <a:gd name="f9" fmla="val 5766"/>
                <a:gd name="f10" fmla="val 757"/>
                <a:gd name="f11" fmla="val 7120"/>
                <a:gd name="f12" fmla="val 1954"/>
                <a:gd name="f13" fmla="val 7939"/>
                <a:gd name="f14" fmla="val 3592"/>
                <a:gd name="f15" fmla="val 5829"/>
                <a:gd name="f16" fmla="val 3466"/>
                <a:gd name="f17" fmla="val 5576"/>
                <a:gd name="f18" fmla="val 3434"/>
                <a:gd name="f19" fmla="val 5356"/>
                <a:gd name="f20" fmla="val 5104"/>
                <a:gd name="f21" fmla="val 4568"/>
                <a:gd name="f22" fmla="val 3718"/>
                <a:gd name="f23" fmla="val 4033"/>
                <a:gd name="f24" fmla="*/ f0 1 4096"/>
                <a:gd name="f25" fmla="*/ f1 1 7940"/>
                <a:gd name="f26" fmla="val f2"/>
                <a:gd name="f27" fmla="val f3"/>
                <a:gd name="f28" fmla="val f4"/>
                <a:gd name="f29" fmla="+- f28 0 f26"/>
                <a:gd name="f30" fmla="+- f27 0 f26"/>
                <a:gd name="f31" fmla="*/ f30 1 4096"/>
                <a:gd name="f32" fmla="*/ f29 1 7940"/>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4096" h="7940">
                  <a:moveTo>
                    <a:pt x="f3" y="f2"/>
                  </a:moveTo>
                  <a:cubicBezTo>
                    <a:pt x="f5" y="f6"/>
                    <a:pt x="f2" y="f7"/>
                    <a:pt x="f2" y="f8"/>
                  </a:cubicBezTo>
                  <a:cubicBezTo>
                    <a:pt x="f2" y="f9"/>
                    <a:pt x="f10" y="f11"/>
                    <a:pt x="f12" y="f13"/>
                  </a:cubicBezTo>
                  <a:lnTo>
                    <a:pt x="f14" y="f15"/>
                  </a:lnTo>
                  <a:cubicBezTo>
                    <a:pt x="f16" y="f17"/>
                    <a:pt x="f18" y="f19"/>
                    <a:pt x="f18" y="f20"/>
                  </a:cubicBezTo>
                  <a:cubicBezTo>
                    <a:pt x="f18" y="f21"/>
                    <a:pt x="f22" y="f23"/>
                    <a:pt x="f3" y="f22"/>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86" name="Google Shape;6922;p88">
            <a:extLst>
              <a:ext uri="{FF2B5EF4-FFF2-40B4-BE49-F238E27FC236}">
                <a16:creationId xmlns:a16="http://schemas.microsoft.com/office/drawing/2014/main" id="{0E0FC445-0FB5-2D37-787E-E58FD046920E}"/>
              </a:ext>
            </a:extLst>
          </p:cNvPr>
          <p:cNvGrpSpPr/>
          <p:nvPr/>
        </p:nvGrpSpPr>
        <p:grpSpPr>
          <a:xfrm>
            <a:off x="4970687" y="916887"/>
            <a:ext cx="423596" cy="450424"/>
            <a:chOff x="4970687" y="916887"/>
            <a:chExt cx="423596" cy="450424"/>
          </a:xfrm>
        </p:grpSpPr>
        <p:sp>
          <p:nvSpPr>
            <p:cNvPr id="87" name="Google Shape;6923;p88">
              <a:extLst>
                <a:ext uri="{FF2B5EF4-FFF2-40B4-BE49-F238E27FC236}">
                  <a16:creationId xmlns:a16="http://schemas.microsoft.com/office/drawing/2014/main" id="{1E48D13F-4317-D25E-2185-73A6EB53244B}"/>
                </a:ext>
              </a:extLst>
            </p:cNvPr>
            <p:cNvSpPr/>
            <p:nvPr/>
          </p:nvSpPr>
          <p:spPr>
            <a:xfrm>
              <a:off x="5051008" y="1206587"/>
              <a:ext cx="130283" cy="53592"/>
            </a:xfrm>
            <a:custGeom>
              <a:avLst/>
              <a:gdLst>
                <a:gd name="f0" fmla="val w"/>
                <a:gd name="f1" fmla="val h"/>
                <a:gd name="f2" fmla="val 0"/>
                <a:gd name="f3" fmla="val 3372"/>
                <a:gd name="f4" fmla="val 1387"/>
                <a:gd name="f5" fmla="val 1670"/>
                <a:gd name="f6" fmla="val 1"/>
                <a:gd name="f7" fmla="val 883"/>
                <a:gd name="f8" fmla="val 158"/>
                <a:gd name="f9" fmla="val 599"/>
                <a:gd name="f10" fmla="val 3371"/>
                <a:gd name="f11" fmla="val 3214"/>
                <a:gd name="f12" fmla="val 2489"/>
                <a:gd name="f13" fmla="*/ f0 1 3372"/>
                <a:gd name="f14" fmla="*/ f1 1 1387"/>
                <a:gd name="f15" fmla="val f2"/>
                <a:gd name="f16" fmla="val f3"/>
                <a:gd name="f17" fmla="val f4"/>
                <a:gd name="f18" fmla="+- f17 0 f15"/>
                <a:gd name="f19" fmla="+- f16 0 f15"/>
                <a:gd name="f20" fmla="*/ f19 1 3372"/>
                <a:gd name="f21" fmla="*/ f18 1 1387"/>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3372" h="1387">
                  <a:moveTo>
                    <a:pt x="f5" y="f6"/>
                  </a:moveTo>
                  <a:cubicBezTo>
                    <a:pt x="f7" y="f6"/>
                    <a:pt x="f8" y="f9"/>
                    <a:pt x="f2" y="f4"/>
                  </a:cubicBezTo>
                  <a:lnTo>
                    <a:pt x="f10" y="f4"/>
                  </a:lnTo>
                  <a:cubicBezTo>
                    <a:pt x="f11" y="f9"/>
                    <a:pt x="f1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8" name="Google Shape;6924;p88">
              <a:extLst>
                <a:ext uri="{FF2B5EF4-FFF2-40B4-BE49-F238E27FC236}">
                  <a16:creationId xmlns:a16="http://schemas.microsoft.com/office/drawing/2014/main" id="{24300229-DDF4-DF01-35B9-D8843E8CBA08}"/>
                </a:ext>
              </a:extLst>
            </p:cNvPr>
            <p:cNvSpPr/>
            <p:nvPr/>
          </p:nvSpPr>
          <p:spPr>
            <a:xfrm>
              <a:off x="5154472" y="1143301"/>
              <a:ext cx="107140" cy="116878"/>
            </a:xfrm>
            <a:custGeom>
              <a:avLst/>
              <a:gdLst>
                <a:gd name="f0" fmla="val w"/>
                <a:gd name="f1" fmla="val h"/>
                <a:gd name="f2" fmla="val 0"/>
                <a:gd name="f3" fmla="val 2773"/>
                <a:gd name="f4" fmla="val 3025"/>
                <a:gd name="f5" fmla="val 2111"/>
                <a:gd name="f6" fmla="val 1387"/>
                <a:gd name="f7" fmla="val 221"/>
                <a:gd name="f8" fmla="val 1298"/>
                <a:gd name="f9" fmla="val 265"/>
                <a:gd name="f10" fmla="val 1179"/>
                <a:gd name="f11" fmla="val 290"/>
                <a:gd name="f12" fmla="val 1049"/>
                <a:gd name="f13" fmla="val 808"/>
                <a:gd name="f14" fmla="val 531"/>
                <a:gd name="f15" fmla="val 205"/>
                <a:gd name="f16" fmla="val 347"/>
                <a:gd name="f17" fmla="val 378"/>
                <a:gd name="f18" fmla="val 63"/>
                <a:gd name="f19" fmla="val 189"/>
                <a:gd name="f20" fmla="val 315"/>
                <a:gd name="f21" fmla="val 662"/>
                <a:gd name="f22" fmla="val 977"/>
                <a:gd name="f23" fmla="val 1229"/>
                <a:gd name="f24" fmla="val 725"/>
                <a:gd name="f25" fmla="val 1575"/>
                <a:gd name="f26" fmla="val 2237"/>
                <a:gd name="f27" fmla="val 1355"/>
                <a:gd name="f28" fmla="val 2521"/>
                <a:gd name="f29" fmla="val 2300"/>
                <a:gd name="f30" fmla="val 126"/>
                <a:gd name="f31" fmla="*/ f0 1 2773"/>
                <a:gd name="f32" fmla="*/ f1 1 3025"/>
                <a:gd name="f33" fmla="val f2"/>
                <a:gd name="f34" fmla="val f3"/>
                <a:gd name="f35" fmla="val f4"/>
                <a:gd name="f36" fmla="+- f35 0 f33"/>
                <a:gd name="f37" fmla="+- f34 0 f33"/>
                <a:gd name="f38" fmla="*/ f37 1 2773"/>
                <a:gd name="f39" fmla="*/ f36 1 3025"/>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2773" h="3025">
                  <a:moveTo>
                    <a:pt x="f5" y="f2"/>
                  </a:moveTo>
                  <a:lnTo>
                    <a:pt x="f6" y="f7"/>
                  </a:lnTo>
                  <a:cubicBezTo>
                    <a:pt x="f8" y="f9"/>
                    <a:pt x="f10" y="f11"/>
                    <a:pt x="f12" y="f11"/>
                  </a:cubicBezTo>
                  <a:cubicBezTo>
                    <a:pt x="f13" y="f11"/>
                    <a:pt x="f14" y="f15"/>
                    <a:pt x="f16" y="f2"/>
                  </a:cubicBezTo>
                  <a:lnTo>
                    <a:pt x="f16" y="f2"/>
                  </a:lnTo>
                  <a:cubicBezTo>
                    <a:pt x="f17" y="f18"/>
                    <a:pt x="f17" y="f19"/>
                    <a:pt x="f17" y="f20"/>
                  </a:cubicBezTo>
                  <a:cubicBezTo>
                    <a:pt x="f17" y="f21"/>
                    <a:pt x="f7" y="f22"/>
                    <a:pt x="f2" y="f23"/>
                  </a:cubicBezTo>
                  <a:cubicBezTo>
                    <a:pt x="f24" y="f25"/>
                    <a:pt x="f23" y="f26"/>
                    <a:pt x="f27" y="f4"/>
                  </a:cubicBezTo>
                  <a:lnTo>
                    <a:pt x="f3" y="f4"/>
                  </a:lnTo>
                  <a:lnTo>
                    <a:pt x="f3" y="f7"/>
                  </a:lnTo>
                  <a:cubicBezTo>
                    <a:pt x="f28" y="f19"/>
                    <a:pt x="f29" y="f30"/>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89" name="Google Shape;6925;p88">
              <a:extLst>
                <a:ext uri="{FF2B5EF4-FFF2-40B4-BE49-F238E27FC236}">
                  <a16:creationId xmlns:a16="http://schemas.microsoft.com/office/drawing/2014/main" id="{65E5B30B-3C0F-81CF-1865-356DBED9D85D}"/>
                </a:ext>
              </a:extLst>
            </p:cNvPr>
            <p:cNvSpPr/>
            <p:nvPr/>
          </p:nvSpPr>
          <p:spPr>
            <a:xfrm>
              <a:off x="4974317" y="996019"/>
              <a:ext cx="194803" cy="264151"/>
            </a:xfrm>
            <a:custGeom>
              <a:avLst/>
              <a:gdLst>
                <a:gd name="f0" fmla="val w"/>
                <a:gd name="f1" fmla="val h"/>
                <a:gd name="f2" fmla="val 0"/>
                <a:gd name="f3" fmla="val 5042"/>
                <a:gd name="f4" fmla="val 6837"/>
                <a:gd name="f5" fmla="val 1"/>
                <a:gd name="f6" fmla="val 1418"/>
                <a:gd name="f7" fmla="val 1450"/>
                <a:gd name="f8" fmla="val 6018"/>
                <a:gd name="f9" fmla="val 1954"/>
                <a:gd name="f10" fmla="val 5356"/>
                <a:gd name="f11" fmla="val 2679"/>
                <a:gd name="f12" fmla="val 4978"/>
                <a:gd name="f13" fmla="val 2427"/>
                <a:gd name="f14" fmla="val 4757"/>
                <a:gd name="f15" fmla="val 2301"/>
                <a:gd name="f16" fmla="val 4442"/>
                <a:gd name="f17" fmla="val 4064"/>
                <a:gd name="f18" fmla="val 3340"/>
                <a:gd name="f19" fmla="val 2931"/>
                <a:gd name="f20" fmla="val 2710"/>
                <a:gd name="f21" fmla="val 3687"/>
                <a:gd name="f22" fmla="val 4128"/>
                <a:gd name="f23" fmla="val 4474"/>
                <a:gd name="f24" fmla="val 2899"/>
                <a:gd name="f25" fmla="val 4758"/>
                <a:gd name="f26" fmla="val 3214"/>
                <a:gd name="f27" fmla="val 4726"/>
                <a:gd name="f28" fmla="val 3056"/>
                <a:gd name="f29" fmla="val 4789"/>
                <a:gd name="f30" fmla="val 2741"/>
                <a:gd name="f31" fmla="val 5041"/>
                <a:gd name="f32" fmla="val 2016"/>
                <a:gd name="f33" fmla="val 4821"/>
                <a:gd name="f34" fmla="val 1607"/>
                <a:gd name="f35" fmla="val 1134"/>
                <a:gd name="f36" fmla="val 662"/>
                <a:gd name="f37" fmla="val 410"/>
                <a:gd name="f38" fmla="val 189"/>
                <a:gd name="f39" fmla="*/ f0 1 5042"/>
                <a:gd name="f40" fmla="*/ f1 1 6837"/>
                <a:gd name="f41" fmla="val f2"/>
                <a:gd name="f42" fmla="val f3"/>
                <a:gd name="f43" fmla="val f4"/>
                <a:gd name="f44" fmla="+- f43 0 f41"/>
                <a:gd name="f45" fmla="+- f42 0 f41"/>
                <a:gd name="f46" fmla="*/ f45 1 5042"/>
                <a:gd name="f47" fmla="*/ f44 1 6837"/>
                <a:gd name="f48" fmla="*/ f41 1 f46"/>
                <a:gd name="f49" fmla="*/ f42 1 f46"/>
                <a:gd name="f50" fmla="*/ f41 1 f47"/>
                <a:gd name="f51" fmla="*/ f43 1 f47"/>
                <a:gd name="f52" fmla="*/ f48 f39 1"/>
                <a:gd name="f53" fmla="*/ f49 f39 1"/>
                <a:gd name="f54" fmla="*/ f51 f40 1"/>
                <a:gd name="f55" fmla="*/ f50 f40 1"/>
              </a:gdLst>
              <a:ahLst/>
              <a:cxnLst>
                <a:cxn ang="3cd4">
                  <a:pos x="hc" y="t"/>
                </a:cxn>
                <a:cxn ang="0">
                  <a:pos x="r" y="vc"/>
                </a:cxn>
                <a:cxn ang="cd4">
                  <a:pos x="hc" y="b"/>
                </a:cxn>
                <a:cxn ang="cd2">
                  <a:pos x="l" y="vc"/>
                </a:cxn>
              </a:cxnLst>
              <a:rect l="f52" t="f55" r="f53" b="f54"/>
              <a:pathLst>
                <a:path w="5042" h="6837">
                  <a:moveTo>
                    <a:pt x="f5" y="f2"/>
                  </a:moveTo>
                  <a:lnTo>
                    <a:pt x="f5" y="f4"/>
                  </a:lnTo>
                  <a:lnTo>
                    <a:pt x="f6" y="f4"/>
                  </a:lnTo>
                  <a:cubicBezTo>
                    <a:pt x="f7" y="f8"/>
                    <a:pt x="f9" y="f10"/>
                    <a:pt x="f11" y="f12"/>
                  </a:cubicBezTo>
                  <a:cubicBezTo>
                    <a:pt x="f13" y="f14"/>
                    <a:pt x="f15" y="f16"/>
                    <a:pt x="f15" y="f17"/>
                  </a:cubicBezTo>
                  <a:cubicBezTo>
                    <a:pt x="f15" y="f18"/>
                    <a:pt x="f19" y="f20"/>
                    <a:pt x="f21" y="f20"/>
                  </a:cubicBezTo>
                  <a:cubicBezTo>
                    <a:pt x="f22" y="f20"/>
                    <a:pt x="f23" y="f24"/>
                    <a:pt x="f25" y="f26"/>
                  </a:cubicBezTo>
                  <a:cubicBezTo>
                    <a:pt x="f27" y="f28"/>
                    <a:pt x="f25" y="f24"/>
                    <a:pt x="f29" y="f30"/>
                  </a:cubicBezTo>
                  <a:lnTo>
                    <a:pt x="f31" y="f32"/>
                  </a:lnTo>
                  <a:cubicBezTo>
                    <a:pt x="f33" y="f34"/>
                    <a:pt x="f25" y="f35"/>
                    <a:pt x="f25" y="f36"/>
                  </a:cubicBezTo>
                  <a:cubicBezTo>
                    <a:pt x="f25" y="f37"/>
                    <a:pt x="f29" y="f38"/>
                    <a:pt x="f3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0" name="Google Shape;6926;p88">
              <a:extLst>
                <a:ext uri="{FF2B5EF4-FFF2-40B4-BE49-F238E27FC236}">
                  <a16:creationId xmlns:a16="http://schemas.microsoft.com/office/drawing/2014/main" id="{6AEED105-1A78-A605-2EA5-F44C2A0BA03C}"/>
                </a:ext>
              </a:extLst>
            </p:cNvPr>
            <p:cNvSpPr/>
            <p:nvPr/>
          </p:nvSpPr>
          <p:spPr>
            <a:xfrm>
              <a:off x="5091187" y="1127455"/>
              <a:ext cx="52349" cy="52395"/>
            </a:xfrm>
            <a:custGeom>
              <a:avLst/>
              <a:gdLst>
                <a:gd name="f0" fmla="val w"/>
                <a:gd name="f1" fmla="val h"/>
                <a:gd name="f2" fmla="val 0"/>
                <a:gd name="f3" fmla="val 1355"/>
                <a:gd name="f4" fmla="val 1356"/>
                <a:gd name="f5" fmla="val 662"/>
                <a:gd name="f6" fmla="val 1"/>
                <a:gd name="f7" fmla="val 315"/>
                <a:gd name="f8" fmla="val 316"/>
                <a:gd name="f9" fmla="val 694"/>
                <a:gd name="f10" fmla="val 1040"/>
                <a:gd name="f11" fmla="*/ f0 1 1355"/>
                <a:gd name="f12" fmla="*/ f1 1 1356"/>
                <a:gd name="f13" fmla="val f2"/>
                <a:gd name="f14" fmla="val f3"/>
                <a:gd name="f15" fmla="val f4"/>
                <a:gd name="f16" fmla="+- f15 0 f13"/>
                <a:gd name="f17" fmla="+- f14 0 f13"/>
                <a:gd name="f18" fmla="*/ f17 1 1355"/>
                <a:gd name="f19" fmla="*/ f16 1 1356"/>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1355" h="1356">
                  <a:moveTo>
                    <a:pt x="f5" y="f6"/>
                  </a:moveTo>
                  <a:cubicBezTo>
                    <a:pt x="f7" y="f6"/>
                    <a:pt x="f2" y="f8"/>
                    <a:pt x="f2" y="f9"/>
                  </a:cubicBezTo>
                  <a:cubicBezTo>
                    <a:pt x="f2" y="f10"/>
                    <a:pt x="f7" y="f3"/>
                    <a:pt x="f5" y="f3"/>
                  </a:cubicBezTo>
                  <a:cubicBezTo>
                    <a:pt x="f10" y="f3"/>
                    <a:pt x="f3" y="f10"/>
                    <a:pt x="f3" y="f9"/>
                  </a:cubicBezTo>
                  <a:cubicBezTo>
                    <a:pt x="f3" y="f8"/>
                    <a:pt x="f1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1" name="Google Shape;6927;p88">
              <a:extLst>
                <a:ext uri="{FF2B5EF4-FFF2-40B4-BE49-F238E27FC236}">
                  <a16:creationId xmlns:a16="http://schemas.microsoft.com/office/drawing/2014/main" id="{7B2DB590-41C8-6E37-0447-40EF229AA7AB}"/>
                </a:ext>
              </a:extLst>
            </p:cNvPr>
            <p:cNvSpPr/>
            <p:nvPr/>
          </p:nvSpPr>
          <p:spPr>
            <a:xfrm>
              <a:off x="5182444" y="917545"/>
              <a:ext cx="211839" cy="209946"/>
            </a:xfrm>
            <a:custGeom>
              <a:avLst/>
              <a:gdLst>
                <a:gd name="f0" fmla="val w"/>
                <a:gd name="f1" fmla="val h"/>
                <a:gd name="f2" fmla="val 0"/>
                <a:gd name="f3" fmla="val 5483"/>
                <a:gd name="f4" fmla="val 5434"/>
                <a:gd name="f5" fmla="val 2710"/>
                <a:gd name="f6" fmla="val 992"/>
                <a:gd name="f7" fmla="val 2899"/>
                <a:gd name="f8" fmla="val 3057"/>
                <a:gd name="f9" fmla="val 1149"/>
                <a:gd name="f10" fmla="val 1338"/>
                <a:gd name="f11" fmla="val 1559"/>
                <a:gd name="f12" fmla="val 1716"/>
                <a:gd name="f13" fmla="val 2521"/>
                <a:gd name="f14" fmla="val 2364"/>
                <a:gd name="f15" fmla="val 2395"/>
                <a:gd name="f16" fmla="val 2553"/>
                <a:gd name="f17" fmla="val 2742"/>
                <a:gd name="f18" fmla="val 2346"/>
                <a:gd name="f19" fmla="val 2962"/>
                <a:gd name="f20" fmla="val 3120"/>
                <a:gd name="f21" fmla="val 2504"/>
                <a:gd name="f22" fmla="val 2693"/>
                <a:gd name="f23" fmla="val 4079"/>
                <a:gd name="f24" fmla="val 4268"/>
                <a:gd name="f25" fmla="val 4426"/>
                <a:gd name="f26" fmla="val 2646"/>
                <a:gd name="f27" fmla="val 1359"/>
                <a:gd name="f28" fmla="val 1"/>
                <a:gd name="f29" fmla="val 1099"/>
                <a:gd name="f30" fmla="val 2724"/>
                <a:gd name="f31" fmla="val 3197"/>
                <a:gd name="f32" fmla="val 127"/>
                <a:gd name="f33" fmla="val 3638"/>
                <a:gd name="f34" fmla="val 348"/>
                <a:gd name="f35" fmla="val 4016"/>
                <a:gd name="f36" fmla="val 33"/>
                <a:gd name="f37" fmla="val 4961"/>
                <a:gd name="f38" fmla="val 5087"/>
                <a:gd name="f39" fmla="val 5245"/>
                <a:gd name="f40" fmla="val 5339"/>
                <a:gd name="f41" fmla="val 167"/>
                <a:gd name="f42" fmla="val 5399"/>
                <a:gd name="f43" fmla="val 245"/>
                <a:gd name="f44" fmla="val 5421"/>
                <a:gd name="f45" fmla="val 329"/>
                <a:gd name="f46" fmla="val 377"/>
                <a:gd name="f47" fmla="val 427"/>
                <a:gd name="f48" fmla="val 5414"/>
                <a:gd name="f49" fmla="val 474"/>
                <a:gd name="f50" fmla="val 5402"/>
                <a:gd name="f51" fmla="val 1419"/>
                <a:gd name="f52" fmla="val 1797"/>
                <a:gd name="f53" fmla="val 2238"/>
                <a:gd name="f54" fmla="val 4254"/>
                <a:gd name="f55" fmla="val 4237"/>
                <a:gd name="f56" fmla="val 1275"/>
                <a:gd name="f57" fmla="val 4317"/>
                <a:gd name="f58" fmla="val 78"/>
                <a:gd name="f59" fmla="val 15"/>
                <a:gd name="f60" fmla="val 2815"/>
                <a:gd name="f61" fmla="val 5"/>
                <a:gd name="f62" fmla="val 2731"/>
                <a:gd name="f63" fmla="*/ f0 1 5483"/>
                <a:gd name="f64" fmla="*/ f1 1 5434"/>
                <a:gd name="f65" fmla="val f2"/>
                <a:gd name="f66" fmla="val f3"/>
                <a:gd name="f67" fmla="val f4"/>
                <a:gd name="f68" fmla="+- f67 0 f65"/>
                <a:gd name="f69" fmla="+- f66 0 f65"/>
                <a:gd name="f70" fmla="*/ f69 1 5483"/>
                <a:gd name="f71" fmla="*/ f68 1 5434"/>
                <a:gd name="f72" fmla="*/ f65 1 f70"/>
                <a:gd name="f73" fmla="*/ f66 1 f70"/>
                <a:gd name="f74" fmla="*/ f65 1 f71"/>
                <a:gd name="f75" fmla="*/ f67 1 f71"/>
                <a:gd name="f76" fmla="*/ f72 f63 1"/>
                <a:gd name="f77" fmla="*/ f73 f63 1"/>
                <a:gd name="f78" fmla="*/ f75 f64 1"/>
                <a:gd name="f79" fmla="*/ f74 f64 1"/>
              </a:gdLst>
              <a:ahLst/>
              <a:cxnLst>
                <a:cxn ang="3cd4">
                  <a:pos x="hc" y="t"/>
                </a:cxn>
                <a:cxn ang="0">
                  <a:pos x="r" y="vc"/>
                </a:cxn>
                <a:cxn ang="cd4">
                  <a:pos x="hc" y="b"/>
                </a:cxn>
                <a:cxn ang="cd2">
                  <a:pos x="l" y="vc"/>
                </a:cxn>
              </a:cxnLst>
              <a:rect l="f76" t="f79" r="f77" b="f78"/>
              <a:pathLst>
                <a:path w="5483" h="5434">
                  <a:moveTo>
                    <a:pt x="f5" y="f6"/>
                  </a:moveTo>
                  <a:cubicBezTo>
                    <a:pt x="f7" y="f6"/>
                    <a:pt x="f8" y="f9"/>
                    <a:pt x="f8" y="f10"/>
                  </a:cubicBezTo>
                  <a:cubicBezTo>
                    <a:pt x="f8" y="f11"/>
                    <a:pt x="f7" y="f12"/>
                    <a:pt x="f5" y="f12"/>
                  </a:cubicBezTo>
                  <a:cubicBezTo>
                    <a:pt x="f13" y="f12"/>
                    <a:pt x="f14" y="f11"/>
                    <a:pt x="f14" y="f10"/>
                  </a:cubicBezTo>
                  <a:cubicBezTo>
                    <a:pt x="f15" y="f9"/>
                    <a:pt x="f16" y="f6"/>
                    <a:pt x="f5" y="f6"/>
                  </a:cubicBezTo>
                  <a:close/>
                  <a:moveTo>
                    <a:pt x="f17" y="f18"/>
                  </a:moveTo>
                  <a:cubicBezTo>
                    <a:pt x="f19" y="f18"/>
                    <a:pt x="f20" y="f21"/>
                    <a:pt x="f20" y="f22"/>
                  </a:cubicBezTo>
                  <a:lnTo>
                    <a:pt x="f20" y="f23"/>
                  </a:lnTo>
                  <a:cubicBezTo>
                    <a:pt x="f20" y="f24"/>
                    <a:pt x="f19" y="f25"/>
                    <a:pt x="f17" y="f25"/>
                  </a:cubicBezTo>
                  <a:cubicBezTo>
                    <a:pt x="f16" y="f25"/>
                    <a:pt x="f15" y="f24"/>
                    <a:pt x="f15" y="f23"/>
                  </a:cubicBezTo>
                  <a:lnTo>
                    <a:pt x="f15" y="f22"/>
                  </a:lnTo>
                  <a:cubicBezTo>
                    <a:pt x="f15" y="f21"/>
                    <a:pt x="f16" y="f18"/>
                    <a:pt x="f17" y="f18"/>
                  </a:cubicBezTo>
                  <a:close/>
                  <a:moveTo>
                    <a:pt x="f26" y="f2"/>
                  </a:moveTo>
                  <a:cubicBezTo>
                    <a:pt x="f27" y="f2"/>
                    <a:pt x="f28" y="f29"/>
                    <a:pt x="f28" y="f30"/>
                  </a:cubicBezTo>
                  <a:cubicBezTo>
                    <a:pt x="f28" y="f31"/>
                    <a:pt x="f32" y="f33"/>
                    <a:pt x="f34" y="f35"/>
                  </a:cubicBezTo>
                  <a:lnTo>
                    <a:pt x="f36" y="f37"/>
                  </a:lnTo>
                  <a:cubicBezTo>
                    <a:pt x="f28" y="f38"/>
                    <a:pt x="f36" y="f39"/>
                    <a:pt x="f32" y="f40"/>
                  </a:cubicBezTo>
                  <a:cubicBezTo>
                    <a:pt x="f41" y="f42"/>
                    <a:pt x="f43" y="f44"/>
                    <a:pt x="f45" y="f44"/>
                  </a:cubicBezTo>
                  <a:cubicBezTo>
                    <a:pt x="f46" y="f44"/>
                    <a:pt x="f47" y="f48"/>
                    <a:pt x="f49" y="f50"/>
                  </a:cubicBezTo>
                  <a:lnTo>
                    <a:pt x="f51" y="f38"/>
                  </a:lnTo>
                  <a:cubicBezTo>
                    <a:pt x="f52" y="f40"/>
                    <a:pt x="f53" y="f4"/>
                    <a:pt x="f17" y="f4"/>
                  </a:cubicBezTo>
                  <a:cubicBezTo>
                    <a:pt x="f54" y="f4"/>
                    <a:pt x="f3" y="f55"/>
                    <a:pt x="f3" y="f30"/>
                  </a:cubicBezTo>
                  <a:cubicBezTo>
                    <a:pt x="f3" y="f56"/>
                    <a:pt x="f57" y="f58"/>
                    <a:pt x="f7" y="f59"/>
                  </a:cubicBezTo>
                  <a:cubicBezTo>
                    <a:pt x="f60" y="f61"/>
                    <a:pt x="f62" y="f2"/>
                    <a:pt x="f26"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2" name="Google Shape;6928;p88">
              <a:extLst>
                <a:ext uri="{FF2B5EF4-FFF2-40B4-BE49-F238E27FC236}">
                  <a16:creationId xmlns:a16="http://schemas.microsoft.com/office/drawing/2014/main" id="{E4E9FF76-7863-7989-AD58-2902DD63FE97}"/>
                </a:ext>
              </a:extLst>
            </p:cNvPr>
            <p:cNvSpPr/>
            <p:nvPr/>
          </p:nvSpPr>
          <p:spPr>
            <a:xfrm>
              <a:off x="4970687" y="1285710"/>
              <a:ext cx="290934" cy="81601"/>
            </a:xfrm>
            <a:custGeom>
              <a:avLst/>
              <a:gdLst>
                <a:gd name="f0" fmla="val w"/>
                <a:gd name="f1" fmla="val h"/>
                <a:gd name="f2" fmla="val 0"/>
                <a:gd name="f3" fmla="val 7530"/>
                <a:gd name="f4" fmla="val 2112"/>
                <a:gd name="f5" fmla="val 1071"/>
                <a:gd name="f6" fmla="val 1670"/>
                <a:gd name="f7" fmla="val 473"/>
                <a:gd name="f8" fmla="val 2111"/>
                <a:gd name="f9" fmla="val 1040"/>
                <a:gd name="f10" fmla="val 6490"/>
                <a:gd name="f11" fmla="val 7057"/>
                <a:gd name="f12" fmla="val 1639"/>
                <a:gd name="f13" fmla="*/ f0 1 7530"/>
                <a:gd name="f14" fmla="*/ f1 1 2112"/>
                <a:gd name="f15" fmla="val f2"/>
                <a:gd name="f16" fmla="val f3"/>
                <a:gd name="f17" fmla="val f4"/>
                <a:gd name="f18" fmla="+- f17 0 f15"/>
                <a:gd name="f19" fmla="+- f16 0 f15"/>
                <a:gd name="f20" fmla="*/ f19 1 7530"/>
                <a:gd name="f21" fmla="*/ f18 1 2112"/>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7530" h="2112">
                  <a:moveTo>
                    <a:pt x="f2" y="f2"/>
                  </a:moveTo>
                  <a:lnTo>
                    <a:pt x="f2" y="f5"/>
                  </a:lnTo>
                  <a:cubicBezTo>
                    <a:pt x="f2" y="f6"/>
                    <a:pt x="f7" y="f8"/>
                    <a:pt x="f9" y="f8"/>
                  </a:cubicBezTo>
                  <a:lnTo>
                    <a:pt x="f10" y="f8"/>
                  </a:lnTo>
                  <a:cubicBezTo>
                    <a:pt x="f11" y="f8"/>
                    <a:pt x="f3" y="f12"/>
                    <a:pt x="f3" y="f5"/>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3" name="Google Shape;6929;p88">
              <a:extLst>
                <a:ext uri="{FF2B5EF4-FFF2-40B4-BE49-F238E27FC236}">
                  <a16:creationId xmlns:a16="http://schemas.microsoft.com/office/drawing/2014/main" id="{EEAB523B-3015-E45F-62D5-F4432B4DBAD7}"/>
                </a:ext>
              </a:extLst>
            </p:cNvPr>
            <p:cNvSpPr/>
            <p:nvPr/>
          </p:nvSpPr>
          <p:spPr>
            <a:xfrm>
              <a:off x="4971885" y="916887"/>
              <a:ext cx="237378" cy="52395"/>
            </a:xfrm>
            <a:custGeom>
              <a:avLst/>
              <a:gdLst>
                <a:gd name="f0" fmla="val w"/>
                <a:gd name="f1" fmla="val h"/>
                <a:gd name="f2" fmla="val 0"/>
                <a:gd name="f3" fmla="val 6144"/>
                <a:gd name="f4" fmla="val 1356"/>
                <a:gd name="f5" fmla="val 1040"/>
                <a:gd name="f6" fmla="val 473"/>
                <a:gd name="f7" fmla="val 1"/>
                <a:gd name="f8" fmla="val 1009"/>
                <a:gd name="f9" fmla="val 1355"/>
                <a:gd name="f10" fmla="val 5104"/>
                <a:gd name="f11" fmla="val 5293"/>
                <a:gd name="f12" fmla="val 819"/>
                <a:gd name="f13" fmla="val 5672"/>
                <a:gd name="f14" fmla="val 347"/>
                <a:gd name="f15" fmla="*/ f0 1 6144"/>
                <a:gd name="f16" fmla="*/ f1 1 1356"/>
                <a:gd name="f17" fmla="val f2"/>
                <a:gd name="f18" fmla="val f3"/>
                <a:gd name="f19" fmla="val f4"/>
                <a:gd name="f20" fmla="+- f19 0 f17"/>
                <a:gd name="f21" fmla="+- f18 0 f17"/>
                <a:gd name="f22" fmla="*/ f21 1 6144"/>
                <a:gd name="f23" fmla="*/ f20 1 1356"/>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6144" h="1356">
                  <a:moveTo>
                    <a:pt x="f5" y="f2"/>
                  </a:moveTo>
                  <a:cubicBezTo>
                    <a:pt x="f6" y="f2"/>
                    <a:pt x="f7" y="f6"/>
                    <a:pt x="f7" y="f8"/>
                  </a:cubicBezTo>
                  <a:lnTo>
                    <a:pt x="f7" y="f9"/>
                  </a:lnTo>
                  <a:lnTo>
                    <a:pt x="f10" y="f9"/>
                  </a:lnTo>
                  <a:cubicBezTo>
                    <a:pt x="f11" y="f12"/>
                    <a:pt x="f13" y="f14"/>
                    <a:pt x="f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94" name="Google Shape;6981;p88">
            <a:extLst>
              <a:ext uri="{FF2B5EF4-FFF2-40B4-BE49-F238E27FC236}">
                <a16:creationId xmlns:a16="http://schemas.microsoft.com/office/drawing/2014/main" id="{7BA3AEDD-0DD8-BA5F-E41E-68808AF0439C}"/>
              </a:ext>
            </a:extLst>
          </p:cNvPr>
          <p:cNvGrpSpPr/>
          <p:nvPr/>
        </p:nvGrpSpPr>
        <p:grpSpPr>
          <a:xfrm>
            <a:off x="5515285" y="916567"/>
            <a:ext cx="456486" cy="451082"/>
            <a:chOff x="5515285" y="916567"/>
            <a:chExt cx="456486" cy="451082"/>
          </a:xfrm>
        </p:grpSpPr>
        <p:sp>
          <p:nvSpPr>
            <p:cNvPr id="95" name="Google Shape;6982;p88">
              <a:extLst>
                <a:ext uri="{FF2B5EF4-FFF2-40B4-BE49-F238E27FC236}">
                  <a16:creationId xmlns:a16="http://schemas.microsoft.com/office/drawing/2014/main" id="{25941B91-D2F4-9CB9-0470-C1394E4894AD}"/>
                </a:ext>
              </a:extLst>
            </p:cNvPr>
            <p:cNvSpPr/>
            <p:nvPr/>
          </p:nvSpPr>
          <p:spPr>
            <a:xfrm>
              <a:off x="5722223" y="916567"/>
              <a:ext cx="249548" cy="249548"/>
            </a:xfrm>
            <a:custGeom>
              <a:avLst/>
              <a:gdLst>
                <a:gd name="f0" fmla="val w"/>
                <a:gd name="f1" fmla="val h"/>
                <a:gd name="f2" fmla="val 0"/>
                <a:gd name="f3" fmla="val 6459"/>
                <a:gd name="f4" fmla="val 3718"/>
                <a:gd name="f5" fmla="val 3560"/>
                <a:gd name="f6" fmla="val 3434"/>
                <a:gd name="f7" fmla="val 63"/>
                <a:gd name="f8" fmla="val 3403"/>
                <a:gd name="f9" fmla="val 189"/>
                <a:gd name="f10" fmla="val 3340"/>
                <a:gd name="f11" fmla="val 315"/>
                <a:gd name="f12" fmla="val 473"/>
                <a:gd name="f13" fmla="val 3466"/>
                <a:gd name="f14" fmla="val 536"/>
                <a:gd name="f15" fmla="val 4190"/>
                <a:gd name="f16" fmla="val 1261"/>
                <a:gd name="f17" fmla="val 1260"/>
                <a:gd name="f18" fmla="val 4159"/>
                <a:gd name="f19" fmla="val 567"/>
                <a:gd name="f20" fmla="val 496"/>
                <a:gd name="f21" fmla="val 3395"/>
                <a:gd name="f22" fmla="val 390"/>
                <a:gd name="f23" fmla="val 3360"/>
                <a:gd name="f24" fmla="val 288"/>
                <a:gd name="f25" fmla="val 254"/>
                <a:gd name="f26" fmla="val 221"/>
                <a:gd name="f27" fmla="val 3363"/>
                <a:gd name="f28" fmla="val 3371"/>
                <a:gd name="f29" fmla="val 95"/>
                <a:gd name="f30" fmla="val 3686"/>
                <a:gd name="f31" fmla="val 6081"/>
                <a:gd name="f32" fmla="val 6301"/>
                <a:gd name="f33" fmla="val 158"/>
                <a:gd name="f34" fmla="val 347"/>
                <a:gd name="f35" fmla="val 2773"/>
                <a:gd name="f36" fmla="val 2930"/>
                <a:gd name="f37" fmla="val 3025"/>
                <a:gd name="f38" fmla="val 6364"/>
                <a:gd name="f39" fmla="val 3088"/>
                <a:gd name="f40" fmla="val 6238"/>
                <a:gd name="f41" fmla="val 3119"/>
                <a:gd name="f42" fmla="val 6144"/>
                <a:gd name="f43" fmla="val 5986"/>
                <a:gd name="f44" fmla="val 2993"/>
                <a:gd name="f45" fmla="val 5892"/>
                <a:gd name="f46" fmla="val 2300"/>
                <a:gd name="f47" fmla="val 5199"/>
                <a:gd name="f48" fmla="val 5198"/>
                <a:gd name="f49" fmla="val 2269"/>
                <a:gd name="f50" fmla="val 5923"/>
                <a:gd name="f51" fmla="val 5969"/>
                <a:gd name="f52" fmla="val 3039"/>
                <a:gd name="f53" fmla="val 6066"/>
                <a:gd name="f54" fmla="val 3069"/>
                <a:gd name="f55" fmla="val 6164"/>
                <a:gd name="f56" fmla="val 6200"/>
                <a:gd name="f57" fmla="val 6236"/>
                <a:gd name="f58" fmla="val 3065"/>
                <a:gd name="f59" fmla="val 6270"/>
                <a:gd name="f60" fmla="val 3056"/>
                <a:gd name="f61" fmla="val 6396"/>
                <a:gd name="f62" fmla="val 2867"/>
                <a:gd name="f63" fmla="val 2741"/>
                <a:gd name="f64" fmla="val 6112"/>
                <a:gd name="f65" fmla="*/ f0 1 6459"/>
                <a:gd name="f66" fmla="*/ f1 1 6459"/>
                <a:gd name="f67" fmla="val f2"/>
                <a:gd name="f68" fmla="val f3"/>
                <a:gd name="f69" fmla="+- f68 0 f67"/>
                <a:gd name="f70" fmla="*/ f69 1 6459"/>
                <a:gd name="f71" fmla="*/ f67 1 f70"/>
                <a:gd name="f72" fmla="*/ f68 1 f70"/>
                <a:gd name="f73" fmla="*/ f71 f65 1"/>
                <a:gd name="f74" fmla="*/ f72 f65 1"/>
                <a:gd name="f75" fmla="*/ f72 f66 1"/>
                <a:gd name="f76" fmla="*/ f71 f66 1"/>
              </a:gdLst>
              <a:ahLst/>
              <a:cxnLst>
                <a:cxn ang="3cd4">
                  <a:pos x="hc" y="t"/>
                </a:cxn>
                <a:cxn ang="0">
                  <a:pos x="r" y="vc"/>
                </a:cxn>
                <a:cxn ang="cd4">
                  <a:pos x="hc" y="b"/>
                </a:cxn>
                <a:cxn ang="cd2">
                  <a:pos x="l" y="vc"/>
                </a:cxn>
              </a:cxnLst>
              <a:rect l="f73" t="f76" r="f74" b="f75"/>
              <a:pathLst>
                <a:path w="6459" h="6459">
                  <a:moveTo>
                    <a:pt x="f4" y="f2"/>
                  </a:moveTo>
                  <a:cubicBezTo>
                    <a:pt x="f5" y="f2"/>
                    <a:pt x="f6" y="f7"/>
                    <a:pt x="f8" y="f9"/>
                  </a:cubicBezTo>
                  <a:cubicBezTo>
                    <a:pt x="f10" y="f11"/>
                    <a:pt x="f10" y="f12"/>
                    <a:pt x="f13" y="f14"/>
                  </a:cubicBezTo>
                  <a:lnTo>
                    <a:pt x="f15" y="f16"/>
                  </a:lnTo>
                  <a:lnTo>
                    <a:pt x="f17" y="f18"/>
                  </a:lnTo>
                  <a:lnTo>
                    <a:pt x="f19" y="f13"/>
                  </a:lnTo>
                  <a:cubicBezTo>
                    <a:pt x="f20" y="f21"/>
                    <a:pt x="f22" y="f23"/>
                    <a:pt x="f24" y="f23"/>
                  </a:cubicBezTo>
                  <a:cubicBezTo>
                    <a:pt x="f25" y="f23"/>
                    <a:pt x="f26" y="f27"/>
                    <a:pt x="f9" y="f28"/>
                  </a:cubicBezTo>
                  <a:cubicBezTo>
                    <a:pt x="f29" y="f8"/>
                    <a:pt x="f2" y="f5"/>
                    <a:pt x="f2" y="f30"/>
                  </a:cubicBezTo>
                  <a:lnTo>
                    <a:pt x="f2" y="f31"/>
                  </a:lnTo>
                  <a:cubicBezTo>
                    <a:pt x="f2" y="f32"/>
                    <a:pt x="f33" y="f3"/>
                    <a:pt x="f34" y="f3"/>
                  </a:cubicBezTo>
                  <a:lnTo>
                    <a:pt x="f35" y="f3"/>
                  </a:lnTo>
                  <a:cubicBezTo>
                    <a:pt x="f36" y="f3"/>
                    <a:pt x="f37" y="f38"/>
                    <a:pt x="f39" y="f40"/>
                  </a:cubicBezTo>
                  <a:cubicBezTo>
                    <a:pt x="f41" y="f42"/>
                    <a:pt x="f41" y="f43"/>
                    <a:pt x="f44" y="f45"/>
                  </a:cubicBezTo>
                  <a:lnTo>
                    <a:pt x="f46" y="f47"/>
                  </a:lnTo>
                  <a:lnTo>
                    <a:pt x="f48" y="f49"/>
                  </a:lnTo>
                  <a:lnTo>
                    <a:pt x="f50" y="f44"/>
                  </a:lnTo>
                  <a:cubicBezTo>
                    <a:pt x="f51" y="f52"/>
                    <a:pt x="f53" y="f54"/>
                    <a:pt x="f55" y="f54"/>
                  </a:cubicBezTo>
                  <a:cubicBezTo>
                    <a:pt x="f56" y="f54"/>
                    <a:pt x="f57" y="f58"/>
                    <a:pt x="f59" y="f60"/>
                  </a:cubicBezTo>
                  <a:cubicBezTo>
                    <a:pt x="f61" y="f37"/>
                    <a:pt x="f3" y="f62"/>
                    <a:pt x="f3" y="f63"/>
                  </a:cubicBezTo>
                  <a:lnTo>
                    <a:pt x="f3" y="f34"/>
                  </a:lnTo>
                  <a:cubicBezTo>
                    <a:pt x="f3" y="f33"/>
                    <a:pt x="f32" y="f2"/>
                    <a:pt x="f6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6" name="Google Shape;6983;p88">
              <a:extLst>
                <a:ext uri="{FF2B5EF4-FFF2-40B4-BE49-F238E27FC236}">
                  <a16:creationId xmlns:a16="http://schemas.microsoft.com/office/drawing/2014/main" id="{8CBD4D38-28B1-A85D-0053-8D237820F226}"/>
                </a:ext>
              </a:extLst>
            </p:cNvPr>
            <p:cNvSpPr/>
            <p:nvPr/>
          </p:nvSpPr>
          <p:spPr>
            <a:xfrm>
              <a:off x="5561536" y="1010997"/>
              <a:ext cx="118113" cy="113742"/>
            </a:xfrm>
            <a:custGeom>
              <a:avLst/>
              <a:gdLst>
                <a:gd name="f0" fmla="val w"/>
                <a:gd name="f1" fmla="val h"/>
                <a:gd name="f2" fmla="val 0"/>
                <a:gd name="f3" fmla="val 3057"/>
                <a:gd name="f4" fmla="val 2944"/>
                <a:gd name="f5" fmla="val 970"/>
                <a:gd name="f6" fmla="val 1"/>
                <a:gd name="f7" fmla="val 685"/>
                <a:gd name="f8" fmla="val 405"/>
                <a:gd name="f9" fmla="val 114"/>
                <a:gd name="f10" fmla="val 221"/>
                <a:gd name="f11" fmla="val 297"/>
                <a:gd name="f12" fmla="val 549"/>
                <a:gd name="f13" fmla="val 2395"/>
                <a:gd name="f14" fmla="val 2678"/>
                <a:gd name="f15" fmla="val 2755"/>
                <a:gd name="f16" fmla="val 3056"/>
                <a:gd name="f17" fmla="val 2345"/>
                <a:gd name="f18" fmla="val 1683"/>
                <a:gd name="f19" fmla="val 1274"/>
                <a:gd name="f20" fmla="val 1670"/>
                <a:gd name="f21" fmla="val 1478"/>
                <a:gd name="f22" fmla="val 90"/>
                <a:gd name="f23" fmla="val 1222"/>
                <a:gd name="f24" fmla="*/ f0 1 3057"/>
                <a:gd name="f25" fmla="*/ f1 1 2944"/>
                <a:gd name="f26" fmla="val f2"/>
                <a:gd name="f27" fmla="val f3"/>
                <a:gd name="f28" fmla="val f4"/>
                <a:gd name="f29" fmla="+- f28 0 f26"/>
                <a:gd name="f30" fmla="+- f27 0 f26"/>
                <a:gd name="f31" fmla="*/ f30 1 3057"/>
                <a:gd name="f32" fmla="*/ f29 1 2944"/>
                <a:gd name="f33" fmla="*/ f26 1 f31"/>
                <a:gd name="f34" fmla="*/ f27 1 f31"/>
                <a:gd name="f35" fmla="*/ f26 1 f32"/>
                <a:gd name="f36" fmla="*/ f28 1 f32"/>
                <a:gd name="f37" fmla="*/ f33 f24 1"/>
                <a:gd name="f38" fmla="*/ f34 f24 1"/>
                <a:gd name="f39" fmla="*/ f36 f25 1"/>
                <a:gd name="f40" fmla="*/ f35 f25 1"/>
              </a:gdLst>
              <a:ahLst/>
              <a:cxnLst>
                <a:cxn ang="3cd4">
                  <a:pos x="hc" y="t"/>
                </a:cxn>
                <a:cxn ang="0">
                  <a:pos x="r" y="vc"/>
                </a:cxn>
                <a:cxn ang="cd4">
                  <a:pos x="hc" y="b"/>
                </a:cxn>
                <a:cxn ang="cd2">
                  <a:pos x="l" y="vc"/>
                </a:cxn>
              </a:cxnLst>
              <a:rect l="f37" t="f40" r="f38" b="f39"/>
              <a:pathLst>
                <a:path w="3057" h="2944">
                  <a:moveTo>
                    <a:pt x="f5" y="f6"/>
                  </a:moveTo>
                  <a:cubicBezTo>
                    <a:pt x="f7" y="f6"/>
                    <a:pt x="f8" y="f9"/>
                    <a:pt x="f10" y="f11"/>
                  </a:cubicBezTo>
                  <a:lnTo>
                    <a:pt x="f6" y="f12"/>
                  </a:lnTo>
                  <a:lnTo>
                    <a:pt x="f13" y="f4"/>
                  </a:lnTo>
                  <a:lnTo>
                    <a:pt x="f14" y="f15"/>
                  </a:lnTo>
                  <a:cubicBezTo>
                    <a:pt x="f16" y="f17"/>
                    <a:pt x="f16" y="f18"/>
                    <a:pt x="f14" y="f19"/>
                  </a:cubicBezTo>
                  <a:lnTo>
                    <a:pt x="f20" y="f11"/>
                  </a:lnTo>
                  <a:cubicBezTo>
                    <a:pt x="f21" y="f22"/>
                    <a:pt x="f23"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7" name="Google Shape;6984;p88">
              <a:extLst>
                <a:ext uri="{FF2B5EF4-FFF2-40B4-BE49-F238E27FC236}">
                  <a16:creationId xmlns:a16="http://schemas.microsoft.com/office/drawing/2014/main" id="{926139BA-8BF1-8880-ADF5-D5EBA568BFA4}"/>
                </a:ext>
              </a:extLst>
            </p:cNvPr>
            <p:cNvSpPr/>
            <p:nvPr/>
          </p:nvSpPr>
          <p:spPr>
            <a:xfrm>
              <a:off x="5759933" y="1210546"/>
              <a:ext cx="119347" cy="115022"/>
            </a:xfrm>
            <a:custGeom>
              <a:avLst/>
              <a:gdLst>
                <a:gd name="f0" fmla="val w"/>
                <a:gd name="f1" fmla="val h"/>
                <a:gd name="f2" fmla="val 0"/>
                <a:gd name="f3" fmla="val 3089"/>
                <a:gd name="f4" fmla="val 2977"/>
                <a:gd name="f5" fmla="val 999"/>
                <a:gd name="f6" fmla="val 787"/>
                <a:gd name="f7" fmla="val 577"/>
                <a:gd name="f8" fmla="val 66"/>
                <a:gd name="f9" fmla="val 410"/>
                <a:gd name="f10" fmla="val 205"/>
                <a:gd name="f11" fmla="val 379"/>
                <a:gd name="f12" fmla="val 316"/>
                <a:gd name="f13" fmla="val 268"/>
                <a:gd name="f14" fmla="val 284"/>
                <a:gd name="f15" fmla="val 299"/>
                <a:gd name="f16" fmla="val 1"/>
                <a:gd name="f17" fmla="val 583"/>
                <a:gd name="f18" fmla="val 2427"/>
                <a:gd name="f19" fmla="val 2679"/>
                <a:gd name="f20" fmla="val 2693"/>
                <a:gd name="f21" fmla="val 3088"/>
                <a:gd name="f22" fmla="val 2315"/>
                <a:gd name="f23" fmla="val 1622"/>
                <a:gd name="f24" fmla="val 1244"/>
                <a:gd name="f25" fmla="val 1734"/>
                <a:gd name="f26" fmla="val 1540"/>
                <a:gd name="f27" fmla="val 105"/>
                <a:gd name="f28" fmla="val 1267"/>
                <a:gd name="f29" fmla="*/ f0 1 3089"/>
                <a:gd name="f30" fmla="*/ f1 1 2977"/>
                <a:gd name="f31" fmla="val f2"/>
                <a:gd name="f32" fmla="val f3"/>
                <a:gd name="f33" fmla="val f4"/>
                <a:gd name="f34" fmla="+- f33 0 f31"/>
                <a:gd name="f35" fmla="+- f32 0 f31"/>
                <a:gd name="f36" fmla="*/ f35 1 3089"/>
                <a:gd name="f37" fmla="*/ f34 1 2977"/>
                <a:gd name="f38" fmla="*/ f31 1 f36"/>
                <a:gd name="f39" fmla="*/ f32 1 f36"/>
                <a:gd name="f40" fmla="*/ f31 1 f37"/>
                <a:gd name="f41" fmla="*/ f33 1 f37"/>
                <a:gd name="f42" fmla="*/ f38 f29 1"/>
                <a:gd name="f43" fmla="*/ f39 f29 1"/>
                <a:gd name="f44" fmla="*/ f41 f30 1"/>
                <a:gd name="f45" fmla="*/ f40 f30 1"/>
              </a:gdLst>
              <a:ahLst/>
              <a:cxnLst>
                <a:cxn ang="3cd4">
                  <a:pos x="hc" y="t"/>
                </a:cxn>
                <a:cxn ang="0">
                  <a:pos x="r" y="vc"/>
                </a:cxn>
                <a:cxn ang="cd4">
                  <a:pos x="hc" y="b"/>
                </a:cxn>
                <a:cxn ang="cd2">
                  <a:pos x="l" y="vc"/>
                </a:cxn>
              </a:cxnLst>
              <a:rect l="f42" t="f45" r="f43" b="f44"/>
              <a:pathLst>
                <a:path w="3089" h="2977">
                  <a:moveTo>
                    <a:pt x="f5" y="f2"/>
                  </a:moveTo>
                  <a:cubicBezTo>
                    <a:pt x="f6" y="f2"/>
                    <a:pt x="f7" y="f8"/>
                    <a:pt x="f9" y="f10"/>
                  </a:cubicBezTo>
                  <a:cubicBezTo>
                    <a:pt x="f11" y="f10"/>
                    <a:pt x="f12" y="f13"/>
                    <a:pt x="f14" y="f15"/>
                  </a:cubicBezTo>
                  <a:lnTo>
                    <a:pt x="f16" y="f17"/>
                  </a:lnTo>
                  <a:lnTo>
                    <a:pt x="f18" y="f4"/>
                  </a:lnTo>
                  <a:lnTo>
                    <a:pt x="f19" y="f20"/>
                  </a:lnTo>
                  <a:cubicBezTo>
                    <a:pt x="f21" y="f22"/>
                    <a:pt x="f21" y="f23"/>
                    <a:pt x="f19" y="f24"/>
                  </a:cubicBezTo>
                  <a:lnTo>
                    <a:pt x="f25" y="f15"/>
                  </a:lnTo>
                  <a:cubicBezTo>
                    <a:pt x="f26" y="f27"/>
                    <a:pt x="f28"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98" name="Google Shape;6985;p88">
              <a:extLst>
                <a:ext uri="{FF2B5EF4-FFF2-40B4-BE49-F238E27FC236}">
                  <a16:creationId xmlns:a16="http://schemas.microsoft.com/office/drawing/2014/main" id="{4B5E2576-2F7F-2D38-62B6-F6EFB4CE7AE0}"/>
                </a:ext>
              </a:extLst>
            </p:cNvPr>
            <p:cNvSpPr/>
            <p:nvPr/>
          </p:nvSpPr>
          <p:spPr>
            <a:xfrm>
              <a:off x="5515285" y="1052876"/>
              <a:ext cx="320140" cy="314773"/>
            </a:xfrm>
            <a:custGeom>
              <a:avLst/>
              <a:gdLst>
                <a:gd name="f0" fmla="val w"/>
                <a:gd name="f1" fmla="val h"/>
                <a:gd name="f2" fmla="val 0"/>
                <a:gd name="f3" fmla="val 8286"/>
                <a:gd name="f4" fmla="val 8147"/>
                <a:gd name="f5" fmla="val 725"/>
                <a:gd name="f6" fmla="val 1"/>
                <a:gd name="f7" fmla="val 95"/>
                <a:gd name="f8" fmla="val 631"/>
                <a:gd name="f9" fmla="val 1387"/>
                <a:gd name="f10" fmla="val 284"/>
                <a:gd name="f11" fmla="val 2017"/>
                <a:gd name="f12" fmla="val 4223"/>
                <a:gd name="f13" fmla="val 3938"/>
                <a:gd name="f14" fmla="val 6774"/>
                <a:gd name="f15" fmla="val 6270"/>
                <a:gd name="f16" fmla="val 7972"/>
                <a:gd name="f17" fmla="val 6499"/>
                <a:gd name="f18" fmla="val 8086"/>
                <a:gd name="f19" fmla="val 6745"/>
                <a:gd name="f20" fmla="val 6996"/>
                <a:gd name="f21" fmla="val 7434"/>
                <a:gd name="f22" fmla="val 7886"/>
                <a:gd name="f23" fmla="val 7963"/>
                <a:gd name="f24" fmla="val 7562"/>
                <a:gd name="f25" fmla="*/ f0 1 8286"/>
                <a:gd name="f26" fmla="*/ f1 1 8147"/>
                <a:gd name="f27" fmla="val f2"/>
                <a:gd name="f28" fmla="val f3"/>
                <a:gd name="f29" fmla="val f4"/>
                <a:gd name="f30" fmla="+- f29 0 f27"/>
                <a:gd name="f31" fmla="+- f28 0 f27"/>
                <a:gd name="f32" fmla="*/ f31 1 8286"/>
                <a:gd name="f33" fmla="*/ f30 1 8147"/>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8286" h="8147">
                  <a:moveTo>
                    <a:pt x="f5" y="f6"/>
                  </a:moveTo>
                  <a:cubicBezTo>
                    <a:pt x="f7" y="f8"/>
                    <a:pt x="f2" y="f9"/>
                    <a:pt x="f10" y="f11"/>
                  </a:cubicBezTo>
                  <a:cubicBezTo>
                    <a:pt x="f9" y="f12"/>
                    <a:pt x="f13" y="f14"/>
                    <a:pt x="f15" y="f16"/>
                  </a:cubicBezTo>
                  <a:cubicBezTo>
                    <a:pt x="f17" y="f18"/>
                    <a:pt x="f19" y="f4"/>
                    <a:pt x="f20" y="f4"/>
                  </a:cubicBezTo>
                  <a:cubicBezTo>
                    <a:pt x="f21" y="f4"/>
                    <a:pt x="f22" y="f23"/>
                    <a:pt x="f3" y="f24"/>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99" name="Google Shape;7015;p88">
            <a:extLst>
              <a:ext uri="{FF2B5EF4-FFF2-40B4-BE49-F238E27FC236}">
                <a16:creationId xmlns:a16="http://schemas.microsoft.com/office/drawing/2014/main" id="{594ED060-A1F3-38D9-59EB-D77C524290EB}"/>
              </a:ext>
            </a:extLst>
          </p:cNvPr>
          <p:cNvGrpSpPr/>
          <p:nvPr/>
        </p:nvGrpSpPr>
        <p:grpSpPr>
          <a:xfrm>
            <a:off x="8170804" y="1679597"/>
            <a:ext cx="498603" cy="496391"/>
            <a:chOff x="8170804" y="1679597"/>
            <a:chExt cx="498603" cy="496391"/>
          </a:xfrm>
        </p:grpSpPr>
        <p:sp>
          <p:nvSpPr>
            <p:cNvPr id="100" name="Google Shape;7016;p88">
              <a:extLst>
                <a:ext uri="{FF2B5EF4-FFF2-40B4-BE49-F238E27FC236}">
                  <a16:creationId xmlns:a16="http://schemas.microsoft.com/office/drawing/2014/main" id="{64CD329E-73BD-CAAE-F38E-AFD4D796242E}"/>
                </a:ext>
              </a:extLst>
            </p:cNvPr>
            <p:cNvSpPr/>
            <p:nvPr/>
          </p:nvSpPr>
          <p:spPr>
            <a:xfrm>
              <a:off x="8377769" y="1855683"/>
              <a:ext cx="291638" cy="320305"/>
            </a:xfrm>
            <a:custGeom>
              <a:avLst/>
              <a:gdLst>
                <a:gd name="f0" fmla="val w"/>
                <a:gd name="f1" fmla="val h"/>
                <a:gd name="f2" fmla="val 0"/>
                <a:gd name="f3" fmla="val 6837"/>
                <a:gd name="f4" fmla="val 7508"/>
                <a:gd name="f5" fmla="val 5120"/>
                <a:gd name="f6" fmla="val 2079"/>
                <a:gd name="f7" fmla="val 5206"/>
                <a:gd name="f8" fmla="val 5293"/>
                <a:gd name="f9" fmla="val 2111"/>
                <a:gd name="f10" fmla="val 5356"/>
                <a:gd name="f11" fmla="val 2174"/>
                <a:gd name="f12" fmla="val 5451"/>
                <a:gd name="f13" fmla="val 2268"/>
                <a:gd name="f14" fmla="val 2458"/>
                <a:gd name="f15" fmla="val 2647"/>
                <a:gd name="f16" fmla="val 3308"/>
                <a:gd name="f17" fmla="val 4694"/>
                <a:gd name="f18" fmla="val 3214"/>
                <a:gd name="f19" fmla="val 4757"/>
                <a:gd name="f20" fmla="val 3151"/>
                <a:gd name="f21" fmla="val 4789"/>
                <a:gd name="f22" fmla="val 3056"/>
                <a:gd name="f23" fmla="val 2993"/>
                <a:gd name="f24" fmla="val 2899"/>
                <a:gd name="f25" fmla="val 2836"/>
                <a:gd name="f26" fmla="val 4001"/>
                <a:gd name="f27" fmla="val 2048"/>
                <a:gd name="f28" fmla="val 3907"/>
                <a:gd name="f29" fmla="val 3655"/>
                <a:gd name="f30" fmla="val 3529"/>
                <a:gd name="f31" fmla="val 2221"/>
                <a:gd name="f32" fmla="val 3481"/>
                <a:gd name="f33" fmla="val 2308"/>
                <a:gd name="f34" fmla="val 3458"/>
                <a:gd name="f35" fmla="val 2399"/>
                <a:gd name="f36" fmla="val 2489"/>
                <a:gd name="f37" fmla="val 2584"/>
                <a:gd name="f38" fmla="val 3970"/>
                <a:gd name="f39" fmla="val 4883"/>
                <a:gd name="f40" fmla="val 4946"/>
                <a:gd name="f41" fmla="val 5033"/>
                <a:gd name="f42" fmla="val 1701"/>
                <a:gd name="f43" fmla="val 725"/>
                <a:gd name="f44" fmla="val 756"/>
                <a:gd name="f45" fmla="val 4411"/>
                <a:gd name="f46" fmla="val 6112"/>
                <a:gd name="f47" fmla="val 7152"/>
                <a:gd name="f48" fmla="val 7309"/>
                <a:gd name="f49" fmla="val 7435"/>
                <a:gd name="f50" fmla="val 2237"/>
                <a:gd name="f51" fmla="val 7467"/>
                <a:gd name="f52" fmla="val 2289"/>
                <a:gd name="f53" fmla="val 7493"/>
                <a:gd name="f54" fmla="val 2347"/>
                <a:gd name="f55" fmla="val 2401"/>
                <a:gd name="f56" fmla="val 2477"/>
                <a:gd name="f57" fmla="val 2547"/>
                <a:gd name="f58" fmla="val 7478"/>
                <a:gd name="f59" fmla="val 7404"/>
                <a:gd name="f60" fmla="val 3844"/>
                <a:gd name="f61" fmla="val 5073"/>
                <a:gd name="f62" fmla="val 6018"/>
                <a:gd name="f63" fmla="val 6805"/>
                <a:gd name="f64" fmla="val 6049"/>
                <a:gd name="f65" fmla="val 5104"/>
                <a:gd name="f66" fmla="*/ f0 1 6837"/>
                <a:gd name="f67" fmla="*/ f1 1 7508"/>
                <a:gd name="f68" fmla="val f2"/>
                <a:gd name="f69" fmla="val f3"/>
                <a:gd name="f70" fmla="val f4"/>
                <a:gd name="f71" fmla="+- f70 0 f68"/>
                <a:gd name="f72" fmla="+- f69 0 f68"/>
                <a:gd name="f73" fmla="*/ f72 1 6837"/>
                <a:gd name="f74" fmla="*/ f71 1 7508"/>
                <a:gd name="f75" fmla="*/ f68 1 f73"/>
                <a:gd name="f76" fmla="*/ f69 1 f73"/>
                <a:gd name="f77" fmla="*/ f68 1 f74"/>
                <a:gd name="f78" fmla="*/ f70 1 f74"/>
                <a:gd name="f79" fmla="*/ f75 f66 1"/>
                <a:gd name="f80" fmla="*/ f76 f66 1"/>
                <a:gd name="f81" fmla="*/ f78 f67 1"/>
                <a:gd name="f82" fmla="*/ f77 f67 1"/>
              </a:gdLst>
              <a:ahLst/>
              <a:cxnLst>
                <a:cxn ang="3cd4">
                  <a:pos x="hc" y="t"/>
                </a:cxn>
                <a:cxn ang="0">
                  <a:pos x="r" y="vc"/>
                </a:cxn>
                <a:cxn ang="cd4">
                  <a:pos x="hc" y="b"/>
                </a:cxn>
                <a:cxn ang="cd2">
                  <a:pos x="l" y="vc"/>
                </a:cxn>
              </a:cxnLst>
              <a:rect l="f79" t="f82" r="f80" b="f81"/>
              <a:pathLst>
                <a:path w="6837" h="7508">
                  <a:moveTo>
                    <a:pt x="f5" y="f6"/>
                  </a:moveTo>
                  <a:cubicBezTo>
                    <a:pt x="f7" y="f6"/>
                    <a:pt x="f8" y="f9"/>
                    <a:pt x="f10" y="f11"/>
                  </a:cubicBezTo>
                  <a:cubicBezTo>
                    <a:pt x="f12" y="f13"/>
                    <a:pt x="f12" y="f14"/>
                    <a:pt x="f10" y="f15"/>
                  </a:cubicBezTo>
                  <a:lnTo>
                    <a:pt x="f16" y="f17"/>
                  </a:lnTo>
                  <a:cubicBezTo>
                    <a:pt x="f18" y="f19"/>
                    <a:pt x="f20" y="f21"/>
                    <a:pt x="f22" y="f21"/>
                  </a:cubicBezTo>
                  <a:cubicBezTo>
                    <a:pt x="f23" y="f21"/>
                    <a:pt x="f24" y="f19"/>
                    <a:pt x="f25" y="f17"/>
                  </a:cubicBezTo>
                  <a:lnTo>
                    <a:pt x="f11" y="f26"/>
                  </a:lnTo>
                  <a:cubicBezTo>
                    <a:pt x="f27" y="f28"/>
                    <a:pt x="f27" y="f29"/>
                    <a:pt x="f11" y="f30"/>
                  </a:cubicBezTo>
                  <a:cubicBezTo>
                    <a:pt x="f31" y="f32"/>
                    <a:pt x="f33" y="f34"/>
                    <a:pt x="f35" y="f34"/>
                  </a:cubicBezTo>
                  <a:cubicBezTo>
                    <a:pt x="f36" y="f34"/>
                    <a:pt x="f37" y="f32"/>
                    <a:pt x="f15" y="f30"/>
                  </a:cubicBezTo>
                  <a:lnTo>
                    <a:pt x="f22" y="f38"/>
                  </a:lnTo>
                  <a:lnTo>
                    <a:pt x="f39" y="f11"/>
                  </a:lnTo>
                  <a:cubicBezTo>
                    <a:pt x="f40" y="f9"/>
                    <a:pt x="f41" y="f6"/>
                    <a:pt x="f5" y="f6"/>
                  </a:cubicBezTo>
                  <a:close/>
                  <a:moveTo>
                    <a:pt x="f42" y="f2"/>
                  </a:moveTo>
                  <a:cubicBezTo>
                    <a:pt x="f43" y="f2"/>
                    <a:pt x="f2" y="f44"/>
                    <a:pt x="f2" y="f42"/>
                  </a:cubicBezTo>
                  <a:lnTo>
                    <a:pt x="f2" y="f45"/>
                  </a:lnTo>
                  <a:cubicBezTo>
                    <a:pt x="f2" y="f10"/>
                    <a:pt x="f43" y="f46"/>
                    <a:pt x="f42" y="f46"/>
                  </a:cubicBezTo>
                  <a:lnTo>
                    <a:pt x="f27" y="f46"/>
                  </a:lnTo>
                  <a:lnTo>
                    <a:pt x="f27" y="f47"/>
                  </a:lnTo>
                  <a:cubicBezTo>
                    <a:pt x="f27" y="f48"/>
                    <a:pt x="f9" y="f49"/>
                    <a:pt x="f50" y="f51"/>
                  </a:cubicBezTo>
                  <a:cubicBezTo>
                    <a:pt x="f52" y="f53"/>
                    <a:pt x="f54" y="f4"/>
                    <a:pt x="f55" y="f4"/>
                  </a:cubicBezTo>
                  <a:cubicBezTo>
                    <a:pt x="f56" y="f4"/>
                    <a:pt x="f57" y="f58"/>
                    <a:pt x="f37" y="f59"/>
                  </a:cubicBezTo>
                  <a:lnTo>
                    <a:pt x="f60" y="f46"/>
                  </a:lnTo>
                  <a:lnTo>
                    <a:pt x="f61" y="f46"/>
                  </a:lnTo>
                  <a:cubicBezTo>
                    <a:pt x="f62" y="f46"/>
                    <a:pt x="f63" y="f10"/>
                    <a:pt x="f63" y="f45"/>
                  </a:cubicBezTo>
                  <a:lnTo>
                    <a:pt x="f63" y="f42"/>
                  </a:lnTo>
                  <a:cubicBezTo>
                    <a:pt x="f3" y="f44"/>
                    <a:pt x="f64" y="f2"/>
                    <a:pt x="f6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1" name="Google Shape;7017;p88">
              <a:extLst>
                <a:ext uri="{FF2B5EF4-FFF2-40B4-BE49-F238E27FC236}">
                  <a16:creationId xmlns:a16="http://schemas.microsoft.com/office/drawing/2014/main" id="{FBD25A9D-3B80-CF7C-80CA-49DF4555C35B}"/>
                </a:ext>
              </a:extLst>
            </p:cNvPr>
            <p:cNvSpPr/>
            <p:nvPr/>
          </p:nvSpPr>
          <p:spPr>
            <a:xfrm>
              <a:off x="8170804" y="1679597"/>
              <a:ext cx="321247" cy="349913"/>
            </a:xfrm>
            <a:custGeom>
              <a:avLst/>
              <a:gdLst>
                <a:gd name="f0" fmla="val w"/>
                <a:gd name="f1" fmla="val h"/>
                <a:gd name="f2" fmla="val 0"/>
                <a:gd name="f3" fmla="val 7531"/>
                <a:gd name="f4" fmla="val 8203"/>
                <a:gd name="f5" fmla="val 3781"/>
                <a:gd name="f6" fmla="val 1356"/>
                <a:gd name="f7" fmla="val 4317"/>
                <a:gd name="f8" fmla="val 4789"/>
                <a:gd name="f9" fmla="val 1828"/>
                <a:gd name="f10" fmla="val 2395"/>
                <a:gd name="f11" fmla="val 2710"/>
                <a:gd name="f12" fmla="val 4632"/>
                <a:gd name="f13" fmla="val 3025"/>
                <a:gd name="f14" fmla="val 4411"/>
                <a:gd name="f15" fmla="val 3214"/>
                <a:gd name="f16" fmla="val 4254"/>
                <a:gd name="f17" fmla="val 3341"/>
                <a:gd name="f18" fmla="val 4128"/>
                <a:gd name="f19" fmla="val 3530"/>
                <a:gd name="f20" fmla="val 3782"/>
                <a:gd name="f21" fmla="val 3971"/>
                <a:gd name="f22" fmla="val 3970"/>
                <a:gd name="f23" fmla="val 3592"/>
                <a:gd name="f24" fmla="val 3434"/>
                <a:gd name="f25" fmla="val 3624"/>
                <a:gd name="f26" fmla="val 2931"/>
                <a:gd name="f27" fmla="val 2679"/>
                <a:gd name="f28" fmla="val 4065"/>
                <a:gd name="f29" fmla="val 2584"/>
                <a:gd name="f30" fmla="val 4096"/>
                <a:gd name="f31" fmla="val 2521"/>
                <a:gd name="f32" fmla="val 2206"/>
                <a:gd name="f33" fmla="val 3939"/>
                <a:gd name="f34" fmla="val 2049"/>
                <a:gd name="f35" fmla="val 3750"/>
                <a:gd name="f36" fmla="val 3529"/>
                <a:gd name="f37" fmla="val 3371"/>
                <a:gd name="f38" fmla="val 2742"/>
                <a:gd name="f39" fmla="val 2836"/>
                <a:gd name="f40" fmla="val 2678"/>
                <a:gd name="f41" fmla="val 2741"/>
                <a:gd name="f42" fmla="val 4758"/>
                <a:gd name="f43" fmla="val 4916"/>
                <a:gd name="f44" fmla="val 5105"/>
                <a:gd name="f45" fmla="val 5294"/>
                <a:gd name="f46" fmla="val 5451"/>
                <a:gd name="f47" fmla="val 1733"/>
                <a:gd name="f48" fmla="val 1"/>
                <a:gd name="f49" fmla="val 788"/>
                <a:gd name="f50" fmla="val 789"/>
                <a:gd name="f51" fmla="val 1734"/>
                <a:gd name="f52" fmla="val 5136"/>
                <a:gd name="f53" fmla="val 5987"/>
                <a:gd name="f54" fmla="val 631"/>
                <a:gd name="f55" fmla="val 6649"/>
                <a:gd name="f56" fmla="val 1418"/>
                <a:gd name="f57" fmla="val 6806"/>
                <a:gd name="f58" fmla="val 7846"/>
                <a:gd name="f59" fmla="val 8003"/>
                <a:gd name="f60" fmla="val 1481"/>
                <a:gd name="f61" fmla="val 8129"/>
                <a:gd name="f62" fmla="val 1607"/>
                <a:gd name="f63" fmla="val 8161"/>
                <a:gd name="f64" fmla="val 1659"/>
                <a:gd name="f65" fmla="val 8187"/>
                <a:gd name="f66" fmla="val 1717"/>
                <a:gd name="f67" fmla="val 8202"/>
                <a:gd name="f68" fmla="val 1771"/>
                <a:gd name="f69" fmla="val 1848"/>
                <a:gd name="f70" fmla="val 1917"/>
                <a:gd name="f71" fmla="val 8172"/>
                <a:gd name="f72" fmla="val 1954"/>
                <a:gd name="f73" fmla="val 8098"/>
                <a:gd name="f74" fmla="val 6838"/>
                <a:gd name="f75" fmla="val 5798"/>
                <a:gd name="f76" fmla="val 4475"/>
                <a:gd name="f77" fmla="val 5167"/>
                <a:gd name="f78" fmla="val 3404"/>
                <a:gd name="f79" fmla="val 6490"/>
                <a:gd name="f80" fmla="val 7530"/>
                <a:gd name="f81" fmla="val 6774"/>
                <a:gd name="f82" fmla="val 5829"/>
                <a:gd name="f83" fmla="*/ f0 1 7531"/>
                <a:gd name="f84" fmla="*/ f1 1 8203"/>
                <a:gd name="f85" fmla="val f2"/>
                <a:gd name="f86" fmla="val f3"/>
                <a:gd name="f87" fmla="val f4"/>
                <a:gd name="f88" fmla="+- f87 0 f85"/>
                <a:gd name="f89" fmla="+- f86 0 f85"/>
                <a:gd name="f90" fmla="*/ f89 1 7531"/>
                <a:gd name="f91" fmla="*/ f88 1 8203"/>
                <a:gd name="f92" fmla="*/ f85 1 f90"/>
                <a:gd name="f93" fmla="*/ f86 1 f90"/>
                <a:gd name="f94" fmla="*/ f85 1 f91"/>
                <a:gd name="f95" fmla="*/ f87 1 f91"/>
                <a:gd name="f96" fmla="*/ f92 f83 1"/>
                <a:gd name="f97" fmla="*/ f93 f83 1"/>
                <a:gd name="f98" fmla="*/ f95 f84 1"/>
                <a:gd name="f99" fmla="*/ f94 f84 1"/>
              </a:gdLst>
              <a:ahLst/>
              <a:cxnLst>
                <a:cxn ang="3cd4">
                  <a:pos x="hc" y="t"/>
                </a:cxn>
                <a:cxn ang="0">
                  <a:pos x="r" y="vc"/>
                </a:cxn>
                <a:cxn ang="cd4">
                  <a:pos x="hc" y="b"/>
                </a:cxn>
                <a:cxn ang="cd2">
                  <a:pos x="l" y="vc"/>
                </a:cxn>
              </a:cxnLst>
              <a:rect l="f96" t="f99" r="f97" b="f98"/>
              <a:pathLst>
                <a:path w="7531" h="8203">
                  <a:moveTo>
                    <a:pt x="f5" y="f6"/>
                  </a:moveTo>
                  <a:cubicBezTo>
                    <a:pt x="f7" y="f6"/>
                    <a:pt x="f8" y="f9"/>
                    <a:pt x="f8" y="f10"/>
                  </a:cubicBezTo>
                  <a:cubicBezTo>
                    <a:pt x="f8" y="f11"/>
                    <a:pt x="f12" y="f13"/>
                    <a:pt x="f14" y="f15"/>
                  </a:cubicBezTo>
                  <a:cubicBezTo>
                    <a:pt x="f16" y="f17"/>
                    <a:pt x="f18" y="f19"/>
                    <a:pt x="f18" y="f20"/>
                  </a:cubicBezTo>
                  <a:cubicBezTo>
                    <a:pt x="f18" y="f21"/>
                    <a:pt x="f22" y="f18"/>
                    <a:pt x="f5" y="f18"/>
                  </a:cubicBezTo>
                  <a:cubicBezTo>
                    <a:pt x="f23" y="f18"/>
                    <a:pt x="f24" y="f21"/>
                    <a:pt x="f24" y="f20"/>
                  </a:cubicBezTo>
                  <a:cubicBezTo>
                    <a:pt x="f24" y="f17"/>
                    <a:pt x="f25" y="f26"/>
                    <a:pt x="f22" y="f27"/>
                  </a:cubicBezTo>
                  <a:cubicBezTo>
                    <a:pt x="f28" y="f29"/>
                    <a:pt x="f30" y="f31"/>
                    <a:pt x="f30" y="f10"/>
                  </a:cubicBezTo>
                  <a:cubicBezTo>
                    <a:pt x="f30" y="f32"/>
                    <a:pt x="f33" y="f34"/>
                    <a:pt x="f35" y="f34"/>
                  </a:cubicBezTo>
                  <a:cubicBezTo>
                    <a:pt x="f36" y="f34"/>
                    <a:pt x="f37" y="f32"/>
                    <a:pt x="f37" y="f10"/>
                  </a:cubicBezTo>
                  <a:cubicBezTo>
                    <a:pt x="f37" y="f29"/>
                    <a:pt x="f15" y="f38"/>
                    <a:pt x="f13" y="f38"/>
                  </a:cubicBezTo>
                  <a:cubicBezTo>
                    <a:pt x="f39" y="f38"/>
                    <a:pt x="f40" y="f29"/>
                    <a:pt x="f40" y="f10"/>
                  </a:cubicBezTo>
                  <a:cubicBezTo>
                    <a:pt x="f41" y="f9"/>
                    <a:pt x="f15" y="f6"/>
                    <a:pt x="f5" y="f6"/>
                  </a:cubicBezTo>
                  <a:close/>
                  <a:moveTo>
                    <a:pt x="f5" y="f42"/>
                  </a:moveTo>
                  <a:cubicBezTo>
                    <a:pt x="f22" y="f42"/>
                    <a:pt x="f18" y="f43"/>
                    <a:pt x="f18" y="f44"/>
                  </a:cubicBezTo>
                  <a:cubicBezTo>
                    <a:pt x="f18" y="f45"/>
                    <a:pt x="f22" y="f46"/>
                    <a:pt x="f5" y="f46"/>
                  </a:cubicBezTo>
                  <a:cubicBezTo>
                    <a:pt x="f23" y="f46"/>
                    <a:pt x="f24" y="f45"/>
                    <a:pt x="f24" y="f44"/>
                  </a:cubicBezTo>
                  <a:cubicBezTo>
                    <a:pt x="f24" y="f43"/>
                    <a:pt x="f23" y="f42"/>
                    <a:pt x="f5" y="f42"/>
                  </a:cubicBezTo>
                  <a:close/>
                  <a:moveTo>
                    <a:pt x="f47" y="f48"/>
                  </a:moveTo>
                  <a:cubicBezTo>
                    <a:pt x="f49" y="f48"/>
                    <a:pt x="f2" y="f50"/>
                    <a:pt x="f2" y="f51"/>
                  </a:cubicBezTo>
                  <a:lnTo>
                    <a:pt x="f2" y="f52"/>
                  </a:lnTo>
                  <a:cubicBezTo>
                    <a:pt x="f2" y="f53"/>
                    <a:pt x="f54" y="f55"/>
                    <a:pt x="f56" y="f57"/>
                  </a:cubicBezTo>
                  <a:lnTo>
                    <a:pt x="f56" y="f58"/>
                  </a:lnTo>
                  <a:cubicBezTo>
                    <a:pt x="f56" y="f59"/>
                    <a:pt x="f60" y="f61"/>
                    <a:pt x="f62" y="f63"/>
                  </a:cubicBezTo>
                  <a:cubicBezTo>
                    <a:pt x="f64" y="f65"/>
                    <a:pt x="f66" y="f67"/>
                    <a:pt x="f68" y="f67"/>
                  </a:cubicBezTo>
                  <a:cubicBezTo>
                    <a:pt x="f69" y="f67"/>
                    <a:pt x="f70" y="f71"/>
                    <a:pt x="f72" y="f73"/>
                  </a:cubicBezTo>
                  <a:lnTo>
                    <a:pt x="f15" y="f74"/>
                  </a:lnTo>
                  <a:lnTo>
                    <a:pt x="f30" y="f74"/>
                  </a:lnTo>
                  <a:lnTo>
                    <a:pt x="f30" y="f75"/>
                  </a:lnTo>
                  <a:cubicBezTo>
                    <a:pt x="f30" y="f76"/>
                    <a:pt x="f77" y="f78"/>
                    <a:pt x="f79" y="f78"/>
                  </a:cubicBezTo>
                  <a:lnTo>
                    <a:pt x="f80" y="f78"/>
                  </a:lnTo>
                  <a:lnTo>
                    <a:pt x="f80" y="f51"/>
                  </a:lnTo>
                  <a:cubicBezTo>
                    <a:pt x="f80" y="f50"/>
                    <a:pt x="f81" y="f48"/>
                    <a:pt x="f82" y="f48"/>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102" name="Google Shape;6799;p88">
            <a:extLst>
              <a:ext uri="{FF2B5EF4-FFF2-40B4-BE49-F238E27FC236}">
                <a16:creationId xmlns:a16="http://schemas.microsoft.com/office/drawing/2014/main" id="{3C389C8D-3E43-F63C-442F-EF277E990697}"/>
              </a:ext>
            </a:extLst>
          </p:cNvPr>
          <p:cNvSpPr/>
          <p:nvPr/>
        </p:nvSpPr>
        <p:spPr>
          <a:xfrm>
            <a:off x="4346600" y="1707907"/>
            <a:ext cx="445212" cy="446400"/>
          </a:xfrm>
          <a:custGeom>
            <a:avLst/>
            <a:gdLst>
              <a:gd name="f0" fmla="val w"/>
              <a:gd name="f1" fmla="val h"/>
              <a:gd name="f2" fmla="val 0"/>
              <a:gd name="f3" fmla="val 11658"/>
              <a:gd name="f4" fmla="val 11689"/>
              <a:gd name="f5" fmla="val 7877"/>
              <a:gd name="f6" fmla="val 1386"/>
              <a:gd name="f7" fmla="val 9232"/>
              <a:gd name="f8" fmla="val 10303"/>
              <a:gd name="f9" fmla="val 2458"/>
              <a:gd name="f10" fmla="val 3781"/>
              <a:gd name="f11" fmla="val 4883"/>
              <a:gd name="f12" fmla="val 10240"/>
              <a:gd name="f13" fmla="val 10209"/>
              <a:gd name="f14" fmla="val 4946"/>
              <a:gd name="f15" fmla="val 10177"/>
              <a:gd name="f16" fmla="val 10019"/>
              <a:gd name="f17" fmla="val 4190"/>
              <a:gd name="f18" fmla="val 9704"/>
              <a:gd name="f19" fmla="val 3529"/>
              <a:gd name="f20" fmla="val 9200"/>
              <a:gd name="f21" fmla="val 2962"/>
              <a:gd name="f22" fmla="val 7720"/>
              <a:gd name="f23" fmla="val 4442"/>
              <a:gd name="f24" fmla="val 8192"/>
              <a:gd name="f25" fmla="val 5072"/>
              <a:gd name="f26" fmla="val 8318"/>
              <a:gd name="f27" fmla="val 5860"/>
              <a:gd name="f28" fmla="val 8098"/>
              <a:gd name="f29" fmla="val 6648"/>
              <a:gd name="f30" fmla="val 8003"/>
              <a:gd name="f31" fmla="val 6868"/>
              <a:gd name="f32" fmla="val 7057"/>
              <a:gd name="f33" fmla="val 7278"/>
              <a:gd name="f34" fmla="val 8727"/>
              <a:gd name="f35" fmla="val 9673"/>
              <a:gd name="f36" fmla="val 8160"/>
              <a:gd name="f37" fmla="val 7498"/>
              <a:gd name="f38" fmla="val 6742"/>
              <a:gd name="f39" fmla="val 6805"/>
              <a:gd name="f40" fmla="val 7908"/>
              <a:gd name="f41" fmla="val 9231"/>
              <a:gd name="f42" fmla="val 10302"/>
              <a:gd name="f43" fmla="val 6774"/>
              <a:gd name="f44" fmla="val 10271"/>
              <a:gd name="f45" fmla="val 6743"/>
              <a:gd name="f46" fmla="val 10208"/>
              <a:gd name="f47" fmla="val 10176"/>
              <a:gd name="f48" fmla="val 7499"/>
              <a:gd name="f49" fmla="val 8161"/>
              <a:gd name="f50" fmla="val 8728"/>
              <a:gd name="f51" fmla="val 7279"/>
              <a:gd name="f52" fmla="val 7750"/>
              <a:gd name="f53" fmla="val 7058"/>
              <a:gd name="f54" fmla="val 6869"/>
              <a:gd name="f55" fmla="val 8002"/>
              <a:gd name="f56" fmla="val 8097"/>
              <a:gd name="f57" fmla="val 6365"/>
              <a:gd name="f58" fmla="val 6081"/>
              <a:gd name="f59" fmla="val 8223"/>
              <a:gd name="f60" fmla="val 5861"/>
              <a:gd name="f61" fmla="val 5325"/>
              <a:gd name="f62" fmla="val 4821"/>
              <a:gd name="f63" fmla="val 8065"/>
              <a:gd name="f64" fmla="val 4443"/>
              <a:gd name="f65" fmla="val 9672"/>
              <a:gd name="f66" fmla="val 4191"/>
              <a:gd name="f67" fmla="val 4947"/>
              <a:gd name="f68" fmla="val 4916"/>
              <a:gd name="f69" fmla="val 3813"/>
              <a:gd name="f70" fmla="val 1387"/>
              <a:gd name="f71" fmla="val 1450"/>
              <a:gd name="f72" fmla="val 1482"/>
              <a:gd name="f73" fmla="val 1513"/>
              <a:gd name="f74" fmla="val 1671"/>
              <a:gd name="f75" fmla="val 1986"/>
              <a:gd name="f76" fmla="val 2490"/>
              <a:gd name="f77" fmla="val 3971"/>
              <a:gd name="f78" fmla="val 3498"/>
              <a:gd name="f79" fmla="val 3372"/>
              <a:gd name="f80" fmla="val 3592"/>
              <a:gd name="f81" fmla="val 3687"/>
              <a:gd name="f82" fmla="val 4820"/>
              <a:gd name="f83" fmla="val 4631"/>
              <a:gd name="f84" fmla="val 2017"/>
              <a:gd name="f85" fmla="val 1418"/>
              <a:gd name="f86" fmla="val 1481"/>
              <a:gd name="f87" fmla="val 1512"/>
              <a:gd name="f88" fmla="val 1670"/>
              <a:gd name="f89" fmla="val 1985"/>
              <a:gd name="f90" fmla="val 2489"/>
              <a:gd name="f91" fmla="val 3938"/>
              <a:gd name="f92" fmla="val 4632"/>
              <a:gd name="f93" fmla="val 3686"/>
              <a:gd name="f94" fmla="val 5073"/>
              <a:gd name="f95" fmla="val 5339"/>
              <a:gd name="f96" fmla="val 3496"/>
              <a:gd name="f97" fmla="val 5605"/>
              <a:gd name="f98" fmla="val 3451"/>
              <a:gd name="f99" fmla="val 5865"/>
              <a:gd name="f100" fmla="val 6375"/>
              <a:gd name="f101" fmla="val 6861"/>
              <a:gd name="f102" fmla="val 3625"/>
              <a:gd name="f103" fmla="val 2016"/>
              <a:gd name="f104" fmla="val 5829"/>
              <a:gd name="f105" fmla="val 5420"/>
              <a:gd name="f106" fmla="val 5010"/>
              <a:gd name="f107" fmla="val 315"/>
              <a:gd name="f108" fmla="val 4884"/>
              <a:gd name="f109" fmla="val 725"/>
              <a:gd name="f110" fmla="val 3782"/>
              <a:gd name="f111" fmla="val 2112"/>
              <a:gd name="f112" fmla="val 726"/>
              <a:gd name="f113" fmla="val 2111"/>
              <a:gd name="f114" fmla="val 316"/>
              <a:gd name="f115" fmla="val 5041"/>
              <a:gd name="f116" fmla="val 1"/>
              <a:gd name="f117" fmla="val 5419"/>
              <a:gd name="f118" fmla="val 6270"/>
              <a:gd name="f119" fmla="val 6679"/>
              <a:gd name="f120" fmla="val 7876"/>
              <a:gd name="f121" fmla="val 9578"/>
              <a:gd name="f122" fmla="val 10964"/>
              <a:gd name="f123" fmla="val 5042"/>
              <a:gd name="f124" fmla="val 11342"/>
              <a:gd name="f125" fmla="val 11688"/>
              <a:gd name="f126" fmla="val 6680"/>
              <a:gd name="f127" fmla="val 10965"/>
              <a:gd name="f128" fmla="val 11343"/>
              <a:gd name="f129" fmla="val 6616"/>
              <a:gd name="f130" fmla="val 6617"/>
              <a:gd name="f131" fmla="*/ f0 1 11658"/>
              <a:gd name="f132" fmla="*/ f1 1 11689"/>
              <a:gd name="f133" fmla="val f2"/>
              <a:gd name="f134" fmla="val f3"/>
              <a:gd name="f135" fmla="val f4"/>
              <a:gd name="f136" fmla="+- f135 0 f133"/>
              <a:gd name="f137" fmla="+- f134 0 f133"/>
              <a:gd name="f138" fmla="*/ f137 1 11658"/>
              <a:gd name="f139" fmla="*/ f136 1 11689"/>
              <a:gd name="f140" fmla="*/ f133 1 f138"/>
              <a:gd name="f141" fmla="*/ f134 1 f138"/>
              <a:gd name="f142" fmla="*/ f133 1 f139"/>
              <a:gd name="f143" fmla="*/ f135 1 f139"/>
              <a:gd name="f144" fmla="*/ f140 f131 1"/>
              <a:gd name="f145" fmla="*/ f141 f131 1"/>
              <a:gd name="f146" fmla="*/ f143 f132 1"/>
              <a:gd name="f147" fmla="*/ f142 f132 1"/>
            </a:gdLst>
            <a:ahLst/>
            <a:cxnLst>
              <a:cxn ang="3cd4">
                <a:pos x="hc" y="t"/>
              </a:cxn>
              <a:cxn ang="0">
                <a:pos x="r" y="vc"/>
              </a:cxn>
              <a:cxn ang="cd4">
                <a:pos x="hc" y="b"/>
              </a:cxn>
              <a:cxn ang="cd2">
                <a:pos x="l" y="vc"/>
              </a:cxn>
            </a:cxnLst>
            <a:rect l="f144" t="f147" r="f145" b="f146"/>
            <a:pathLst>
              <a:path w="11658" h="11689">
                <a:moveTo>
                  <a:pt x="f5" y="f6"/>
                </a:moveTo>
                <a:cubicBezTo>
                  <a:pt x="f7" y="f6"/>
                  <a:pt x="f8" y="f9"/>
                  <a:pt x="f8" y="f10"/>
                </a:cubicBezTo>
                <a:lnTo>
                  <a:pt x="f8" y="f11"/>
                </a:lnTo>
                <a:cubicBezTo>
                  <a:pt x="f12" y="f11"/>
                  <a:pt x="f13" y="f14"/>
                  <a:pt x="f15" y="f14"/>
                </a:cubicBezTo>
                <a:cubicBezTo>
                  <a:pt x="f16" y="f17"/>
                  <a:pt x="f18" y="f19"/>
                  <a:pt x="f20" y="f21"/>
                </a:cubicBezTo>
                <a:lnTo>
                  <a:pt x="f22" y="f23"/>
                </a:lnTo>
                <a:cubicBezTo>
                  <a:pt x="f24" y="f25"/>
                  <a:pt x="f26" y="f27"/>
                  <a:pt x="f28" y="f29"/>
                </a:cubicBezTo>
                <a:cubicBezTo>
                  <a:pt x="f30" y="f31"/>
                  <a:pt x="f5" y="f32"/>
                  <a:pt x="f22" y="f33"/>
                </a:cubicBezTo>
                <a:lnTo>
                  <a:pt x="f20" y="f34"/>
                </a:lnTo>
                <a:cubicBezTo>
                  <a:pt x="f35" y="f36"/>
                  <a:pt x="f16" y="f37"/>
                  <a:pt x="f15" y="f38"/>
                </a:cubicBezTo>
                <a:cubicBezTo>
                  <a:pt x="f13" y="f38"/>
                  <a:pt x="f12" y="f39"/>
                  <a:pt x="f8" y="f39"/>
                </a:cubicBezTo>
                <a:lnTo>
                  <a:pt x="f8" y="f40"/>
                </a:lnTo>
                <a:cubicBezTo>
                  <a:pt x="f8" y="f41"/>
                  <a:pt x="f7" y="f42"/>
                  <a:pt x="f5" y="f42"/>
                </a:cubicBezTo>
                <a:lnTo>
                  <a:pt x="f43" y="f42"/>
                </a:lnTo>
                <a:cubicBezTo>
                  <a:pt x="f43" y="f44"/>
                  <a:pt x="f45" y="f46"/>
                  <a:pt x="f45" y="f47"/>
                </a:cubicBezTo>
                <a:cubicBezTo>
                  <a:pt x="f48" y="f16"/>
                  <a:pt x="f49" y="f18"/>
                  <a:pt x="f50" y="f20"/>
                </a:cubicBezTo>
                <a:lnTo>
                  <a:pt x="f51" y="f52"/>
                </a:lnTo>
                <a:cubicBezTo>
                  <a:pt x="f53" y="f40"/>
                  <a:pt x="f54" y="f55"/>
                  <a:pt x="f29" y="f56"/>
                </a:cubicBezTo>
                <a:cubicBezTo>
                  <a:pt x="f57" y="f36"/>
                  <a:pt x="f58" y="f59"/>
                  <a:pt x="f60" y="f59"/>
                </a:cubicBezTo>
                <a:cubicBezTo>
                  <a:pt x="f61" y="f59"/>
                  <a:pt x="f62" y="f63"/>
                  <a:pt x="f64" y="f52"/>
                </a:cubicBezTo>
                <a:lnTo>
                  <a:pt x="f21" y="f20"/>
                </a:lnTo>
                <a:cubicBezTo>
                  <a:pt x="f19" y="f65"/>
                  <a:pt x="f66" y="f16"/>
                  <a:pt x="f67" y="f47"/>
                </a:cubicBezTo>
                <a:cubicBezTo>
                  <a:pt x="f67" y="f46"/>
                  <a:pt x="f68" y="f44"/>
                  <a:pt x="f68" y="f42"/>
                </a:cubicBezTo>
                <a:lnTo>
                  <a:pt x="f69" y="f42"/>
                </a:lnTo>
                <a:cubicBezTo>
                  <a:pt x="f9" y="f42"/>
                  <a:pt x="f70" y="f41"/>
                  <a:pt x="f70" y="f40"/>
                </a:cubicBezTo>
                <a:lnTo>
                  <a:pt x="f70" y="f39"/>
                </a:lnTo>
                <a:cubicBezTo>
                  <a:pt x="f71" y="f39"/>
                  <a:pt x="f72" y="f38"/>
                  <a:pt x="f73" y="f38"/>
                </a:cubicBezTo>
                <a:cubicBezTo>
                  <a:pt x="f74" y="f37"/>
                  <a:pt x="f75" y="f36"/>
                  <a:pt x="f76" y="f34"/>
                </a:cubicBezTo>
                <a:lnTo>
                  <a:pt x="f77" y="f33"/>
                </a:lnTo>
                <a:cubicBezTo>
                  <a:pt x="f78" y="f29"/>
                  <a:pt x="f79" y="f27"/>
                  <a:pt x="f80" y="f25"/>
                </a:cubicBezTo>
                <a:cubicBezTo>
                  <a:pt x="f81" y="f82"/>
                  <a:pt x="f69" y="f83"/>
                  <a:pt x="f77" y="f23"/>
                </a:cubicBezTo>
                <a:lnTo>
                  <a:pt x="f76" y="f21"/>
                </a:lnTo>
                <a:cubicBezTo>
                  <a:pt x="f84" y="f19"/>
                  <a:pt x="f74" y="f17"/>
                  <a:pt x="f73" y="f14"/>
                </a:cubicBezTo>
                <a:cubicBezTo>
                  <a:pt x="f72" y="f14"/>
                  <a:pt x="f71" y="f11"/>
                  <a:pt x="f70" y="f11"/>
                </a:cubicBezTo>
                <a:lnTo>
                  <a:pt x="f70" y="f10"/>
                </a:lnTo>
                <a:cubicBezTo>
                  <a:pt x="f70" y="f9"/>
                  <a:pt x="f9" y="f6"/>
                  <a:pt x="f69" y="f6"/>
                </a:cubicBezTo>
                <a:lnTo>
                  <a:pt x="f68" y="f6"/>
                </a:lnTo>
                <a:cubicBezTo>
                  <a:pt x="f68" y="f85"/>
                  <a:pt x="f67" y="f86"/>
                  <a:pt x="f67" y="f87"/>
                </a:cubicBezTo>
                <a:cubicBezTo>
                  <a:pt x="f66" y="f88"/>
                  <a:pt x="f19" y="f89"/>
                  <a:pt x="f21" y="f90"/>
                </a:cubicBezTo>
                <a:lnTo>
                  <a:pt x="f64" y="f91"/>
                </a:lnTo>
                <a:cubicBezTo>
                  <a:pt x="f92" y="f10"/>
                  <a:pt x="f62" y="f93"/>
                  <a:pt x="f94" y="f80"/>
                </a:cubicBezTo>
                <a:cubicBezTo>
                  <a:pt x="f95" y="f96"/>
                  <a:pt x="f97" y="f98"/>
                  <a:pt x="f99" y="f98"/>
                </a:cubicBezTo>
                <a:cubicBezTo>
                  <a:pt x="f100" y="f98"/>
                  <a:pt x="f101" y="f102"/>
                  <a:pt x="f51" y="f91"/>
                </a:cubicBezTo>
                <a:lnTo>
                  <a:pt x="f50" y="f90"/>
                </a:lnTo>
                <a:cubicBezTo>
                  <a:pt x="f49" y="f103"/>
                  <a:pt x="f48" y="f88"/>
                  <a:pt x="f45" y="f87"/>
                </a:cubicBezTo>
                <a:cubicBezTo>
                  <a:pt x="f45" y="f86"/>
                  <a:pt x="f43" y="f85"/>
                  <a:pt x="f43" y="f6"/>
                </a:cubicBezTo>
                <a:close/>
                <a:moveTo>
                  <a:pt x="f104" y="f2"/>
                </a:moveTo>
                <a:cubicBezTo>
                  <a:pt x="f105" y="f2"/>
                  <a:pt x="f106" y="f107"/>
                  <a:pt x="f108" y="f109"/>
                </a:cubicBezTo>
                <a:lnTo>
                  <a:pt x="f110" y="f109"/>
                </a:lnTo>
                <a:cubicBezTo>
                  <a:pt x="f111" y="f109"/>
                  <a:pt x="f112" y="f113"/>
                  <a:pt x="f112" y="f10"/>
                </a:cubicBezTo>
                <a:lnTo>
                  <a:pt x="f112" y="f11"/>
                </a:lnTo>
                <a:cubicBezTo>
                  <a:pt x="f114" y="f115"/>
                  <a:pt x="f116" y="f117"/>
                  <a:pt x="f116" y="f104"/>
                </a:cubicBezTo>
                <a:cubicBezTo>
                  <a:pt x="f116" y="f118"/>
                  <a:pt x="f114" y="f119"/>
                  <a:pt x="f112" y="f43"/>
                </a:cubicBezTo>
                <a:lnTo>
                  <a:pt x="f112" y="f120"/>
                </a:lnTo>
                <a:cubicBezTo>
                  <a:pt x="f112" y="f121"/>
                  <a:pt x="f111" y="f122"/>
                  <a:pt x="f110" y="f122"/>
                </a:cubicBezTo>
                <a:lnTo>
                  <a:pt x="f108" y="f122"/>
                </a:lnTo>
                <a:cubicBezTo>
                  <a:pt x="f123" y="f124"/>
                  <a:pt x="f105" y="f125"/>
                  <a:pt x="f104" y="f125"/>
                </a:cubicBezTo>
                <a:cubicBezTo>
                  <a:pt x="f118" y="f125"/>
                  <a:pt x="f126" y="f124"/>
                  <a:pt x="f43" y="f122"/>
                </a:cubicBezTo>
                <a:lnTo>
                  <a:pt x="f5" y="f122"/>
                </a:lnTo>
                <a:cubicBezTo>
                  <a:pt x="f121" y="f122"/>
                  <a:pt x="f127" y="f121"/>
                  <a:pt x="f127" y="f120"/>
                </a:cubicBezTo>
                <a:lnTo>
                  <a:pt x="f127" y="f43"/>
                </a:lnTo>
                <a:cubicBezTo>
                  <a:pt x="f128" y="f129"/>
                  <a:pt x="f3" y="f118"/>
                  <a:pt x="f3" y="f104"/>
                </a:cubicBezTo>
                <a:cubicBezTo>
                  <a:pt x="f3" y="f117"/>
                  <a:pt x="f128" y="f25"/>
                  <a:pt x="f127" y="f11"/>
                </a:cubicBezTo>
                <a:lnTo>
                  <a:pt x="f127" y="f10"/>
                </a:lnTo>
                <a:cubicBezTo>
                  <a:pt x="f127" y="f113"/>
                  <a:pt x="f121" y="f109"/>
                  <a:pt x="f5" y="f109"/>
                </a:cubicBezTo>
                <a:lnTo>
                  <a:pt x="f43" y="f109"/>
                </a:lnTo>
                <a:cubicBezTo>
                  <a:pt x="f130" y="f107"/>
                  <a:pt x="f118" y="f2"/>
                  <a:pt x="f10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103" name="Google Shape;6862;p88">
            <a:extLst>
              <a:ext uri="{FF2B5EF4-FFF2-40B4-BE49-F238E27FC236}">
                <a16:creationId xmlns:a16="http://schemas.microsoft.com/office/drawing/2014/main" id="{2367D851-3688-095B-A5FE-D8DECDA5FBCB}"/>
              </a:ext>
            </a:extLst>
          </p:cNvPr>
          <p:cNvGrpSpPr/>
          <p:nvPr/>
        </p:nvGrpSpPr>
        <p:grpSpPr>
          <a:xfrm>
            <a:off x="4907685" y="1706389"/>
            <a:ext cx="460830" cy="449225"/>
            <a:chOff x="4907685" y="1706389"/>
            <a:chExt cx="460830" cy="449225"/>
          </a:xfrm>
        </p:grpSpPr>
        <p:sp>
          <p:nvSpPr>
            <p:cNvPr id="104" name="Google Shape;6863;p88">
              <a:extLst>
                <a:ext uri="{FF2B5EF4-FFF2-40B4-BE49-F238E27FC236}">
                  <a16:creationId xmlns:a16="http://schemas.microsoft.com/office/drawing/2014/main" id="{8D37C0AE-51EF-1E15-C27F-68A917FE8275}"/>
                </a:ext>
              </a:extLst>
            </p:cNvPr>
            <p:cNvSpPr/>
            <p:nvPr/>
          </p:nvSpPr>
          <p:spPr>
            <a:xfrm>
              <a:off x="4907685" y="1708720"/>
              <a:ext cx="460830" cy="446894"/>
            </a:xfrm>
            <a:custGeom>
              <a:avLst/>
              <a:gdLst>
                <a:gd name="f0" fmla="val w"/>
                <a:gd name="f1" fmla="val h"/>
                <a:gd name="f2" fmla="val 0"/>
                <a:gd name="f3" fmla="val 12067"/>
                <a:gd name="f4" fmla="val 11702"/>
                <a:gd name="f5" fmla="val 2558"/>
                <a:gd name="f6" fmla="val 2357"/>
                <a:gd name="f7" fmla="val 2155"/>
                <a:gd name="f8" fmla="val 24"/>
                <a:gd name="f9" fmla="val 1954"/>
                <a:gd name="f10" fmla="val 70"/>
                <a:gd name="f11" fmla="val 1828"/>
                <a:gd name="f12" fmla="val 102"/>
                <a:gd name="f13" fmla="val 1733"/>
                <a:gd name="f14" fmla="val 196"/>
                <a:gd name="f15" fmla="val 1702"/>
                <a:gd name="f16" fmla="val 322"/>
                <a:gd name="f17" fmla="val 1670"/>
                <a:gd name="f18" fmla="val 448"/>
                <a:gd name="f19" fmla="val 543"/>
                <a:gd name="f20" fmla="val 1796"/>
                <a:gd name="f21" fmla="val 637"/>
                <a:gd name="f22" fmla="val 2679"/>
                <a:gd name="f23" fmla="val 1551"/>
                <a:gd name="f24" fmla="val 2962"/>
                <a:gd name="f25" fmla="val 1803"/>
                <a:gd name="f26" fmla="val 2244"/>
                <a:gd name="f27" fmla="val 2528"/>
                <a:gd name="f28" fmla="val 2553"/>
                <a:gd name="f29" fmla="val 2669"/>
                <a:gd name="f30" fmla="val 2379"/>
                <a:gd name="f31" fmla="val 2740"/>
                <a:gd name="f32" fmla="val 2202"/>
                <a:gd name="f33" fmla="val 2025"/>
                <a:gd name="f34" fmla="val 1844"/>
                <a:gd name="f35" fmla="val 788"/>
                <a:gd name="f36" fmla="val 1614"/>
                <a:gd name="f37" fmla="val 744"/>
                <a:gd name="f38" fmla="val 1569"/>
                <a:gd name="f39" fmla="val 668"/>
                <a:gd name="f40" fmla="val 1525"/>
                <a:gd name="f41" fmla="val 582"/>
                <a:gd name="f42" fmla="val 547"/>
                <a:gd name="f43" fmla="val 510"/>
                <a:gd name="f44" fmla="val 1532"/>
                <a:gd name="f45" fmla="val 473"/>
                <a:gd name="f46" fmla="val 347"/>
                <a:gd name="f47" fmla="val 1582"/>
                <a:gd name="f48" fmla="val 284"/>
                <a:gd name="f49" fmla="val 1645"/>
                <a:gd name="f50" fmla="val 253"/>
                <a:gd name="f51" fmla="val 1771"/>
                <a:gd name="f52" fmla="val 1"/>
                <a:gd name="f53" fmla="val 2591"/>
                <a:gd name="f54" fmla="val 3473"/>
                <a:gd name="f55" fmla="val 883"/>
                <a:gd name="f56" fmla="val 4103"/>
                <a:gd name="f57" fmla="val 1366"/>
                <a:gd name="f58" fmla="val 4494"/>
                <a:gd name="f59" fmla="val 1932"/>
                <a:gd name="f60" fmla="val 4750"/>
                <a:gd name="f61" fmla="val 2619"/>
                <a:gd name="f62" fmla="val 2874"/>
                <a:gd name="f63" fmla="val 3145"/>
                <a:gd name="f64" fmla="val 4715"/>
                <a:gd name="f65" fmla="val 3435"/>
                <a:gd name="f66" fmla="val 4638"/>
                <a:gd name="f67" fmla="val 7247"/>
                <a:gd name="f68" fmla="val 8482"/>
                <a:gd name="f69" fmla="val 6963"/>
                <a:gd name="f70" fmla="val 9522"/>
                <a:gd name="f71" fmla="val 7215"/>
                <a:gd name="f72" fmla="val 10372"/>
                <a:gd name="f73" fmla="val 7814"/>
                <a:gd name="f74" fmla="val 10971"/>
                <a:gd name="f75" fmla="val 8291"/>
                <a:gd name="f76" fmla="val 11472"/>
                <a:gd name="f77" fmla="val 8895"/>
                <a:gd name="f78" fmla="val 9516"/>
                <a:gd name="f79" fmla="val 9714"/>
                <a:gd name="f80" fmla="val 9915"/>
                <a:gd name="f81" fmla="val 11678"/>
                <a:gd name="f82" fmla="val 10114"/>
                <a:gd name="f83" fmla="val 11632"/>
                <a:gd name="f84" fmla="val 10240"/>
                <a:gd name="f85" fmla="val 11569"/>
                <a:gd name="f86" fmla="val 10334"/>
                <a:gd name="f87" fmla="val 11506"/>
                <a:gd name="f88" fmla="val 10366"/>
                <a:gd name="f89" fmla="val 11380"/>
                <a:gd name="f90" fmla="val 10397"/>
                <a:gd name="f91" fmla="val 11254"/>
                <a:gd name="f92" fmla="val 11128"/>
                <a:gd name="f93" fmla="val 10271"/>
                <a:gd name="f94" fmla="val 11065"/>
                <a:gd name="f95" fmla="val 9389"/>
                <a:gd name="f96" fmla="val 10152"/>
                <a:gd name="f97" fmla="val 9106"/>
                <a:gd name="f98" fmla="val 9868"/>
                <a:gd name="f99" fmla="val 9459"/>
                <a:gd name="f100" fmla="val 9175"/>
                <a:gd name="f101" fmla="val 9515"/>
                <a:gd name="f102" fmla="val 9033"/>
                <a:gd name="f103" fmla="val 9688"/>
                <a:gd name="f104" fmla="val 8962"/>
                <a:gd name="f105" fmla="val 9866"/>
                <a:gd name="f106" fmla="val 10043"/>
                <a:gd name="f107" fmla="val 10224"/>
                <a:gd name="f108" fmla="val 11279"/>
                <a:gd name="f109" fmla="val 10089"/>
                <a:gd name="f110" fmla="val 11326"/>
                <a:gd name="f111" fmla="val 10135"/>
                <a:gd name="f112" fmla="val 11405"/>
                <a:gd name="f113" fmla="val 10164"/>
                <a:gd name="f114" fmla="val 11494"/>
                <a:gd name="f115" fmla="val 11527"/>
                <a:gd name="f116" fmla="val 11561"/>
                <a:gd name="f117" fmla="val 10160"/>
                <a:gd name="f118" fmla="val 11594"/>
                <a:gd name="f119" fmla="val 11720"/>
                <a:gd name="f120" fmla="val 10120"/>
                <a:gd name="f121" fmla="val 11783"/>
                <a:gd name="f122" fmla="val 10026"/>
                <a:gd name="f123" fmla="val 11815"/>
                <a:gd name="f124" fmla="val 9931"/>
                <a:gd name="f125" fmla="val 9081"/>
                <a:gd name="f126" fmla="val 8230"/>
                <a:gd name="f127" fmla="val 11185"/>
                <a:gd name="f128" fmla="val 7600"/>
                <a:gd name="f129" fmla="val 10778"/>
                <a:gd name="f130" fmla="val 7170"/>
                <a:gd name="f131" fmla="val 6903"/>
                <a:gd name="f132" fmla="val 9537"/>
                <a:gd name="f133" fmla="val 9266"/>
                <a:gd name="f134" fmla="val 8975"/>
                <a:gd name="f135" fmla="val 6944"/>
                <a:gd name="f136" fmla="val 8665"/>
                <a:gd name="f137" fmla="val 7033"/>
                <a:gd name="f138" fmla="val 4852"/>
                <a:gd name="f139" fmla="val 3221"/>
                <a:gd name="f140" fmla="val 4884"/>
                <a:gd name="f141" fmla="val 3032"/>
                <a:gd name="f142" fmla="val 5136"/>
                <a:gd name="f143" fmla="val 2213"/>
                <a:gd name="f144" fmla="val 1330"/>
                <a:gd name="f145" fmla="val 4254"/>
                <a:gd name="f146" fmla="val 700"/>
                <a:gd name="f147" fmla="val 3778"/>
                <a:gd name="f148" fmla="val 225"/>
                <a:gd name="f149" fmla="val 3177"/>
                <a:gd name="f150" fmla="*/ f0 1 12067"/>
                <a:gd name="f151" fmla="*/ f1 1 11702"/>
                <a:gd name="f152" fmla="val f2"/>
                <a:gd name="f153" fmla="val f3"/>
                <a:gd name="f154" fmla="val f4"/>
                <a:gd name="f155" fmla="+- f154 0 f152"/>
                <a:gd name="f156" fmla="+- f153 0 f152"/>
                <a:gd name="f157" fmla="*/ f156 1 12067"/>
                <a:gd name="f158" fmla="*/ f155 1 11702"/>
                <a:gd name="f159" fmla="*/ f152 1 f157"/>
                <a:gd name="f160" fmla="*/ f153 1 f157"/>
                <a:gd name="f161" fmla="*/ f152 1 f158"/>
                <a:gd name="f162" fmla="*/ f154 1 f158"/>
                <a:gd name="f163" fmla="*/ f159 f150 1"/>
                <a:gd name="f164" fmla="*/ f160 f150 1"/>
                <a:gd name="f165" fmla="*/ f162 f151 1"/>
                <a:gd name="f166" fmla="*/ f161 f151 1"/>
              </a:gdLst>
              <a:ahLst/>
              <a:cxnLst>
                <a:cxn ang="3cd4">
                  <a:pos x="hc" y="t"/>
                </a:cxn>
                <a:cxn ang="0">
                  <a:pos x="r" y="vc"/>
                </a:cxn>
                <a:cxn ang="cd4">
                  <a:pos x="hc" y="b"/>
                </a:cxn>
                <a:cxn ang="cd2">
                  <a:pos x="l" y="vc"/>
                </a:cxn>
              </a:cxnLst>
              <a:rect l="f163" t="f166" r="f164" b="f165"/>
              <a:pathLst>
                <a:path w="12067" h="11702">
                  <a:moveTo>
                    <a:pt x="f5" y="f2"/>
                  </a:moveTo>
                  <a:cubicBezTo>
                    <a:pt x="f6" y="f2"/>
                    <a:pt x="f7" y="f8"/>
                    <a:pt x="f9" y="f10"/>
                  </a:cubicBezTo>
                  <a:cubicBezTo>
                    <a:pt x="f11" y="f12"/>
                    <a:pt x="f13" y="f14"/>
                    <a:pt x="f15" y="f16"/>
                  </a:cubicBezTo>
                  <a:cubicBezTo>
                    <a:pt x="f17" y="f18"/>
                    <a:pt x="f15" y="f19"/>
                    <a:pt x="f20" y="f21"/>
                  </a:cubicBezTo>
                  <a:lnTo>
                    <a:pt x="f22" y="f23"/>
                  </a:lnTo>
                  <a:cubicBezTo>
                    <a:pt x="f24" y="f25"/>
                    <a:pt x="f24" y="f26"/>
                    <a:pt x="f22" y="f27"/>
                  </a:cubicBezTo>
                  <a:cubicBezTo>
                    <a:pt x="f28" y="f29"/>
                    <a:pt x="f30" y="f31"/>
                    <a:pt x="f32" y="f31"/>
                  </a:cubicBezTo>
                  <a:cubicBezTo>
                    <a:pt x="f33" y="f31"/>
                    <a:pt x="f34" y="f29"/>
                    <a:pt x="f15" y="f27"/>
                  </a:cubicBezTo>
                  <a:lnTo>
                    <a:pt x="f35" y="f36"/>
                  </a:lnTo>
                  <a:cubicBezTo>
                    <a:pt x="f37" y="f38"/>
                    <a:pt x="f39" y="f40"/>
                    <a:pt x="f41" y="f40"/>
                  </a:cubicBezTo>
                  <a:cubicBezTo>
                    <a:pt x="f42" y="f40"/>
                    <a:pt x="f43" y="f44"/>
                    <a:pt x="f45" y="f23"/>
                  </a:cubicBezTo>
                  <a:cubicBezTo>
                    <a:pt x="f46" y="f47"/>
                    <a:pt x="f48" y="f49"/>
                    <a:pt x="f50" y="f51"/>
                  </a:cubicBezTo>
                  <a:cubicBezTo>
                    <a:pt x="f52" y="f53"/>
                    <a:pt x="f50" y="f54"/>
                    <a:pt x="f55" y="f56"/>
                  </a:cubicBezTo>
                  <a:cubicBezTo>
                    <a:pt x="f57" y="f58"/>
                    <a:pt x="f59" y="f60"/>
                    <a:pt x="f61" y="f60"/>
                  </a:cubicBezTo>
                  <a:cubicBezTo>
                    <a:pt x="f62" y="f60"/>
                    <a:pt x="f63" y="f64"/>
                    <a:pt x="f65" y="f66"/>
                  </a:cubicBezTo>
                  <a:lnTo>
                    <a:pt x="f67" y="f68"/>
                  </a:lnTo>
                  <a:cubicBezTo>
                    <a:pt x="f69" y="f70"/>
                    <a:pt x="f71" y="f72"/>
                    <a:pt x="f73" y="f74"/>
                  </a:cubicBezTo>
                  <a:cubicBezTo>
                    <a:pt x="f75" y="f76"/>
                    <a:pt x="f77" y="f4"/>
                    <a:pt x="f78" y="f4"/>
                  </a:cubicBezTo>
                  <a:cubicBezTo>
                    <a:pt x="f79" y="f4"/>
                    <a:pt x="f80" y="f81"/>
                    <a:pt x="f82" y="f83"/>
                  </a:cubicBezTo>
                  <a:cubicBezTo>
                    <a:pt x="f84" y="f85"/>
                    <a:pt x="f86" y="f87"/>
                    <a:pt x="f88" y="f89"/>
                  </a:cubicBezTo>
                  <a:cubicBezTo>
                    <a:pt x="f90" y="f91"/>
                    <a:pt x="f88" y="f92"/>
                    <a:pt x="f93" y="f94"/>
                  </a:cubicBezTo>
                  <a:lnTo>
                    <a:pt x="f95" y="f96"/>
                  </a:lnTo>
                  <a:cubicBezTo>
                    <a:pt x="f97" y="f98"/>
                    <a:pt x="f97" y="f99"/>
                    <a:pt x="f95" y="f100"/>
                  </a:cubicBezTo>
                  <a:cubicBezTo>
                    <a:pt x="f101" y="f102"/>
                    <a:pt x="f103" y="f104"/>
                    <a:pt x="f105" y="f104"/>
                  </a:cubicBezTo>
                  <a:cubicBezTo>
                    <a:pt x="f106" y="f104"/>
                    <a:pt x="f107" y="f102"/>
                    <a:pt x="f88" y="f100"/>
                  </a:cubicBezTo>
                  <a:lnTo>
                    <a:pt x="f108" y="f109"/>
                  </a:lnTo>
                  <a:cubicBezTo>
                    <a:pt x="f110" y="f111"/>
                    <a:pt x="f112" y="f113"/>
                    <a:pt x="f114" y="f113"/>
                  </a:cubicBezTo>
                  <a:cubicBezTo>
                    <a:pt x="f115" y="f113"/>
                    <a:pt x="f116" y="f117"/>
                    <a:pt x="f118" y="f96"/>
                  </a:cubicBezTo>
                  <a:cubicBezTo>
                    <a:pt x="f119" y="f120"/>
                    <a:pt x="f121" y="f122"/>
                    <a:pt x="f123" y="f124"/>
                  </a:cubicBezTo>
                  <a:cubicBezTo>
                    <a:pt x="f3" y="f125"/>
                    <a:pt x="f123" y="f126"/>
                    <a:pt x="f127" y="f128"/>
                  </a:cubicBezTo>
                  <a:cubicBezTo>
                    <a:pt x="f129" y="f130"/>
                    <a:pt x="f107" y="f131"/>
                    <a:pt x="f132" y="f131"/>
                  </a:cubicBezTo>
                  <a:cubicBezTo>
                    <a:pt x="f133" y="f131"/>
                    <a:pt x="f134" y="f135"/>
                    <a:pt x="f136" y="f137"/>
                  </a:cubicBezTo>
                  <a:lnTo>
                    <a:pt x="f138" y="f139"/>
                  </a:lnTo>
                  <a:lnTo>
                    <a:pt x="f140" y="f141"/>
                  </a:lnTo>
                  <a:cubicBezTo>
                    <a:pt x="f142" y="f143"/>
                    <a:pt x="f140" y="f144"/>
                    <a:pt x="f145" y="f146"/>
                  </a:cubicBezTo>
                  <a:cubicBezTo>
                    <a:pt x="f147" y="f148"/>
                    <a:pt x="f14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5" name="Google Shape;6864;p88">
              <a:extLst>
                <a:ext uri="{FF2B5EF4-FFF2-40B4-BE49-F238E27FC236}">
                  <a16:creationId xmlns:a16="http://schemas.microsoft.com/office/drawing/2014/main" id="{4142FFBE-8E64-5C38-8CCE-4515236A73C2}"/>
                </a:ext>
              </a:extLst>
            </p:cNvPr>
            <p:cNvSpPr/>
            <p:nvPr/>
          </p:nvSpPr>
          <p:spPr>
            <a:xfrm>
              <a:off x="4908901" y="1940000"/>
              <a:ext cx="220196" cy="214783"/>
            </a:xfrm>
            <a:custGeom>
              <a:avLst/>
              <a:gdLst>
                <a:gd name="f0" fmla="val w"/>
                <a:gd name="f1" fmla="val h"/>
                <a:gd name="f2" fmla="val 0"/>
                <a:gd name="f3" fmla="val 5766"/>
                <a:gd name="f4" fmla="val 5624"/>
                <a:gd name="f5" fmla="val 4080"/>
                <a:gd name="f6" fmla="val 1504"/>
                <a:gd name="f7" fmla="val 4167"/>
                <a:gd name="f8" fmla="val 4253"/>
                <a:gd name="f9" fmla="val 1528"/>
                <a:gd name="f10" fmla="val 4316"/>
                <a:gd name="f11" fmla="val 1575"/>
                <a:gd name="f12" fmla="val 4442"/>
                <a:gd name="f13" fmla="val 1701"/>
                <a:gd name="f14" fmla="val 1953"/>
                <a:gd name="f15" fmla="val 2048"/>
                <a:gd name="f16" fmla="val 2205"/>
                <a:gd name="f17" fmla="val 4159"/>
                <a:gd name="f18" fmla="val 2158"/>
                <a:gd name="f19" fmla="val 4206"/>
                <a:gd name="f20" fmla="val 2072"/>
                <a:gd name="f21" fmla="val 4230"/>
                <a:gd name="f22" fmla="val 1985"/>
                <a:gd name="f23" fmla="val 1898"/>
                <a:gd name="f24" fmla="val 1812"/>
                <a:gd name="f25" fmla="val 1764"/>
                <a:gd name="f26" fmla="val 1638"/>
                <a:gd name="f27" fmla="val 4033"/>
                <a:gd name="f28" fmla="val 3781"/>
                <a:gd name="f29" fmla="val 3686"/>
                <a:gd name="f30" fmla="val 3844"/>
                <a:gd name="f31" fmla="val 3907"/>
                <a:gd name="f32" fmla="val 3993"/>
                <a:gd name="f33" fmla="val 567"/>
                <a:gd name="f34" fmla="val 3277"/>
                <a:gd name="f35" fmla="val 4694"/>
                <a:gd name="f36" fmla="val 5198"/>
                <a:gd name="f37" fmla="val 835"/>
                <a:gd name="f38" fmla="val 5482"/>
                <a:gd name="f39" fmla="val 1189"/>
                <a:gd name="f40" fmla="val 1540"/>
                <a:gd name="f41" fmla="val 1890"/>
                <a:gd name="f42" fmla="val 2237"/>
                <a:gd name="f43" fmla="val 2489"/>
                <a:gd name="f44" fmla="*/ f0 1 5766"/>
                <a:gd name="f45" fmla="*/ f1 1 5624"/>
                <a:gd name="f46" fmla="val f2"/>
                <a:gd name="f47" fmla="val f3"/>
                <a:gd name="f48" fmla="val f4"/>
                <a:gd name="f49" fmla="+- f48 0 f46"/>
                <a:gd name="f50" fmla="+- f47 0 f46"/>
                <a:gd name="f51" fmla="*/ f50 1 5766"/>
                <a:gd name="f52" fmla="*/ f49 1 5624"/>
                <a:gd name="f53" fmla="*/ f46 1 f51"/>
                <a:gd name="f54" fmla="*/ f47 1 f51"/>
                <a:gd name="f55" fmla="*/ f46 1 f52"/>
                <a:gd name="f56" fmla="*/ f48 1 f52"/>
                <a:gd name="f57" fmla="*/ f53 f44 1"/>
                <a:gd name="f58" fmla="*/ f54 f44 1"/>
                <a:gd name="f59" fmla="*/ f56 f45 1"/>
                <a:gd name="f60" fmla="*/ f55 f45 1"/>
              </a:gdLst>
              <a:ahLst/>
              <a:cxnLst>
                <a:cxn ang="3cd4">
                  <a:pos x="hc" y="t"/>
                </a:cxn>
                <a:cxn ang="0">
                  <a:pos x="r" y="vc"/>
                </a:cxn>
                <a:cxn ang="cd4">
                  <a:pos x="hc" y="b"/>
                </a:cxn>
                <a:cxn ang="cd2">
                  <a:pos x="l" y="vc"/>
                </a:cxn>
              </a:cxnLst>
              <a:rect l="f57" t="f60" r="f58" b="f59"/>
              <a:pathLst>
                <a:path w="5766" h="5624">
                  <a:moveTo>
                    <a:pt x="f5" y="f6"/>
                  </a:moveTo>
                  <a:cubicBezTo>
                    <a:pt x="f7" y="f6"/>
                    <a:pt x="f8" y="f9"/>
                    <a:pt x="f10" y="f11"/>
                  </a:cubicBezTo>
                  <a:cubicBezTo>
                    <a:pt x="f12" y="f13"/>
                    <a:pt x="f12" y="f14"/>
                    <a:pt x="f10" y="f15"/>
                  </a:cubicBezTo>
                  <a:lnTo>
                    <a:pt x="f16" y="f17"/>
                  </a:lnTo>
                  <a:cubicBezTo>
                    <a:pt x="f18" y="f19"/>
                    <a:pt x="f20" y="f21"/>
                    <a:pt x="f22" y="f21"/>
                  </a:cubicBezTo>
                  <a:cubicBezTo>
                    <a:pt x="f23" y="f21"/>
                    <a:pt x="f24" y="f19"/>
                    <a:pt x="f25" y="f17"/>
                  </a:cubicBezTo>
                  <a:cubicBezTo>
                    <a:pt x="f26" y="f27"/>
                    <a:pt x="f26" y="f28"/>
                    <a:pt x="f25" y="f29"/>
                  </a:cubicBezTo>
                  <a:lnTo>
                    <a:pt x="f30" y="f11"/>
                  </a:lnTo>
                  <a:cubicBezTo>
                    <a:pt x="f31" y="f9"/>
                    <a:pt x="f32" y="f6"/>
                    <a:pt x="f5" y="f6"/>
                  </a:cubicBezTo>
                  <a:close/>
                  <a:moveTo>
                    <a:pt x="f30" y="f2"/>
                  </a:moveTo>
                  <a:lnTo>
                    <a:pt x="f33" y="f34"/>
                  </a:lnTo>
                  <a:cubicBezTo>
                    <a:pt x="f2" y="f30"/>
                    <a:pt x="f2" y="f35"/>
                    <a:pt x="f33" y="f36"/>
                  </a:cubicBezTo>
                  <a:cubicBezTo>
                    <a:pt x="f37" y="f38"/>
                    <a:pt x="f39" y="f4"/>
                    <a:pt x="f40" y="f4"/>
                  </a:cubicBezTo>
                  <a:cubicBezTo>
                    <a:pt x="f41" y="f4"/>
                    <a:pt x="f42" y="f38"/>
                    <a:pt x="f43" y="f36"/>
                  </a:cubicBezTo>
                  <a:lnTo>
                    <a:pt x="f3" y="f14"/>
                  </a:lnTo>
                  <a:lnTo>
                    <a:pt x="f30"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6" name="Google Shape;6865;p88">
              <a:extLst>
                <a:ext uri="{FF2B5EF4-FFF2-40B4-BE49-F238E27FC236}">
                  <a16:creationId xmlns:a16="http://schemas.microsoft.com/office/drawing/2014/main" id="{18673A81-AF67-F20D-CF96-CF0A23017D1E}"/>
                </a:ext>
              </a:extLst>
            </p:cNvPr>
            <p:cNvSpPr/>
            <p:nvPr/>
          </p:nvSpPr>
          <p:spPr>
            <a:xfrm>
              <a:off x="5166378" y="1706389"/>
              <a:ext cx="197327" cy="195114"/>
            </a:xfrm>
            <a:custGeom>
              <a:avLst/>
              <a:gdLst>
                <a:gd name="f0" fmla="val w"/>
                <a:gd name="f1" fmla="val h"/>
                <a:gd name="f2" fmla="val 0"/>
                <a:gd name="f3" fmla="val 5167"/>
                <a:gd name="f4" fmla="val 5109"/>
                <a:gd name="f5" fmla="val 4249"/>
                <a:gd name="f6" fmla="val 1"/>
                <a:gd name="f7" fmla="val 4179"/>
                <a:gd name="f8" fmla="val 4106"/>
                <a:gd name="f9" fmla="val 24"/>
                <a:gd name="f10" fmla="val 4033"/>
                <a:gd name="f11" fmla="val 68"/>
                <a:gd name="f12" fmla="val 2206"/>
                <a:gd name="f13" fmla="val 1171"/>
                <a:gd name="f14" fmla="val 2017"/>
                <a:gd name="f15" fmla="val 1265"/>
                <a:gd name="f16" fmla="val 1985"/>
                <a:gd name="f17" fmla="val 1549"/>
                <a:gd name="f18" fmla="val 2143"/>
                <a:gd name="f19" fmla="val 1706"/>
                <a:gd name="f20" fmla="val 2300"/>
                <a:gd name="f21" fmla="val 1864"/>
                <a:gd name="f22" fmla="val 4164"/>
                <a:gd name="f23" fmla="val 945"/>
                <a:gd name="f24" fmla="val 3245"/>
                <a:gd name="f25" fmla="val 2809"/>
                <a:gd name="f26" fmla="val 3434"/>
                <a:gd name="f27" fmla="val 2998"/>
                <a:gd name="f28" fmla="val 3502"/>
                <a:gd name="f29" fmla="val 3066"/>
                <a:gd name="f30" fmla="val 3594"/>
                <a:gd name="f31" fmla="val 3099"/>
                <a:gd name="f32" fmla="val 3684"/>
                <a:gd name="f33" fmla="val 3802"/>
                <a:gd name="f34" fmla="val 3916"/>
                <a:gd name="f35" fmla="val 3042"/>
                <a:gd name="f36" fmla="val 3970"/>
                <a:gd name="f37" fmla="val 2935"/>
                <a:gd name="f38" fmla="val 5073"/>
                <a:gd name="f39" fmla="val 1108"/>
                <a:gd name="f40" fmla="val 1013"/>
                <a:gd name="f41" fmla="val 793"/>
                <a:gd name="f42" fmla="val 5041"/>
                <a:gd name="f43" fmla="val 698"/>
                <a:gd name="f44" fmla="val 4474"/>
                <a:gd name="f45" fmla="val 100"/>
                <a:gd name="f46" fmla="val 4406"/>
                <a:gd name="f47" fmla="val 32"/>
                <a:gd name="f48" fmla="val 4330"/>
                <a:gd name="f49" fmla="*/ f0 1 5167"/>
                <a:gd name="f50" fmla="*/ f1 1 5109"/>
                <a:gd name="f51" fmla="val f2"/>
                <a:gd name="f52" fmla="val f3"/>
                <a:gd name="f53" fmla="val f4"/>
                <a:gd name="f54" fmla="+- f53 0 f51"/>
                <a:gd name="f55" fmla="+- f52 0 f51"/>
                <a:gd name="f56" fmla="*/ f55 1 5167"/>
                <a:gd name="f57" fmla="*/ f54 1 5109"/>
                <a:gd name="f58" fmla="*/ f51 1 f56"/>
                <a:gd name="f59" fmla="*/ f52 1 f56"/>
                <a:gd name="f60" fmla="*/ f51 1 f57"/>
                <a:gd name="f61" fmla="*/ f53 1 f57"/>
                <a:gd name="f62" fmla="*/ f58 f49 1"/>
                <a:gd name="f63" fmla="*/ f59 f49 1"/>
                <a:gd name="f64" fmla="*/ f61 f50 1"/>
                <a:gd name="f65" fmla="*/ f60 f50 1"/>
              </a:gdLst>
              <a:ahLst/>
              <a:cxnLst>
                <a:cxn ang="3cd4">
                  <a:pos x="hc" y="t"/>
                </a:cxn>
                <a:cxn ang="0">
                  <a:pos x="r" y="vc"/>
                </a:cxn>
                <a:cxn ang="cd4">
                  <a:pos x="hc" y="b"/>
                </a:cxn>
                <a:cxn ang="cd2">
                  <a:pos x="l" y="vc"/>
                </a:cxn>
              </a:cxnLst>
              <a:rect l="f62" t="f65" r="f63" b="f64"/>
              <a:pathLst>
                <a:path w="5167" h="5109">
                  <a:moveTo>
                    <a:pt x="f5" y="f6"/>
                  </a:moveTo>
                  <a:cubicBezTo>
                    <a:pt x="f7" y="f6"/>
                    <a:pt x="f8" y="f9"/>
                    <a:pt x="f10" y="f11"/>
                  </a:cubicBezTo>
                  <a:lnTo>
                    <a:pt x="f12" y="f13"/>
                  </a:lnTo>
                  <a:cubicBezTo>
                    <a:pt x="f14" y="f15"/>
                    <a:pt x="f16" y="f17"/>
                    <a:pt x="f18" y="f19"/>
                  </a:cubicBezTo>
                  <a:lnTo>
                    <a:pt x="f20" y="f21"/>
                  </a:lnTo>
                  <a:lnTo>
                    <a:pt x="f2" y="f22"/>
                  </a:lnTo>
                  <a:lnTo>
                    <a:pt x="f23" y="f4"/>
                  </a:lnTo>
                  <a:lnTo>
                    <a:pt x="f24" y="f25"/>
                  </a:lnTo>
                  <a:lnTo>
                    <a:pt x="f26" y="f27"/>
                  </a:lnTo>
                  <a:cubicBezTo>
                    <a:pt x="f28" y="f29"/>
                    <a:pt x="f30" y="f31"/>
                    <a:pt x="f32" y="f31"/>
                  </a:cubicBezTo>
                  <a:cubicBezTo>
                    <a:pt x="f33" y="f31"/>
                    <a:pt x="f34" y="f35"/>
                    <a:pt x="f36" y="f37"/>
                  </a:cubicBezTo>
                  <a:lnTo>
                    <a:pt x="f38" y="f39"/>
                  </a:lnTo>
                  <a:cubicBezTo>
                    <a:pt x="f3" y="f40"/>
                    <a:pt x="f3" y="f41"/>
                    <a:pt x="f42" y="f43"/>
                  </a:cubicBezTo>
                  <a:lnTo>
                    <a:pt x="f44" y="f45"/>
                  </a:lnTo>
                  <a:cubicBezTo>
                    <a:pt x="f46" y="f47"/>
                    <a:pt x="f48"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07" name="Google Shape;6913;p88">
            <a:extLst>
              <a:ext uri="{FF2B5EF4-FFF2-40B4-BE49-F238E27FC236}">
                <a16:creationId xmlns:a16="http://schemas.microsoft.com/office/drawing/2014/main" id="{01F83C2D-BCFA-827A-8897-CB13D93675C2}"/>
              </a:ext>
            </a:extLst>
          </p:cNvPr>
          <p:cNvGrpSpPr/>
          <p:nvPr/>
        </p:nvGrpSpPr>
        <p:grpSpPr>
          <a:xfrm>
            <a:off x="5475372" y="1706599"/>
            <a:ext cx="450021" cy="448805"/>
            <a:chOff x="5475372" y="1706599"/>
            <a:chExt cx="450021" cy="448805"/>
          </a:xfrm>
        </p:grpSpPr>
        <p:sp>
          <p:nvSpPr>
            <p:cNvPr id="108" name="Google Shape;6914;p88">
              <a:extLst>
                <a:ext uri="{FF2B5EF4-FFF2-40B4-BE49-F238E27FC236}">
                  <a16:creationId xmlns:a16="http://schemas.microsoft.com/office/drawing/2014/main" id="{0ADEB1AA-853C-0256-89AA-415F3939D344}"/>
                </a:ext>
              </a:extLst>
            </p:cNvPr>
            <p:cNvSpPr/>
            <p:nvPr/>
          </p:nvSpPr>
          <p:spPr>
            <a:xfrm>
              <a:off x="5475372" y="1706599"/>
              <a:ext cx="450021" cy="448805"/>
            </a:xfrm>
            <a:custGeom>
              <a:avLst/>
              <a:gdLst>
                <a:gd name="f0" fmla="val w"/>
                <a:gd name="f1" fmla="val h"/>
                <a:gd name="f2" fmla="val 0"/>
                <a:gd name="f3" fmla="val 11784"/>
                <a:gd name="f4" fmla="val 11752"/>
                <a:gd name="f5" fmla="val 5199"/>
                <a:gd name="f6" fmla="val 1"/>
                <a:gd name="f7" fmla="val 5042"/>
                <a:gd name="f8" fmla="val 4916"/>
                <a:gd name="f9" fmla="val 127"/>
                <a:gd name="f10" fmla="val 4884"/>
                <a:gd name="f11" fmla="val 284"/>
                <a:gd name="f12" fmla="val 4727"/>
                <a:gd name="f13" fmla="val 883"/>
                <a:gd name="f14" fmla="val 4191"/>
                <a:gd name="f15" fmla="val 977"/>
                <a:gd name="f16" fmla="val 3655"/>
                <a:gd name="f17" fmla="val 1229"/>
                <a:gd name="f18" fmla="val 3151"/>
                <a:gd name="f19" fmla="val 1513"/>
                <a:gd name="f20" fmla="val 2647"/>
                <a:gd name="f21" fmla="val 2599"/>
                <a:gd name="f22" fmla="val 1205"/>
                <a:gd name="f23" fmla="val 2542"/>
                <a:gd name="f24" fmla="val 1195"/>
                <a:gd name="f25" fmla="val 2482"/>
                <a:gd name="f26" fmla="val 2386"/>
                <a:gd name="f27" fmla="val 2284"/>
                <a:gd name="f28" fmla="val 1222"/>
                <a:gd name="f29" fmla="val 2206"/>
                <a:gd name="f30" fmla="val 1261"/>
                <a:gd name="f31" fmla="val 1135"/>
                <a:gd name="f32" fmla="val 2332"/>
                <a:gd name="f33" fmla="val 2490"/>
                <a:gd name="f34" fmla="val 1230"/>
                <a:gd name="f35" fmla="val 1198"/>
                <a:gd name="f36" fmla="val 3624"/>
                <a:gd name="f37" fmla="val 978"/>
                <a:gd name="f38" fmla="val 4726"/>
                <a:gd name="f39" fmla="val 4947"/>
                <a:gd name="f40" fmla="val 5041"/>
                <a:gd name="f41" fmla="val 6585"/>
                <a:gd name="f42" fmla="val 6743"/>
                <a:gd name="f43" fmla="val 6869"/>
                <a:gd name="f44" fmla="val 6900"/>
                <a:gd name="f45" fmla="val 7058"/>
                <a:gd name="f46" fmla="val 946"/>
                <a:gd name="f47" fmla="val 7404"/>
                <a:gd name="f48" fmla="val 1072"/>
                <a:gd name="f49" fmla="val 7782"/>
                <a:gd name="f50" fmla="val 8129"/>
                <a:gd name="f51" fmla="val 1504"/>
                <a:gd name="f52" fmla="val 7854"/>
                <a:gd name="f53" fmla="val 2843"/>
                <a:gd name="f54" fmla="val 6486"/>
                <a:gd name="f55" fmla="val 2841"/>
                <a:gd name="f56" fmla="val 2839"/>
                <a:gd name="f57" fmla="val 6488"/>
                <a:gd name="f58" fmla="val 2836"/>
                <a:gd name="f59" fmla="val 6491"/>
                <a:gd name="f60" fmla="val 6459"/>
                <a:gd name="f61" fmla="val 2805"/>
                <a:gd name="f62" fmla="val 6050"/>
                <a:gd name="f63" fmla="val 5955"/>
                <a:gd name="f64" fmla="val 2773"/>
                <a:gd name="f65" fmla="val 4222"/>
                <a:gd name="f66" fmla="val 5861"/>
                <a:gd name="f67" fmla="val 7562"/>
                <a:gd name="f68" fmla="val 8948"/>
                <a:gd name="f69" fmla="val 5924"/>
                <a:gd name="f70" fmla="val 7499"/>
                <a:gd name="f71" fmla="val 7751"/>
                <a:gd name="f72" fmla="val 8822"/>
                <a:gd name="f73" fmla="val 6113"/>
                <a:gd name="f74" fmla="val 6066"/>
                <a:gd name="f75" fmla="val 5963"/>
                <a:gd name="f76" fmla="val 8956"/>
                <a:gd name="f77" fmla="val 5821"/>
                <a:gd name="f78" fmla="val 5680"/>
                <a:gd name="f79" fmla="val 5499"/>
                <a:gd name="f80" fmla="val 5294"/>
                <a:gd name="f81" fmla="val 8917"/>
                <a:gd name="f82" fmla="val 10523"/>
                <a:gd name="f83" fmla="val 4034"/>
                <a:gd name="f84" fmla="val 10681"/>
                <a:gd name="f85" fmla="val 4349"/>
                <a:gd name="f86" fmla="val 10807"/>
                <a:gd name="f87" fmla="val 10870"/>
                <a:gd name="f88" fmla="val 11468"/>
                <a:gd name="f89" fmla="val 11626"/>
                <a:gd name="f90" fmla="val 6901"/>
                <a:gd name="f91" fmla="val 7594"/>
                <a:gd name="f92" fmla="val 10775"/>
                <a:gd name="f93" fmla="val 8633"/>
                <a:gd name="f94" fmla="val 10240"/>
                <a:gd name="f95" fmla="val 9137"/>
                <a:gd name="f96" fmla="val 9185"/>
                <a:gd name="f97" fmla="val 10547"/>
                <a:gd name="f98" fmla="val 9243"/>
                <a:gd name="f99" fmla="val 10558"/>
                <a:gd name="f100" fmla="val 9302"/>
                <a:gd name="f101" fmla="val 9399"/>
                <a:gd name="f102" fmla="val 9501"/>
                <a:gd name="f103" fmla="val 10531"/>
                <a:gd name="f104" fmla="val 9578"/>
                <a:gd name="f105" fmla="val 10492"/>
                <a:gd name="f106" fmla="val 10524"/>
                <a:gd name="f107" fmla="val 9547"/>
                <a:gd name="f108" fmla="val 10650"/>
                <a:gd name="f109" fmla="val 9421"/>
                <a:gd name="f110" fmla="val 9263"/>
                <a:gd name="f111" fmla="val 10555"/>
                <a:gd name="f112" fmla="val 9106"/>
                <a:gd name="f113" fmla="val 10303"/>
                <a:gd name="f114" fmla="val 8601"/>
                <a:gd name="f115" fmla="val 10618"/>
                <a:gd name="f116" fmla="val 10933"/>
                <a:gd name="f117" fmla="val 7026"/>
                <a:gd name="f118" fmla="val 11500"/>
                <a:gd name="f119" fmla="val 11658"/>
                <a:gd name="f120" fmla="val 6806"/>
                <a:gd name="f121" fmla="val 6711"/>
                <a:gd name="f122" fmla="val 6554"/>
                <a:gd name="f123" fmla="val 5167"/>
                <a:gd name="f124" fmla="val 4915"/>
                <a:gd name="f125" fmla="val 10902"/>
                <a:gd name="f126" fmla="val 3687"/>
                <a:gd name="f127" fmla="val 10272"/>
                <a:gd name="f128" fmla="val 2521"/>
                <a:gd name="f129" fmla="val 10587"/>
                <a:gd name="f130" fmla="val 9509"/>
                <a:gd name="f131" fmla="val 1209"/>
                <a:gd name="f132" fmla="val 9430"/>
                <a:gd name="f133" fmla="val 1185"/>
                <a:gd name="f134" fmla="val 9347"/>
                <a:gd name="f135" fmla="val 9279"/>
                <a:gd name="f136" fmla="val 9208"/>
                <a:gd name="f137" fmla="val 1201"/>
                <a:gd name="f138" fmla="val 8161"/>
                <a:gd name="f139" fmla="*/ f0 1 11784"/>
                <a:gd name="f140" fmla="*/ f1 1 11752"/>
                <a:gd name="f141" fmla="val f2"/>
                <a:gd name="f142" fmla="val f3"/>
                <a:gd name="f143" fmla="val f4"/>
                <a:gd name="f144" fmla="+- f143 0 f141"/>
                <a:gd name="f145" fmla="+- f142 0 f141"/>
                <a:gd name="f146" fmla="*/ f145 1 11784"/>
                <a:gd name="f147" fmla="*/ f144 1 11752"/>
                <a:gd name="f148" fmla="*/ f141 1 f146"/>
                <a:gd name="f149" fmla="*/ f142 1 f146"/>
                <a:gd name="f150" fmla="*/ f141 1 f147"/>
                <a:gd name="f151" fmla="*/ f143 1 f147"/>
                <a:gd name="f152" fmla="*/ f148 f139 1"/>
                <a:gd name="f153" fmla="*/ f149 f139 1"/>
                <a:gd name="f154" fmla="*/ f151 f140 1"/>
                <a:gd name="f155" fmla="*/ f150 f140 1"/>
              </a:gdLst>
              <a:ahLst/>
              <a:cxnLst>
                <a:cxn ang="3cd4">
                  <a:pos x="hc" y="t"/>
                </a:cxn>
                <a:cxn ang="0">
                  <a:pos x="r" y="vc"/>
                </a:cxn>
                <a:cxn ang="cd4">
                  <a:pos x="hc" y="b"/>
                </a:cxn>
                <a:cxn ang="cd2">
                  <a:pos x="l" y="vc"/>
                </a:cxn>
              </a:cxnLst>
              <a:rect l="f152" t="f155" r="f153" b="f154"/>
              <a:pathLst>
                <a:path w="11784" h="11752">
                  <a:moveTo>
                    <a:pt x="f5" y="f6"/>
                  </a:moveTo>
                  <a:cubicBezTo>
                    <a:pt x="f7" y="f6"/>
                    <a:pt x="f8" y="f9"/>
                    <a:pt x="f10" y="f11"/>
                  </a:cubicBezTo>
                  <a:lnTo>
                    <a:pt x="f12" y="f13"/>
                  </a:lnTo>
                  <a:cubicBezTo>
                    <a:pt x="f14" y="f15"/>
                    <a:pt x="f16" y="f17"/>
                    <a:pt x="f18" y="f19"/>
                  </a:cubicBezTo>
                  <a:lnTo>
                    <a:pt x="f20" y="f17"/>
                  </a:lnTo>
                  <a:cubicBezTo>
                    <a:pt x="f21" y="f22"/>
                    <a:pt x="f23" y="f24"/>
                    <a:pt x="f25" y="f24"/>
                  </a:cubicBezTo>
                  <a:cubicBezTo>
                    <a:pt x="f26" y="f24"/>
                    <a:pt x="f27" y="f28"/>
                    <a:pt x="f29" y="f30"/>
                  </a:cubicBezTo>
                  <a:lnTo>
                    <a:pt x="f30" y="f29"/>
                  </a:lnTo>
                  <a:cubicBezTo>
                    <a:pt x="f31" y="f32"/>
                    <a:pt x="f31" y="f33"/>
                    <a:pt x="f34" y="f20"/>
                  </a:cubicBezTo>
                  <a:lnTo>
                    <a:pt x="f19" y="f18"/>
                  </a:lnTo>
                  <a:cubicBezTo>
                    <a:pt x="f35" y="f36"/>
                    <a:pt x="f37" y="f14"/>
                    <a:pt x="f13" y="f38"/>
                  </a:cubicBezTo>
                  <a:lnTo>
                    <a:pt x="f11" y="f10"/>
                  </a:lnTo>
                  <a:cubicBezTo>
                    <a:pt x="f9" y="f39"/>
                    <a:pt x="f6" y="f40"/>
                    <a:pt x="f6" y="f5"/>
                  </a:cubicBezTo>
                  <a:lnTo>
                    <a:pt x="f6" y="f41"/>
                  </a:lnTo>
                  <a:cubicBezTo>
                    <a:pt x="f6" y="f42"/>
                    <a:pt x="f9" y="f43"/>
                    <a:pt x="f11" y="f44"/>
                  </a:cubicBezTo>
                  <a:lnTo>
                    <a:pt x="f13" y="f45"/>
                  </a:lnTo>
                  <a:cubicBezTo>
                    <a:pt x="f46" y="f47"/>
                    <a:pt x="f48" y="f49"/>
                    <a:pt x="f34" y="f50"/>
                  </a:cubicBezTo>
                  <a:cubicBezTo>
                    <a:pt x="f51" y="f52"/>
                    <a:pt x="f53" y="f54"/>
                    <a:pt x="f55" y="f54"/>
                  </a:cubicBezTo>
                  <a:lnTo>
                    <a:pt x="f55" y="f54"/>
                  </a:lnTo>
                  <a:cubicBezTo>
                    <a:pt x="f55" y="f54"/>
                    <a:pt x="f56" y="f57"/>
                    <a:pt x="f58" y="f59"/>
                  </a:cubicBezTo>
                  <a:cubicBezTo>
                    <a:pt x="f58" y="f60"/>
                    <a:pt x="f61" y="f62"/>
                    <a:pt x="f61" y="f63"/>
                  </a:cubicBezTo>
                  <a:cubicBezTo>
                    <a:pt x="f64" y="f65"/>
                    <a:pt x="f14" y="f58"/>
                    <a:pt x="f66" y="f58"/>
                  </a:cubicBezTo>
                  <a:cubicBezTo>
                    <a:pt x="f67" y="f58"/>
                    <a:pt x="f68" y="f65"/>
                    <a:pt x="f68" y="f69"/>
                  </a:cubicBezTo>
                  <a:cubicBezTo>
                    <a:pt x="f68" y="f70"/>
                    <a:pt x="f71" y="f72"/>
                    <a:pt x="f73" y="f68"/>
                  </a:cubicBezTo>
                  <a:cubicBezTo>
                    <a:pt x="f74" y="f68"/>
                    <a:pt x="f75" y="f76"/>
                    <a:pt x="f77" y="f76"/>
                  </a:cubicBezTo>
                  <a:cubicBezTo>
                    <a:pt x="f78" y="f76"/>
                    <a:pt x="f79" y="f68"/>
                    <a:pt x="f80" y="f81"/>
                  </a:cubicBezTo>
                  <a:lnTo>
                    <a:pt x="f16" y="f82"/>
                  </a:lnTo>
                  <a:cubicBezTo>
                    <a:pt x="f83" y="f84"/>
                    <a:pt x="f85" y="f86"/>
                    <a:pt x="f12" y="f87"/>
                  </a:cubicBezTo>
                  <a:lnTo>
                    <a:pt x="f10" y="f88"/>
                  </a:lnTo>
                  <a:cubicBezTo>
                    <a:pt x="f8" y="f89"/>
                    <a:pt x="f7" y="f4"/>
                    <a:pt x="f5" y="f4"/>
                  </a:cubicBezTo>
                  <a:lnTo>
                    <a:pt x="f41" y="f4"/>
                  </a:lnTo>
                  <a:cubicBezTo>
                    <a:pt x="f42" y="f4"/>
                    <a:pt x="f43" y="f89"/>
                    <a:pt x="f90" y="f88"/>
                  </a:cubicBezTo>
                  <a:lnTo>
                    <a:pt x="f45" y="f87"/>
                  </a:lnTo>
                  <a:cubicBezTo>
                    <a:pt x="f91" y="f92"/>
                    <a:pt x="f50" y="f82"/>
                    <a:pt x="f93" y="f94"/>
                  </a:cubicBezTo>
                  <a:lnTo>
                    <a:pt x="f95" y="f82"/>
                  </a:lnTo>
                  <a:cubicBezTo>
                    <a:pt x="f96" y="f97"/>
                    <a:pt x="f98" y="f99"/>
                    <a:pt x="f100" y="f99"/>
                  </a:cubicBezTo>
                  <a:cubicBezTo>
                    <a:pt x="f101" y="f99"/>
                    <a:pt x="f102" y="f103"/>
                    <a:pt x="f104" y="f105"/>
                  </a:cubicBezTo>
                  <a:lnTo>
                    <a:pt x="f106" y="f107"/>
                  </a:lnTo>
                  <a:cubicBezTo>
                    <a:pt x="f108" y="f109"/>
                    <a:pt x="f108" y="f110"/>
                    <a:pt x="f111" y="f112"/>
                  </a:cubicBezTo>
                  <a:lnTo>
                    <a:pt x="f113" y="f114"/>
                  </a:lnTo>
                  <a:cubicBezTo>
                    <a:pt x="f115" y="f50"/>
                    <a:pt x="f86" y="f67"/>
                    <a:pt x="f116" y="f117"/>
                  </a:cubicBezTo>
                  <a:lnTo>
                    <a:pt x="f118" y="f43"/>
                  </a:lnTo>
                  <a:cubicBezTo>
                    <a:pt x="f119" y="f120"/>
                    <a:pt x="f3" y="f121"/>
                    <a:pt x="f3" y="f122"/>
                  </a:cubicBezTo>
                  <a:lnTo>
                    <a:pt x="f3" y="f123"/>
                  </a:lnTo>
                  <a:cubicBezTo>
                    <a:pt x="f4" y="f40"/>
                    <a:pt x="f119" y="f124"/>
                    <a:pt x="f118" y="f10"/>
                  </a:cubicBezTo>
                  <a:lnTo>
                    <a:pt x="f125" y="f38"/>
                  </a:lnTo>
                  <a:cubicBezTo>
                    <a:pt x="f86" y="f14"/>
                    <a:pt x="f111" y="f126"/>
                    <a:pt x="f127" y="f18"/>
                  </a:cubicBezTo>
                  <a:lnTo>
                    <a:pt x="f111" y="f20"/>
                  </a:lnTo>
                  <a:cubicBezTo>
                    <a:pt x="f108" y="f128"/>
                    <a:pt x="f129" y="f32"/>
                    <a:pt x="f106" y="f29"/>
                  </a:cubicBezTo>
                  <a:lnTo>
                    <a:pt x="f104" y="f30"/>
                  </a:lnTo>
                  <a:cubicBezTo>
                    <a:pt x="f130" y="f131"/>
                    <a:pt x="f132" y="f133"/>
                    <a:pt x="f134" y="f133"/>
                  </a:cubicBezTo>
                  <a:cubicBezTo>
                    <a:pt x="f135" y="f133"/>
                    <a:pt x="f136" y="f137"/>
                    <a:pt x="f95" y="f17"/>
                  </a:cubicBezTo>
                  <a:lnTo>
                    <a:pt x="f93" y="f19"/>
                  </a:lnTo>
                  <a:cubicBezTo>
                    <a:pt x="f138" y="f35"/>
                    <a:pt x="f91" y="f15"/>
                    <a:pt x="f45" y="f13"/>
                  </a:cubicBezTo>
                  <a:lnTo>
                    <a:pt x="f90" y="f11"/>
                  </a:lnTo>
                  <a:cubicBezTo>
                    <a:pt x="f43" y="f9"/>
                    <a:pt x="f42" y="f6"/>
                    <a:pt x="f41"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09" name="Google Shape;6915;p88">
              <a:extLst>
                <a:ext uri="{FF2B5EF4-FFF2-40B4-BE49-F238E27FC236}">
                  <a16:creationId xmlns:a16="http://schemas.microsoft.com/office/drawing/2014/main" id="{3B1FD2FB-4BEB-A148-4969-1D764E226BDE}"/>
                </a:ext>
              </a:extLst>
            </p:cNvPr>
            <p:cNvSpPr/>
            <p:nvPr/>
          </p:nvSpPr>
          <p:spPr>
            <a:xfrm>
              <a:off x="5475372" y="1841025"/>
              <a:ext cx="328507" cy="313191"/>
            </a:xfrm>
            <a:custGeom>
              <a:avLst/>
              <a:gdLst>
                <a:gd name="f0" fmla="val w"/>
                <a:gd name="f1" fmla="val h"/>
                <a:gd name="f2" fmla="val 0"/>
                <a:gd name="f3" fmla="val 8602"/>
                <a:gd name="f4" fmla="val 8201"/>
                <a:gd name="f5" fmla="val 5939"/>
                <a:gd name="f6" fmla="val 4729"/>
                <a:gd name="f7" fmla="val 3750"/>
                <a:gd name="f8" fmla="val 854"/>
                <a:gd name="f9" fmla="val 3561"/>
                <a:gd name="f10" fmla="val 1963"/>
                <a:gd name="f11" fmla="val 3466"/>
                <a:gd name="f12" fmla="val 2404"/>
                <a:gd name="f13" fmla="val 3498"/>
                <a:gd name="f14" fmla="val 2813"/>
                <a:gd name="f15" fmla="val 3624"/>
                <a:gd name="f16" fmla="val 3223"/>
                <a:gd name="f17" fmla="val 410"/>
                <a:gd name="f18" fmla="val 6468"/>
                <a:gd name="f19" fmla="val 1"/>
                <a:gd name="f20" fmla="val 6846"/>
                <a:gd name="f21" fmla="val 7507"/>
                <a:gd name="f22" fmla="val 7917"/>
                <a:gd name="f23" fmla="val 600"/>
                <a:gd name="f24" fmla="val 8106"/>
                <a:gd name="f25" fmla="val 852"/>
                <a:gd name="f26" fmla="val 8200"/>
                <a:gd name="f27" fmla="val 1111"/>
                <a:gd name="f28" fmla="val 1371"/>
                <a:gd name="f29" fmla="val 1639"/>
                <a:gd name="f30" fmla="val 1860"/>
                <a:gd name="f31" fmla="val 5136"/>
                <a:gd name="f32" fmla="val 4640"/>
                <a:gd name="f33" fmla="val 5388"/>
                <a:gd name="f34" fmla="val 4735"/>
                <a:gd name="f35" fmla="val 5664"/>
                <a:gd name="f36" fmla="val 4782"/>
                <a:gd name="f37" fmla="val 5947"/>
                <a:gd name="f38" fmla="val 6231"/>
                <a:gd name="f39" fmla="val 6522"/>
                <a:gd name="f40" fmla="val 6806"/>
                <a:gd name="f41" fmla="val 7846"/>
                <a:gd name="f42" fmla="val 4294"/>
                <a:gd name="f43" fmla="val 3065"/>
                <a:gd name="f44" fmla="val 8224"/>
                <a:gd name="f45" fmla="val 1773"/>
                <a:gd name="f46" fmla="val 8192"/>
                <a:gd name="f47" fmla="val 1647"/>
                <a:gd name="f48" fmla="val 8129"/>
                <a:gd name="f49" fmla="val 1553"/>
                <a:gd name="f50" fmla="val 8003"/>
                <a:gd name="f51" fmla="val 1521"/>
                <a:gd name="f52" fmla="val 7972"/>
                <a:gd name="f53" fmla="val 1514"/>
                <a:gd name="f54" fmla="val 7942"/>
                <a:gd name="f55" fmla="val 1510"/>
                <a:gd name="f56" fmla="val 7914"/>
                <a:gd name="f57" fmla="val 7830"/>
                <a:gd name="f58" fmla="val 7759"/>
                <a:gd name="f59" fmla="val 1545"/>
                <a:gd name="f60" fmla="val 7688"/>
                <a:gd name="f61" fmla="val 1616"/>
                <a:gd name="f62" fmla="val 6901"/>
                <a:gd name="f63" fmla="val 6759"/>
                <a:gd name="f64" fmla="val 2530"/>
                <a:gd name="f65" fmla="val 6578"/>
                <a:gd name="f66" fmla="val 2593"/>
                <a:gd name="f67" fmla="val 6400"/>
                <a:gd name="f68" fmla="val 6223"/>
                <a:gd name="f69" fmla="val 6050"/>
                <a:gd name="f70" fmla="val 5924"/>
                <a:gd name="f71" fmla="val 5640"/>
                <a:gd name="f72" fmla="val 2120"/>
                <a:gd name="f73" fmla="val 1679"/>
                <a:gd name="f74" fmla="val 1395"/>
                <a:gd name="f75" fmla="val 6711"/>
                <a:gd name="f76" fmla="val 608"/>
                <a:gd name="f77" fmla="val 6774"/>
                <a:gd name="f78" fmla="val 545"/>
                <a:gd name="f79" fmla="val 419"/>
                <a:gd name="f80" fmla="val 293"/>
                <a:gd name="f81" fmla="val 6743"/>
                <a:gd name="f82" fmla="val 198"/>
                <a:gd name="f83" fmla="val 6648"/>
                <a:gd name="f84" fmla="val 104"/>
                <a:gd name="f85" fmla="val 6554"/>
                <a:gd name="f86" fmla="val 72"/>
                <a:gd name="f87" fmla="val 6344"/>
                <a:gd name="f88" fmla="val 23"/>
                <a:gd name="f89" fmla="val 6139"/>
                <a:gd name="f90" fmla="*/ f0 1 8602"/>
                <a:gd name="f91" fmla="*/ f1 1 8201"/>
                <a:gd name="f92" fmla="val f2"/>
                <a:gd name="f93" fmla="val f3"/>
                <a:gd name="f94" fmla="val f4"/>
                <a:gd name="f95" fmla="+- f94 0 f92"/>
                <a:gd name="f96" fmla="+- f93 0 f92"/>
                <a:gd name="f97" fmla="*/ f96 1 8602"/>
                <a:gd name="f98" fmla="*/ f95 1 8201"/>
                <a:gd name="f99" fmla="*/ f92 1 f97"/>
                <a:gd name="f100" fmla="*/ f93 1 f97"/>
                <a:gd name="f101" fmla="*/ f92 1 f98"/>
                <a:gd name="f102" fmla="*/ f94 1 f98"/>
                <a:gd name="f103" fmla="*/ f99 f90 1"/>
                <a:gd name="f104" fmla="*/ f100 f90 1"/>
                <a:gd name="f105" fmla="*/ f102 f91 1"/>
                <a:gd name="f106" fmla="*/ f101 f91 1"/>
              </a:gdLst>
              <a:ahLst/>
              <a:cxnLst>
                <a:cxn ang="3cd4">
                  <a:pos x="hc" y="t"/>
                </a:cxn>
                <a:cxn ang="0">
                  <a:pos x="r" y="vc"/>
                </a:cxn>
                <a:cxn ang="cd4">
                  <a:pos x="hc" y="b"/>
                </a:cxn>
                <a:cxn ang="cd2">
                  <a:pos x="l" y="vc"/>
                </a:cxn>
              </a:cxnLst>
              <a:rect l="f103" t="f106" r="f104" b="f105"/>
              <a:pathLst>
                <a:path w="8602" h="8201">
                  <a:moveTo>
                    <a:pt x="f5" y="f2"/>
                  </a:moveTo>
                  <a:cubicBezTo>
                    <a:pt x="f6" y="f2"/>
                    <a:pt x="f7" y="f8"/>
                    <a:pt x="f9" y="f10"/>
                  </a:cubicBezTo>
                  <a:cubicBezTo>
                    <a:pt x="f11" y="f12"/>
                    <a:pt x="f13" y="f14"/>
                    <a:pt x="f15" y="f16"/>
                  </a:cubicBezTo>
                  <a:lnTo>
                    <a:pt x="f17" y="f18"/>
                  </a:lnTo>
                  <a:cubicBezTo>
                    <a:pt x="f19" y="f20"/>
                    <a:pt x="f19" y="f21"/>
                    <a:pt x="f17" y="f22"/>
                  </a:cubicBezTo>
                  <a:cubicBezTo>
                    <a:pt x="f23" y="f24"/>
                    <a:pt x="f25" y="f26"/>
                    <a:pt x="f27" y="f26"/>
                  </a:cubicBezTo>
                  <a:cubicBezTo>
                    <a:pt x="f28" y="f26"/>
                    <a:pt x="f29" y="f24"/>
                    <a:pt x="f30" y="f22"/>
                  </a:cubicBezTo>
                  <a:lnTo>
                    <a:pt x="f31" y="f32"/>
                  </a:lnTo>
                  <a:cubicBezTo>
                    <a:pt x="f33" y="f34"/>
                    <a:pt x="f35" y="f36"/>
                    <a:pt x="f37" y="f36"/>
                  </a:cubicBezTo>
                  <a:cubicBezTo>
                    <a:pt x="f38" y="f36"/>
                    <a:pt x="f39" y="f34"/>
                    <a:pt x="f40" y="f32"/>
                  </a:cubicBezTo>
                  <a:cubicBezTo>
                    <a:pt x="f41" y="f42"/>
                    <a:pt x="f3" y="f43"/>
                    <a:pt x="f44" y="f45"/>
                  </a:cubicBezTo>
                  <a:cubicBezTo>
                    <a:pt x="f46" y="f47"/>
                    <a:pt x="f48" y="f49"/>
                    <a:pt x="f50" y="f51"/>
                  </a:cubicBezTo>
                  <a:cubicBezTo>
                    <a:pt x="f52" y="f53"/>
                    <a:pt x="f54" y="f55"/>
                    <a:pt x="f56" y="f55"/>
                  </a:cubicBezTo>
                  <a:cubicBezTo>
                    <a:pt x="f57" y="f55"/>
                    <a:pt x="f58" y="f59"/>
                    <a:pt x="f60" y="f61"/>
                  </a:cubicBezTo>
                  <a:lnTo>
                    <a:pt x="f62" y="f12"/>
                  </a:lnTo>
                  <a:cubicBezTo>
                    <a:pt x="f63" y="f64"/>
                    <a:pt x="f65" y="f66"/>
                    <a:pt x="f67" y="f66"/>
                  </a:cubicBezTo>
                  <a:cubicBezTo>
                    <a:pt x="f68" y="f66"/>
                    <a:pt x="f69" y="f64"/>
                    <a:pt x="f70" y="f12"/>
                  </a:cubicBezTo>
                  <a:cubicBezTo>
                    <a:pt x="f71" y="f72"/>
                    <a:pt x="f71" y="f73"/>
                    <a:pt x="f70" y="f74"/>
                  </a:cubicBezTo>
                  <a:lnTo>
                    <a:pt x="f75" y="f76"/>
                  </a:lnTo>
                  <a:cubicBezTo>
                    <a:pt x="f77" y="f78"/>
                    <a:pt x="f40" y="f79"/>
                    <a:pt x="f77" y="f80"/>
                  </a:cubicBezTo>
                  <a:cubicBezTo>
                    <a:pt x="f81" y="f82"/>
                    <a:pt x="f83" y="f84"/>
                    <a:pt x="f85" y="f86"/>
                  </a:cubicBezTo>
                  <a:cubicBezTo>
                    <a:pt x="f87" y="f88"/>
                    <a:pt x="f8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10" name="Google Shape;6947;p88">
            <a:extLst>
              <a:ext uri="{FF2B5EF4-FFF2-40B4-BE49-F238E27FC236}">
                <a16:creationId xmlns:a16="http://schemas.microsoft.com/office/drawing/2014/main" id="{2418B99A-BC81-B06E-9E70-AE86C18ABAE0}"/>
              </a:ext>
            </a:extLst>
          </p:cNvPr>
          <p:cNvGrpSpPr/>
          <p:nvPr/>
        </p:nvGrpSpPr>
        <p:grpSpPr>
          <a:xfrm>
            <a:off x="3147849" y="1725783"/>
            <a:ext cx="446391" cy="447617"/>
            <a:chOff x="3147849" y="1725783"/>
            <a:chExt cx="446391" cy="447617"/>
          </a:xfrm>
        </p:grpSpPr>
        <p:sp>
          <p:nvSpPr>
            <p:cNvPr id="111" name="Google Shape;6948;p88">
              <a:extLst>
                <a:ext uri="{FF2B5EF4-FFF2-40B4-BE49-F238E27FC236}">
                  <a16:creationId xmlns:a16="http://schemas.microsoft.com/office/drawing/2014/main" id="{708A2B1B-A921-C9AB-D178-E92C5E15A33E}"/>
                </a:ext>
              </a:extLst>
            </p:cNvPr>
            <p:cNvSpPr/>
            <p:nvPr/>
          </p:nvSpPr>
          <p:spPr>
            <a:xfrm>
              <a:off x="3147849" y="1725783"/>
              <a:ext cx="105896" cy="446400"/>
            </a:xfrm>
            <a:custGeom>
              <a:avLst/>
              <a:gdLst>
                <a:gd name="f0" fmla="val w"/>
                <a:gd name="f1" fmla="val h"/>
                <a:gd name="f2" fmla="val 0"/>
                <a:gd name="f3" fmla="val 2773"/>
                <a:gd name="f4" fmla="val 11689"/>
                <a:gd name="f5" fmla="val 1418"/>
                <a:gd name="f6" fmla="val 1072"/>
                <a:gd name="f7" fmla="val 757"/>
                <a:gd name="f8" fmla="val 315"/>
                <a:gd name="f9" fmla="val 662"/>
                <a:gd name="f10" fmla="val 9578"/>
                <a:gd name="f11" fmla="val 9830"/>
                <a:gd name="f12" fmla="val 914"/>
                <a:gd name="f13" fmla="val 10050"/>
                <a:gd name="f14" fmla="val 1103"/>
                <a:gd name="f15" fmla="val 10176"/>
                <a:gd name="f16" fmla="val 10996"/>
                <a:gd name="f17" fmla="val 347"/>
                <a:gd name="f18" fmla="val 158"/>
                <a:gd name="f19" fmla="val 1"/>
                <a:gd name="f20" fmla="val 11153"/>
                <a:gd name="f21" fmla="val 11342"/>
                <a:gd name="f22" fmla="val 11531"/>
                <a:gd name="f23" fmla="val 2395"/>
                <a:gd name="f24" fmla="val 2616"/>
                <a:gd name="f25" fmla="val 1733"/>
                <a:gd name="f26" fmla="val 1922"/>
                <a:gd name="f27" fmla="val 2080"/>
                <a:gd name="f28" fmla="val 9861"/>
                <a:gd name="f29" fmla="val 284"/>
                <a:gd name="f30" fmla="val 1765"/>
                <a:gd name="f31" fmla="*/ f0 1 2773"/>
                <a:gd name="f32" fmla="*/ f1 1 11689"/>
                <a:gd name="f33" fmla="val f2"/>
                <a:gd name="f34" fmla="val f3"/>
                <a:gd name="f35" fmla="val f4"/>
                <a:gd name="f36" fmla="+- f35 0 f33"/>
                <a:gd name="f37" fmla="+- f34 0 f33"/>
                <a:gd name="f38" fmla="*/ f37 1 2773"/>
                <a:gd name="f39" fmla="*/ f36 1 11689"/>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2773" h="11689">
                  <a:moveTo>
                    <a:pt x="f5" y="f2"/>
                  </a:moveTo>
                  <a:cubicBezTo>
                    <a:pt x="f6" y="f2"/>
                    <a:pt x="f7" y="f8"/>
                    <a:pt x="f7" y="f9"/>
                  </a:cubicBezTo>
                  <a:lnTo>
                    <a:pt x="f7" y="f10"/>
                  </a:lnTo>
                  <a:cubicBezTo>
                    <a:pt x="f7" y="f11"/>
                    <a:pt x="f12" y="f13"/>
                    <a:pt x="f14" y="f15"/>
                  </a:cubicBezTo>
                  <a:lnTo>
                    <a:pt x="f14" y="f16"/>
                  </a:lnTo>
                  <a:lnTo>
                    <a:pt x="f17" y="f16"/>
                  </a:lnTo>
                  <a:cubicBezTo>
                    <a:pt x="f18" y="f16"/>
                    <a:pt x="f19" y="f20"/>
                    <a:pt x="f19" y="f21"/>
                  </a:cubicBezTo>
                  <a:cubicBezTo>
                    <a:pt x="f19" y="f22"/>
                    <a:pt x="f18" y="f4"/>
                    <a:pt x="f17" y="f4"/>
                  </a:cubicBezTo>
                  <a:lnTo>
                    <a:pt x="f23" y="f4"/>
                  </a:lnTo>
                  <a:cubicBezTo>
                    <a:pt x="f24" y="f4"/>
                    <a:pt x="f3" y="f22"/>
                    <a:pt x="f3" y="f21"/>
                  </a:cubicBezTo>
                  <a:cubicBezTo>
                    <a:pt x="f3" y="f20"/>
                    <a:pt x="f24" y="f16"/>
                    <a:pt x="f23" y="f16"/>
                  </a:cubicBezTo>
                  <a:lnTo>
                    <a:pt x="f25" y="f16"/>
                  </a:lnTo>
                  <a:lnTo>
                    <a:pt x="f25" y="f15"/>
                  </a:lnTo>
                  <a:cubicBezTo>
                    <a:pt x="f26" y="f13"/>
                    <a:pt x="f27" y="f28"/>
                    <a:pt x="f27" y="f10"/>
                  </a:cubicBezTo>
                  <a:lnTo>
                    <a:pt x="f27" y="f9"/>
                  </a:lnTo>
                  <a:cubicBezTo>
                    <a:pt x="f27" y="f29"/>
                    <a:pt x="f3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2" name="Google Shape;6949;p88">
              <a:extLst>
                <a:ext uri="{FF2B5EF4-FFF2-40B4-BE49-F238E27FC236}">
                  <a16:creationId xmlns:a16="http://schemas.microsoft.com/office/drawing/2014/main" id="{6F2C2BDA-7035-0E17-FA94-CDE3C188FD54}"/>
                </a:ext>
              </a:extLst>
            </p:cNvPr>
            <p:cNvSpPr/>
            <p:nvPr/>
          </p:nvSpPr>
          <p:spPr>
            <a:xfrm>
              <a:off x="3464286" y="1897828"/>
              <a:ext cx="129954" cy="38532"/>
            </a:xfrm>
            <a:custGeom>
              <a:avLst/>
              <a:gdLst>
                <a:gd name="f0" fmla="val w"/>
                <a:gd name="f1" fmla="val h"/>
                <a:gd name="f2" fmla="val 0"/>
                <a:gd name="f3" fmla="val 3403"/>
                <a:gd name="f4" fmla="val 1009"/>
                <a:gd name="f5" fmla="val 505"/>
                <a:gd name="f6" fmla="val 1"/>
                <a:gd name="f7" fmla="val 221"/>
                <a:gd name="f8" fmla="val 788"/>
                <a:gd name="f9" fmla="val 2899"/>
                <a:gd name="f10" fmla="val 3182"/>
                <a:gd name="f11" fmla="val 190"/>
                <a:gd name="f12" fmla="*/ f0 1 3403"/>
                <a:gd name="f13" fmla="*/ f1 1 1009"/>
                <a:gd name="f14" fmla="val f2"/>
                <a:gd name="f15" fmla="val f3"/>
                <a:gd name="f16" fmla="val f4"/>
                <a:gd name="f17" fmla="+- f16 0 f14"/>
                <a:gd name="f18" fmla="+- f15 0 f14"/>
                <a:gd name="f19" fmla="*/ f18 1 3403"/>
                <a:gd name="f20" fmla="*/ f17 1 1009"/>
                <a:gd name="f21" fmla="*/ f14 1 f19"/>
                <a:gd name="f22" fmla="*/ f15 1 f19"/>
                <a:gd name="f23" fmla="*/ f14 1 f20"/>
                <a:gd name="f24" fmla="*/ f16 1 f20"/>
                <a:gd name="f25" fmla="*/ f21 f12 1"/>
                <a:gd name="f26" fmla="*/ f22 f12 1"/>
                <a:gd name="f27" fmla="*/ f24 f13 1"/>
                <a:gd name="f28" fmla="*/ f23 f13 1"/>
              </a:gdLst>
              <a:ahLst/>
              <a:cxnLst>
                <a:cxn ang="3cd4">
                  <a:pos x="hc" y="t"/>
                </a:cxn>
                <a:cxn ang="0">
                  <a:pos x="r" y="vc"/>
                </a:cxn>
                <a:cxn ang="cd4">
                  <a:pos x="hc" y="b"/>
                </a:cxn>
                <a:cxn ang="cd2">
                  <a:pos x="l" y="vc"/>
                </a:cxn>
              </a:cxnLst>
              <a:rect l="f25" t="f28" r="f26" b="f27"/>
              <a:pathLst>
                <a:path w="3403" h="1009">
                  <a:moveTo>
                    <a:pt x="f5" y="f6"/>
                  </a:moveTo>
                  <a:cubicBezTo>
                    <a:pt x="f7" y="f6"/>
                    <a:pt x="f2" y="f7"/>
                    <a:pt x="f2" y="f5"/>
                  </a:cubicBezTo>
                  <a:cubicBezTo>
                    <a:pt x="f2" y="f8"/>
                    <a:pt x="f7" y="f4"/>
                    <a:pt x="f5" y="f4"/>
                  </a:cubicBezTo>
                  <a:lnTo>
                    <a:pt x="f9" y="f4"/>
                  </a:lnTo>
                  <a:cubicBezTo>
                    <a:pt x="f10" y="f4"/>
                    <a:pt x="f3" y="f8"/>
                    <a:pt x="f3" y="f5"/>
                  </a:cubicBezTo>
                  <a:cubicBezTo>
                    <a:pt x="f3" y="f11"/>
                    <a:pt x="f10" y="f6"/>
                    <a:pt x="f9"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3" name="Google Shape;6950;p88">
              <a:extLst>
                <a:ext uri="{FF2B5EF4-FFF2-40B4-BE49-F238E27FC236}">
                  <a16:creationId xmlns:a16="http://schemas.microsoft.com/office/drawing/2014/main" id="{F7170736-6AF8-9F68-B853-62D97DC9293D}"/>
                </a:ext>
              </a:extLst>
            </p:cNvPr>
            <p:cNvSpPr/>
            <p:nvPr/>
          </p:nvSpPr>
          <p:spPr>
            <a:xfrm>
              <a:off x="3464286" y="1962787"/>
              <a:ext cx="129954" cy="38532"/>
            </a:xfrm>
            <a:custGeom>
              <a:avLst/>
              <a:gdLst>
                <a:gd name="f0" fmla="val w"/>
                <a:gd name="f1" fmla="val h"/>
                <a:gd name="f2" fmla="val 0"/>
                <a:gd name="f3" fmla="val 3403"/>
                <a:gd name="f4" fmla="val 1009"/>
                <a:gd name="f5" fmla="val 505"/>
                <a:gd name="f6" fmla="val 1"/>
                <a:gd name="f7" fmla="val 221"/>
                <a:gd name="f8" fmla="val 788"/>
                <a:gd name="f9" fmla="val 2899"/>
                <a:gd name="f10" fmla="val 3182"/>
                <a:gd name="f11" fmla="*/ f0 1 3403"/>
                <a:gd name="f12" fmla="*/ f1 1 1009"/>
                <a:gd name="f13" fmla="val f2"/>
                <a:gd name="f14" fmla="val f3"/>
                <a:gd name="f15" fmla="val f4"/>
                <a:gd name="f16" fmla="+- f15 0 f13"/>
                <a:gd name="f17" fmla="+- f14 0 f13"/>
                <a:gd name="f18" fmla="*/ f17 1 3403"/>
                <a:gd name="f19" fmla="*/ f16 1 1009"/>
                <a:gd name="f20" fmla="*/ f13 1 f18"/>
                <a:gd name="f21" fmla="*/ f14 1 f18"/>
                <a:gd name="f22" fmla="*/ f13 1 f19"/>
                <a:gd name="f23" fmla="*/ f15 1 f19"/>
                <a:gd name="f24" fmla="*/ f20 f11 1"/>
                <a:gd name="f25" fmla="*/ f21 f11 1"/>
                <a:gd name="f26" fmla="*/ f23 f12 1"/>
                <a:gd name="f27" fmla="*/ f22 f12 1"/>
              </a:gdLst>
              <a:ahLst/>
              <a:cxnLst>
                <a:cxn ang="3cd4">
                  <a:pos x="hc" y="t"/>
                </a:cxn>
                <a:cxn ang="0">
                  <a:pos x="r" y="vc"/>
                </a:cxn>
                <a:cxn ang="cd4">
                  <a:pos x="hc" y="b"/>
                </a:cxn>
                <a:cxn ang="cd2">
                  <a:pos x="l" y="vc"/>
                </a:cxn>
              </a:cxnLst>
              <a:rect l="f24" t="f27" r="f25" b="f26"/>
              <a:pathLst>
                <a:path w="3403" h="1009">
                  <a:moveTo>
                    <a:pt x="f5" y="f6"/>
                  </a:moveTo>
                  <a:cubicBezTo>
                    <a:pt x="f7" y="f6"/>
                    <a:pt x="f2" y="f7"/>
                    <a:pt x="f2" y="f5"/>
                  </a:cubicBezTo>
                  <a:cubicBezTo>
                    <a:pt x="f2" y="f8"/>
                    <a:pt x="f7" y="f4"/>
                    <a:pt x="f5" y="f4"/>
                  </a:cubicBezTo>
                  <a:lnTo>
                    <a:pt x="f9" y="f4"/>
                  </a:lnTo>
                  <a:cubicBezTo>
                    <a:pt x="f10" y="f4"/>
                    <a:pt x="f3" y="f8"/>
                    <a:pt x="f3" y="f5"/>
                  </a:cubicBezTo>
                  <a:cubicBezTo>
                    <a:pt x="f3" y="f7"/>
                    <a:pt x="f10" y="f6"/>
                    <a:pt x="f9"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4" name="Google Shape;6951;p88">
              <a:extLst>
                <a:ext uri="{FF2B5EF4-FFF2-40B4-BE49-F238E27FC236}">
                  <a16:creationId xmlns:a16="http://schemas.microsoft.com/office/drawing/2014/main" id="{03036504-670B-F822-1ADD-D46E5BA91437}"/>
                </a:ext>
              </a:extLst>
            </p:cNvPr>
            <p:cNvSpPr/>
            <p:nvPr/>
          </p:nvSpPr>
          <p:spPr>
            <a:xfrm>
              <a:off x="3464286" y="2026566"/>
              <a:ext cx="103491" cy="39758"/>
            </a:xfrm>
            <a:custGeom>
              <a:avLst/>
              <a:gdLst>
                <a:gd name="f0" fmla="val w"/>
                <a:gd name="f1" fmla="val h"/>
                <a:gd name="f2" fmla="val 0"/>
                <a:gd name="f3" fmla="val 2710"/>
                <a:gd name="f4" fmla="val 1041"/>
                <a:gd name="f5" fmla="val 505"/>
                <a:gd name="f6" fmla="val 1"/>
                <a:gd name="f7" fmla="val 221"/>
                <a:gd name="f8" fmla="val 253"/>
                <a:gd name="f9" fmla="val 536"/>
                <a:gd name="f10" fmla="val 788"/>
                <a:gd name="f11" fmla="val 1040"/>
                <a:gd name="f12" fmla="val 2206"/>
                <a:gd name="f13" fmla="val 2458"/>
                <a:gd name="f14" fmla="val 2521"/>
                <a:gd name="f15" fmla="*/ f0 1 2710"/>
                <a:gd name="f16" fmla="*/ f1 1 1041"/>
                <a:gd name="f17" fmla="val f2"/>
                <a:gd name="f18" fmla="val f3"/>
                <a:gd name="f19" fmla="val f4"/>
                <a:gd name="f20" fmla="+- f19 0 f17"/>
                <a:gd name="f21" fmla="+- f18 0 f17"/>
                <a:gd name="f22" fmla="*/ f21 1 2710"/>
                <a:gd name="f23" fmla="*/ f20 1 1041"/>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2710" h="1041">
                  <a:moveTo>
                    <a:pt x="f5" y="f6"/>
                  </a:moveTo>
                  <a:cubicBezTo>
                    <a:pt x="f7" y="f6"/>
                    <a:pt x="f2" y="f8"/>
                    <a:pt x="f2" y="f9"/>
                  </a:cubicBezTo>
                  <a:cubicBezTo>
                    <a:pt x="f2" y="f10"/>
                    <a:pt x="f7" y="f11"/>
                    <a:pt x="f5" y="f11"/>
                  </a:cubicBezTo>
                  <a:lnTo>
                    <a:pt x="f12" y="f11"/>
                  </a:lnTo>
                  <a:cubicBezTo>
                    <a:pt x="f13" y="f11"/>
                    <a:pt x="f3" y="f10"/>
                    <a:pt x="f3" y="f9"/>
                  </a:cubicBezTo>
                  <a:cubicBezTo>
                    <a:pt x="f3" y="f8"/>
                    <a:pt x="f14" y="f6"/>
                    <a:pt x="f12"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5" name="Google Shape;6952;p88">
              <a:extLst>
                <a:ext uri="{FF2B5EF4-FFF2-40B4-BE49-F238E27FC236}">
                  <a16:creationId xmlns:a16="http://schemas.microsoft.com/office/drawing/2014/main" id="{B13AE4BA-09E6-57B5-7D31-3B43D65B36C4}"/>
                </a:ext>
              </a:extLst>
            </p:cNvPr>
            <p:cNvSpPr/>
            <p:nvPr/>
          </p:nvSpPr>
          <p:spPr>
            <a:xfrm>
              <a:off x="3412549" y="1725783"/>
              <a:ext cx="78254" cy="79433"/>
            </a:xfrm>
            <a:custGeom>
              <a:avLst/>
              <a:gdLst>
                <a:gd name="f0" fmla="val w"/>
                <a:gd name="f1" fmla="val h"/>
                <a:gd name="f2" fmla="val 0"/>
                <a:gd name="f3" fmla="val 2049"/>
                <a:gd name="f4" fmla="val 2080"/>
                <a:gd name="f5" fmla="val 1702"/>
                <a:gd name="f6" fmla="val 757"/>
                <a:gd name="f7" fmla="val 1"/>
                <a:gd name="f8" fmla="val 788"/>
                <a:gd name="f9" fmla="val 1733"/>
                <a:gd name="f10" fmla="*/ f0 1 2049"/>
                <a:gd name="f11" fmla="*/ f1 1 2080"/>
                <a:gd name="f12" fmla="val f2"/>
                <a:gd name="f13" fmla="val f3"/>
                <a:gd name="f14" fmla="val f4"/>
                <a:gd name="f15" fmla="+- f14 0 f12"/>
                <a:gd name="f16" fmla="+- f13 0 f12"/>
                <a:gd name="f17" fmla="*/ f16 1 2049"/>
                <a:gd name="f18" fmla="*/ f15 1 2080"/>
                <a:gd name="f19" fmla="*/ f12 1 f17"/>
                <a:gd name="f20" fmla="*/ f13 1 f17"/>
                <a:gd name="f21" fmla="*/ f12 1 f18"/>
                <a:gd name="f22" fmla="*/ f14 1 f18"/>
                <a:gd name="f23" fmla="*/ f19 f10 1"/>
                <a:gd name="f24" fmla="*/ f20 f10 1"/>
                <a:gd name="f25" fmla="*/ f22 f11 1"/>
                <a:gd name="f26" fmla="*/ f21 f11 1"/>
              </a:gdLst>
              <a:ahLst/>
              <a:cxnLst>
                <a:cxn ang="3cd4">
                  <a:pos x="hc" y="t"/>
                </a:cxn>
                <a:cxn ang="0">
                  <a:pos x="r" y="vc"/>
                </a:cxn>
                <a:cxn ang="cd4">
                  <a:pos x="hc" y="b"/>
                </a:cxn>
                <a:cxn ang="cd2">
                  <a:pos x="l" y="vc"/>
                </a:cxn>
              </a:cxnLst>
              <a:rect l="f23" t="f26" r="f24" b="f25"/>
              <a:pathLst>
                <a:path w="2049" h="2080">
                  <a:moveTo>
                    <a:pt x="f5" y="f2"/>
                  </a:moveTo>
                  <a:cubicBezTo>
                    <a:pt x="f6" y="f2"/>
                    <a:pt x="f7" y="f8"/>
                    <a:pt x="f7" y="f9"/>
                  </a:cubicBezTo>
                  <a:lnTo>
                    <a:pt x="f7" y="f4"/>
                  </a:lnTo>
                  <a:lnTo>
                    <a:pt x="f3" y="f4"/>
                  </a:ln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6" name="Google Shape;6953;p88">
              <a:extLst>
                <a:ext uri="{FF2B5EF4-FFF2-40B4-BE49-F238E27FC236}">
                  <a16:creationId xmlns:a16="http://schemas.microsoft.com/office/drawing/2014/main" id="{BA811FAE-B02E-3491-82ED-AA737E676BBA}"/>
                </a:ext>
              </a:extLst>
            </p:cNvPr>
            <p:cNvSpPr/>
            <p:nvPr/>
          </p:nvSpPr>
          <p:spPr>
            <a:xfrm>
              <a:off x="3514816" y="1725783"/>
              <a:ext cx="52971" cy="84243"/>
            </a:xfrm>
            <a:custGeom>
              <a:avLst/>
              <a:gdLst>
                <a:gd name="f0" fmla="val w"/>
                <a:gd name="f1" fmla="val h"/>
                <a:gd name="f2" fmla="val 0"/>
                <a:gd name="f3" fmla="val 1387"/>
                <a:gd name="f4" fmla="val 2206"/>
                <a:gd name="f5" fmla="val 1"/>
                <a:gd name="f6" fmla="val 2111"/>
                <a:gd name="f7" fmla="val 883"/>
                <a:gd name="f8" fmla="val 1072"/>
                <a:gd name="f9" fmla="val 1261"/>
                <a:gd name="f10" fmla="val 2143"/>
                <a:gd name="f11" fmla="val 1040"/>
                <a:gd name="f12" fmla="val 473"/>
                <a:gd name="f13" fmla="val 914"/>
                <a:gd name="f14" fmla="val 347"/>
                <a:gd name="f15" fmla="*/ f0 1 1387"/>
                <a:gd name="f16" fmla="*/ f1 1 2206"/>
                <a:gd name="f17" fmla="val f2"/>
                <a:gd name="f18" fmla="val f3"/>
                <a:gd name="f19" fmla="val f4"/>
                <a:gd name="f20" fmla="+- f19 0 f17"/>
                <a:gd name="f21" fmla="+- f18 0 f17"/>
                <a:gd name="f22" fmla="*/ f21 1 1387"/>
                <a:gd name="f23" fmla="*/ f20 1 2206"/>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387" h="2206">
                  <a:moveTo>
                    <a:pt x="f5" y="f2"/>
                  </a:moveTo>
                  <a:lnTo>
                    <a:pt x="f5" y="f6"/>
                  </a:lnTo>
                  <a:lnTo>
                    <a:pt x="f7" y="f6"/>
                  </a:lnTo>
                  <a:cubicBezTo>
                    <a:pt x="f8" y="f6"/>
                    <a:pt x="f9" y="f10"/>
                    <a:pt x="f3" y="f4"/>
                  </a:cubicBezTo>
                  <a:lnTo>
                    <a:pt x="f3" y="f11"/>
                  </a:lnTo>
                  <a:cubicBezTo>
                    <a:pt x="f3" y="f12"/>
                    <a:pt x="f13" y="f2"/>
                    <a:pt x="f14"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7" name="Google Shape;6954;p88">
              <a:extLst>
                <a:ext uri="{FF2B5EF4-FFF2-40B4-BE49-F238E27FC236}">
                  <a16:creationId xmlns:a16="http://schemas.microsoft.com/office/drawing/2014/main" id="{CCD67115-3296-6ACE-FC37-BDC9D60CA5E8}"/>
                </a:ext>
              </a:extLst>
            </p:cNvPr>
            <p:cNvSpPr/>
            <p:nvPr/>
          </p:nvSpPr>
          <p:spPr>
            <a:xfrm>
              <a:off x="3251350" y="1831643"/>
              <a:ext cx="316437" cy="234671"/>
            </a:xfrm>
            <a:custGeom>
              <a:avLst/>
              <a:gdLst>
                <a:gd name="f0" fmla="val w"/>
                <a:gd name="f1" fmla="val h"/>
                <a:gd name="f2" fmla="val 0"/>
                <a:gd name="f3" fmla="val 8286"/>
                <a:gd name="f4" fmla="val 6145"/>
                <a:gd name="f5" fmla="val 1"/>
                <a:gd name="f6" fmla="val 6144"/>
                <a:gd name="f7" fmla="val 378"/>
                <a:gd name="f8" fmla="val 756"/>
                <a:gd name="f9" fmla="val 1071"/>
                <a:gd name="f10" fmla="val 5892"/>
                <a:gd name="f11" fmla="val 1260"/>
                <a:gd name="f12" fmla="val 5577"/>
                <a:gd name="f13" fmla="val 2016"/>
                <a:gd name="f14" fmla="val 5955"/>
                <a:gd name="f15" fmla="val 2268"/>
                <a:gd name="f16" fmla="val 6050"/>
                <a:gd name="f17" fmla="val 2552"/>
                <a:gd name="f18" fmla="val 2773"/>
                <a:gd name="f19" fmla="val 3497"/>
                <a:gd name="f20" fmla="val 3057"/>
                <a:gd name="f21" fmla="val 3214"/>
                <a:gd name="f22" fmla="val 3309"/>
                <a:gd name="f23" fmla="val 2867"/>
                <a:gd name="f24" fmla="val 3435"/>
                <a:gd name="f25" fmla="val 2457"/>
                <a:gd name="f26" fmla="val 2111"/>
                <a:gd name="f27" fmla="val 3277"/>
                <a:gd name="f28" fmla="val 2868"/>
                <a:gd name="f29" fmla="val 2710"/>
                <a:gd name="f30" fmla="val 3025"/>
                <a:gd name="f31" fmla="val 2238"/>
                <a:gd name="f32" fmla="val 1702"/>
                <a:gd name="f33" fmla="val 1009"/>
                <a:gd name="f34" fmla="val 7782"/>
                <a:gd name="f35" fmla="val 8065"/>
                <a:gd name="f36" fmla="val 788"/>
                <a:gd name="f37" fmla="val 505"/>
                <a:gd name="f38" fmla="val 221"/>
                <a:gd name="f39" fmla="val 3560"/>
                <a:gd name="f40" fmla="val 3308"/>
                <a:gd name="f41" fmla="val 2899"/>
                <a:gd name="f42" fmla="val 158"/>
                <a:gd name="f43" fmla="val 2583"/>
                <a:gd name="f44" fmla="val 442"/>
                <a:gd name="f45" fmla="val 2426"/>
                <a:gd name="f46" fmla="val 599"/>
                <a:gd name="f47" fmla="val 2205"/>
                <a:gd name="f48" fmla="val 662"/>
                <a:gd name="f49" fmla="val 1985"/>
                <a:gd name="f50" fmla="val 1323"/>
                <a:gd name="f51" fmla="val 1166"/>
                <a:gd name="f52" fmla="val 284"/>
                <a:gd name="f53" fmla="*/ f0 1 8286"/>
                <a:gd name="f54" fmla="*/ f1 1 6145"/>
                <a:gd name="f55" fmla="val f2"/>
                <a:gd name="f56" fmla="val f3"/>
                <a:gd name="f57" fmla="val f4"/>
                <a:gd name="f58" fmla="+- f57 0 f55"/>
                <a:gd name="f59" fmla="+- f56 0 f55"/>
                <a:gd name="f60" fmla="*/ f59 1 8286"/>
                <a:gd name="f61" fmla="*/ f58 1 6145"/>
                <a:gd name="f62" fmla="*/ f55 1 f60"/>
                <a:gd name="f63" fmla="*/ f56 1 f60"/>
                <a:gd name="f64" fmla="*/ f55 1 f61"/>
                <a:gd name="f65" fmla="*/ f57 1 f61"/>
                <a:gd name="f66" fmla="*/ f62 f53 1"/>
                <a:gd name="f67" fmla="*/ f63 f53 1"/>
                <a:gd name="f68" fmla="*/ f65 f54 1"/>
                <a:gd name="f69" fmla="*/ f64 f54 1"/>
              </a:gdLst>
              <a:ahLst/>
              <a:cxnLst>
                <a:cxn ang="3cd4">
                  <a:pos x="hc" y="t"/>
                </a:cxn>
                <a:cxn ang="0">
                  <a:pos x="r" y="vc"/>
                </a:cxn>
                <a:cxn ang="cd4">
                  <a:pos x="hc" y="b"/>
                </a:cxn>
                <a:cxn ang="cd2">
                  <a:pos x="l" y="vc"/>
                </a:cxn>
              </a:cxnLst>
              <a:rect l="f66" t="f69" r="f67" b="f68"/>
              <a:pathLst>
                <a:path w="8286" h="6145">
                  <a:moveTo>
                    <a:pt x="f2" y="f5"/>
                  </a:moveTo>
                  <a:lnTo>
                    <a:pt x="f2" y="f6"/>
                  </a:lnTo>
                  <a:lnTo>
                    <a:pt x="f7" y="f6"/>
                  </a:lnTo>
                  <a:cubicBezTo>
                    <a:pt x="f8" y="f6"/>
                    <a:pt x="f9" y="f10"/>
                    <a:pt x="f11" y="f12"/>
                  </a:cubicBezTo>
                  <a:lnTo>
                    <a:pt x="f13" y="f14"/>
                  </a:lnTo>
                  <a:cubicBezTo>
                    <a:pt x="f15" y="f16"/>
                    <a:pt x="f17" y="f6"/>
                    <a:pt x="f18" y="f6"/>
                  </a:cubicBezTo>
                  <a:lnTo>
                    <a:pt x="f19" y="f6"/>
                  </a:lnTo>
                  <a:lnTo>
                    <a:pt x="f19" y="f20"/>
                  </a:lnTo>
                  <a:cubicBezTo>
                    <a:pt x="f21" y="f22"/>
                    <a:pt x="f23" y="f24"/>
                    <a:pt x="f25" y="f24"/>
                  </a:cubicBezTo>
                  <a:cubicBezTo>
                    <a:pt x="f15" y="f24"/>
                    <a:pt x="f26" y="f27"/>
                    <a:pt x="f26" y="f20"/>
                  </a:cubicBezTo>
                  <a:cubicBezTo>
                    <a:pt x="f26" y="f28"/>
                    <a:pt x="f15" y="f29"/>
                    <a:pt x="f25" y="f29"/>
                  </a:cubicBezTo>
                  <a:cubicBezTo>
                    <a:pt x="f30" y="f29"/>
                    <a:pt x="f19" y="f31"/>
                    <a:pt x="f19" y="f32"/>
                  </a:cubicBezTo>
                  <a:lnTo>
                    <a:pt x="f19" y="f33"/>
                  </a:lnTo>
                  <a:lnTo>
                    <a:pt x="f34" y="f33"/>
                  </a:lnTo>
                  <a:cubicBezTo>
                    <a:pt x="f35" y="f33"/>
                    <a:pt x="f3" y="f36"/>
                    <a:pt x="f3" y="f37"/>
                  </a:cubicBezTo>
                  <a:cubicBezTo>
                    <a:pt x="f3" y="f38"/>
                    <a:pt x="f35" y="f5"/>
                    <a:pt x="f34" y="f5"/>
                  </a:cubicBezTo>
                  <a:lnTo>
                    <a:pt x="f39" y="f5"/>
                  </a:lnTo>
                  <a:cubicBezTo>
                    <a:pt x="f40" y="f5"/>
                    <a:pt x="f41" y="f42"/>
                    <a:pt x="f43" y="f44"/>
                  </a:cubicBezTo>
                  <a:cubicBezTo>
                    <a:pt x="f45" y="f46"/>
                    <a:pt x="f47" y="f48"/>
                    <a:pt x="f49" y="f48"/>
                  </a:cubicBezTo>
                  <a:lnTo>
                    <a:pt x="f50" y="f48"/>
                  </a:lnTo>
                  <a:cubicBezTo>
                    <a:pt x="f51" y="f52"/>
                    <a:pt x="f36" y="f5"/>
                    <a:pt x="f7"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8" name="Google Shape;6955;p88">
              <a:extLst>
                <a:ext uri="{FF2B5EF4-FFF2-40B4-BE49-F238E27FC236}">
                  <a16:creationId xmlns:a16="http://schemas.microsoft.com/office/drawing/2014/main" id="{A83C13F3-01A5-EF61-53FA-CC689D667E0D}"/>
                </a:ext>
              </a:extLst>
            </p:cNvPr>
            <p:cNvSpPr/>
            <p:nvPr/>
          </p:nvSpPr>
          <p:spPr>
            <a:xfrm>
              <a:off x="3411361" y="1895423"/>
              <a:ext cx="78208" cy="276761"/>
            </a:xfrm>
            <a:custGeom>
              <a:avLst/>
              <a:gdLst>
                <a:gd name="f0" fmla="val w"/>
                <a:gd name="f1" fmla="val h"/>
                <a:gd name="f2" fmla="val 0"/>
                <a:gd name="f3" fmla="val 2048"/>
                <a:gd name="f4" fmla="val 7246"/>
                <a:gd name="f5" fmla="val 1"/>
                <a:gd name="f6" fmla="val 64"/>
                <a:gd name="f7" fmla="val 5514"/>
                <a:gd name="f8" fmla="val 6459"/>
                <a:gd name="f9" fmla="val 756"/>
                <a:gd name="f10" fmla="val 7247"/>
                <a:gd name="f11" fmla="val 1701"/>
                <a:gd name="f12" fmla="val 5167"/>
                <a:gd name="f13" fmla="val 1891"/>
                <a:gd name="f14" fmla="val 1229"/>
                <a:gd name="f15" fmla="val 725"/>
                <a:gd name="f16" fmla="val 4632"/>
                <a:gd name="f17" fmla="val 4002"/>
                <a:gd name="f18" fmla="val 3624"/>
                <a:gd name="f19" fmla="val 882"/>
                <a:gd name="f20" fmla="val 3372"/>
                <a:gd name="f21" fmla="val 1071"/>
                <a:gd name="f22" fmla="val 3120"/>
                <a:gd name="f23" fmla="val 819"/>
                <a:gd name="f24" fmla="val 2899"/>
                <a:gd name="f25" fmla="val 2615"/>
                <a:gd name="f26" fmla="val 2269"/>
                <a:gd name="f27" fmla="val 1922"/>
                <a:gd name="f28" fmla="val 1639"/>
                <a:gd name="f29" fmla="val 1387"/>
                <a:gd name="f30" fmla="val 1166"/>
                <a:gd name="f31" fmla="val 883"/>
                <a:gd name="f32" fmla="val 536"/>
                <a:gd name="f33" fmla="val 316"/>
                <a:gd name="f34" fmla="val 190"/>
                <a:gd name="f35" fmla="*/ f0 1 2048"/>
                <a:gd name="f36" fmla="*/ f1 1 7246"/>
                <a:gd name="f37" fmla="val f2"/>
                <a:gd name="f38" fmla="val f3"/>
                <a:gd name="f39" fmla="val f4"/>
                <a:gd name="f40" fmla="+- f39 0 f37"/>
                <a:gd name="f41" fmla="+- f38 0 f37"/>
                <a:gd name="f42" fmla="*/ f41 1 2048"/>
                <a:gd name="f43" fmla="*/ f40 1 7246"/>
                <a:gd name="f44" fmla="*/ f37 1 f42"/>
                <a:gd name="f45" fmla="*/ f38 1 f42"/>
                <a:gd name="f46" fmla="*/ f37 1 f43"/>
                <a:gd name="f47" fmla="*/ f39 1 f43"/>
                <a:gd name="f48" fmla="*/ f44 f35 1"/>
                <a:gd name="f49" fmla="*/ f45 f35 1"/>
                <a:gd name="f50" fmla="*/ f47 f36 1"/>
                <a:gd name="f51" fmla="*/ f46 f36 1"/>
              </a:gdLst>
              <a:ahLst/>
              <a:cxnLst>
                <a:cxn ang="3cd4">
                  <a:pos x="hc" y="t"/>
                </a:cxn>
                <a:cxn ang="0">
                  <a:pos x="r" y="vc"/>
                </a:cxn>
                <a:cxn ang="cd4">
                  <a:pos x="hc" y="b"/>
                </a:cxn>
                <a:cxn ang="cd2">
                  <a:pos x="l" y="vc"/>
                </a:cxn>
              </a:cxnLst>
              <a:rect l="f48" t="f51" r="f49" b="f50"/>
              <a:pathLst>
                <a:path w="2048" h="7246">
                  <a:moveTo>
                    <a:pt x="f2" y="f5"/>
                  </a:moveTo>
                  <a:lnTo>
                    <a:pt x="f2" y="f6"/>
                  </a:lnTo>
                  <a:lnTo>
                    <a:pt x="f2" y="f7"/>
                  </a:lnTo>
                  <a:cubicBezTo>
                    <a:pt x="f2" y="f8"/>
                    <a:pt x="f9" y="f10"/>
                    <a:pt x="f11" y="f10"/>
                  </a:cubicBezTo>
                  <a:lnTo>
                    <a:pt x="f3" y="f10"/>
                  </a:lnTo>
                  <a:lnTo>
                    <a:pt x="f3" y="f12"/>
                  </a:lnTo>
                  <a:lnTo>
                    <a:pt x="f13" y="f12"/>
                  </a:lnTo>
                  <a:cubicBezTo>
                    <a:pt x="f14" y="f12"/>
                    <a:pt x="f15" y="f16"/>
                    <a:pt x="f15" y="f17"/>
                  </a:cubicBezTo>
                  <a:cubicBezTo>
                    <a:pt x="f15" y="f18"/>
                    <a:pt x="f19" y="f20"/>
                    <a:pt x="f21" y="f22"/>
                  </a:cubicBezTo>
                  <a:cubicBezTo>
                    <a:pt x="f23" y="f24"/>
                    <a:pt x="f15" y="f25"/>
                    <a:pt x="f15" y="f26"/>
                  </a:cubicBezTo>
                  <a:cubicBezTo>
                    <a:pt x="f15" y="f27"/>
                    <a:pt x="f19" y="f28"/>
                    <a:pt x="f21" y="f29"/>
                  </a:cubicBezTo>
                  <a:cubicBezTo>
                    <a:pt x="f23" y="f30"/>
                    <a:pt x="f15" y="f31"/>
                    <a:pt x="f15" y="f32"/>
                  </a:cubicBezTo>
                  <a:cubicBezTo>
                    <a:pt x="f15" y="f33"/>
                    <a:pt x="f9" y="f34"/>
                    <a:pt x="f23" y="f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19" name="Google Shape;6956;p88">
              <a:extLst>
                <a:ext uri="{FF2B5EF4-FFF2-40B4-BE49-F238E27FC236}">
                  <a16:creationId xmlns:a16="http://schemas.microsoft.com/office/drawing/2014/main" id="{026F4C75-2BBC-165A-6431-4EB90FA4695C}"/>
                </a:ext>
              </a:extLst>
            </p:cNvPr>
            <p:cNvSpPr/>
            <p:nvPr/>
          </p:nvSpPr>
          <p:spPr>
            <a:xfrm>
              <a:off x="3516032" y="2089120"/>
              <a:ext cx="52971" cy="84280"/>
            </a:xfrm>
            <a:custGeom>
              <a:avLst/>
              <a:gdLst>
                <a:gd name="f0" fmla="val w"/>
                <a:gd name="f1" fmla="val h"/>
                <a:gd name="f2" fmla="val 0"/>
                <a:gd name="f3" fmla="val 1387"/>
                <a:gd name="f4" fmla="val 2207"/>
                <a:gd name="f5" fmla="val 1386"/>
                <a:gd name="f6" fmla="val 1"/>
                <a:gd name="f7" fmla="val 1229"/>
                <a:gd name="f8" fmla="val 64"/>
                <a:gd name="f9" fmla="val 1071"/>
                <a:gd name="f10" fmla="val 95"/>
                <a:gd name="f11" fmla="val 882"/>
                <a:gd name="f12" fmla="val 2206"/>
                <a:gd name="f13" fmla="val 378"/>
                <a:gd name="f14" fmla="val 914"/>
                <a:gd name="f15" fmla="val 1734"/>
                <a:gd name="f16" fmla="val 1167"/>
                <a:gd name="f17" fmla="*/ f0 1 1387"/>
                <a:gd name="f18" fmla="*/ f1 1 2207"/>
                <a:gd name="f19" fmla="val f2"/>
                <a:gd name="f20" fmla="val f3"/>
                <a:gd name="f21" fmla="val f4"/>
                <a:gd name="f22" fmla="+- f21 0 f19"/>
                <a:gd name="f23" fmla="+- f20 0 f19"/>
                <a:gd name="f24" fmla="*/ f23 1 1387"/>
                <a:gd name="f25" fmla="*/ f22 1 2207"/>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1387" h="2207">
                  <a:moveTo>
                    <a:pt x="f5" y="f6"/>
                  </a:moveTo>
                  <a:cubicBezTo>
                    <a:pt x="f7" y="f8"/>
                    <a:pt x="f9" y="f10"/>
                    <a:pt x="f11" y="f10"/>
                  </a:cubicBezTo>
                  <a:lnTo>
                    <a:pt x="f2" y="f10"/>
                  </a:lnTo>
                  <a:lnTo>
                    <a:pt x="f2" y="f12"/>
                  </a:lnTo>
                  <a:lnTo>
                    <a:pt x="f13" y="f12"/>
                  </a:lnTo>
                  <a:cubicBezTo>
                    <a:pt x="f14" y="f12"/>
                    <a:pt x="f5" y="f15"/>
                    <a:pt x="f5" y="f16"/>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20" name="Google Shape;6971;p88">
            <a:extLst>
              <a:ext uri="{FF2B5EF4-FFF2-40B4-BE49-F238E27FC236}">
                <a16:creationId xmlns:a16="http://schemas.microsoft.com/office/drawing/2014/main" id="{5C822DF7-9D0D-4FE7-F36E-FC2CE5ED3802}"/>
              </a:ext>
            </a:extLst>
          </p:cNvPr>
          <p:cNvGrpSpPr/>
          <p:nvPr/>
        </p:nvGrpSpPr>
        <p:grpSpPr>
          <a:xfrm>
            <a:off x="6107753" y="1700217"/>
            <a:ext cx="445212" cy="445175"/>
            <a:chOff x="6107753" y="1700217"/>
            <a:chExt cx="445212" cy="445175"/>
          </a:xfrm>
        </p:grpSpPr>
        <p:sp>
          <p:nvSpPr>
            <p:cNvPr id="121" name="Google Shape;6972;p88">
              <a:extLst>
                <a:ext uri="{FF2B5EF4-FFF2-40B4-BE49-F238E27FC236}">
                  <a16:creationId xmlns:a16="http://schemas.microsoft.com/office/drawing/2014/main" id="{9612D51F-A4D4-E722-FDDA-479B563C185F}"/>
                </a:ext>
              </a:extLst>
            </p:cNvPr>
            <p:cNvSpPr/>
            <p:nvPr/>
          </p:nvSpPr>
          <p:spPr>
            <a:xfrm>
              <a:off x="6107753" y="1700217"/>
              <a:ext cx="445212" cy="445175"/>
            </a:xfrm>
            <a:custGeom>
              <a:avLst/>
              <a:gdLst>
                <a:gd name="f0" fmla="val w"/>
                <a:gd name="f1" fmla="val h"/>
                <a:gd name="f2" fmla="val 0"/>
                <a:gd name="f3" fmla="val 11658"/>
                <a:gd name="f4" fmla="val 11657"/>
                <a:gd name="f5" fmla="val 5829"/>
                <a:gd name="f6" fmla="val 3372"/>
                <a:gd name="f7" fmla="val 1261"/>
                <a:gd name="f8" fmla="val 1796"/>
                <a:gd name="f9" fmla="val 788"/>
                <a:gd name="f10" fmla="val 4159"/>
                <a:gd name="f11" fmla="val 347"/>
                <a:gd name="f12" fmla="val 4285"/>
                <a:gd name="f13" fmla="val 1"/>
                <a:gd name="f14" fmla="val 4694"/>
                <a:gd name="f15" fmla="val 5167"/>
                <a:gd name="f16" fmla="val 7876"/>
                <a:gd name="f17" fmla="val 8412"/>
                <a:gd name="f18" fmla="val 473"/>
                <a:gd name="f19" fmla="val 8885"/>
                <a:gd name="f20" fmla="val 1009"/>
                <a:gd name="f21" fmla="val 1702"/>
                <a:gd name="f22" fmla="val 1891"/>
                <a:gd name="f23" fmla="val 2049"/>
                <a:gd name="f24" fmla="val 8727"/>
                <a:gd name="f25" fmla="val 8538"/>
                <a:gd name="f26" fmla="val 4442"/>
                <a:gd name="f27" fmla="val 4253"/>
                <a:gd name="f28" fmla="val 4096"/>
                <a:gd name="f29" fmla="val 1481"/>
                <a:gd name="f30" fmla="val 1954"/>
                <a:gd name="f31" fmla="val 2111"/>
                <a:gd name="f32" fmla="val 3781"/>
                <a:gd name="f33" fmla="val 630"/>
                <a:gd name="f34" fmla="val 7877"/>
                <a:gd name="f35" fmla="val 9673"/>
                <a:gd name="f36" fmla="val 10145"/>
                <a:gd name="f37" fmla="val 9956"/>
                <a:gd name="f38" fmla="val 9767"/>
                <a:gd name="f39" fmla="val 9610"/>
                <a:gd name="f40" fmla="val 10271"/>
                <a:gd name="f41" fmla="val 10114"/>
                <a:gd name="f42" fmla="val 9672"/>
                <a:gd name="f43" fmla="val 9421"/>
                <a:gd name="f44" fmla="val 8570"/>
                <a:gd name="f45" fmla="val 6774"/>
                <a:gd name="f46" fmla="val 6617"/>
                <a:gd name="f47" fmla="val 9893"/>
                <a:gd name="f48" fmla="val 6270"/>
                <a:gd name="f49" fmla="val 9609"/>
                <a:gd name="f50" fmla="val 5262"/>
                <a:gd name="f51" fmla="val 4789"/>
                <a:gd name="f52" fmla="val 10082"/>
                <a:gd name="f53" fmla="val 10617"/>
                <a:gd name="f54" fmla="val 11184"/>
                <a:gd name="f55" fmla="val 6648"/>
                <a:gd name="f56" fmla="val 11373"/>
                <a:gd name="f57" fmla="val 10995"/>
                <a:gd name="f58" fmla="val 9799"/>
                <a:gd name="f59" fmla="val 10775"/>
                <a:gd name="f60" fmla="val 10933"/>
                <a:gd name="f61" fmla="val 11342"/>
                <a:gd name="f62" fmla="val 8790"/>
                <a:gd name="f63" fmla="val 8380"/>
                <a:gd name="f64" fmla="val 7908"/>
                <a:gd name="f65" fmla="val 5198"/>
                <a:gd name="f66" fmla="val 11311"/>
                <a:gd name="f67" fmla="val 10870"/>
                <a:gd name="f68" fmla="val 10397"/>
                <a:gd name="f69" fmla="val 8255"/>
                <a:gd name="f70" fmla="*/ f0 1 11658"/>
                <a:gd name="f71" fmla="*/ f1 1 11657"/>
                <a:gd name="f72" fmla="val f2"/>
                <a:gd name="f73" fmla="val f3"/>
                <a:gd name="f74" fmla="val f4"/>
                <a:gd name="f75" fmla="+- f74 0 f72"/>
                <a:gd name="f76" fmla="+- f73 0 f72"/>
                <a:gd name="f77" fmla="*/ f76 1 11658"/>
                <a:gd name="f78" fmla="*/ f75 1 11657"/>
                <a:gd name="f79" fmla="*/ f72 1 f77"/>
                <a:gd name="f80" fmla="*/ f73 1 f77"/>
                <a:gd name="f81" fmla="*/ f72 1 f78"/>
                <a:gd name="f82" fmla="*/ f74 1 f78"/>
                <a:gd name="f83" fmla="*/ f79 f70 1"/>
                <a:gd name="f84" fmla="*/ f80 f70 1"/>
                <a:gd name="f85" fmla="*/ f82 f71 1"/>
                <a:gd name="f86" fmla="*/ f81 f71 1"/>
              </a:gdLst>
              <a:ahLst/>
              <a:cxnLst>
                <a:cxn ang="3cd4">
                  <a:pos x="hc" y="t"/>
                </a:cxn>
                <a:cxn ang="0">
                  <a:pos x="r" y="vc"/>
                </a:cxn>
                <a:cxn ang="cd4">
                  <a:pos x="hc" y="b"/>
                </a:cxn>
                <a:cxn ang="cd2">
                  <a:pos x="l" y="vc"/>
                </a:cxn>
              </a:cxnLst>
              <a:rect l="f83" t="f86" r="f84" b="f85"/>
              <a:pathLst>
                <a:path w="11658" h="11657">
                  <a:moveTo>
                    <a:pt x="f5" y="f2"/>
                  </a:moveTo>
                  <a:cubicBezTo>
                    <a:pt x="f6" y="f2"/>
                    <a:pt x="f7" y="f8"/>
                    <a:pt x="f9" y="f10"/>
                  </a:cubicBezTo>
                  <a:cubicBezTo>
                    <a:pt x="f11" y="f12"/>
                    <a:pt x="f13" y="f14"/>
                    <a:pt x="f13" y="f15"/>
                  </a:cubicBezTo>
                  <a:lnTo>
                    <a:pt x="f13" y="f16"/>
                  </a:lnTo>
                  <a:cubicBezTo>
                    <a:pt x="f13" y="f17"/>
                    <a:pt x="f18" y="f19"/>
                    <a:pt x="f20" y="f19"/>
                  </a:cubicBezTo>
                  <a:lnTo>
                    <a:pt x="f21" y="f19"/>
                  </a:lnTo>
                  <a:cubicBezTo>
                    <a:pt x="f22" y="f19"/>
                    <a:pt x="f23" y="f24"/>
                    <a:pt x="f23" y="f25"/>
                  </a:cubicBezTo>
                  <a:lnTo>
                    <a:pt x="f23" y="f26"/>
                  </a:lnTo>
                  <a:cubicBezTo>
                    <a:pt x="f23" y="f27"/>
                    <a:pt x="f22" y="f28"/>
                    <a:pt x="f21" y="f28"/>
                  </a:cubicBezTo>
                  <a:lnTo>
                    <a:pt x="f29" y="f28"/>
                  </a:lnTo>
                  <a:cubicBezTo>
                    <a:pt x="f30" y="f31"/>
                    <a:pt x="f32" y="f33"/>
                    <a:pt x="f5" y="f33"/>
                  </a:cubicBezTo>
                  <a:cubicBezTo>
                    <a:pt x="f34" y="f33"/>
                    <a:pt x="f35" y="f31"/>
                    <a:pt x="f36" y="f28"/>
                  </a:cubicBezTo>
                  <a:lnTo>
                    <a:pt x="f37" y="f28"/>
                  </a:lnTo>
                  <a:cubicBezTo>
                    <a:pt x="f38" y="f28"/>
                    <a:pt x="f39" y="f27"/>
                    <a:pt x="f39" y="f26"/>
                  </a:cubicBezTo>
                  <a:lnTo>
                    <a:pt x="f39" y="f25"/>
                  </a:lnTo>
                  <a:cubicBezTo>
                    <a:pt x="f39" y="f24"/>
                    <a:pt x="f38" y="f19"/>
                    <a:pt x="f37" y="f19"/>
                  </a:cubicBezTo>
                  <a:lnTo>
                    <a:pt x="f40" y="f19"/>
                  </a:lnTo>
                  <a:cubicBezTo>
                    <a:pt x="f41" y="f42"/>
                    <a:pt x="f43" y="f40"/>
                    <a:pt x="f44" y="f40"/>
                  </a:cubicBezTo>
                  <a:lnTo>
                    <a:pt x="f45" y="f40"/>
                  </a:lnTo>
                  <a:cubicBezTo>
                    <a:pt x="f46" y="f47"/>
                    <a:pt x="f48" y="f49"/>
                    <a:pt x="f5" y="f49"/>
                  </a:cubicBezTo>
                  <a:cubicBezTo>
                    <a:pt x="f50" y="f49"/>
                    <a:pt x="f51" y="f52"/>
                    <a:pt x="f51" y="f53"/>
                  </a:cubicBezTo>
                  <a:cubicBezTo>
                    <a:pt x="f51" y="f54"/>
                    <a:pt x="f50" y="f4"/>
                    <a:pt x="f5" y="f4"/>
                  </a:cubicBezTo>
                  <a:cubicBezTo>
                    <a:pt x="f48" y="f4"/>
                    <a:pt x="f55" y="f56"/>
                    <a:pt x="f45" y="f57"/>
                  </a:cubicBezTo>
                  <a:lnTo>
                    <a:pt x="f44" y="f57"/>
                  </a:lnTo>
                  <a:cubicBezTo>
                    <a:pt x="f58" y="f57"/>
                    <a:pt x="f59" y="f52"/>
                    <a:pt x="f60" y="f19"/>
                  </a:cubicBezTo>
                  <a:cubicBezTo>
                    <a:pt x="f61" y="f62"/>
                    <a:pt x="f3" y="f63"/>
                    <a:pt x="f3" y="f64"/>
                  </a:cubicBezTo>
                  <a:lnTo>
                    <a:pt x="f3" y="f65"/>
                  </a:lnTo>
                  <a:cubicBezTo>
                    <a:pt x="f3" y="f14"/>
                    <a:pt x="f66" y="f27"/>
                    <a:pt x="f67" y="f10"/>
                  </a:cubicBezTo>
                  <a:cubicBezTo>
                    <a:pt x="f68" y="f8"/>
                    <a:pt x="f69"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2" name="Google Shape;6973;p88">
              <a:extLst>
                <a:ext uri="{FF2B5EF4-FFF2-40B4-BE49-F238E27FC236}">
                  <a16:creationId xmlns:a16="http://schemas.microsoft.com/office/drawing/2014/main" id="{28B2CDA2-1D67-7159-2403-7512BE99BBC1}"/>
                </a:ext>
              </a:extLst>
            </p:cNvPr>
            <p:cNvSpPr/>
            <p:nvPr/>
          </p:nvSpPr>
          <p:spPr>
            <a:xfrm>
              <a:off x="6211244" y="1804897"/>
              <a:ext cx="239444" cy="235631"/>
            </a:xfrm>
            <a:custGeom>
              <a:avLst/>
              <a:gdLst>
                <a:gd name="f0" fmla="val w"/>
                <a:gd name="f1" fmla="val h"/>
                <a:gd name="f2" fmla="val 0"/>
                <a:gd name="f3" fmla="val 6270"/>
                <a:gd name="f4" fmla="val 6170"/>
                <a:gd name="f5" fmla="val 3119"/>
                <a:gd name="f6" fmla="val 1386"/>
                <a:gd name="f7" fmla="val 3308"/>
                <a:gd name="f8" fmla="val 3466"/>
                <a:gd name="f9" fmla="val 1544"/>
                <a:gd name="f10" fmla="val 1733"/>
                <a:gd name="f11" fmla="val 1953"/>
                <a:gd name="f12" fmla="val 2079"/>
                <a:gd name="f13" fmla="val 2930"/>
                <a:gd name="f14" fmla="val 2773"/>
                <a:gd name="f15" fmla="val 2741"/>
                <a:gd name="f16" fmla="val 2867"/>
                <a:gd name="f17" fmla="val 3088"/>
                <a:gd name="f18" fmla="val 4474"/>
                <a:gd name="f19" fmla="val 4663"/>
                <a:gd name="f20" fmla="val 4820"/>
                <a:gd name="f21" fmla="val 3151"/>
                <a:gd name="f22" fmla="val 1449"/>
                <a:gd name="f23" fmla="val 63"/>
                <a:gd name="f24" fmla="val 3592"/>
                <a:gd name="f25" fmla="val 158"/>
                <a:gd name="f26" fmla="val 4096"/>
                <a:gd name="f27" fmla="val 441"/>
                <a:gd name="f28" fmla="val 4568"/>
                <a:gd name="f29" fmla="val 5734"/>
                <a:gd name="f30" fmla="val 5828"/>
                <a:gd name="f31" fmla="val 5955"/>
                <a:gd name="f32" fmla="val 126"/>
                <a:gd name="f33" fmla="val 6081"/>
                <a:gd name="f34" fmla="val 171"/>
                <a:gd name="f35" fmla="val 6125"/>
                <a:gd name="f36" fmla="val 263"/>
                <a:gd name="f37" fmla="val 357"/>
                <a:gd name="f38" fmla="val 396"/>
                <a:gd name="f39" fmla="val 436"/>
                <a:gd name="f40" fmla="val 6162"/>
                <a:gd name="f41" fmla="val 473"/>
                <a:gd name="f42" fmla="val 6144"/>
                <a:gd name="f43" fmla="val 1638"/>
                <a:gd name="f44" fmla="val 5765"/>
                <a:gd name="f45" fmla="val 6049"/>
                <a:gd name="f46" fmla="val 2615"/>
                <a:gd name="f47" fmla="val 4852"/>
                <a:gd name="f48" fmla="val 4789"/>
                <a:gd name="f49" fmla="*/ f0 1 6270"/>
                <a:gd name="f50" fmla="*/ f1 1 6170"/>
                <a:gd name="f51" fmla="val f2"/>
                <a:gd name="f52" fmla="val f3"/>
                <a:gd name="f53" fmla="val f4"/>
                <a:gd name="f54" fmla="+- f53 0 f51"/>
                <a:gd name="f55" fmla="+- f52 0 f51"/>
                <a:gd name="f56" fmla="*/ f55 1 6270"/>
                <a:gd name="f57" fmla="*/ f54 1 6170"/>
                <a:gd name="f58" fmla="*/ f51 1 f56"/>
                <a:gd name="f59" fmla="*/ f52 1 f56"/>
                <a:gd name="f60" fmla="*/ f51 1 f57"/>
                <a:gd name="f61" fmla="*/ f53 1 f57"/>
                <a:gd name="f62" fmla="*/ f58 f49 1"/>
                <a:gd name="f63" fmla="*/ f59 f49 1"/>
                <a:gd name="f64" fmla="*/ f61 f50 1"/>
                <a:gd name="f65" fmla="*/ f60 f50 1"/>
              </a:gdLst>
              <a:ahLst/>
              <a:cxnLst>
                <a:cxn ang="3cd4">
                  <a:pos x="hc" y="t"/>
                </a:cxn>
                <a:cxn ang="0">
                  <a:pos x="r" y="vc"/>
                </a:cxn>
                <a:cxn ang="cd4">
                  <a:pos x="hc" y="b"/>
                </a:cxn>
                <a:cxn ang="cd2">
                  <a:pos x="l" y="vc"/>
                </a:cxn>
              </a:cxnLst>
              <a:rect l="f62" t="f65" r="f63" b="f64"/>
              <a:pathLst>
                <a:path w="6270" h="6170">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5" y="f15"/>
                  </a:moveTo>
                  <a:cubicBezTo>
                    <a:pt x="f7" y="f15"/>
                    <a:pt x="f8" y="f16"/>
                    <a:pt x="f8" y="f17"/>
                  </a:cubicBezTo>
                  <a:lnTo>
                    <a:pt x="f8" y="f18"/>
                  </a:lnTo>
                  <a:cubicBezTo>
                    <a:pt x="f8" y="f19"/>
                    <a:pt x="f7" y="f20"/>
                    <a:pt x="f5" y="f20"/>
                  </a:cubicBezTo>
                  <a:cubicBezTo>
                    <a:pt x="f13" y="f20"/>
                    <a:pt x="f14" y="f19"/>
                    <a:pt x="f14" y="f18"/>
                  </a:cubicBezTo>
                  <a:lnTo>
                    <a:pt x="f14" y="f17"/>
                  </a:lnTo>
                  <a:cubicBezTo>
                    <a:pt x="f14" y="f16"/>
                    <a:pt x="f13" y="f15"/>
                    <a:pt x="f5" y="f15"/>
                  </a:cubicBezTo>
                  <a:close/>
                  <a:moveTo>
                    <a:pt x="f21" y="f2"/>
                  </a:moveTo>
                  <a:cubicBezTo>
                    <a:pt x="f22" y="f2"/>
                    <a:pt x="f23" y="f6"/>
                    <a:pt x="f23" y="f17"/>
                  </a:cubicBezTo>
                  <a:cubicBezTo>
                    <a:pt x="f23" y="f24"/>
                    <a:pt x="f25" y="f26"/>
                    <a:pt x="f27" y="f28"/>
                  </a:cubicBezTo>
                  <a:lnTo>
                    <a:pt x="f23" y="f29"/>
                  </a:lnTo>
                  <a:cubicBezTo>
                    <a:pt x="f2" y="f30"/>
                    <a:pt x="f2" y="f31"/>
                    <a:pt x="f32" y="f33"/>
                  </a:cubicBezTo>
                  <a:cubicBezTo>
                    <a:pt x="f34" y="f35"/>
                    <a:pt x="f36" y="f4"/>
                    <a:pt x="f37" y="f4"/>
                  </a:cubicBezTo>
                  <a:cubicBezTo>
                    <a:pt x="f38" y="f4"/>
                    <a:pt x="f39" y="f40"/>
                    <a:pt x="f41" y="f42"/>
                  </a:cubicBezTo>
                  <a:lnTo>
                    <a:pt x="f43" y="f44"/>
                  </a:lnTo>
                  <a:cubicBezTo>
                    <a:pt x="f12" y="f45"/>
                    <a:pt x="f46" y="f42"/>
                    <a:pt x="f21" y="f42"/>
                  </a:cubicBezTo>
                  <a:cubicBezTo>
                    <a:pt x="f47" y="f42"/>
                    <a:pt x="f3" y="f48"/>
                    <a:pt x="f3" y="f17"/>
                  </a:cubicBezTo>
                  <a:cubicBezTo>
                    <a:pt x="f3" y="f6"/>
                    <a:pt x="f47" y="f2"/>
                    <a:pt x="f21"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23" name="Google Shape;7004;p88">
            <a:extLst>
              <a:ext uri="{FF2B5EF4-FFF2-40B4-BE49-F238E27FC236}">
                <a16:creationId xmlns:a16="http://schemas.microsoft.com/office/drawing/2014/main" id="{34282473-F6DD-D12F-C035-642CA0CDE2EB}"/>
              </a:ext>
            </a:extLst>
          </p:cNvPr>
          <p:cNvGrpSpPr/>
          <p:nvPr/>
        </p:nvGrpSpPr>
        <p:grpSpPr>
          <a:xfrm>
            <a:off x="3781528" y="1707952"/>
            <a:ext cx="469279" cy="446099"/>
            <a:chOff x="3781528" y="1707952"/>
            <a:chExt cx="469279" cy="446099"/>
          </a:xfrm>
        </p:grpSpPr>
        <p:sp>
          <p:nvSpPr>
            <p:cNvPr id="124" name="Google Shape;7005;p88">
              <a:extLst>
                <a:ext uri="{FF2B5EF4-FFF2-40B4-BE49-F238E27FC236}">
                  <a16:creationId xmlns:a16="http://schemas.microsoft.com/office/drawing/2014/main" id="{5FFA1E4D-2740-ACEF-95D6-558ACB5732F4}"/>
                </a:ext>
              </a:extLst>
            </p:cNvPr>
            <p:cNvSpPr/>
            <p:nvPr/>
          </p:nvSpPr>
          <p:spPr>
            <a:xfrm>
              <a:off x="3924705" y="1707952"/>
              <a:ext cx="326102" cy="327894"/>
            </a:xfrm>
            <a:custGeom>
              <a:avLst/>
              <a:gdLst>
                <a:gd name="f0" fmla="val w"/>
                <a:gd name="f1" fmla="val h"/>
                <a:gd name="f2" fmla="val 0"/>
                <a:gd name="f3" fmla="val 8539"/>
                <a:gd name="f4" fmla="val 8586"/>
                <a:gd name="f5" fmla="val 5156"/>
                <a:gd name="f6" fmla="val 1"/>
                <a:gd name="f7" fmla="val 4372"/>
                <a:gd name="f8" fmla="val 3593"/>
                <a:gd name="f9" fmla="val 308"/>
                <a:gd name="f10" fmla="val 2994"/>
                <a:gd name="f11" fmla="val 922"/>
                <a:gd name="f12" fmla="val 1450"/>
                <a:gd name="f13" fmla="val 2466"/>
                <a:gd name="f14" fmla="val 1681"/>
                <a:gd name="f15" fmla="val 2417"/>
                <a:gd name="f16" fmla="val 1916"/>
                <a:gd name="f17" fmla="val 2392"/>
                <a:gd name="f18" fmla="val 2152"/>
                <a:gd name="f19" fmla="val 2529"/>
                <a:gd name="f20" fmla="val 2909"/>
                <a:gd name="f21" fmla="val 2456"/>
                <a:gd name="f22" fmla="val 3277"/>
                <a:gd name="f23" fmla="val 2592"/>
                <a:gd name="f24" fmla="val 3939"/>
                <a:gd name="f25" fmla="val 1899"/>
                <a:gd name="f26" fmla="val 4270"/>
                <a:gd name="f27" fmla="val 1568"/>
                <a:gd name="f28" fmla="val 4703"/>
                <a:gd name="f29" fmla="val 1402"/>
                <a:gd name="f30" fmla="val 5136"/>
                <a:gd name="f31" fmla="val 5569"/>
                <a:gd name="f32" fmla="val 6003"/>
                <a:gd name="f33" fmla="val 6333"/>
                <a:gd name="f34" fmla="val 7027"/>
                <a:gd name="f35" fmla="val 3631"/>
                <a:gd name="f36" fmla="val 4325"/>
                <a:gd name="f37" fmla="val 6719"/>
                <a:gd name="f38" fmla="val 3608"/>
                <a:gd name="f39" fmla="val 7050"/>
                <a:gd name="f40" fmla="val 3175"/>
                <a:gd name="f41" fmla="val 7215"/>
                <a:gd name="f42" fmla="val 2742"/>
                <a:gd name="f43" fmla="val 2309"/>
                <a:gd name="f44" fmla="val 1875"/>
                <a:gd name="f45" fmla="val 1545"/>
                <a:gd name="f46" fmla="val 1261"/>
                <a:gd name="f47" fmla="val 6435"/>
                <a:gd name="f48" fmla="val 1104"/>
                <a:gd name="f49" fmla="val 6089"/>
                <a:gd name="f50" fmla="val 1072"/>
                <a:gd name="f51" fmla="val 5742"/>
                <a:gd name="f52" fmla="val 6782"/>
                <a:gd name="f53" fmla="val 158"/>
                <a:gd name="f54" fmla="val 7097"/>
                <a:gd name="f55" fmla="val 348"/>
                <a:gd name="f56" fmla="val 7381"/>
                <a:gd name="f57" fmla="val 600"/>
                <a:gd name="f58" fmla="val 7664"/>
                <a:gd name="f59" fmla="val 1214"/>
                <a:gd name="f60" fmla="val 8278"/>
                <a:gd name="f61" fmla="val 2002"/>
                <a:gd name="f62" fmla="val 2781"/>
                <a:gd name="f63" fmla="val 3561"/>
                <a:gd name="f64" fmla="val 4333"/>
                <a:gd name="f65" fmla="val 4916"/>
                <a:gd name="f66" fmla="val 7342"/>
                <a:gd name="f67" fmla="val 5270"/>
                <a:gd name="f68" fmla="val 4073"/>
                <a:gd name="f69" fmla="val 2151"/>
                <a:gd name="f70" fmla="val 6727"/>
                <a:gd name="f71" fmla="val 5940"/>
                <a:gd name="f72" fmla="*/ f0 1 8539"/>
                <a:gd name="f73" fmla="*/ f1 1 8586"/>
                <a:gd name="f74" fmla="val f2"/>
                <a:gd name="f75" fmla="val f3"/>
                <a:gd name="f76" fmla="val f4"/>
                <a:gd name="f77" fmla="+- f76 0 f74"/>
                <a:gd name="f78" fmla="+- f75 0 f74"/>
                <a:gd name="f79" fmla="*/ f78 1 8539"/>
                <a:gd name="f80" fmla="*/ f77 1 8586"/>
                <a:gd name="f81" fmla="*/ f74 1 f79"/>
                <a:gd name="f82" fmla="*/ f75 1 f79"/>
                <a:gd name="f83" fmla="*/ f74 1 f80"/>
                <a:gd name="f84" fmla="*/ f76 1 f80"/>
                <a:gd name="f85" fmla="*/ f81 f72 1"/>
                <a:gd name="f86" fmla="*/ f82 f72 1"/>
                <a:gd name="f87" fmla="*/ f84 f73 1"/>
                <a:gd name="f88" fmla="*/ f83 f73 1"/>
              </a:gdLst>
              <a:ahLst/>
              <a:cxnLst>
                <a:cxn ang="3cd4">
                  <a:pos x="hc" y="t"/>
                </a:cxn>
                <a:cxn ang="0">
                  <a:pos x="r" y="vc"/>
                </a:cxn>
                <a:cxn ang="cd4">
                  <a:pos x="hc" y="b"/>
                </a:cxn>
                <a:cxn ang="cd2">
                  <a:pos x="l" y="vc"/>
                </a:cxn>
              </a:cxnLst>
              <a:rect l="f85" t="f88" r="f86" b="f87"/>
              <a:pathLst>
                <a:path w="8539" h="8586">
                  <a:moveTo>
                    <a:pt x="f5" y="f6"/>
                  </a:moveTo>
                  <a:cubicBezTo>
                    <a:pt x="f7" y="f6"/>
                    <a:pt x="f8" y="f9"/>
                    <a:pt x="f10" y="f11"/>
                  </a:cubicBezTo>
                  <a:lnTo>
                    <a:pt x="f12" y="f13"/>
                  </a:lnTo>
                  <a:cubicBezTo>
                    <a:pt x="f14" y="f15"/>
                    <a:pt x="f16" y="f17"/>
                    <a:pt x="f18" y="f17"/>
                  </a:cubicBezTo>
                  <a:cubicBezTo>
                    <a:pt x="f19" y="f17"/>
                    <a:pt x="f20" y="f21"/>
                    <a:pt x="f22" y="f23"/>
                  </a:cubicBezTo>
                  <a:lnTo>
                    <a:pt x="f24" y="f25"/>
                  </a:lnTo>
                  <a:cubicBezTo>
                    <a:pt x="f26" y="f27"/>
                    <a:pt x="f28" y="f29"/>
                    <a:pt x="f30" y="f29"/>
                  </a:cubicBezTo>
                  <a:cubicBezTo>
                    <a:pt x="f31" y="f29"/>
                    <a:pt x="f32" y="f27"/>
                    <a:pt x="f33" y="f25"/>
                  </a:cubicBezTo>
                  <a:cubicBezTo>
                    <a:pt x="f34" y="f23"/>
                    <a:pt x="f34" y="f35"/>
                    <a:pt x="f33" y="f36"/>
                  </a:cubicBezTo>
                  <a:lnTo>
                    <a:pt x="f24" y="f37"/>
                  </a:lnTo>
                  <a:cubicBezTo>
                    <a:pt x="f38" y="f39"/>
                    <a:pt x="f40" y="f41"/>
                    <a:pt x="f42" y="f41"/>
                  </a:cubicBezTo>
                  <a:cubicBezTo>
                    <a:pt x="f43" y="f41"/>
                    <a:pt x="f44" y="f39"/>
                    <a:pt x="f45" y="f37"/>
                  </a:cubicBezTo>
                  <a:cubicBezTo>
                    <a:pt x="f46" y="f47"/>
                    <a:pt x="f48" y="f49"/>
                    <a:pt x="f50" y="f51"/>
                  </a:cubicBezTo>
                  <a:lnTo>
                    <a:pt x="f6" y="f52"/>
                  </a:lnTo>
                  <a:cubicBezTo>
                    <a:pt x="f53" y="f54"/>
                    <a:pt x="f55" y="f56"/>
                    <a:pt x="f57" y="f58"/>
                  </a:cubicBezTo>
                  <a:cubicBezTo>
                    <a:pt x="f59" y="f60"/>
                    <a:pt x="f61" y="f4"/>
                    <a:pt x="f62" y="f4"/>
                  </a:cubicBezTo>
                  <a:cubicBezTo>
                    <a:pt x="f63" y="f4"/>
                    <a:pt x="f64" y="f60"/>
                    <a:pt x="f65" y="f58"/>
                  </a:cubicBezTo>
                  <a:lnTo>
                    <a:pt x="f66" y="f67"/>
                  </a:lnTo>
                  <a:cubicBezTo>
                    <a:pt x="f3" y="f68"/>
                    <a:pt x="f3" y="f69"/>
                    <a:pt x="f66" y="f11"/>
                  </a:cubicBezTo>
                  <a:cubicBezTo>
                    <a:pt x="f70" y="f9"/>
                    <a:pt x="f71"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5" name="Google Shape;7006;p88">
              <a:extLst>
                <a:ext uri="{FF2B5EF4-FFF2-40B4-BE49-F238E27FC236}">
                  <a16:creationId xmlns:a16="http://schemas.microsoft.com/office/drawing/2014/main" id="{13F8482B-86FB-8F34-EDE8-BF7FC7B2EE0A}"/>
                </a:ext>
              </a:extLst>
            </p:cNvPr>
            <p:cNvSpPr/>
            <p:nvPr/>
          </p:nvSpPr>
          <p:spPr>
            <a:xfrm>
              <a:off x="3781528" y="1823441"/>
              <a:ext cx="329723" cy="330610"/>
            </a:xfrm>
            <a:custGeom>
              <a:avLst/>
              <a:gdLst>
                <a:gd name="f0" fmla="val w"/>
                <a:gd name="f1" fmla="val h"/>
                <a:gd name="f2" fmla="val 0"/>
                <a:gd name="f3" fmla="val 8634"/>
                <a:gd name="f4" fmla="val 8657"/>
                <a:gd name="f5" fmla="val 5865"/>
                <a:gd name="f6" fmla="val 1"/>
                <a:gd name="f7" fmla="val 5081"/>
                <a:gd name="f8" fmla="val 4301"/>
                <a:gd name="f9" fmla="val 308"/>
                <a:gd name="f10" fmla="val 3718"/>
                <a:gd name="f11" fmla="val 922"/>
                <a:gd name="f12" fmla="val 1230"/>
                <a:gd name="f13" fmla="val 3411"/>
                <a:gd name="f14" fmla="val 4640"/>
                <a:gd name="f15" fmla="val 6562"/>
                <a:gd name="f16" fmla="val 7759"/>
                <a:gd name="f17" fmla="val 1844"/>
                <a:gd name="f18" fmla="val 8358"/>
                <a:gd name="f19" fmla="val 2632"/>
                <a:gd name="f20" fmla="val 3415"/>
                <a:gd name="f21" fmla="val 4199"/>
                <a:gd name="f22" fmla="val 4979"/>
                <a:gd name="f23" fmla="val 5577"/>
                <a:gd name="f24" fmla="val 7152"/>
                <a:gd name="f25" fmla="val 6184"/>
                <a:gd name="f26" fmla="val 6938"/>
                <a:gd name="f27" fmla="val 6218"/>
                <a:gd name="f28" fmla="val 6719"/>
                <a:gd name="f29" fmla="val 6235"/>
                <a:gd name="f30" fmla="val 6499"/>
                <a:gd name="f31" fmla="val 6106"/>
                <a:gd name="f32" fmla="val 5709"/>
                <a:gd name="f33" fmla="val 6179"/>
                <a:gd name="f34" fmla="val 5325"/>
                <a:gd name="f35" fmla="val 6058"/>
                <a:gd name="f36" fmla="val 4569"/>
                <a:gd name="f37" fmla="val 6814"/>
                <a:gd name="f38" fmla="val 4238"/>
                <a:gd name="f39" fmla="val 7145"/>
                <a:gd name="f40" fmla="val 3805"/>
                <a:gd name="f41" fmla="val 7310"/>
                <a:gd name="f42" fmla="val 3372"/>
                <a:gd name="f43" fmla="val 2939"/>
                <a:gd name="f44" fmla="val 2505"/>
                <a:gd name="f45" fmla="val 2175"/>
                <a:gd name="f46" fmla="val 1513"/>
                <a:gd name="f47" fmla="val 6121"/>
                <a:gd name="f48" fmla="val 4388"/>
                <a:gd name="f49" fmla="val 4664"/>
                <a:gd name="f50" fmla="val 1899"/>
                <a:gd name="f51" fmla="val 4994"/>
                <a:gd name="f52" fmla="val 1568"/>
                <a:gd name="f53" fmla="val 5428"/>
                <a:gd name="f54" fmla="val 1403"/>
                <a:gd name="f55" fmla="val 5861"/>
                <a:gd name="f56" fmla="val 6294"/>
                <a:gd name="f57" fmla="val 6727"/>
                <a:gd name="f58" fmla="val 7058"/>
                <a:gd name="f59" fmla="val 7342"/>
                <a:gd name="f60" fmla="val 2183"/>
                <a:gd name="f61" fmla="val 7499"/>
                <a:gd name="f62" fmla="val 2561"/>
                <a:gd name="f63" fmla="val 7531"/>
                <a:gd name="f64" fmla="val 2907"/>
                <a:gd name="f65" fmla="val 8287"/>
                <a:gd name="f66" fmla="val 2151"/>
                <a:gd name="f67" fmla="val 8633"/>
                <a:gd name="f68" fmla="val 1805"/>
                <a:gd name="f69" fmla="val 8476"/>
                <a:gd name="f70" fmla="val 1490"/>
                <a:gd name="f71" fmla="val 1206"/>
                <a:gd name="f72" fmla="val 8035"/>
                <a:gd name="f73" fmla="val 7436"/>
                <a:gd name="f74" fmla="val 6648"/>
                <a:gd name="f75" fmla="*/ f0 1 8634"/>
                <a:gd name="f76" fmla="*/ f1 1 8657"/>
                <a:gd name="f77" fmla="val f2"/>
                <a:gd name="f78" fmla="val f3"/>
                <a:gd name="f79" fmla="val f4"/>
                <a:gd name="f80" fmla="+- f79 0 f77"/>
                <a:gd name="f81" fmla="+- f78 0 f77"/>
                <a:gd name="f82" fmla="*/ f81 1 8634"/>
                <a:gd name="f83" fmla="*/ f80 1 8657"/>
                <a:gd name="f84" fmla="*/ f77 1 f82"/>
                <a:gd name="f85" fmla="*/ f78 1 f82"/>
                <a:gd name="f86" fmla="*/ f77 1 f83"/>
                <a:gd name="f87" fmla="*/ f79 1 f83"/>
                <a:gd name="f88" fmla="*/ f84 f75 1"/>
                <a:gd name="f89" fmla="*/ f85 f75 1"/>
                <a:gd name="f90" fmla="*/ f87 f76 1"/>
                <a:gd name="f91" fmla="*/ f86 f76 1"/>
              </a:gdLst>
              <a:ahLst/>
              <a:cxnLst>
                <a:cxn ang="3cd4">
                  <a:pos x="hc" y="t"/>
                </a:cxn>
                <a:cxn ang="0">
                  <a:pos x="r" y="vc"/>
                </a:cxn>
                <a:cxn ang="cd4">
                  <a:pos x="hc" y="b"/>
                </a:cxn>
                <a:cxn ang="cd2">
                  <a:pos x="l" y="vc"/>
                </a:cxn>
              </a:cxnLst>
              <a:rect l="f88" t="f91" r="f89" b="f90"/>
              <a:pathLst>
                <a:path w="8634" h="8657">
                  <a:moveTo>
                    <a:pt x="f5" y="f6"/>
                  </a:moveTo>
                  <a:cubicBezTo>
                    <a:pt x="f7" y="f6"/>
                    <a:pt x="f8" y="f9"/>
                    <a:pt x="f10" y="f11"/>
                  </a:cubicBezTo>
                  <a:lnTo>
                    <a:pt x="f12" y="f13"/>
                  </a:lnTo>
                  <a:cubicBezTo>
                    <a:pt x="f6" y="f14"/>
                    <a:pt x="f6" y="f15"/>
                    <a:pt x="f12" y="f16"/>
                  </a:cubicBezTo>
                  <a:cubicBezTo>
                    <a:pt x="f17" y="f18"/>
                    <a:pt x="f19" y="f4"/>
                    <a:pt x="f20" y="f4"/>
                  </a:cubicBezTo>
                  <a:cubicBezTo>
                    <a:pt x="f21" y="f4"/>
                    <a:pt x="f22" y="f18"/>
                    <a:pt x="f23" y="f16"/>
                  </a:cubicBezTo>
                  <a:lnTo>
                    <a:pt x="f24" y="f25"/>
                  </a:lnTo>
                  <a:lnTo>
                    <a:pt x="f24" y="f25"/>
                  </a:lnTo>
                  <a:cubicBezTo>
                    <a:pt x="f26" y="f27"/>
                    <a:pt x="f28" y="f29"/>
                    <a:pt x="f30" y="f29"/>
                  </a:cubicBezTo>
                  <a:cubicBezTo>
                    <a:pt x="f31" y="f29"/>
                    <a:pt x="f32" y="f33"/>
                    <a:pt x="f34" y="f35"/>
                  </a:cubicBezTo>
                  <a:lnTo>
                    <a:pt x="f36" y="f37"/>
                  </a:lnTo>
                  <a:cubicBezTo>
                    <a:pt x="f38" y="f39"/>
                    <a:pt x="f40" y="f41"/>
                    <a:pt x="f42" y="f41"/>
                  </a:cubicBezTo>
                  <a:cubicBezTo>
                    <a:pt x="f43" y="f41"/>
                    <a:pt x="f44" y="f39"/>
                    <a:pt x="f45" y="f37"/>
                  </a:cubicBezTo>
                  <a:cubicBezTo>
                    <a:pt x="f46" y="f47"/>
                    <a:pt x="f46" y="f7"/>
                    <a:pt x="f45" y="f48"/>
                  </a:cubicBezTo>
                  <a:lnTo>
                    <a:pt x="f49" y="f50"/>
                  </a:lnTo>
                  <a:cubicBezTo>
                    <a:pt x="f51" y="f52"/>
                    <a:pt x="f53" y="f54"/>
                    <a:pt x="f55" y="f54"/>
                  </a:cubicBezTo>
                  <a:cubicBezTo>
                    <a:pt x="f56" y="f54"/>
                    <a:pt x="f57" y="f52"/>
                    <a:pt x="f58" y="f50"/>
                  </a:cubicBezTo>
                  <a:cubicBezTo>
                    <a:pt x="f59" y="f60"/>
                    <a:pt x="f61" y="f62"/>
                    <a:pt x="f63" y="f64"/>
                  </a:cubicBezTo>
                  <a:lnTo>
                    <a:pt x="f65" y="f66"/>
                  </a:lnTo>
                  <a:lnTo>
                    <a:pt x="f67" y="f68"/>
                  </a:lnTo>
                  <a:cubicBezTo>
                    <a:pt x="f69" y="f70"/>
                    <a:pt x="f65" y="f71"/>
                    <a:pt x="f72" y="f11"/>
                  </a:cubicBezTo>
                  <a:cubicBezTo>
                    <a:pt x="f73" y="f9"/>
                    <a:pt x="f74"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26" name="Google Shape;7018;p88">
            <a:extLst>
              <a:ext uri="{FF2B5EF4-FFF2-40B4-BE49-F238E27FC236}">
                <a16:creationId xmlns:a16="http://schemas.microsoft.com/office/drawing/2014/main" id="{FE66ABD2-CD97-B0A1-DA52-089608F81B78}"/>
              </a:ext>
            </a:extLst>
          </p:cNvPr>
          <p:cNvGrpSpPr/>
          <p:nvPr/>
        </p:nvGrpSpPr>
        <p:grpSpPr>
          <a:xfrm>
            <a:off x="6730349" y="1707239"/>
            <a:ext cx="446400" cy="445212"/>
            <a:chOff x="6730349" y="1707239"/>
            <a:chExt cx="446400" cy="445212"/>
          </a:xfrm>
        </p:grpSpPr>
        <p:sp>
          <p:nvSpPr>
            <p:cNvPr id="127" name="Google Shape;7019;p88">
              <a:extLst>
                <a:ext uri="{FF2B5EF4-FFF2-40B4-BE49-F238E27FC236}">
                  <a16:creationId xmlns:a16="http://schemas.microsoft.com/office/drawing/2014/main" id="{32FB093A-871A-80AB-8ED4-53BDA1158170}"/>
                </a:ext>
              </a:extLst>
            </p:cNvPr>
            <p:cNvSpPr/>
            <p:nvPr/>
          </p:nvSpPr>
          <p:spPr>
            <a:xfrm>
              <a:off x="6809747" y="1786637"/>
              <a:ext cx="287606" cy="285201"/>
            </a:xfrm>
            <a:custGeom>
              <a:avLst/>
              <a:gdLst>
                <a:gd name="f0" fmla="val w"/>
                <a:gd name="f1" fmla="val h"/>
                <a:gd name="f2" fmla="val 0"/>
                <a:gd name="f3" fmla="val 7531"/>
                <a:gd name="f4" fmla="val 7468"/>
                <a:gd name="f5" fmla="val 3750"/>
                <a:gd name="f6" fmla="val 663"/>
                <a:gd name="f7" fmla="val 3939"/>
                <a:gd name="f8" fmla="val 4096"/>
                <a:gd name="f9" fmla="val 820"/>
                <a:gd name="f10" fmla="val 1009"/>
                <a:gd name="f11" fmla="val 3624"/>
                <a:gd name="f12" fmla="val 5357"/>
                <a:gd name="f13" fmla="val 4884"/>
                <a:gd name="f14" fmla="val 5514"/>
                <a:gd name="f15" fmla="val 5042"/>
                <a:gd name="f16" fmla="val 5231"/>
                <a:gd name="f17" fmla="val 5294"/>
                <a:gd name="f18" fmla="val 5420"/>
                <a:gd name="f19" fmla="val 5207"/>
                <a:gd name="f20" fmla="val 5451"/>
                <a:gd name="f21" fmla="val 5120"/>
                <a:gd name="f22" fmla="val 5034"/>
                <a:gd name="f23" fmla="val 4947"/>
                <a:gd name="f24" fmla="val 3498"/>
                <a:gd name="f25" fmla="val 3971"/>
                <a:gd name="f26" fmla="val 3435"/>
                <a:gd name="f27" fmla="val 3908"/>
                <a:gd name="f28" fmla="val 3403"/>
                <a:gd name="f29" fmla="val 3813"/>
                <a:gd name="f30" fmla="val 3719"/>
                <a:gd name="f31" fmla="val 3561"/>
                <a:gd name="f32" fmla="val 1"/>
                <a:gd name="f33" fmla="val 1671"/>
                <a:gd name="f34" fmla="val 1702"/>
                <a:gd name="f35" fmla="val 5829"/>
                <a:gd name="f36" fmla="val 5798"/>
                <a:gd name="f37" fmla="val 7499"/>
                <a:gd name="f38" fmla="val 7530"/>
                <a:gd name="f39" fmla="*/ f0 1 7531"/>
                <a:gd name="f40" fmla="*/ f1 1 7468"/>
                <a:gd name="f41" fmla="val f2"/>
                <a:gd name="f42" fmla="val f3"/>
                <a:gd name="f43" fmla="val f4"/>
                <a:gd name="f44" fmla="+- f43 0 f41"/>
                <a:gd name="f45" fmla="+- f42 0 f41"/>
                <a:gd name="f46" fmla="*/ f45 1 7531"/>
                <a:gd name="f47" fmla="*/ f44 1 7468"/>
                <a:gd name="f48" fmla="*/ f41 1 f46"/>
                <a:gd name="f49" fmla="*/ f42 1 f46"/>
                <a:gd name="f50" fmla="*/ f41 1 f47"/>
                <a:gd name="f51" fmla="*/ f43 1 f47"/>
                <a:gd name="f52" fmla="*/ f48 f39 1"/>
                <a:gd name="f53" fmla="*/ f49 f39 1"/>
                <a:gd name="f54" fmla="*/ f51 f40 1"/>
                <a:gd name="f55" fmla="*/ f50 f40 1"/>
              </a:gdLst>
              <a:ahLst/>
              <a:cxnLst>
                <a:cxn ang="3cd4">
                  <a:pos x="hc" y="t"/>
                </a:cxn>
                <a:cxn ang="0">
                  <a:pos x="r" y="vc"/>
                </a:cxn>
                <a:cxn ang="cd4">
                  <a:pos x="hc" y="b"/>
                </a:cxn>
                <a:cxn ang="cd2">
                  <a:pos x="l" y="vc"/>
                </a:cxn>
              </a:cxnLst>
              <a:rect l="f52" t="f55" r="f53" b="f54"/>
              <a:pathLst>
                <a:path w="7531" h="7468">
                  <a:moveTo>
                    <a:pt x="f5" y="f6"/>
                  </a:moveTo>
                  <a:cubicBezTo>
                    <a:pt x="f7" y="f6"/>
                    <a:pt x="f8" y="f9"/>
                    <a:pt x="f8" y="f10"/>
                  </a:cubicBezTo>
                  <a:lnTo>
                    <a:pt x="f8" y="f11"/>
                  </a:lnTo>
                  <a:lnTo>
                    <a:pt x="f12" y="f13"/>
                  </a:lnTo>
                  <a:cubicBezTo>
                    <a:pt x="f14" y="f15"/>
                    <a:pt x="f14" y="f16"/>
                    <a:pt x="f12" y="f12"/>
                  </a:cubicBezTo>
                  <a:cubicBezTo>
                    <a:pt x="f17" y="f18"/>
                    <a:pt x="f19" y="f20"/>
                    <a:pt x="f21" y="f20"/>
                  </a:cubicBezTo>
                  <a:cubicBezTo>
                    <a:pt x="f22" y="f20"/>
                    <a:pt x="f23" y="f18"/>
                    <a:pt x="f13" y="f12"/>
                  </a:cubicBezTo>
                  <a:lnTo>
                    <a:pt x="f24" y="f25"/>
                  </a:lnTo>
                  <a:cubicBezTo>
                    <a:pt x="f26" y="f27"/>
                    <a:pt x="f28" y="f29"/>
                    <a:pt x="f28" y="f30"/>
                  </a:cubicBezTo>
                  <a:lnTo>
                    <a:pt x="f28" y="f10"/>
                  </a:lnTo>
                  <a:cubicBezTo>
                    <a:pt x="f28" y="f9"/>
                    <a:pt x="f31" y="f6"/>
                    <a:pt x="f5" y="f6"/>
                  </a:cubicBezTo>
                  <a:close/>
                  <a:moveTo>
                    <a:pt x="f5" y="f32"/>
                  </a:moveTo>
                  <a:cubicBezTo>
                    <a:pt x="f33" y="f32"/>
                    <a:pt x="f32" y="f34"/>
                    <a:pt x="f32" y="f5"/>
                  </a:cubicBezTo>
                  <a:cubicBezTo>
                    <a:pt x="f32" y="f35"/>
                    <a:pt x="f34" y="f4"/>
                    <a:pt x="f5" y="f4"/>
                  </a:cubicBezTo>
                  <a:cubicBezTo>
                    <a:pt x="f36" y="f4"/>
                    <a:pt x="f37" y="f36"/>
                    <a:pt x="f37" y="f5"/>
                  </a:cubicBezTo>
                  <a:cubicBezTo>
                    <a:pt x="f38" y="f34"/>
                    <a:pt x="f35" y="f32"/>
                    <a:pt x="f5" y="f3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28" name="Google Shape;7020;p88">
              <a:extLst>
                <a:ext uri="{FF2B5EF4-FFF2-40B4-BE49-F238E27FC236}">
                  <a16:creationId xmlns:a16="http://schemas.microsoft.com/office/drawing/2014/main" id="{DADC74D2-8356-653A-BCAE-9C6D532ADD37}"/>
                </a:ext>
              </a:extLst>
            </p:cNvPr>
            <p:cNvSpPr/>
            <p:nvPr/>
          </p:nvSpPr>
          <p:spPr>
            <a:xfrm>
              <a:off x="6730349" y="1707239"/>
              <a:ext cx="446400" cy="445212"/>
            </a:xfrm>
            <a:custGeom>
              <a:avLst/>
              <a:gdLst>
                <a:gd name="f0" fmla="val w"/>
                <a:gd name="f1" fmla="val h"/>
                <a:gd name="f2" fmla="val 0"/>
                <a:gd name="f3" fmla="val 11689"/>
                <a:gd name="f4" fmla="val 11658"/>
                <a:gd name="f5" fmla="val 5829"/>
                <a:gd name="f6" fmla="val 1355"/>
                <a:gd name="f7" fmla="val 8286"/>
                <a:gd name="f8" fmla="val 10271"/>
                <a:gd name="f9" fmla="val 3372"/>
                <a:gd name="f10" fmla="val 8318"/>
                <a:gd name="f11" fmla="val 3403"/>
                <a:gd name="f12" fmla="val 1387"/>
                <a:gd name="f13" fmla="val 8255"/>
                <a:gd name="f14" fmla="val 3371"/>
                <a:gd name="f15" fmla="val 1"/>
                <a:gd name="f16" fmla="val 2647"/>
                <a:gd name="f17" fmla="val 2616"/>
                <a:gd name="f18" fmla="val 9011"/>
                <a:gd name="f19" fmla="val 11657"/>
                <a:gd name="f20" fmla="val 9042"/>
                <a:gd name="f21" fmla="*/ f0 1 11689"/>
                <a:gd name="f22" fmla="*/ f1 1 11658"/>
                <a:gd name="f23" fmla="val f2"/>
                <a:gd name="f24" fmla="val f3"/>
                <a:gd name="f25" fmla="val f4"/>
                <a:gd name="f26" fmla="+- f25 0 f23"/>
                <a:gd name="f27" fmla="+- f24 0 f23"/>
                <a:gd name="f28" fmla="*/ f27 1 11689"/>
                <a:gd name="f29" fmla="*/ f26 1 11658"/>
                <a:gd name="f30" fmla="*/ f23 1 f28"/>
                <a:gd name="f31" fmla="*/ f24 1 f28"/>
                <a:gd name="f32" fmla="*/ f23 1 f29"/>
                <a:gd name="f33" fmla="*/ f25 1 f29"/>
                <a:gd name="f34" fmla="*/ f30 f21 1"/>
                <a:gd name="f35" fmla="*/ f31 f21 1"/>
                <a:gd name="f36" fmla="*/ f33 f22 1"/>
                <a:gd name="f37" fmla="*/ f32 f22 1"/>
              </a:gdLst>
              <a:ahLst/>
              <a:cxnLst>
                <a:cxn ang="3cd4">
                  <a:pos x="hc" y="t"/>
                </a:cxn>
                <a:cxn ang="0">
                  <a:pos x="r" y="vc"/>
                </a:cxn>
                <a:cxn ang="cd4">
                  <a:pos x="hc" y="b"/>
                </a:cxn>
                <a:cxn ang="cd2">
                  <a:pos x="l" y="vc"/>
                </a:cxn>
              </a:cxnLst>
              <a:rect l="f34" t="f37" r="f35" b="f36"/>
              <a:pathLst>
                <a:path w="11689" h="11658">
                  <a:moveTo>
                    <a:pt x="f5" y="f6"/>
                  </a:moveTo>
                  <a:cubicBezTo>
                    <a:pt x="f7" y="f6"/>
                    <a:pt x="f8" y="f9"/>
                    <a:pt x="f8" y="f5"/>
                  </a:cubicBezTo>
                  <a:cubicBezTo>
                    <a:pt x="f8" y="f7"/>
                    <a:pt x="f10" y="f8"/>
                    <a:pt x="f5" y="f8"/>
                  </a:cubicBezTo>
                  <a:cubicBezTo>
                    <a:pt x="f11" y="f8"/>
                    <a:pt x="f12" y="f13"/>
                    <a:pt x="f12" y="f5"/>
                  </a:cubicBezTo>
                  <a:cubicBezTo>
                    <a:pt x="f12" y="f9"/>
                    <a:pt x="f14" y="f6"/>
                    <a:pt x="f5" y="f6"/>
                  </a:cubicBezTo>
                  <a:close/>
                  <a:moveTo>
                    <a:pt x="f5" y="f15"/>
                  </a:moveTo>
                  <a:cubicBezTo>
                    <a:pt x="f16" y="f15"/>
                    <a:pt x="f2" y="f17"/>
                    <a:pt x="f2" y="f5"/>
                  </a:cubicBezTo>
                  <a:cubicBezTo>
                    <a:pt x="f2" y="f18"/>
                    <a:pt x="f16" y="f19"/>
                    <a:pt x="f5" y="f19"/>
                  </a:cubicBezTo>
                  <a:cubicBezTo>
                    <a:pt x="f18" y="f19"/>
                    <a:pt x="f19" y="f18"/>
                    <a:pt x="f19" y="f5"/>
                  </a:cubicBezTo>
                  <a:cubicBezTo>
                    <a:pt x="f3" y="f17"/>
                    <a:pt x="f20" y="f15"/>
                    <a:pt x="f5" y="f1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
        <p:nvSpPr>
          <p:cNvPr id="129" name="Google Shape;5917;p86">
            <a:extLst>
              <a:ext uri="{FF2B5EF4-FFF2-40B4-BE49-F238E27FC236}">
                <a16:creationId xmlns:a16="http://schemas.microsoft.com/office/drawing/2014/main" id="{693017EF-AB66-C0DF-391D-2A81EF810EDB}"/>
              </a:ext>
            </a:extLst>
          </p:cNvPr>
          <p:cNvSpPr/>
          <p:nvPr/>
        </p:nvSpPr>
        <p:spPr>
          <a:xfrm>
            <a:off x="4339778" y="2577099"/>
            <a:ext cx="451036" cy="463171"/>
          </a:xfrm>
          <a:custGeom>
            <a:avLst/>
            <a:gdLst>
              <a:gd name="f0" fmla="val w"/>
              <a:gd name="f1" fmla="val h"/>
              <a:gd name="f2" fmla="val 0"/>
              <a:gd name="f3" fmla="val 12446"/>
              <a:gd name="f4" fmla="val 12698"/>
              <a:gd name="f5" fmla="val 6239"/>
              <a:gd name="f6" fmla="val 1"/>
              <a:gd name="f7" fmla="val 5105"/>
              <a:gd name="f8" fmla="val 4191"/>
              <a:gd name="f9" fmla="val 915"/>
              <a:gd name="f10" fmla="val 4159"/>
              <a:gd name="f11" fmla="val 2112"/>
              <a:gd name="f12" fmla="val 3088"/>
              <a:gd name="f13" fmla="val 4852"/>
              <a:gd name="f14" fmla="val 3939"/>
              <a:gd name="f15" fmla="val 5798"/>
              <a:gd name="f16" fmla="val 4097"/>
              <a:gd name="f17" fmla="val 5294"/>
              <a:gd name="f18" fmla="val 5483"/>
              <a:gd name="f19" fmla="val 6333"/>
              <a:gd name="f20" fmla="val 7310"/>
              <a:gd name="f21" fmla="val 7657"/>
              <a:gd name="f22" fmla="val 4222"/>
              <a:gd name="f23" fmla="val 7972"/>
              <a:gd name="f24" fmla="val 4380"/>
              <a:gd name="f25" fmla="val 8255"/>
              <a:gd name="f26" fmla="val 3403"/>
              <a:gd name="f27" fmla="val 9043"/>
              <a:gd name="f28" fmla="val 3057"/>
              <a:gd name="f29" fmla="val 8728"/>
              <a:gd name="f30" fmla="val 2584"/>
              <a:gd name="f31" fmla="val 8570"/>
              <a:gd name="f32" fmla="val 946"/>
              <a:gd name="f33" fmla="val 8602"/>
              <a:gd name="f34" fmla="val 9515"/>
              <a:gd name="f35" fmla="val 10650"/>
              <a:gd name="f36" fmla="val 11784"/>
              <a:gd name="f37" fmla="val 12697"/>
              <a:gd name="f38" fmla="val 3246"/>
              <a:gd name="f39" fmla="val 4128"/>
              <a:gd name="f40" fmla="val 11752"/>
              <a:gd name="f41" fmla="val 10303"/>
              <a:gd name="f42" fmla="val 4096"/>
              <a:gd name="f43" fmla="val 9988"/>
              <a:gd name="f44" fmla="val 9704"/>
              <a:gd name="f45" fmla="val 4947"/>
              <a:gd name="f46" fmla="val 8917"/>
              <a:gd name="f47" fmla="val 9232"/>
              <a:gd name="f48" fmla="val 5766"/>
              <a:gd name="f49" fmla="val 9389"/>
              <a:gd name="f50" fmla="val 6743"/>
              <a:gd name="f51" fmla="val 7184"/>
              <a:gd name="f52" fmla="val 9200"/>
              <a:gd name="f53" fmla="val 7530"/>
              <a:gd name="f54" fmla="val 8507"/>
              <a:gd name="f55" fmla="val 8350"/>
              <a:gd name="f56" fmla="val 8287"/>
              <a:gd name="f57" fmla="val 10366"/>
              <a:gd name="f58" fmla="val 11500"/>
              <a:gd name="f59" fmla="val 12414"/>
              <a:gd name="f60" fmla="val 12445"/>
              <a:gd name="f61" fmla="val 11563"/>
              <a:gd name="f62" fmla="val 9862"/>
              <a:gd name="f63" fmla="val 9421"/>
              <a:gd name="f64" fmla="val 8759"/>
              <a:gd name="f65" fmla="val 9074"/>
              <a:gd name="f66" fmla="val 8097"/>
              <a:gd name="f67" fmla="val 8318"/>
              <a:gd name="f68" fmla="val 7625"/>
              <a:gd name="f69" fmla="val 5451"/>
              <a:gd name="f70" fmla="val 6680"/>
              <a:gd name="f71" fmla="val 3908"/>
              <a:gd name="f72" fmla="val 7404"/>
              <a:gd name="f73" fmla="val 64"/>
              <a:gd name="f74" fmla="*/ f0 1 12446"/>
              <a:gd name="f75" fmla="*/ f1 1 12698"/>
              <a:gd name="f76" fmla="val f2"/>
              <a:gd name="f77" fmla="val f3"/>
              <a:gd name="f78" fmla="val f4"/>
              <a:gd name="f79" fmla="+- f78 0 f76"/>
              <a:gd name="f80" fmla="+- f77 0 f76"/>
              <a:gd name="f81" fmla="*/ f80 1 12446"/>
              <a:gd name="f82" fmla="*/ f79 1 12698"/>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12446" h="12698">
                <a:moveTo>
                  <a:pt x="f5" y="f6"/>
                </a:moveTo>
                <a:cubicBezTo>
                  <a:pt x="f7" y="f6"/>
                  <a:pt x="f8" y="f9"/>
                  <a:pt x="f10" y="f11"/>
                </a:cubicBezTo>
                <a:cubicBezTo>
                  <a:pt x="f10" y="f12"/>
                  <a:pt x="f13" y="f14"/>
                  <a:pt x="f15" y="f16"/>
                </a:cubicBezTo>
                <a:lnTo>
                  <a:pt x="f15" y="f17"/>
                </a:lnTo>
                <a:cubicBezTo>
                  <a:pt x="f13" y="f18"/>
                  <a:pt x="f10" y="f19"/>
                  <a:pt x="f10" y="f20"/>
                </a:cubicBezTo>
                <a:cubicBezTo>
                  <a:pt x="f10" y="f21"/>
                  <a:pt x="f22" y="f23"/>
                  <a:pt x="f24" y="f25"/>
                </a:cubicBezTo>
                <a:lnTo>
                  <a:pt x="f26" y="f27"/>
                </a:lnTo>
                <a:cubicBezTo>
                  <a:pt x="f28" y="f29"/>
                  <a:pt x="f30" y="f31"/>
                  <a:pt x="f11" y="f31"/>
                </a:cubicBezTo>
                <a:cubicBezTo>
                  <a:pt x="f32" y="f33"/>
                  <a:pt x="f6" y="f34"/>
                  <a:pt x="f6" y="f35"/>
                </a:cubicBezTo>
                <a:cubicBezTo>
                  <a:pt x="f6" y="f36"/>
                  <a:pt x="f32" y="f37"/>
                  <a:pt x="f11" y="f37"/>
                </a:cubicBezTo>
                <a:cubicBezTo>
                  <a:pt x="f38" y="f37"/>
                  <a:pt x="f39" y="f40"/>
                  <a:pt x="f8" y="f35"/>
                </a:cubicBezTo>
                <a:cubicBezTo>
                  <a:pt x="f8" y="f41"/>
                  <a:pt x="f42" y="f43"/>
                  <a:pt x="f14" y="f44"/>
                </a:cubicBezTo>
                <a:lnTo>
                  <a:pt x="f45" y="f46"/>
                </a:lnTo>
                <a:cubicBezTo>
                  <a:pt x="f17" y="f47"/>
                  <a:pt x="f48" y="f49"/>
                  <a:pt x="f5" y="f49"/>
                </a:cubicBezTo>
                <a:cubicBezTo>
                  <a:pt x="f50" y="f49"/>
                  <a:pt x="f51" y="f52"/>
                  <a:pt x="f53" y="f46"/>
                </a:cubicBezTo>
                <a:lnTo>
                  <a:pt x="f54" y="f44"/>
                </a:lnTo>
                <a:cubicBezTo>
                  <a:pt x="f55" y="f43"/>
                  <a:pt x="f56" y="f41"/>
                  <a:pt x="f56" y="f35"/>
                </a:cubicBezTo>
                <a:cubicBezTo>
                  <a:pt x="f56" y="f36"/>
                  <a:pt x="f47" y="f37"/>
                  <a:pt x="f57" y="f37"/>
                </a:cubicBezTo>
                <a:cubicBezTo>
                  <a:pt x="f58" y="f37"/>
                  <a:pt x="f59" y="f40"/>
                  <a:pt x="f60" y="f35"/>
                </a:cubicBezTo>
                <a:cubicBezTo>
                  <a:pt x="f60" y="f34"/>
                  <a:pt x="f61" y="f33"/>
                  <a:pt x="f57" y="f31"/>
                </a:cubicBezTo>
                <a:cubicBezTo>
                  <a:pt x="f62" y="f31"/>
                  <a:pt x="f63" y="f64"/>
                  <a:pt x="f65" y="f27"/>
                </a:cubicBezTo>
                <a:lnTo>
                  <a:pt x="f66" y="f25"/>
                </a:lnTo>
                <a:cubicBezTo>
                  <a:pt x="f25" y="f23"/>
                  <a:pt x="f67" y="f21"/>
                  <a:pt x="f67" y="f20"/>
                </a:cubicBezTo>
                <a:cubicBezTo>
                  <a:pt x="f67" y="f19"/>
                  <a:pt x="f68" y="f69"/>
                  <a:pt x="f70" y="f17"/>
                </a:cubicBezTo>
                <a:lnTo>
                  <a:pt x="f70" y="f16"/>
                </a:lnTo>
                <a:cubicBezTo>
                  <a:pt x="f68" y="f71"/>
                  <a:pt x="f67" y="f12"/>
                  <a:pt x="f67" y="f11"/>
                </a:cubicBezTo>
                <a:cubicBezTo>
                  <a:pt x="f67" y="f32"/>
                  <a:pt x="f72" y="f73"/>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0" name="Google Shape;5955;p86">
            <a:extLst>
              <a:ext uri="{FF2B5EF4-FFF2-40B4-BE49-F238E27FC236}">
                <a16:creationId xmlns:a16="http://schemas.microsoft.com/office/drawing/2014/main" id="{E1501001-313C-5F07-0343-C32C431C50A6}"/>
              </a:ext>
            </a:extLst>
          </p:cNvPr>
          <p:cNvSpPr/>
          <p:nvPr/>
        </p:nvSpPr>
        <p:spPr>
          <a:xfrm>
            <a:off x="4879375" y="2649492"/>
            <a:ext cx="459001" cy="390768"/>
          </a:xfrm>
          <a:custGeom>
            <a:avLst/>
            <a:gdLst>
              <a:gd name="f0" fmla="val w"/>
              <a:gd name="f1" fmla="val h"/>
              <a:gd name="f2" fmla="val 0"/>
              <a:gd name="f3" fmla="val 12666"/>
              <a:gd name="f4" fmla="val 10713"/>
              <a:gd name="f5" fmla="val 1765"/>
              <a:gd name="f6" fmla="val 3309"/>
              <a:gd name="f7" fmla="val 7058"/>
              <a:gd name="f8" fmla="val 7278"/>
              <a:gd name="f9" fmla="val 1954"/>
              <a:gd name="f10" fmla="val 7436"/>
              <a:gd name="f11" fmla="val 2206"/>
              <a:gd name="f12" fmla="val 2615"/>
              <a:gd name="f13" fmla="val 9925"/>
              <a:gd name="f14" fmla="val 788"/>
              <a:gd name="f15" fmla="val 5073"/>
              <a:gd name="f16" fmla="val 5262"/>
              <a:gd name="f17" fmla="val 5514"/>
              <a:gd name="f18" fmla="val 5892"/>
              <a:gd name="f19" fmla="val 3403"/>
              <a:gd name="f20" fmla="val 3813"/>
              <a:gd name="f21" fmla="val 4033"/>
              <a:gd name="f22" fmla="val 4254"/>
              <a:gd name="f23" fmla="val 7247"/>
              <a:gd name="f24" fmla="val 8412"/>
              <a:gd name="f25" fmla="val 8601"/>
              <a:gd name="f26" fmla="val 8853"/>
              <a:gd name="f27" fmla="val 9294"/>
              <a:gd name="f28" fmla="val 6711"/>
              <a:gd name="f29" fmla="val 7152"/>
              <a:gd name="f30" fmla="val 7404"/>
              <a:gd name="f31" fmla="val 7593"/>
              <a:gd name="f32" fmla="val 11815"/>
              <a:gd name="f33" fmla="val 9988"/>
              <a:gd name="f34" fmla="val 10429"/>
              <a:gd name="f35" fmla="val 10649"/>
              <a:gd name="f36" fmla="val 10870"/>
              <a:gd name="f37" fmla="val 379"/>
              <a:gd name="f38" fmla="val 1"/>
              <a:gd name="f39" fmla="val 158"/>
              <a:gd name="f40" fmla="val 190"/>
              <a:gd name="f41" fmla="val 10334"/>
              <a:gd name="f42" fmla="val 10555"/>
              <a:gd name="f43" fmla="val 10712"/>
              <a:gd name="f44" fmla="val 12224"/>
              <a:gd name="f45" fmla="val 12476"/>
              <a:gd name="f46" fmla="val 12665"/>
              <a:gd name="f47" fmla="val 10523"/>
              <a:gd name="f48" fmla="val 12634"/>
              <a:gd name="f49" fmla="val 12445"/>
              <a:gd name="f50" fmla="*/ f0 1 12666"/>
              <a:gd name="f51" fmla="*/ f1 1 10713"/>
              <a:gd name="f52" fmla="val f2"/>
              <a:gd name="f53" fmla="val f3"/>
              <a:gd name="f54" fmla="val f4"/>
              <a:gd name="f55" fmla="+- f54 0 f52"/>
              <a:gd name="f56" fmla="+- f53 0 f52"/>
              <a:gd name="f57" fmla="*/ f56 1 12666"/>
              <a:gd name="f58" fmla="*/ f55 1 10713"/>
              <a:gd name="f59" fmla="*/ f52 1 f57"/>
              <a:gd name="f60" fmla="*/ f53 1 f57"/>
              <a:gd name="f61" fmla="*/ f52 1 f58"/>
              <a:gd name="f62" fmla="*/ f54 1 f58"/>
              <a:gd name="f63" fmla="*/ f59 f50 1"/>
              <a:gd name="f64" fmla="*/ f60 f50 1"/>
              <a:gd name="f65" fmla="*/ f62 f51 1"/>
              <a:gd name="f66" fmla="*/ f61 f51 1"/>
            </a:gdLst>
            <a:ahLst/>
            <a:cxnLst>
              <a:cxn ang="3cd4">
                <a:pos x="hc" y="t"/>
              </a:cxn>
              <a:cxn ang="0">
                <a:pos x="r" y="vc"/>
              </a:cxn>
              <a:cxn ang="cd4">
                <a:pos x="hc" y="b"/>
              </a:cxn>
              <a:cxn ang="cd2">
                <a:pos x="l" y="vc"/>
              </a:cxn>
            </a:cxnLst>
            <a:rect l="f63" t="f66" r="f64" b="f65"/>
            <a:pathLst>
              <a:path w="12666" h="10713">
                <a:moveTo>
                  <a:pt x="f5" y="f6"/>
                </a:moveTo>
                <a:lnTo>
                  <a:pt x="f5" y="f7"/>
                </a:lnTo>
                <a:cubicBezTo>
                  <a:pt x="f5" y="f8"/>
                  <a:pt x="f9" y="f10"/>
                  <a:pt x="f11" y="f10"/>
                </a:cubicBezTo>
                <a:lnTo>
                  <a:pt x="f12" y="f10"/>
                </a:lnTo>
                <a:lnTo>
                  <a:pt x="f12" y="f13"/>
                </a:lnTo>
                <a:lnTo>
                  <a:pt x="f14" y="f13"/>
                </a:lnTo>
                <a:lnTo>
                  <a:pt x="f14" y="f6"/>
                </a:lnTo>
                <a:close/>
                <a:moveTo>
                  <a:pt x="f15" y="f6"/>
                </a:moveTo>
                <a:lnTo>
                  <a:pt x="f15" y="f7"/>
                </a:lnTo>
                <a:cubicBezTo>
                  <a:pt x="f15" y="f8"/>
                  <a:pt x="f16" y="f10"/>
                  <a:pt x="f17" y="f10"/>
                </a:cubicBezTo>
                <a:lnTo>
                  <a:pt x="f18" y="f10"/>
                </a:lnTo>
                <a:lnTo>
                  <a:pt x="f18" y="f13"/>
                </a:lnTo>
                <a:lnTo>
                  <a:pt x="f19" y="f13"/>
                </a:lnTo>
                <a:lnTo>
                  <a:pt x="f19" y="f10"/>
                </a:lnTo>
                <a:lnTo>
                  <a:pt x="f20" y="f10"/>
                </a:lnTo>
                <a:cubicBezTo>
                  <a:pt x="f21" y="f10"/>
                  <a:pt x="f22" y="f23"/>
                  <a:pt x="f22" y="f7"/>
                </a:cubicBezTo>
                <a:lnTo>
                  <a:pt x="f22" y="f6"/>
                </a:lnTo>
                <a:close/>
                <a:moveTo>
                  <a:pt x="f24" y="f6"/>
                </a:moveTo>
                <a:lnTo>
                  <a:pt x="f24" y="f7"/>
                </a:lnTo>
                <a:cubicBezTo>
                  <a:pt x="f24" y="f8"/>
                  <a:pt x="f25" y="f10"/>
                  <a:pt x="f26" y="f10"/>
                </a:cubicBezTo>
                <a:lnTo>
                  <a:pt x="f27" y="f10"/>
                </a:lnTo>
                <a:lnTo>
                  <a:pt x="f27" y="f13"/>
                </a:lnTo>
                <a:lnTo>
                  <a:pt x="f28" y="f13"/>
                </a:lnTo>
                <a:lnTo>
                  <a:pt x="f28" y="f10"/>
                </a:lnTo>
                <a:lnTo>
                  <a:pt x="f29" y="f10"/>
                </a:lnTo>
                <a:cubicBezTo>
                  <a:pt x="f30" y="f10"/>
                  <a:pt x="f31" y="f23"/>
                  <a:pt x="f31" y="f7"/>
                </a:cubicBezTo>
                <a:lnTo>
                  <a:pt x="f31" y="f6"/>
                </a:lnTo>
                <a:close/>
                <a:moveTo>
                  <a:pt x="f32" y="f6"/>
                </a:moveTo>
                <a:lnTo>
                  <a:pt x="f32" y="f13"/>
                </a:lnTo>
                <a:lnTo>
                  <a:pt x="f33" y="f13"/>
                </a:lnTo>
                <a:lnTo>
                  <a:pt x="f33" y="f10"/>
                </a:lnTo>
                <a:lnTo>
                  <a:pt x="f34" y="f10"/>
                </a:lnTo>
                <a:cubicBezTo>
                  <a:pt x="f35" y="f10"/>
                  <a:pt x="f36" y="f23"/>
                  <a:pt x="f36" y="f7"/>
                </a:cubicBezTo>
                <a:lnTo>
                  <a:pt x="f36" y="f6"/>
                </a:lnTo>
                <a:close/>
                <a:moveTo>
                  <a:pt x="f37" y="f38"/>
                </a:moveTo>
                <a:cubicBezTo>
                  <a:pt x="f39" y="f38"/>
                  <a:pt x="f38" y="f40"/>
                  <a:pt x="f38" y="f37"/>
                </a:cubicBezTo>
                <a:lnTo>
                  <a:pt x="f38" y="f41"/>
                </a:lnTo>
                <a:cubicBezTo>
                  <a:pt x="f38" y="f42"/>
                  <a:pt x="f40" y="f43"/>
                  <a:pt x="f37" y="f43"/>
                </a:cubicBezTo>
                <a:lnTo>
                  <a:pt x="f44" y="f43"/>
                </a:lnTo>
                <a:cubicBezTo>
                  <a:pt x="f45" y="f43"/>
                  <a:pt x="f46" y="f47"/>
                  <a:pt x="f46" y="f41"/>
                </a:cubicBezTo>
                <a:lnTo>
                  <a:pt x="f46" y="f37"/>
                </a:lnTo>
                <a:cubicBezTo>
                  <a:pt x="f48" y="f40"/>
                  <a:pt x="f49" y="f38"/>
                  <a:pt x="f44" y="f38"/>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nvGrpSpPr>
          <p:cNvPr id="131" name="Google Shape;5983;p86">
            <a:extLst>
              <a:ext uri="{FF2B5EF4-FFF2-40B4-BE49-F238E27FC236}">
                <a16:creationId xmlns:a16="http://schemas.microsoft.com/office/drawing/2014/main" id="{0BFAEE07-A001-A54C-AD4C-C1819458D575}"/>
              </a:ext>
            </a:extLst>
          </p:cNvPr>
          <p:cNvGrpSpPr/>
          <p:nvPr/>
        </p:nvGrpSpPr>
        <p:grpSpPr>
          <a:xfrm>
            <a:off x="5526834" y="2589233"/>
            <a:ext cx="461287" cy="462009"/>
            <a:chOff x="5526834" y="2589233"/>
            <a:chExt cx="461287" cy="462009"/>
          </a:xfrm>
        </p:grpSpPr>
        <p:sp>
          <p:nvSpPr>
            <p:cNvPr id="132" name="Google Shape;5984;p86">
              <a:extLst>
                <a:ext uri="{FF2B5EF4-FFF2-40B4-BE49-F238E27FC236}">
                  <a16:creationId xmlns:a16="http://schemas.microsoft.com/office/drawing/2014/main" id="{DBAF3829-C126-FFE9-E421-BC93FBF7EE6C}"/>
                </a:ext>
              </a:extLst>
            </p:cNvPr>
            <p:cNvSpPr/>
            <p:nvPr/>
          </p:nvSpPr>
          <p:spPr>
            <a:xfrm>
              <a:off x="5526834" y="2589233"/>
              <a:ext cx="368804" cy="370048"/>
            </a:xfrm>
            <a:custGeom>
              <a:avLst/>
              <a:gdLst>
                <a:gd name="f0" fmla="val w"/>
                <a:gd name="f1" fmla="val h"/>
                <a:gd name="f2" fmla="val 0"/>
                <a:gd name="f3" fmla="val 10177"/>
                <a:gd name="f4" fmla="val 10145"/>
                <a:gd name="f5" fmla="val 5104"/>
                <a:gd name="f6" fmla="val 3813"/>
                <a:gd name="f7" fmla="val 5797"/>
                <a:gd name="f8" fmla="val 6364"/>
                <a:gd name="f9" fmla="val 4348"/>
                <a:gd name="f10" fmla="val 5073"/>
                <a:gd name="f11" fmla="val 5766"/>
                <a:gd name="f12" fmla="val 6333"/>
                <a:gd name="f13" fmla="val 4379"/>
                <a:gd name="f14" fmla="val 3844"/>
                <a:gd name="f15" fmla="val 4411"/>
                <a:gd name="f16" fmla="val 2300"/>
                <a:gd name="f17" fmla="val 2269"/>
                <a:gd name="f18" fmla="val 63"/>
                <a:gd name="f19" fmla="val 7908"/>
                <a:gd name="f20" fmla="val 7877"/>
                <a:gd name="f21" fmla="val 10176"/>
                <a:gd name="f22" fmla="*/ f0 1 10177"/>
                <a:gd name="f23" fmla="*/ f1 1 10145"/>
                <a:gd name="f24" fmla="val f2"/>
                <a:gd name="f25" fmla="val f3"/>
                <a:gd name="f26" fmla="val f4"/>
                <a:gd name="f27" fmla="+- f26 0 f24"/>
                <a:gd name="f28" fmla="+- f25 0 f24"/>
                <a:gd name="f29" fmla="*/ f28 1 10177"/>
                <a:gd name="f30" fmla="*/ f27 1 10145"/>
                <a:gd name="f31" fmla="*/ f24 1 f29"/>
                <a:gd name="f32" fmla="*/ f25 1 f29"/>
                <a:gd name="f33" fmla="*/ f24 1 f30"/>
                <a:gd name="f34" fmla="*/ f26 1 f30"/>
                <a:gd name="f35" fmla="*/ f31 f22 1"/>
                <a:gd name="f36" fmla="*/ f32 f22 1"/>
                <a:gd name="f37" fmla="*/ f34 f23 1"/>
                <a:gd name="f38" fmla="*/ f33 f23 1"/>
              </a:gdLst>
              <a:ahLst/>
              <a:cxnLst>
                <a:cxn ang="3cd4">
                  <a:pos x="hc" y="t"/>
                </a:cxn>
                <a:cxn ang="0">
                  <a:pos x="r" y="vc"/>
                </a:cxn>
                <a:cxn ang="cd4">
                  <a:pos x="hc" y="b"/>
                </a:cxn>
                <a:cxn ang="cd2">
                  <a:pos x="l" y="vc"/>
                </a:cxn>
              </a:cxnLst>
              <a:rect l="f35" t="f38" r="f36" b="f37"/>
              <a:pathLst>
                <a:path w="10177" h="10145">
                  <a:moveTo>
                    <a:pt x="f5" y="f6"/>
                  </a:moveTo>
                  <a:cubicBezTo>
                    <a:pt x="f7" y="f6"/>
                    <a:pt x="f8" y="f9"/>
                    <a:pt x="f8" y="f10"/>
                  </a:cubicBezTo>
                  <a:cubicBezTo>
                    <a:pt x="f8" y="f11"/>
                    <a:pt x="f7" y="f12"/>
                    <a:pt x="f5" y="f12"/>
                  </a:cubicBezTo>
                  <a:cubicBezTo>
                    <a:pt x="f13" y="f12"/>
                    <a:pt x="f14" y="f11"/>
                    <a:pt x="f14" y="f10"/>
                  </a:cubicBezTo>
                  <a:cubicBezTo>
                    <a:pt x="f14" y="f15"/>
                    <a:pt x="f15" y="f6"/>
                    <a:pt x="f5" y="f6"/>
                  </a:cubicBezTo>
                  <a:close/>
                  <a:moveTo>
                    <a:pt x="f5" y="f2"/>
                  </a:moveTo>
                  <a:cubicBezTo>
                    <a:pt x="f16" y="f2"/>
                    <a:pt x="f2" y="f17"/>
                    <a:pt x="f2" y="f10"/>
                  </a:cubicBezTo>
                  <a:cubicBezTo>
                    <a:pt x="f18" y="f19"/>
                    <a:pt x="f16" y="f4"/>
                    <a:pt x="f5" y="f4"/>
                  </a:cubicBezTo>
                  <a:cubicBezTo>
                    <a:pt x="f20" y="f4"/>
                    <a:pt x="f21" y="f20"/>
                    <a:pt x="f21" y="f10"/>
                  </a:cubicBezTo>
                  <a:cubicBezTo>
                    <a:pt x="f21" y="f17"/>
                    <a:pt x="f20"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3" name="Google Shape;5985;p86">
              <a:extLst>
                <a:ext uri="{FF2B5EF4-FFF2-40B4-BE49-F238E27FC236}">
                  <a16:creationId xmlns:a16="http://schemas.microsoft.com/office/drawing/2014/main" id="{4512143E-F806-4086-151B-2A75980FE903}"/>
                </a:ext>
              </a:extLst>
            </p:cNvPr>
            <p:cNvSpPr/>
            <p:nvPr/>
          </p:nvSpPr>
          <p:spPr>
            <a:xfrm>
              <a:off x="5588474" y="2775231"/>
              <a:ext cx="399647" cy="276011"/>
            </a:xfrm>
            <a:custGeom>
              <a:avLst/>
              <a:gdLst>
                <a:gd name="f0" fmla="val w"/>
                <a:gd name="f1" fmla="val h"/>
                <a:gd name="f2" fmla="val 0"/>
                <a:gd name="f3" fmla="val 11028"/>
                <a:gd name="f4" fmla="val 7566"/>
                <a:gd name="f5" fmla="val 9774"/>
                <a:gd name="f6" fmla="val 9040"/>
                <a:gd name="f7" fmla="val 8444"/>
                <a:gd name="f8" fmla="val 548"/>
                <a:gd name="f9" fmla="val 1265"/>
                <a:gd name="f10" fmla="val 1801"/>
                <a:gd name="f11" fmla="val 8790"/>
                <a:gd name="f12" fmla="val 2305"/>
                <a:gd name="f13" fmla="val 9295"/>
                <a:gd name="f14" fmla="val 2463"/>
                <a:gd name="f15" fmla="val 2967"/>
                <a:gd name="f16" fmla="val 4416"/>
                <a:gd name="f17" fmla="val 8192"/>
                <a:gd name="f18" fmla="val 5645"/>
                <a:gd name="f19" fmla="val 6774"/>
                <a:gd name="f20" fmla="val 5834"/>
                <a:gd name="f21" fmla="val 4825"/>
                <a:gd name="f22" fmla="val 5829"/>
                <a:gd name="f23" fmla="val 5487"/>
                <a:gd name="f24" fmla="val 4663"/>
                <a:gd name="f25" fmla="val 5865"/>
                <a:gd name="f26" fmla="val 3403"/>
                <a:gd name="f27" fmla="val 2143"/>
                <a:gd name="f28" fmla="val 977"/>
                <a:gd name="f29" fmla="val 1"/>
                <a:gd name="f30" fmla="val 6306"/>
                <a:gd name="f31" fmla="val 7031"/>
                <a:gd name="f32" fmla="val 568"/>
                <a:gd name="f33" fmla="val 1261"/>
                <a:gd name="f34" fmla="val 5388"/>
                <a:gd name="f35" fmla="val 5955"/>
                <a:gd name="f36" fmla="val 6459"/>
                <a:gd name="f37" fmla="val 7220"/>
                <a:gd name="f38" fmla="val 6617"/>
                <a:gd name="f39" fmla="val 6716"/>
                <a:gd name="f40" fmla="val 8601"/>
                <a:gd name="f41" fmla="val 6495"/>
                <a:gd name="f42" fmla="val 10082"/>
                <a:gd name="f43" fmla="val 4920"/>
                <a:gd name="f44" fmla="val 10114"/>
                <a:gd name="f45" fmla="val 2904"/>
                <a:gd name="f46" fmla="val 2400"/>
                <a:gd name="f47" fmla="val 10649"/>
                <a:gd name="f48" fmla="val 2211"/>
                <a:gd name="f49" fmla="val 11027"/>
                <a:gd name="f50" fmla="val 1706"/>
                <a:gd name="f51" fmla="val 10996"/>
                <a:gd name="f52" fmla="val 1108"/>
                <a:gd name="f53" fmla="val 10964"/>
                <a:gd name="f54" fmla="val 572"/>
                <a:gd name="f55" fmla="val 10492"/>
                <a:gd name="f56" fmla="val 100"/>
                <a:gd name="f57" fmla="val 9893"/>
                <a:gd name="f58" fmla="val 5"/>
                <a:gd name="f59" fmla="val 9853"/>
                <a:gd name="f60" fmla="val 2"/>
                <a:gd name="f61" fmla="val 9813"/>
                <a:gd name="f62" fmla="*/ f0 1 11028"/>
                <a:gd name="f63" fmla="*/ f1 1 7566"/>
                <a:gd name="f64" fmla="val f2"/>
                <a:gd name="f65" fmla="val f3"/>
                <a:gd name="f66" fmla="val f4"/>
                <a:gd name="f67" fmla="+- f66 0 f64"/>
                <a:gd name="f68" fmla="+- f65 0 f64"/>
                <a:gd name="f69" fmla="*/ f68 1 11028"/>
                <a:gd name="f70" fmla="*/ f67 1 7566"/>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11028" h="7566">
                  <a:moveTo>
                    <a:pt x="f5" y="f2"/>
                  </a:moveTo>
                  <a:cubicBezTo>
                    <a:pt x="f6" y="f2"/>
                    <a:pt x="f7" y="f8"/>
                    <a:pt x="f7" y="f9"/>
                  </a:cubicBezTo>
                  <a:cubicBezTo>
                    <a:pt x="f7" y="f10"/>
                    <a:pt x="f11" y="f12"/>
                    <a:pt x="f13" y="f14"/>
                  </a:cubicBezTo>
                  <a:lnTo>
                    <a:pt x="f13" y="f15"/>
                  </a:lnTo>
                  <a:cubicBezTo>
                    <a:pt x="f13" y="f16"/>
                    <a:pt x="f17" y="f18"/>
                    <a:pt x="f19" y="f20"/>
                  </a:cubicBezTo>
                  <a:lnTo>
                    <a:pt x="f19" y="f21"/>
                  </a:lnTo>
                  <a:cubicBezTo>
                    <a:pt x="f22" y="f23"/>
                    <a:pt x="f24" y="f25"/>
                    <a:pt x="f26" y="f25"/>
                  </a:cubicBezTo>
                  <a:cubicBezTo>
                    <a:pt x="f27" y="f25"/>
                    <a:pt x="f28" y="f23"/>
                    <a:pt x="f29" y="f21"/>
                  </a:cubicBezTo>
                  <a:lnTo>
                    <a:pt x="f29" y="f30"/>
                  </a:lnTo>
                  <a:cubicBezTo>
                    <a:pt x="f29" y="f31"/>
                    <a:pt x="f32" y="f4"/>
                    <a:pt x="f33" y="f4"/>
                  </a:cubicBezTo>
                  <a:lnTo>
                    <a:pt x="f34" y="f4"/>
                  </a:lnTo>
                  <a:cubicBezTo>
                    <a:pt x="f35" y="f4"/>
                    <a:pt x="f36" y="f37"/>
                    <a:pt x="f38" y="f39"/>
                  </a:cubicBezTo>
                  <a:cubicBezTo>
                    <a:pt x="f40" y="f41"/>
                    <a:pt x="f42" y="f43"/>
                    <a:pt x="f44" y="f45"/>
                  </a:cubicBezTo>
                  <a:lnTo>
                    <a:pt x="f44" y="f46"/>
                  </a:lnTo>
                  <a:cubicBezTo>
                    <a:pt x="f47" y="f48"/>
                    <a:pt x="f49" y="f50"/>
                    <a:pt x="f51" y="f52"/>
                  </a:cubicBezTo>
                  <a:cubicBezTo>
                    <a:pt x="f53" y="f54"/>
                    <a:pt x="f55" y="f56"/>
                    <a:pt x="f57" y="f58"/>
                  </a:cubicBezTo>
                  <a:cubicBezTo>
                    <a:pt x="f59" y="f60"/>
                    <a:pt x="f61"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34" name="Google Shape;5986;p86">
            <a:extLst>
              <a:ext uri="{FF2B5EF4-FFF2-40B4-BE49-F238E27FC236}">
                <a16:creationId xmlns:a16="http://schemas.microsoft.com/office/drawing/2014/main" id="{3E0C2328-AFB9-9A08-A432-8DC0CF361B24}"/>
              </a:ext>
            </a:extLst>
          </p:cNvPr>
          <p:cNvGrpSpPr/>
          <p:nvPr/>
        </p:nvGrpSpPr>
        <p:grpSpPr>
          <a:xfrm>
            <a:off x="7353851" y="2571603"/>
            <a:ext cx="465823" cy="464304"/>
            <a:chOff x="7353851" y="2571603"/>
            <a:chExt cx="465823" cy="464304"/>
          </a:xfrm>
        </p:grpSpPr>
        <p:sp>
          <p:nvSpPr>
            <p:cNvPr id="135" name="Google Shape;5987;p86">
              <a:extLst>
                <a:ext uri="{FF2B5EF4-FFF2-40B4-BE49-F238E27FC236}">
                  <a16:creationId xmlns:a16="http://schemas.microsoft.com/office/drawing/2014/main" id="{B0D50542-382D-5AB0-6AD8-1D31CBEB400D}"/>
                </a:ext>
              </a:extLst>
            </p:cNvPr>
            <p:cNvSpPr/>
            <p:nvPr/>
          </p:nvSpPr>
          <p:spPr>
            <a:xfrm>
              <a:off x="7635834" y="2856594"/>
              <a:ext cx="183840" cy="179313"/>
            </a:xfrm>
            <a:custGeom>
              <a:avLst/>
              <a:gdLst>
                <a:gd name="f0" fmla="val w"/>
                <a:gd name="f1" fmla="val h"/>
                <a:gd name="f2" fmla="val 0"/>
                <a:gd name="f3" fmla="val 5073"/>
                <a:gd name="f4" fmla="val 4916"/>
                <a:gd name="f5" fmla="val 2238"/>
                <a:gd name="f6" fmla="val 1"/>
                <a:gd name="f7" fmla="val 1986"/>
                <a:gd name="f8" fmla="val 442"/>
                <a:gd name="f9" fmla="val 1671"/>
                <a:gd name="f10" fmla="val 820"/>
                <a:gd name="f11" fmla="val 1324"/>
                <a:gd name="f12" fmla="val 1229"/>
                <a:gd name="f13" fmla="val 946"/>
                <a:gd name="f14" fmla="val 473"/>
                <a:gd name="f15" fmla="val 2206"/>
                <a:gd name="f16" fmla="val 4443"/>
                <a:gd name="f17" fmla="val 2521"/>
                <a:gd name="f18" fmla="val 4758"/>
                <a:gd name="f19" fmla="val 2923"/>
                <a:gd name="f20" fmla="val 3325"/>
                <a:gd name="f21" fmla="val 3726"/>
                <a:gd name="f22" fmla="val 4128"/>
                <a:gd name="f23" fmla="val 3813"/>
                <a:gd name="f24" fmla="val 2836"/>
                <a:gd name="f25" fmla="*/ f0 1 5073"/>
                <a:gd name="f26" fmla="*/ f1 1 4916"/>
                <a:gd name="f27" fmla="val f2"/>
                <a:gd name="f28" fmla="val f3"/>
                <a:gd name="f29" fmla="val f4"/>
                <a:gd name="f30" fmla="+- f29 0 f27"/>
                <a:gd name="f31" fmla="+- f28 0 f27"/>
                <a:gd name="f32" fmla="*/ f31 1 5073"/>
                <a:gd name="f33" fmla="*/ f30 1 4916"/>
                <a:gd name="f34" fmla="*/ f27 1 f32"/>
                <a:gd name="f35" fmla="*/ f28 1 f32"/>
                <a:gd name="f36" fmla="*/ f27 1 f33"/>
                <a:gd name="f37" fmla="*/ f29 1 f33"/>
                <a:gd name="f38" fmla="*/ f34 f25 1"/>
                <a:gd name="f39" fmla="*/ f35 f25 1"/>
                <a:gd name="f40" fmla="*/ f37 f26 1"/>
                <a:gd name="f41" fmla="*/ f36 f26 1"/>
              </a:gdLst>
              <a:ahLst/>
              <a:cxnLst>
                <a:cxn ang="3cd4">
                  <a:pos x="hc" y="t"/>
                </a:cxn>
                <a:cxn ang="0">
                  <a:pos x="r" y="vc"/>
                </a:cxn>
                <a:cxn ang="cd4">
                  <a:pos x="hc" y="b"/>
                </a:cxn>
                <a:cxn ang="cd2">
                  <a:pos x="l" y="vc"/>
                </a:cxn>
              </a:cxnLst>
              <a:rect l="f38" t="f41" r="f39" b="f40"/>
              <a:pathLst>
                <a:path w="5073" h="4916">
                  <a:moveTo>
                    <a:pt x="f5" y="f6"/>
                  </a:moveTo>
                  <a:cubicBezTo>
                    <a:pt x="f7" y="f8"/>
                    <a:pt x="f9" y="f10"/>
                    <a:pt x="f11" y="f12"/>
                  </a:cubicBezTo>
                  <a:cubicBezTo>
                    <a:pt x="f13" y="f9"/>
                    <a:pt x="f14" y="f7"/>
                    <a:pt x="f6" y="f5"/>
                  </a:cubicBezTo>
                  <a:lnTo>
                    <a:pt x="f15" y="f16"/>
                  </a:lnTo>
                  <a:cubicBezTo>
                    <a:pt x="f17" y="f18"/>
                    <a:pt x="f19" y="f4"/>
                    <a:pt x="f20" y="f4"/>
                  </a:cubicBezTo>
                  <a:cubicBezTo>
                    <a:pt x="f21" y="f4"/>
                    <a:pt x="f22" y="f18"/>
                    <a:pt x="f16" y="f16"/>
                  </a:cubicBezTo>
                  <a:cubicBezTo>
                    <a:pt x="f3" y="f23"/>
                    <a:pt x="f3" y="f24"/>
                    <a:pt x="f16" y="f15"/>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6" name="Google Shape;5988;p86">
              <a:extLst>
                <a:ext uri="{FF2B5EF4-FFF2-40B4-BE49-F238E27FC236}">
                  <a16:creationId xmlns:a16="http://schemas.microsoft.com/office/drawing/2014/main" id="{2B965EDE-EE29-0121-EDBA-D763B1EE29F2}"/>
                </a:ext>
              </a:extLst>
            </p:cNvPr>
            <p:cNvSpPr/>
            <p:nvPr/>
          </p:nvSpPr>
          <p:spPr>
            <a:xfrm>
              <a:off x="7353851" y="2571603"/>
              <a:ext cx="359670" cy="363227"/>
            </a:xfrm>
            <a:custGeom>
              <a:avLst/>
              <a:gdLst>
                <a:gd name="f0" fmla="val w"/>
                <a:gd name="f1" fmla="val h"/>
                <a:gd name="f2" fmla="val 0"/>
                <a:gd name="f3" fmla="val 9925"/>
                <a:gd name="f4" fmla="val 9958"/>
                <a:gd name="f5" fmla="val 4978"/>
                <a:gd name="f6" fmla="val 1702"/>
                <a:gd name="f7" fmla="val 6774"/>
                <a:gd name="f8" fmla="val 8286"/>
                <a:gd name="f9" fmla="val 3214"/>
                <a:gd name="f10" fmla="val 5010"/>
                <a:gd name="f11" fmla="val 8254"/>
                <a:gd name="f12" fmla="val 5892"/>
                <a:gd name="f13" fmla="val 7939"/>
                <a:gd name="f14" fmla="val 6711"/>
                <a:gd name="f15" fmla="val 7341"/>
                <a:gd name="f16" fmla="val 7310"/>
                <a:gd name="f17" fmla="val 6742"/>
                <a:gd name="f18" fmla="val 7908"/>
                <a:gd name="f19" fmla="val 5923"/>
                <a:gd name="f20" fmla="val 8318"/>
                <a:gd name="f21" fmla="val 3151"/>
                <a:gd name="f22" fmla="val 1670"/>
                <a:gd name="f23" fmla="val 6837"/>
                <a:gd name="f24" fmla="val 1"/>
                <a:gd name="f25" fmla="val 2268"/>
                <a:gd name="f26" fmla="val 2269"/>
                <a:gd name="f27" fmla="val 7688"/>
                <a:gd name="f28" fmla="val 9956"/>
                <a:gd name="f29" fmla="val 5013"/>
                <a:gd name="f30" fmla="val 9957"/>
                <a:gd name="f31" fmla="val 5048"/>
                <a:gd name="f32" fmla="val 5083"/>
                <a:gd name="f33" fmla="val 6367"/>
                <a:gd name="f34" fmla="val 7586"/>
                <a:gd name="f35" fmla="val 9395"/>
                <a:gd name="f36" fmla="val 8506"/>
                <a:gd name="f37" fmla="val 8444"/>
                <a:gd name="f38" fmla="val 9420"/>
                <a:gd name="f39" fmla="val 7499"/>
                <a:gd name="f40" fmla="val 9924"/>
                <a:gd name="f41" fmla="val 6270"/>
                <a:gd name="f42" fmla="val 7687"/>
                <a:gd name="f43" fmla="*/ f0 1 9925"/>
                <a:gd name="f44" fmla="*/ f1 1 9958"/>
                <a:gd name="f45" fmla="val f2"/>
                <a:gd name="f46" fmla="val f3"/>
                <a:gd name="f47" fmla="val f4"/>
                <a:gd name="f48" fmla="+- f47 0 f45"/>
                <a:gd name="f49" fmla="+- f46 0 f45"/>
                <a:gd name="f50" fmla="*/ f49 1 9925"/>
                <a:gd name="f51" fmla="*/ f48 1 9958"/>
                <a:gd name="f52" fmla="*/ f45 1 f50"/>
                <a:gd name="f53" fmla="*/ f46 1 f50"/>
                <a:gd name="f54" fmla="*/ f45 1 f51"/>
                <a:gd name="f55" fmla="*/ f47 1 f51"/>
                <a:gd name="f56" fmla="*/ f52 f43 1"/>
                <a:gd name="f57" fmla="*/ f53 f43 1"/>
                <a:gd name="f58" fmla="*/ f55 f44 1"/>
                <a:gd name="f59" fmla="*/ f54 f44 1"/>
              </a:gdLst>
              <a:ahLst/>
              <a:cxnLst>
                <a:cxn ang="3cd4">
                  <a:pos x="hc" y="t"/>
                </a:cxn>
                <a:cxn ang="0">
                  <a:pos x="r" y="vc"/>
                </a:cxn>
                <a:cxn ang="cd4">
                  <a:pos x="hc" y="b"/>
                </a:cxn>
                <a:cxn ang="cd2">
                  <a:pos x="l" y="vc"/>
                </a:cxn>
              </a:cxnLst>
              <a:rect l="f56" t="f59" r="f57" b="f58"/>
              <a:pathLst>
                <a:path w="9925" h="9958">
                  <a:moveTo>
                    <a:pt x="f5" y="f6"/>
                  </a:moveTo>
                  <a:cubicBezTo>
                    <a:pt x="f7" y="f6"/>
                    <a:pt x="f8" y="f9"/>
                    <a:pt x="f8" y="f10"/>
                  </a:cubicBezTo>
                  <a:cubicBezTo>
                    <a:pt x="f11" y="f12"/>
                    <a:pt x="f13" y="f14"/>
                    <a:pt x="f15" y="f16"/>
                  </a:cubicBezTo>
                  <a:cubicBezTo>
                    <a:pt x="f17" y="f18"/>
                    <a:pt x="f19" y="f20"/>
                    <a:pt x="f5" y="f20"/>
                  </a:cubicBezTo>
                  <a:cubicBezTo>
                    <a:pt x="f21" y="f20"/>
                    <a:pt x="f22" y="f23"/>
                    <a:pt x="f22" y="f10"/>
                  </a:cubicBezTo>
                  <a:cubicBezTo>
                    <a:pt x="f22" y="f9"/>
                    <a:pt x="f21" y="f6"/>
                    <a:pt x="f5" y="f6"/>
                  </a:cubicBezTo>
                  <a:close/>
                  <a:moveTo>
                    <a:pt x="f5" y="f24"/>
                  </a:moveTo>
                  <a:cubicBezTo>
                    <a:pt x="f25" y="f24"/>
                    <a:pt x="f2" y="f26"/>
                    <a:pt x="f2" y="f5"/>
                  </a:cubicBezTo>
                  <a:cubicBezTo>
                    <a:pt x="f2" y="f27"/>
                    <a:pt x="f25" y="f28"/>
                    <a:pt x="f5" y="f28"/>
                  </a:cubicBezTo>
                  <a:cubicBezTo>
                    <a:pt x="f29" y="f30"/>
                    <a:pt x="f31" y="f30"/>
                    <a:pt x="f32" y="f30"/>
                  </a:cubicBezTo>
                  <a:cubicBezTo>
                    <a:pt x="f33" y="f30"/>
                    <a:pt x="f34" y="f35"/>
                    <a:pt x="f36" y="f37"/>
                  </a:cubicBezTo>
                  <a:cubicBezTo>
                    <a:pt x="f38" y="f39"/>
                    <a:pt x="f40" y="f41"/>
                    <a:pt x="f40" y="f5"/>
                  </a:cubicBezTo>
                  <a:cubicBezTo>
                    <a:pt x="f40" y="f26"/>
                    <a:pt x="f42" y="f24"/>
                    <a:pt x="f5" y="f24"/>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37" name="Google Shape;6005;p86">
            <a:extLst>
              <a:ext uri="{FF2B5EF4-FFF2-40B4-BE49-F238E27FC236}">
                <a16:creationId xmlns:a16="http://schemas.microsoft.com/office/drawing/2014/main" id="{1675E6CB-232A-0295-D235-4E47B1C21469}"/>
              </a:ext>
            </a:extLst>
          </p:cNvPr>
          <p:cNvGrpSpPr/>
          <p:nvPr/>
        </p:nvGrpSpPr>
        <p:grpSpPr>
          <a:xfrm>
            <a:off x="4901348" y="3495294"/>
            <a:ext cx="406286" cy="408900"/>
            <a:chOff x="4901348" y="3495294"/>
            <a:chExt cx="406286" cy="408900"/>
          </a:xfrm>
        </p:grpSpPr>
        <p:sp>
          <p:nvSpPr>
            <p:cNvPr id="138" name="Google Shape;6006;p86">
              <a:extLst>
                <a:ext uri="{FF2B5EF4-FFF2-40B4-BE49-F238E27FC236}">
                  <a16:creationId xmlns:a16="http://schemas.microsoft.com/office/drawing/2014/main" id="{9B7D69BB-2BC3-01CF-C2A8-2CAD96826921}"/>
                </a:ext>
              </a:extLst>
            </p:cNvPr>
            <p:cNvSpPr/>
            <p:nvPr/>
          </p:nvSpPr>
          <p:spPr>
            <a:xfrm>
              <a:off x="4901348" y="3495294"/>
              <a:ext cx="406286" cy="300069"/>
            </a:xfrm>
            <a:custGeom>
              <a:avLst/>
              <a:gdLst>
                <a:gd name="f0" fmla="val w"/>
                <a:gd name="f1" fmla="val h"/>
                <a:gd name="f2" fmla="val 0"/>
                <a:gd name="f3" fmla="val 12666"/>
                <a:gd name="f4" fmla="val 9294"/>
                <a:gd name="f5" fmla="val 11405"/>
                <a:gd name="f6" fmla="val 1701"/>
                <a:gd name="f7" fmla="val 11626"/>
                <a:gd name="f8" fmla="val 11846"/>
                <a:gd name="f9" fmla="val 1890"/>
                <a:gd name="f10" fmla="val 2142"/>
                <a:gd name="f11" fmla="val 3749"/>
                <a:gd name="f12" fmla="val 11090"/>
                <a:gd name="f13" fmla="val 4663"/>
                <a:gd name="f14" fmla="val 9956"/>
                <a:gd name="f15" fmla="val 4978"/>
                <a:gd name="f16" fmla="val 10051"/>
                <a:gd name="f17" fmla="val 4631"/>
                <a:gd name="f18" fmla="val 10145"/>
                <a:gd name="f19" fmla="val 4222"/>
                <a:gd name="f20" fmla="val 3844"/>
                <a:gd name="f21" fmla="val 2584"/>
                <a:gd name="f22" fmla="val 3812"/>
                <a:gd name="f23" fmla="val 2647"/>
                <a:gd name="f24" fmla="val 4600"/>
                <a:gd name="f25" fmla="val 2773"/>
                <a:gd name="f26" fmla="val 5009"/>
                <a:gd name="f27" fmla="val 1639"/>
                <a:gd name="f28" fmla="val 4694"/>
                <a:gd name="f29" fmla="val 851"/>
                <a:gd name="f30" fmla="val 3781"/>
                <a:gd name="f31" fmla="val 1040"/>
                <a:gd name="f32" fmla="val 1292"/>
                <a:gd name="f33" fmla="val 4065"/>
                <a:gd name="f34" fmla="val 3655"/>
                <a:gd name="f35" fmla="val 4317"/>
                <a:gd name="f36" fmla="val 4506"/>
                <a:gd name="f37" fmla="val 3875"/>
                <a:gd name="f38" fmla="val 4096"/>
                <a:gd name="f39" fmla="val 4821"/>
                <a:gd name="f40" fmla="val 5041"/>
                <a:gd name="f41" fmla="val 5262"/>
                <a:gd name="f42" fmla="val 5261"/>
                <a:gd name="f43" fmla="val 5451"/>
                <a:gd name="f44" fmla="val 5324"/>
                <a:gd name="f45" fmla="val 5577"/>
                <a:gd name="f46" fmla="val 5608"/>
                <a:gd name="f47" fmla="val 5482"/>
                <a:gd name="f48" fmla="val 5797"/>
                <a:gd name="f49" fmla="val 5431"/>
                <a:gd name="f50" fmla="val 5952"/>
                <a:gd name="f51" fmla="val 5229"/>
                <a:gd name="f52" fmla="val 6065"/>
                <a:gd name="f53" fmla="val 5054"/>
                <a:gd name="f54" fmla="val 5017"/>
                <a:gd name="f55" fmla="val 4980"/>
                <a:gd name="f56" fmla="val 6060"/>
                <a:gd name="f57" fmla="val 4947"/>
                <a:gd name="f58" fmla="val 6049"/>
                <a:gd name="f59" fmla="val 4128"/>
                <a:gd name="f60" fmla="val 5734"/>
                <a:gd name="f61" fmla="val 4946"/>
                <a:gd name="f62" fmla="val 2993"/>
                <a:gd name="f63" fmla="val 2741"/>
                <a:gd name="f64" fmla="val 2552"/>
                <a:gd name="f65" fmla="val 189"/>
                <a:gd name="f66" fmla="val 441"/>
                <a:gd name="f67" fmla="val 882"/>
                <a:gd name="f68" fmla="val 1261"/>
                <a:gd name="f69" fmla="val 536"/>
                <a:gd name="f70" fmla="val 1"/>
                <a:gd name="f71" fmla="val 1418"/>
                <a:gd name="f72" fmla="val 4568"/>
                <a:gd name="f73" fmla="val 1513"/>
                <a:gd name="f74" fmla="val 3183"/>
                <a:gd name="f75" fmla="val 5923"/>
                <a:gd name="f76" fmla="val 4159"/>
                <a:gd name="f77" fmla="val 7372"/>
                <a:gd name="f78" fmla="val 5073"/>
                <a:gd name="f79" fmla="val 7089"/>
                <a:gd name="f80" fmla="val 7687"/>
                <a:gd name="f81" fmla="val 8286"/>
                <a:gd name="f82" fmla="val 8884"/>
                <a:gd name="f83" fmla="val 4443"/>
                <a:gd name="f84" fmla="val 8192"/>
                <a:gd name="f85" fmla="val 7782"/>
                <a:gd name="f86" fmla="val 7562"/>
                <a:gd name="f87" fmla="val 8507"/>
                <a:gd name="f88" fmla="val 9484"/>
                <a:gd name="f89" fmla="val 11216"/>
                <a:gd name="f90" fmla="val 4537"/>
                <a:gd name="f91" fmla="val 12098"/>
                <a:gd name="f92" fmla="val 9704"/>
                <a:gd name="f93" fmla="*/ f0 1 12666"/>
                <a:gd name="f94" fmla="*/ f1 1 9294"/>
                <a:gd name="f95" fmla="val f2"/>
                <a:gd name="f96" fmla="val f3"/>
                <a:gd name="f97" fmla="val f4"/>
                <a:gd name="f98" fmla="+- f97 0 f95"/>
                <a:gd name="f99" fmla="+- f96 0 f95"/>
                <a:gd name="f100" fmla="*/ f99 1 12666"/>
                <a:gd name="f101" fmla="*/ f98 1 9294"/>
                <a:gd name="f102" fmla="*/ f95 1 f100"/>
                <a:gd name="f103" fmla="*/ f96 1 f100"/>
                <a:gd name="f104" fmla="*/ f95 1 f101"/>
                <a:gd name="f105" fmla="*/ f97 1 f101"/>
                <a:gd name="f106" fmla="*/ f102 f93 1"/>
                <a:gd name="f107" fmla="*/ f103 f93 1"/>
                <a:gd name="f108" fmla="*/ f105 f94 1"/>
                <a:gd name="f109" fmla="*/ f104 f94 1"/>
              </a:gdLst>
              <a:ahLst/>
              <a:cxnLst>
                <a:cxn ang="3cd4">
                  <a:pos x="hc" y="t"/>
                </a:cxn>
                <a:cxn ang="0">
                  <a:pos x="r" y="vc"/>
                </a:cxn>
                <a:cxn ang="cd4">
                  <a:pos x="hc" y="b"/>
                </a:cxn>
                <a:cxn ang="cd2">
                  <a:pos x="l" y="vc"/>
                </a:cxn>
              </a:cxnLst>
              <a:rect l="f106" t="f109" r="f107" b="f108"/>
              <a:pathLst>
                <a:path w="12666" h="9294">
                  <a:moveTo>
                    <a:pt x="f5" y="f6"/>
                  </a:moveTo>
                  <a:cubicBezTo>
                    <a:pt x="f7" y="f6"/>
                    <a:pt x="f8" y="f9"/>
                    <a:pt x="f8" y="f10"/>
                  </a:cubicBezTo>
                  <a:cubicBezTo>
                    <a:pt x="f8" y="f11"/>
                    <a:pt x="f12" y="f13"/>
                    <a:pt x="f14" y="f15"/>
                  </a:cubicBezTo>
                  <a:cubicBezTo>
                    <a:pt x="f16" y="f17"/>
                    <a:pt x="f18" y="f19"/>
                    <a:pt x="f18" y="f20"/>
                  </a:cubicBezTo>
                  <a:lnTo>
                    <a:pt x="f18" y="f6"/>
                  </a:lnTo>
                  <a:close/>
                  <a:moveTo>
                    <a:pt x="f21" y="f6"/>
                  </a:moveTo>
                  <a:lnTo>
                    <a:pt x="f21" y="f22"/>
                  </a:lnTo>
                  <a:cubicBezTo>
                    <a:pt x="f21" y="f19"/>
                    <a:pt x="f23" y="f24"/>
                    <a:pt x="f25" y="f26"/>
                  </a:cubicBezTo>
                  <a:cubicBezTo>
                    <a:pt x="f27" y="f28"/>
                    <a:pt x="f29" y="f30"/>
                    <a:pt x="f29" y="f10"/>
                  </a:cubicBezTo>
                  <a:cubicBezTo>
                    <a:pt x="f29" y="f9"/>
                    <a:pt x="f31" y="f6"/>
                    <a:pt x="f32" y="f6"/>
                  </a:cubicBezTo>
                  <a:close/>
                  <a:moveTo>
                    <a:pt x="f33" y="f34"/>
                  </a:moveTo>
                  <a:cubicBezTo>
                    <a:pt x="f35" y="f34"/>
                    <a:pt x="f36" y="f37"/>
                    <a:pt x="f36" y="f38"/>
                  </a:cubicBezTo>
                  <a:cubicBezTo>
                    <a:pt x="f36" y="f17"/>
                    <a:pt x="f39" y="f40"/>
                    <a:pt x="f41" y="f42"/>
                  </a:cubicBezTo>
                  <a:cubicBezTo>
                    <a:pt x="f43" y="f44"/>
                    <a:pt x="f45" y="f46"/>
                    <a:pt x="f47" y="f48"/>
                  </a:cubicBezTo>
                  <a:cubicBezTo>
                    <a:pt x="f49" y="f50"/>
                    <a:pt x="f51" y="f52"/>
                    <a:pt x="f53" y="f52"/>
                  </a:cubicBezTo>
                  <a:cubicBezTo>
                    <a:pt x="f54" y="f52"/>
                    <a:pt x="f55" y="f56"/>
                    <a:pt x="f57" y="f58"/>
                  </a:cubicBezTo>
                  <a:cubicBezTo>
                    <a:pt x="f59" y="f60"/>
                    <a:pt x="f34" y="f61"/>
                    <a:pt x="f34" y="f38"/>
                  </a:cubicBezTo>
                  <a:cubicBezTo>
                    <a:pt x="f34" y="f37"/>
                    <a:pt x="f20" y="f34"/>
                    <a:pt x="f33" y="f34"/>
                  </a:cubicBezTo>
                  <a:close/>
                  <a:moveTo>
                    <a:pt x="f62" y="f2"/>
                  </a:moveTo>
                  <a:cubicBezTo>
                    <a:pt x="f63" y="f2"/>
                    <a:pt x="f64" y="f65"/>
                    <a:pt x="f64" y="f66"/>
                  </a:cubicBezTo>
                  <a:lnTo>
                    <a:pt x="f64" y="f67"/>
                  </a:lnTo>
                  <a:lnTo>
                    <a:pt x="f68" y="f67"/>
                  </a:lnTo>
                  <a:cubicBezTo>
                    <a:pt x="f69" y="f67"/>
                    <a:pt x="f70" y="f71"/>
                    <a:pt x="f70" y="f10"/>
                  </a:cubicBezTo>
                  <a:cubicBezTo>
                    <a:pt x="f70" y="f72"/>
                    <a:pt x="f73" y="f48"/>
                    <a:pt x="f74" y="f75"/>
                  </a:cubicBezTo>
                  <a:cubicBezTo>
                    <a:pt x="f76" y="f77"/>
                    <a:pt x="f78" y="f79"/>
                    <a:pt x="f78" y="f80"/>
                  </a:cubicBezTo>
                  <a:cubicBezTo>
                    <a:pt x="f78" y="f81"/>
                    <a:pt x="f39" y="f82"/>
                    <a:pt x="f83" y="f4"/>
                  </a:cubicBezTo>
                  <a:lnTo>
                    <a:pt x="f84" y="f4"/>
                  </a:lnTo>
                  <a:cubicBezTo>
                    <a:pt x="f85" y="f82"/>
                    <a:pt x="f86" y="f81"/>
                    <a:pt x="f86" y="f80"/>
                  </a:cubicBezTo>
                  <a:cubicBezTo>
                    <a:pt x="f86" y="f79"/>
                    <a:pt x="f87" y="f77"/>
                    <a:pt x="f88" y="f75"/>
                  </a:cubicBezTo>
                  <a:cubicBezTo>
                    <a:pt x="f89" y="f48"/>
                    <a:pt x="f3" y="f90"/>
                    <a:pt x="f3" y="f10"/>
                  </a:cubicBezTo>
                  <a:cubicBezTo>
                    <a:pt x="f3" y="f71"/>
                    <a:pt x="f91" y="f67"/>
                    <a:pt x="f5" y="f67"/>
                  </a:cubicBezTo>
                  <a:lnTo>
                    <a:pt x="f18" y="f67"/>
                  </a:lnTo>
                  <a:lnTo>
                    <a:pt x="f18" y="f66"/>
                  </a:lnTo>
                  <a:cubicBezTo>
                    <a:pt x="f18" y="f65"/>
                    <a:pt x="f14" y="f2"/>
                    <a:pt x="f92"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39" name="Google Shape;6007;p86">
              <a:extLst>
                <a:ext uri="{FF2B5EF4-FFF2-40B4-BE49-F238E27FC236}">
                  <a16:creationId xmlns:a16="http://schemas.microsoft.com/office/drawing/2014/main" id="{8F59DFB7-F49E-667E-902F-424C78F942F9}"/>
                </a:ext>
              </a:extLst>
            </p:cNvPr>
            <p:cNvSpPr/>
            <p:nvPr/>
          </p:nvSpPr>
          <p:spPr>
            <a:xfrm>
              <a:off x="4979173" y="3822804"/>
              <a:ext cx="249658" cy="81390"/>
            </a:xfrm>
            <a:custGeom>
              <a:avLst/>
              <a:gdLst>
                <a:gd name="f0" fmla="val w"/>
                <a:gd name="f1" fmla="val h"/>
                <a:gd name="f2" fmla="val 0"/>
                <a:gd name="f3" fmla="val 7783"/>
                <a:gd name="f4" fmla="val 2521"/>
                <a:gd name="f5" fmla="val 757"/>
                <a:gd name="f6" fmla="val 1"/>
                <a:gd name="f7" fmla="val 63"/>
                <a:gd name="f8" fmla="val 1954"/>
                <a:gd name="f9" fmla="val 2237"/>
                <a:gd name="f10" fmla="val 158"/>
                <a:gd name="f11" fmla="val 473"/>
                <a:gd name="f12" fmla="val 7278"/>
                <a:gd name="f13" fmla="val 7593"/>
                <a:gd name="f14" fmla="val 7782"/>
                <a:gd name="f15" fmla="val 7688"/>
                <a:gd name="f16" fmla="val 6995"/>
                <a:gd name="f17" fmla="*/ f0 1 7783"/>
                <a:gd name="f18" fmla="*/ f1 1 2521"/>
                <a:gd name="f19" fmla="val f2"/>
                <a:gd name="f20" fmla="val f3"/>
                <a:gd name="f21" fmla="val f4"/>
                <a:gd name="f22" fmla="+- f21 0 f19"/>
                <a:gd name="f23" fmla="+- f20 0 f19"/>
                <a:gd name="f24" fmla="*/ f23 1 7783"/>
                <a:gd name="f25" fmla="*/ f22 1 2521"/>
                <a:gd name="f26" fmla="*/ f19 1 f24"/>
                <a:gd name="f27" fmla="*/ f20 1 f24"/>
                <a:gd name="f28" fmla="*/ f19 1 f25"/>
                <a:gd name="f29" fmla="*/ f21 1 f25"/>
                <a:gd name="f30" fmla="*/ f26 f17 1"/>
                <a:gd name="f31" fmla="*/ f27 f17 1"/>
                <a:gd name="f32" fmla="*/ f29 f18 1"/>
                <a:gd name="f33" fmla="*/ f28 f18 1"/>
              </a:gdLst>
              <a:ahLst/>
              <a:cxnLst>
                <a:cxn ang="3cd4">
                  <a:pos x="hc" y="t"/>
                </a:cxn>
                <a:cxn ang="0">
                  <a:pos x="r" y="vc"/>
                </a:cxn>
                <a:cxn ang="cd4">
                  <a:pos x="hc" y="b"/>
                </a:cxn>
                <a:cxn ang="cd2">
                  <a:pos x="l" y="vc"/>
                </a:cxn>
              </a:cxnLst>
              <a:rect l="f30" t="f33" r="f31" b="f32"/>
              <a:pathLst>
                <a:path w="7783" h="2521">
                  <a:moveTo>
                    <a:pt x="f5" y="f6"/>
                  </a:moveTo>
                  <a:lnTo>
                    <a:pt x="f7" y="f8"/>
                  </a:lnTo>
                  <a:cubicBezTo>
                    <a:pt x="f2" y="f9"/>
                    <a:pt x="f10" y="f4"/>
                    <a:pt x="f11" y="f4"/>
                  </a:cubicBezTo>
                  <a:lnTo>
                    <a:pt x="f12" y="f4"/>
                  </a:lnTo>
                  <a:cubicBezTo>
                    <a:pt x="f13" y="f4"/>
                    <a:pt x="f14" y="f9"/>
                    <a:pt x="f15" y="f8"/>
                  </a:cubicBezTo>
                  <a:lnTo>
                    <a:pt x="f16"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40" name="Google Shape;6020;p86">
            <a:extLst>
              <a:ext uri="{FF2B5EF4-FFF2-40B4-BE49-F238E27FC236}">
                <a16:creationId xmlns:a16="http://schemas.microsoft.com/office/drawing/2014/main" id="{2814367B-17F3-ECCB-FB90-63A35CC2A081}"/>
              </a:ext>
            </a:extLst>
          </p:cNvPr>
          <p:cNvGrpSpPr/>
          <p:nvPr/>
        </p:nvGrpSpPr>
        <p:grpSpPr>
          <a:xfrm>
            <a:off x="6148315" y="2583015"/>
            <a:ext cx="272920" cy="462000"/>
            <a:chOff x="6148315" y="2583015"/>
            <a:chExt cx="272920" cy="462000"/>
          </a:xfrm>
        </p:grpSpPr>
        <p:sp>
          <p:nvSpPr>
            <p:cNvPr id="141" name="Google Shape;6021;p86">
              <a:extLst>
                <a:ext uri="{FF2B5EF4-FFF2-40B4-BE49-F238E27FC236}">
                  <a16:creationId xmlns:a16="http://schemas.microsoft.com/office/drawing/2014/main" id="{06434D86-1DA0-EE75-2FAD-03E0E53D03CA}"/>
                </a:ext>
              </a:extLst>
            </p:cNvPr>
            <p:cNvSpPr/>
            <p:nvPr/>
          </p:nvSpPr>
          <p:spPr>
            <a:xfrm>
              <a:off x="6148315" y="2583015"/>
              <a:ext cx="272920" cy="321832"/>
            </a:xfrm>
            <a:custGeom>
              <a:avLst/>
              <a:gdLst>
                <a:gd name="f0" fmla="val w"/>
                <a:gd name="f1" fmla="val h"/>
                <a:gd name="f2" fmla="val 0"/>
                <a:gd name="f3" fmla="val 7531"/>
                <a:gd name="f4" fmla="val 8823"/>
                <a:gd name="f5" fmla="val 3372"/>
                <a:gd name="f6" fmla="val 1"/>
                <a:gd name="f7" fmla="val 95"/>
                <a:gd name="f8" fmla="val 5703"/>
                <a:gd name="f9" fmla="val 5829"/>
                <a:gd name="f10" fmla="val 5987"/>
                <a:gd name="f11" fmla="val 6113"/>
                <a:gd name="f12" fmla="val 1418"/>
                <a:gd name="f13" fmla="val 8822"/>
                <a:gd name="f14" fmla="val 6081"/>
                <a:gd name="f15" fmla="val 7467"/>
                <a:gd name="f16" fmla="val 7530"/>
                <a:gd name="f17" fmla="val 7499"/>
                <a:gd name="f18" fmla="val 4191"/>
                <a:gd name="f19" fmla="val 4727"/>
                <a:gd name="f20" fmla="val 4663"/>
                <a:gd name="f21" fmla="val 4884"/>
                <a:gd name="f22" fmla="val 5010"/>
                <a:gd name="f23" fmla="val 5357"/>
                <a:gd name="f24" fmla="val 5892"/>
                <a:gd name="f25" fmla="val 6585"/>
                <a:gd name="f26" fmla="val 4474"/>
                <a:gd name="f27" fmla="val 7121"/>
                <a:gd name="f28" fmla="val 3750"/>
                <a:gd name="f29" fmla="val 3088"/>
                <a:gd name="f30" fmla="val 2521"/>
                <a:gd name="f31" fmla="val 2899"/>
                <a:gd name="f32" fmla="val 4916"/>
                <a:gd name="f33" fmla="*/ f0 1 7531"/>
                <a:gd name="f34" fmla="*/ f1 1 8823"/>
                <a:gd name="f35" fmla="val f2"/>
                <a:gd name="f36" fmla="val f3"/>
                <a:gd name="f37" fmla="val f4"/>
                <a:gd name="f38" fmla="+- f37 0 f35"/>
                <a:gd name="f39" fmla="+- f36 0 f35"/>
                <a:gd name="f40" fmla="*/ f39 1 7531"/>
                <a:gd name="f41" fmla="*/ f38 1 8823"/>
                <a:gd name="f42" fmla="*/ f35 1 f40"/>
                <a:gd name="f43" fmla="*/ f36 1 f40"/>
                <a:gd name="f44" fmla="*/ f35 1 f41"/>
                <a:gd name="f45" fmla="*/ f37 1 f41"/>
                <a:gd name="f46" fmla="*/ f42 f33 1"/>
                <a:gd name="f47" fmla="*/ f43 f33 1"/>
                <a:gd name="f48" fmla="*/ f45 f34 1"/>
                <a:gd name="f49" fmla="*/ f44 f34 1"/>
              </a:gdLst>
              <a:ahLst/>
              <a:cxnLst>
                <a:cxn ang="3cd4">
                  <a:pos x="hc" y="t"/>
                </a:cxn>
                <a:cxn ang="0">
                  <a:pos x="r" y="vc"/>
                </a:cxn>
                <a:cxn ang="cd4">
                  <a:pos x="hc" y="b"/>
                </a:cxn>
                <a:cxn ang="cd2">
                  <a:pos x="l" y="vc"/>
                </a:cxn>
              </a:cxnLst>
              <a:rect l="f46" t="f49" r="f47" b="f48"/>
              <a:pathLst>
                <a:path w="7531" h="8823">
                  <a:moveTo>
                    <a:pt x="f5" y="f6"/>
                  </a:moveTo>
                  <a:lnTo>
                    <a:pt x="f7" y="f8"/>
                  </a:lnTo>
                  <a:cubicBezTo>
                    <a:pt x="f6" y="f9"/>
                    <a:pt x="f6" y="f10"/>
                    <a:pt x="f7" y="f11"/>
                  </a:cubicBezTo>
                  <a:lnTo>
                    <a:pt x="f12" y="f13"/>
                  </a:lnTo>
                  <a:lnTo>
                    <a:pt x="f14" y="f13"/>
                  </a:lnTo>
                  <a:lnTo>
                    <a:pt x="f15" y="f11"/>
                  </a:lnTo>
                  <a:cubicBezTo>
                    <a:pt x="f16" y="f10"/>
                    <a:pt x="f17" y="f9"/>
                    <a:pt x="f15" y="f8"/>
                  </a:cubicBezTo>
                  <a:lnTo>
                    <a:pt x="f18" y="f6"/>
                  </a:lnTo>
                  <a:lnTo>
                    <a:pt x="f18" y="f19"/>
                  </a:lnTo>
                  <a:cubicBezTo>
                    <a:pt x="f20" y="f21"/>
                    <a:pt x="f22" y="f23"/>
                    <a:pt x="f22" y="f24"/>
                  </a:cubicBezTo>
                  <a:cubicBezTo>
                    <a:pt x="f22" y="f25"/>
                    <a:pt x="f26" y="f27"/>
                    <a:pt x="f28" y="f27"/>
                  </a:cubicBezTo>
                  <a:cubicBezTo>
                    <a:pt x="f29" y="f27"/>
                    <a:pt x="f30" y="f25"/>
                    <a:pt x="f30" y="f24"/>
                  </a:cubicBezTo>
                  <a:cubicBezTo>
                    <a:pt x="f30" y="f23"/>
                    <a:pt x="f31" y="f32"/>
                    <a:pt x="f5" y="f19"/>
                  </a:cubicBezTo>
                  <a:lnTo>
                    <a:pt x="f5"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2" name="Google Shape;6022;p86">
              <a:extLst>
                <a:ext uri="{FF2B5EF4-FFF2-40B4-BE49-F238E27FC236}">
                  <a16:creationId xmlns:a16="http://schemas.microsoft.com/office/drawing/2014/main" id="{100BCAD3-621D-192B-D07F-2196E3D2F703}"/>
                </a:ext>
              </a:extLst>
            </p:cNvPr>
            <p:cNvSpPr/>
            <p:nvPr/>
          </p:nvSpPr>
          <p:spPr>
            <a:xfrm>
              <a:off x="6209955" y="2934675"/>
              <a:ext cx="151881" cy="110340"/>
            </a:xfrm>
            <a:custGeom>
              <a:avLst/>
              <a:gdLst>
                <a:gd name="f0" fmla="val w"/>
                <a:gd name="f1" fmla="val h"/>
                <a:gd name="f2" fmla="val 0"/>
                <a:gd name="f3" fmla="val 4191"/>
                <a:gd name="f4" fmla="val 3025"/>
                <a:gd name="f5" fmla="val 32"/>
                <a:gd name="f6" fmla="val 2615"/>
                <a:gd name="f7" fmla="val 1"/>
                <a:gd name="f8" fmla="val 2836"/>
                <a:gd name="f9" fmla="val 190"/>
                <a:gd name="f10" fmla="val 442"/>
                <a:gd name="f11" fmla="val 3750"/>
                <a:gd name="f12" fmla="val 3970"/>
                <a:gd name="f13" fmla="*/ f0 1 4191"/>
                <a:gd name="f14" fmla="*/ f1 1 3025"/>
                <a:gd name="f15" fmla="val f2"/>
                <a:gd name="f16" fmla="val f3"/>
                <a:gd name="f17" fmla="val f4"/>
                <a:gd name="f18" fmla="+- f17 0 f15"/>
                <a:gd name="f19" fmla="+- f16 0 f15"/>
                <a:gd name="f20" fmla="*/ f19 1 4191"/>
                <a:gd name="f21" fmla="*/ f18 1 3025"/>
                <a:gd name="f22" fmla="*/ f15 1 f20"/>
                <a:gd name="f23" fmla="*/ f16 1 f20"/>
                <a:gd name="f24" fmla="*/ f15 1 f21"/>
                <a:gd name="f25" fmla="*/ f17 1 f21"/>
                <a:gd name="f26" fmla="*/ f22 f13 1"/>
                <a:gd name="f27" fmla="*/ f23 f13 1"/>
                <a:gd name="f28" fmla="*/ f25 f14 1"/>
                <a:gd name="f29" fmla="*/ f24 f14 1"/>
              </a:gdLst>
              <a:ahLst/>
              <a:cxnLst>
                <a:cxn ang="3cd4">
                  <a:pos x="hc" y="t"/>
                </a:cxn>
                <a:cxn ang="0">
                  <a:pos x="r" y="vc"/>
                </a:cxn>
                <a:cxn ang="cd4">
                  <a:pos x="hc" y="b"/>
                </a:cxn>
                <a:cxn ang="cd2">
                  <a:pos x="l" y="vc"/>
                </a:cxn>
              </a:cxnLst>
              <a:rect l="f26" t="f29" r="f27" b="f28"/>
              <a:pathLst>
                <a:path w="4191" h="3025">
                  <a:moveTo>
                    <a:pt x="f5" y="f2"/>
                  </a:moveTo>
                  <a:lnTo>
                    <a:pt x="f5" y="f6"/>
                  </a:lnTo>
                  <a:cubicBezTo>
                    <a:pt x="f7" y="f8"/>
                    <a:pt x="f9" y="f4"/>
                    <a:pt x="f10" y="f4"/>
                  </a:cubicBezTo>
                  <a:lnTo>
                    <a:pt x="f11" y="f4"/>
                  </a:lnTo>
                  <a:cubicBezTo>
                    <a:pt x="f12" y="f4"/>
                    <a:pt x="f3" y="f8"/>
                    <a:pt x="f3" y="f6"/>
                  </a:cubicBezTo>
                  <a:lnTo>
                    <a:pt x="f3"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43" name="Google Shape;6038;p86">
            <a:extLst>
              <a:ext uri="{FF2B5EF4-FFF2-40B4-BE49-F238E27FC236}">
                <a16:creationId xmlns:a16="http://schemas.microsoft.com/office/drawing/2014/main" id="{18F5BC69-D178-8230-EA81-8315ACFA3716}"/>
              </a:ext>
            </a:extLst>
          </p:cNvPr>
          <p:cNvGrpSpPr/>
          <p:nvPr/>
        </p:nvGrpSpPr>
        <p:grpSpPr>
          <a:xfrm>
            <a:off x="3796058" y="2604494"/>
            <a:ext cx="454438" cy="462595"/>
            <a:chOff x="3796058" y="2604494"/>
            <a:chExt cx="454438" cy="462595"/>
          </a:xfrm>
        </p:grpSpPr>
        <p:sp>
          <p:nvSpPr>
            <p:cNvPr id="144" name="Google Shape;6039;p86">
              <a:extLst>
                <a:ext uri="{FF2B5EF4-FFF2-40B4-BE49-F238E27FC236}">
                  <a16:creationId xmlns:a16="http://schemas.microsoft.com/office/drawing/2014/main" id="{7A4CFC0A-DD93-8E0C-63F9-B386B74E5F21}"/>
                </a:ext>
              </a:extLst>
            </p:cNvPr>
            <p:cNvSpPr/>
            <p:nvPr/>
          </p:nvSpPr>
          <p:spPr>
            <a:xfrm>
              <a:off x="3796058" y="2604494"/>
              <a:ext cx="138184" cy="224658"/>
            </a:xfrm>
            <a:custGeom>
              <a:avLst/>
              <a:gdLst>
                <a:gd name="f0" fmla="val w"/>
                <a:gd name="f1" fmla="val h"/>
                <a:gd name="f2" fmla="val 0"/>
                <a:gd name="f3" fmla="val 3812"/>
                <a:gd name="f4" fmla="val 6159"/>
                <a:gd name="f5" fmla="val 1698"/>
                <a:gd name="f6" fmla="val 1"/>
                <a:gd name="f7" fmla="val 1520"/>
                <a:gd name="f8" fmla="val 1373"/>
                <a:gd name="f9" fmla="val 138"/>
                <a:gd name="f10" fmla="val 1293"/>
                <a:gd name="f11" fmla="val 299"/>
                <a:gd name="f12" fmla="val 5119"/>
                <a:gd name="f13" fmla="val 5308"/>
                <a:gd name="f14" fmla="val 127"/>
                <a:gd name="f15" fmla="val 5528"/>
                <a:gd name="f16" fmla="val 316"/>
                <a:gd name="f17" fmla="val 5623"/>
                <a:gd name="f18" fmla="val 2332"/>
                <a:gd name="f19" fmla="val 6158"/>
                <a:gd name="f20" fmla="val 3277"/>
                <a:gd name="f21" fmla="val 2630"/>
                <a:gd name="f22" fmla="val 2868"/>
                <a:gd name="f23" fmla="val 4111"/>
                <a:gd name="f24" fmla="val 3813"/>
                <a:gd name="f25" fmla="val 582"/>
                <a:gd name="f26" fmla="val 1797"/>
                <a:gd name="f27" fmla="val 15"/>
                <a:gd name="f28" fmla="val 1763"/>
                <a:gd name="f29" fmla="val 5"/>
                <a:gd name="f30" fmla="val 1730"/>
                <a:gd name="f31" fmla="*/ f0 1 3812"/>
                <a:gd name="f32" fmla="*/ f1 1 6159"/>
                <a:gd name="f33" fmla="val f2"/>
                <a:gd name="f34" fmla="val f3"/>
                <a:gd name="f35" fmla="val f4"/>
                <a:gd name="f36" fmla="+- f35 0 f33"/>
                <a:gd name="f37" fmla="+- f34 0 f33"/>
                <a:gd name="f38" fmla="*/ f37 1 3812"/>
                <a:gd name="f39" fmla="*/ f36 1 6159"/>
                <a:gd name="f40" fmla="*/ f33 1 f38"/>
                <a:gd name="f41" fmla="*/ f34 1 f38"/>
                <a:gd name="f42" fmla="*/ f33 1 f39"/>
                <a:gd name="f43" fmla="*/ f35 1 f39"/>
                <a:gd name="f44" fmla="*/ f40 f31 1"/>
                <a:gd name="f45" fmla="*/ f41 f31 1"/>
                <a:gd name="f46" fmla="*/ f43 f32 1"/>
                <a:gd name="f47" fmla="*/ f42 f32 1"/>
              </a:gdLst>
              <a:ahLst/>
              <a:cxnLst>
                <a:cxn ang="3cd4">
                  <a:pos x="hc" y="t"/>
                </a:cxn>
                <a:cxn ang="0">
                  <a:pos x="r" y="vc"/>
                </a:cxn>
                <a:cxn ang="cd4">
                  <a:pos x="hc" y="b"/>
                </a:cxn>
                <a:cxn ang="cd2">
                  <a:pos x="l" y="vc"/>
                </a:cxn>
              </a:cxnLst>
              <a:rect l="f44" t="f47" r="f45" b="f46"/>
              <a:pathLst>
                <a:path w="3812" h="6159">
                  <a:moveTo>
                    <a:pt x="f5" y="f6"/>
                  </a:moveTo>
                  <a:cubicBezTo>
                    <a:pt x="f7" y="f6"/>
                    <a:pt x="f8" y="f9"/>
                    <a:pt x="f10" y="f11"/>
                  </a:cubicBezTo>
                  <a:lnTo>
                    <a:pt x="f6" y="f12"/>
                  </a:lnTo>
                  <a:cubicBezTo>
                    <a:pt x="f6" y="f13"/>
                    <a:pt x="f14" y="f15"/>
                    <a:pt x="f16" y="f17"/>
                  </a:cubicBezTo>
                  <a:lnTo>
                    <a:pt x="f18" y="f19"/>
                  </a:lnTo>
                  <a:cubicBezTo>
                    <a:pt x="f20" y="f21"/>
                    <a:pt x="f22" y="f23"/>
                    <a:pt x="f24" y="f25"/>
                  </a:cubicBezTo>
                  <a:lnTo>
                    <a:pt x="f26" y="f27"/>
                  </a:lnTo>
                  <a:cubicBezTo>
                    <a:pt x="f28" y="f29"/>
                    <a:pt x="f30"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5" name="Google Shape;6040;p86">
              <a:extLst>
                <a:ext uri="{FF2B5EF4-FFF2-40B4-BE49-F238E27FC236}">
                  <a16:creationId xmlns:a16="http://schemas.microsoft.com/office/drawing/2014/main" id="{1C352513-5155-3F0A-EABC-3D8580064241}"/>
                </a:ext>
              </a:extLst>
            </p:cNvPr>
            <p:cNvSpPr/>
            <p:nvPr/>
          </p:nvSpPr>
          <p:spPr>
            <a:xfrm>
              <a:off x="3880567" y="2662495"/>
              <a:ext cx="313977" cy="404594"/>
            </a:xfrm>
            <a:custGeom>
              <a:avLst/>
              <a:gdLst>
                <a:gd name="f0" fmla="val w"/>
                <a:gd name="f1" fmla="val h"/>
                <a:gd name="f2" fmla="val 0"/>
                <a:gd name="f3" fmla="val 8664"/>
                <a:gd name="f4" fmla="val 11092"/>
                <a:gd name="f5" fmla="val 4348"/>
                <a:gd name="f6" fmla="val 3466"/>
                <a:gd name="f7" fmla="val 4820"/>
                <a:gd name="f8" fmla="val 5199"/>
                <a:gd name="f9" fmla="val 3844"/>
                <a:gd name="f10" fmla="val 4316"/>
                <a:gd name="f11" fmla="val 4789"/>
                <a:gd name="f12" fmla="val 5136"/>
                <a:gd name="f13" fmla="val 3907"/>
                <a:gd name="f14" fmla="val 3529"/>
                <a:gd name="f15" fmla="val 3875"/>
                <a:gd name="f16" fmla="val 5104"/>
                <a:gd name="f17" fmla="val 5766"/>
                <a:gd name="f18" fmla="val 6081"/>
                <a:gd name="f19" fmla="val 7624"/>
                <a:gd name="f20" fmla="val 2615"/>
                <a:gd name="f21" fmla="val 3560"/>
                <a:gd name="f22" fmla="val 3812"/>
                <a:gd name="f23" fmla="val 5892"/>
                <a:gd name="f24" fmla="val 4096"/>
                <a:gd name="f25" fmla="val 5955"/>
                <a:gd name="f26" fmla="val 4631"/>
                <a:gd name="f27" fmla="val 4883"/>
                <a:gd name="f28" fmla="val 2048"/>
                <a:gd name="f29" fmla="val 1386"/>
                <a:gd name="f30" fmla="val 2458"/>
                <a:gd name="f31" fmla="val 1638"/>
                <a:gd name="f32" fmla="val 1544"/>
                <a:gd name="f33" fmla="val 977"/>
                <a:gd name="f34" fmla="val 4001"/>
                <a:gd name="f35" fmla="val 2678"/>
                <a:gd name="f36" fmla="val 4474"/>
                <a:gd name="f37" fmla="val 4726"/>
                <a:gd name="f38" fmla="val 2741"/>
                <a:gd name="f39" fmla="val 5010"/>
                <a:gd name="f40" fmla="val 2899"/>
                <a:gd name="f41" fmla="val 32"/>
                <a:gd name="f42" fmla="val 10523"/>
                <a:gd name="f43" fmla="val 10680"/>
                <a:gd name="f44" fmla="val 63"/>
                <a:gd name="f45" fmla="val 10964"/>
                <a:gd name="f46" fmla="val 252"/>
                <a:gd name="f47" fmla="val 11027"/>
                <a:gd name="f48" fmla="val 328"/>
                <a:gd name="f49" fmla="val 11070"/>
                <a:gd name="f50" fmla="val 404"/>
                <a:gd name="f51" fmla="val 11091"/>
                <a:gd name="f52" fmla="val 475"/>
                <a:gd name="f53" fmla="val 613"/>
                <a:gd name="f54" fmla="val 737"/>
                <a:gd name="f55" fmla="val 11014"/>
                <a:gd name="f56" fmla="val 819"/>
                <a:gd name="f57" fmla="val 10869"/>
                <a:gd name="f58" fmla="val 2143"/>
                <a:gd name="f59" fmla="val 8475"/>
                <a:gd name="f60" fmla="val 6490"/>
                <a:gd name="f61" fmla="val 7845"/>
                <a:gd name="f62" fmla="val 7907"/>
                <a:gd name="f63" fmla="val 8037"/>
                <a:gd name="f64" fmla="val 8173"/>
                <a:gd name="f65" fmla="val 8243"/>
                <a:gd name="f66" fmla="val 8316"/>
                <a:gd name="f67" fmla="val 8381"/>
                <a:gd name="f68" fmla="val 8570"/>
                <a:gd name="f69" fmla="val 10932"/>
                <a:gd name="f70" fmla="val 8538"/>
                <a:gd name="f71" fmla="val 10491"/>
                <a:gd name="f72" fmla="val 5734"/>
                <a:gd name="f73" fmla="val 5262"/>
                <a:gd name="f74" fmla="val 6585"/>
                <a:gd name="f75" fmla="val 5482"/>
                <a:gd name="f76" fmla="val 7120"/>
                <a:gd name="f77" fmla="val 3434"/>
                <a:gd name="f78" fmla="val 6931"/>
                <a:gd name="f79" fmla="val 4222"/>
                <a:gd name="f80" fmla="val 1513"/>
                <a:gd name="f81" fmla="*/ f0 1 8664"/>
                <a:gd name="f82" fmla="*/ f1 1 11092"/>
                <a:gd name="f83" fmla="val f2"/>
                <a:gd name="f84" fmla="val f3"/>
                <a:gd name="f85" fmla="val f4"/>
                <a:gd name="f86" fmla="+- f85 0 f83"/>
                <a:gd name="f87" fmla="+- f84 0 f83"/>
                <a:gd name="f88" fmla="*/ f87 1 8664"/>
                <a:gd name="f89" fmla="*/ f86 1 11092"/>
                <a:gd name="f90" fmla="*/ f83 1 f88"/>
                <a:gd name="f91" fmla="*/ f84 1 f88"/>
                <a:gd name="f92" fmla="*/ f83 1 f89"/>
                <a:gd name="f93" fmla="*/ f85 1 f89"/>
                <a:gd name="f94" fmla="*/ f90 f81 1"/>
                <a:gd name="f95" fmla="*/ f91 f81 1"/>
                <a:gd name="f96" fmla="*/ f93 f82 1"/>
                <a:gd name="f97" fmla="*/ f92 f82 1"/>
              </a:gdLst>
              <a:ahLst/>
              <a:cxnLst>
                <a:cxn ang="3cd4">
                  <a:pos x="hc" y="t"/>
                </a:cxn>
                <a:cxn ang="0">
                  <a:pos x="r" y="vc"/>
                </a:cxn>
                <a:cxn ang="cd4">
                  <a:pos x="hc" y="b"/>
                </a:cxn>
                <a:cxn ang="cd2">
                  <a:pos x="l" y="vc"/>
                </a:cxn>
              </a:cxnLst>
              <a:rect l="f94" t="f97" r="f95" b="f96"/>
              <a:pathLst>
                <a:path w="8664" h="11092">
                  <a:moveTo>
                    <a:pt x="f5" y="f6"/>
                  </a:moveTo>
                  <a:cubicBezTo>
                    <a:pt x="f7" y="f6"/>
                    <a:pt x="f8" y="f9"/>
                    <a:pt x="f8" y="f10"/>
                  </a:cubicBezTo>
                  <a:cubicBezTo>
                    <a:pt x="f8" y="f11"/>
                    <a:pt x="f7" y="f12"/>
                    <a:pt x="f5" y="f12"/>
                  </a:cubicBezTo>
                  <a:cubicBezTo>
                    <a:pt x="f13" y="f12"/>
                    <a:pt x="f14" y="f11"/>
                    <a:pt x="f14" y="f10"/>
                  </a:cubicBezTo>
                  <a:cubicBezTo>
                    <a:pt x="f14" y="f15"/>
                    <a:pt x="f15" y="f6"/>
                    <a:pt x="f5" y="f6"/>
                  </a:cubicBezTo>
                  <a:close/>
                  <a:moveTo>
                    <a:pt x="f16" y="f17"/>
                  </a:moveTo>
                  <a:lnTo>
                    <a:pt x="f18" y="f19"/>
                  </a:lnTo>
                  <a:lnTo>
                    <a:pt x="f20" y="f19"/>
                  </a:lnTo>
                  <a:lnTo>
                    <a:pt x="f21" y="f17"/>
                  </a:lnTo>
                  <a:cubicBezTo>
                    <a:pt x="f22" y="f23"/>
                    <a:pt x="f24" y="f25"/>
                    <a:pt x="f5" y="f25"/>
                  </a:cubicBezTo>
                  <a:cubicBezTo>
                    <a:pt x="f26" y="f25"/>
                    <a:pt x="f27" y="f23"/>
                    <a:pt x="f16" y="f17"/>
                  </a:cubicBezTo>
                  <a:close/>
                  <a:moveTo>
                    <a:pt x="f28" y="f2"/>
                  </a:moveTo>
                  <a:cubicBezTo>
                    <a:pt x="f29" y="f30"/>
                    <a:pt x="f31" y="f32"/>
                    <a:pt x="f33" y="f34"/>
                  </a:cubicBezTo>
                  <a:lnTo>
                    <a:pt x="f35" y="f36"/>
                  </a:lnTo>
                  <a:cubicBezTo>
                    <a:pt x="f35" y="f37"/>
                    <a:pt x="f38" y="f39"/>
                    <a:pt x="f40" y="f8"/>
                  </a:cubicBezTo>
                  <a:lnTo>
                    <a:pt x="f41" y="f42"/>
                  </a:lnTo>
                  <a:cubicBezTo>
                    <a:pt x="f2" y="f43"/>
                    <a:pt x="f44" y="f45"/>
                    <a:pt x="f46" y="f47"/>
                  </a:cubicBezTo>
                  <a:cubicBezTo>
                    <a:pt x="f48" y="f49"/>
                    <a:pt x="f50" y="f51"/>
                    <a:pt x="f52" y="f51"/>
                  </a:cubicBezTo>
                  <a:cubicBezTo>
                    <a:pt x="f53" y="f51"/>
                    <a:pt x="f54" y="f55"/>
                    <a:pt x="f56" y="f57"/>
                  </a:cubicBezTo>
                  <a:lnTo>
                    <a:pt x="f58" y="f59"/>
                  </a:lnTo>
                  <a:lnTo>
                    <a:pt x="f60" y="f59"/>
                  </a:lnTo>
                  <a:lnTo>
                    <a:pt x="f61" y="f57"/>
                  </a:lnTo>
                  <a:cubicBezTo>
                    <a:pt x="f62" y="f55"/>
                    <a:pt x="f63" y="f51"/>
                    <a:pt x="f64" y="f51"/>
                  </a:cubicBezTo>
                  <a:cubicBezTo>
                    <a:pt x="f65" y="f51"/>
                    <a:pt x="f66" y="f49"/>
                    <a:pt x="f67" y="f47"/>
                  </a:cubicBezTo>
                  <a:cubicBezTo>
                    <a:pt x="f68" y="f69"/>
                    <a:pt x="f3" y="f43"/>
                    <a:pt x="f70" y="f71"/>
                  </a:cubicBezTo>
                  <a:lnTo>
                    <a:pt x="f72" y="f73"/>
                  </a:lnTo>
                  <a:lnTo>
                    <a:pt x="f74" y="f75"/>
                  </a:lnTo>
                  <a:cubicBezTo>
                    <a:pt x="f76" y="f77"/>
                    <a:pt x="f78" y="f79"/>
                    <a:pt x="f19" y="f80"/>
                  </a:cubicBezTo>
                  <a:lnTo>
                    <a:pt x="f28"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6" name="Google Shape;6041;p86">
              <a:extLst>
                <a:ext uri="{FF2B5EF4-FFF2-40B4-BE49-F238E27FC236}">
                  <a16:creationId xmlns:a16="http://schemas.microsoft.com/office/drawing/2014/main" id="{4E772297-8688-65D6-1E46-804053665026}"/>
                </a:ext>
              </a:extLst>
            </p:cNvPr>
            <p:cNvSpPr/>
            <p:nvPr/>
          </p:nvSpPr>
          <p:spPr>
            <a:xfrm>
              <a:off x="4156853" y="2753285"/>
              <a:ext cx="93643" cy="104470"/>
            </a:xfrm>
            <a:custGeom>
              <a:avLst/>
              <a:gdLst>
                <a:gd name="f0" fmla="val w"/>
                <a:gd name="f1" fmla="val h"/>
                <a:gd name="f2" fmla="val 0"/>
                <a:gd name="f3" fmla="val 2584"/>
                <a:gd name="f4" fmla="val 2864"/>
                <a:gd name="f5" fmla="val 630"/>
                <a:gd name="f6" fmla="val 252"/>
                <a:gd name="f7" fmla="val 1449"/>
                <a:gd name="f8" fmla="val 410"/>
                <a:gd name="f9" fmla="val 945"/>
                <a:gd name="f10" fmla="val 2395"/>
                <a:gd name="f11" fmla="val 1607"/>
                <a:gd name="f12" fmla="val 2836"/>
                <a:gd name="f13" fmla="val 1658"/>
                <a:gd name="f14" fmla="val 2855"/>
                <a:gd name="f15" fmla="val 1707"/>
                <a:gd name="f16" fmla="val 1753"/>
                <a:gd name="f17" fmla="val 1932"/>
                <a:gd name="f18" fmla="val 2067"/>
                <a:gd name="f19" fmla="val 2728"/>
                <a:gd name="f20" fmla="val 2143"/>
                <a:gd name="f21" fmla="val 2552"/>
                <a:gd name="f22" fmla="val 725"/>
                <a:gd name="f23" fmla="val 2458"/>
                <a:gd name="f24" fmla="val 473"/>
                <a:gd name="f25" fmla="val 2237"/>
                <a:gd name="f26" fmla="val 441"/>
                <a:gd name="f27" fmla="*/ f0 1 2584"/>
                <a:gd name="f28" fmla="*/ f1 1 2864"/>
                <a:gd name="f29" fmla="val f2"/>
                <a:gd name="f30" fmla="val f3"/>
                <a:gd name="f31" fmla="val f4"/>
                <a:gd name="f32" fmla="+- f31 0 f29"/>
                <a:gd name="f33" fmla="+- f30 0 f29"/>
                <a:gd name="f34" fmla="*/ f33 1 2584"/>
                <a:gd name="f35" fmla="*/ f32 1 2864"/>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2584" h="2864">
                  <a:moveTo>
                    <a:pt x="f5" y="f2"/>
                  </a:moveTo>
                  <a:cubicBezTo>
                    <a:pt x="f6" y="f7"/>
                    <a:pt x="f8" y="f9"/>
                    <a:pt x="f2" y="f10"/>
                  </a:cubicBezTo>
                  <a:lnTo>
                    <a:pt x="f11" y="f12"/>
                  </a:lnTo>
                  <a:cubicBezTo>
                    <a:pt x="f13" y="f14"/>
                    <a:pt x="f15" y="f4"/>
                    <a:pt x="f16" y="f4"/>
                  </a:cubicBezTo>
                  <a:cubicBezTo>
                    <a:pt x="f17" y="f4"/>
                    <a:pt x="f18" y="f19"/>
                    <a:pt x="f20" y="f21"/>
                  </a:cubicBezTo>
                  <a:lnTo>
                    <a:pt x="f3" y="f9"/>
                  </a:lnTo>
                  <a:cubicBezTo>
                    <a:pt x="f21" y="f22"/>
                    <a:pt x="f23" y="f24"/>
                    <a:pt x="f25" y="f26"/>
                  </a:cubicBezTo>
                  <a:lnTo>
                    <a:pt x="f5" y="f2"/>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47" name="Google Shape;6048;p86">
            <a:extLst>
              <a:ext uri="{FF2B5EF4-FFF2-40B4-BE49-F238E27FC236}">
                <a16:creationId xmlns:a16="http://schemas.microsoft.com/office/drawing/2014/main" id="{F38F5647-DD63-65AD-AF63-C4FB1CFA54B8}"/>
              </a:ext>
            </a:extLst>
          </p:cNvPr>
          <p:cNvGrpSpPr/>
          <p:nvPr/>
        </p:nvGrpSpPr>
        <p:grpSpPr>
          <a:xfrm>
            <a:off x="6705286" y="2576276"/>
            <a:ext cx="456723" cy="464304"/>
            <a:chOff x="6705286" y="2576276"/>
            <a:chExt cx="456723" cy="464304"/>
          </a:xfrm>
        </p:grpSpPr>
        <p:sp>
          <p:nvSpPr>
            <p:cNvPr id="148" name="Google Shape;6049;p86">
              <a:extLst>
                <a:ext uri="{FF2B5EF4-FFF2-40B4-BE49-F238E27FC236}">
                  <a16:creationId xmlns:a16="http://schemas.microsoft.com/office/drawing/2014/main" id="{AC2010B1-0520-328C-47B3-07D26F1F3CE0}"/>
                </a:ext>
              </a:extLst>
            </p:cNvPr>
            <p:cNvSpPr/>
            <p:nvPr/>
          </p:nvSpPr>
          <p:spPr>
            <a:xfrm>
              <a:off x="6981608" y="2578580"/>
              <a:ext cx="180401" cy="271677"/>
            </a:xfrm>
            <a:custGeom>
              <a:avLst/>
              <a:gdLst>
                <a:gd name="f0" fmla="val w"/>
                <a:gd name="f1" fmla="val h"/>
                <a:gd name="f2" fmla="val 0"/>
                <a:gd name="f3" fmla="val 4978"/>
                <a:gd name="f4" fmla="val 7448"/>
                <a:gd name="f5" fmla="val 2489"/>
                <a:gd name="f6" fmla="val 820"/>
                <a:gd name="f7" fmla="val 3403"/>
                <a:gd name="f8" fmla="val 4127"/>
                <a:gd name="f9" fmla="val 1576"/>
                <a:gd name="f10" fmla="val 2490"/>
                <a:gd name="f11" fmla="val 3372"/>
                <a:gd name="f12" fmla="val 4128"/>
                <a:gd name="f13" fmla="val 1575"/>
                <a:gd name="f14" fmla="val 819"/>
                <a:gd name="f15" fmla="val 1"/>
                <a:gd name="f16" fmla="val 1103"/>
                <a:gd name="f17" fmla="val 1104"/>
                <a:gd name="f18" fmla="val 3214"/>
                <a:gd name="f19" fmla="val 315"/>
                <a:gd name="f20" fmla="val 3845"/>
                <a:gd name="f21" fmla="val 4317"/>
                <a:gd name="f22" fmla="val 7058"/>
                <a:gd name="f23" fmla="val 7287"/>
                <a:gd name="f24" fmla="val 1012"/>
                <a:gd name="f25" fmla="val 1225"/>
                <a:gd name="f26" fmla="val 1334"/>
                <a:gd name="f27" fmla="val 1448"/>
                <a:gd name="f28" fmla="val 7406"/>
                <a:gd name="f29" fmla="val 1544"/>
                <a:gd name="f30" fmla="val 7310"/>
                <a:gd name="f31" fmla="val 6365"/>
                <a:gd name="f32" fmla="val 3434"/>
                <a:gd name="f33" fmla="val 3530"/>
                <a:gd name="f34" fmla="val 3640"/>
                <a:gd name="f35" fmla="val 3744"/>
                <a:gd name="f36" fmla="val 3948"/>
                <a:gd name="f37" fmla="val 4663"/>
                <a:gd name="f38" fmla="val 3875"/>
                <a:gd name="f39" fmla="*/ f0 1 4978"/>
                <a:gd name="f40" fmla="*/ f1 1 7448"/>
                <a:gd name="f41" fmla="val f2"/>
                <a:gd name="f42" fmla="val f3"/>
                <a:gd name="f43" fmla="val f4"/>
                <a:gd name="f44" fmla="+- f43 0 f41"/>
                <a:gd name="f45" fmla="+- f42 0 f41"/>
                <a:gd name="f46" fmla="*/ f45 1 4978"/>
                <a:gd name="f47" fmla="*/ f44 1 7448"/>
                <a:gd name="f48" fmla="*/ f41 1 f46"/>
                <a:gd name="f49" fmla="*/ f42 1 f46"/>
                <a:gd name="f50" fmla="*/ f41 1 f47"/>
                <a:gd name="f51" fmla="*/ f43 1 f47"/>
                <a:gd name="f52" fmla="*/ f48 f39 1"/>
                <a:gd name="f53" fmla="*/ f49 f39 1"/>
                <a:gd name="f54" fmla="*/ f51 f40 1"/>
                <a:gd name="f55" fmla="*/ f50 f40 1"/>
              </a:gdLst>
              <a:ahLst/>
              <a:cxnLst>
                <a:cxn ang="3cd4">
                  <a:pos x="hc" y="t"/>
                </a:cxn>
                <a:cxn ang="0">
                  <a:pos x="r" y="vc"/>
                </a:cxn>
                <a:cxn ang="cd4">
                  <a:pos x="hc" y="b"/>
                </a:cxn>
                <a:cxn ang="cd2">
                  <a:pos x="l" y="vc"/>
                </a:cxn>
              </a:cxnLst>
              <a:rect l="f52" t="f55" r="f53" b="f54"/>
              <a:pathLst>
                <a:path w="4978" h="7448">
                  <a:moveTo>
                    <a:pt x="f5" y="f6"/>
                  </a:moveTo>
                  <a:cubicBezTo>
                    <a:pt x="f7" y="f6"/>
                    <a:pt x="f8" y="f9"/>
                    <a:pt x="f8" y="f10"/>
                  </a:cubicBezTo>
                  <a:cubicBezTo>
                    <a:pt x="f8" y="f11"/>
                    <a:pt x="f7" y="f12"/>
                    <a:pt x="f5" y="f12"/>
                  </a:cubicBezTo>
                  <a:cubicBezTo>
                    <a:pt x="f13" y="f12"/>
                    <a:pt x="f14" y="f11"/>
                    <a:pt x="f14" y="f10"/>
                  </a:cubicBezTo>
                  <a:cubicBezTo>
                    <a:pt x="f14" y="f9"/>
                    <a:pt x="f13" y="f6"/>
                    <a:pt x="f5" y="f6"/>
                  </a:cubicBezTo>
                  <a:close/>
                  <a:moveTo>
                    <a:pt x="f5" y="f15"/>
                  </a:moveTo>
                  <a:cubicBezTo>
                    <a:pt x="f16" y="f15"/>
                    <a:pt x="f2" y="f17"/>
                    <a:pt x="f2" y="f10"/>
                  </a:cubicBezTo>
                  <a:cubicBezTo>
                    <a:pt x="f2" y="f18"/>
                    <a:pt x="f19" y="f20"/>
                    <a:pt x="f14" y="f21"/>
                  </a:cubicBezTo>
                  <a:lnTo>
                    <a:pt x="f14" y="f22"/>
                  </a:lnTo>
                  <a:cubicBezTo>
                    <a:pt x="f14" y="f23"/>
                    <a:pt x="f24" y="f4"/>
                    <a:pt x="f25" y="f4"/>
                  </a:cubicBezTo>
                  <a:cubicBezTo>
                    <a:pt x="f26" y="f4"/>
                    <a:pt x="f27" y="f28"/>
                    <a:pt x="f29" y="f30"/>
                  </a:cubicBezTo>
                  <a:lnTo>
                    <a:pt x="f5" y="f31"/>
                  </a:lnTo>
                  <a:lnTo>
                    <a:pt x="f32" y="f30"/>
                  </a:lnTo>
                  <a:cubicBezTo>
                    <a:pt x="f33" y="f28"/>
                    <a:pt x="f34" y="f4"/>
                    <a:pt x="f35" y="f4"/>
                  </a:cubicBezTo>
                  <a:cubicBezTo>
                    <a:pt x="f36" y="f4"/>
                    <a:pt x="f8" y="f23"/>
                    <a:pt x="f8" y="f22"/>
                  </a:cubicBezTo>
                  <a:lnTo>
                    <a:pt x="f8" y="f21"/>
                  </a:lnTo>
                  <a:cubicBezTo>
                    <a:pt x="f37" y="f20"/>
                    <a:pt x="f3" y="f18"/>
                    <a:pt x="f3" y="f10"/>
                  </a:cubicBezTo>
                  <a:cubicBezTo>
                    <a:pt x="f3" y="f17"/>
                    <a:pt x="f38" y="f15"/>
                    <a:pt x="f5" y="f15"/>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49" name="Google Shape;6050;p86">
              <a:extLst>
                <a:ext uri="{FF2B5EF4-FFF2-40B4-BE49-F238E27FC236}">
                  <a16:creationId xmlns:a16="http://schemas.microsoft.com/office/drawing/2014/main" id="{FC912F16-BF68-4E5C-5D46-45F213B7BEB3}"/>
                </a:ext>
              </a:extLst>
            </p:cNvPr>
            <p:cNvSpPr/>
            <p:nvPr/>
          </p:nvSpPr>
          <p:spPr>
            <a:xfrm>
              <a:off x="6768087" y="2980797"/>
              <a:ext cx="391637" cy="59783"/>
            </a:xfrm>
            <a:custGeom>
              <a:avLst/>
              <a:gdLst>
                <a:gd name="f0" fmla="val w"/>
                <a:gd name="f1" fmla="val h"/>
                <a:gd name="f2" fmla="val 0"/>
                <a:gd name="f3" fmla="val 10807"/>
                <a:gd name="f4" fmla="val 1639"/>
                <a:gd name="f5" fmla="val 1450"/>
                <a:gd name="f6" fmla="val 1"/>
                <a:gd name="f7" fmla="val 1292"/>
                <a:gd name="f8" fmla="val 788"/>
                <a:gd name="f9" fmla="val 662"/>
                <a:gd name="f10" fmla="val 1387"/>
                <a:gd name="f11" fmla="val 8822"/>
                <a:gd name="f12" fmla="val 9799"/>
                <a:gd name="f13" fmla="val 10649"/>
                <a:gd name="f14" fmla="val 946"/>
                <a:gd name="f15" fmla="*/ f0 1 10807"/>
                <a:gd name="f16" fmla="*/ f1 1 1639"/>
                <a:gd name="f17" fmla="val f2"/>
                <a:gd name="f18" fmla="val f3"/>
                <a:gd name="f19" fmla="val f4"/>
                <a:gd name="f20" fmla="+- f19 0 f17"/>
                <a:gd name="f21" fmla="+- f18 0 f17"/>
                <a:gd name="f22" fmla="*/ f21 1 10807"/>
                <a:gd name="f23" fmla="*/ f20 1 1639"/>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10807" h="1639">
                  <a:moveTo>
                    <a:pt x="f5" y="f6"/>
                  </a:moveTo>
                  <a:cubicBezTo>
                    <a:pt x="f7" y="f8"/>
                    <a:pt x="f9" y="f10"/>
                    <a:pt x="f6" y="f4"/>
                  </a:cubicBezTo>
                  <a:lnTo>
                    <a:pt x="f11" y="f4"/>
                  </a:lnTo>
                  <a:cubicBezTo>
                    <a:pt x="f12" y="f4"/>
                    <a:pt x="f13" y="f14"/>
                    <a:pt x="f3"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0" name="Google Shape;6051;p86">
              <a:extLst>
                <a:ext uri="{FF2B5EF4-FFF2-40B4-BE49-F238E27FC236}">
                  <a16:creationId xmlns:a16="http://schemas.microsoft.com/office/drawing/2014/main" id="{7AAF081B-6D00-F100-6A19-BABB735907C7}"/>
                </a:ext>
              </a:extLst>
            </p:cNvPr>
            <p:cNvSpPr/>
            <p:nvPr/>
          </p:nvSpPr>
          <p:spPr>
            <a:xfrm>
              <a:off x="6705286" y="2576276"/>
              <a:ext cx="397361" cy="431404"/>
            </a:xfrm>
            <a:custGeom>
              <a:avLst/>
              <a:gdLst>
                <a:gd name="f0" fmla="val w"/>
                <a:gd name="f1" fmla="val h"/>
                <a:gd name="f2" fmla="val 0"/>
                <a:gd name="f3" fmla="val 10965"/>
                <a:gd name="f4" fmla="val 11827"/>
                <a:gd name="f5" fmla="val 379"/>
                <a:gd name="f6" fmla="val 1"/>
                <a:gd name="f7" fmla="val 158"/>
                <a:gd name="f8" fmla="val 221"/>
                <a:gd name="f9" fmla="val 411"/>
                <a:gd name="f10" fmla="val 10618"/>
                <a:gd name="f11" fmla="val 11280"/>
                <a:gd name="f12" fmla="val 537"/>
                <a:gd name="f13" fmla="val 11815"/>
                <a:gd name="f14" fmla="val 1198"/>
                <a:gd name="f15" fmla="val 1247"/>
                <a:gd name="f16" fmla="val 11823"/>
                <a:gd name="f17" fmla="val 1295"/>
                <a:gd name="f18" fmla="val 11826"/>
                <a:gd name="f19" fmla="val 1342"/>
                <a:gd name="f20" fmla="val 1912"/>
                <a:gd name="f21" fmla="val 2395"/>
                <a:gd name="f22" fmla="val 11318"/>
                <a:gd name="f23" fmla="val 10650"/>
                <a:gd name="f24" fmla="val 10398"/>
                <a:gd name="f25" fmla="val 2584"/>
                <a:gd name="f26" fmla="val 10272"/>
                <a:gd name="f27" fmla="val 2836"/>
                <a:gd name="f28" fmla="val 8255"/>
                <a:gd name="f29" fmla="val 10807"/>
                <a:gd name="f30" fmla="val 8161"/>
                <a:gd name="f31" fmla="val 8098"/>
                <a:gd name="f32" fmla="val 10492"/>
                <a:gd name="f33" fmla="val 7972"/>
                <a:gd name="f34" fmla="val 10146"/>
                <a:gd name="f35" fmla="val 7625"/>
                <a:gd name="f36" fmla="val 9799"/>
                <a:gd name="f37" fmla="val 9547"/>
                <a:gd name="f38" fmla="val 8224"/>
                <a:gd name="f39" fmla="val 9232"/>
                <a:gd name="f40" fmla="val 8318"/>
                <a:gd name="f41" fmla="val 8917"/>
                <a:gd name="f42" fmla="val 7720"/>
                <a:gd name="f43" fmla="val 7783"/>
                <a:gd name="f44" fmla="val 7058"/>
                <a:gd name="f45" fmla="val 4664"/>
                <a:gd name="f46" fmla="val 7184"/>
                <a:gd name="f47" fmla="val 4065"/>
                <a:gd name="f48" fmla="val 6869"/>
                <a:gd name="f49" fmla="val 3309"/>
                <a:gd name="f50" fmla="val 2490"/>
                <a:gd name="f51" fmla="val 1513"/>
                <a:gd name="f52" fmla="val 7310"/>
                <a:gd name="f53" fmla="val 600"/>
                <a:gd name="f54" fmla="val 8035"/>
                <a:gd name="f55" fmla="*/ f0 1 10965"/>
                <a:gd name="f56" fmla="*/ f1 1 11827"/>
                <a:gd name="f57" fmla="val f2"/>
                <a:gd name="f58" fmla="val f3"/>
                <a:gd name="f59" fmla="val f4"/>
                <a:gd name="f60" fmla="+- f59 0 f57"/>
                <a:gd name="f61" fmla="+- f58 0 f57"/>
                <a:gd name="f62" fmla="*/ f61 1 10965"/>
                <a:gd name="f63" fmla="*/ f60 1 11827"/>
                <a:gd name="f64" fmla="*/ f57 1 f62"/>
                <a:gd name="f65" fmla="*/ f58 1 f62"/>
                <a:gd name="f66" fmla="*/ f57 1 f63"/>
                <a:gd name="f67" fmla="*/ f59 1 f63"/>
                <a:gd name="f68" fmla="*/ f64 f55 1"/>
                <a:gd name="f69" fmla="*/ f65 f55 1"/>
                <a:gd name="f70" fmla="*/ f67 f56 1"/>
                <a:gd name="f71" fmla="*/ f66 f56 1"/>
              </a:gdLst>
              <a:ahLst/>
              <a:cxnLst>
                <a:cxn ang="3cd4">
                  <a:pos x="hc" y="t"/>
                </a:cxn>
                <a:cxn ang="0">
                  <a:pos x="r" y="vc"/>
                </a:cxn>
                <a:cxn ang="cd4">
                  <a:pos x="hc" y="b"/>
                </a:cxn>
                <a:cxn ang="cd2">
                  <a:pos x="l" y="vc"/>
                </a:cxn>
              </a:cxnLst>
              <a:rect l="f68" t="f71" r="f69" b="f70"/>
              <a:pathLst>
                <a:path w="10965" h="11827">
                  <a:moveTo>
                    <a:pt x="f5" y="f6"/>
                  </a:moveTo>
                  <a:cubicBezTo>
                    <a:pt x="f7" y="f6"/>
                    <a:pt x="f6" y="f8"/>
                    <a:pt x="f6" y="f9"/>
                  </a:cubicBezTo>
                  <a:lnTo>
                    <a:pt x="f6" y="f10"/>
                  </a:lnTo>
                  <a:cubicBezTo>
                    <a:pt x="f6" y="f11"/>
                    <a:pt x="f12" y="f13"/>
                    <a:pt x="f14" y="f13"/>
                  </a:cubicBezTo>
                  <a:cubicBezTo>
                    <a:pt x="f15" y="f16"/>
                    <a:pt x="f17" y="f18"/>
                    <a:pt x="f19" y="f18"/>
                  </a:cubicBezTo>
                  <a:cubicBezTo>
                    <a:pt x="f20" y="f18"/>
                    <a:pt x="f21" y="f22"/>
                    <a:pt x="f21" y="f23"/>
                  </a:cubicBezTo>
                  <a:cubicBezTo>
                    <a:pt x="f21" y="f24"/>
                    <a:pt x="f25" y="f26"/>
                    <a:pt x="f27" y="f26"/>
                  </a:cubicBezTo>
                  <a:lnTo>
                    <a:pt x="f3" y="f26"/>
                  </a:lnTo>
                  <a:lnTo>
                    <a:pt x="f3" y="f28"/>
                  </a:lnTo>
                  <a:cubicBezTo>
                    <a:pt x="f29" y="f30"/>
                    <a:pt x="f23" y="f31"/>
                    <a:pt x="f32" y="f33"/>
                  </a:cubicBezTo>
                  <a:lnTo>
                    <a:pt x="f34" y="f35"/>
                  </a:lnTo>
                  <a:lnTo>
                    <a:pt x="f36" y="f33"/>
                  </a:lnTo>
                  <a:cubicBezTo>
                    <a:pt x="f37" y="f38"/>
                    <a:pt x="f39" y="f40"/>
                    <a:pt x="f41" y="f40"/>
                  </a:cubicBezTo>
                  <a:cubicBezTo>
                    <a:pt x="f28" y="f40"/>
                    <a:pt x="f42" y="f43"/>
                    <a:pt x="f42" y="f44"/>
                  </a:cubicBezTo>
                  <a:lnTo>
                    <a:pt x="f42" y="f45"/>
                  </a:lnTo>
                  <a:cubicBezTo>
                    <a:pt x="f46" y="f47"/>
                    <a:pt x="f48" y="f49"/>
                    <a:pt x="f48" y="f50"/>
                  </a:cubicBezTo>
                  <a:cubicBezTo>
                    <a:pt x="f48" y="f51"/>
                    <a:pt x="f52" y="f53"/>
                    <a:pt x="f54"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51" name="Google Shape;5717;p85">
            <a:extLst>
              <a:ext uri="{FF2B5EF4-FFF2-40B4-BE49-F238E27FC236}">
                <a16:creationId xmlns:a16="http://schemas.microsoft.com/office/drawing/2014/main" id="{8C31CF9C-DCEC-A0FE-0E66-DC934D6B788C}"/>
              </a:ext>
            </a:extLst>
          </p:cNvPr>
          <p:cNvGrpSpPr/>
          <p:nvPr/>
        </p:nvGrpSpPr>
        <p:grpSpPr>
          <a:xfrm>
            <a:off x="5567836" y="3523548"/>
            <a:ext cx="492377" cy="387934"/>
            <a:chOff x="5567836" y="3523548"/>
            <a:chExt cx="492377" cy="387934"/>
          </a:xfrm>
        </p:grpSpPr>
        <p:sp>
          <p:nvSpPr>
            <p:cNvPr id="152" name="Google Shape;5718;p85">
              <a:extLst>
                <a:ext uri="{FF2B5EF4-FFF2-40B4-BE49-F238E27FC236}">
                  <a16:creationId xmlns:a16="http://schemas.microsoft.com/office/drawing/2014/main" id="{F1087D56-57BD-5863-28AF-AB2FADF1251B}"/>
                </a:ext>
              </a:extLst>
            </p:cNvPr>
            <p:cNvSpPr/>
            <p:nvPr/>
          </p:nvSpPr>
          <p:spPr>
            <a:xfrm>
              <a:off x="5691198" y="3523548"/>
              <a:ext cx="110230" cy="139976"/>
            </a:xfrm>
            <a:custGeom>
              <a:avLst/>
              <a:gdLst>
                <a:gd name="f0" fmla="val w"/>
                <a:gd name="f1" fmla="val h"/>
                <a:gd name="f2" fmla="val 0"/>
                <a:gd name="f3" fmla="val 4518"/>
                <a:gd name="f4" fmla="val 5737"/>
                <a:gd name="f5" fmla="val 2259"/>
                <a:gd name="f6" fmla="val 793"/>
                <a:gd name="f7" fmla="val 1"/>
                <a:gd name="f8" fmla="val 2469"/>
                <a:gd name="f9" fmla="val 3478"/>
                <a:gd name="f10" fmla="val 4725"/>
                <a:gd name="f11" fmla="val 1013"/>
                <a:gd name="f12" fmla="val 5733"/>
                <a:gd name="f13" fmla="val 5736"/>
                <a:gd name="f14" fmla="val 3506"/>
                <a:gd name="f15" fmla="val 3729"/>
                <a:gd name="f16" fmla="*/ f0 1 4518"/>
                <a:gd name="f17" fmla="*/ f1 1 5737"/>
                <a:gd name="f18" fmla="val f2"/>
                <a:gd name="f19" fmla="val f3"/>
                <a:gd name="f20" fmla="val f4"/>
                <a:gd name="f21" fmla="+- f20 0 f18"/>
                <a:gd name="f22" fmla="+- f19 0 f18"/>
                <a:gd name="f23" fmla="*/ f22 1 4518"/>
                <a:gd name="f24" fmla="*/ f21 1 5737"/>
                <a:gd name="f25" fmla="*/ f18 1 f23"/>
                <a:gd name="f26" fmla="*/ f19 1 f23"/>
                <a:gd name="f27" fmla="*/ f18 1 f24"/>
                <a:gd name="f28" fmla="*/ f20 1 f24"/>
                <a:gd name="f29" fmla="*/ f25 f16 1"/>
                <a:gd name="f30" fmla="*/ f26 f16 1"/>
                <a:gd name="f31" fmla="*/ f28 f17 1"/>
                <a:gd name="f32" fmla="*/ f27 f17 1"/>
              </a:gdLst>
              <a:ahLst/>
              <a:cxnLst>
                <a:cxn ang="3cd4">
                  <a:pos x="hc" y="t"/>
                </a:cxn>
                <a:cxn ang="0">
                  <a:pos x="r" y="vc"/>
                </a:cxn>
                <a:cxn ang="cd4">
                  <a:pos x="hc" y="b"/>
                </a:cxn>
                <a:cxn ang="cd2">
                  <a:pos x="l" y="vc"/>
                </a:cxn>
              </a:cxnLst>
              <a:rect l="f29" t="f32" r="f30" b="f31"/>
              <a:pathLst>
                <a:path w="4518" h="5737">
                  <a:moveTo>
                    <a:pt x="f5" y="f2"/>
                  </a:moveTo>
                  <a:cubicBezTo>
                    <a:pt x="f6" y="f2"/>
                    <a:pt x="f7" y="f8"/>
                    <a:pt x="f7" y="f9"/>
                  </a:cubicBezTo>
                  <a:cubicBezTo>
                    <a:pt x="f7" y="f10"/>
                    <a:pt x="f11" y="f12"/>
                    <a:pt x="f5" y="f13"/>
                  </a:cubicBezTo>
                  <a:cubicBezTo>
                    <a:pt x="f14" y="f12"/>
                    <a:pt x="f3" y="f10"/>
                    <a:pt x="f3" y="f9"/>
                  </a:cubicBezTo>
                  <a:cubicBezTo>
                    <a:pt x="f3" y="f8"/>
                    <a:pt x="f1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3" name="Google Shape;5719;p85">
              <a:extLst>
                <a:ext uri="{FF2B5EF4-FFF2-40B4-BE49-F238E27FC236}">
                  <a16:creationId xmlns:a16="http://schemas.microsoft.com/office/drawing/2014/main" id="{89ABC743-F1D5-9337-6FA4-CFFC66247028}"/>
                </a:ext>
              </a:extLst>
            </p:cNvPr>
            <p:cNvSpPr/>
            <p:nvPr/>
          </p:nvSpPr>
          <p:spPr>
            <a:xfrm>
              <a:off x="5567836" y="3639321"/>
              <a:ext cx="137196" cy="132898"/>
            </a:xfrm>
            <a:custGeom>
              <a:avLst/>
              <a:gdLst>
                <a:gd name="f0" fmla="val w"/>
                <a:gd name="f1" fmla="val h"/>
                <a:gd name="f2" fmla="val 0"/>
                <a:gd name="f3" fmla="val 5623"/>
                <a:gd name="f4" fmla="val 5447"/>
                <a:gd name="f5" fmla="val 1951"/>
                <a:gd name="f6" fmla="val 1711"/>
                <a:gd name="f7" fmla="val 1480"/>
                <a:gd name="f8" fmla="val 53"/>
                <a:gd name="f9" fmla="val 1269"/>
                <a:gd name="f10" fmla="val 175"/>
                <a:gd name="f11" fmla="val 1"/>
                <a:gd name="f12" fmla="val 907"/>
                <a:gd name="f13" fmla="val 582"/>
                <a:gd name="f14" fmla="val 3443"/>
                <a:gd name="f15" fmla="val 1088"/>
                <a:gd name="f16" fmla="val 4316"/>
                <a:gd name="f17" fmla="val 1506"/>
                <a:gd name="f18" fmla="val 5041"/>
                <a:gd name="f19" fmla="val 2265"/>
                <a:gd name="f20" fmla="val 3045"/>
                <a:gd name="f21" fmla="val 3428"/>
                <a:gd name="f22" fmla="val 3816"/>
                <a:gd name="f23" fmla="val 5349"/>
                <a:gd name="f24" fmla="val 4172"/>
                <a:gd name="f25" fmla="val 5144"/>
                <a:gd name="f26" fmla="val 5253"/>
                <a:gd name="f27" fmla="val 4521"/>
                <a:gd name="f28" fmla="val 3138"/>
                <a:gd name="f29" fmla="val 5000"/>
                <a:gd name="f30" fmla="val 2057"/>
                <a:gd name="f31" fmla="val 4578"/>
                <a:gd name="f32" fmla="val 1330"/>
                <a:gd name="f33" fmla="val 3149"/>
                <a:gd name="f34" fmla="*/ f0 1 5623"/>
                <a:gd name="f35" fmla="*/ f1 1 5447"/>
                <a:gd name="f36" fmla="val f2"/>
                <a:gd name="f37" fmla="val f3"/>
                <a:gd name="f38" fmla="val f4"/>
                <a:gd name="f39" fmla="+- f38 0 f36"/>
                <a:gd name="f40" fmla="+- f37 0 f36"/>
                <a:gd name="f41" fmla="*/ f40 1 5623"/>
                <a:gd name="f42" fmla="*/ f39 1 5447"/>
                <a:gd name="f43" fmla="*/ f36 1 f41"/>
                <a:gd name="f44" fmla="*/ f37 1 f41"/>
                <a:gd name="f45" fmla="*/ f36 1 f42"/>
                <a:gd name="f46" fmla="*/ f38 1 f42"/>
                <a:gd name="f47" fmla="*/ f43 f34 1"/>
                <a:gd name="f48" fmla="*/ f44 f34 1"/>
                <a:gd name="f49" fmla="*/ f46 f35 1"/>
                <a:gd name="f50" fmla="*/ f45 f35 1"/>
              </a:gdLst>
              <a:ahLst/>
              <a:cxnLst>
                <a:cxn ang="3cd4">
                  <a:pos x="hc" y="t"/>
                </a:cxn>
                <a:cxn ang="0">
                  <a:pos x="r" y="vc"/>
                </a:cxn>
                <a:cxn ang="cd4">
                  <a:pos x="hc" y="b"/>
                </a:cxn>
                <a:cxn ang="cd2">
                  <a:pos x="l" y="vc"/>
                </a:cxn>
              </a:cxnLst>
              <a:rect l="f47" t="f50" r="f48" b="f49"/>
              <a:pathLst>
                <a:path w="5623" h="5447">
                  <a:moveTo>
                    <a:pt x="f5" y="f2"/>
                  </a:moveTo>
                  <a:cubicBezTo>
                    <a:pt x="f6" y="f2"/>
                    <a:pt x="f7" y="f8"/>
                    <a:pt x="f9" y="f10"/>
                  </a:cubicBezTo>
                  <a:cubicBezTo>
                    <a:pt x="f11" y="f12"/>
                    <a:pt x="f13" y="f14"/>
                    <a:pt x="f15" y="f16"/>
                  </a:cubicBezTo>
                  <a:cubicBezTo>
                    <a:pt x="f17" y="f18"/>
                    <a:pt x="f19" y="f4"/>
                    <a:pt x="f20" y="f4"/>
                  </a:cubicBezTo>
                  <a:cubicBezTo>
                    <a:pt x="f21" y="f4"/>
                    <a:pt x="f22" y="f23"/>
                    <a:pt x="f24" y="f25"/>
                  </a:cubicBezTo>
                  <a:cubicBezTo>
                    <a:pt x="f26" y="f27"/>
                    <a:pt x="f3" y="f28"/>
                    <a:pt x="f29" y="f30"/>
                  </a:cubicBezTo>
                  <a:cubicBezTo>
                    <a:pt x="f31" y="f32"/>
                    <a:pt x="f33"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4" name="Google Shape;5720;p85">
              <a:extLst>
                <a:ext uri="{FF2B5EF4-FFF2-40B4-BE49-F238E27FC236}">
                  <a16:creationId xmlns:a16="http://schemas.microsoft.com/office/drawing/2014/main" id="{8EACC7C1-859B-3FE6-9734-089BF6E5B03F}"/>
                </a:ext>
              </a:extLst>
            </p:cNvPr>
            <p:cNvSpPr/>
            <p:nvPr/>
          </p:nvSpPr>
          <p:spPr>
            <a:xfrm>
              <a:off x="5828952" y="3523548"/>
              <a:ext cx="110230" cy="139976"/>
            </a:xfrm>
            <a:custGeom>
              <a:avLst/>
              <a:gdLst>
                <a:gd name="f0" fmla="val w"/>
                <a:gd name="f1" fmla="val h"/>
                <a:gd name="f2" fmla="val 0"/>
                <a:gd name="f3" fmla="val 4518"/>
                <a:gd name="f4" fmla="val 5737"/>
                <a:gd name="f5" fmla="val 2259"/>
                <a:gd name="f6" fmla="val 793"/>
                <a:gd name="f7" fmla="val 1"/>
                <a:gd name="f8" fmla="val 2469"/>
                <a:gd name="f9" fmla="val 3478"/>
                <a:gd name="f10" fmla="val 4725"/>
                <a:gd name="f11" fmla="val 1013"/>
                <a:gd name="f12" fmla="val 5736"/>
                <a:gd name="f13" fmla="val 3506"/>
                <a:gd name="f14" fmla="val 3729"/>
                <a:gd name="f15" fmla="*/ f0 1 4518"/>
                <a:gd name="f16" fmla="*/ f1 1 5737"/>
                <a:gd name="f17" fmla="val f2"/>
                <a:gd name="f18" fmla="val f3"/>
                <a:gd name="f19" fmla="val f4"/>
                <a:gd name="f20" fmla="+- f19 0 f17"/>
                <a:gd name="f21" fmla="+- f18 0 f17"/>
                <a:gd name="f22" fmla="*/ f21 1 4518"/>
                <a:gd name="f23" fmla="*/ f20 1 5737"/>
                <a:gd name="f24" fmla="*/ f17 1 f22"/>
                <a:gd name="f25" fmla="*/ f18 1 f22"/>
                <a:gd name="f26" fmla="*/ f17 1 f23"/>
                <a:gd name="f27" fmla="*/ f19 1 f23"/>
                <a:gd name="f28" fmla="*/ f24 f15 1"/>
                <a:gd name="f29" fmla="*/ f25 f15 1"/>
                <a:gd name="f30" fmla="*/ f27 f16 1"/>
                <a:gd name="f31" fmla="*/ f26 f16 1"/>
              </a:gdLst>
              <a:ahLst/>
              <a:cxnLst>
                <a:cxn ang="3cd4">
                  <a:pos x="hc" y="t"/>
                </a:cxn>
                <a:cxn ang="0">
                  <a:pos x="r" y="vc"/>
                </a:cxn>
                <a:cxn ang="cd4">
                  <a:pos x="hc" y="b"/>
                </a:cxn>
                <a:cxn ang="cd2">
                  <a:pos x="l" y="vc"/>
                </a:cxn>
              </a:cxnLst>
              <a:rect l="f28" t="f31" r="f29" b="f30"/>
              <a:pathLst>
                <a:path w="4518" h="5737">
                  <a:moveTo>
                    <a:pt x="f5" y="f2"/>
                  </a:moveTo>
                  <a:cubicBezTo>
                    <a:pt x="f6" y="f2"/>
                    <a:pt x="f7" y="f8"/>
                    <a:pt x="f7" y="f9"/>
                  </a:cubicBezTo>
                  <a:cubicBezTo>
                    <a:pt x="f7" y="f10"/>
                    <a:pt x="f11" y="f12"/>
                    <a:pt x="f5" y="f12"/>
                  </a:cubicBezTo>
                  <a:cubicBezTo>
                    <a:pt x="f13" y="f12"/>
                    <a:pt x="f3" y="f10"/>
                    <a:pt x="f3" y="f9"/>
                  </a:cubicBezTo>
                  <a:cubicBezTo>
                    <a:pt x="f3" y="f8"/>
                    <a:pt x="f14"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5" name="Google Shape;5721;p85">
              <a:extLst>
                <a:ext uri="{FF2B5EF4-FFF2-40B4-BE49-F238E27FC236}">
                  <a16:creationId xmlns:a16="http://schemas.microsoft.com/office/drawing/2014/main" id="{16BCA0EA-12A8-391F-1BCB-EF561E6F99AB}"/>
                </a:ext>
              </a:extLst>
            </p:cNvPr>
            <p:cNvSpPr/>
            <p:nvPr/>
          </p:nvSpPr>
          <p:spPr>
            <a:xfrm>
              <a:off x="5925138" y="3638827"/>
              <a:ext cx="135075" cy="132926"/>
            </a:xfrm>
            <a:custGeom>
              <a:avLst/>
              <a:gdLst>
                <a:gd name="f0" fmla="val w"/>
                <a:gd name="f1" fmla="val h"/>
                <a:gd name="f2" fmla="val 0"/>
                <a:gd name="f3" fmla="val 5536"/>
                <a:gd name="f4" fmla="val 5448"/>
                <a:gd name="f5" fmla="val 3670"/>
                <a:gd name="f6" fmla="val 1"/>
                <a:gd name="f7" fmla="val 2471"/>
                <a:gd name="f8" fmla="val 1045"/>
                <a:gd name="f9" fmla="val 1330"/>
                <a:gd name="f10" fmla="val 624"/>
                <a:gd name="f11" fmla="val 2059"/>
                <a:gd name="f12" fmla="val 3137"/>
                <a:gd name="f13" fmla="val 371"/>
                <a:gd name="f14" fmla="val 4523"/>
                <a:gd name="f15" fmla="val 1452"/>
                <a:gd name="f16" fmla="val 5146"/>
                <a:gd name="f17" fmla="val 1808"/>
                <a:gd name="f18" fmla="val 5351"/>
                <a:gd name="f19" fmla="val 2199"/>
                <a:gd name="f20" fmla="val 2586"/>
                <a:gd name="f21" fmla="val 3381"/>
                <a:gd name="f22" fmla="val 4158"/>
                <a:gd name="f23" fmla="val 5039"/>
                <a:gd name="f24" fmla="val 4575"/>
                <a:gd name="f25" fmla="val 4318"/>
                <a:gd name="f26" fmla="val 5168"/>
                <a:gd name="f27" fmla="val 3288"/>
                <a:gd name="f28" fmla="val 5535"/>
                <a:gd name="f29" fmla="val 858"/>
                <a:gd name="f30" fmla="val 4355"/>
                <a:gd name="f31" fmla="val 177"/>
                <a:gd name="f32" fmla="val 4142"/>
                <a:gd name="f33" fmla="val 54"/>
                <a:gd name="f34" fmla="val 3911"/>
                <a:gd name="f35" fmla="*/ f0 1 5536"/>
                <a:gd name="f36" fmla="*/ f1 1 5448"/>
                <a:gd name="f37" fmla="val f2"/>
                <a:gd name="f38" fmla="val f3"/>
                <a:gd name="f39" fmla="val f4"/>
                <a:gd name="f40" fmla="+- f39 0 f37"/>
                <a:gd name="f41" fmla="+- f38 0 f37"/>
                <a:gd name="f42" fmla="*/ f41 1 5536"/>
                <a:gd name="f43" fmla="*/ f40 1 5448"/>
                <a:gd name="f44" fmla="*/ f37 1 f42"/>
                <a:gd name="f45" fmla="*/ f38 1 f42"/>
                <a:gd name="f46" fmla="*/ f37 1 f43"/>
                <a:gd name="f47" fmla="*/ f39 1 f43"/>
                <a:gd name="f48" fmla="*/ f44 f35 1"/>
                <a:gd name="f49" fmla="*/ f45 f35 1"/>
                <a:gd name="f50" fmla="*/ f47 f36 1"/>
                <a:gd name="f51" fmla="*/ f46 f36 1"/>
              </a:gdLst>
              <a:ahLst/>
              <a:cxnLst>
                <a:cxn ang="3cd4">
                  <a:pos x="hc" y="t"/>
                </a:cxn>
                <a:cxn ang="0">
                  <a:pos x="r" y="vc"/>
                </a:cxn>
                <a:cxn ang="cd4">
                  <a:pos x="hc" y="b"/>
                </a:cxn>
                <a:cxn ang="cd2">
                  <a:pos x="l" y="vc"/>
                </a:cxn>
              </a:cxnLst>
              <a:rect l="f48" t="f51" r="f49" b="f50"/>
              <a:pathLst>
                <a:path w="5536" h="5448">
                  <a:moveTo>
                    <a:pt x="f5" y="f6"/>
                  </a:moveTo>
                  <a:cubicBezTo>
                    <a:pt x="f7" y="f6"/>
                    <a:pt x="f8" y="f9"/>
                    <a:pt x="f10" y="f11"/>
                  </a:cubicBezTo>
                  <a:cubicBezTo>
                    <a:pt x="f6" y="f12"/>
                    <a:pt x="f13" y="f14"/>
                    <a:pt x="f15" y="f16"/>
                  </a:cubicBezTo>
                  <a:cubicBezTo>
                    <a:pt x="f17" y="f18"/>
                    <a:pt x="f19" y="f4"/>
                    <a:pt x="f20" y="f4"/>
                  </a:cubicBezTo>
                  <a:cubicBezTo>
                    <a:pt x="f21" y="f4"/>
                    <a:pt x="f22" y="f23"/>
                    <a:pt x="f24" y="f25"/>
                  </a:cubicBezTo>
                  <a:cubicBezTo>
                    <a:pt x="f26" y="f27"/>
                    <a:pt x="f28" y="f29"/>
                    <a:pt x="f30" y="f31"/>
                  </a:cubicBezTo>
                  <a:cubicBezTo>
                    <a:pt x="f32" y="f33"/>
                    <a:pt x="f34"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6" name="Google Shape;5722;p85">
              <a:extLst>
                <a:ext uri="{FF2B5EF4-FFF2-40B4-BE49-F238E27FC236}">
                  <a16:creationId xmlns:a16="http://schemas.microsoft.com/office/drawing/2014/main" id="{238D6594-9CE4-FD90-D2C1-0483AD3265DF}"/>
                </a:ext>
              </a:extLst>
            </p:cNvPr>
            <p:cNvSpPr/>
            <p:nvPr/>
          </p:nvSpPr>
          <p:spPr>
            <a:xfrm>
              <a:off x="5663656" y="3691039"/>
              <a:ext cx="303105" cy="220443"/>
            </a:xfrm>
            <a:custGeom>
              <a:avLst/>
              <a:gdLst>
                <a:gd name="f0" fmla="val w"/>
                <a:gd name="f1" fmla="val h"/>
                <a:gd name="f2" fmla="val 0"/>
                <a:gd name="f3" fmla="val 12423"/>
                <a:gd name="f4" fmla="val 9035"/>
                <a:gd name="f5" fmla="val 6213"/>
                <a:gd name="f6" fmla="val 1"/>
                <a:gd name="f7" fmla="val 5234"/>
                <a:gd name="f8" fmla="val 2259"/>
                <a:gd name="f9" fmla="val 2822"/>
                <a:gd name="f10" fmla="val 3147"/>
                <a:gd name="f11" fmla="val 3376"/>
                <a:gd name="f12" fmla="val 2121"/>
                <a:gd name="f13" fmla="val 3584"/>
                <a:gd name="f14" fmla="val 1907"/>
                <a:gd name="f15" fmla="val 3671"/>
                <a:gd name="f16" fmla="val 750"/>
                <a:gd name="f17" fmla="val 4144"/>
                <a:gd name="f18" fmla="val 5141"/>
                <a:gd name="f19" fmla="val 6210"/>
                <a:gd name="f20" fmla="val 7767"/>
                <a:gd name="f21" fmla="val 1521"/>
                <a:gd name="f22" fmla="val 9034"/>
                <a:gd name="f23" fmla="val 3388"/>
                <a:gd name="f24" fmla="val 3400"/>
                <a:gd name="f25" fmla="val 3413"/>
                <a:gd name="f26" fmla="val 3425"/>
                <a:gd name="f27" fmla="val 3753"/>
                <a:gd name="f28" fmla="val 4081"/>
                <a:gd name="f29" fmla="val 8995"/>
                <a:gd name="f30" fmla="val 4400"/>
                <a:gd name="f31" fmla="val 8917"/>
                <a:gd name="f32" fmla="val 4995"/>
                <a:gd name="f33" fmla="val 8766"/>
                <a:gd name="f34" fmla="val 5604"/>
                <a:gd name="f35" fmla="val 8691"/>
                <a:gd name="f36" fmla="val 6823"/>
                <a:gd name="f37" fmla="val 7432"/>
                <a:gd name="f38" fmla="val 8029"/>
                <a:gd name="f39" fmla="val 8345"/>
                <a:gd name="f40" fmla="val 8670"/>
                <a:gd name="f41" fmla="val 8998"/>
                <a:gd name="f42" fmla="val 9010"/>
                <a:gd name="f43" fmla="val 9022"/>
                <a:gd name="f44" fmla="val 10901"/>
                <a:gd name="f45" fmla="val 12422"/>
                <a:gd name="f46" fmla="val 5138"/>
                <a:gd name="f47" fmla="val 11675"/>
                <a:gd name="f48" fmla="val 4141"/>
                <a:gd name="f49" fmla="val 10516"/>
                <a:gd name="f50" fmla="val 10302"/>
                <a:gd name="f51" fmla="val 10164"/>
                <a:gd name="f52" fmla="val 7191"/>
                <a:gd name="f53" fmla="*/ f0 1 12423"/>
                <a:gd name="f54" fmla="*/ f1 1 9035"/>
                <a:gd name="f55" fmla="val f2"/>
                <a:gd name="f56" fmla="val f3"/>
                <a:gd name="f57" fmla="val f4"/>
                <a:gd name="f58" fmla="+- f57 0 f55"/>
                <a:gd name="f59" fmla="+- f56 0 f55"/>
                <a:gd name="f60" fmla="*/ f59 1 12423"/>
                <a:gd name="f61" fmla="*/ f58 1 9035"/>
                <a:gd name="f62" fmla="*/ f55 1 f60"/>
                <a:gd name="f63" fmla="*/ f56 1 f60"/>
                <a:gd name="f64" fmla="*/ f55 1 f61"/>
                <a:gd name="f65" fmla="*/ f57 1 f61"/>
                <a:gd name="f66" fmla="*/ f62 f53 1"/>
                <a:gd name="f67" fmla="*/ f63 f53 1"/>
                <a:gd name="f68" fmla="*/ f65 f54 1"/>
                <a:gd name="f69" fmla="*/ f64 f54 1"/>
              </a:gdLst>
              <a:ahLst/>
              <a:cxnLst>
                <a:cxn ang="3cd4">
                  <a:pos x="hc" y="t"/>
                </a:cxn>
                <a:cxn ang="0">
                  <a:pos x="r" y="vc"/>
                </a:cxn>
                <a:cxn ang="cd4">
                  <a:pos x="hc" y="b"/>
                </a:cxn>
                <a:cxn ang="cd2">
                  <a:pos x="l" y="vc"/>
                </a:cxn>
              </a:cxnLst>
              <a:rect l="f66" t="f69" r="f67" b="f68"/>
              <a:pathLst>
                <a:path w="12423" h="9035">
                  <a:moveTo>
                    <a:pt x="f5" y="f6"/>
                  </a:moveTo>
                  <a:cubicBezTo>
                    <a:pt x="f7" y="f6"/>
                    <a:pt x="f8" y="f6"/>
                    <a:pt x="f8" y="f9"/>
                  </a:cubicBezTo>
                  <a:lnTo>
                    <a:pt x="f8" y="f10"/>
                  </a:lnTo>
                  <a:cubicBezTo>
                    <a:pt x="f8" y="f11"/>
                    <a:pt x="f12" y="f13"/>
                    <a:pt x="f14" y="f15"/>
                  </a:cubicBezTo>
                  <a:cubicBezTo>
                    <a:pt x="f16" y="f17"/>
                    <a:pt x="f6" y="f18"/>
                    <a:pt x="f6" y="f19"/>
                  </a:cubicBezTo>
                  <a:cubicBezTo>
                    <a:pt x="f6" y="f20"/>
                    <a:pt x="f21" y="f22"/>
                    <a:pt x="f23" y="f22"/>
                  </a:cubicBezTo>
                  <a:cubicBezTo>
                    <a:pt x="f24" y="f4"/>
                    <a:pt x="f25" y="f4"/>
                    <a:pt x="f26" y="f4"/>
                  </a:cubicBezTo>
                  <a:cubicBezTo>
                    <a:pt x="f27" y="f4"/>
                    <a:pt x="f28" y="f29"/>
                    <a:pt x="f30" y="f31"/>
                  </a:cubicBezTo>
                  <a:cubicBezTo>
                    <a:pt x="f32" y="f33"/>
                    <a:pt x="f34" y="f35"/>
                    <a:pt x="f5" y="f35"/>
                  </a:cubicBezTo>
                  <a:cubicBezTo>
                    <a:pt x="f36" y="f35"/>
                    <a:pt x="f37" y="f33"/>
                    <a:pt x="f38" y="f31"/>
                  </a:cubicBezTo>
                  <a:cubicBezTo>
                    <a:pt x="f39" y="f29"/>
                    <a:pt x="f40" y="f4"/>
                    <a:pt x="f41" y="f4"/>
                  </a:cubicBezTo>
                  <a:cubicBezTo>
                    <a:pt x="f42" y="f4"/>
                    <a:pt x="f43" y="f4"/>
                    <a:pt x="f22" y="f22"/>
                  </a:cubicBezTo>
                  <a:cubicBezTo>
                    <a:pt x="f44" y="f22"/>
                    <a:pt x="f45" y="f20"/>
                    <a:pt x="f45" y="f19"/>
                  </a:cubicBezTo>
                  <a:cubicBezTo>
                    <a:pt x="f45" y="f46"/>
                    <a:pt x="f47" y="f48"/>
                    <a:pt x="f49" y="f15"/>
                  </a:cubicBezTo>
                  <a:cubicBezTo>
                    <a:pt x="f50" y="f13"/>
                    <a:pt x="f51" y="f11"/>
                    <a:pt x="f51" y="f10"/>
                  </a:cubicBezTo>
                  <a:lnTo>
                    <a:pt x="f51" y="f9"/>
                  </a:lnTo>
                  <a:cubicBezTo>
                    <a:pt x="f51" y="f6"/>
                    <a:pt x="f52" y="f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grpSp>
        <p:nvGrpSpPr>
          <p:cNvPr id="157" name="Google Shape;5723;p85">
            <a:extLst>
              <a:ext uri="{FF2B5EF4-FFF2-40B4-BE49-F238E27FC236}">
                <a16:creationId xmlns:a16="http://schemas.microsoft.com/office/drawing/2014/main" id="{281377B7-D6EF-DC8A-6D8D-1A4697785C9C}"/>
              </a:ext>
            </a:extLst>
          </p:cNvPr>
          <p:cNvGrpSpPr/>
          <p:nvPr/>
        </p:nvGrpSpPr>
        <p:grpSpPr>
          <a:xfrm>
            <a:off x="3077943" y="2595844"/>
            <a:ext cx="556467" cy="457373"/>
            <a:chOff x="3077943" y="2595844"/>
            <a:chExt cx="556467" cy="457373"/>
          </a:xfrm>
        </p:grpSpPr>
        <p:sp>
          <p:nvSpPr>
            <p:cNvPr id="158" name="Google Shape;5724;p85">
              <a:extLst>
                <a:ext uri="{FF2B5EF4-FFF2-40B4-BE49-F238E27FC236}">
                  <a16:creationId xmlns:a16="http://schemas.microsoft.com/office/drawing/2014/main" id="{737839B5-B9BB-8F59-6504-4F6E136811B2}"/>
                </a:ext>
              </a:extLst>
            </p:cNvPr>
            <p:cNvSpPr/>
            <p:nvPr/>
          </p:nvSpPr>
          <p:spPr>
            <a:xfrm>
              <a:off x="3319445" y="2595844"/>
              <a:ext cx="147739" cy="103866"/>
            </a:xfrm>
            <a:custGeom>
              <a:avLst/>
              <a:gdLst>
                <a:gd name="f0" fmla="val w"/>
                <a:gd name="f1" fmla="val h"/>
                <a:gd name="f2" fmla="val 0"/>
                <a:gd name="f3" fmla="val 5132"/>
                <a:gd name="f4" fmla="val 3608"/>
                <a:gd name="f5" fmla="val 567"/>
                <a:gd name="f6" fmla="val 254"/>
                <a:gd name="f7" fmla="val 1"/>
                <a:gd name="f8" fmla="val 253"/>
                <a:gd name="f9" fmla="val 563"/>
                <a:gd name="f10" fmla="val 7"/>
                <a:gd name="f11" fmla="val 1662"/>
                <a:gd name="f12" fmla="val 368"/>
                <a:gd name="f13" fmla="val 2731"/>
                <a:gd name="f14" fmla="val 1034"/>
                <a:gd name="f15" fmla="val 2097"/>
                <a:gd name="f16" fmla="val 3138"/>
                <a:gd name="f17" fmla="val 3325"/>
                <a:gd name="f18" fmla="val 2864"/>
                <a:gd name="f19" fmla="val 5014"/>
                <a:gd name="f20" fmla="val 5054"/>
                <a:gd name="f21" fmla="val 5093"/>
                <a:gd name="f22" fmla="val 2873"/>
                <a:gd name="f23" fmla="val 4289"/>
                <a:gd name="f24" fmla="val 1117"/>
                <a:gd name="f25" fmla="val 2515"/>
                <a:gd name="f26" fmla="*/ f0 1 5132"/>
                <a:gd name="f27" fmla="*/ f1 1 3608"/>
                <a:gd name="f28" fmla="val f2"/>
                <a:gd name="f29" fmla="val f3"/>
                <a:gd name="f30" fmla="val f4"/>
                <a:gd name="f31" fmla="+- f30 0 f28"/>
                <a:gd name="f32" fmla="+- f29 0 f28"/>
                <a:gd name="f33" fmla="*/ f32 1 5132"/>
                <a:gd name="f34" fmla="*/ f31 1 3608"/>
                <a:gd name="f35" fmla="*/ f28 1 f33"/>
                <a:gd name="f36" fmla="*/ f29 1 f33"/>
                <a:gd name="f37" fmla="*/ f28 1 f34"/>
                <a:gd name="f38" fmla="*/ f30 1 f34"/>
                <a:gd name="f39" fmla="*/ f35 f26 1"/>
                <a:gd name="f40" fmla="*/ f36 f26 1"/>
                <a:gd name="f41" fmla="*/ f38 f27 1"/>
                <a:gd name="f42" fmla="*/ f37 f27 1"/>
              </a:gdLst>
              <a:ahLst/>
              <a:cxnLst>
                <a:cxn ang="3cd4">
                  <a:pos x="hc" y="t"/>
                </a:cxn>
                <a:cxn ang="0">
                  <a:pos x="r" y="vc"/>
                </a:cxn>
                <a:cxn ang="cd4">
                  <a:pos x="hc" y="b"/>
                </a:cxn>
                <a:cxn ang="cd2">
                  <a:pos x="l" y="vc"/>
                </a:cxn>
              </a:cxnLst>
              <a:rect l="f39" t="f42" r="f40" b="f41"/>
              <a:pathLst>
                <a:path w="5132" h="3608">
                  <a:moveTo>
                    <a:pt x="f5" y="f2"/>
                  </a:moveTo>
                  <a:cubicBezTo>
                    <a:pt x="f6" y="f2"/>
                    <a:pt x="f7" y="f8"/>
                    <a:pt x="f7" y="f9"/>
                  </a:cubicBezTo>
                  <a:cubicBezTo>
                    <a:pt x="f10" y="f11"/>
                    <a:pt x="f12" y="f13"/>
                    <a:pt x="f14" y="f4"/>
                  </a:cubicBezTo>
                  <a:cubicBezTo>
                    <a:pt x="f15" y="f16"/>
                    <a:pt x="f17" y="f18"/>
                    <a:pt x="f19" y="f18"/>
                  </a:cubicBezTo>
                  <a:cubicBezTo>
                    <a:pt x="f20" y="f18"/>
                    <a:pt x="f21" y="f22"/>
                    <a:pt x="f3" y="f22"/>
                  </a:cubicBezTo>
                  <a:cubicBezTo>
                    <a:pt x="f23" y="f24"/>
                    <a:pt x="f25" y="f2"/>
                    <a:pt x="f5"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59" name="Google Shape;5725;p85">
              <a:extLst>
                <a:ext uri="{FF2B5EF4-FFF2-40B4-BE49-F238E27FC236}">
                  <a16:creationId xmlns:a16="http://schemas.microsoft.com/office/drawing/2014/main" id="{06FEAE87-7278-510C-B3E7-8D16C67E61DC}"/>
                </a:ext>
              </a:extLst>
            </p:cNvPr>
            <p:cNvSpPr/>
            <p:nvPr/>
          </p:nvSpPr>
          <p:spPr>
            <a:xfrm>
              <a:off x="3319528" y="2949671"/>
              <a:ext cx="147648" cy="103546"/>
            </a:xfrm>
            <a:custGeom>
              <a:avLst/>
              <a:gdLst>
                <a:gd name="f0" fmla="val w"/>
                <a:gd name="f1" fmla="val h"/>
                <a:gd name="f2" fmla="val 0"/>
                <a:gd name="f3" fmla="val 5129"/>
                <a:gd name="f4" fmla="val 3597"/>
                <a:gd name="f5" fmla="val 1022"/>
                <a:gd name="f6" fmla="val 1"/>
                <a:gd name="f7" fmla="val 362"/>
                <a:gd name="f8" fmla="val 874"/>
                <a:gd name="f9" fmla="val 4"/>
                <a:gd name="f10" fmla="val 1937"/>
                <a:gd name="f11" fmla="val 3033"/>
                <a:gd name="f12" fmla="val 3343"/>
                <a:gd name="f13" fmla="val 251"/>
                <a:gd name="f14" fmla="val 3596"/>
                <a:gd name="f15" fmla="val 564"/>
                <a:gd name="f16" fmla="val 2512"/>
                <a:gd name="f17" fmla="val 4286"/>
                <a:gd name="f18" fmla="val 2479"/>
                <a:gd name="f19" fmla="val 724"/>
                <a:gd name="f20" fmla="val 5093"/>
                <a:gd name="f21" fmla="val 5051"/>
                <a:gd name="f22" fmla="val 736"/>
                <a:gd name="f23" fmla="val 5011"/>
                <a:gd name="f24" fmla="val 3319"/>
                <a:gd name="f25" fmla="val 2088"/>
                <a:gd name="f26" fmla="val 462"/>
                <a:gd name="f27" fmla="*/ f0 1 5129"/>
                <a:gd name="f28" fmla="*/ f1 1 3597"/>
                <a:gd name="f29" fmla="val f2"/>
                <a:gd name="f30" fmla="val f3"/>
                <a:gd name="f31" fmla="val f4"/>
                <a:gd name="f32" fmla="+- f31 0 f29"/>
                <a:gd name="f33" fmla="+- f30 0 f29"/>
                <a:gd name="f34" fmla="*/ f33 1 5129"/>
                <a:gd name="f35" fmla="*/ f32 1 3597"/>
                <a:gd name="f36" fmla="*/ f29 1 f34"/>
                <a:gd name="f37" fmla="*/ f30 1 f34"/>
                <a:gd name="f38" fmla="*/ f29 1 f35"/>
                <a:gd name="f39" fmla="*/ f31 1 f35"/>
                <a:gd name="f40" fmla="*/ f36 f27 1"/>
                <a:gd name="f41" fmla="*/ f37 f27 1"/>
                <a:gd name="f42" fmla="*/ f39 f28 1"/>
                <a:gd name="f43" fmla="*/ f38 f28 1"/>
              </a:gdLst>
              <a:ahLst/>
              <a:cxnLst>
                <a:cxn ang="3cd4">
                  <a:pos x="hc" y="t"/>
                </a:cxn>
                <a:cxn ang="0">
                  <a:pos x="r" y="vc"/>
                </a:cxn>
                <a:cxn ang="cd4">
                  <a:pos x="hc" y="b"/>
                </a:cxn>
                <a:cxn ang="cd2">
                  <a:pos x="l" y="vc"/>
                </a:cxn>
              </a:cxnLst>
              <a:rect l="f40" t="f43" r="f41" b="f42"/>
              <a:pathLst>
                <a:path w="5129" h="3597">
                  <a:moveTo>
                    <a:pt x="f5" y="f6"/>
                  </a:moveTo>
                  <a:cubicBezTo>
                    <a:pt x="f7" y="f8"/>
                    <a:pt x="f9" y="f10"/>
                    <a:pt x="f6" y="f11"/>
                  </a:cubicBezTo>
                  <a:cubicBezTo>
                    <a:pt x="f6" y="f12"/>
                    <a:pt x="f13" y="f14"/>
                    <a:pt x="f15" y="f14"/>
                  </a:cubicBezTo>
                  <a:cubicBezTo>
                    <a:pt x="f16" y="f14"/>
                    <a:pt x="f17" y="f18"/>
                    <a:pt x="f3" y="f19"/>
                  </a:cubicBezTo>
                  <a:cubicBezTo>
                    <a:pt x="f20" y="f19"/>
                    <a:pt x="f21" y="f22"/>
                    <a:pt x="f23" y="f22"/>
                  </a:cubicBezTo>
                  <a:cubicBezTo>
                    <a:pt x="f24" y="f22"/>
                    <a:pt x="f25" y="f26"/>
                    <a:pt x="f5"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0" name="Google Shape;5726;p85">
              <a:extLst>
                <a:ext uri="{FF2B5EF4-FFF2-40B4-BE49-F238E27FC236}">
                  <a16:creationId xmlns:a16="http://schemas.microsoft.com/office/drawing/2014/main" id="{5A82CE03-0EA1-FF8D-51A5-C598509D5FF5}"/>
                </a:ext>
              </a:extLst>
            </p:cNvPr>
            <p:cNvSpPr/>
            <p:nvPr/>
          </p:nvSpPr>
          <p:spPr>
            <a:xfrm>
              <a:off x="3239618" y="2710674"/>
              <a:ext cx="281827" cy="227594"/>
            </a:xfrm>
            <a:custGeom>
              <a:avLst/>
              <a:gdLst>
                <a:gd name="f0" fmla="val w"/>
                <a:gd name="f1" fmla="val h"/>
                <a:gd name="f2" fmla="val 0"/>
                <a:gd name="f3" fmla="val 9790"/>
                <a:gd name="f4" fmla="val 7906"/>
                <a:gd name="f5" fmla="val 6045"/>
                <a:gd name="f6" fmla="val 2610"/>
                <a:gd name="f7" fmla="val 6190"/>
                <a:gd name="f8" fmla="val 6335"/>
                <a:gd name="f9" fmla="val 2666"/>
                <a:gd name="f10" fmla="val 6444"/>
                <a:gd name="f11" fmla="val 2777"/>
                <a:gd name="f12" fmla="val 6664"/>
                <a:gd name="f13" fmla="val 2997"/>
                <a:gd name="f14" fmla="val 3356"/>
                <a:gd name="f15" fmla="val 3575"/>
                <a:gd name="f16" fmla="val 6225"/>
                <a:gd name="f17" fmla="val 3795"/>
                <a:gd name="f18" fmla="val 4153"/>
                <a:gd name="f19" fmla="val 4373"/>
                <a:gd name="f20" fmla="val 4593"/>
                <a:gd name="f21" fmla="val 4951"/>
                <a:gd name="f22" fmla="val 5171"/>
                <a:gd name="f23" fmla="val 5281"/>
                <a:gd name="f24" fmla="val 5336"/>
                <a:gd name="f25" fmla="val 5901"/>
                <a:gd name="f26" fmla="val 5756"/>
                <a:gd name="f27" fmla="val 5646"/>
                <a:gd name="f28" fmla="val 4984"/>
                <a:gd name="f29" fmla="val 4509"/>
                <a:gd name="f30" fmla="val 3440"/>
                <a:gd name="f31" fmla="val 7787"/>
                <a:gd name="f32" fmla="val 1"/>
                <a:gd name="f33" fmla="val 4463"/>
                <a:gd name="f34" fmla="val 3204"/>
                <a:gd name="f35" fmla="val 1064"/>
                <a:gd name="f36" fmla="val 919"/>
                <a:gd name="f37" fmla="val 271"/>
                <a:gd name="f38" fmla="val 3542"/>
                <a:gd name="f39" fmla="val 3765"/>
                <a:gd name="f40" fmla="val 4181"/>
                <a:gd name="f41" fmla="val 4406"/>
                <a:gd name="f42" fmla="val 856"/>
                <a:gd name="f43" fmla="val 4897"/>
                <a:gd name="f44" fmla="val 3147"/>
                <a:gd name="f45" fmla="val 6837"/>
                <a:gd name="f46" fmla="val 4412"/>
                <a:gd name="f47" fmla="val 8450"/>
                <a:gd name="f48" fmla="val 7902"/>
                <a:gd name="f49" fmla="val 9106"/>
                <a:gd name="f50" fmla="val 7788"/>
                <a:gd name="f51" fmla="val 9730"/>
                <a:gd name="f52" fmla="val 7574"/>
                <a:gd name="f53" fmla="val 8357"/>
                <a:gd name="f54" fmla="val 6951"/>
                <a:gd name="f55" fmla="val 7456"/>
                <a:gd name="f56" fmla="val 5602"/>
                <a:gd name="f57" fmla="val 7411"/>
                <a:gd name="f58" fmla="val 4093"/>
                <a:gd name="f59" fmla="val 7366"/>
                <a:gd name="f60" fmla="val 2588"/>
                <a:gd name="f61" fmla="val 8179"/>
                <a:gd name="f62" fmla="val 1184"/>
                <a:gd name="f63" fmla="val 9513"/>
                <a:gd name="f64" fmla="val 480"/>
                <a:gd name="f65" fmla="val 9603"/>
                <a:gd name="f66" fmla="val 432"/>
                <a:gd name="f67" fmla="val 9697"/>
                <a:gd name="f68" fmla="val 398"/>
                <a:gd name="f69" fmla="val 356"/>
                <a:gd name="f70" fmla="val 9149"/>
                <a:gd name="f71" fmla="val 124"/>
                <a:gd name="f72" fmla="val 8471"/>
                <a:gd name="f73" fmla="val 4"/>
                <a:gd name="f74" fmla="*/ f0 1 9790"/>
                <a:gd name="f75" fmla="*/ f1 1 7906"/>
                <a:gd name="f76" fmla="val f2"/>
                <a:gd name="f77" fmla="val f3"/>
                <a:gd name="f78" fmla="val f4"/>
                <a:gd name="f79" fmla="+- f78 0 f76"/>
                <a:gd name="f80" fmla="+- f77 0 f76"/>
                <a:gd name="f81" fmla="*/ f80 1 9790"/>
                <a:gd name="f82" fmla="*/ f79 1 7906"/>
                <a:gd name="f83" fmla="*/ f76 1 f81"/>
                <a:gd name="f84" fmla="*/ f77 1 f81"/>
                <a:gd name="f85" fmla="*/ f76 1 f82"/>
                <a:gd name="f86" fmla="*/ f78 1 f82"/>
                <a:gd name="f87" fmla="*/ f83 f74 1"/>
                <a:gd name="f88" fmla="*/ f84 f74 1"/>
                <a:gd name="f89" fmla="*/ f86 f75 1"/>
                <a:gd name="f90" fmla="*/ f85 f75 1"/>
              </a:gdLst>
              <a:ahLst/>
              <a:cxnLst>
                <a:cxn ang="3cd4">
                  <a:pos x="hc" y="t"/>
                </a:cxn>
                <a:cxn ang="0">
                  <a:pos x="r" y="vc"/>
                </a:cxn>
                <a:cxn ang="cd4">
                  <a:pos x="hc" y="b"/>
                </a:cxn>
                <a:cxn ang="cd2">
                  <a:pos x="l" y="vc"/>
                </a:cxn>
              </a:cxnLst>
              <a:rect l="f87" t="f90" r="f88" b="f89"/>
              <a:pathLst>
                <a:path w="9790" h="7906">
                  <a:moveTo>
                    <a:pt x="f5" y="f6"/>
                  </a:moveTo>
                  <a:cubicBezTo>
                    <a:pt x="f7" y="f6"/>
                    <a:pt x="f8" y="f9"/>
                    <a:pt x="f10" y="f11"/>
                  </a:cubicBezTo>
                  <a:cubicBezTo>
                    <a:pt x="f12" y="f13"/>
                    <a:pt x="f12" y="f14"/>
                    <a:pt x="f10" y="f15"/>
                  </a:cubicBezTo>
                  <a:cubicBezTo>
                    <a:pt x="f16" y="f17"/>
                    <a:pt x="f16" y="f18"/>
                    <a:pt x="f10" y="f19"/>
                  </a:cubicBezTo>
                  <a:cubicBezTo>
                    <a:pt x="f12" y="f20"/>
                    <a:pt x="f12" y="f21"/>
                    <a:pt x="f10" y="f22"/>
                  </a:cubicBezTo>
                  <a:cubicBezTo>
                    <a:pt x="f8" y="f23"/>
                    <a:pt x="f7" y="f24"/>
                    <a:pt x="f5" y="f24"/>
                  </a:cubicBezTo>
                  <a:cubicBezTo>
                    <a:pt x="f25" y="f24"/>
                    <a:pt x="f26" y="f23"/>
                    <a:pt x="f27" y="f22"/>
                  </a:cubicBezTo>
                  <a:cubicBezTo>
                    <a:pt x="f28" y="f29"/>
                    <a:pt x="f28" y="f30"/>
                    <a:pt x="f27" y="f11"/>
                  </a:cubicBezTo>
                  <a:cubicBezTo>
                    <a:pt x="f26" y="f9"/>
                    <a:pt x="f25" y="f6"/>
                    <a:pt x="f5" y="f6"/>
                  </a:cubicBezTo>
                  <a:close/>
                  <a:moveTo>
                    <a:pt x="f31" y="f32"/>
                  </a:moveTo>
                  <a:cubicBezTo>
                    <a:pt x="f33" y="f32"/>
                    <a:pt x="f34" y="f35"/>
                    <a:pt x="f36" y="f13"/>
                  </a:cubicBezTo>
                  <a:lnTo>
                    <a:pt x="f37" y="f38"/>
                  </a:lnTo>
                  <a:cubicBezTo>
                    <a:pt x="f2" y="f39"/>
                    <a:pt x="f2" y="f40"/>
                    <a:pt x="f37" y="f41"/>
                  </a:cubicBezTo>
                  <a:lnTo>
                    <a:pt x="f42" y="f43"/>
                  </a:lnTo>
                  <a:cubicBezTo>
                    <a:pt x="f44" y="f45"/>
                    <a:pt x="f46" y="f4"/>
                    <a:pt x="f31" y="f4"/>
                  </a:cubicBezTo>
                  <a:cubicBezTo>
                    <a:pt x="f47" y="f48"/>
                    <a:pt x="f49" y="f50"/>
                    <a:pt x="f51" y="f52"/>
                  </a:cubicBezTo>
                  <a:cubicBezTo>
                    <a:pt x="f53" y="f54"/>
                    <a:pt x="f55" y="f56"/>
                    <a:pt x="f57" y="f58"/>
                  </a:cubicBezTo>
                  <a:cubicBezTo>
                    <a:pt x="f59" y="f60"/>
                    <a:pt x="f61" y="f62"/>
                    <a:pt x="f63" y="f64"/>
                  </a:cubicBezTo>
                  <a:cubicBezTo>
                    <a:pt x="f65" y="f66"/>
                    <a:pt x="f67" y="f68"/>
                    <a:pt x="f3" y="f69"/>
                  </a:cubicBezTo>
                  <a:cubicBezTo>
                    <a:pt x="f70" y="f71"/>
                    <a:pt x="f72" y="f73"/>
                    <a:pt x="f31" y="f3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1" name="Google Shape;5727;p85">
              <a:extLst>
                <a:ext uri="{FF2B5EF4-FFF2-40B4-BE49-F238E27FC236}">
                  <a16:creationId xmlns:a16="http://schemas.microsoft.com/office/drawing/2014/main" id="{3382B86A-CE82-E845-3783-DAEC281F3B3E}"/>
                </a:ext>
              </a:extLst>
            </p:cNvPr>
            <p:cNvSpPr/>
            <p:nvPr/>
          </p:nvSpPr>
          <p:spPr>
            <a:xfrm>
              <a:off x="3484339" y="2744589"/>
              <a:ext cx="150071" cy="161784"/>
            </a:xfrm>
            <a:custGeom>
              <a:avLst/>
              <a:gdLst>
                <a:gd name="f0" fmla="val w"/>
                <a:gd name="f1" fmla="val h"/>
                <a:gd name="f2" fmla="val 0"/>
                <a:gd name="f3" fmla="val 5213"/>
                <a:gd name="f4" fmla="val 5620"/>
                <a:gd name="f5" fmla="val 2343"/>
                <a:gd name="f6" fmla="val 1789"/>
                <a:gd name="f7" fmla="val 2633"/>
                <a:gd name="f8" fmla="val 2912"/>
                <a:gd name="f9" fmla="val 2015"/>
                <a:gd name="f10" fmla="val 2355"/>
                <a:gd name="f11" fmla="val 2665"/>
                <a:gd name="f12" fmla="val 2659"/>
                <a:gd name="f13" fmla="val 2918"/>
                <a:gd name="f14" fmla="val 2349"/>
                <a:gd name="f15" fmla="val 1846"/>
                <a:gd name="f16" fmla="val 1593"/>
                <a:gd name="f17" fmla="val 2310"/>
                <a:gd name="f18" fmla="val 1948"/>
                <a:gd name="f19" fmla="val 1955"/>
                <a:gd name="f20" fmla="val 2063"/>
                <a:gd name="f21" fmla="val 1840"/>
                <a:gd name="f22" fmla="val 2204"/>
                <a:gd name="f23" fmla="val 2846"/>
                <a:gd name="f24" fmla="val 2394"/>
                <a:gd name="f25" fmla="val 1947"/>
                <a:gd name="f26" fmla="val 85"/>
                <a:gd name="f27" fmla="val 1539"/>
                <a:gd name="f28" fmla="val 301"/>
                <a:gd name="f29" fmla="val 645"/>
                <a:gd name="f30" fmla="val 774"/>
                <a:gd name="f31" fmla="val 72"/>
                <a:gd name="f32" fmla="val 1687"/>
                <a:gd name="f33" fmla="val 36"/>
                <a:gd name="f34" fmla="val 2698"/>
                <a:gd name="f35" fmla="val 3707"/>
                <a:gd name="f36" fmla="val 506"/>
                <a:gd name="f37" fmla="val 4662"/>
                <a:gd name="f38" fmla="val 1367"/>
                <a:gd name="f39" fmla="val 5195"/>
                <a:gd name="f40" fmla="val 1792"/>
                <a:gd name="f41" fmla="val 5460"/>
                <a:gd name="f42" fmla="val 2280"/>
                <a:gd name="f43" fmla="val 5607"/>
                <a:gd name="f44" fmla="val 2782"/>
                <a:gd name="f45" fmla="val 5619"/>
                <a:gd name="f46" fmla="val 3752"/>
                <a:gd name="f47" fmla="val 4957"/>
                <a:gd name="f48" fmla="val 4550"/>
                <a:gd name="f49" fmla="val 4078"/>
                <a:gd name="f50" fmla="val 5119"/>
                <a:gd name="f51" fmla="val 3051"/>
                <a:gd name="f52" fmla="val 2882"/>
                <a:gd name="f53" fmla="val 2674"/>
                <a:gd name="f54" fmla="val 2506"/>
                <a:gd name="f55" fmla="val 4568"/>
                <a:gd name="f56" fmla="val 1512"/>
                <a:gd name="f57" fmla="val 3797"/>
                <a:gd name="f58" fmla="val 654"/>
                <a:gd name="f59" fmla="val 2870"/>
                <a:gd name="f60" fmla="val 2862"/>
                <a:gd name="f61" fmla="val 2854"/>
                <a:gd name="f62" fmla="*/ f0 1 5213"/>
                <a:gd name="f63" fmla="*/ f1 1 5620"/>
                <a:gd name="f64" fmla="val f2"/>
                <a:gd name="f65" fmla="val f3"/>
                <a:gd name="f66" fmla="val f4"/>
                <a:gd name="f67" fmla="+- f66 0 f64"/>
                <a:gd name="f68" fmla="+- f65 0 f64"/>
                <a:gd name="f69" fmla="*/ f68 1 5213"/>
                <a:gd name="f70" fmla="*/ f67 1 5620"/>
                <a:gd name="f71" fmla="*/ f64 1 f69"/>
                <a:gd name="f72" fmla="*/ f65 1 f69"/>
                <a:gd name="f73" fmla="*/ f64 1 f70"/>
                <a:gd name="f74" fmla="*/ f66 1 f70"/>
                <a:gd name="f75" fmla="*/ f71 f62 1"/>
                <a:gd name="f76" fmla="*/ f72 f62 1"/>
                <a:gd name="f77" fmla="*/ f74 f63 1"/>
                <a:gd name="f78" fmla="*/ f73 f63 1"/>
              </a:gdLst>
              <a:ahLst/>
              <a:cxnLst>
                <a:cxn ang="3cd4">
                  <a:pos x="hc" y="t"/>
                </a:cxn>
                <a:cxn ang="0">
                  <a:pos x="r" y="vc"/>
                </a:cxn>
                <a:cxn ang="cd4">
                  <a:pos x="hc" y="b"/>
                </a:cxn>
                <a:cxn ang="cd2">
                  <a:pos x="l" y="vc"/>
                </a:cxn>
              </a:cxnLst>
              <a:rect l="f75" t="f78" r="f76" b="f77"/>
              <a:pathLst>
                <a:path w="5213" h="5620">
                  <a:moveTo>
                    <a:pt x="f5" y="f6"/>
                  </a:moveTo>
                  <a:cubicBezTo>
                    <a:pt x="f7" y="f6"/>
                    <a:pt x="f8" y="f9"/>
                    <a:pt x="f8" y="f10"/>
                  </a:cubicBezTo>
                  <a:cubicBezTo>
                    <a:pt x="f8" y="f11"/>
                    <a:pt x="f12" y="f13"/>
                    <a:pt x="f14" y="f13"/>
                  </a:cubicBezTo>
                  <a:cubicBezTo>
                    <a:pt x="f15" y="f13"/>
                    <a:pt x="f16" y="f17"/>
                    <a:pt x="f18" y="f19"/>
                  </a:cubicBezTo>
                  <a:cubicBezTo>
                    <a:pt x="f20" y="f21"/>
                    <a:pt x="f22" y="f6"/>
                    <a:pt x="f5" y="f6"/>
                  </a:cubicBezTo>
                  <a:close/>
                  <a:moveTo>
                    <a:pt x="f23" y="f2"/>
                  </a:moveTo>
                  <a:cubicBezTo>
                    <a:pt x="f24" y="f2"/>
                    <a:pt x="f25" y="f26"/>
                    <a:pt x="f27" y="f28"/>
                  </a:cubicBezTo>
                  <a:cubicBezTo>
                    <a:pt x="f29" y="f30"/>
                    <a:pt x="f31" y="f32"/>
                    <a:pt x="f33" y="f34"/>
                  </a:cubicBezTo>
                  <a:cubicBezTo>
                    <a:pt x="f2" y="f35"/>
                    <a:pt x="f36" y="f37"/>
                    <a:pt x="f38" y="f39"/>
                  </a:cubicBezTo>
                  <a:cubicBezTo>
                    <a:pt x="f40" y="f41"/>
                    <a:pt x="f42" y="f43"/>
                    <a:pt x="f44" y="f45"/>
                  </a:cubicBezTo>
                  <a:cubicBezTo>
                    <a:pt x="f46" y="f47"/>
                    <a:pt x="f48" y="f49"/>
                    <a:pt x="f50" y="f51"/>
                  </a:cubicBezTo>
                  <a:cubicBezTo>
                    <a:pt x="f3" y="f52"/>
                    <a:pt x="f3" y="f53"/>
                    <a:pt x="f50" y="f54"/>
                  </a:cubicBezTo>
                  <a:cubicBezTo>
                    <a:pt x="f55" y="f56"/>
                    <a:pt x="f57" y="f58"/>
                    <a:pt x="f59" y="f2"/>
                  </a:cubicBezTo>
                  <a:cubicBezTo>
                    <a:pt x="f60" y="f2"/>
                    <a:pt x="f61" y="f2"/>
                    <a:pt x="f23" y="f2"/>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2" name="Google Shape;5728;p85">
              <a:extLst>
                <a:ext uri="{FF2B5EF4-FFF2-40B4-BE49-F238E27FC236}">
                  <a16:creationId xmlns:a16="http://schemas.microsoft.com/office/drawing/2014/main" id="{64BB6C5C-0D3C-0B32-4B1E-774DF0329121}"/>
                </a:ext>
              </a:extLst>
            </p:cNvPr>
            <p:cNvSpPr/>
            <p:nvPr/>
          </p:nvSpPr>
          <p:spPr>
            <a:xfrm>
              <a:off x="3077943" y="2841315"/>
              <a:ext cx="190048" cy="162589"/>
            </a:xfrm>
            <a:custGeom>
              <a:avLst/>
              <a:gdLst>
                <a:gd name="f0" fmla="val w"/>
                <a:gd name="f1" fmla="val h"/>
                <a:gd name="f2" fmla="val 0"/>
                <a:gd name="f3" fmla="val 6602"/>
                <a:gd name="f4" fmla="val 5648"/>
                <a:gd name="f5" fmla="val 3990"/>
                <a:gd name="f6" fmla="val 1"/>
                <a:gd name="f7" fmla="val 1807"/>
                <a:gd name="f8" fmla="val 1772"/>
                <a:gd name="f9" fmla="val 3955"/>
                <a:gd name="f10" fmla="val 5084"/>
                <a:gd name="f11" fmla="val 5394"/>
                <a:gd name="f12" fmla="val 253"/>
                <a:gd name="f13" fmla="val 5647"/>
                <a:gd name="f14" fmla="val 566"/>
                <a:gd name="f15" fmla="val 1696"/>
                <a:gd name="f16" fmla="val 4014"/>
                <a:gd name="f17" fmla="val 5996"/>
                <a:gd name="f18" fmla="val 4075"/>
                <a:gd name="f19" fmla="val 6601"/>
                <a:gd name="f20" fmla="val 1943"/>
                <a:gd name="f21" fmla="val 6324"/>
                <a:gd name="f22" fmla="val 1717"/>
                <a:gd name="f23" fmla="val 6041"/>
                <a:gd name="f24" fmla="val 1476"/>
                <a:gd name="f25" fmla="val 5740"/>
                <a:gd name="f26" fmla="val 1223"/>
                <a:gd name="f27" fmla="val 5481"/>
                <a:gd name="f28" fmla="val 1004"/>
                <a:gd name="f29" fmla="val 4391"/>
                <a:gd name="f30" fmla="val 2097"/>
                <a:gd name="f31" fmla="val 4281"/>
                <a:gd name="f32" fmla="val 2203"/>
                <a:gd name="f33" fmla="val 4139"/>
                <a:gd name="f34" fmla="val 2255"/>
                <a:gd name="f35" fmla="val 3997"/>
                <a:gd name="f36" fmla="val 3852"/>
                <a:gd name="f37" fmla="val 3708"/>
                <a:gd name="f38" fmla="val 2200"/>
                <a:gd name="f39" fmla="val 3599"/>
                <a:gd name="f40" fmla="val 2091"/>
                <a:gd name="f41" fmla="val 3379"/>
                <a:gd name="f42" fmla="val 1871"/>
                <a:gd name="f43" fmla="val 3376"/>
                <a:gd name="f44" fmla="val 1519"/>
                <a:gd name="f45" fmla="val 3593"/>
                <a:gd name="f46" fmla="val 1299"/>
                <a:gd name="f47" fmla="val 4611"/>
                <a:gd name="f48" fmla="val 278"/>
                <a:gd name="f49" fmla="val 4285"/>
                <a:gd name="f50" fmla="*/ f0 1 6602"/>
                <a:gd name="f51" fmla="*/ f1 1 5648"/>
                <a:gd name="f52" fmla="val f2"/>
                <a:gd name="f53" fmla="val f3"/>
                <a:gd name="f54" fmla="val f4"/>
                <a:gd name="f55" fmla="+- f54 0 f52"/>
                <a:gd name="f56" fmla="+- f53 0 f52"/>
                <a:gd name="f57" fmla="*/ f56 1 6602"/>
                <a:gd name="f58" fmla="*/ f55 1 5648"/>
                <a:gd name="f59" fmla="*/ f52 1 f57"/>
                <a:gd name="f60" fmla="*/ f53 1 f57"/>
                <a:gd name="f61" fmla="*/ f52 1 f58"/>
                <a:gd name="f62" fmla="*/ f54 1 f58"/>
                <a:gd name="f63" fmla="*/ f59 f50 1"/>
                <a:gd name="f64" fmla="*/ f60 f50 1"/>
                <a:gd name="f65" fmla="*/ f62 f51 1"/>
                <a:gd name="f66" fmla="*/ f61 f51 1"/>
              </a:gdLst>
              <a:ahLst/>
              <a:cxnLst>
                <a:cxn ang="3cd4">
                  <a:pos x="hc" y="t"/>
                </a:cxn>
                <a:cxn ang="0">
                  <a:pos x="r" y="vc"/>
                </a:cxn>
                <a:cxn ang="cd4">
                  <a:pos x="hc" y="b"/>
                </a:cxn>
                <a:cxn ang="cd2">
                  <a:pos x="l" y="vc"/>
                </a:cxn>
              </a:cxnLst>
              <a:rect l="f63" t="f66" r="f64" b="f65"/>
              <a:pathLst>
                <a:path w="6602" h="5648">
                  <a:moveTo>
                    <a:pt x="f5" y="f6"/>
                  </a:moveTo>
                  <a:cubicBezTo>
                    <a:pt x="f7" y="f6"/>
                    <a:pt x="f2" y="f8"/>
                    <a:pt x="f2" y="f9"/>
                  </a:cubicBezTo>
                  <a:lnTo>
                    <a:pt x="f2" y="f10"/>
                  </a:lnTo>
                  <a:cubicBezTo>
                    <a:pt x="f2" y="f11"/>
                    <a:pt x="f12" y="f13"/>
                    <a:pt x="f14" y="f13"/>
                  </a:cubicBezTo>
                  <a:lnTo>
                    <a:pt x="f15" y="f13"/>
                  </a:lnTo>
                  <a:cubicBezTo>
                    <a:pt x="f16" y="f13"/>
                    <a:pt x="f17" y="f18"/>
                    <a:pt x="f19" y="f20"/>
                  </a:cubicBezTo>
                  <a:cubicBezTo>
                    <a:pt x="f21" y="f22"/>
                    <a:pt x="f23" y="f24"/>
                    <a:pt x="f25" y="f26"/>
                  </a:cubicBezTo>
                  <a:lnTo>
                    <a:pt x="f27" y="f28"/>
                  </a:lnTo>
                  <a:lnTo>
                    <a:pt x="f29" y="f30"/>
                  </a:lnTo>
                  <a:cubicBezTo>
                    <a:pt x="f31" y="f32"/>
                    <a:pt x="f33" y="f34"/>
                    <a:pt x="f35" y="f34"/>
                  </a:cubicBezTo>
                  <a:cubicBezTo>
                    <a:pt x="f36" y="f34"/>
                    <a:pt x="f37" y="f38"/>
                    <a:pt x="f39" y="f40"/>
                  </a:cubicBezTo>
                  <a:cubicBezTo>
                    <a:pt x="f41" y="f42"/>
                    <a:pt x="f43" y="f44"/>
                    <a:pt x="f45" y="f46"/>
                  </a:cubicBezTo>
                  <a:lnTo>
                    <a:pt x="f47" y="f48"/>
                  </a:lnTo>
                  <a:lnTo>
                    <a:pt x="f49" y="f6"/>
                  </a:ln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sp>
          <p:nvSpPr>
            <p:cNvPr id="163" name="Google Shape;5729;p85">
              <a:extLst>
                <a:ext uri="{FF2B5EF4-FFF2-40B4-BE49-F238E27FC236}">
                  <a16:creationId xmlns:a16="http://schemas.microsoft.com/office/drawing/2014/main" id="{33A56CDF-FB69-0727-2855-4EBCA7D81764}"/>
                </a:ext>
              </a:extLst>
            </p:cNvPr>
            <p:cNvSpPr/>
            <p:nvPr/>
          </p:nvSpPr>
          <p:spPr>
            <a:xfrm>
              <a:off x="3077943" y="2646282"/>
              <a:ext cx="190048" cy="162562"/>
            </a:xfrm>
            <a:custGeom>
              <a:avLst/>
              <a:gdLst>
                <a:gd name="f0" fmla="val w"/>
                <a:gd name="f1" fmla="val h"/>
                <a:gd name="f2" fmla="val 0"/>
                <a:gd name="f3" fmla="val 6602"/>
                <a:gd name="f4" fmla="val 5647"/>
                <a:gd name="f5" fmla="val 566"/>
                <a:gd name="f6" fmla="val 1"/>
                <a:gd name="f7" fmla="val 253"/>
                <a:gd name="f8" fmla="val 3"/>
                <a:gd name="f9" fmla="val 254"/>
                <a:gd name="f10" fmla="val 567"/>
                <a:gd name="f11" fmla="val 1699"/>
                <a:gd name="f12" fmla="val 3879"/>
                <a:gd name="f13" fmla="val 1807"/>
                <a:gd name="f14" fmla="val 3990"/>
                <a:gd name="f15" fmla="val 4285"/>
                <a:gd name="f16" fmla="val 4611"/>
                <a:gd name="f17" fmla="val 5373"/>
                <a:gd name="f18" fmla="val 3593"/>
                <a:gd name="f19" fmla="val 4352"/>
                <a:gd name="f20" fmla="val 3379"/>
                <a:gd name="f21" fmla="val 4132"/>
                <a:gd name="f22" fmla="val 3382"/>
                <a:gd name="f23" fmla="val 3780"/>
                <a:gd name="f24" fmla="val 3599"/>
                <a:gd name="f25" fmla="val 3563"/>
                <a:gd name="f26" fmla="val 3710"/>
                <a:gd name="f27" fmla="val 3451"/>
                <a:gd name="f28" fmla="val 3856"/>
                <a:gd name="f29" fmla="val 3396"/>
                <a:gd name="f30" fmla="val 4001"/>
                <a:gd name="f31" fmla="val 4142"/>
                <a:gd name="f32" fmla="val 4282"/>
                <a:gd name="f33" fmla="val 3448"/>
                <a:gd name="f34" fmla="val 4391"/>
                <a:gd name="f35" fmla="val 3554"/>
                <a:gd name="f36" fmla="val 5481"/>
                <a:gd name="f37" fmla="val 4644"/>
                <a:gd name="f38" fmla="val 5809"/>
                <a:gd name="f39" fmla="val 4370"/>
                <a:gd name="f40" fmla="val 6083"/>
                <a:gd name="f41" fmla="val 4138"/>
                <a:gd name="f42" fmla="val 6345"/>
                <a:gd name="f43" fmla="val 3918"/>
                <a:gd name="f44" fmla="val 6601"/>
                <a:gd name="f45" fmla="val 3704"/>
                <a:gd name="f46" fmla="val 5996"/>
                <a:gd name="f47" fmla="val 1575"/>
                <a:gd name="f48" fmla="val 4017"/>
                <a:gd name="f49" fmla="val 1696"/>
                <a:gd name="f50" fmla="*/ f0 1 6602"/>
                <a:gd name="f51" fmla="*/ f1 1 5647"/>
                <a:gd name="f52" fmla="val f2"/>
                <a:gd name="f53" fmla="val f3"/>
                <a:gd name="f54" fmla="val f4"/>
                <a:gd name="f55" fmla="+- f54 0 f52"/>
                <a:gd name="f56" fmla="+- f53 0 f52"/>
                <a:gd name="f57" fmla="*/ f56 1 6602"/>
                <a:gd name="f58" fmla="*/ f55 1 5647"/>
                <a:gd name="f59" fmla="*/ f52 1 f57"/>
                <a:gd name="f60" fmla="*/ f53 1 f57"/>
                <a:gd name="f61" fmla="*/ f52 1 f58"/>
                <a:gd name="f62" fmla="*/ f54 1 f58"/>
                <a:gd name="f63" fmla="*/ f59 f50 1"/>
                <a:gd name="f64" fmla="*/ f60 f50 1"/>
                <a:gd name="f65" fmla="*/ f62 f51 1"/>
                <a:gd name="f66" fmla="*/ f61 f51 1"/>
              </a:gdLst>
              <a:ahLst/>
              <a:cxnLst>
                <a:cxn ang="3cd4">
                  <a:pos x="hc" y="t"/>
                </a:cxn>
                <a:cxn ang="0">
                  <a:pos x="r" y="vc"/>
                </a:cxn>
                <a:cxn ang="cd4">
                  <a:pos x="hc" y="b"/>
                </a:cxn>
                <a:cxn ang="cd2">
                  <a:pos x="l" y="vc"/>
                </a:cxn>
              </a:cxnLst>
              <a:rect l="f63" t="f66" r="f64" b="f65"/>
              <a:pathLst>
                <a:path w="6602" h="5647">
                  <a:moveTo>
                    <a:pt x="f5" y="f6"/>
                  </a:moveTo>
                  <a:cubicBezTo>
                    <a:pt x="f7" y="f6"/>
                    <a:pt x="f8" y="f9"/>
                    <a:pt x="f8" y="f10"/>
                  </a:cubicBezTo>
                  <a:lnTo>
                    <a:pt x="f8" y="f11"/>
                  </a:lnTo>
                  <a:cubicBezTo>
                    <a:pt x="f2" y="f12"/>
                    <a:pt x="f13" y="f4"/>
                    <a:pt x="f14" y="f4"/>
                  </a:cubicBezTo>
                  <a:lnTo>
                    <a:pt x="f15" y="f4"/>
                  </a:lnTo>
                  <a:lnTo>
                    <a:pt x="f16" y="f17"/>
                  </a:lnTo>
                  <a:lnTo>
                    <a:pt x="f18" y="f19"/>
                  </a:lnTo>
                  <a:cubicBezTo>
                    <a:pt x="f20" y="f21"/>
                    <a:pt x="f22" y="f23"/>
                    <a:pt x="f24" y="f25"/>
                  </a:cubicBezTo>
                  <a:cubicBezTo>
                    <a:pt x="f26" y="f27"/>
                    <a:pt x="f28" y="f29"/>
                    <a:pt x="f30" y="f29"/>
                  </a:cubicBezTo>
                  <a:cubicBezTo>
                    <a:pt x="f31" y="f29"/>
                    <a:pt x="f32" y="f33"/>
                    <a:pt x="f34" y="f35"/>
                  </a:cubicBezTo>
                  <a:lnTo>
                    <a:pt x="f36" y="f37"/>
                  </a:lnTo>
                  <a:lnTo>
                    <a:pt x="f38" y="f39"/>
                  </a:lnTo>
                  <a:cubicBezTo>
                    <a:pt x="f40" y="f41"/>
                    <a:pt x="f42" y="f43"/>
                    <a:pt x="f44" y="f45"/>
                  </a:cubicBezTo>
                  <a:cubicBezTo>
                    <a:pt x="f46" y="f47"/>
                    <a:pt x="f48" y="f6"/>
                    <a:pt x="f49" y="f6"/>
                  </a:cubicBezTo>
                  <a:close/>
                </a:path>
              </a:pathLst>
            </a:custGeom>
            <a:solidFill>
              <a:srgbClr val="7F7F7F"/>
            </a:solidFill>
            <a:ln cap="flat">
              <a:noFill/>
              <a:prstDash val="solid"/>
            </a:ln>
          </p:spPr>
          <p:txBody>
            <a:bodyPr vert="horz" wrap="square" lIns="68570" tIns="68570" rIns="68570" bIns="68570" anchor="ctr"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s-PE" sz="1050" b="0" i="0" u="none" strike="noStrike" kern="0" cap="none" spc="0" baseline="0">
                <a:solidFill>
                  <a:srgbClr val="09539E"/>
                </a:solidFill>
                <a:uFillTx/>
                <a:latin typeface="Arial"/>
                <a:ea typeface="Arial"/>
                <a:cs typeface="Arial"/>
              </a:endParaRPr>
            </a:p>
          </p:txBody>
        </p:sp>
      </p:grpSp>
    </p:spTree>
  </p:cSld>
  <p:clrMapOvr>
    <a:masterClrMapping/>
  </p:clrMapOvr>
</p:sld>
</file>

<file path=ppt/theme/theme1.xml><?xml version="1.0" encoding="utf-8"?>
<a:theme xmlns:a="http://schemas.openxmlformats.org/drawingml/2006/main" name="Ophelia templat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1120</Words>
  <Application>Microsoft Office PowerPoint</Application>
  <PresentationFormat>Presentación en pantalla (16:9)</PresentationFormat>
  <Paragraphs>152</Paragraphs>
  <Slides>34</Slides>
  <Notes>34</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34</vt:i4>
      </vt:variant>
    </vt:vector>
  </HeadingPairs>
  <TitlesOfParts>
    <vt:vector size="47" baseType="lpstr">
      <vt:lpstr>맑은 고딕</vt:lpstr>
      <vt:lpstr>Arial</vt:lpstr>
      <vt:lpstr>Barlow</vt:lpstr>
      <vt:lpstr>Calibri</vt:lpstr>
      <vt:lpstr>DM Sans</vt:lpstr>
      <vt:lpstr>Fira Sans Extra Condensed</vt:lpstr>
      <vt:lpstr>Fira Sans Extra Condensed Medium</vt:lpstr>
      <vt:lpstr>Playfair Display</vt:lpstr>
      <vt:lpstr>Quicksand</vt:lpstr>
      <vt:lpstr>Roboto</vt:lpstr>
      <vt:lpstr>Rubik</vt:lpstr>
      <vt:lpstr>Tinos</vt:lpstr>
      <vt:lpstr>Ophelia template</vt:lpstr>
      <vt:lpstr>Presentación de PowerPoint</vt:lpstr>
      <vt:lpstr>Hello!</vt:lpstr>
      <vt:lpstr>This is your presentation title</vt:lpstr>
      <vt:lpstr>Transition headline</vt:lpstr>
      <vt:lpstr>Benchmarking Examples</vt:lpstr>
      <vt:lpstr>Presentación de PowerPoint</vt:lpstr>
      <vt:lpstr>Presentación de PowerPoint</vt:lpstr>
      <vt:lpstr>This is a slide title</vt:lpstr>
      <vt:lpstr>Big concept</vt:lpstr>
      <vt:lpstr>Como Controlar a Asma</vt:lpstr>
      <vt:lpstr>In two or three columns</vt:lpstr>
      <vt:lpstr>Presentación de PowerPoint</vt:lpstr>
      <vt:lpstr>Presentación de PowerPoint</vt:lpstr>
      <vt:lpstr>How does benchmarking work?</vt:lpstr>
      <vt:lpstr>A picture is worth a thousand words</vt:lpstr>
      <vt:lpstr>Presentación de PowerPoint</vt:lpstr>
      <vt:lpstr>Three ways to use benchmarking</vt:lpstr>
      <vt:lpstr>Use charts to explain your ideas</vt:lpstr>
      <vt:lpstr>Mother and Baby Infographics</vt:lpstr>
      <vt:lpstr>Presentación de PowerPoint</vt:lpstr>
      <vt:lpstr>Maps</vt:lpstr>
      <vt:lpstr>What’s the difference between benchmarks and KPIs?</vt:lpstr>
      <vt:lpstr>89,526,124</vt:lpstr>
      <vt:lpstr>89,526,124$</vt:lpstr>
      <vt:lpstr>Efeito nos Brônquios</vt:lpstr>
      <vt:lpstr>Presentación de PowerPoint</vt:lpstr>
      <vt:lpstr>Let’s review some concepts</vt:lpstr>
      <vt:lpstr>THANKS!</vt:lpstr>
      <vt:lpstr>Presentación de PowerPoint</vt:lpstr>
      <vt:lpstr>RESOURCES</vt:lpstr>
      <vt:lpstr>RESOURCES</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femenino elegante</dc:title>
  <dc:creator>Sr GRYM</dc:creator>
  <cp:lastModifiedBy>eduardo</cp:lastModifiedBy>
  <cp:revision>26</cp:revision>
  <dcterms:modified xsi:type="dcterms:W3CDTF">2026-02-25T07:02:32Z</dcterms:modified>
</cp:coreProperties>
</file>