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7B2548-1BF6-4774-A90A-669831D1E4FE}">
  <a:tblStyle styleId="{DD7B2548-1BF6-4774-A90A-669831D1E4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18446d77d_1_1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18446d77d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reocode logo" id="11" name="Google Shape;11;p2" title="logo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Challenge beginner" id="13" name="Google Shape;13;p2" title="Challenge"/>
          <p:cNvSpPr/>
          <p:nvPr/>
        </p:nvSpPr>
        <p:spPr>
          <a:xfrm>
            <a:off x="638700" y="1468050"/>
            <a:ext cx="1788600" cy="17418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lang="fr-CA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Beginner</a:t>
            </a:r>
            <a:endParaRPr b="1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6" name="Google Shape;36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3" name="Google Shape;63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" name="Google Shape;74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2398975" y="2168225"/>
            <a:ext cx="457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Scratch, present at least one concrete action you can take to help achieve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 Consumption and Production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1090650" y="3322775"/>
            <a:ext cx="570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</a:t>
            </a:r>
            <a:b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</a:t>
            </a: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certain criteria. 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1" name="Google Shape;81;p9"/>
          <p:cNvGraphicFramePr/>
          <p:nvPr/>
        </p:nvGraphicFramePr>
        <p:xfrm>
          <a:off x="1090650" y="457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{DD7B2548-1BF6-4774-A90A-669831D1E4FE}</a:tableStyleId>
              </a:tblPr>
              <a:tblGrid>
                <a:gridCol w="476250"/>
                <a:gridCol w="522915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animation or game should include the following elements 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concrete action you can take</a:t>
                      </a:r>
                      <a:endParaRPr b="1"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backdrop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sound or audio recording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2" name="Google Shape;82;p9"/>
          <p:cNvSpPr txBox="1"/>
          <p:nvPr/>
        </p:nvSpPr>
        <p:spPr>
          <a:xfrm>
            <a:off x="976350" y="4078325"/>
            <a:ext cx="382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animation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3" name="Google Shape;83;p9"/>
          <p:cNvGraphicFramePr/>
          <p:nvPr/>
        </p:nvGraphicFramePr>
        <p:xfrm>
          <a:off x="1147800" y="72056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{DD7B2548-1BF6-4774-A90A-669831D1E4FE}</a:tableStyleId>
              </a:tblPr>
              <a:tblGrid>
                <a:gridCol w="476250"/>
                <a:gridCol w="52292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the following elements 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blocks to animate your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three speech or thought blocks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programming loop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ake sure your animation does not exceed a maximum of 4 minutes.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9"/>
          <p:cNvSpPr txBox="1"/>
          <p:nvPr/>
        </p:nvSpPr>
        <p:spPr>
          <a:xfrm>
            <a:off x="1033500" y="6710347"/>
            <a:ext cx="390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your Scratch program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ratch logo" id="85" name="Google Shape;85;p9" title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590" y="573675"/>
            <a:ext cx="802344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7" name="Google Shape;87;p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3777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0"/>
          <p:cNvGraphicFramePr/>
          <p:nvPr/>
        </p:nvGraphicFramePr>
        <p:xfrm>
          <a:off x="923200" y="17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{DD7B2548-1BF6-4774-A90A-669831D1E4FE}</a:tableStyleId>
              </a:tblPr>
              <a:tblGrid>
                <a:gridCol w="590550"/>
                <a:gridCol w="49815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project, you should: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a meaningful title followed by </a:t>
                      </a:r>
                      <a:r>
                        <a:rPr b="1" i="1"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Kreocode 20XX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(e.g.: I recycle - Kreocode 20XX)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images, photos or sounds that are copyright free </a:t>
                      </a:r>
                      <a:r>
                        <a:rPr lang="fr-CA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(do not use photos of personal information of students)</a:t>
                      </a:r>
                      <a:endParaRPr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cite any sources used in the space reserved for </a:t>
                      </a:r>
                      <a:r>
                        <a:rPr i="1"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and Credits</a:t>
                      </a:r>
                      <a:endParaRPr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pay close attention to your use of language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indicate how to start your program in the </a:t>
                      </a:r>
                      <a:r>
                        <a:rPr i="1"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Instructions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section (if it does not start with the green flag)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shart the project (* once your project is complete)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4" name="Google Shape;94;p10"/>
          <p:cNvSpPr txBox="1"/>
          <p:nvPr/>
        </p:nvSpPr>
        <p:spPr>
          <a:xfrm>
            <a:off x="923200" y="1097850"/>
            <a:ext cx="360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fr-C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lements related to publication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6" name="Google Shape;96;p1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3777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