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png"/><Relationship Id="rId24" Type="http://schemas.openxmlformats.org/officeDocument/2006/relationships/image" Target="../media/image-10-24.png"/><Relationship Id="rId25" Type="http://schemas.openxmlformats.org/officeDocument/2006/relationships/slideLayout" Target="../slideLayouts/slideLayout1.xml"/><Relationship Id="rId2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slideLayout" Target="../slideLayouts/slideLayout1.xml"/><Relationship Id="rId1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slideLayout" Target="../slideLayouts/slideLayout1.xml"/><Relationship Id="rId1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slideLayout" Target="../slideLayouts/slideLayout1.xml"/><Relationship Id="rId10"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slideLayout" Target="../slideLayouts/slideLayout1.xml"/><Relationship Id="rId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hyperlink" Target="https://unsplash.com/" TargetMode="External"/><Relationship Id="rId1" Type="http://schemas.openxmlformats.org/officeDocument/2006/relationships/image" Target="../media/image-22-1.png"/><Relationship Id="rId3" Type="http://schemas.openxmlformats.org/officeDocument/2006/relationships/image" Target="../media/image-22-2.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CEAE2"/>
        </a:solidFill>
      </p:bgPr>
    </p:bg>
    <p:spTree>
      <p:nvGrpSpPr>
        <p:cNvPr id="1" name=""/>
        <p:cNvGrpSpPr/>
        <p:nvPr/>
      </p:nvGrpSpPr>
      <p:grpSpPr>
        <a:xfrm>
          <a:off x="0" y="0"/>
          <a:ext cx="0" cy="0"/>
          <a:chOff x="0" y="0"/>
          <a:chExt cx="0" cy="0"/>
        </a:xfrm>
      </p:grpSpPr>
      <p:sp>
        <p:nvSpPr>
          <p:cNvPr id="2" name="Text 0"/>
          <p:cNvSpPr/>
          <p:nvPr/>
        </p:nvSpPr>
        <p:spPr>
          <a:xfrm>
            <a:off x="1041530" y="4076700"/>
            <a:ext cx="13832029" cy="4838700"/>
          </a:xfrm>
          <a:prstGeom prst="rect">
            <a:avLst/>
          </a:prstGeom>
          <a:noFill/>
          <a:ln/>
        </p:spPr>
        <p:txBody>
          <a:bodyPr wrap="square" lIns="0" tIns="0" rIns="0" bIns="0" rtlCol="0" anchor="t"/>
          <a:lstStyle/>
          <a:p>
            <a:pPr algn="l"/>
            <a:r>
              <a:rPr lang="en-US" sz="24000" dirty="0">
                <a:solidFill>
                  <a:srgbClr val="272727">
                    <a:alpha val="100000"/>
                  </a:srgbClr>
                </a:solidFill>
                <a:latin typeface="Mulish Black" pitchFamily="34" charset="0"/>
                <a:ea typeface="Mulish Black" pitchFamily="34" charset="-122"/>
                <a:cs typeface="Mulish Black" pitchFamily="34" charset="-120"/>
              </a:rPr>
              <a:t>MEMOIR</a:t>
            </a:r>
            <a:endParaRPr lang="en-US" sz="24000" dirty="0"/>
          </a:p>
        </p:txBody>
      </p:sp>
      <p:sp>
        <p:nvSpPr>
          <p:cNvPr id="3" name="Text 1"/>
          <p:cNvSpPr/>
          <p:nvPr/>
        </p:nvSpPr>
        <p:spPr>
          <a:xfrm>
            <a:off x="1105038" y="8255000"/>
            <a:ext cx="11842113" cy="1286933"/>
          </a:xfrm>
          <a:prstGeom prst="rect">
            <a:avLst/>
          </a:prstGeom>
          <a:noFill/>
          <a:ln/>
        </p:spPr>
        <p:txBody>
          <a:bodyPr wrap="square" lIns="0" tIns="0" rIns="0" bIns="0" rtlCol="0" anchor="t"/>
          <a:lstStyle/>
          <a:p>
            <a:pPr algn="l"/>
            <a:r>
              <a:rPr lang="en-US" sz="6400" spc="256" kern="0" dirty="0">
                <a:solidFill>
                  <a:srgbClr val="383838">
                    <a:alpha val="100000"/>
                  </a:srgbClr>
                </a:solidFill>
                <a:latin typeface="Mulish Black" pitchFamily="34" charset="0"/>
                <a:ea typeface="Mulish Black" pitchFamily="34" charset="-122"/>
                <a:cs typeface="Mulish Black" pitchFamily="34" charset="-120"/>
              </a:rPr>
              <a:t>free presentation template</a:t>
            </a:r>
            <a:endParaRPr lang="en-US" sz="6400" dirty="0"/>
          </a:p>
        </p:txBody>
      </p:sp>
      <p:sp>
        <p:nvSpPr>
          <p:cNvPr id="4" name="Text 2"/>
          <p:cNvSpPr/>
          <p:nvPr/>
        </p:nvSpPr>
        <p:spPr>
          <a:xfrm>
            <a:off x="1105038" y="419100"/>
            <a:ext cx="3315114" cy="723900"/>
          </a:xfrm>
          <a:prstGeom prst="rect">
            <a:avLst/>
          </a:prstGeom>
          <a:noFill/>
          <a:ln/>
        </p:spPr>
        <p:txBody>
          <a:bodyPr wrap="square" lIns="0" tIns="0" rIns="0" bIns="0" rtlCol="0" anchor="t"/>
          <a:lstStyle/>
          <a:p>
            <a:pPr algn="l"/>
            <a:r>
              <a:rPr lang="en-US" sz="3600" dirty="0">
                <a:solidFill>
                  <a:srgbClr val="4D4D4D">
                    <a:alpha val="100000"/>
                  </a:srgbClr>
                </a:solidFill>
                <a:latin typeface="Mulish Black" pitchFamily="34" charset="0"/>
                <a:ea typeface="Mulish Black" pitchFamily="34" charset="-122"/>
                <a:cs typeface="Mulish Black" pitchFamily="34" charset="-120"/>
              </a:rPr>
              <a:t>SLICE OF LIFE</a:t>
            </a:r>
            <a:endParaRPr lang="en-US" sz="3600" dirty="0"/>
          </a:p>
        </p:txBody>
      </p:sp>
      <p:pic>
        <p:nvPicPr>
          <p:cNvPr id="5" name="Image 0" descr="preencoded.png">    </p:cNvPr>
          <p:cNvPicPr>
            <a:picLocks noChangeAspect="1"/>
          </p:cNvPicPr>
          <p:nvPr/>
        </p:nvPicPr>
        <p:blipFill>
          <a:blip r:embed="rId1"/>
          <a:stretch>
            <a:fillRect/>
          </a:stretch>
        </p:blipFill>
        <p:spPr>
          <a:xfrm>
            <a:off x="736692" y="11912600"/>
            <a:ext cx="3200800" cy="1016000"/>
          </a:xfrm>
          <a:prstGeom prst="rect">
            <a:avLst/>
          </a:prstGeom>
        </p:spPr>
      </p:pic>
      <p:pic>
        <p:nvPicPr>
          <p:cNvPr id="6" name="Image 1" descr="preencoded.png">    </p:cNvPr>
          <p:cNvPicPr>
            <a:picLocks noChangeAspect="1"/>
          </p:cNvPicPr>
          <p:nvPr/>
        </p:nvPicPr>
        <p:blipFill>
          <a:blip r:embed="rId2"/>
          <a:stretch>
            <a:fillRect/>
          </a:stretch>
        </p:blipFill>
        <p:spPr>
          <a:xfrm>
            <a:off x="14365495" y="2362200"/>
            <a:ext cx="9246756" cy="10566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CEAE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314689" y="0"/>
            <a:ext cx="10072359" cy="13716000"/>
          </a:xfrm>
          <a:prstGeom prst="rect">
            <a:avLst/>
          </a:prstGeom>
        </p:spPr>
      </p:pic>
      <p:sp>
        <p:nvSpPr>
          <p:cNvPr id="3" name="Text 0"/>
          <p:cNvSpPr/>
          <p:nvPr/>
        </p:nvSpPr>
        <p:spPr>
          <a:xfrm>
            <a:off x="2019552" y="1231900"/>
            <a:ext cx="14996341" cy="2878667"/>
          </a:xfrm>
          <a:prstGeom prst="rect">
            <a:avLst/>
          </a:prstGeom>
          <a:noFill/>
          <a:ln/>
        </p:spPr>
        <p:txBody>
          <a:bodyPr wrap="square" lIns="0" tIns="0" rIns="0" bIns="0" rtlCol="0" anchor="t"/>
          <a:lstStyle/>
          <a:p>
            <a:pPr algn="l"/>
            <a:r>
              <a:rPr lang="en-US" sz="8000" dirty="0">
                <a:solidFill>
                  <a:srgbClr val="272727">
                    <a:alpha val="100000"/>
                  </a:srgbClr>
                </a:solidFill>
                <a:latin typeface="Mulish Black" pitchFamily="34" charset="0"/>
                <a:ea typeface="Mulish Black" pitchFamily="34" charset="-122"/>
                <a:cs typeface="Mulish Black" pitchFamily="34" charset="-120"/>
              </a:rPr>
              <a:t>THE MAGIC OF DRAGONS: </a:t>
            </a:r>
            <a:endParaRPr lang="en-US" sz="8000" dirty="0"/>
          </a:p>
          <a:p>
            <a:pPr algn="l"/>
            <a:r>
              <a:rPr lang="en-US" sz="8000" dirty="0">
                <a:solidFill>
                  <a:srgbClr val="272727">
                    <a:alpha val="100000"/>
                  </a:srgbClr>
                </a:solidFill>
                <a:latin typeface="Mulish Black" pitchFamily="34" charset="0"/>
                <a:ea typeface="Mulish Black" pitchFamily="34" charset="-122"/>
                <a:cs typeface="Mulish Black" pitchFamily="34" charset="-120"/>
              </a:rPr>
              <a:t>A RESEARCH</a:t>
            </a:r>
            <a:endParaRPr lang="en-US" sz="8000" dirty="0"/>
          </a:p>
        </p:txBody>
      </p:sp>
      <p:sp>
        <p:nvSpPr>
          <p:cNvPr id="4" name="Shape 1"/>
          <p:cNvSpPr/>
          <p:nvPr/>
        </p:nvSpPr>
        <p:spPr>
          <a:xfrm>
            <a:off x="2171971" y="5537200"/>
            <a:ext cx="8941918" cy="6180901"/>
          </a:xfrm>
          <a:prstGeom prst="rect">
            <a:avLst/>
          </a:prstGeom>
          <a:noFill/>
          <a:ln/>
        </p:spPr>
      </p:sp>
      <p:sp>
        <p:nvSpPr>
          <p:cNvPr id="5" name="Text 2"/>
          <p:cNvSpPr/>
          <p:nvPr/>
        </p:nvSpPr>
        <p:spPr>
          <a:xfrm>
            <a:off x="2440286" y="10764800"/>
            <a:ext cx="216821"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0</a:t>
            </a:r>
            <a:endParaRPr lang="en-US" sz="1821" dirty="0"/>
          </a:p>
        </p:txBody>
      </p:sp>
      <p:sp>
        <p:nvSpPr>
          <p:cNvPr id="6" name="Text 3"/>
          <p:cNvSpPr/>
          <p:nvPr/>
        </p:nvSpPr>
        <p:spPr>
          <a:xfrm>
            <a:off x="2785490" y="11387906"/>
            <a:ext cx="257645" cy="422713"/>
          </a:xfrm>
          <a:prstGeom prst="rect">
            <a:avLst/>
          </a:prstGeom>
          <a:noFill/>
          <a:ln/>
        </p:spPr>
        <p:txBody>
          <a:bodyPr wrap="square" lIns="0" tIns="0" rIns="0" bIns="0" rtlCol="0" anchor="t"/>
          <a:lstStyle/>
          <a:p>
            <a:pPr algn="l"/>
            <a:r>
              <a:rPr lang="en-US" sz="2200" dirty="0">
                <a:solidFill>
                  <a:srgbClr val="0C0C0C">
                    <a:alpha val="100000"/>
                  </a:srgbClr>
                </a:solidFill>
                <a:latin typeface="Lato Regular" pitchFamily="34" charset="0"/>
                <a:ea typeface="Lato Regular" pitchFamily="34" charset="-122"/>
                <a:cs typeface="Lato Regular" pitchFamily="34" charset="-120"/>
              </a:rPr>
              <a:t>1</a:t>
            </a:r>
            <a:endParaRPr lang="en-US" sz="2185" dirty="0"/>
          </a:p>
        </p:txBody>
      </p:sp>
      <p:sp>
        <p:nvSpPr>
          <p:cNvPr id="7" name="Text 4"/>
          <p:cNvSpPr/>
          <p:nvPr/>
        </p:nvSpPr>
        <p:spPr>
          <a:xfrm>
            <a:off x="3924564" y="11387906"/>
            <a:ext cx="257645" cy="422713"/>
          </a:xfrm>
          <a:prstGeom prst="rect">
            <a:avLst/>
          </a:prstGeom>
          <a:noFill/>
          <a:ln/>
        </p:spPr>
        <p:txBody>
          <a:bodyPr wrap="square" lIns="0" tIns="0" rIns="0" bIns="0" rtlCol="0" anchor="t"/>
          <a:lstStyle/>
          <a:p>
            <a:pPr algn="l"/>
            <a:r>
              <a:rPr lang="en-US" sz="2200" dirty="0">
                <a:solidFill>
                  <a:srgbClr val="0C0C0C">
                    <a:alpha val="100000"/>
                  </a:srgbClr>
                </a:solidFill>
                <a:latin typeface="Lato Regular" pitchFamily="34" charset="0"/>
                <a:ea typeface="Lato Regular" pitchFamily="34" charset="-122"/>
                <a:cs typeface="Lato Regular" pitchFamily="34" charset="-120"/>
              </a:rPr>
              <a:t>2</a:t>
            </a:r>
            <a:endParaRPr lang="en-US" sz="2185" dirty="0"/>
          </a:p>
        </p:txBody>
      </p:sp>
      <p:sp>
        <p:nvSpPr>
          <p:cNvPr id="8" name="Text 5"/>
          <p:cNvSpPr/>
          <p:nvPr/>
        </p:nvSpPr>
        <p:spPr>
          <a:xfrm>
            <a:off x="5063635" y="11387906"/>
            <a:ext cx="257645" cy="422713"/>
          </a:xfrm>
          <a:prstGeom prst="rect">
            <a:avLst/>
          </a:prstGeom>
          <a:noFill/>
          <a:ln/>
        </p:spPr>
        <p:txBody>
          <a:bodyPr wrap="square" lIns="0" tIns="0" rIns="0" bIns="0" rtlCol="0" anchor="t"/>
          <a:lstStyle/>
          <a:p>
            <a:pPr algn="l"/>
            <a:r>
              <a:rPr lang="en-US" sz="2200" dirty="0">
                <a:solidFill>
                  <a:srgbClr val="0C0C0C">
                    <a:alpha val="100000"/>
                  </a:srgbClr>
                </a:solidFill>
                <a:latin typeface="Lato Regular" pitchFamily="34" charset="0"/>
                <a:ea typeface="Lato Regular" pitchFamily="34" charset="-122"/>
                <a:cs typeface="Lato Regular" pitchFamily="34" charset="-120"/>
              </a:rPr>
              <a:t>3</a:t>
            </a:r>
            <a:endParaRPr lang="en-US" sz="2185" dirty="0"/>
          </a:p>
        </p:txBody>
      </p:sp>
      <p:sp>
        <p:nvSpPr>
          <p:cNvPr id="9" name="Text 6"/>
          <p:cNvSpPr/>
          <p:nvPr/>
        </p:nvSpPr>
        <p:spPr>
          <a:xfrm>
            <a:off x="6202710" y="11387906"/>
            <a:ext cx="257645" cy="422713"/>
          </a:xfrm>
          <a:prstGeom prst="rect">
            <a:avLst/>
          </a:prstGeom>
          <a:noFill/>
          <a:ln/>
        </p:spPr>
        <p:txBody>
          <a:bodyPr wrap="square" lIns="0" tIns="0" rIns="0" bIns="0" rtlCol="0" anchor="t"/>
          <a:lstStyle/>
          <a:p>
            <a:pPr algn="l"/>
            <a:r>
              <a:rPr lang="en-US" sz="2200" dirty="0">
                <a:solidFill>
                  <a:srgbClr val="0C0C0C">
                    <a:alpha val="100000"/>
                  </a:srgbClr>
                </a:solidFill>
                <a:latin typeface="Lato Regular" pitchFamily="34" charset="0"/>
                <a:ea typeface="Lato Regular" pitchFamily="34" charset="-122"/>
                <a:cs typeface="Lato Regular" pitchFamily="34" charset="-120"/>
              </a:rPr>
              <a:t>4</a:t>
            </a:r>
            <a:endParaRPr lang="en-US" sz="2185" dirty="0"/>
          </a:p>
        </p:txBody>
      </p:sp>
      <p:sp>
        <p:nvSpPr>
          <p:cNvPr id="10" name="Text 7"/>
          <p:cNvSpPr/>
          <p:nvPr/>
        </p:nvSpPr>
        <p:spPr>
          <a:xfrm>
            <a:off x="7341828" y="11387906"/>
            <a:ext cx="257645" cy="422713"/>
          </a:xfrm>
          <a:prstGeom prst="rect">
            <a:avLst/>
          </a:prstGeom>
          <a:noFill/>
          <a:ln/>
        </p:spPr>
        <p:txBody>
          <a:bodyPr wrap="square" lIns="0" tIns="0" rIns="0" bIns="0" rtlCol="0" anchor="t"/>
          <a:lstStyle/>
          <a:p>
            <a:pPr algn="l"/>
            <a:r>
              <a:rPr lang="en-US" sz="2200" dirty="0">
                <a:solidFill>
                  <a:srgbClr val="0C0C0C">
                    <a:alpha val="100000"/>
                  </a:srgbClr>
                </a:solidFill>
                <a:latin typeface="Lato Regular" pitchFamily="34" charset="0"/>
                <a:ea typeface="Lato Regular" pitchFamily="34" charset="-122"/>
                <a:cs typeface="Lato Regular" pitchFamily="34" charset="-120"/>
              </a:rPr>
              <a:t>5</a:t>
            </a:r>
            <a:endParaRPr lang="en-US" sz="2185" dirty="0"/>
          </a:p>
        </p:txBody>
      </p:sp>
      <p:sp>
        <p:nvSpPr>
          <p:cNvPr id="11" name="Text 8"/>
          <p:cNvSpPr/>
          <p:nvPr/>
        </p:nvSpPr>
        <p:spPr>
          <a:xfrm>
            <a:off x="8480902" y="11387906"/>
            <a:ext cx="257645" cy="422713"/>
          </a:xfrm>
          <a:prstGeom prst="rect">
            <a:avLst/>
          </a:prstGeom>
          <a:noFill/>
          <a:ln/>
        </p:spPr>
        <p:txBody>
          <a:bodyPr wrap="square" lIns="0" tIns="0" rIns="0" bIns="0" rtlCol="0" anchor="t"/>
          <a:lstStyle/>
          <a:p>
            <a:pPr algn="l"/>
            <a:r>
              <a:rPr lang="en-US" sz="2200" dirty="0">
                <a:solidFill>
                  <a:srgbClr val="0C0C0C">
                    <a:alpha val="100000"/>
                  </a:srgbClr>
                </a:solidFill>
                <a:latin typeface="Lato Regular" pitchFamily="34" charset="0"/>
                <a:ea typeface="Lato Regular" pitchFamily="34" charset="-122"/>
                <a:cs typeface="Lato Regular" pitchFamily="34" charset="-120"/>
              </a:rPr>
              <a:t>6</a:t>
            </a:r>
            <a:endParaRPr lang="en-US" sz="2185" dirty="0"/>
          </a:p>
        </p:txBody>
      </p:sp>
      <p:sp>
        <p:nvSpPr>
          <p:cNvPr id="12" name="Text 9"/>
          <p:cNvSpPr/>
          <p:nvPr/>
        </p:nvSpPr>
        <p:spPr>
          <a:xfrm>
            <a:off x="9619976" y="11387906"/>
            <a:ext cx="257645" cy="422713"/>
          </a:xfrm>
          <a:prstGeom prst="rect">
            <a:avLst/>
          </a:prstGeom>
          <a:noFill/>
          <a:ln/>
        </p:spPr>
        <p:txBody>
          <a:bodyPr wrap="square" lIns="0" tIns="0" rIns="0" bIns="0" rtlCol="0" anchor="t"/>
          <a:lstStyle/>
          <a:p>
            <a:pPr algn="l"/>
            <a:r>
              <a:rPr lang="en-US" sz="2200" dirty="0">
                <a:solidFill>
                  <a:srgbClr val="0C0C0C">
                    <a:alpha val="100000"/>
                  </a:srgbClr>
                </a:solidFill>
                <a:latin typeface="Lato Regular" pitchFamily="34" charset="0"/>
                <a:ea typeface="Lato Regular" pitchFamily="34" charset="-122"/>
                <a:cs typeface="Lato Regular" pitchFamily="34" charset="-120"/>
              </a:rPr>
              <a:t>7</a:t>
            </a:r>
            <a:endParaRPr lang="en-US" sz="2185" dirty="0"/>
          </a:p>
        </p:txBody>
      </p:sp>
      <p:sp>
        <p:nvSpPr>
          <p:cNvPr id="13" name="Text 10"/>
          <p:cNvSpPr/>
          <p:nvPr/>
        </p:nvSpPr>
        <p:spPr>
          <a:xfrm>
            <a:off x="10735468" y="11387906"/>
            <a:ext cx="257645" cy="422713"/>
          </a:xfrm>
          <a:prstGeom prst="rect">
            <a:avLst/>
          </a:prstGeom>
          <a:noFill/>
          <a:ln/>
        </p:spPr>
        <p:txBody>
          <a:bodyPr wrap="square" lIns="0" tIns="0" rIns="0" bIns="0" rtlCol="0" anchor="t"/>
          <a:lstStyle/>
          <a:p>
            <a:pPr algn="l"/>
            <a:r>
              <a:rPr lang="en-US" sz="2200" dirty="0">
                <a:solidFill>
                  <a:srgbClr val="0C0C0C">
                    <a:alpha val="100000"/>
                  </a:srgbClr>
                </a:solidFill>
                <a:latin typeface="Lato Regular" pitchFamily="34" charset="0"/>
                <a:ea typeface="Lato Regular" pitchFamily="34" charset="-122"/>
                <a:cs typeface="Lato Regular" pitchFamily="34" charset="-120"/>
              </a:rPr>
              <a:t>8</a:t>
            </a:r>
            <a:endParaRPr lang="en-US" sz="2185" dirty="0"/>
          </a:p>
        </p:txBody>
      </p:sp>
      <p:sp>
        <p:nvSpPr>
          <p:cNvPr id="14" name="Text 11"/>
          <p:cNvSpPr/>
          <p:nvPr/>
        </p:nvSpPr>
        <p:spPr>
          <a:xfrm>
            <a:off x="2306151" y="10247399"/>
            <a:ext cx="356539"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10</a:t>
            </a:r>
            <a:endParaRPr lang="en-US" sz="1821" dirty="0"/>
          </a:p>
        </p:txBody>
      </p:sp>
      <p:sp>
        <p:nvSpPr>
          <p:cNvPr id="15" name="Text 12"/>
          <p:cNvSpPr/>
          <p:nvPr/>
        </p:nvSpPr>
        <p:spPr>
          <a:xfrm>
            <a:off x="2306151" y="9729899"/>
            <a:ext cx="356539"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20</a:t>
            </a:r>
            <a:endParaRPr lang="en-US" sz="1821" dirty="0"/>
          </a:p>
        </p:txBody>
      </p:sp>
      <p:sp>
        <p:nvSpPr>
          <p:cNvPr id="16" name="Text 13"/>
          <p:cNvSpPr/>
          <p:nvPr/>
        </p:nvSpPr>
        <p:spPr>
          <a:xfrm>
            <a:off x="2306151" y="9212461"/>
            <a:ext cx="356539"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30</a:t>
            </a:r>
            <a:endParaRPr lang="en-US" sz="1821" dirty="0"/>
          </a:p>
        </p:txBody>
      </p:sp>
      <p:sp>
        <p:nvSpPr>
          <p:cNvPr id="17" name="Text 14"/>
          <p:cNvSpPr/>
          <p:nvPr/>
        </p:nvSpPr>
        <p:spPr>
          <a:xfrm>
            <a:off x="2306151" y="8694924"/>
            <a:ext cx="356539"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40</a:t>
            </a:r>
            <a:endParaRPr lang="en-US" sz="1821" dirty="0"/>
          </a:p>
        </p:txBody>
      </p:sp>
      <p:sp>
        <p:nvSpPr>
          <p:cNvPr id="18" name="Text 15"/>
          <p:cNvSpPr/>
          <p:nvPr/>
        </p:nvSpPr>
        <p:spPr>
          <a:xfrm>
            <a:off x="2306151" y="8177597"/>
            <a:ext cx="356539"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50</a:t>
            </a:r>
            <a:endParaRPr lang="en-US" sz="1821" dirty="0"/>
          </a:p>
        </p:txBody>
      </p:sp>
      <p:sp>
        <p:nvSpPr>
          <p:cNvPr id="19" name="Text 16"/>
          <p:cNvSpPr/>
          <p:nvPr/>
        </p:nvSpPr>
        <p:spPr>
          <a:xfrm>
            <a:off x="2306151" y="7660109"/>
            <a:ext cx="356539"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60</a:t>
            </a:r>
            <a:endParaRPr lang="en-US" sz="1821" dirty="0"/>
          </a:p>
        </p:txBody>
      </p:sp>
      <p:sp>
        <p:nvSpPr>
          <p:cNvPr id="20" name="Text 17"/>
          <p:cNvSpPr/>
          <p:nvPr/>
        </p:nvSpPr>
        <p:spPr>
          <a:xfrm>
            <a:off x="2306151" y="7142807"/>
            <a:ext cx="356539"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70</a:t>
            </a:r>
            <a:endParaRPr lang="en-US" sz="1821" dirty="0"/>
          </a:p>
        </p:txBody>
      </p:sp>
      <p:sp>
        <p:nvSpPr>
          <p:cNvPr id="21" name="Text 18"/>
          <p:cNvSpPr/>
          <p:nvPr/>
        </p:nvSpPr>
        <p:spPr>
          <a:xfrm>
            <a:off x="2306151" y="6625357"/>
            <a:ext cx="356539"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80</a:t>
            </a:r>
            <a:endParaRPr lang="en-US" sz="1821" dirty="0"/>
          </a:p>
        </p:txBody>
      </p:sp>
      <p:sp>
        <p:nvSpPr>
          <p:cNvPr id="22" name="Text 19"/>
          <p:cNvSpPr/>
          <p:nvPr/>
        </p:nvSpPr>
        <p:spPr>
          <a:xfrm>
            <a:off x="2306151" y="6107819"/>
            <a:ext cx="356539"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90</a:t>
            </a:r>
            <a:endParaRPr lang="en-US" sz="1821" dirty="0"/>
          </a:p>
        </p:txBody>
      </p:sp>
      <p:sp>
        <p:nvSpPr>
          <p:cNvPr id="23" name="Text 20"/>
          <p:cNvSpPr/>
          <p:nvPr/>
        </p:nvSpPr>
        <p:spPr>
          <a:xfrm>
            <a:off x="2171971" y="5590332"/>
            <a:ext cx="483555" cy="356494"/>
          </a:xfrm>
          <a:prstGeom prst="rect">
            <a:avLst/>
          </a:prstGeom>
          <a:noFill/>
          <a:ln/>
        </p:spPr>
        <p:txBody>
          <a:bodyPr wrap="square" lIns="0" tIns="0" rIns="0" bIns="0" rtlCol="0" anchor="t"/>
          <a:lstStyle/>
          <a:p>
            <a:pPr algn="l"/>
            <a:r>
              <a:rPr lang="en-US" sz="1800" dirty="0">
                <a:solidFill>
                  <a:srgbClr val="0C0C0C">
                    <a:alpha val="100000"/>
                  </a:srgbClr>
                </a:solidFill>
                <a:latin typeface="Lato Regular" pitchFamily="34" charset="0"/>
                <a:ea typeface="Lato Regular" pitchFamily="34" charset="-122"/>
                <a:cs typeface="Lato Regular" pitchFamily="34" charset="-120"/>
              </a:rPr>
              <a:t>100</a:t>
            </a:r>
            <a:endParaRPr lang="en-US" sz="1821" dirty="0"/>
          </a:p>
        </p:txBody>
      </p:sp>
      <p:pic>
        <p:nvPicPr>
          <p:cNvPr id="24" name="Image 1" descr="preencoded.png">    </p:cNvPr>
          <p:cNvPicPr>
            <a:picLocks noChangeAspect="1"/>
          </p:cNvPicPr>
          <p:nvPr/>
        </p:nvPicPr>
        <p:blipFill>
          <a:blip r:embed="rId2"/>
          <a:stretch>
            <a:fillRect/>
          </a:stretch>
        </p:blipFill>
        <p:spPr>
          <a:xfrm>
            <a:off x="2822298" y="5537200"/>
            <a:ext cx="8291591" cy="5511006"/>
          </a:xfrm>
          <a:prstGeom prst="rect">
            <a:avLst/>
          </a:prstGeom>
        </p:spPr>
      </p:pic>
      <p:pic>
        <p:nvPicPr>
          <p:cNvPr id="25" name="Image 2" descr="preencoded.png">    </p:cNvPr>
          <p:cNvPicPr>
            <a:picLocks noChangeAspect="1"/>
          </p:cNvPicPr>
          <p:nvPr/>
        </p:nvPicPr>
        <p:blipFill>
          <a:blip r:embed="rId3"/>
          <a:stretch>
            <a:fillRect/>
          </a:stretch>
        </p:blipFill>
        <p:spPr>
          <a:xfrm>
            <a:off x="3966598" y="5950756"/>
            <a:ext cx="11567" cy="5258445"/>
          </a:xfrm>
          <a:prstGeom prst="rect">
            <a:avLst/>
          </a:prstGeom>
        </p:spPr>
      </p:pic>
      <p:pic>
        <p:nvPicPr>
          <p:cNvPr id="26" name="Image 3" descr="preencoded.png">    </p:cNvPr>
          <p:cNvPicPr>
            <a:picLocks noChangeAspect="1"/>
          </p:cNvPicPr>
          <p:nvPr/>
        </p:nvPicPr>
        <p:blipFill>
          <a:blip r:embed="rId4"/>
          <a:stretch>
            <a:fillRect/>
          </a:stretch>
        </p:blipFill>
        <p:spPr>
          <a:xfrm>
            <a:off x="5105111" y="5950756"/>
            <a:ext cx="11567" cy="5258445"/>
          </a:xfrm>
          <a:prstGeom prst="rect">
            <a:avLst/>
          </a:prstGeom>
        </p:spPr>
      </p:pic>
      <p:pic>
        <p:nvPicPr>
          <p:cNvPr id="27" name="Image 4" descr="preencoded.png">    </p:cNvPr>
          <p:cNvPicPr>
            <a:picLocks noChangeAspect="1"/>
          </p:cNvPicPr>
          <p:nvPr/>
        </p:nvPicPr>
        <p:blipFill>
          <a:blip r:embed="rId5"/>
          <a:stretch>
            <a:fillRect/>
          </a:stretch>
        </p:blipFill>
        <p:spPr>
          <a:xfrm>
            <a:off x="6243627" y="5950756"/>
            <a:ext cx="11567" cy="5258445"/>
          </a:xfrm>
          <a:prstGeom prst="rect">
            <a:avLst/>
          </a:prstGeom>
        </p:spPr>
      </p:pic>
      <p:pic>
        <p:nvPicPr>
          <p:cNvPr id="28" name="Image 5" descr="preencoded.png">    </p:cNvPr>
          <p:cNvPicPr>
            <a:picLocks noChangeAspect="1"/>
          </p:cNvPicPr>
          <p:nvPr/>
        </p:nvPicPr>
        <p:blipFill>
          <a:blip r:embed="rId6"/>
          <a:stretch>
            <a:fillRect/>
          </a:stretch>
        </p:blipFill>
        <p:spPr>
          <a:xfrm>
            <a:off x="7382140" y="5950756"/>
            <a:ext cx="11567" cy="5258445"/>
          </a:xfrm>
          <a:prstGeom prst="rect">
            <a:avLst/>
          </a:prstGeom>
        </p:spPr>
      </p:pic>
      <p:pic>
        <p:nvPicPr>
          <p:cNvPr id="29" name="Image 6" descr="preencoded.png">    </p:cNvPr>
          <p:cNvPicPr>
            <a:picLocks noChangeAspect="1"/>
          </p:cNvPicPr>
          <p:nvPr/>
        </p:nvPicPr>
        <p:blipFill>
          <a:blip r:embed="rId7"/>
          <a:stretch>
            <a:fillRect/>
          </a:stretch>
        </p:blipFill>
        <p:spPr>
          <a:xfrm>
            <a:off x="8520660" y="5950756"/>
            <a:ext cx="11567" cy="5258445"/>
          </a:xfrm>
          <a:prstGeom prst="rect">
            <a:avLst/>
          </a:prstGeom>
        </p:spPr>
      </p:pic>
      <p:pic>
        <p:nvPicPr>
          <p:cNvPr id="30" name="Image 7" descr="preencoded.png">    </p:cNvPr>
          <p:cNvPicPr>
            <a:picLocks noChangeAspect="1"/>
          </p:cNvPicPr>
          <p:nvPr/>
        </p:nvPicPr>
        <p:blipFill>
          <a:blip r:embed="rId8"/>
          <a:stretch>
            <a:fillRect/>
          </a:stretch>
        </p:blipFill>
        <p:spPr>
          <a:xfrm>
            <a:off x="9659173" y="5950756"/>
            <a:ext cx="11567" cy="5258445"/>
          </a:xfrm>
          <a:prstGeom prst="rect">
            <a:avLst/>
          </a:prstGeom>
        </p:spPr>
      </p:pic>
      <p:pic>
        <p:nvPicPr>
          <p:cNvPr id="31" name="Image 8" descr="preencoded.png">    </p:cNvPr>
          <p:cNvPicPr>
            <a:picLocks noChangeAspect="1"/>
          </p:cNvPicPr>
          <p:nvPr/>
        </p:nvPicPr>
        <p:blipFill>
          <a:blip r:embed="rId9"/>
          <a:stretch>
            <a:fillRect/>
          </a:stretch>
        </p:blipFill>
        <p:spPr>
          <a:xfrm>
            <a:off x="10797686" y="5950756"/>
            <a:ext cx="11567" cy="5258445"/>
          </a:xfrm>
          <a:prstGeom prst="rect">
            <a:avLst/>
          </a:prstGeom>
        </p:spPr>
      </p:pic>
      <p:pic>
        <p:nvPicPr>
          <p:cNvPr id="32" name="Image 9" descr="preencoded.png">    </p:cNvPr>
          <p:cNvPicPr>
            <a:picLocks noChangeAspect="1"/>
          </p:cNvPicPr>
          <p:nvPr/>
        </p:nvPicPr>
        <p:blipFill>
          <a:blip r:embed="rId10"/>
          <a:stretch>
            <a:fillRect/>
          </a:stretch>
        </p:blipFill>
        <p:spPr>
          <a:xfrm>
            <a:off x="2809370" y="7249158"/>
            <a:ext cx="8050168" cy="2373585"/>
          </a:xfrm>
          <a:prstGeom prst="rect">
            <a:avLst/>
          </a:prstGeom>
        </p:spPr>
      </p:pic>
      <p:pic>
        <p:nvPicPr>
          <p:cNvPr id="33" name="Image 10" descr="preencoded.png">    </p:cNvPr>
          <p:cNvPicPr>
            <a:picLocks noChangeAspect="1"/>
          </p:cNvPicPr>
          <p:nvPr/>
        </p:nvPicPr>
        <p:blipFill>
          <a:blip r:embed="rId11"/>
          <a:stretch>
            <a:fillRect/>
          </a:stretch>
        </p:blipFill>
        <p:spPr>
          <a:xfrm>
            <a:off x="2822974" y="8124837"/>
            <a:ext cx="8044031" cy="2268525"/>
          </a:xfrm>
          <a:prstGeom prst="rect">
            <a:avLst/>
          </a:prstGeom>
        </p:spPr>
      </p:pic>
      <p:pic>
        <p:nvPicPr>
          <p:cNvPr id="34" name="Image 11" descr="preencoded.png">    </p:cNvPr>
          <p:cNvPicPr>
            <a:picLocks noChangeAspect="1"/>
          </p:cNvPicPr>
          <p:nvPr/>
        </p:nvPicPr>
        <p:blipFill>
          <a:blip r:embed="rId12"/>
          <a:stretch>
            <a:fillRect/>
          </a:stretch>
        </p:blipFill>
        <p:spPr>
          <a:xfrm>
            <a:off x="3895582" y="7820943"/>
            <a:ext cx="153591" cy="153566"/>
          </a:xfrm>
          <a:prstGeom prst="rect">
            <a:avLst/>
          </a:prstGeom>
        </p:spPr>
      </p:pic>
      <p:pic>
        <p:nvPicPr>
          <p:cNvPr id="35" name="Image 12" descr="preencoded.png">    </p:cNvPr>
          <p:cNvPicPr>
            <a:picLocks noChangeAspect="1"/>
          </p:cNvPicPr>
          <p:nvPr/>
        </p:nvPicPr>
        <p:blipFill>
          <a:blip r:embed="rId13"/>
          <a:stretch>
            <a:fillRect/>
          </a:stretch>
        </p:blipFill>
        <p:spPr>
          <a:xfrm>
            <a:off x="3895582" y="8746430"/>
            <a:ext cx="153591" cy="153566"/>
          </a:xfrm>
          <a:prstGeom prst="rect">
            <a:avLst/>
          </a:prstGeom>
        </p:spPr>
      </p:pic>
      <p:pic>
        <p:nvPicPr>
          <p:cNvPr id="36" name="Image 13" descr="preencoded.png">    </p:cNvPr>
          <p:cNvPicPr>
            <a:picLocks noChangeAspect="1"/>
          </p:cNvPicPr>
          <p:nvPr/>
        </p:nvPicPr>
        <p:blipFill>
          <a:blip r:embed="rId14"/>
          <a:stretch>
            <a:fillRect/>
          </a:stretch>
        </p:blipFill>
        <p:spPr>
          <a:xfrm>
            <a:off x="5034099" y="7416577"/>
            <a:ext cx="153591" cy="153566"/>
          </a:xfrm>
          <a:prstGeom prst="rect">
            <a:avLst/>
          </a:prstGeom>
        </p:spPr>
      </p:pic>
      <p:pic>
        <p:nvPicPr>
          <p:cNvPr id="37" name="Image 14" descr="preencoded.png">    </p:cNvPr>
          <p:cNvPicPr>
            <a:picLocks noChangeAspect="1"/>
          </p:cNvPicPr>
          <p:nvPr/>
        </p:nvPicPr>
        <p:blipFill>
          <a:blip r:embed="rId15"/>
          <a:stretch>
            <a:fillRect/>
          </a:stretch>
        </p:blipFill>
        <p:spPr>
          <a:xfrm>
            <a:off x="5034099" y="9180810"/>
            <a:ext cx="153591" cy="153566"/>
          </a:xfrm>
          <a:prstGeom prst="rect">
            <a:avLst/>
          </a:prstGeom>
        </p:spPr>
      </p:pic>
      <p:pic>
        <p:nvPicPr>
          <p:cNvPr id="38" name="Image 15" descr="preencoded.png">    </p:cNvPr>
          <p:cNvPicPr>
            <a:picLocks noChangeAspect="1"/>
          </p:cNvPicPr>
          <p:nvPr/>
        </p:nvPicPr>
        <p:blipFill>
          <a:blip r:embed="rId16"/>
          <a:stretch>
            <a:fillRect/>
          </a:stretch>
        </p:blipFill>
        <p:spPr>
          <a:xfrm>
            <a:off x="6172615" y="9498099"/>
            <a:ext cx="153591" cy="153566"/>
          </a:xfrm>
          <a:prstGeom prst="rect">
            <a:avLst/>
          </a:prstGeom>
        </p:spPr>
      </p:pic>
      <p:pic>
        <p:nvPicPr>
          <p:cNvPr id="39" name="Image 16" descr="preencoded.png">    </p:cNvPr>
          <p:cNvPicPr>
            <a:picLocks noChangeAspect="1"/>
          </p:cNvPicPr>
          <p:nvPr/>
        </p:nvPicPr>
        <p:blipFill>
          <a:blip r:embed="rId17"/>
          <a:stretch>
            <a:fillRect/>
          </a:stretch>
        </p:blipFill>
        <p:spPr>
          <a:xfrm>
            <a:off x="6172615" y="8077138"/>
            <a:ext cx="153591" cy="153566"/>
          </a:xfrm>
          <a:prstGeom prst="rect">
            <a:avLst/>
          </a:prstGeom>
        </p:spPr>
      </p:pic>
      <p:pic>
        <p:nvPicPr>
          <p:cNvPr id="40" name="Image 17" descr="preencoded.png">    </p:cNvPr>
          <p:cNvPicPr>
            <a:picLocks noChangeAspect="1"/>
          </p:cNvPicPr>
          <p:nvPr/>
        </p:nvPicPr>
        <p:blipFill>
          <a:blip r:embed="rId18"/>
          <a:stretch>
            <a:fillRect/>
          </a:stretch>
        </p:blipFill>
        <p:spPr>
          <a:xfrm>
            <a:off x="7315755" y="8498520"/>
            <a:ext cx="153591" cy="153566"/>
          </a:xfrm>
          <a:prstGeom prst="rect">
            <a:avLst/>
          </a:prstGeom>
        </p:spPr>
      </p:pic>
      <p:pic>
        <p:nvPicPr>
          <p:cNvPr id="41" name="Image 18" descr="preencoded.png">    </p:cNvPr>
          <p:cNvPicPr>
            <a:picLocks noChangeAspect="1"/>
          </p:cNvPicPr>
          <p:nvPr/>
        </p:nvPicPr>
        <p:blipFill>
          <a:blip r:embed="rId19"/>
          <a:stretch>
            <a:fillRect/>
          </a:stretch>
        </p:blipFill>
        <p:spPr>
          <a:xfrm>
            <a:off x="7315755" y="8185931"/>
            <a:ext cx="153591" cy="153566"/>
          </a:xfrm>
          <a:prstGeom prst="rect">
            <a:avLst/>
          </a:prstGeom>
        </p:spPr>
      </p:pic>
      <p:pic>
        <p:nvPicPr>
          <p:cNvPr id="42" name="Image 19" descr="preencoded.png">    </p:cNvPr>
          <p:cNvPicPr>
            <a:picLocks noChangeAspect="1"/>
          </p:cNvPicPr>
          <p:nvPr/>
        </p:nvPicPr>
        <p:blipFill>
          <a:blip r:embed="rId20"/>
          <a:stretch>
            <a:fillRect/>
          </a:stretch>
        </p:blipFill>
        <p:spPr>
          <a:xfrm>
            <a:off x="8449644" y="9432888"/>
            <a:ext cx="153591" cy="153566"/>
          </a:xfrm>
          <a:prstGeom prst="rect">
            <a:avLst/>
          </a:prstGeom>
        </p:spPr>
      </p:pic>
      <p:pic>
        <p:nvPicPr>
          <p:cNvPr id="43" name="Image 20" descr="preencoded.png">    </p:cNvPr>
          <p:cNvPicPr>
            <a:picLocks noChangeAspect="1"/>
          </p:cNvPicPr>
          <p:nvPr/>
        </p:nvPicPr>
        <p:blipFill>
          <a:blip r:embed="rId21"/>
          <a:stretch>
            <a:fillRect/>
          </a:stretch>
        </p:blipFill>
        <p:spPr>
          <a:xfrm>
            <a:off x="8449644" y="8842189"/>
            <a:ext cx="153591" cy="153566"/>
          </a:xfrm>
          <a:prstGeom prst="rect">
            <a:avLst/>
          </a:prstGeom>
        </p:spPr>
      </p:pic>
      <p:pic>
        <p:nvPicPr>
          <p:cNvPr id="44" name="Image 21" descr="preencoded.png">    </p:cNvPr>
          <p:cNvPicPr>
            <a:picLocks noChangeAspect="1"/>
          </p:cNvPicPr>
          <p:nvPr/>
        </p:nvPicPr>
        <p:blipFill>
          <a:blip r:embed="rId22"/>
          <a:stretch>
            <a:fillRect/>
          </a:stretch>
        </p:blipFill>
        <p:spPr>
          <a:xfrm>
            <a:off x="9592787" y="8737749"/>
            <a:ext cx="153591" cy="153566"/>
          </a:xfrm>
          <a:prstGeom prst="rect">
            <a:avLst/>
          </a:prstGeom>
        </p:spPr>
      </p:pic>
      <p:pic>
        <p:nvPicPr>
          <p:cNvPr id="45" name="Image 22" descr="preencoded.png">    </p:cNvPr>
          <p:cNvPicPr>
            <a:picLocks noChangeAspect="1"/>
          </p:cNvPicPr>
          <p:nvPr/>
        </p:nvPicPr>
        <p:blipFill>
          <a:blip r:embed="rId23"/>
          <a:stretch>
            <a:fillRect/>
          </a:stretch>
        </p:blipFill>
        <p:spPr>
          <a:xfrm>
            <a:off x="9592787" y="8338083"/>
            <a:ext cx="153591" cy="153566"/>
          </a:xfrm>
          <a:prstGeom prst="rect">
            <a:avLst/>
          </a:prstGeom>
        </p:spPr>
      </p:pic>
      <p:sp>
        <p:nvSpPr>
          <p:cNvPr id="46" name="Shape 21"/>
          <p:cNvSpPr/>
          <p:nvPr/>
        </p:nvSpPr>
        <p:spPr>
          <a:xfrm>
            <a:off x="23370921" y="10515600"/>
            <a:ext cx="1016127" cy="3200400"/>
          </a:xfrm>
          <a:prstGeom prst="rect">
            <a:avLst/>
          </a:prstGeom>
          <a:noFill/>
          <a:ln/>
        </p:spPr>
      </p:sp>
      <p:pic>
        <p:nvPicPr>
          <p:cNvPr id="47" name="Image 23" descr="preencoded.png">    </p:cNvPr>
          <p:cNvPicPr>
            <a:picLocks noChangeAspect="1"/>
          </p:cNvPicPr>
          <p:nvPr/>
        </p:nvPicPr>
        <p:blipFill>
          <a:blip r:embed="rId24"/>
          <a:stretch>
            <a:fillRect/>
          </a:stretch>
        </p:blipFill>
        <p:spPr>
          <a:xfrm>
            <a:off x="23523340" y="10820400"/>
            <a:ext cx="711289" cy="2590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0" y="5422900"/>
            <a:ext cx="16600975" cy="8293100"/>
          </a:xfrm>
          <a:prstGeom prst="rect">
            <a:avLst/>
          </a:prstGeom>
          <a:solidFill>
            <a:srgbClr val="0C0C0C">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5" name="Image 1" descr="preencoded.png">    </p:cNvPr>
          <p:cNvPicPr>
            <a:picLocks noChangeAspect="1"/>
          </p:cNvPicPr>
          <p:nvPr/>
        </p:nvPicPr>
        <p:blipFill>
          <a:blip r:embed="rId2"/>
          <a:stretch>
            <a:fillRect/>
          </a:stretch>
        </p:blipFill>
        <p:spPr>
          <a:xfrm>
            <a:off x="16600975" y="5422900"/>
            <a:ext cx="7786073" cy="8293100"/>
          </a:xfrm>
          <a:prstGeom prst="rect">
            <a:avLst/>
          </a:prstGeom>
        </p:spPr>
      </p:pic>
      <p:sp>
        <p:nvSpPr>
          <p:cNvPr id="6" name="Text 2"/>
          <p:cNvSpPr/>
          <p:nvPr/>
        </p:nvSpPr>
        <p:spPr>
          <a:xfrm>
            <a:off x="2171971" y="1828800"/>
            <a:ext cx="22591890" cy="1608667"/>
          </a:xfrm>
          <a:prstGeom prst="rect">
            <a:avLst/>
          </a:prstGeom>
          <a:noFill/>
          <a:ln/>
        </p:spPr>
        <p:txBody>
          <a:bodyPr wrap="square" lIns="0" tIns="0" rIns="0" bIns="0" rtlCol="0" anchor="t"/>
          <a:lstStyle/>
          <a:p>
            <a:pPr algn="l"/>
            <a:r>
              <a:rPr lang="en-US" sz="8000" dirty="0">
                <a:solidFill>
                  <a:srgbClr val="272727">
                    <a:alpha val="100000"/>
                  </a:srgbClr>
                </a:solidFill>
                <a:latin typeface="Mulish Black" pitchFamily="34" charset="0"/>
                <a:ea typeface="Mulish Black" pitchFamily="34" charset="-122"/>
                <a:cs typeface="Mulish Black" pitchFamily="34" charset="-120"/>
              </a:rPr>
              <a:t>THE ELVES: A GLIMPSE INTO THEIR WORLD</a:t>
            </a:r>
            <a:endParaRPr lang="en-US" sz="8000" dirty="0"/>
          </a:p>
        </p:txBody>
      </p:sp>
      <p:sp>
        <p:nvSpPr>
          <p:cNvPr id="7" name="Text 3"/>
          <p:cNvSpPr/>
          <p:nvPr/>
        </p:nvSpPr>
        <p:spPr>
          <a:xfrm>
            <a:off x="2171971" y="3517900"/>
            <a:ext cx="21639271"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8" name="Shape 4"/>
          <p:cNvSpPr/>
          <p:nvPr/>
        </p:nvSpPr>
        <p:spPr>
          <a:xfrm>
            <a:off x="2171971" y="6858000"/>
            <a:ext cx="4064508" cy="4876800"/>
          </a:xfrm>
          <a:prstGeom prst="rect">
            <a:avLst/>
          </a:prstGeom>
          <a:noFill/>
          <a:ln/>
        </p:spPr>
      </p:sp>
      <p:sp>
        <p:nvSpPr>
          <p:cNvPr id="9" name="Shape 5"/>
          <p:cNvSpPr/>
          <p:nvPr/>
        </p:nvSpPr>
        <p:spPr>
          <a:xfrm>
            <a:off x="2171971" y="6858000"/>
            <a:ext cx="1016127" cy="1016000"/>
          </a:xfrm>
          <a:prstGeom prst="roundRect">
            <a:avLst>
              <a:gd name="adj" fmla="val 125100"/>
            </a:avLst>
          </a:prstGeom>
          <a:noFill/>
          <a:ln/>
        </p:spPr>
      </p:sp>
      <p:pic>
        <p:nvPicPr>
          <p:cNvPr id="10" name="Image 2" descr="preencoded.png">    </p:cNvPr>
          <p:cNvPicPr>
            <a:picLocks noChangeAspect="1"/>
          </p:cNvPicPr>
          <p:nvPr/>
        </p:nvPicPr>
        <p:blipFill>
          <a:blip r:embed="rId3"/>
          <a:stretch>
            <a:fillRect/>
          </a:stretch>
        </p:blipFill>
        <p:spPr>
          <a:xfrm>
            <a:off x="2171971" y="6858000"/>
            <a:ext cx="1016127" cy="1016000"/>
          </a:xfrm>
          <a:prstGeom prst="rect">
            <a:avLst/>
          </a:prstGeom>
        </p:spPr>
      </p:pic>
      <p:pic>
        <p:nvPicPr>
          <p:cNvPr id="11" name="Image 3" descr="preencoded.png">    </p:cNvPr>
          <p:cNvPicPr>
            <a:picLocks noChangeAspect="1"/>
          </p:cNvPicPr>
          <p:nvPr/>
        </p:nvPicPr>
        <p:blipFill>
          <a:blip r:embed="rId4"/>
          <a:stretch>
            <a:fillRect/>
          </a:stretch>
        </p:blipFill>
        <p:spPr>
          <a:xfrm>
            <a:off x="2247387" y="7066359"/>
            <a:ext cx="865296" cy="599281"/>
          </a:xfrm>
          <a:prstGeom prst="rect">
            <a:avLst/>
          </a:prstGeom>
        </p:spPr>
      </p:pic>
      <p:sp>
        <p:nvSpPr>
          <p:cNvPr id="12" name="Shape 6"/>
          <p:cNvSpPr/>
          <p:nvPr/>
        </p:nvSpPr>
        <p:spPr>
          <a:xfrm>
            <a:off x="2171971" y="8178800"/>
            <a:ext cx="4064508" cy="3556000"/>
          </a:xfrm>
          <a:prstGeom prst="rect">
            <a:avLst/>
          </a:prstGeom>
          <a:noFill/>
          <a:ln/>
        </p:spPr>
      </p:sp>
      <p:sp>
        <p:nvSpPr>
          <p:cNvPr id="13" name="Text 7"/>
          <p:cNvSpPr/>
          <p:nvPr/>
        </p:nvSpPr>
        <p:spPr>
          <a:xfrm>
            <a:off x="2171971" y="8178800"/>
            <a:ext cx="4199992" cy="36914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ulish Regular" pitchFamily="34" charset="0"/>
                <a:ea typeface="Mulish Regular" pitchFamily="34" charset="-122"/>
                <a:cs typeface="Mulish Regular" pitchFamily="34" charset="-120"/>
              </a:rPr>
              <a:t>"The Art of Archery": Discover the intricacies of the Art of Archery as practiced by the graceful and precise elves.</a:t>
            </a:r>
            <a:endParaRPr lang="en-US" sz="3200" dirty="0"/>
          </a:p>
        </p:txBody>
      </p:sp>
      <p:sp>
        <p:nvSpPr>
          <p:cNvPr id="14" name="Shape 8"/>
          <p:cNvSpPr/>
          <p:nvPr/>
        </p:nvSpPr>
        <p:spPr>
          <a:xfrm>
            <a:off x="6642930" y="6858000"/>
            <a:ext cx="4064508" cy="4876800"/>
          </a:xfrm>
          <a:prstGeom prst="rect">
            <a:avLst/>
          </a:prstGeom>
          <a:noFill/>
          <a:ln/>
        </p:spPr>
      </p:sp>
      <p:sp>
        <p:nvSpPr>
          <p:cNvPr id="15" name="Shape 9"/>
          <p:cNvSpPr/>
          <p:nvPr/>
        </p:nvSpPr>
        <p:spPr>
          <a:xfrm>
            <a:off x="6642930" y="6858000"/>
            <a:ext cx="1016127" cy="1016000"/>
          </a:xfrm>
          <a:prstGeom prst="roundRect">
            <a:avLst>
              <a:gd name="adj" fmla="val 125100"/>
            </a:avLst>
          </a:prstGeom>
          <a:noFill/>
          <a:ln/>
        </p:spPr>
      </p:sp>
      <p:pic>
        <p:nvPicPr>
          <p:cNvPr id="16" name="Image 4" descr="preencoded.png">    </p:cNvPr>
          <p:cNvPicPr>
            <a:picLocks noChangeAspect="1"/>
          </p:cNvPicPr>
          <p:nvPr/>
        </p:nvPicPr>
        <p:blipFill>
          <a:blip r:embed="rId5"/>
          <a:stretch>
            <a:fillRect/>
          </a:stretch>
        </p:blipFill>
        <p:spPr>
          <a:xfrm>
            <a:off x="6642930" y="6858000"/>
            <a:ext cx="1016127" cy="1016000"/>
          </a:xfrm>
          <a:prstGeom prst="rect">
            <a:avLst/>
          </a:prstGeom>
        </p:spPr>
      </p:pic>
      <p:pic>
        <p:nvPicPr>
          <p:cNvPr id="17" name="Image 5" descr="preencoded.png">    </p:cNvPr>
          <p:cNvPicPr>
            <a:picLocks noChangeAspect="1"/>
          </p:cNvPicPr>
          <p:nvPr/>
        </p:nvPicPr>
        <p:blipFill>
          <a:blip r:embed="rId6"/>
          <a:stretch>
            <a:fillRect/>
          </a:stretch>
        </p:blipFill>
        <p:spPr>
          <a:xfrm>
            <a:off x="6738192" y="6953250"/>
            <a:ext cx="825603" cy="825897"/>
          </a:xfrm>
          <a:prstGeom prst="rect">
            <a:avLst/>
          </a:prstGeom>
        </p:spPr>
      </p:pic>
      <p:sp>
        <p:nvSpPr>
          <p:cNvPr id="18" name="Shape 10"/>
          <p:cNvSpPr/>
          <p:nvPr/>
        </p:nvSpPr>
        <p:spPr>
          <a:xfrm>
            <a:off x="6642930" y="8178800"/>
            <a:ext cx="4064508" cy="3556000"/>
          </a:xfrm>
          <a:prstGeom prst="rect">
            <a:avLst/>
          </a:prstGeom>
          <a:noFill/>
          <a:ln/>
        </p:spPr>
      </p:sp>
      <p:sp>
        <p:nvSpPr>
          <p:cNvPr id="19" name="Text 11"/>
          <p:cNvSpPr/>
          <p:nvPr/>
        </p:nvSpPr>
        <p:spPr>
          <a:xfrm>
            <a:off x="6642930" y="8178800"/>
            <a:ext cx="4199992" cy="36914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ulish Regular" pitchFamily="34" charset="0"/>
                <a:ea typeface="Mulish Regular" pitchFamily="34" charset="-122"/>
                <a:cs typeface="Mulish Regular" pitchFamily="34" charset="-120"/>
              </a:rPr>
              <a:t>"The Music of the Elves": Immerse yourself in the enchanting music of the elves, whose songs have the power to heal.</a:t>
            </a:r>
            <a:endParaRPr lang="en-US" sz="3200" dirty="0"/>
          </a:p>
        </p:txBody>
      </p:sp>
      <p:sp>
        <p:nvSpPr>
          <p:cNvPr id="20" name="Shape 12"/>
          <p:cNvSpPr/>
          <p:nvPr/>
        </p:nvSpPr>
        <p:spPr>
          <a:xfrm>
            <a:off x="11113889" y="6858000"/>
            <a:ext cx="4064508" cy="4876800"/>
          </a:xfrm>
          <a:prstGeom prst="rect">
            <a:avLst/>
          </a:prstGeom>
          <a:noFill/>
          <a:ln/>
        </p:spPr>
      </p:sp>
      <p:sp>
        <p:nvSpPr>
          <p:cNvPr id="21" name="Shape 13"/>
          <p:cNvSpPr/>
          <p:nvPr/>
        </p:nvSpPr>
        <p:spPr>
          <a:xfrm>
            <a:off x="11113889" y="6858000"/>
            <a:ext cx="1016127" cy="1016000"/>
          </a:xfrm>
          <a:prstGeom prst="roundRect">
            <a:avLst>
              <a:gd name="adj" fmla="val 125100"/>
            </a:avLst>
          </a:prstGeom>
          <a:noFill/>
          <a:ln/>
        </p:spPr>
      </p:sp>
      <p:pic>
        <p:nvPicPr>
          <p:cNvPr id="22" name="Image 6" descr="preencoded.png">    </p:cNvPr>
          <p:cNvPicPr>
            <a:picLocks noChangeAspect="1"/>
          </p:cNvPicPr>
          <p:nvPr/>
        </p:nvPicPr>
        <p:blipFill>
          <a:blip r:embed="rId7"/>
          <a:stretch>
            <a:fillRect/>
          </a:stretch>
        </p:blipFill>
        <p:spPr>
          <a:xfrm>
            <a:off x="11113889" y="6858000"/>
            <a:ext cx="1016127" cy="1016000"/>
          </a:xfrm>
          <a:prstGeom prst="rect">
            <a:avLst/>
          </a:prstGeom>
        </p:spPr>
      </p:pic>
      <p:pic>
        <p:nvPicPr>
          <p:cNvPr id="23" name="Image 7" descr="preencoded.png">    </p:cNvPr>
          <p:cNvPicPr>
            <a:picLocks noChangeAspect="1"/>
          </p:cNvPicPr>
          <p:nvPr/>
        </p:nvPicPr>
        <p:blipFill>
          <a:blip r:embed="rId8"/>
          <a:stretch>
            <a:fillRect/>
          </a:stretch>
        </p:blipFill>
        <p:spPr>
          <a:xfrm>
            <a:off x="11423490" y="7300516"/>
            <a:ext cx="396925" cy="414734"/>
          </a:xfrm>
          <a:prstGeom prst="rect">
            <a:avLst/>
          </a:prstGeom>
        </p:spPr>
      </p:pic>
      <p:pic>
        <p:nvPicPr>
          <p:cNvPr id="24" name="Image 8" descr="preencoded.png">    </p:cNvPr>
          <p:cNvPicPr>
            <a:picLocks noChangeAspect="1"/>
          </p:cNvPicPr>
          <p:nvPr/>
        </p:nvPicPr>
        <p:blipFill>
          <a:blip r:embed="rId9"/>
          <a:stretch>
            <a:fillRect/>
          </a:stretch>
        </p:blipFill>
        <p:spPr>
          <a:xfrm>
            <a:off x="11534629" y="7391797"/>
            <a:ext cx="63508" cy="240109"/>
          </a:xfrm>
          <a:prstGeom prst="rect">
            <a:avLst/>
          </a:prstGeom>
        </p:spPr>
      </p:pic>
      <p:pic>
        <p:nvPicPr>
          <p:cNvPr id="25" name="Image 9" descr="preencoded.png">    </p:cNvPr>
          <p:cNvPicPr>
            <a:picLocks noChangeAspect="1"/>
          </p:cNvPicPr>
          <p:nvPr/>
        </p:nvPicPr>
        <p:blipFill>
          <a:blip r:embed="rId10"/>
          <a:stretch>
            <a:fillRect/>
          </a:stretch>
        </p:blipFill>
        <p:spPr>
          <a:xfrm>
            <a:off x="11177394" y="7018734"/>
            <a:ext cx="889117" cy="595337"/>
          </a:xfrm>
          <a:prstGeom prst="rect">
            <a:avLst/>
          </a:prstGeom>
        </p:spPr>
      </p:pic>
      <p:sp>
        <p:nvSpPr>
          <p:cNvPr id="26" name="Shape 14"/>
          <p:cNvSpPr/>
          <p:nvPr/>
        </p:nvSpPr>
        <p:spPr>
          <a:xfrm>
            <a:off x="11113889" y="8178800"/>
            <a:ext cx="4064508" cy="3556000"/>
          </a:xfrm>
          <a:prstGeom prst="rect">
            <a:avLst/>
          </a:prstGeom>
          <a:noFill/>
          <a:ln/>
        </p:spPr>
      </p:sp>
      <p:sp>
        <p:nvSpPr>
          <p:cNvPr id="27" name="Text 15"/>
          <p:cNvSpPr/>
          <p:nvPr/>
        </p:nvSpPr>
        <p:spPr>
          <a:xfrm>
            <a:off x="11113889" y="8178800"/>
            <a:ext cx="4199992" cy="36914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ulish Regular" pitchFamily="34" charset="0"/>
                <a:ea typeface="Mulish Regular" pitchFamily="34" charset="-122"/>
                <a:cs typeface="Mulish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990724" y="2032000"/>
            <a:ext cx="22418302" cy="10579100"/>
          </a:xfrm>
          <a:prstGeom prst="rect">
            <a:avLst/>
          </a:prstGeom>
        </p:spPr>
      </p:pic>
      <p:sp>
        <p:nvSpPr>
          <p:cNvPr id="5" name="Shape 1"/>
          <p:cNvSpPr/>
          <p:nvPr/>
        </p:nvSpPr>
        <p:spPr>
          <a:xfrm>
            <a:off x="1270159" y="2032000"/>
            <a:ext cx="22138867" cy="5638800"/>
          </a:xfrm>
          <a:prstGeom prst="rect">
            <a:avLst/>
          </a:prstGeom>
          <a:noFill/>
          <a:ln/>
        </p:spPr>
      </p:sp>
      <p:pic>
        <p:nvPicPr>
          <p:cNvPr id="6" name="Image 2" descr="preencoded.png">    </p:cNvPr>
          <p:cNvPicPr>
            <a:picLocks noChangeAspect="1"/>
          </p:cNvPicPr>
          <p:nvPr/>
        </p:nvPicPr>
        <p:blipFill>
          <a:blip r:embed="rId3"/>
          <a:stretch>
            <a:fillRect/>
          </a:stretch>
        </p:blipFill>
        <p:spPr>
          <a:xfrm>
            <a:off x="1270159" y="2032000"/>
            <a:ext cx="5639505" cy="5638800"/>
          </a:xfrm>
          <a:prstGeom prst="rect">
            <a:avLst/>
          </a:prstGeom>
        </p:spPr>
      </p:pic>
      <p:pic>
        <p:nvPicPr>
          <p:cNvPr id="7" name="Image 3" descr="preencoded.png">    </p:cNvPr>
          <p:cNvPicPr>
            <a:picLocks noChangeAspect="1"/>
          </p:cNvPicPr>
          <p:nvPr/>
        </p:nvPicPr>
        <p:blipFill>
          <a:blip r:embed="rId4"/>
          <a:stretch>
            <a:fillRect/>
          </a:stretch>
        </p:blipFill>
        <p:spPr>
          <a:xfrm>
            <a:off x="3361700" y="4123283"/>
            <a:ext cx="1456422" cy="1456246"/>
          </a:xfrm>
          <a:prstGeom prst="rect">
            <a:avLst/>
          </a:prstGeom>
        </p:spPr>
      </p:pic>
      <p:pic>
        <p:nvPicPr>
          <p:cNvPr id="8" name="Image 4" descr="preencoded.png">    </p:cNvPr>
          <p:cNvPicPr>
            <a:picLocks noChangeAspect="1"/>
          </p:cNvPicPr>
          <p:nvPr/>
        </p:nvPicPr>
        <p:blipFill>
          <a:blip r:embed="rId5"/>
          <a:stretch>
            <a:fillRect/>
          </a:stretch>
        </p:blipFill>
        <p:spPr>
          <a:xfrm>
            <a:off x="6769946" y="2032000"/>
            <a:ext cx="5639505" cy="5638800"/>
          </a:xfrm>
          <a:prstGeom prst="rect">
            <a:avLst/>
          </a:prstGeom>
        </p:spPr>
      </p:pic>
      <p:pic>
        <p:nvPicPr>
          <p:cNvPr id="9" name="Image 5" descr="preencoded.png">    </p:cNvPr>
          <p:cNvPicPr>
            <a:picLocks noChangeAspect="1"/>
          </p:cNvPicPr>
          <p:nvPr/>
        </p:nvPicPr>
        <p:blipFill>
          <a:blip r:embed="rId6"/>
          <a:stretch>
            <a:fillRect/>
          </a:stretch>
        </p:blipFill>
        <p:spPr>
          <a:xfrm>
            <a:off x="8776797" y="4038600"/>
            <a:ext cx="1625803" cy="1625600"/>
          </a:xfrm>
          <a:prstGeom prst="rect">
            <a:avLst/>
          </a:prstGeom>
        </p:spPr>
      </p:pic>
      <p:pic>
        <p:nvPicPr>
          <p:cNvPr id="10" name="Image 6" descr="preencoded.png">    </p:cNvPr>
          <p:cNvPicPr>
            <a:picLocks noChangeAspect="1"/>
          </p:cNvPicPr>
          <p:nvPr/>
        </p:nvPicPr>
        <p:blipFill>
          <a:blip r:embed="rId7"/>
          <a:stretch>
            <a:fillRect/>
          </a:stretch>
        </p:blipFill>
        <p:spPr>
          <a:xfrm>
            <a:off x="8980022" y="4241800"/>
            <a:ext cx="1192256" cy="1190414"/>
          </a:xfrm>
          <a:prstGeom prst="rect">
            <a:avLst/>
          </a:prstGeom>
        </p:spPr>
      </p:pic>
      <p:pic>
        <p:nvPicPr>
          <p:cNvPr id="11" name="Image 7" descr="preencoded.png">    </p:cNvPr>
          <p:cNvPicPr>
            <a:picLocks noChangeAspect="1"/>
          </p:cNvPicPr>
          <p:nvPr/>
        </p:nvPicPr>
        <p:blipFill>
          <a:blip r:embed="rId8"/>
          <a:stretch>
            <a:fillRect/>
          </a:stretch>
        </p:blipFill>
        <p:spPr>
          <a:xfrm>
            <a:off x="12269734" y="2032000"/>
            <a:ext cx="5639505" cy="5638800"/>
          </a:xfrm>
          <a:prstGeom prst="rect">
            <a:avLst/>
          </a:prstGeom>
        </p:spPr>
      </p:pic>
      <p:pic>
        <p:nvPicPr>
          <p:cNvPr id="12" name="Image 8" descr="preencoded.png">    </p:cNvPr>
          <p:cNvPicPr>
            <a:picLocks noChangeAspect="1"/>
          </p:cNvPicPr>
          <p:nvPr/>
        </p:nvPicPr>
        <p:blipFill>
          <a:blip r:embed="rId9"/>
          <a:stretch>
            <a:fillRect/>
          </a:stretch>
        </p:blipFill>
        <p:spPr>
          <a:xfrm>
            <a:off x="14276584" y="4038600"/>
            <a:ext cx="1625803" cy="1625600"/>
          </a:xfrm>
          <a:prstGeom prst="rect">
            <a:avLst/>
          </a:prstGeom>
        </p:spPr>
      </p:pic>
      <p:pic>
        <p:nvPicPr>
          <p:cNvPr id="13" name="Image 9" descr="preencoded.png">    </p:cNvPr>
          <p:cNvPicPr>
            <a:picLocks noChangeAspect="1"/>
          </p:cNvPicPr>
          <p:nvPr/>
        </p:nvPicPr>
        <p:blipFill>
          <a:blip r:embed="rId10"/>
          <a:stretch>
            <a:fillRect/>
          </a:stretch>
        </p:blipFill>
        <p:spPr>
          <a:xfrm>
            <a:off x="14378172" y="4043363"/>
            <a:ext cx="1519452" cy="1519262"/>
          </a:xfrm>
          <a:prstGeom prst="rect">
            <a:avLst/>
          </a:prstGeom>
        </p:spPr>
      </p:pic>
      <p:pic>
        <p:nvPicPr>
          <p:cNvPr id="14" name="Image 10" descr="preencoded.png">    </p:cNvPr>
          <p:cNvPicPr>
            <a:picLocks noChangeAspect="1"/>
          </p:cNvPicPr>
          <p:nvPr/>
        </p:nvPicPr>
        <p:blipFill>
          <a:blip r:embed="rId11"/>
          <a:stretch>
            <a:fillRect/>
          </a:stretch>
        </p:blipFill>
        <p:spPr>
          <a:xfrm>
            <a:off x="17769521" y="2032000"/>
            <a:ext cx="5639505" cy="5638800"/>
          </a:xfrm>
          <a:prstGeom prst="rect">
            <a:avLst/>
          </a:prstGeom>
        </p:spPr>
      </p:pic>
      <p:pic>
        <p:nvPicPr>
          <p:cNvPr id="15" name="Image 11" descr="preencoded.png">    </p:cNvPr>
          <p:cNvPicPr>
            <a:picLocks noChangeAspect="1"/>
          </p:cNvPicPr>
          <p:nvPr/>
        </p:nvPicPr>
        <p:blipFill>
          <a:blip r:embed="rId12"/>
          <a:stretch>
            <a:fillRect/>
          </a:stretch>
        </p:blipFill>
        <p:spPr>
          <a:xfrm>
            <a:off x="19776372" y="4038600"/>
            <a:ext cx="1625803" cy="1625600"/>
          </a:xfrm>
          <a:prstGeom prst="rect">
            <a:avLst/>
          </a:prstGeom>
        </p:spPr>
      </p:pic>
      <p:pic>
        <p:nvPicPr>
          <p:cNvPr id="16" name="Image 12" descr="preencoded.png">    </p:cNvPr>
          <p:cNvPicPr>
            <a:picLocks noChangeAspect="1"/>
          </p:cNvPicPr>
          <p:nvPr/>
        </p:nvPicPr>
        <p:blipFill>
          <a:blip r:embed="rId13"/>
          <a:stretch>
            <a:fillRect/>
          </a:stretch>
        </p:blipFill>
        <p:spPr>
          <a:xfrm>
            <a:off x="19844116" y="4038600"/>
            <a:ext cx="1490319" cy="1625600"/>
          </a:xfrm>
          <a:prstGeom prst="rect">
            <a:avLst/>
          </a:prstGeom>
        </p:spPr>
      </p:pic>
      <p:sp>
        <p:nvSpPr>
          <p:cNvPr id="17" name="Shape 2"/>
          <p:cNvSpPr/>
          <p:nvPr/>
        </p:nvSpPr>
        <p:spPr>
          <a:xfrm>
            <a:off x="990724" y="4292600"/>
            <a:ext cx="17426578" cy="1117600"/>
          </a:xfrm>
          <a:prstGeom prst="rect">
            <a:avLst/>
          </a:prstGeom>
          <a:noFill/>
          <a:ln/>
        </p:spPr>
      </p:sp>
      <p:sp>
        <p:nvSpPr>
          <p:cNvPr id="18" name="Shape 3"/>
          <p:cNvSpPr/>
          <p:nvPr/>
        </p:nvSpPr>
        <p:spPr>
          <a:xfrm>
            <a:off x="990724" y="4292600"/>
            <a:ext cx="1117740" cy="1117600"/>
          </a:xfrm>
          <a:prstGeom prst="roundRect">
            <a:avLst>
              <a:gd name="adj" fmla="val 378818"/>
            </a:avLst>
          </a:prstGeom>
          <a:solidFill>
            <a:srgbClr val="0C0C0C">
              <a:alpha val="100000"/>
            </a:srgbClr>
          </a:solidFill>
          <a:ln/>
        </p:spPr>
      </p:sp>
      <p:sp>
        <p:nvSpPr>
          <p:cNvPr id="19" name="Text 4"/>
          <p:cNvSpPr/>
          <p:nvPr/>
        </p:nvSpPr>
        <p:spPr>
          <a:xfrm>
            <a:off x="1206651" y="4216400"/>
            <a:ext cx="1024595" cy="1608667"/>
          </a:xfrm>
          <a:prstGeom prst="rect">
            <a:avLst/>
          </a:prstGeom>
          <a:noFill/>
          <a:ln/>
        </p:spPr>
        <p:txBody>
          <a:bodyPr wrap="square" lIns="0" tIns="0" rIns="0" bIns="0" rtlCol="0" anchor="t"/>
          <a:lstStyle/>
          <a:p>
            <a:pPr algn="l"/>
            <a:r>
              <a:rPr lang="en-US" sz="8000" dirty="0">
                <a:solidFill>
                  <a:srgbClr val="FFFFFF">
                    <a:alpha val="100000"/>
                  </a:srgbClr>
                </a:solidFill>
                <a:latin typeface="Mulish Black" pitchFamily="34" charset="0"/>
                <a:ea typeface="Mulish Black" pitchFamily="34" charset="-122"/>
                <a:cs typeface="Mulish Black" pitchFamily="34" charset="-120"/>
              </a:rPr>
              <a:t>S</a:t>
            </a:r>
            <a:endParaRPr lang="en-US" sz="8000" dirty="0"/>
          </a:p>
        </p:txBody>
      </p:sp>
      <p:sp>
        <p:nvSpPr>
          <p:cNvPr id="20" name="Shape 5"/>
          <p:cNvSpPr/>
          <p:nvPr/>
        </p:nvSpPr>
        <p:spPr>
          <a:xfrm>
            <a:off x="6427003" y="4292600"/>
            <a:ext cx="1117740" cy="1117600"/>
          </a:xfrm>
          <a:prstGeom prst="roundRect">
            <a:avLst>
              <a:gd name="adj" fmla="val 378818"/>
            </a:avLst>
          </a:prstGeom>
          <a:solidFill>
            <a:srgbClr val="0C0C0C">
              <a:alpha val="100000"/>
            </a:srgbClr>
          </a:solidFill>
          <a:ln/>
        </p:spPr>
      </p:sp>
      <p:sp>
        <p:nvSpPr>
          <p:cNvPr id="21" name="Text 6"/>
          <p:cNvSpPr/>
          <p:nvPr/>
        </p:nvSpPr>
        <p:spPr>
          <a:xfrm>
            <a:off x="6407951" y="4216400"/>
            <a:ext cx="1494553" cy="1608667"/>
          </a:xfrm>
          <a:prstGeom prst="rect">
            <a:avLst/>
          </a:prstGeom>
          <a:noFill/>
          <a:ln/>
        </p:spPr>
        <p:txBody>
          <a:bodyPr wrap="square" lIns="0" tIns="0" rIns="0" bIns="0" rtlCol="0" anchor="t"/>
          <a:lstStyle/>
          <a:p>
            <a:pPr algn="l"/>
            <a:r>
              <a:rPr lang="en-US" sz="8000" dirty="0">
                <a:solidFill>
                  <a:srgbClr val="FFFFFF">
                    <a:alpha val="100000"/>
                  </a:srgbClr>
                </a:solidFill>
                <a:latin typeface="Mulish Black" pitchFamily="34" charset="0"/>
                <a:ea typeface="Mulish Black" pitchFamily="34" charset="-122"/>
                <a:cs typeface="Mulish Black" pitchFamily="34" charset="-120"/>
              </a:rPr>
              <a:t>W</a:t>
            </a:r>
            <a:endParaRPr lang="en-US" sz="8000" dirty="0"/>
          </a:p>
        </p:txBody>
      </p:sp>
      <p:sp>
        <p:nvSpPr>
          <p:cNvPr id="22" name="Shape 7"/>
          <p:cNvSpPr/>
          <p:nvPr/>
        </p:nvSpPr>
        <p:spPr>
          <a:xfrm>
            <a:off x="11863283" y="4292600"/>
            <a:ext cx="1117740" cy="1117600"/>
          </a:xfrm>
          <a:prstGeom prst="roundRect">
            <a:avLst>
              <a:gd name="adj" fmla="val 378818"/>
            </a:avLst>
          </a:prstGeom>
          <a:solidFill>
            <a:srgbClr val="0C0C0C">
              <a:alpha val="100000"/>
            </a:srgbClr>
          </a:solidFill>
          <a:ln/>
        </p:spPr>
      </p:sp>
      <p:sp>
        <p:nvSpPr>
          <p:cNvPr id="23" name="Text 8"/>
          <p:cNvSpPr/>
          <p:nvPr/>
        </p:nvSpPr>
        <p:spPr>
          <a:xfrm>
            <a:off x="12009351" y="4216400"/>
            <a:ext cx="1164312" cy="1608667"/>
          </a:xfrm>
          <a:prstGeom prst="rect">
            <a:avLst/>
          </a:prstGeom>
          <a:noFill/>
          <a:ln/>
        </p:spPr>
        <p:txBody>
          <a:bodyPr wrap="square" lIns="0" tIns="0" rIns="0" bIns="0" rtlCol="0" anchor="t"/>
          <a:lstStyle/>
          <a:p>
            <a:pPr algn="l"/>
            <a:r>
              <a:rPr lang="en-US" sz="8000" dirty="0">
                <a:solidFill>
                  <a:srgbClr val="FFFFFF">
                    <a:alpha val="100000"/>
                  </a:srgbClr>
                </a:solidFill>
                <a:latin typeface="Mulish Black" pitchFamily="34" charset="0"/>
                <a:ea typeface="Mulish Black" pitchFamily="34" charset="-122"/>
                <a:cs typeface="Mulish Black" pitchFamily="34" charset="-120"/>
              </a:rPr>
              <a:t>O</a:t>
            </a:r>
            <a:endParaRPr lang="en-US" sz="8000" dirty="0"/>
          </a:p>
        </p:txBody>
      </p:sp>
      <p:sp>
        <p:nvSpPr>
          <p:cNvPr id="24" name="Shape 9"/>
          <p:cNvSpPr/>
          <p:nvPr/>
        </p:nvSpPr>
        <p:spPr>
          <a:xfrm>
            <a:off x="17299562" y="4292600"/>
            <a:ext cx="1117740" cy="1117600"/>
          </a:xfrm>
          <a:prstGeom prst="roundRect">
            <a:avLst>
              <a:gd name="adj" fmla="val 378818"/>
            </a:avLst>
          </a:prstGeom>
          <a:solidFill>
            <a:srgbClr val="0C0C0C">
              <a:alpha val="100000"/>
            </a:srgbClr>
          </a:solidFill>
          <a:ln/>
        </p:spPr>
      </p:sp>
      <p:sp>
        <p:nvSpPr>
          <p:cNvPr id="25" name="Text 10"/>
          <p:cNvSpPr/>
          <p:nvPr/>
        </p:nvSpPr>
        <p:spPr>
          <a:xfrm>
            <a:off x="17528191" y="4216400"/>
            <a:ext cx="999192" cy="1608667"/>
          </a:xfrm>
          <a:prstGeom prst="rect">
            <a:avLst/>
          </a:prstGeom>
          <a:noFill/>
          <a:ln/>
        </p:spPr>
        <p:txBody>
          <a:bodyPr wrap="square" lIns="0" tIns="0" rIns="0" bIns="0" rtlCol="0" anchor="t"/>
          <a:lstStyle/>
          <a:p>
            <a:pPr algn="l"/>
            <a:r>
              <a:rPr lang="en-US" sz="8000" dirty="0">
                <a:solidFill>
                  <a:srgbClr val="FFFFFF">
                    <a:alpha val="100000"/>
                  </a:srgbClr>
                </a:solidFill>
                <a:latin typeface="Mulish Black" pitchFamily="34" charset="0"/>
                <a:ea typeface="Mulish Black" pitchFamily="34" charset="-122"/>
                <a:cs typeface="Mulish Black" pitchFamily="34" charset="-120"/>
              </a:rPr>
              <a:t>T</a:t>
            </a:r>
            <a:endParaRPr lang="en-US" sz="8000" dirty="0"/>
          </a:p>
        </p:txBody>
      </p:sp>
      <p:sp>
        <p:nvSpPr>
          <p:cNvPr id="26" name="Shape 11"/>
          <p:cNvSpPr/>
          <p:nvPr/>
        </p:nvSpPr>
        <p:spPr>
          <a:xfrm>
            <a:off x="1270159" y="8305800"/>
            <a:ext cx="4737692" cy="3987800"/>
          </a:xfrm>
          <a:prstGeom prst="rect">
            <a:avLst/>
          </a:prstGeom>
          <a:noFill/>
          <a:ln/>
        </p:spPr>
      </p:sp>
      <p:sp>
        <p:nvSpPr>
          <p:cNvPr id="27" name="Shape 12"/>
          <p:cNvSpPr/>
          <p:nvPr/>
        </p:nvSpPr>
        <p:spPr>
          <a:xfrm>
            <a:off x="1270159" y="8305800"/>
            <a:ext cx="4737692" cy="1790700"/>
          </a:xfrm>
          <a:prstGeom prst="rect">
            <a:avLst/>
          </a:prstGeom>
          <a:noFill/>
          <a:ln/>
        </p:spPr>
      </p:sp>
      <p:sp>
        <p:nvSpPr>
          <p:cNvPr id="28" name="Shape 13"/>
          <p:cNvSpPr/>
          <p:nvPr/>
        </p:nvSpPr>
        <p:spPr>
          <a:xfrm>
            <a:off x="1270159" y="8305800"/>
            <a:ext cx="4737692" cy="1790700"/>
          </a:xfrm>
          <a:prstGeom prst="rect">
            <a:avLst/>
          </a:prstGeom>
          <a:noFill/>
          <a:ln/>
        </p:spPr>
      </p:sp>
      <p:sp>
        <p:nvSpPr>
          <p:cNvPr id="29" name="Text 14"/>
          <p:cNvSpPr/>
          <p:nvPr/>
        </p:nvSpPr>
        <p:spPr>
          <a:xfrm>
            <a:off x="1270159" y="83058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Mulish Black" pitchFamily="34" charset="0"/>
                <a:ea typeface="Mulish Black" pitchFamily="34" charset="-122"/>
                <a:cs typeface="Mulish Black" pitchFamily="34" charset="-120"/>
              </a:rPr>
              <a:t>ECLIPSE</a:t>
            </a:r>
            <a:endParaRPr lang="en-US" sz="3600" dirty="0"/>
          </a:p>
        </p:txBody>
      </p:sp>
      <p:sp>
        <p:nvSpPr>
          <p:cNvPr id="30" name="Text 15"/>
          <p:cNvSpPr/>
          <p:nvPr/>
        </p:nvSpPr>
        <p:spPr>
          <a:xfrm>
            <a:off x="1270159" y="9080500"/>
            <a:ext cx="4873176"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Rare event causes unpredictable magic.</a:t>
            </a:r>
            <a:endParaRPr lang="en-US" sz="3200" dirty="0"/>
          </a:p>
        </p:txBody>
      </p:sp>
      <p:sp>
        <p:nvSpPr>
          <p:cNvPr id="31" name="Shape 16"/>
          <p:cNvSpPr/>
          <p:nvPr/>
        </p:nvSpPr>
        <p:spPr>
          <a:xfrm>
            <a:off x="1270159" y="10502900"/>
            <a:ext cx="4737692" cy="1790700"/>
          </a:xfrm>
          <a:prstGeom prst="rect">
            <a:avLst/>
          </a:prstGeom>
          <a:noFill/>
          <a:ln/>
        </p:spPr>
      </p:sp>
      <p:sp>
        <p:nvSpPr>
          <p:cNvPr id="32" name="Shape 17"/>
          <p:cNvSpPr/>
          <p:nvPr/>
        </p:nvSpPr>
        <p:spPr>
          <a:xfrm>
            <a:off x="1270159" y="10502900"/>
            <a:ext cx="4737692" cy="1790700"/>
          </a:xfrm>
          <a:prstGeom prst="rect">
            <a:avLst/>
          </a:prstGeom>
          <a:noFill/>
          <a:ln/>
        </p:spPr>
      </p:sp>
      <p:sp>
        <p:nvSpPr>
          <p:cNvPr id="33" name="Text 18"/>
          <p:cNvSpPr/>
          <p:nvPr/>
        </p:nvSpPr>
        <p:spPr>
          <a:xfrm>
            <a:off x="1270159" y="105029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Mulish Black" pitchFamily="34" charset="0"/>
                <a:ea typeface="Mulish Black" pitchFamily="34" charset="-122"/>
                <a:cs typeface="Mulish Black" pitchFamily="34" charset="-120"/>
              </a:rPr>
              <a:t>QUEST</a:t>
            </a:r>
            <a:endParaRPr lang="en-US" sz="3600" dirty="0"/>
          </a:p>
        </p:txBody>
      </p:sp>
      <p:sp>
        <p:nvSpPr>
          <p:cNvPr id="34" name="Text 19"/>
          <p:cNvSpPr/>
          <p:nvPr/>
        </p:nvSpPr>
        <p:spPr>
          <a:xfrm>
            <a:off x="1270159" y="11277600"/>
            <a:ext cx="4873176"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Adventurers seek immortal artifact.</a:t>
            </a:r>
            <a:endParaRPr lang="en-US" sz="3200" dirty="0"/>
          </a:p>
        </p:txBody>
      </p:sp>
      <p:sp>
        <p:nvSpPr>
          <p:cNvPr id="35" name="Shape 20"/>
          <p:cNvSpPr/>
          <p:nvPr/>
        </p:nvSpPr>
        <p:spPr>
          <a:xfrm>
            <a:off x="6769946" y="8305800"/>
            <a:ext cx="4737692" cy="3987800"/>
          </a:xfrm>
          <a:prstGeom prst="rect">
            <a:avLst/>
          </a:prstGeom>
          <a:noFill/>
          <a:ln/>
        </p:spPr>
      </p:sp>
      <p:sp>
        <p:nvSpPr>
          <p:cNvPr id="36" name="Shape 21"/>
          <p:cNvSpPr/>
          <p:nvPr/>
        </p:nvSpPr>
        <p:spPr>
          <a:xfrm>
            <a:off x="6769946" y="8305800"/>
            <a:ext cx="4737692" cy="1790700"/>
          </a:xfrm>
          <a:prstGeom prst="rect">
            <a:avLst/>
          </a:prstGeom>
          <a:noFill/>
          <a:ln/>
        </p:spPr>
      </p:sp>
      <p:sp>
        <p:nvSpPr>
          <p:cNvPr id="37" name="Shape 22"/>
          <p:cNvSpPr/>
          <p:nvPr/>
        </p:nvSpPr>
        <p:spPr>
          <a:xfrm>
            <a:off x="6769946" y="8305800"/>
            <a:ext cx="4737692" cy="1790700"/>
          </a:xfrm>
          <a:prstGeom prst="rect">
            <a:avLst/>
          </a:prstGeom>
          <a:noFill/>
          <a:ln/>
        </p:spPr>
      </p:sp>
      <p:sp>
        <p:nvSpPr>
          <p:cNvPr id="38" name="Text 23"/>
          <p:cNvSpPr/>
          <p:nvPr/>
        </p:nvSpPr>
        <p:spPr>
          <a:xfrm>
            <a:off x="6769946" y="83058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Mulish Black" pitchFamily="34" charset="0"/>
                <a:ea typeface="Mulish Black" pitchFamily="34" charset="-122"/>
                <a:cs typeface="Mulish Black" pitchFamily="34" charset="-120"/>
              </a:rPr>
              <a:t>ECLIPSE</a:t>
            </a:r>
            <a:endParaRPr lang="en-US" sz="3600" dirty="0"/>
          </a:p>
        </p:txBody>
      </p:sp>
      <p:sp>
        <p:nvSpPr>
          <p:cNvPr id="39" name="Text 24"/>
          <p:cNvSpPr/>
          <p:nvPr/>
        </p:nvSpPr>
        <p:spPr>
          <a:xfrm>
            <a:off x="6769946" y="9080500"/>
            <a:ext cx="4873176"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Rare event causes unpredictable magic.</a:t>
            </a:r>
            <a:endParaRPr lang="en-US" sz="3200" dirty="0"/>
          </a:p>
        </p:txBody>
      </p:sp>
      <p:sp>
        <p:nvSpPr>
          <p:cNvPr id="40" name="Shape 25"/>
          <p:cNvSpPr/>
          <p:nvPr/>
        </p:nvSpPr>
        <p:spPr>
          <a:xfrm>
            <a:off x="6769946" y="10502900"/>
            <a:ext cx="4737692" cy="1790700"/>
          </a:xfrm>
          <a:prstGeom prst="rect">
            <a:avLst/>
          </a:prstGeom>
          <a:noFill/>
          <a:ln/>
        </p:spPr>
      </p:sp>
      <p:sp>
        <p:nvSpPr>
          <p:cNvPr id="41" name="Shape 26"/>
          <p:cNvSpPr/>
          <p:nvPr/>
        </p:nvSpPr>
        <p:spPr>
          <a:xfrm>
            <a:off x="6769946" y="10502900"/>
            <a:ext cx="4737692" cy="1790700"/>
          </a:xfrm>
          <a:prstGeom prst="rect">
            <a:avLst/>
          </a:prstGeom>
          <a:noFill/>
          <a:ln/>
        </p:spPr>
      </p:sp>
      <p:sp>
        <p:nvSpPr>
          <p:cNvPr id="42" name="Text 27"/>
          <p:cNvSpPr/>
          <p:nvPr/>
        </p:nvSpPr>
        <p:spPr>
          <a:xfrm>
            <a:off x="6769946" y="105029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Mulish Black" pitchFamily="34" charset="0"/>
                <a:ea typeface="Mulish Black" pitchFamily="34" charset="-122"/>
                <a:cs typeface="Mulish Black" pitchFamily="34" charset="-120"/>
              </a:rPr>
              <a:t>QUEST</a:t>
            </a:r>
            <a:endParaRPr lang="en-US" sz="3600" dirty="0"/>
          </a:p>
        </p:txBody>
      </p:sp>
      <p:sp>
        <p:nvSpPr>
          <p:cNvPr id="43" name="Text 28"/>
          <p:cNvSpPr/>
          <p:nvPr/>
        </p:nvSpPr>
        <p:spPr>
          <a:xfrm>
            <a:off x="6769946" y="11277600"/>
            <a:ext cx="4873176"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Adventurers seek immortal artifact.</a:t>
            </a:r>
            <a:endParaRPr lang="en-US" sz="3200" dirty="0"/>
          </a:p>
        </p:txBody>
      </p:sp>
      <p:sp>
        <p:nvSpPr>
          <p:cNvPr id="44" name="Shape 29"/>
          <p:cNvSpPr/>
          <p:nvPr/>
        </p:nvSpPr>
        <p:spPr>
          <a:xfrm>
            <a:off x="12269734" y="8305800"/>
            <a:ext cx="4737692" cy="3987800"/>
          </a:xfrm>
          <a:prstGeom prst="rect">
            <a:avLst/>
          </a:prstGeom>
          <a:noFill/>
          <a:ln/>
        </p:spPr>
      </p:sp>
      <p:sp>
        <p:nvSpPr>
          <p:cNvPr id="45" name="Shape 30"/>
          <p:cNvSpPr/>
          <p:nvPr/>
        </p:nvSpPr>
        <p:spPr>
          <a:xfrm>
            <a:off x="12269734" y="8305800"/>
            <a:ext cx="4737692" cy="1790700"/>
          </a:xfrm>
          <a:prstGeom prst="rect">
            <a:avLst/>
          </a:prstGeom>
          <a:noFill/>
          <a:ln/>
        </p:spPr>
      </p:sp>
      <p:sp>
        <p:nvSpPr>
          <p:cNvPr id="46" name="Shape 31"/>
          <p:cNvSpPr/>
          <p:nvPr/>
        </p:nvSpPr>
        <p:spPr>
          <a:xfrm>
            <a:off x="12269734" y="8305800"/>
            <a:ext cx="4737692" cy="1790700"/>
          </a:xfrm>
          <a:prstGeom prst="rect">
            <a:avLst/>
          </a:prstGeom>
          <a:noFill/>
          <a:ln/>
        </p:spPr>
      </p:sp>
      <p:sp>
        <p:nvSpPr>
          <p:cNvPr id="47" name="Text 32"/>
          <p:cNvSpPr/>
          <p:nvPr/>
        </p:nvSpPr>
        <p:spPr>
          <a:xfrm>
            <a:off x="12269734" y="83058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Mulish Black" pitchFamily="34" charset="0"/>
                <a:ea typeface="Mulish Black" pitchFamily="34" charset="-122"/>
                <a:cs typeface="Mulish Black" pitchFamily="34" charset="-120"/>
              </a:rPr>
              <a:t>ECLIPSE</a:t>
            </a:r>
            <a:endParaRPr lang="en-US" sz="3600" dirty="0"/>
          </a:p>
        </p:txBody>
      </p:sp>
      <p:sp>
        <p:nvSpPr>
          <p:cNvPr id="48" name="Text 33"/>
          <p:cNvSpPr/>
          <p:nvPr/>
        </p:nvSpPr>
        <p:spPr>
          <a:xfrm>
            <a:off x="12269734" y="9080500"/>
            <a:ext cx="4873176"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Rare event causes unpredictable magic.</a:t>
            </a:r>
            <a:endParaRPr lang="en-US" sz="3200" dirty="0"/>
          </a:p>
        </p:txBody>
      </p:sp>
      <p:sp>
        <p:nvSpPr>
          <p:cNvPr id="49" name="Shape 34"/>
          <p:cNvSpPr/>
          <p:nvPr/>
        </p:nvSpPr>
        <p:spPr>
          <a:xfrm>
            <a:off x="12269734" y="10502900"/>
            <a:ext cx="4737692" cy="1790700"/>
          </a:xfrm>
          <a:prstGeom prst="rect">
            <a:avLst/>
          </a:prstGeom>
          <a:noFill/>
          <a:ln/>
        </p:spPr>
      </p:sp>
      <p:sp>
        <p:nvSpPr>
          <p:cNvPr id="50" name="Shape 35"/>
          <p:cNvSpPr/>
          <p:nvPr/>
        </p:nvSpPr>
        <p:spPr>
          <a:xfrm>
            <a:off x="12269734" y="10502900"/>
            <a:ext cx="4737692" cy="1790700"/>
          </a:xfrm>
          <a:prstGeom prst="rect">
            <a:avLst/>
          </a:prstGeom>
          <a:noFill/>
          <a:ln/>
        </p:spPr>
      </p:sp>
      <p:sp>
        <p:nvSpPr>
          <p:cNvPr id="51" name="Text 36"/>
          <p:cNvSpPr/>
          <p:nvPr/>
        </p:nvSpPr>
        <p:spPr>
          <a:xfrm>
            <a:off x="12269734" y="105029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Mulish Black" pitchFamily="34" charset="0"/>
                <a:ea typeface="Mulish Black" pitchFamily="34" charset="-122"/>
                <a:cs typeface="Mulish Black" pitchFamily="34" charset="-120"/>
              </a:rPr>
              <a:t>QUEST</a:t>
            </a:r>
            <a:endParaRPr lang="en-US" sz="3600" dirty="0"/>
          </a:p>
        </p:txBody>
      </p:sp>
      <p:sp>
        <p:nvSpPr>
          <p:cNvPr id="52" name="Text 37"/>
          <p:cNvSpPr/>
          <p:nvPr/>
        </p:nvSpPr>
        <p:spPr>
          <a:xfrm>
            <a:off x="12269734" y="11277600"/>
            <a:ext cx="4873176"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Adventurers seek immortal artifact.</a:t>
            </a:r>
            <a:endParaRPr lang="en-US" sz="3200" dirty="0"/>
          </a:p>
        </p:txBody>
      </p:sp>
      <p:sp>
        <p:nvSpPr>
          <p:cNvPr id="53" name="Shape 38"/>
          <p:cNvSpPr/>
          <p:nvPr/>
        </p:nvSpPr>
        <p:spPr>
          <a:xfrm>
            <a:off x="17769521" y="8305800"/>
            <a:ext cx="4737692" cy="3987800"/>
          </a:xfrm>
          <a:prstGeom prst="rect">
            <a:avLst/>
          </a:prstGeom>
          <a:noFill/>
          <a:ln/>
        </p:spPr>
      </p:sp>
      <p:sp>
        <p:nvSpPr>
          <p:cNvPr id="54" name="Shape 39"/>
          <p:cNvSpPr/>
          <p:nvPr/>
        </p:nvSpPr>
        <p:spPr>
          <a:xfrm>
            <a:off x="17769521" y="8305800"/>
            <a:ext cx="4737692" cy="1790700"/>
          </a:xfrm>
          <a:prstGeom prst="rect">
            <a:avLst/>
          </a:prstGeom>
          <a:noFill/>
          <a:ln/>
        </p:spPr>
      </p:sp>
      <p:sp>
        <p:nvSpPr>
          <p:cNvPr id="55" name="Shape 40"/>
          <p:cNvSpPr/>
          <p:nvPr/>
        </p:nvSpPr>
        <p:spPr>
          <a:xfrm>
            <a:off x="17769521" y="8305800"/>
            <a:ext cx="4737692" cy="1790700"/>
          </a:xfrm>
          <a:prstGeom prst="rect">
            <a:avLst/>
          </a:prstGeom>
          <a:noFill/>
          <a:ln/>
        </p:spPr>
      </p:sp>
      <p:sp>
        <p:nvSpPr>
          <p:cNvPr id="56" name="Text 41"/>
          <p:cNvSpPr/>
          <p:nvPr/>
        </p:nvSpPr>
        <p:spPr>
          <a:xfrm>
            <a:off x="17769521" y="83058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Mulish Black" pitchFamily="34" charset="0"/>
                <a:ea typeface="Mulish Black" pitchFamily="34" charset="-122"/>
                <a:cs typeface="Mulish Black" pitchFamily="34" charset="-120"/>
              </a:rPr>
              <a:t>ECLIPSE</a:t>
            </a:r>
            <a:endParaRPr lang="en-US" sz="3600" dirty="0"/>
          </a:p>
        </p:txBody>
      </p:sp>
      <p:sp>
        <p:nvSpPr>
          <p:cNvPr id="57" name="Text 42"/>
          <p:cNvSpPr/>
          <p:nvPr/>
        </p:nvSpPr>
        <p:spPr>
          <a:xfrm>
            <a:off x="17769521" y="9080500"/>
            <a:ext cx="4873176"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Rare event causes unpredictable magic.</a:t>
            </a:r>
            <a:endParaRPr lang="en-US" sz="3200" dirty="0"/>
          </a:p>
        </p:txBody>
      </p:sp>
      <p:sp>
        <p:nvSpPr>
          <p:cNvPr id="58" name="Shape 43"/>
          <p:cNvSpPr/>
          <p:nvPr/>
        </p:nvSpPr>
        <p:spPr>
          <a:xfrm>
            <a:off x="17769521" y="10502900"/>
            <a:ext cx="4737692" cy="1790700"/>
          </a:xfrm>
          <a:prstGeom prst="rect">
            <a:avLst/>
          </a:prstGeom>
          <a:noFill/>
          <a:ln/>
        </p:spPr>
      </p:sp>
      <p:sp>
        <p:nvSpPr>
          <p:cNvPr id="59" name="Shape 44"/>
          <p:cNvSpPr/>
          <p:nvPr/>
        </p:nvSpPr>
        <p:spPr>
          <a:xfrm>
            <a:off x="17769521" y="10502900"/>
            <a:ext cx="4737692" cy="1790700"/>
          </a:xfrm>
          <a:prstGeom prst="rect">
            <a:avLst/>
          </a:prstGeom>
          <a:noFill/>
          <a:ln/>
        </p:spPr>
      </p:sp>
      <p:sp>
        <p:nvSpPr>
          <p:cNvPr id="60" name="Text 45"/>
          <p:cNvSpPr/>
          <p:nvPr/>
        </p:nvSpPr>
        <p:spPr>
          <a:xfrm>
            <a:off x="17769521" y="105029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Mulish Black" pitchFamily="34" charset="0"/>
                <a:ea typeface="Mulish Black" pitchFamily="34" charset="-122"/>
                <a:cs typeface="Mulish Black" pitchFamily="34" charset="-120"/>
              </a:rPr>
              <a:t>QUEST</a:t>
            </a:r>
            <a:endParaRPr lang="en-US" sz="3600" dirty="0"/>
          </a:p>
        </p:txBody>
      </p:sp>
      <p:sp>
        <p:nvSpPr>
          <p:cNvPr id="61" name="Text 46"/>
          <p:cNvSpPr/>
          <p:nvPr/>
        </p:nvSpPr>
        <p:spPr>
          <a:xfrm>
            <a:off x="17769521" y="11277600"/>
            <a:ext cx="4873176"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Adventurers seek immortal artifact.</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CEAE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593124" y="12611100"/>
            <a:ext cx="3200800" cy="1016000"/>
          </a:xfrm>
          <a:prstGeom prst="rect">
            <a:avLst/>
          </a:prstGeom>
        </p:spPr>
      </p:pic>
      <p:sp>
        <p:nvSpPr>
          <p:cNvPr id="3" name="Shape 0"/>
          <p:cNvSpPr/>
          <p:nvPr/>
        </p:nvSpPr>
        <p:spPr>
          <a:xfrm>
            <a:off x="16359645" y="1104900"/>
            <a:ext cx="7582848" cy="11506200"/>
          </a:xfrm>
          <a:prstGeom prst="rect">
            <a:avLst/>
          </a:prstGeom>
          <a:solidFill>
            <a:srgbClr val="0C0C0C">
              <a:alpha val="100000"/>
            </a:srgbClr>
          </a:solidFill>
          <a:ln/>
        </p:spPr>
      </p:sp>
      <p:pic>
        <p:nvPicPr>
          <p:cNvPr id="4" name="Image 1" descr="preencoded.png">    </p:cNvPr>
          <p:cNvPicPr>
            <a:picLocks noChangeAspect="1"/>
          </p:cNvPicPr>
          <p:nvPr/>
        </p:nvPicPr>
        <p:blipFill>
          <a:blip r:embed="rId2"/>
          <a:stretch>
            <a:fillRect/>
          </a:stretch>
        </p:blipFill>
        <p:spPr>
          <a:xfrm>
            <a:off x="508063" y="1104900"/>
            <a:ext cx="4928216" cy="11506200"/>
          </a:xfrm>
          <a:prstGeom prst="rect">
            <a:avLst/>
          </a:prstGeom>
        </p:spPr>
      </p:pic>
      <p:pic>
        <p:nvPicPr>
          <p:cNvPr id="5" name="Image 2" descr="preencoded.png">    </p:cNvPr>
          <p:cNvPicPr>
            <a:picLocks noChangeAspect="1"/>
          </p:cNvPicPr>
          <p:nvPr/>
        </p:nvPicPr>
        <p:blipFill>
          <a:blip r:embed="rId3"/>
          <a:stretch>
            <a:fillRect/>
          </a:stretch>
        </p:blipFill>
        <p:spPr>
          <a:xfrm>
            <a:off x="5791924" y="1104900"/>
            <a:ext cx="4928216" cy="11506200"/>
          </a:xfrm>
          <a:prstGeom prst="rect">
            <a:avLst/>
          </a:prstGeom>
        </p:spPr>
      </p:pic>
      <p:pic>
        <p:nvPicPr>
          <p:cNvPr id="6" name="Image 3" descr="preencoded.png">    </p:cNvPr>
          <p:cNvPicPr>
            <a:picLocks noChangeAspect="1"/>
          </p:cNvPicPr>
          <p:nvPr/>
        </p:nvPicPr>
        <p:blipFill>
          <a:blip r:embed="rId4"/>
          <a:stretch>
            <a:fillRect/>
          </a:stretch>
        </p:blipFill>
        <p:spPr>
          <a:xfrm>
            <a:off x="11075784" y="1104900"/>
            <a:ext cx="4928216" cy="11506200"/>
          </a:xfrm>
          <a:prstGeom prst="rect">
            <a:avLst/>
          </a:prstGeom>
        </p:spPr>
      </p:pic>
      <p:sp>
        <p:nvSpPr>
          <p:cNvPr id="7" name="Text 1"/>
          <p:cNvSpPr/>
          <p:nvPr/>
        </p:nvSpPr>
        <p:spPr>
          <a:xfrm>
            <a:off x="17045530" y="1612900"/>
            <a:ext cx="6435471" cy="6688667"/>
          </a:xfrm>
          <a:prstGeom prst="rect">
            <a:avLst/>
          </a:prstGeom>
          <a:noFill/>
          <a:ln/>
        </p:spPr>
        <p:txBody>
          <a:bodyPr wrap="square" lIns="0" tIns="0" rIns="0" bIns="0" rtlCol="0" anchor="t"/>
          <a:lstStyle/>
          <a:p>
            <a:pPr algn="l"/>
            <a:r>
              <a:rPr lang="en-US" sz="8000" dirty="0">
                <a:solidFill>
                  <a:srgbClr val="FFFFFF">
                    <a:alpha val="100000"/>
                  </a:srgbClr>
                </a:solidFill>
                <a:latin typeface="Mulish Black" pitchFamily="34" charset="0"/>
                <a:ea typeface="Mulish Black" pitchFamily="34" charset="-122"/>
                <a:cs typeface="Mulish Black" pitchFamily="34" charset="-120"/>
              </a:rPr>
              <a:t>EXPLORATION OF THE INNER SELF: A JOURNEY</a:t>
            </a:r>
            <a:endParaRPr lang="en-US" sz="8000" dirty="0"/>
          </a:p>
        </p:txBody>
      </p:sp>
      <p:sp>
        <p:nvSpPr>
          <p:cNvPr id="8" name="Text 2"/>
          <p:cNvSpPr/>
          <p:nvPr/>
        </p:nvSpPr>
        <p:spPr>
          <a:xfrm>
            <a:off x="16804200" y="8470900"/>
            <a:ext cx="6206842" cy="3488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Mulish Regular" pitchFamily="34" charset="0"/>
                <a:ea typeface="Mulish Regular" pitchFamily="34" charset="-122"/>
                <a:cs typeface="Mulish Regular" pitchFamily="34" charset="-120"/>
              </a:rPr>
              <a:t>Explore a magical world</a:t>
            </a:r>
            <a:endParaRPr lang="en-US" sz="3200" dirty="0"/>
          </a:p>
          <a:p>
            <a:pPr algn="l" lvl="1" marL="685800" indent="-342900">
              <a:spcAft>
                <a:spcPts val="4000"/>
              </a:spcAft>
              <a:buSzPct val="100000"/>
              <a:buChar char="•"/>
            </a:pPr>
            <a:r>
              <a:rPr lang="en-US" sz="3200" dirty="0">
                <a:solidFill>
                  <a:srgbClr val="FFFFFF">
                    <a:alpha val="100000"/>
                  </a:srgbClr>
                </a:solidFill>
                <a:latin typeface="Mulish Regular" pitchFamily="34" charset="0"/>
                <a:ea typeface="Mulish Regular" pitchFamily="34" charset="-122"/>
                <a:cs typeface="Mulish Regular" pitchFamily="34" charset="-120"/>
              </a:rPr>
              <a:t>Experience fantasy firsthand</a:t>
            </a:r>
            <a:endParaRPr lang="en-US" sz="3200" dirty="0"/>
          </a:p>
          <a:p>
            <a:pPr algn="l" lvl="1" marL="685800" indent="-342900">
              <a:spcAft>
                <a:spcPts val="4000"/>
              </a:spcAft>
              <a:buSzPct val="100000"/>
              <a:buChar char="•"/>
            </a:pPr>
            <a:r>
              <a:rPr lang="en-US" sz="3200" dirty="0">
                <a:solidFill>
                  <a:srgbClr val="FFFFFF">
                    <a:alpha val="100000"/>
                  </a:srgbClr>
                </a:solidFill>
                <a:latin typeface="Mulish Regular" pitchFamily="34" charset="0"/>
                <a:ea typeface="Mulish Regular" pitchFamily="34" charset="-122"/>
                <a:cs typeface="Mulish Regular" pitchFamily="34" charset="-120"/>
              </a:rPr>
              <a:t>Immerse in a realm of magic</a:t>
            </a:r>
            <a:endParaRPr lang="en-US" sz="3200" dirty="0"/>
          </a:p>
          <a:p>
            <a:pPr algn="l" lvl="1" marL="685800" indent="-342900">
              <a:spcAft>
                <a:spcPts val="4000"/>
              </a:spcAft>
              <a:buSzPct val="100000"/>
              <a:buChar char="•"/>
            </a:pPr>
            <a:r>
              <a:rPr lang="en-US" sz="3200" dirty="0">
                <a:solidFill>
                  <a:srgbClr val="FFFFFF">
                    <a:alpha val="100000"/>
                  </a:srgbClr>
                </a:solidFill>
                <a:latin typeface="Mulish Regular" pitchFamily="34" charset="0"/>
                <a:ea typeface="Mulish Regular" pitchFamily="34" charset="-122"/>
                <a:cs typeface="Mulish Regular" pitchFamily="34" charset="-120"/>
              </a:rPr>
              <a:t>Discover untold wonders</a:t>
            </a:r>
            <a:endParaRPr lang="en-US" sz="3200" dirty="0"/>
          </a:p>
          <a:p>
            <a:pPr algn="l" lvl="1" marL="685800" indent="-342900">
              <a:spcAft>
                <a:spcPts val="4000"/>
              </a:spcAft>
              <a:buSzPct val="100000"/>
              <a:buChar char="•"/>
            </a:pPr>
            <a:r>
              <a:rPr lang="en-US" sz="3200" dirty="0">
                <a:solidFill>
                  <a:srgbClr val="FFFFFF">
                    <a:alpha val="100000"/>
                  </a:srgbClr>
                </a:solidFill>
                <a:latin typeface="Mulish Regular" pitchFamily="34" charset="0"/>
                <a:ea typeface="Mulish Regular" pitchFamily="34" charset="-122"/>
                <a:cs typeface="Mulish Regular" pitchFamily="34" charset="-120"/>
              </a:rPr>
              <a:t>Live your fantasy dreams</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193949" y="2489200"/>
            <a:ext cx="12815902" cy="4838700"/>
          </a:xfrm>
          <a:prstGeom prst="rect">
            <a:avLst/>
          </a:prstGeom>
          <a:noFill/>
          <a:ln/>
        </p:spPr>
        <p:txBody>
          <a:bodyPr wrap="square" lIns="0" tIns="0" rIns="0" bIns="0" rtlCol="0" anchor="t"/>
          <a:lstStyle/>
          <a:p>
            <a:pPr algn="ctr"/>
            <a:r>
              <a:rPr lang="en-US" sz="24000" dirty="0">
                <a:solidFill>
                  <a:srgbClr val="272727">
                    <a:alpha val="100000"/>
                  </a:srgbClr>
                </a:solidFill>
                <a:latin typeface="Mulish Black" pitchFamily="34" charset="0"/>
                <a:ea typeface="Mulish Black" pitchFamily="34" charset="-122"/>
                <a:cs typeface="Mulish Black" pitchFamily="34" charset="-120"/>
              </a:rPr>
              <a:t>234,567</a:t>
            </a:r>
            <a:endParaRPr lang="en-US" sz="24000" dirty="0"/>
          </a:p>
        </p:txBody>
      </p:sp>
      <p:sp>
        <p:nvSpPr>
          <p:cNvPr id="5" name="Text 2"/>
          <p:cNvSpPr/>
          <p:nvPr/>
        </p:nvSpPr>
        <p:spPr>
          <a:xfrm>
            <a:off x="1702013" y="6769100"/>
            <a:ext cx="16033637" cy="12869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Mulish Black" pitchFamily="34" charset="0"/>
                <a:ea typeface="Mulish Black" pitchFamily="34" charset="-122"/>
                <a:cs typeface="Mulish Black" pitchFamily="34" charset="-120"/>
              </a:rPr>
              <a:t>unicorn sightings</a:t>
            </a:r>
            <a:endParaRPr lang="en-US" sz="6400" dirty="0"/>
          </a:p>
        </p:txBody>
      </p:sp>
      <p:sp>
        <p:nvSpPr>
          <p:cNvPr id="6" name="Text 3"/>
          <p:cNvSpPr/>
          <p:nvPr/>
        </p:nvSpPr>
        <p:spPr>
          <a:xfrm>
            <a:off x="1702013" y="11595100"/>
            <a:ext cx="6397366"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A tally of the number of unicorns spotted in the fantasy realm.</a:t>
            </a:r>
            <a:endParaRPr lang="en-US" sz="3200" dirty="0"/>
          </a:p>
        </p:txBody>
      </p:sp>
      <p:pic>
        <p:nvPicPr>
          <p:cNvPr id="7" name="Image 1" descr="preencoded.png">    </p:cNvPr>
          <p:cNvPicPr>
            <a:picLocks noChangeAspect="1"/>
          </p:cNvPicPr>
          <p:nvPr/>
        </p:nvPicPr>
        <p:blipFill>
          <a:blip r:embed="rId2"/>
          <a:stretch>
            <a:fillRect/>
          </a:stretch>
        </p:blipFill>
        <p:spPr>
          <a:xfrm>
            <a:off x="14594124" y="5753100"/>
            <a:ext cx="8433854" cy="69469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990724" y="965200"/>
            <a:ext cx="22405600" cy="11785600"/>
          </a:xfrm>
          <a:prstGeom prst="rect">
            <a:avLst/>
          </a:prstGeom>
          <a:solidFill>
            <a:srgbClr val="C7C4B9">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Shape 2"/>
          <p:cNvSpPr/>
          <p:nvPr/>
        </p:nvSpPr>
        <p:spPr>
          <a:xfrm>
            <a:off x="3391324" y="3263900"/>
            <a:ext cx="7874984" cy="2552700"/>
          </a:xfrm>
          <a:prstGeom prst="rect">
            <a:avLst/>
          </a:prstGeom>
          <a:noFill/>
          <a:ln/>
        </p:spPr>
      </p:sp>
      <p:sp>
        <p:nvSpPr>
          <p:cNvPr id="6" name="Shape 3"/>
          <p:cNvSpPr/>
          <p:nvPr/>
        </p:nvSpPr>
        <p:spPr>
          <a:xfrm>
            <a:off x="3016627" y="3263900"/>
            <a:ext cx="8624378" cy="2044700"/>
          </a:xfrm>
          <a:prstGeom prst="rect">
            <a:avLst/>
          </a:prstGeom>
          <a:noFill/>
          <a:ln/>
        </p:spPr>
      </p:sp>
      <p:sp>
        <p:nvSpPr>
          <p:cNvPr id="7" name="Text 4"/>
          <p:cNvSpPr/>
          <p:nvPr/>
        </p:nvSpPr>
        <p:spPr>
          <a:xfrm>
            <a:off x="3016627" y="3263900"/>
            <a:ext cx="9166312" cy="2586567"/>
          </a:xfrm>
          <a:prstGeom prst="rect">
            <a:avLst/>
          </a:prstGeom>
          <a:noFill/>
          <a:ln/>
        </p:spPr>
        <p:txBody>
          <a:bodyPr wrap="square" lIns="0" tIns="0" rIns="0" bIns="0" rtlCol="0" anchor="t"/>
          <a:lstStyle/>
          <a:p>
            <a:pPr algn="l"/>
            <a:r>
              <a:rPr lang="en-US" sz="12800" dirty="0">
                <a:solidFill>
                  <a:srgbClr val="272727">
                    <a:alpha val="100000"/>
                  </a:srgbClr>
                </a:solidFill>
                <a:latin typeface="Mulish Black" pitchFamily="34" charset="0"/>
                <a:ea typeface="Mulish Black" pitchFamily="34" charset="-122"/>
                <a:cs typeface="Mulish Black" pitchFamily="34" charset="-120"/>
              </a:rPr>
              <a:t>233 COINS</a:t>
            </a:r>
            <a:endParaRPr lang="en-US" sz="12800" dirty="0"/>
          </a:p>
        </p:txBody>
      </p:sp>
      <p:sp>
        <p:nvSpPr>
          <p:cNvPr id="8" name="Shape 5"/>
          <p:cNvSpPr/>
          <p:nvPr/>
        </p:nvSpPr>
        <p:spPr>
          <a:xfrm>
            <a:off x="3391324" y="5308600"/>
            <a:ext cx="7874984" cy="508000"/>
          </a:xfrm>
          <a:prstGeom prst="rect">
            <a:avLst/>
          </a:prstGeom>
          <a:noFill/>
          <a:ln/>
        </p:spPr>
      </p:sp>
      <p:sp>
        <p:nvSpPr>
          <p:cNvPr id="9" name="Text 6"/>
          <p:cNvSpPr/>
          <p:nvPr/>
        </p:nvSpPr>
        <p:spPr>
          <a:xfrm>
            <a:off x="3323582" y="5308600"/>
            <a:ext cx="8010468" cy="64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Treasure Found</a:t>
            </a:r>
            <a:endParaRPr lang="en-US" sz="3200" dirty="0"/>
          </a:p>
        </p:txBody>
      </p:sp>
      <p:sp>
        <p:nvSpPr>
          <p:cNvPr id="10" name="Shape 7"/>
          <p:cNvSpPr/>
          <p:nvPr/>
        </p:nvSpPr>
        <p:spPr>
          <a:xfrm>
            <a:off x="3391324" y="6985000"/>
            <a:ext cx="7874984" cy="2552700"/>
          </a:xfrm>
          <a:prstGeom prst="rect">
            <a:avLst/>
          </a:prstGeom>
          <a:noFill/>
          <a:ln/>
        </p:spPr>
      </p:sp>
      <p:sp>
        <p:nvSpPr>
          <p:cNvPr id="11" name="Shape 8"/>
          <p:cNvSpPr/>
          <p:nvPr/>
        </p:nvSpPr>
        <p:spPr>
          <a:xfrm>
            <a:off x="2603825" y="6985000"/>
            <a:ext cx="9449981" cy="2044700"/>
          </a:xfrm>
          <a:prstGeom prst="rect">
            <a:avLst/>
          </a:prstGeom>
          <a:noFill/>
          <a:ln/>
        </p:spPr>
      </p:sp>
      <p:sp>
        <p:nvSpPr>
          <p:cNvPr id="12" name="Text 9"/>
          <p:cNvSpPr/>
          <p:nvPr/>
        </p:nvSpPr>
        <p:spPr>
          <a:xfrm>
            <a:off x="2603825" y="6985000"/>
            <a:ext cx="9991916" cy="2586567"/>
          </a:xfrm>
          <a:prstGeom prst="rect">
            <a:avLst/>
          </a:prstGeom>
          <a:noFill/>
          <a:ln/>
        </p:spPr>
        <p:txBody>
          <a:bodyPr wrap="square" lIns="0" tIns="0" rIns="0" bIns="0" rtlCol="0" anchor="t"/>
          <a:lstStyle/>
          <a:p>
            <a:pPr algn="l"/>
            <a:r>
              <a:rPr lang="en-US" sz="12800" dirty="0">
                <a:solidFill>
                  <a:srgbClr val="272727">
                    <a:alpha val="100000"/>
                  </a:srgbClr>
                </a:solidFill>
                <a:latin typeface="Mulish Black" pitchFamily="34" charset="0"/>
                <a:ea typeface="Mulish Black" pitchFamily="34" charset="-122"/>
                <a:cs typeface="Mulish Black" pitchFamily="34" charset="-120"/>
              </a:rPr>
              <a:t>456 HOURS</a:t>
            </a:r>
            <a:endParaRPr lang="en-US" sz="12800" dirty="0"/>
          </a:p>
        </p:txBody>
      </p:sp>
      <p:sp>
        <p:nvSpPr>
          <p:cNvPr id="13" name="Shape 10"/>
          <p:cNvSpPr/>
          <p:nvPr/>
        </p:nvSpPr>
        <p:spPr>
          <a:xfrm>
            <a:off x="3391324" y="9029700"/>
            <a:ext cx="7874984" cy="508000"/>
          </a:xfrm>
          <a:prstGeom prst="rect">
            <a:avLst/>
          </a:prstGeom>
          <a:noFill/>
          <a:ln/>
        </p:spPr>
      </p:sp>
      <p:sp>
        <p:nvSpPr>
          <p:cNvPr id="14" name="Text 11"/>
          <p:cNvSpPr/>
          <p:nvPr/>
        </p:nvSpPr>
        <p:spPr>
          <a:xfrm>
            <a:off x="3323582" y="9029700"/>
            <a:ext cx="8010468" cy="64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Duration of Spell Casting</a:t>
            </a:r>
            <a:endParaRPr lang="en-US" sz="3200" dirty="0"/>
          </a:p>
        </p:txBody>
      </p:sp>
      <p:sp>
        <p:nvSpPr>
          <p:cNvPr id="15" name="Shape 12"/>
          <p:cNvSpPr/>
          <p:nvPr/>
        </p:nvSpPr>
        <p:spPr>
          <a:xfrm>
            <a:off x="13552594" y="3263900"/>
            <a:ext cx="7874984" cy="2552700"/>
          </a:xfrm>
          <a:prstGeom prst="rect">
            <a:avLst/>
          </a:prstGeom>
          <a:noFill/>
          <a:ln/>
        </p:spPr>
      </p:sp>
      <p:sp>
        <p:nvSpPr>
          <p:cNvPr id="16" name="Shape 13"/>
          <p:cNvSpPr/>
          <p:nvPr/>
        </p:nvSpPr>
        <p:spPr>
          <a:xfrm>
            <a:off x="15730916" y="3263900"/>
            <a:ext cx="3518340" cy="2044700"/>
          </a:xfrm>
          <a:prstGeom prst="rect">
            <a:avLst/>
          </a:prstGeom>
          <a:noFill/>
          <a:ln/>
        </p:spPr>
      </p:sp>
      <p:sp>
        <p:nvSpPr>
          <p:cNvPr id="17" name="Text 14"/>
          <p:cNvSpPr/>
          <p:nvPr/>
        </p:nvSpPr>
        <p:spPr>
          <a:xfrm>
            <a:off x="15730916" y="3263900"/>
            <a:ext cx="4060274" cy="2586567"/>
          </a:xfrm>
          <a:prstGeom prst="rect">
            <a:avLst/>
          </a:prstGeom>
          <a:noFill/>
          <a:ln/>
        </p:spPr>
        <p:txBody>
          <a:bodyPr wrap="square" lIns="0" tIns="0" rIns="0" bIns="0" rtlCol="0" anchor="t"/>
          <a:lstStyle/>
          <a:p>
            <a:pPr algn="l"/>
            <a:r>
              <a:rPr lang="en-US" sz="12800" dirty="0">
                <a:solidFill>
                  <a:srgbClr val="272727">
                    <a:alpha val="100000"/>
                  </a:srgbClr>
                </a:solidFill>
                <a:latin typeface="Mulish Black" pitchFamily="34" charset="0"/>
                <a:ea typeface="Mulish Black" pitchFamily="34" charset="-122"/>
                <a:cs typeface="Mulish Black" pitchFamily="34" charset="-120"/>
              </a:rPr>
              <a:t>85%</a:t>
            </a:r>
            <a:endParaRPr lang="en-US" sz="12800" dirty="0"/>
          </a:p>
        </p:txBody>
      </p:sp>
      <p:sp>
        <p:nvSpPr>
          <p:cNvPr id="18" name="Shape 15"/>
          <p:cNvSpPr/>
          <p:nvPr/>
        </p:nvSpPr>
        <p:spPr>
          <a:xfrm>
            <a:off x="13552594" y="5308600"/>
            <a:ext cx="7874984" cy="508000"/>
          </a:xfrm>
          <a:prstGeom prst="rect">
            <a:avLst/>
          </a:prstGeom>
          <a:noFill/>
          <a:ln/>
        </p:spPr>
      </p:sp>
      <p:sp>
        <p:nvSpPr>
          <p:cNvPr id="19" name="Text 16"/>
          <p:cNvSpPr/>
          <p:nvPr/>
        </p:nvSpPr>
        <p:spPr>
          <a:xfrm>
            <a:off x="13484852" y="5308600"/>
            <a:ext cx="8010468" cy="64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Wished Granted</a:t>
            </a:r>
            <a:endParaRPr lang="en-US" sz="3200" dirty="0"/>
          </a:p>
        </p:txBody>
      </p:sp>
      <p:sp>
        <p:nvSpPr>
          <p:cNvPr id="20" name="Shape 17"/>
          <p:cNvSpPr/>
          <p:nvPr/>
        </p:nvSpPr>
        <p:spPr>
          <a:xfrm>
            <a:off x="13552594" y="6985000"/>
            <a:ext cx="7874984" cy="2552700"/>
          </a:xfrm>
          <a:prstGeom prst="rect">
            <a:avLst/>
          </a:prstGeom>
          <a:noFill/>
          <a:ln/>
        </p:spPr>
      </p:sp>
      <p:sp>
        <p:nvSpPr>
          <p:cNvPr id="21" name="Shape 18"/>
          <p:cNvSpPr/>
          <p:nvPr/>
        </p:nvSpPr>
        <p:spPr>
          <a:xfrm>
            <a:off x="14498862" y="6985000"/>
            <a:ext cx="5982448" cy="2044700"/>
          </a:xfrm>
          <a:prstGeom prst="rect">
            <a:avLst/>
          </a:prstGeom>
          <a:noFill/>
          <a:ln/>
        </p:spPr>
      </p:sp>
      <p:sp>
        <p:nvSpPr>
          <p:cNvPr id="22" name="Text 19"/>
          <p:cNvSpPr/>
          <p:nvPr/>
        </p:nvSpPr>
        <p:spPr>
          <a:xfrm>
            <a:off x="14498862" y="6985000"/>
            <a:ext cx="6524382" cy="2586567"/>
          </a:xfrm>
          <a:prstGeom prst="rect">
            <a:avLst/>
          </a:prstGeom>
          <a:noFill/>
          <a:ln/>
        </p:spPr>
        <p:txBody>
          <a:bodyPr wrap="square" lIns="0" tIns="0" rIns="0" bIns="0" rtlCol="0" anchor="t"/>
          <a:lstStyle/>
          <a:p>
            <a:pPr algn="l"/>
            <a:r>
              <a:rPr lang="en-US" sz="12800" dirty="0">
                <a:solidFill>
                  <a:srgbClr val="272727">
                    <a:alpha val="100000"/>
                  </a:srgbClr>
                </a:solidFill>
                <a:latin typeface="Mulish Black" pitchFamily="34" charset="0"/>
                <a:ea typeface="Mulish Black" pitchFamily="34" charset="-122"/>
                <a:cs typeface="Mulish Black" pitchFamily="34" charset="-120"/>
              </a:rPr>
              <a:t>535 KM</a:t>
            </a:r>
            <a:endParaRPr lang="en-US" sz="12800" dirty="0"/>
          </a:p>
        </p:txBody>
      </p:sp>
      <p:sp>
        <p:nvSpPr>
          <p:cNvPr id="23" name="Shape 20"/>
          <p:cNvSpPr/>
          <p:nvPr/>
        </p:nvSpPr>
        <p:spPr>
          <a:xfrm>
            <a:off x="13552594" y="9029700"/>
            <a:ext cx="7874984" cy="508000"/>
          </a:xfrm>
          <a:prstGeom prst="rect">
            <a:avLst/>
          </a:prstGeom>
          <a:noFill/>
          <a:ln/>
        </p:spPr>
      </p:sp>
      <p:sp>
        <p:nvSpPr>
          <p:cNvPr id="24" name="Text 21"/>
          <p:cNvSpPr/>
          <p:nvPr/>
        </p:nvSpPr>
        <p:spPr>
          <a:xfrm>
            <a:off x="13484852" y="9029700"/>
            <a:ext cx="8010468" cy="64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CEAE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2878667"/>
          </a:xfrm>
          <a:prstGeom prst="rect">
            <a:avLst/>
          </a:prstGeom>
          <a:noFill/>
          <a:ln/>
        </p:spPr>
        <p:txBody>
          <a:bodyPr wrap="square" lIns="0" tIns="0" rIns="0" bIns="0" rtlCol="0" anchor="t"/>
          <a:lstStyle/>
          <a:p>
            <a:pPr algn="r"/>
            <a:r>
              <a:rPr lang="en-US" sz="8000" dirty="0">
                <a:solidFill>
                  <a:srgbClr val="272727">
                    <a:alpha val="100000"/>
                  </a:srgbClr>
                </a:solidFill>
                <a:latin typeface="Mulish Black" pitchFamily="34" charset="0"/>
                <a:ea typeface="Mulish Black" pitchFamily="34" charset="-122"/>
                <a:cs typeface="Mulish Black" pitchFamily="34" charset="-120"/>
              </a:rPr>
              <a:t>A MAGIC PICTURE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82804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85852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520765" y="2235200"/>
            <a:ext cx="6160270" cy="9245600"/>
          </a:xfrm>
          <a:prstGeom prst="rect">
            <a:avLst/>
          </a:prstGeom>
        </p:spPr>
      </p:pic>
      <p:pic>
        <p:nvPicPr>
          <p:cNvPr id="5" name="Image 2" descr="preencoded.png">    </p:cNvPr>
          <p:cNvPicPr>
            <a:picLocks noChangeAspect="1"/>
          </p:cNvPicPr>
          <p:nvPr/>
        </p:nvPicPr>
        <p:blipFill>
          <a:blip r:embed="rId3"/>
          <a:stretch>
            <a:fillRect/>
          </a:stretch>
        </p:blipFill>
        <p:spPr>
          <a:xfrm>
            <a:off x="17718715" y="2235200"/>
            <a:ext cx="4636079" cy="9245600"/>
          </a:xfrm>
          <a:prstGeom prst="rect">
            <a:avLst/>
          </a:prstGeom>
        </p:spPr>
      </p:pic>
      <p:sp>
        <p:nvSpPr>
          <p:cNvPr id="6" name="Shape 1"/>
          <p:cNvSpPr/>
          <p:nvPr/>
        </p:nvSpPr>
        <p:spPr>
          <a:xfrm>
            <a:off x="7392324" y="3594100"/>
            <a:ext cx="10110464" cy="2044700"/>
          </a:xfrm>
          <a:prstGeom prst="rect">
            <a:avLst/>
          </a:prstGeom>
          <a:noFill/>
          <a:ln/>
        </p:spPr>
      </p:sp>
      <p:sp>
        <p:nvSpPr>
          <p:cNvPr id="7" name="Shape 2"/>
          <p:cNvSpPr/>
          <p:nvPr/>
        </p:nvSpPr>
        <p:spPr>
          <a:xfrm>
            <a:off x="7392324" y="3594100"/>
            <a:ext cx="978022" cy="2044700"/>
          </a:xfrm>
          <a:prstGeom prst="rect">
            <a:avLst/>
          </a:prstGeom>
          <a:noFill/>
          <a:ln/>
        </p:spPr>
      </p:sp>
      <p:sp>
        <p:nvSpPr>
          <p:cNvPr id="8" name="Text 3"/>
          <p:cNvSpPr/>
          <p:nvPr/>
        </p:nvSpPr>
        <p:spPr>
          <a:xfrm>
            <a:off x="7392324" y="3594100"/>
            <a:ext cx="1519957" cy="2586567"/>
          </a:xfrm>
          <a:prstGeom prst="rect">
            <a:avLst/>
          </a:prstGeom>
          <a:noFill/>
          <a:ln/>
        </p:spPr>
        <p:txBody>
          <a:bodyPr wrap="square" lIns="0" tIns="0" rIns="0" bIns="0" rtlCol="0" anchor="t"/>
          <a:lstStyle/>
          <a:p>
            <a:pPr algn="l"/>
            <a:r>
              <a:rPr lang="en-US" sz="12800" dirty="0">
                <a:solidFill>
                  <a:srgbClr val="272727">
                    <a:alpha val="100000"/>
                  </a:srgbClr>
                </a:solidFill>
                <a:latin typeface="Mulish Black" pitchFamily="34" charset="0"/>
                <a:ea typeface="Mulish Black" pitchFamily="34" charset="-122"/>
                <a:cs typeface="Mulish Black" pitchFamily="34" charset="-120"/>
              </a:rPr>
              <a:t>1</a:t>
            </a:r>
            <a:endParaRPr lang="en-US" sz="12800" dirty="0"/>
          </a:p>
        </p:txBody>
      </p:sp>
      <p:sp>
        <p:nvSpPr>
          <p:cNvPr id="9" name="Shape 4"/>
          <p:cNvSpPr/>
          <p:nvPr/>
        </p:nvSpPr>
        <p:spPr>
          <a:xfrm>
            <a:off x="8573572" y="3676650"/>
            <a:ext cx="8929216" cy="1879600"/>
          </a:xfrm>
          <a:prstGeom prst="rect">
            <a:avLst/>
          </a:prstGeom>
          <a:noFill/>
          <a:ln/>
        </p:spPr>
      </p:sp>
      <p:sp>
        <p:nvSpPr>
          <p:cNvPr id="10" name="Text 5"/>
          <p:cNvSpPr/>
          <p:nvPr/>
        </p:nvSpPr>
        <p:spPr>
          <a:xfrm>
            <a:off x="8573572" y="3676650"/>
            <a:ext cx="9132441"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DISCOVER THE SECRETS</a:t>
            </a:r>
            <a:endParaRPr lang="en-US" sz="4800" dirty="0"/>
          </a:p>
        </p:txBody>
      </p:sp>
      <p:sp>
        <p:nvSpPr>
          <p:cNvPr id="11" name="Text 6"/>
          <p:cNvSpPr/>
          <p:nvPr/>
        </p:nvSpPr>
        <p:spPr>
          <a:xfrm>
            <a:off x="8573572" y="4540250"/>
            <a:ext cx="9064700"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Explore the lush, vibrant forest and uncover the mysteries that lie within.</a:t>
            </a:r>
            <a:endParaRPr lang="en-US" sz="3200" dirty="0"/>
          </a:p>
        </p:txBody>
      </p:sp>
      <p:sp>
        <p:nvSpPr>
          <p:cNvPr id="12" name="Shape 7"/>
          <p:cNvSpPr/>
          <p:nvPr/>
        </p:nvSpPr>
        <p:spPr>
          <a:xfrm>
            <a:off x="7392324" y="6515100"/>
            <a:ext cx="10097762" cy="2044700"/>
          </a:xfrm>
          <a:prstGeom prst="rect">
            <a:avLst/>
          </a:prstGeom>
          <a:noFill/>
          <a:ln/>
        </p:spPr>
      </p:sp>
      <p:sp>
        <p:nvSpPr>
          <p:cNvPr id="13" name="Shape 8"/>
          <p:cNvSpPr/>
          <p:nvPr/>
        </p:nvSpPr>
        <p:spPr>
          <a:xfrm>
            <a:off x="7392324" y="6515100"/>
            <a:ext cx="978022" cy="2044700"/>
          </a:xfrm>
          <a:prstGeom prst="rect">
            <a:avLst/>
          </a:prstGeom>
          <a:noFill/>
          <a:ln/>
        </p:spPr>
      </p:sp>
      <p:sp>
        <p:nvSpPr>
          <p:cNvPr id="14" name="Text 9"/>
          <p:cNvSpPr/>
          <p:nvPr/>
        </p:nvSpPr>
        <p:spPr>
          <a:xfrm>
            <a:off x="7392324" y="6515100"/>
            <a:ext cx="1519957" cy="2586567"/>
          </a:xfrm>
          <a:prstGeom prst="rect">
            <a:avLst/>
          </a:prstGeom>
          <a:noFill/>
          <a:ln/>
        </p:spPr>
        <p:txBody>
          <a:bodyPr wrap="square" lIns="0" tIns="0" rIns="0" bIns="0" rtlCol="0" anchor="t"/>
          <a:lstStyle/>
          <a:p>
            <a:pPr algn="l"/>
            <a:r>
              <a:rPr lang="en-US" sz="12800" dirty="0">
                <a:solidFill>
                  <a:srgbClr val="272727">
                    <a:alpha val="100000"/>
                  </a:srgbClr>
                </a:solidFill>
                <a:latin typeface="Mulish Black" pitchFamily="34" charset="0"/>
                <a:ea typeface="Mulish Black" pitchFamily="34" charset="-122"/>
                <a:cs typeface="Mulish Black" pitchFamily="34" charset="-120"/>
              </a:rPr>
              <a:t>2</a:t>
            </a:r>
            <a:endParaRPr lang="en-US" sz="12800" dirty="0"/>
          </a:p>
        </p:txBody>
      </p:sp>
      <p:sp>
        <p:nvSpPr>
          <p:cNvPr id="15" name="Shape 10"/>
          <p:cNvSpPr/>
          <p:nvPr/>
        </p:nvSpPr>
        <p:spPr>
          <a:xfrm>
            <a:off x="8573572" y="6597650"/>
            <a:ext cx="8916514" cy="1879600"/>
          </a:xfrm>
          <a:prstGeom prst="rect">
            <a:avLst/>
          </a:prstGeom>
          <a:noFill/>
          <a:ln/>
        </p:spPr>
      </p:sp>
      <p:sp>
        <p:nvSpPr>
          <p:cNvPr id="16" name="Text 11"/>
          <p:cNvSpPr/>
          <p:nvPr/>
        </p:nvSpPr>
        <p:spPr>
          <a:xfrm>
            <a:off x="8573572" y="6597650"/>
            <a:ext cx="9119740"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FIND YOUR OWN PATH</a:t>
            </a:r>
            <a:endParaRPr lang="en-US" sz="4800" dirty="0"/>
          </a:p>
        </p:txBody>
      </p:sp>
      <p:sp>
        <p:nvSpPr>
          <p:cNvPr id="17" name="Text 12"/>
          <p:cNvSpPr/>
          <p:nvPr/>
        </p:nvSpPr>
        <p:spPr>
          <a:xfrm>
            <a:off x="8573572" y="7461250"/>
            <a:ext cx="9051998"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Choose your own path through the forest, and see where it takes you.</a:t>
            </a:r>
            <a:endParaRPr lang="en-US" sz="3200" dirty="0"/>
          </a:p>
        </p:txBody>
      </p:sp>
      <p:sp>
        <p:nvSpPr>
          <p:cNvPr id="18" name="Shape 13"/>
          <p:cNvSpPr/>
          <p:nvPr/>
        </p:nvSpPr>
        <p:spPr>
          <a:xfrm>
            <a:off x="7392324" y="9436100"/>
            <a:ext cx="10097762" cy="2044700"/>
          </a:xfrm>
          <a:prstGeom prst="rect">
            <a:avLst/>
          </a:prstGeom>
          <a:noFill/>
          <a:ln/>
        </p:spPr>
      </p:sp>
      <p:sp>
        <p:nvSpPr>
          <p:cNvPr id="19" name="Shape 14"/>
          <p:cNvSpPr/>
          <p:nvPr/>
        </p:nvSpPr>
        <p:spPr>
          <a:xfrm>
            <a:off x="7392324" y="9436100"/>
            <a:ext cx="978022" cy="2044700"/>
          </a:xfrm>
          <a:prstGeom prst="rect">
            <a:avLst/>
          </a:prstGeom>
          <a:noFill/>
          <a:ln/>
        </p:spPr>
      </p:sp>
      <p:sp>
        <p:nvSpPr>
          <p:cNvPr id="20" name="Text 15"/>
          <p:cNvSpPr/>
          <p:nvPr/>
        </p:nvSpPr>
        <p:spPr>
          <a:xfrm>
            <a:off x="7392324" y="9436100"/>
            <a:ext cx="1519957" cy="2586567"/>
          </a:xfrm>
          <a:prstGeom prst="rect">
            <a:avLst/>
          </a:prstGeom>
          <a:noFill/>
          <a:ln/>
        </p:spPr>
        <p:txBody>
          <a:bodyPr wrap="square" lIns="0" tIns="0" rIns="0" bIns="0" rtlCol="0" anchor="t"/>
          <a:lstStyle/>
          <a:p>
            <a:pPr algn="l"/>
            <a:r>
              <a:rPr lang="en-US" sz="12800" dirty="0">
                <a:solidFill>
                  <a:srgbClr val="272727">
                    <a:alpha val="100000"/>
                  </a:srgbClr>
                </a:solidFill>
                <a:latin typeface="Mulish Black" pitchFamily="34" charset="0"/>
                <a:ea typeface="Mulish Black" pitchFamily="34" charset="-122"/>
                <a:cs typeface="Mulish Black" pitchFamily="34" charset="-120"/>
              </a:rPr>
              <a:t>3</a:t>
            </a:r>
            <a:endParaRPr lang="en-US" sz="12800" dirty="0"/>
          </a:p>
        </p:txBody>
      </p:sp>
      <p:sp>
        <p:nvSpPr>
          <p:cNvPr id="21" name="Shape 16"/>
          <p:cNvSpPr/>
          <p:nvPr/>
        </p:nvSpPr>
        <p:spPr>
          <a:xfrm>
            <a:off x="8573572" y="9518650"/>
            <a:ext cx="8916514" cy="1879600"/>
          </a:xfrm>
          <a:prstGeom prst="rect">
            <a:avLst/>
          </a:prstGeom>
          <a:noFill/>
          <a:ln/>
        </p:spPr>
      </p:sp>
      <p:sp>
        <p:nvSpPr>
          <p:cNvPr id="22" name="Text 17"/>
          <p:cNvSpPr/>
          <p:nvPr/>
        </p:nvSpPr>
        <p:spPr>
          <a:xfrm>
            <a:off x="8573572" y="9518650"/>
            <a:ext cx="9119740"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MEET THE CREATURES</a:t>
            </a:r>
            <a:endParaRPr lang="en-US" sz="4800" dirty="0"/>
          </a:p>
        </p:txBody>
      </p:sp>
      <p:sp>
        <p:nvSpPr>
          <p:cNvPr id="23" name="Text 18"/>
          <p:cNvSpPr/>
          <p:nvPr/>
        </p:nvSpPr>
        <p:spPr>
          <a:xfrm>
            <a:off x="8573572" y="10382250"/>
            <a:ext cx="9051998" cy="115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Encounter the mythical creatures that call the forest home, from talking animals to fairies.</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990724" y="1422400"/>
            <a:ext cx="12278201" cy="1608667"/>
          </a:xfrm>
          <a:prstGeom prst="rect">
            <a:avLst/>
          </a:prstGeom>
          <a:noFill/>
          <a:ln/>
        </p:spPr>
        <p:txBody>
          <a:bodyPr wrap="square" lIns="0" tIns="0" rIns="0" bIns="0" rtlCol="0" anchor="t"/>
          <a:lstStyle/>
          <a:p>
            <a:pPr algn="l"/>
            <a:r>
              <a:rPr lang="en-US" sz="8000" dirty="0">
                <a:solidFill>
                  <a:srgbClr val="272727">
                    <a:alpha val="100000"/>
                  </a:srgbClr>
                </a:solidFill>
                <a:latin typeface="Mulish Black" pitchFamily="34" charset="0"/>
                <a:ea typeface="Mulish Black" pitchFamily="34" charset="-122"/>
                <a:cs typeface="Mulish Black" pitchFamily="34" charset="-120"/>
              </a:rPr>
              <a:t>THE TIMELINE</a:t>
            </a:r>
            <a:endParaRPr lang="en-US" sz="8000" dirty="0"/>
          </a:p>
        </p:txBody>
      </p:sp>
      <p:sp>
        <p:nvSpPr>
          <p:cNvPr id="5" name="Shape 2"/>
          <p:cNvSpPr/>
          <p:nvPr/>
        </p:nvSpPr>
        <p:spPr>
          <a:xfrm>
            <a:off x="2972171" y="6680200"/>
            <a:ext cx="18087061" cy="1625600"/>
          </a:xfrm>
          <a:prstGeom prst="rect">
            <a:avLst/>
          </a:prstGeom>
          <a:noFill/>
          <a:ln/>
        </p:spPr>
      </p:sp>
      <p:pic>
        <p:nvPicPr>
          <p:cNvPr id="6" name="Image 1" descr="preencoded.png">    </p:cNvPr>
          <p:cNvPicPr>
            <a:picLocks noChangeAspect="1"/>
          </p:cNvPicPr>
          <p:nvPr/>
        </p:nvPicPr>
        <p:blipFill>
          <a:blip r:embed="rId2"/>
          <a:stretch>
            <a:fillRect/>
          </a:stretch>
        </p:blipFill>
        <p:spPr>
          <a:xfrm>
            <a:off x="2972171" y="6680200"/>
            <a:ext cx="1625803" cy="1625600"/>
          </a:xfrm>
          <a:prstGeom prst="rect">
            <a:avLst/>
          </a:prstGeom>
        </p:spPr>
      </p:pic>
      <p:sp>
        <p:nvSpPr>
          <p:cNvPr id="7" name="Shape 3"/>
          <p:cNvSpPr/>
          <p:nvPr/>
        </p:nvSpPr>
        <p:spPr>
          <a:xfrm>
            <a:off x="2972171" y="6680200"/>
            <a:ext cx="1625803" cy="1625600"/>
          </a:xfrm>
          <a:prstGeom prst="roundRect">
            <a:avLst>
              <a:gd name="adj" fmla="val 781313"/>
            </a:avLst>
          </a:prstGeom>
          <a:noFill/>
          <a:ln w="12700">
            <a:solidFill>
              <a:srgbClr val="0C0C0C"/>
            </a:solidFill>
            <a:prstDash val="solid"/>
          </a:ln>
        </p:spPr>
      </p:sp>
      <p:sp>
        <p:nvSpPr>
          <p:cNvPr id="8" name="Text 4"/>
          <p:cNvSpPr/>
          <p:nvPr/>
        </p:nvSpPr>
        <p:spPr>
          <a:xfrm>
            <a:off x="2946768" y="7010400"/>
            <a:ext cx="1676610" cy="965200"/>
          </a:xfrm>
          <a:prstGeom prst="rect">
            <a:avLst/>
          </a:prstGeom>
          <a:noFill/>
          <a:ln/>
        </p:spPr>
        <p:txBody>
          <a:bodyPr wrap="square" lIns="0" tIns="0" rIns="0" bIns="0" rtlCol="0" anchor="ctr"/>
          <a:lstStyle/>
          <a:p>
            <a:pPr algn="ctr"/>
            <a:r>
              <a:rPr lang="en-US" sz="4800" dirty="0">
                <a:solidFill>
                  <a:srgbClr val="0C0C0C">
                    <a:alpha val="100000"/>
                  </a:srgbClr>
                </a:solidFill>
                <a:latin typeface="Mulish Black" pitchFamily="34" charset="0"/>
                <a:ea typeface="Mulish Black" pitchFamily="34" charset="-122"/>
                <a:cs typeface="Mulish Black" pitchFamily="34" charset="-120"/>
              </a:rPr>
              <a:t>2022</a:t>
            </a:r>
            <a:endParaRPr lang="en-US" sz="4800" dirty="0"/>
          </a:p>
        </p:txBody>
      </p:sp>
      <p:sp>
        <p:nvSpPr>
          <p:cNvPr id="9" name="Shape 5"/>
          <p:cNvSpPr/>
          <p:nvPr/>
        </p:nvSpPr>
        <p:spPr>
          <a:xfrm>
            <a:off x="4597975" y="7493000"/>
            <a:ext cx="3861283" cy="0"/>
          </a:xfrm>
          <a:prstGeom prst="rect">
            <a:avLst/>
          </a:prstGeom>
          <a:noFill/>
          <a:ln/>
        </p:spPr>
      </p:sp>
      <p:pic>
        <p:nvPicPr>
          <p:cNvPr id="10" name="Image 2" descr="preencoded.png">    </p:cNvPr>
          <p:cNvPicPr>
            <a:picLocks noChangeAspect="1"/>
          </p:cNvPicPr>
          <p:nvPr/>
        </p:nvPicPr>
        <p:blipFill>
          <a:blip r:embed="rId3"/>
          <a:stretch>
            <a:fillRect/>
          </a:stretch>
        </p:blipFill>
        <p:spPr>
          <a:xfrm>
            <a:off x="4597975" y="7454900"/>
            <a:ext cx="3861283" cy="38100"/>
          </a:xfrm>
          <a:prstGeom prst="rect">
            <a:avLst/>
          </a:prstGeom>
        </p:spPr>
      </p:pic>
      <p:pic>
        <p:nvPicPr>
          <p:cNvPr id="11" name="Image 3" descr="preencoded.png">    </p:cNvPr>
          <p:cNvPicPr>
            <a:picLocks noChangeAspect="1"/>
          </p:cNvPicPr>
          <p:nvPr/>
        </p:nvPicPr>
        <p:blipFill>
          <a:blip r:embed="rId4"/>
          <a:stretch>
            <a:fillRect/>
          </a:stretch>
        </p:blipFill>
        <p:spPr>
          <a:xfrm>
            <a:off x="8459257" y="6680200"/>
            <a:ext cx="1625803" cy="1625600"/>
          </a:xfrm>
          <a:prstGeom prst="rect">
            <a:avLst/>
          </a:prstGeom>
        </p:spPr>
      </p:pic>
      <p:sp>
        <p:nvSpPr>
          <p:cNvPr id="12" name="Shape 6"/>
          <p:cNvSpPr/>
          <p:nvPr/>
        </p:nvSpPr>
        <p:spPr>
          <a:xfrm>
            <a:off x="8459257" y="6680200"/>
            <a:ext cx="1625803" cy="1625600"/>
          </a:xfrm>
          <a:prstGeom prst="roundRect">
            <a:avLst>
              <a:gd name="adj" fmla="val 781313"/>
            </a:avLst>
          </a:prstGeom>
          <a:noFill/>
          <a:ln w="12700">
            <a:solidFill>
              <a:srgbClr val="0C0C0C"/>
            </a:solidFill>
            <a:prstDash val="solid"/>
          </a:ln>
        </p:spPr>
      </p:sp>
      <p:sp>
        <p:nvSpPr>
          <p:cNvPr id="13" name="Text 7"/>
          <p:cNvSpPr/>
          <p:nvPr/>
        </p:nvSpPr>
        <p:spPr>
          <a:xfrm>
            <a:off x="8433854" y="7010400"/>
            <a:ext cx="1676610" cy="965200"/>
          </a:xfrm>
          <a:prstGeom prst="rect">
            <a:avLst/>
          </a:prstGeom>
          <a:noFill/>
          <a:ln/>
        </p:spPr>
        <p:txBody>
          <a:bodyPr wrap="square" lIns="0" tIns="0" rIns="0" bIns="0" rtlCol="0" anchor="ctr"/>
          <a:lstStyle/>
          <a:p>
            <a:pPr algn="ctr"/>
            <a:r>
              <a:rPr lang="en-US" sz="4800" dirty="0">
                <a:solidFill>
                  <a:srgbClr val="0C0C0C">
                    <a:alpha val="100000"/>
                  </a:srgbClr>
                </a:solidFill>
                <a:latin typeface="Mulish Black" pitchFamily="34" charset="0"/>
                <a:ea typeface="Mulish Black" pitchFamily="34" charset="-122"/>
                <a:cs typeface="Mulish Black" pitchFamily="34" charset="-120"/>
              </a:rPr>
              <a:t>2023</a:t>
            </a:r>
            <a:endParaRPr lang="en-US" sz="4800" dirty="0"/>
          </a:p>
        </p:txBody>
      </p:sp>
      <p:sp>
        <p:nvSpPr>
          <p:cNvPr id="14" name="Shape 8"/>
          <p:cNvSpPr/>
          <p:nvPr/>
        </p:nvSpPr>
        <p:spPr>
          <a:xfrm>
            <a:off x="10085060" y="7493000"/>
            <a:ext cx="3861283" cy="0"/>
          </a:xfrm>
          <a:prstGeom prst="rect">
            <a:avLst/>
          </a:prstGeom>
          <a:noFill/>
          <a:ln/>
        </p:spPr>
      </p:sp>
      <p:pic>
        <p:nvPicPr>
          <p:cNvPr id="15" name="Image 4" descr="preencoded.png">    </p:cNvPr>
          <p:cNvPicPr>
            <a:picLocks noChangeAspect="1"/>
          </p:cNvPicPr>
          <p:nvPr/>
        </p:nvPicPr>
        <p:blipFill>
          <a:blip r:embed="rId5"/>
          <a:stretch>
            <a:fillRect/>
          </a:stretch>
        </p:blipFill>
        <p:spPr>
          <a:xfrm>
            <a:off x="10085060" y="7454900"/>
            <a:ext cx="3861283" cy="38100"/>
          </a:xfrm>
          <a:prstGeom prst="rect">
            <a:avLst/>
          </a:prstGeom>
        </p:spPr>
      </p:pic>
      <p:pic>
        <p:nvPicPr>
          <p:cNvPr id="16" name="Image 5" descr="preencoded.png">    </p:cNvPr>
          <p:cNvPicPr>
            <a:picLocks noChangeAspect="1"/>
          </p:cNvPicPr>
          <p:nvPr/>
        </p:nvPicPr>
        <p:blipFill>
          <a:blip r:embed="rId6"/>
          <a:stretch>
            <a:fillRect/>
          </a:stretch>
        </p:blipFill>
        <p:spPr>
          <a:xfrm>
            <a:off x="13946343" y="6680200"/>
            <a:ext cx="1625803" cy="1625600"/>
          </a:xfrm>
          <a:prstGeom prst="rect">
            <a:avLst/>
          </a:prstGeom>
        </p:spPr>
      </p:pic>
      <p:sp>
        <p:nvSpPr>
          <p:cNvPr id="17" name="Shape 9"/>
          <p:cNvSpPr/>
          <p:nvPr/>
        </p:nvSpPr>
        <p:spPr>
          <a:xfrm>
            <a:off x="13946343" y="6680200"/>
            <a:ext cx="1625803" cy="1625600"/>
          </a:xfrm>
          <a:prstGeom prst="roundRect">
            <a:avLst>
              <a:gd name="adj" fmla="val 781313"/>
            </a:avLst>
          </a:prstGeom>
          <a:noFill/>
          <a:ln w="12700">
            <a:solidFill>
              <a:srgbClr val="0C0C0C"/>
            </a:solidFill>
            <a:prstDash val="solid"/>
          </a:ln>
        </p:spPr>
      </p:sp>
      <p:sp>
        <p:nvSpPr>
          <p:cNvPr id="18" name="Text 10"/>
          <p:cNvSpPr/>
          <p:nvPr/>
        </p:nvSpPr>
        <p:spPr>
          <a:xfrm>
            <a:off x="13920940" y="7010400"/>
            <a:ext cx="1676610" cy="965200"/>
          </a:xfrm>
          <a:prstGeom prst="rect">
            <a:avLst/>
          </a:prstGeom>
          <a:noFill/>
          <a:ln/>
        </p:spPr>
        <p:txBody>
          <a:bodyPr wrap="square" lIns="0" tIns="0" rIns="0" bIns="0" rtlCol="0" anchor="ctr"/>
          <a:lstStyle/>
          <a:p>
            <a:pPr algn="ctr"/>
            <a:r>
              <a:rPr lang="en-US" sz="4800" dirty="0">
                <a:solidFill>
                  <a:srgbClr val="0C0C0C">
                    <a:alpha val="100000"/>
                  </a:srgbClr>
                </a:solidFill>
                <a:latin typeface="Mulish Black" pitchFamily="34" charset="0"/>
                <a:ea typeface="Mulish Black" pitchFamily="34" charset="-122"/>
                <a:cs typeface="Mulish Black" pitchFamily="34" charset="-120"/>
              </a:rPr>
              <a:t>2024</a:t>
            </a:r>
            <a:endParaRPr lang="en-US" sz="4800" dirty="0"/>
          </a:p>
        </p:txBody>
      </p:sp>
      <p:sp>
        <p:nvSpPr>
          <p:cNvPr id="19" name="Shape 11"/>
          <p:cNvSpPr/>
          <p:nvPr/>
        </p:nvSpPr>
        <p:spPr>
          <a:xfrm>
            <a:off x="15572146" y="7493000"/>
            <a:ext cx="3861283" cy="0"/>
          </a:xfrm>
          <a:prstGeom prst="rect">
            <a:avLst/>
          </a:prstGeom>
          <a:noFill/>
          <a:ln/>
        </p:spPr>
      </p:sp>
      <p:pic>
        <p:nvPicPr>
          <p:cNvPr id="20" name="Image 6" descr="preencoded.png">    </p:cNvPr>
          <p:cNvPicPr>
            <a:picLocks noChangeAspect="1"/>
          </p:cNvPicPr>
          <p:nvPr/>
        </p:nvPicPr>
        <p:blipFill>
          <a:blip r:embed="rId7"/>
          <a:stretch>
            <a:fillRect/>
          </a:stretch>
        </p:blipFill>
        <p:spPr>
          <a:xfrm>
            <a:off x="15572146" y="7454900"/>
            <a:ext cx="3861283" cy="38100"/>
          </a:xfrm>
          <a:prstGeom prst="rect">
            <a:avLst/>
          </a:prstGeom>
        </p:spPr>
      </p:pic>
      <p:pic>
        <p:nvPicPr>
          <p:cNvPr id="21" name="Image 7" descr="preencoded.png">    </p:cNvPr>
          <p:cNvPicPr>
            <a:picLocks noChangeAspect="1"/>
          </p:cNvPicPr>
          <p:nvPr/>
        </p:nvPicPr>
        <p:blipFill>
          <a:blip r:embed="rId8"/>
          <a:stretch>
            <a:fillRect/>
          </a:stretch>
        </p:blipFill>
        <p:spPr>
          <a:xfrm>
            <a:off x="19433429" y="6680200"/>
            <a:ext cx="1625803" cy="1625600"/>
          </a:xfrm>
          <a:prstGeom prst="rect">
            <a:avLst/>
          </a:prstGeom>
        </p:spPr>
      </p:pic>
      <p:sp>
        <p:nvSpPr>
          <p:cNvPr id="22" name="Shape 12"/>
          <p:cNvSpPr/>
          <p:nvPr/>
        </p:nvSpPr>
        <p:spPr>
          <a:xfrm>
            <a:off x="19433429" y="6680200"/>
            <a:ext cx="1625803" cy="1625600"/>
          </a:xfrm>
          <a:prstGeom prst="roundRect">
            <a:avLst>
              <a:gd name="adj" fmla="val 781313"/>
            </a:avLst>
          </a:prstGeom>
          <a:noFill/>
          <a:ln w="12700">
            <a:solidFill>
              <a:srgbClr val="0C0C0C"/>
            </a:solidFill>
            <a:prstDash val="solid"/>
          </a:ln>
        </p:spPr>
      </p:sp>
      <p:sp>
        <p:nvSpPr>
          <p:cNvPr id="23" name="Text 13"/>
          <p:cNvSpPr/>
          <p:nvPr/>
        </p:nvSpPr>
        <p:spPr>
          <a:xfrm>
            <a:off x="19408026" y="7010400"/>
            <a:ext cx="1676610" cy="965200"/>
          </a:xfrm>
          <a:prstGeom prst="rect">
            <a:avLst/>
          </a:prstGeom>
          <a:noFill/>
          <a:ln/>
        </p:spPr>
        <p:txBody>
          <a:bodyPr wrap="square" lIns="0" tIns="0" rIns="0" bIns="0" rtlCol="0" anchor="ctr"/>
          <a:lstStyle/>
          <a:p>
            <a:pPr algn="ctr"/>
            <a:r>
              <a:rPr lang="en-US" sz="4800" dirty="0">
                <a:solidFill>
                  <a:srgbClr val="0C0C0C">
                    <a:alpha val="100000"/>
                  </a:srgbClr>
                </a:solidFill>
                <a:latin typeface="Mulish Black" pitchFamily="34" charset="0"/>
                <a:ea typeface="Mulish Black" pitchFamily="34" charset="-122"/>
                <a:cs typeface="Mulish Black" pitchFamily="34" charset="-120"/>
              </a:rPr>
              <a:t>2025</a:t>
            </a:r>
            <a:endParaRPr lang="en-US" sz="4800" dirty="0"/>
          </a:p>
        </p:txBody>
      </p:sp>
      <p:sp>
        <p:nvSpPr>
          <p:cNvPr id="24" name="Shape 14"/>
          <p:cNvSpPr/>
          <p:nvPr/>
        </p:nvSpPr>
        <p:spPr>
          <a:xfrm>
            <a:off x="863708" y="4279900"/>
            <a:ext cx="6096762" cy="1879600"/>
          </a:xfrm>
          <a:prstGeom prst="rect">
            <a:avLst/>
          </a:prstGeom>
          <a:noFill/>
          <a:ln/>
        </p:spPr>
      </p:sp>
      <p:sp>
        <p:nvSpPr>
          <p:cNvPr id="25" name="Shape 15"/>
          <p:cNvSpPr/>
          <p:nvPr/>
        </p:nvSpPr>
        <p:spPr>
          <a:xfrm>
            <a:off x="863708" y="4279900"/>
            <a:ext cx="6096762" cy="1879600"/>
          </a:xfrm>
          <a:prstGeom prst="rect">
            <a:avLst/>
          </a:prstGeom>
          <a:noFill/>
          <a:ln/>
        </p:spPr>
      </p:sp>
      <p:sp>
        <p:nvSpPr>
          <p:cNvPr id="26" name="Text 16"/>
          <p:cNvSpPr/>
          <p:nvPr/>
        </p:nvSpPr>
        <p:spPr>
          <a:xfrm>
            <a:off x="762095" y="4279900"/>
            <a:ext cx="6299987" cy="965200"/>
          </a:xfrm>
          <a:prstGeom prst="rect">
            <a:avLst/>
          </a:prstGeom>
          <a:noFill/>
          <a:ln/>
        </p:spPr>
        <p:txBody>
          <a:bodyPr wrap="square" lIns="0" tIns="0" rIns="0" bIns="0" rtlCol="0" anchor="t"/>
          <a:lstStyle/>
          <a:p>
            <a:pPr algn="ctr"/>
            <a:r>
              <a:rPr lang="en-US" sz="4800" dirty="0">
                <a:solidFill>
                  <a:srgbClr val="0E0E0E">
                    <a:alpha val="100000"/>
                  </a:srgbClr>
                </a:solidFill>
                <a:latin typeface="Mulish Black" pitchFamily="34" charset="0"/>
                <a:ea typeface="Mulish Black" pitchFamily="34" charset="-122"/>
                <a:cs typeface="Mulish Black" pitchFamily="34" charset="-120"/>
              </a:rPr>
              <a:t>DRAGON TAMING</a:t>
            </a:r>
            <a:endParaRPr lang="en-US" sz="4800" dirty="0"/>
          </a:p>
        </p:txBody>
      </p:sp>
      <p:sp>
        <p:nvSpPr>
          <p:cNvPr id="27" name="Text 17"/>
          <p:cNvSpPr/>
          <p:nvPr/>
        </p:nvSpPr>
        <p:spPr>
          <a:xfrm>
            <a:off x="795966" y="5143500"/>
            <a:ext cx="6232246" cy="1151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First dragon was successfully tamed</a:t>
            </a:r>
            <a:endParaRPr lang="en-US" sz="3200" dirty="0"/>
          </a:p>
        </p:txBody>
      </p:sp>
      <p:sp>
        <p:nvSpPr>
          <p:cNvPr id="28" name="Shape 18"/>
          <p:cNvSpPr/>
          <p:nvPr/>
        </p:nvSpPr>
        <p:spPr>
          <a:xfrm>
            <a:off x="11863283" y="3581400"/>
            <a:ext cx="6096762" cy="2641600"/>
          </a:xfrm>
          <a:prstGeom prst="rect">
            <a:avLst/>
          </a:prstGeom>
          <a:noFill/>
          <a:ln/>
        </p:spPr>
      </p:sp>
      <p:sp>
        <p:nvSpPr>
          <p:cNvPr id="29" name="Shape 19"/>
          <p:cNvSpPr/>
          <p:nvPr/>
        </p:nvSpPr>
        <p:spPr>
          <a:xfrm>
            <a:off x="11863283" y="3581400"/>
            <a:ext cx="6096762" cy="2641600"/>
          </a:xfrm>
          <a:prstGeom prst="rect">
            <a:avLst/>
          </a:prstGeom>
          <a:noFill/>
          <a:ln/>
        </p:spPr>
      </p:sp>
      <p:sp>
        <p:nvSpPr>
          <p:cNvPr id="30" name="Text 20"/>
          <p:cNvSpPr/>
          <p:nvPr/>
        </p:nvSpPr>
        <p:spPr>
          <a:xfrm>
            <a:off x="11761670" y="3581400"/>
            <a:ext cx="6299987" cy="1727200"/>
          </a:xfrm>
          <a:prstGeom prst="rect">
            <a:avLst/>
          </a:prstGeom>
          <a:noFill/>
          <a:ln/>
        </p:spPr>
        <p:txBody>
          <a:bodyPr wrap="square" lIns="0" tIns="0" rIns="0" bIns="0" rtlCol="0" anchor="t"/>
          <a:lstStyle/>
          <a:p>
            <a:pPr algn="ctr"/>
            <a:r>
              <a:rPr lang="en-US" sz="4800" dirty="0">
                <a:solidFill>
                  <a:srgbClr val="0E0E0E">
                    <a:alpha val="100000"/>
                  </a:srgbClr>
                </a:solidFill>
                <a:latin typeface="Mulish Black" pitchFamily="34" charset="0"/>
                <a:ea typeface="Mulish Black" pitchFamily="34" charset="-122"/>
                <a:cs typeface="Mulish Black" pitchFamily="34" charset="-120"/>
              </a:rPr>
              <a:t>UNICORN MIGRATION</a:t>
            </a:r>
            <a:endParaRPr lang="en-US" sz="4800" dirty="0"/>
          </a:p>
        </p:txBody>
      </p:sp>
      <p:sp>
        <p:nvSpPr>
          <p:cNvPr id="31" name="Text 21"/>
          <p:cNvSpPr/>
          <p:nvPr/>
        </p:nvSpPr>
        <p:spPr>
          <a:xfrm>
            <a:off x="11795541" y="5207000"/>
            <a:ext cx="6232246" cy="1151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Large herd of unicorns migrated to the realm</a:t>
            </a:r>
            <a:endParaRPr lang="en-US" sz="3200" dirty="0"/>
          </a:p>
        </p:txBody>
      </p:sp>
      <p:sp>
        <p:nvSpPr>
          <p:cNvPr id="32" name="Shape 22"/>
          <p:cNvSpPr/>
          <p:nvPr/>
        </p:nvSpPr>
        <p:spPr>
          <a:xfrm>
            <a:off x="17299562" y="8801100"/>
            <a:ext cx="6096762" cy="2641600"/>
          </a:xfrm>
          <a:prstGeom prst="rect">
            <a:avLst/>
          </a:prstGeom>
          <a:noFill/>
          <a:ln/>
        </p:spPr>
      </p:sp>
      <p:sp>
        <p:nvSpPr>
          <p:cNvPr id="33" name="Shape 23"/>
          <p:cNvSpPr/>
          <p:nvPr/>
        </p:nvSpPr>
        <p:spPr>
          <a:xfrm>
            <a:off x="17299562" y="8801100"/>
            <a:ext cx="6096762" cy="2641600"/>
          </a:xfrm>
          <a:prstGeom prst="rect">
            <a:avLst/>
          </a:prstGeom>
          <a:noFill/>
          <a:ln/>
        </p:spPr>
      </p:sp>
      <p:sp>
        <p:nvSpPr>
          <p:cNvPr id="34" name="Text 24"/>
          <p:cNvSpPr/>
          <p:nvPr/>
        </p:nvSpPr>
        <p:spPr>
          <a:xfrm>
            <a:off x="17197949" y="8801100"/>
            <a:ext cx="6299987" cy="1727200"/>
          </a:xfrm>
          <a:prstGeom prst="rect">
            <a:avLst/>
          </a:prstGeom>
          <a:noFill/>
          <a:ln/>
        </p:spPr>
        <p:txBody>
          <a:bodyPr wrap="square" lIns="0" tIns="0" rIns="0" bIns="0" rtlCol="0" anchor="t"/>
          <a:lstStyle/>
          <a:p>
            <a:pPr algn="ctr"/>
            <a:r>
              <a:rPr lang="en-US" sz="4800" dirty="0">
                <a:solidFill>
                  <a:srgbClr val="0E0E0E">
                    <a:alpha val="100000"/>
                  </a:srgbClr>
                </a:solidFill>
                <a:latin typeface="Mulish Black" pitchFamily="34" charset="0"/>
                <a:ea typeface="Mulish Black" pitchFamily="34" charset="-122"/>
                <a:cs typeface="Mulish Black" pitchFamily="34" charset="-120"/>
              </a:rPr>
              <a:t>RAINBOW SIGHTINGS</a:t>
            </a:r>
            <a:endParaRPr lang="en-US" sz="4800" dirty="0"/>
          </a:p>
        </p:txBody>
      </p:sp>
      <p:sp>
        <p:nvSpPr>
          <p:cNvPr id="35" name="Text 25"/>
          <p:cNvSpPr/>
          <p:nvPr/>
        </p:nvSpPr>
        <p:spPr>
          <a:xfrm>
            <a:off x="17231820" y="10426700"/>
            <a:ext cx="6232246" cy="1151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Unusually large number of rainbows were sighted</a:t>
            </a:r>
            <a:endParaRPr lang="en-US" sz="3200" dirty="0"/>
          </a:p>
        </p:txBody>
      </p:sp>
      <p:sp>
        <p:nvSpPr>
          <p:cNvPr id="36" name="Shape 26"/>
          <p:cNvSpPr/>
          <p:nvPr/>
        </p:nvSpPr>
        <p:spPr>
          <a:xfrm>
            <a:off x="6427003" y="9144000"/>
            <a:ext cx="6096762" cy="1879600"/>
          </a:xfrm>
          <a:prstGeom prst="rect">
            <a:avLst/>
          </a:prstGeom>
          <a:noFill/>
          <a:ln/>
        </p:spPr>
      </p:sp>
      <p:sp>
        <p:nvSpPr>
          <p:cNvPr id="37" name="Shape 27"/>
          <p:cNvSpPr/>
          <p:nvPr/>
        </p:nvSpPr>
        <p:spPr>
          <a:xfrm>
            <a:off x="6427003" y="9144000"/>
            <a:ext cx="6096762" cy="1879600"/>
          </a:xfrm>
          <a:prstGeom prst="rect">
            <a:avLst/>
          </a:prstGeom>
          <a:noFill/>
          <a:ln/>
        </p:spPr>
      </p:sp>
      <p:sp>
        <p:nvSpPr>
          <p:cNvPr id="38" name="Text 28"/>
          <p:cNvSpPr/>
          <p:nvPr/>
        </p:nvSpPr>
        <p:spPr>
          <a:xfrm>
            <a:off x="6325391" y="9144000"/>
            <a:ext cx="6299987" cy="965200"/>
          </a:xfrm>
          <a:prstGeom prst="rect">
            <a:avLst/>
          </a:prstGeom>
          <a:noFill/>
          <a:ln/>
        </p:spPr>
        <p:txBody>
          <a:bodyPr wrap="square" lIns="0" tIns="0" rIns="0" bIns="0" rtlCol="0" anchor="t"/>
          <a:lstStyle/>
          <a:p>
            <a:pPr algn="ctr"/>
            <a:r>
              <a:rPr lang="en-US" sz="4800" dirty="0">
                <a:solidFill>
                  <a:srgbClr val="0E0E0E">
                    <a:alpha val="100000"/>
                  </a:srgbClr>
                </a:solidFill>
                <a:latin typeface="Mulish Black" pitchFamily="34" charset="0"/>
                <a:ea typeface="Mulish Black" pitchFamily="34" charset="-122"/>
                <a:cs typeface="Mulish Black" pitchFamily="34" charset="-120"/>
              </a:rPr>
              <a:t>ENCHANTED POOL</a:t>
            </a:r>
            <a:endParaRPr lang="en-US" sz="4800" dirty="0"/>
          </a:p>
        </p:txBody>
      </p:sp>
      <p:sp>
        <p:nvSpPr>
          <p:cNvPr id="39" name="Text 29"/>
          <p:cNvSpPr/>
          <p:nvPr/>
        </p:nvSpPr>
        <p:spPr>
          <a:xfrm>
            <a:off x="6359261" y="10007600"/>
            <a:ext cx="6232246" cy="1151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A magical pool with power to grant wishes</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2104613" y="812800"/>
            <a:ext cx="10072359" cy="11582400"/>
          </a:xfrm>
          <a:prstGeom prst="rect">
            <a:avLst/>
          </a:prstGeom>
        </p:spPr>
      </p:pic>
      <p:sp>
        <p:nvSpPr>
          <p:cNvPr id="5" name="Text 1"/>
          <p:cNvSpPr/>
          <p:nvPr/>
        </p:nvSpPr>
        <p:spPr>
          <a:xfrm>
            <a:off x="2015319" y="10185400"/>
            <a:ext cx="17943109" cy="1608667"/>
          </a:xfrm>
          <a:prstGeom prst="rect">
            <a:avLst/>
          </a:prstGeom>
          <a:noFill/>
          <a:ln/>
        </p:spPr>
        <p:txBody>
          <a:bodyPr wrap="square" lIns="0" tIns="0" rIns="0" bIns="0" rtlCol="0" anchor="t"/>
          <a:lstStyle/>
          <a:p>
            <a:pPr algn="ctr"/>
            <a:r>
              <a:rPr lang="en-US" sz="8000" dirty="0">
                <a:solidFill>
                  <a:srgbClr val="0C0C0C">
                    <a:alpha val="100000"/>
                  </a:srgbClr>
                </a:solidFill>
                <a:latin typeface="Mulish Black" pitchFamily="34" charset="0"/>
                <a:ea typeface="Mulish Black" pitchFamily="34" charset="-122"/>
                <a:cs typeface="Mulish Black" pitchFamily="34" charset="-120"/>
              </a:rPr>
              <a:t>THE EVOLUTION OF THE UNICORN</a:t>
            </a:r>
            <a:endParaRPr lang="en-US" sz="8000" dirty="0"/>
          </a:p>
        </p:txBody>
      </p:sp>
      <p:sp>
        <p:nvSpPr>
          <p:cNvPr id="6" name="Text 2"/>
          <p:cNvSpPr/>
          <p:nvPr/>
        </p:nvSpPr>
        <p:spPr>
          <a:xfrm>
            <a:off x="2184673" y="2133600"/>
            <a:ext cx="8861474" cy="5723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ulish Regular" pitchFamily="34" charset="0"/>
                <a:ea typeface="Mulish Regular" pitchFamily="34" charset="-122"/>
                <a:cs typeface="Mulish Regular" pitchFamily="34" charset="-120"/>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interpretations and beliefs surrounding the mystical horse with a single horn. The goal is to understand the evolution of this captivating creature and its enduring place in human imagination.</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C0C0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3726182" y="10972800"/>
            <a:ext cx="9039296" cy="2586567"/>
          </a:xfrm>
          <a:prstGeom prst="rect">
            <a:avLst/>
          </a:prstGeom>
          <a:noFill/>
          <a:ln/>
        </p:spPr>
        <p:txBody>
          <a:bodyPr wrap="square" lIns="0" tIns="0" rIns="0" bIns="0" rtlCol="0" anchor="t"/>
          <a:lstStyle/>
          <a:p>
            <a:pPr algn="ctr"/>
            <a:r>
              <a:rPr lang="en-US" sz="12800" dirty="0">
                <a:solidFill>
                  <a:srgbClr val="FFFFFF">
                    <a:alpha val="100000"/>
                  </a:srgbClr>
                </a:solidFill>
                <a:latin typeface="Mulish Black" pitchFamily="34" charset="0"/>
                <a:ea typeface="Mulish Black" pitchFamily="34" charset="-122"/>
                <a:cs typeface="Mulish Black" pitchFamily="34" charset="-120"/>
              </a:rPr>
              <a:t>WELCOME</a:t>
            </a:r>
            <a:endParaRPr lang="en-US" sz="12800" dirty="0"/>
          </a:p>
        </p:txBody>
      </p:sp>
      <p:sp>
        <p:nvSpPr>
          <p:cNvPr id="5" name="Text 2"/>
          <p:cNvSpPr/>
          <p:nvPr/>
        </p:nvSpPr>
        <p:spPr>
          <a:xfrm>
            <a:off x="978022" y="1143000"/>
            <a:ext cx="12710055" cy="21674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ulish Regular" pitchFamily="34" charset="0"/>
                <a:ea typeface="Mulish Regular" pitchFamily="34" charset="-122"/>
                <a:cs typeface="Mulish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6" name="Image 1" descr="preencoded.png">    </p:cNvPr>
          <p:cNvPicPr>
            <a:picLocks noChangeAspect="1"/>
          </p:cNvPicPr>
          <p:nvPr/>
        </p:nvPicPr>
        <p:blipFill>
          <a:blip r:embed="rId2"/>
          <a:stretch>
            <a:fillRect/>
          </a:stretch>
        </p:blipFill>
        <p:spPr>
          <a:xfrm>
            <a:off x="978022" y="5181600"/>
            <a:ext cx="12574572" cy="74295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320965" y="787400"/>
            <a:ext cx="5817327" cy="10033000"/>
          </a:xfrm>
          <a:prstGeom prst="rect">
            <a:avLst/>
          </a:prstGeom>
        </p:spPr>
      </p:pic>
      <p:pic>
        <p:nvPicPr>
          <p:cNvPr id="5" name="Image 2" descr="preencoded.png">    </p:cNvPr>
          <p:cNvPicPr>
            <a:picLocks noChangeAspect="1"/>
          </p:cNvPicPr>
          <p:nvPr/>
        </p:nvPicPr>
        <p:blipFill>
          <a:blip r:embed="rId3"/>
          <a:stretch>
            <a:fillRect/>
          </a:stretch>
        </p:blipFill>
        <p:spPr>
          <a:xfrm>
            <a:off x="7595549" y="787400"/>
            <a:ext cx="8827603" cy="10033000"/>
          </a:xfrm>
          <a:prstGeom prst="rect">
            <a:avLst/>
          </a:prstGeom>
        </p:spPr>
      </p:pic>
      <p:sp>
        <p:nvSpPr>
          <p:cNvPr id="6" name="Text 1"/>
          <p:cNvSpPr/>
          <p:nvPr/>
        </p:nvSpPr>
        <p:spPr>
          <a:xfrm>
            <a:off x="4593741" y="11595100"/>
            <a:ext cx="14843922" cy="1608667"/>
          </a:xfrm>
          <a:prstGeom prst="rect">
            <a:avLst/>
          </a:prstGeom>
          <a:noFill/>
          <a:ln/>
        </p:spPr>
        <p:txBody>
          <a:bodyPr wrap="square" lIns="0" tIns="0" rIns="0" bIns="0" rtlCol="0" anchor="t"/>
          <a:lstStyle/>
          <a:p>
            <a:pPr algn="ctr"/>
            <a:r>
              <a:rPr lang="en-US" sz="8000" dirty="0">
                <a:solidFill>
                  <a:srgbClr val="0C0C0C">
                    <a:alpha val="100000"/>
                  </a:srgbClr>
                </a:solidFill>
                <a:latin typeface="Mulish Black" pitchFamily="34" charset="0"/>
                <a:ea typeface="Mulish Black" pitchFamily="34" charset="-122"/>
                <a:cs typeface="Mulish Black" pitchFamily="34" charset="-120"/>
              </a:rPr>
              <a:t>THE ART OF ENCHANTMENT</a:t>
            </a:r>
            <a:endParaRPr lang="en-US" sz="8000" dirty="0"/>
          </a:p>
        </p:txBody>
      </p:sp>
      <p:sp>
        <p:nvSpPr>
          <p:cNvPr id="7" name="Text 2"/>
          <p:cNvSpPr/>
          <p:nvPr/>
        </p:nvSpPr>
        <p:spPr>
          <a:xfrm>
            <a:off x="18048956" y="4660900"/>
            <a:ext cx="4327007" cy="3691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ulish Regular" pitchFamily="34" charset="0"/>
                <a:ea typeface="Mulish Regular" pitchFamily="34" charset="-122"/>
                <a:cs typeface="Mulish Regular" pitchFamily="34" charset="-120"/>
              </a:rPr>
              <a:t>A magical being with the power to cast spells and create illusions, often sought for bringing wonder and magic into people's lives.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9267925" y="711200"/>
            <a:ext cx="5851198" cy="1608667"/>
          </a:xfrm>
          <a:prstGeom prst="rect">
            <a:avLst/>
          </a:prstGeom>
          <a:noFill/>
          <a:ln/>
        </p:spPr>
        <p:txBody>
          <a:bodyPr wrap="square" lIns="0" tIns="0" rIns="0" bIns="0" rtlCol="0" anchor="t"/>
          <a:lstStyle/>
          <a:p>
            <a:pPr algn="ctr"/>
            <a:r>
              <a:rPr lang="en-US" sz="8000" dirty="0">
                <a:solidFill>
                  <a:srgbClr val="272727">
                    <a:alpha val="100000"/>
                  </a:srgbClr>
                </a:solidFill>
                <a:latin typeface="Mulish Black" pitchFamily="34" charset="0"/>
                <a:ea typeface="Mulish Black" pitchFamily="34" charset="-122"/>
                <a:cs typeface="Mulish Black" pitchFamily="34" charset="-120"/>
              </a:rPr>
              <a:t>US</a:t>
            </a:r>
            <a:endParaRPr lang="en-US" sz="8000" dirty="0"/>
          </a:p>
        </p:txBody>
      </p:sp>
      <p:sp>
        <p:nvSpPr>
          <p:cNvPr id="5" name="Shape 2"/>
          <p:cNvSpPr/>
          <p:nvPr/>
        </p:nvSpPr>
        <p:spPr>
          <a:xfrm>
            <a:off x="1409876" y="2882900"/>
            <a:ext cx="4788498" cy="9855200"/>
          </a:xfrm>
          <a:prstGeom prst="rect">
            <a:avLst/>
          </a:prstGeom>
          <a:noFill/>
          <a:ln/>
        </p:spPr>
      </p:sp>
      <p:pic>
        <p:nvPicPr>
          <p:cNvPr id="6" name="Image 1" descr="preencoded.png">    </p:cNvPr>
          <p:cNvPicPr>
            <a:picLocks noChangeAspect="1"/>
          </p:cNvPicPr>
          <p:nvPr/>
        </p:nvPicPr>
        <p:blipFill>
          <a:blip r:embed="rId2"/>
          <a:stretch>
            <a:fillRect/>
          </a:stretch>
        </p:blipFill>
        <p:spPr>
          <a:xfrm>
            <a:off x="1409876" y="2882900"/>
            <a:ext cx="4788498" cy="8229600"/>
          </a:xfrm>
          <a:prstGeom prst="rect">
            <a:avLst/>
          </a:prstGeom>
        </p:spPr>
      </p:pic>
      <p:sp>
        <p:nvSpPr>
          <p:cNvPr id="7" name="Shape 3"/>
          <p:cNvSpPr/>
          <p:nvPr/>
        </p:nvSpPr>
        <p:spPr>
          <a:xfrm>
            <a:off x="1409876" y="11315700"/>
            <a:ext cx="4788498" cy="1422400"/>
          </a:xfrm>
          <a:prstGeom prst="rect">
            <a:avLst/>
          </a:prstGeom>
          <a:noFill/>
          <a:ln/>
        </p:spPr>
      </p:sp>
      <p:sp>
        <p:nvSpPr>
          <p:cNvPr id="8" name="Shape 4"/>
          <p:cNvSpPr/>
          <p:nvPr/>
        </p:nvSpPr>
        <p:spPr>
          <a:xfrm>
            <a:off x="1409876" y="11315700"/>
            <a:ext cx="4788498" cy="1422400"/>
          </a:xfrm>
          <a:prstGeom prst="rect">
            <a:avLst/>
          </a:prstGeom>
          <a:noFill/>
          <a:ln/>
        </p:spPr>
      </p:sp>
      <p:sp>
        <p:nvSpPr>
          <p:cNvPr id="9" name="Text 5"/>
          <p:cNvSpPr/>
          <p:nvPr/>
        </p:nvSpPr>
        <p:spPr>
          <a:xfrm>
            <a:off x="1308264" y="11315700"/>
            <a:ext cx="4991724" cy="965200"/>
          </a:xfrm>
          <a:prstGeom prst="rect">
            <a:avLst/>
          </a:prstGeom>
          <a:noFill/>
          <a:ln/>
        </p:spPr>
        <p:txBody>
          <a:bodyPr wrap="square" lIns="0" tIns="0" rIns="0" bIns="0" rtlCol="0" anchor="t"/>
          <a:lstStyle/>
          <a:p>
            <a:pPr algn="ctr"/>
            <a:r>
              <a:rPr lang="en-US" sz="4800" dirty="0">
                <a:solidFill>
                  <a:srgbClr val="0E0E0E">
                    <a:alpha val="100000"/>
                  </a:srgbClr>
                </a:solidFill>
                <a:latin typeface="Mulish Black" pitchFamily="34" charset="0"/>
                <a:ea typeface="Mulish Black" pitchFamily="34" charset="-122"/>
                <a:cs typeface="Mulish Black" pitchFamily="34" charset="-120"/>
              </a:rPr>
              <a:t>ELDRUIN</a:t>
            </a:r>
            <a:endParaRPr lang="en-US" sz="4800" dirty="0"/>
          </a:p>
        </p:txBody>
      </p:sp>
      <p:sp>
        <p:nvSpPr>
          <p:cNvPr id="10" name="Text 6"/>
          <p:cNvSpPr/>
          <p:nvPr/>
        </p:nvSpPr>
        <p:spPr>
          <a:xfrm>
            <a:off x="1342134" y="12230100"/>
            <a:ext cx="4923982" cy="64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The Fire Mage</a:t>
            </a:r>
            <a:endParaRPr lang="en-US" sz="3200" dirty="0"/>
          </a:p>
        </p:txBody>
      </p:sp>
      <p:sp>
        <p:nvSpPr>
          <p:cNvPr id="11" name="Shape 7"/>
          <p:cNvSpPr/>
          <p:nvPr/>
        </p:nvSpPr>
        <p:spPr>
          <a:xfrm>
            <a:off x="7011276" y="2882900"/>
            <a:ext cx="4788498" cy="9855200"/>
          </a:xfrm>
          <a:prstGeom prst="rect">
            <a:avLst/>
          </a:prstGeom>
          <a:noFill/>
          <a:ln/>
        </p:spPr>
      </p:sp>
      <p:pic>
        <p:nvPicPr>
          <p:cNvPr id="12" name="Image 2" descr="preencoded.png">    </p:cNvPr>
          <p:cNvPicPr>
            <a:picLocks noChangeAspect="1"/>
          </p:cNvPicPr>
          <p:nvPr/>
        </p:nvPicPr>
        <p:blipFill>
          <a:blip r:embed="rId3"/>
          <a:stretch>
            <a:fillRect/>
          </a:stretch>
        </p:blipFill>
        <p:spPr>
          <a:xfrm>
            <a:off x="7011276" y="2882900"/>
            <a:ext cx="4788498" cy="8229600"/>
          </a:xfrm>
          <a:prstGeom prst="rect">
            <a:avLst/>
          </a:prstGeom>
        </p:spPr>
      </p:pic>
      <p:sp>
        <p:nvSpPr>
          <p:cNvPr id="13" name="Shape 8"/>
          <p:cNvSpPr/>
          <p:nvPr/>
        </p:nvSpPr>
        <p:spPr>
          <a:xfrm>
            <a:off x="7011276" y="11315700"/>
            <a:ext cx="4788498" cy="1422400"/>
          </a:xfrm>
          <a:prstGeom prst="rect">
            <a:avLst/>
          </a:prstGeom>
          <a:noFill/>
          <a:ln/>
        </p:spPr>
      </p:sp>
      <p:sp>
        <p:nvSpPr>
          <p:cNvPr id="14" name="Shape 9"/>
          <p:cNvSpPr/>
          <p:nvPr/>
        </p:nvSpPr>
        <p:spPr>
          <a:xfrm>
            <a:off x="7011276" y="11315700"/>
            <a:ext cx="4788498" cy="1422400"/>
          </a:xfrm>
          <a:prstGeom prst="rect">
            <a:avLst/>
          </a:prstGeom>
          <a:noFill/>
          <a:ln/>
        </p:spPr>
      </p:sp>
      <p:sp>
        <p:nvSpPr>
          <p:cNvPr id="15" name="Text 10"/>
          <p:cNvSpPr/>
          <p:nvPr/>
        </p:nvSpPr>
        <p:spPr>
          <a:xfrm>
            <a:off x="6909664" y="11315700"/>
            <a:ext cx="4991724" cy="965200"/>
          </a:xfrm>
          <a:prstGeom prst="rect">
            <a:avLst/>
          </a:prstGeom>
          <a:noFill/>
          <a:ln/>
        </p:spPr>
        <p:txBody>
          <a:bodyPr wrap="square" lIns="0" tIns="0" rIns="0" bIns="0" rtlCol="0" anchor="t"/>
          <a:lstStyle/>
          <a:p>
            <a:pPr algn="ctr"/>
            <a:r>
              <a:rPr lang="en-US" sz="4800" dirty="0">
                <a:solidFill>
                  <a:srgbClr val="0E0E0E">
                    <a:alpha val="100000"/>
                  </a:srgbClr>
                </a:solidFill>
                <a:latin typeface="Mulish Black" pitchFamily="34" charset="0"/>
                <a:ea typeface="Mulish Black" pitchFamily="34" charset="-122"/>
                <a:cs typeface="Mulish Black" pitchFamily="34" charset="-120"/>
              </a:rPr>
              <a:t>ELEMENTALEN</a:t>
            </a:r>
            <a:endParaRPr lang="en-US" sz="4800" dirty="0"/>
          </a:p>
        </p:txBody>
      </p:sp>
      <p:sp>
        <p:nvSpPr>
          <p:cNvPr id="16" name="Text 11"/>
          <p:cNvSpPr/>
          <p:nvPr/>
        </p:nvSpPr>
        <p:spPr>
          <a:xfrm>
            <a:off x="6943535" y="12230100"/>
            <a:ext cx="4923982" cy="64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The Guardian</a:t>
            </a:r>
            <a:endParaRPr lang="en-US" sz="3200" dirty="0"/>
          </a:p>
        </p:txBody>
      </p:sp>
      <p:sp>
        <p:nvSpPr>
          <p:cNvPr id="17" name="Shape 12"/>
          <p:cNvSpPr/>
          <p:nvPr/>
        </p:nvSpPr>
        <p:spPr>
          <a:xfrm>
            <a:off x="12612676" y="2882900"/>
            <a:ext cx="4788498" cy="9855200"/>
          </a:xfrm>
          <a:prstGeom prst="rect">
            <a:avLst/>
          </a:prstGeom>
          <a:noFill/>
          <a:ln/>
        </p:spPr>
      </p:sp>
      <p:pic>
        <p:nvPicPr>
          <p:cNvPr id="18" name="Image 3" descr="preencoded.png">    </p:cNvPr>
          <p:cNvPicPr>
            <a:picLocks noChangeAspect="1"/>
          </p:cNvPicPr>
          <p:nvPr/>
        </p:nvPicPr>
        <p:blipFill>
          <a:blip r:embed="rId4"/>
          <a:stretch>
            <a:fillRect/>
          </a:stretch>
        </p:blipFill>
        <p:spPr>
          <a:xfrm>
            <a:off x="12612676" y="2882900"/>
            <a:ext cx="4788498" cy="8229600"/>
          </a:xfrm>
          <a:prstGeom prst="rect">
            <a:avLst/>
          </a:prstGeom>
        </p:spPr>
      </p:pic>
      <p:sp>
        <p:nvSpPr>
          <p:cNvPr id="19" name="Shape 13"/>
          <p:cNvSpPr/>
          <p:nvPr/>
        </p:nvSpPr>
        <p:spPr>
          <a:xfrm>
            <a:off x="12612676" y="11315700"/>
            <a:ext cx="4788498" cy="1422400"/>
          </a:xfrm>
          <a:prstGeom prst="rect">
            <a:avLst/>
          </a:prstGeom>
          <a:noFill/>
          <a:ln/>
        </p:spPr>
      </p:sp>
      <p:sp>
        <p:nvSpPr>
          <p:cNvPr id="20" name="Shape 14"/>
          <p:cNvSpPr/>
          <p:nvPr/>
        </p:nvSpPr>
        <p:spPr>
          <a:xfrm>
            <a:off x="12612676" y="11315700"/>
            <a:ext cx="4788498" cy="1422400"/>
          </a:xfrm>
          <a:prstGeom prst="rect">
            <a:avLst/>
          </a:prstGeom>
          <a:noFill/>
          <a:ln/>
        </p:spPr>
      </p:sp>
      <p:sp>
        <p:nvSpPr>
          <p:cNvPr id="21" name="Text 15"/>
          <p:cNvSpPr/>
          <p:nvPr/>
        </p:nvSpPr>
        <p:spPr>
          <a:xfrm>
            <a:off x="12511064" y="11315700"/>
            <a:ext cx="4991724" cy="965200"/>
          </a:xfrm>
          <a:prstGeom prst="rect">
            <a:avLst/>
          </a:prstGeom>
          <a:noFill/>
          <a:ln/>
        </p:spPr>
        <p:txBody>
          <a:bodyPr wrap="square" lIns="0" tIns="0" rIns="0" bIns="0" rtlCol="0" anchor="t"/>
          <a:lstStyle/>
          <a:p>
            <a:pPr algn="ctr"/>
            <a:r>
              <a:rPr lang="en-US" sz="4800" dirty="0">
                <a:solidFill>
                  <a:srgbClr val="0E0E0E">
                    <a:alpha val="100000"/>
                  </a:srgbClr>
                </a:solidFill>
                <a:latin typeface="Mulish Black" pitchFamily="34" charset="0"/>
                <a:ea typeface="Mulish Black" pitchFamily="34" charset="-122"/>
                <a:cs typeface="Mulish Black" pitchFamily="34" charset="-120"/>
              </a:rPr>
              <a:t>LUNARIA</a:t>
            </a:r>
            <a:endParaRPr lang="en-US" sz="4800" dirty="0"/>
          </a:p>
        </p:txBody>
      </p:sp>
      <p:sp>
        <p:nvSpPr>
          <p:cNvPr id="22" name="Text 16"/>
          <p:cNvSpPr/>
          <p:nvPr/>
        </p:nvSpPr>
        <p:spPr>
          <a:xfrm>
            <a:off x="12544935" y="12230100"/>
            <a:ext cx="4923982" cy="64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The Moon Priestess</a:t>
            </a:r>
            <a:endParaRPr lang="en-US" sz="3200" dirty="0"/>
          </a:p>
        </p:txBody>
      </p:sp>
      <p:sp>
        <p:nvSpPr>
          <p:cNvPr id="23" name="Shape 17"/>
          <p:cNvSpPr/>
          <p:nvPr/>
        </p:nvSpPr>
        <p:spPr>
          <a:xfrm>
            <a:off x="17985448" y="2882900"/>
            <a:ext cx="4788498" cy="9855200"/>
          </a:xfrm>
          <a:prstGeom prst="rect">
            <a:avLst/>
          </a:prstGeom>
          <a:noFill/>
          <a:ln/>
        </p:spPr>
      </p:sp>
      <p:pic>
        <p:nvPicPr>
          <p:cNvPr id="24" name="Image 4" descr="preencoded.png">    </p:cNvPr>
          <p:cNvPicPr>
            <a:picLocks noChangeAspect="1"/>
          </p:cNvPicPr>
          <p:nvPr/>
        </p:nvPicPr>
        <p:blipFill>
          <a:blip r:embed="rId5"/>
          <a:stretch>
            <a:fillRect/>
          </a:stretch>
        </p:blipFill>
        <p:spPr>
          <a:xfrm>
            <a:off x="17985448" y="2882900"/>
            <a:ext cx="4788498" cy="8229600"/>
          </a:xfrm>
          <a:prstGeom prst="rect">
            <a:avLst/>
          </a:prstGeom>
        </p:spPr>
      </p:pic>
      <p:sp>
        <p:nvSpPr>
          <p:cNvPr id="25" name="Shape 18"/>
          <p:cNvSpPr/>
          <p:nvPr/>
        </p:nvSpPr>
        <p:spPr>
          <a:xfrm>
            <a:off x="17985448" y="11315700"/>
            <a:ext cx="4788498" cy="1422400"/>
          </a:xfrm>
          <a:prstGeom prst="rect">
            <a:avLst/>
          </a:prstGeom>
          <a:noFill/>
          <a:ln/>
        </p:spPr>
      </p:sp>
      <p:sp>
        <p:nvSpPr>
          <p:cNvPr id="26" name="Shape 19"/>
          <p:cNvSpPr/>
          <p:nvPr/>
        </p:nvSpPr>
        <p:spPr>
          <a:xfrm>
            <a:off x="17985448" y="11315700"/>
            <a:ext cx="4788498" cy="1422400"/>
          </a:xfrm>
          <a:prstGeom prst="rect">
            <a:avLst/>
          </a:prstGeom>
          <a:noFill/>
          <a:ln/>
        </p:spPr>
      </p:sp>
      <p:sp>
        <p:nvSpPr>
          <p:cNvPr id="27" name="Text 20"/>
          <p:cNvSpPr/>
          <p:nvPr/>
        </p:nvSpPr>
        <p:spPr>
          <a:xfrm>
            <a:off x="17883835" y="11315700"/>
            <a:ext cx="4991724" cy="965200"/>
          </a:xfrm>
          <a:prstGeom prst="rect">
            <a:avLst/>
          </a:prstGeom>
          <a:noFill/>
          <a:ln/>
        </p:spPr>
        <p:txBody>
          <a:bodyPr wrap="square" lIns="0" tIns="0" rIns="0" bIns="0" rtlCol="0" anchor="t"/>
          <a:lstStyle/>
          <a:p>
            <a:pPr algn="ctr"/>
            <a:r>
              <a:rPr lang="en-US" sz="4800" dirty="0">
                <a:solidFill>
                  <a:srgbClr val="0E0E0E">
                    <a:alpha val="100000"/>
                  </a:srgbClr>
                </a:solidFill>
                <a:latin typeface="Mulish Black" pitchFamily="34" charset="0"/>
                <a:ea typeface="Mulish Black" pitchFamily="34" charset="-122"/>
                <a:cs typeface="Mulish Black" pitchFamily="34" charset="-120"/>
              </a:rPr>
              <a:t>LUNARIA</a:t>
            </a:r>
            <a:endParaRPr lang="en-US" sz="4800" dirty="0"/>
          </a:p>
        </p:txBody>
      </p:sp>
      <p:sp>
        <p:nvSpPr>
          <p:cNvPr id="28" name="Text 21"/>
          <p:cNvSpPr/>
          <p:nvPr/>
        </p:nvSpPr>
        <p:spPr>
          <a:xfrm>
            <a:off x="17917706" y="12230100"/>
            <a:ext cx="4923982" cy="643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C0C0C"/>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774797" y="1943100"/>
            <a:ext cx="11418727" cy="9601200"/>
          </a:xfrm>
          <a:prstGeom prst="roundRect">
            <a:avLst>
              <a:gd name="adj" fmla="val 13238"/>
            </a:avLst>
          </a:prstGeom>
          <a:noFill/>
          <a:ln/>
        </p:spPr>
      </p:sp>
      <p:sp>
        <p:nvSpPr>
          <p:cNvPr id="5" name="Text 2"/>
          <p:cNvSpPr/>
          <p:nvPr/>
        </p:nvSpPr>
        <p:spPr>
          <a:xfrm>
            <a:off x="1587698" y="2755900"/>
            <a:ext cx="10131633" cy="4148667"/>
          </a:xfrm>
          <a:prstGeom prst="rect">
            <a:avLst/>
          </a:prstGeom>
          <a:noFill/>
          <a:ln/>
        </p:spPr>
        <p:txBody>
          <a:bodyPr wrap="square" lIns="0" tIns="0" rIns="0" bIns="0" rtlCol="0" anchor="t"/>
          <a:lstStyle/>
          <a:p>
            <a:pPr algn="l"/>
            <a:r>
              <a:rPr lang="en-US" sz="8000" dirty="0">
                <a:solidFill>
                  <a:srgbClr val="FFFFFF">
                    <a:alpha val="100000"/>
                  </a:srgbClr>
                </a:solidFill>
                <a:latin typeface="Mulish Black" pitchFamily="34" charset="0"/>
                <a:ea typeface="Mulish Black" pitchFamily="34" charset="-122"/>
                <a:cs typeface="Mulish Black" pitchFamily="34" charset="-120"/>
              </a:rPr>
              <a:t>THANK YOU FOR CHOOSING EATEMP</a:t>
            </a:r>
            <a:endParaRPr lang="en-US" sz="8000" dirty="0"/>
          </a:p>
        </p:txBody>
      </p:sp>
      <p:sp>
        <p:nvSpPr>
          <p:cNvPr id="6" name="Text 3"/>
          <p:cNvSpPr/>
          <p:nvPr/>
        </p:nvSpPr>
        <p:spPr>
          <a:xfrm>
            <a:off x="1587698" y="7175500"/>
            <a:ext cx="9928408" cy="36914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Mulish Regular" pitchFamily="34" charset="0"/>
                <a:ea typeface="Mulish Regular" pitchFamily="34" charset="-122"/>
                <a:cs typeface="Mulish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FFFFFF">
                    <a:alpha val="100000"/>
                  </a:srgbClr>
                </a:solidFill>
                <a:latin typeface="Mulish Regular" pitchFamily="34" charset="0"/>
                <a:ea typeface="Mulish Regular" pitchFamily="34" charset="-122"/>
                <a:cs typeface="Mulish Regular" pitchFamily="34" charset="-120"/>
              </a:rPr>
              <a:t>As a new website, we rely on your support to grow, so please help us by sharing our site with your friends and colleagues. </a:t>
            </a:r>
            <a:endParaRPr lang="en-US" sz="3200" dirty="0"/>
          </a:p>
        </p:txBody>
      </p:sp>
      <p:sp>
        <p:nvSpPr>
          <p:cNvPr id="7"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2"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8" name="Image 1" descr="preencoded.png">    </p:cNvPr>
          <p:cNvPicPr>
            <a:picLocks noChangeAspect="1"/>
          </p:cNvPicPr>
          <p:nvPr/>
        </p:nvPicPr>
        <p:blipFill>
          <a:blip r:embed="rId3"/>
          <a:stretch>
            <a:fillRect/>
          </a:stretch>
        </p:blipFill>
        <p:spPr>
          <a:xfrm>
            <a:off x="12625378" y="1371600"/>
            <a:ext cx="10161270" cy="10985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308264" y="1320800"/>
            <a:ext cx="17930408" cy="2586567"/>
          </a:xfrm>
          <a:prstGeom prst="rect">
            <a:avLst/>
          </a:prstGeom>
          <a:noFill/>
          <a:ln/>
        </p:spPr>
        <p:txBody>
          <a:bodyPr wrap="square" lIns="0" tIns="0" rIns="0" bIns="0" rtlCol="0" anchor="t"/>
          <a:lstStyle/>
          <a:p>
            <a:pPr algn="l"/>
            <a:r>
              <a:rPr lang="en-US" sz="12800" dirty="0">
                <a:solidFill>
                  <a:srgbClr val="272727">
                    <a:alpha val="100000"/>
                  </a:srgbClr>
                </a:solidFill>
                <a:latin typeface="Mulish Black" pitchFamily="34" charset="0"/>
                <a:ea typeface="Mulish Black" pitchFamily="34" charset="-122"/>
                <a:cs typeface="Mulish Black" pitchFamily="34" charset="-120"/>
              </a:rPr>
              <a:t>TABLE OF CONTENTS</a:t>
            </a:r>
            <a:endParaRPr lang="en-US" sz="12800" dirty="0"/>
          </a:p>
        </p:txBody>
      </p:sp>
      <p:sp>
        <p:nvSpPr>
          <p:cNvPr id="5" name="Shape 2"/>
          <p:cNvSpPr/>
          <p:nvPr/>
        </p:nvSpPr>
        <p:spPr>
          <a:xfrm>
            <a:off x="1308264" y="5219700"/>
            <a:ext cx="5690311" cy="1371600"/>
          </a:xfrm>
          <a:prstGeom prst="rect">
            <a:avLst/>
          </a:prstGeom>
          <a:noFill/>
          <a:ln/>
        </p:spPr>
      </p:sp>
      <p:sp>
        <p:nvSpPr>
          <p:cNvPr id="6" name="Shape 3"/>
          <p:cNvSpPr/>
          <p:nvPr/>
        </p:nvSpPr>
        <p:spPr>
          <a:xfrm>
            <a:off x="1308264" y="5524500"/>
            <a:ext cx="368346" cy="762000"/>
          </a:xfrm>
          <a:prstGeom prst="rect">
            <a:avLst/>
          </a:prstGeom>
          <a:noFill/>
          <a:ln/>
        </p:spPr>
      </p:sp>
      <p:sp>
        <p:nvSpPr>
          <p:cNvPr id="7" name="Text 4"/>
          <p:cNvSpPr/>
          <p:nvPr/>
        </p:nvSpPr>
        <p:spPr>
          <a:xfrm>
            <a:off x="1308264" y="5524500"/>
            <a:ext cx="571571" cy="965200"/>
          </a:xfrm>
          <a:prstGeom prst="rect">
            <a:avLst/>
          </a:prstGeom>
          <a:noFill/>
          <a:ln/>
        </p:spPr>
        <p:txBody>
          <a:bodyPr wrap="square" lIns="0" tIns="0" rIns="0" bIns="0" rtlCol="0" anchor="t"/>
          <a:lstStyle/>
          <a:p>
            <a:pPr algn="l"/>
            <a:r>
              <a:rPr lang="en-US" sz="4800" dirty="0">
                <a:solidFill>
                  <a:srgbClr val="383838">
                    <a:alpha val="100000"/>
                  </a:srgbClr>
                </a:solidFill>
                <a:latin typeface="Mulish Black" pitchFamily="34" charset="0"/>
                <a:ea typeface="Mulish Black" pitchFamily="34" charset="-122"/>
                <a:cs typeface="Mulish Black" pitchFamily="34" charset="-120"/>
              </a:rPr>
              <a:t>1</a:t>
            </a:r>
            <a:endParaRPr lang="en-US" sz="4800" dirty="0"/>
          </a:p>
        </p:txBody>
      </p:sp>
      <p:sp>
        <p:nvSpPr>
          <p:cNvPr id="8" name="Shape 5"/>
          <p:cNvSpPr/>
          <p:nvPr/>
        </p:nvSpPr>
        <p:spPr>
          <a:xfrm>
            <a:off x="1879835" y="5219700"/>
            <a:ext cx="5118740" cy="1371600"/>
          </a:xfrm>
          <a:prstGeom prst="rect">
            <a:avLst/>
          </a:prstGeom>
          <a:noFill/>
          <a:ln/>
        </p:spPr>
      </p:sp>
      <p:sp>
        <p:nvSpPr>
          <p:cNvPr id="9" name="Text 6"/>
          <p:cNvSpPr/>
          <p:nvPr/>
        </p:nvSpPr>
        <p:spPr>
          <a:xfrm>
            <a:off x="1879835" y="5219700"/>
            <a:ext cx="5321965"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INTRODUCTION</a:t>
            </a:r>
            <a:endParaRPr lang="en-US" sz="4800" dirty="0"/>
          </a:p>
        </p:txBody>
      </p:sp>
      <p:sp>
        <p:nvSpPr>
          <p:cNvPr id="10" name="Text 7"/>
          <p:cNvSpPr/>
          <p:nvPr/>
        </p:nvSpPr>
        <p:spPr>
          <a:xfrm>
            <a:off x="1879835" y="6083300"/>
            <a:ext cx="5254223" cy="643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The Extraordinary Realm</a:t>
            </a:r>
            <a:endParaRPr lang="en-US" sz="3200" dirty="0"/>
          </a:p>
        </p:txBody>
      </p:sp>
      <p:sp>
        <p:nvSpPr>
          <p:cNvPr id="11" name="Shape 8"/>
          <p:cNvSpPr/>
          <p:nvPr/>
        </p:nvSpPr>
        <p:spPr>
          <a:xfrm>
            <a:off x="8776797" y="6413500"/>
            <a:ext cx="5690311" cy="1371600"/>
          </a:xfrm>
          <a:prstGeom prst="rect">
            <a:avLst/>
          </a:prstGeom>
          <a:noFill/>
          <a:ln/>
        </p:spPr>
      </p:sp>
      <p:sp>
        <p:nvSpPr>
          <p:cNvPr id="12" name="Shape 9"/>
          <p:cNvSpPr/>
          <p:nvPr/>
        </p:nvSpPr>
        <p:spPr>
          <a:xfrm>
            <a:off x="8776797" y="6718300"/>
            <a:ext cx="368346" cy="762000"/>
          </a:xfrm>
          <a:prstGeom prst="rect">
            <a:avLst/>
          </a:prstGeom>
          <a:noFill/>
          <a:ln/>
        </p:spPr>
      </p:sp>
      <p:sp>
        <p:nvSpPr>
          <p:cNvPr id="13" name="Text 10"/>
          <p:cNvSpPr/>
          <p:nvPr/>
        </p:nvSpPr>
        <p:spPr>
          <a:xfrm>
            <a:off x="8776797" y="6718300"/>
            <a:ext cx="571571" cy="965200"/>
          </a:xfrm>
          <a:prstGeom prst="rect">
            <a:avLst/>
          </a:prstGeom>
          <a:noFill/>
          <a:ln/>
        </p:spPr>
        <p:txBody>
          <a:bodyPr wrap="square" lIns="0" tIns="0" rIns="0" bIns="0" rtlCol="0" anchor="t"/>
          <a:lstStyle/>
          <a:p>
            <a:pPr algn="l"/>
            <a:r>
              <a:rPr lang="en-US" sz="4800" dirty="0">
                <a:solidFill>
                  <a:srgbClr val="383838">
                    <a:alpha val="100000"/>
                  </a:srgbClr>
                </a:solidFill>
                <a:latin typeface="Mulish Black" pitchFamily="34" charset="0"/>
                <a:ea typeface="Mulish Black" pitchFamily="34" charset="-122"/>
                <a:cs typeface="Mulish Black" pitchFamily="34" charset="-120"/>
              </a:rPr>
              <a:t>2</a:t>
            </a:r>
            <a:endParaRPr lang="en-US" sz="4800" dirty="0"/>
          </a:p>
        </p:txBody>
      </p:sp>
      <p:sp>
        <p:nvSpPr>
          <p:cNvPr id="14" name="Shape 11"/>
          <p:cNvSpPr/>
          <p:nvPr/>
        </p:nvSpPr>
        <p:spPr>
          <a:xfrm>
            <a:off x="9348368" y="6413500"/>
            <a:ext cx="5118740" cy="1371600"/>
          </a:xfrm>
          <a:prstGeom prst="rect">
            <a:avLst/>
          </a:prstGeom>
          <a:noFill/>
          <a:ln/>
        </p:spPr>
      </p:sp>
      <p:sp>
        <p:nvSpPr>
          <p:cNvPr id="15" name="Text 12"/>
          <p:cNvSpPr/>
          <p:nvPr/>
        </p:nvSpPr>
        <p:spPr>
          <a:xfrm>
            <a:off x="9348368" y="6413500"/>
            <a:ext cx="5321965"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ENCOUNTERS</a:t>
            </a:r>
            <a:endParaRPr lang="en-US" sz="4800" dirty="0"/>
          </a:p>
        </p:txBody>
      </p:sp>
      <p:sp>
        <p:nvSpPr>
          <p:cNvPr id="16" name="Text 13"/>
          <p:cNvSpPr/>
          <p:nvPr/>
        </p:nvSpPr>
        <p:spPr>
          <a:xfrm>
            <a:off x="9348368" y="7277100"/>
            <a:ext cx="5254223" cy="643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Unicorn Sightings</a:t>
            </a:r>
            <a:endParaRPr lang="en-US" sz="3200" dirty="0"/>
          </a:p>
        </p:txBody>
      </p:sp>
      <p:sp>
        <p:nvSpPr>
          <p:cNvPr id="17" name="Shape 14"/>
          <p:cNvSpPr/>
          <p:nvPr/>
        </p:nvSpPr>
        <p:spPr>
          <a:xfrm>
            <a:off x="1308264" y="7607300"/>
            <a:ext cx="5690311" cy="1371600"/>
          </a:xfrm>
          <a:prstGeom prst="rect">
            <a:avLst/>
          </a:prstGeom>
          <a:noFill/>
          <a:ln/>
        </p:spPr>
      </p:sp>
      <p:sp>
        <p:nvSpPr>
          <p:cNvPr id="18" name="Shape 15"/>
          <p:cNvSpPr/>
          <p:nvPr/>
        </p:nvSpPr>
        <p:spPr>
          <a:xfrm>
            <a:off x="1308264" y="7912100"/>
            <a:ext cx="368346" cy="762000"/>
          </a:xfrm>
          <a:prstGeom prst="rect">
            <a:avLst/>
          </a:prstGeom>
          <a:noFill/>
          <a:ln/>
        </p:spPr>
      </p:sp>
      <p:sp>
        <p:nvSpPr>
          <p:cNvPr id="19" name="Text 16"/>
          <p:cNvSpPr/>
          <p:nvPr/>
        </p:nvSpPr>
        <p:spPr>
          <a:xfrm>
            <a:off x="1308264" y="7912100"/>
            <a:ext cx="571571" cy="965200"/>
          </a:xfrm>
          <a:prstGeom prst="rect">
            <a:avLst/>
          </a:prstGeom>
          <a:noFill/>
          <a:ln/>
        </p:spPr>
        <p:txBody>
          <a:bodyPr wrap="square" lIns="0" tIns="0" rIns="0" bIns="0" rtlCol="0" anchor="t"/>
          <a:lstStyle/>
          <a:p>
            <a:pPr algn="l"/>
            <a:r>
              <a:rPr lang="en-US" sz="4800" dirty="0">
                <a:solidFill>
                  <a:srgbClr val="383838">
                    <a:alpha val="100000"/>
                  </a:srgbClr>
                </a:solidFill>
                <a:latin typeface="Mulish Black" pitchFamily="34" charset="0"/>
                <a:ea typeface="Mulish Black" pitchFamily="34" charset="-122"/>
                <a:cs typeface="Mulish Black" pitchFamily="34" charset="-120"/>
              </a:rPr>
              <a:t>3</a:t>
            </a:r>
            <a:endParaRPr lang="en-US" sz="4800" dirty="0"/>
          </a:p>
        </p:txBody>
      </p:sp>
      <p:sp>
        <p:nvSpPr>
          <p:cNvPr id="20" name="Shape 17"/>
          <p:cNvSpPr/>
          <p:nvPr/>
        </p:nvSpPr>
        <p:spPr>
          <a:xfrm>
            <a:off x="1879835" y="7607300"/>
            <a:ext cx="5118740" cy="1371600"/>
          </a:xfrm>
          <a:prstGeom prst="rect">
            <a:avLst/>
          </a:prstGeom>
          <a:noFill/>
          <a:ln/>
        </p:spPr>
      </p:sp>
      <p:sp>
        <p:nvSpPr>
          <p:cNvPr id="21" name="Text 18"/>
          <p:cNvSpPr/>
          <p:nvPr/>
        </p:nvSpPr>
        <p:spPr>
          <a:xfrm>
            <a:off x="1879835" y="7607300"/>
            <a:ext cx="5321965"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WONDERS</a:t>
            </a:r>
            <a:endParaRPr lang="en-US" sz="4800" dirty="0"/>
          </a:p>
        </p:txBody>
      </p:sp>
      <p:sp>
        <p:nvSpPr>
          <p:cNvPr id="22" name="Text 19"/>
          <p:cNvSpPr/>
          <p:nvPr/>
        </p:nvSpPr>
        <p:spPr>
          <a:xfrm>
            <a:off x="1879835" y="8470900"/>
            <a:ext cx="5254223" cy="643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Wishes Granted</a:t>
            </a:r>
            <a:endParaRPr lang="en-US" sz="3200" dirty="0"/>
          </a:p>
        </p:txBody>
      </p:sp>
      <p:sp>
        <p:nvSpPr>
          <p:cNvPr id="23" name="Shape 20"/>
          <p:cNvSpPr/>
          <p:nvPr/>
        </p:nvSpPr>
        <p:spPr>
          <a:xfrm>
            <a:off x="8776797" y="8801100"/>
            <a:ext cx="5690311" cy="1371600"/>
          </a:xfrm>
          <a:prstGeom prst="rect">
            <a:avLst/>
          </a:prstGeom>
          <a:noFill/>
          <a:ln/>
        </p:spPr>
      </p:sp>
      <p:sp>
        <p:nvSpPr>
          <p:cNvPr id="24" name="Shape 21"/>
          <p:cNvSpPr/>
          <p:nvPr/>
        </p:nvSpPr>
        <p:spPr>
          <a:xfrm>
            <a:off x="8776797" y="9105900"/>
            <a:ext cx="368346" cy="762000"/>
          </a:xfrm>
          <a:prstGeom prst="rect">
            <a:avLst/>
          </a:prstGeom>
          <a:noFill/>
          <a:ln/>
        </p:spPr>
      </p:sp>
      <p:sp>
        <p:nvSpPr>
          <p:cNvPr id="25" name="Text 22"/>
          <p:cNvSpPr/>
          <p:nvPr/>
        </p:nvSpPr>
        <p:spPr>
          <a:xfrm>
            <a:off x="8776797" y="9105900"/>
            <a:ext cx="571571" cy="965200"/>
          </a:xfrm>
          <a:prstGeom prst="rect">
            <a:avLst/>
          </a:prstGeom>
          <a:noFill/>
          <a:ln/>
        </p:spPr>
        <p:txBody>
          <a:bodyPr wrap="square" lIns="0" tIns="0" rIns="0" bIns="0" rtlCol="0" anchor="t"/>
          <a:lstStyle/>
          <a:p>
            <a:pPr algn="l"/>
            <a:r>
              <a:rPr lang="en-US" sz="4800" dirty="0">
                <a:solidFill>
                  <a:srgbClr val="383838">
                    <a:alpha val="100000"/>
                  </a:srgbClr>
                </a:solidFill>
                <a:latin typeface="Mulish Black" pitchFamily="34" charset="0"/>
                <a:ea typeface="Mulish Black" pitchFamily="34" charset="-122"/>
                <a:cs typeface="Mulish Black" pitchFamily="34" charset="-120"/>
              </a:rPr>
              <a:t>4</a:t>
            </a:r>
            <a:endParaRPr lang="en-US" sz="4800" dirty="0"/>
          </a:p>
        </p:txBody>
      </p:sp>
      <p:sp>
        <p:nvSpPr>
          <p:cNvPr id="26" name="Shape 23"/>
          <p:cNvSpPr/>
          <p:nvPr/>
        </p:nvSpPr>
        <p:spPr>
          <a:xfrm>
            <a:off x="9348368" y="8801100"/>
            <a:ext cx="5118740" cy="1371600"/>
          </a:xfrm>
          <a:prstGeom prst="rect">
            <a:avLst/>
          </a:prstGeom>
          <a:noFill/>
          <a:ln/>
        </p:spPr>
      </p:sp>
      <p:sp>
        <p:nvSpPr>
          <p:cNvPr id="27" name="Text 24"/>
          <p:cNvSpPr/>
          <p:nvPr/>
        </p:nvSpPr>
        <p:spPr>
          <a:xfrm>
            <a:off x="9348368" y="8801100"/>
            <a:ext cx="5321965"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MAGIC</a:t>
            </a:r>
            <a:endParaRPr lang="en-US" sz="4800" dirty="0"/>
          </a:p>
        </p:txBody>
      </p:sp>
      <p:sp>
        <p:nvSpPr>
          <p:cNvPr id="28" name="Text 25"/>
          <p:cNvSpPr/>
          <p:nvPr/>
        </p:nvSpPr>
        <p:spPr>
          <a:xfrm>
            <a:off x="9348368" y="9664700"/>
            <a:ext cx="5254223" cy="643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Spellcasting</a:t>
            </a:r>
            <a:endParaRPr lang="en-US" sz="3200" dirty="0"/>
          </a:p>
        </p:txBody>
      </p:sp>
      <p:sp>
        <p:nvSpPr>
          <p:cNvPr id="29" name="Shape 26"/>
          <p:cNvSpPr/>
          <p:nvPr/>
        </p:nvSpPr>
        <p:spPr>
          <a:xfrm>
            <a:off x="1308264" y="9994900"/>
            <a:ext cx="5690311" cy="1371600"/>
          </a:xfrm>
          <a:prstGeom prst="rect">
            <a:avLst/>
          </a:prstGeom>
          <a:noFill/>
          <a:ln/>
        </p:spPr>
      </p:sp>
      <p:sp>
        <p:nvSpPr>
          <p:cNvPr id="30" name="Shape 27"/>
          <p:cNvSpPr/>
          <p:nvPr/>
        </p:nvSpPr>
        <p:spPr>
          <a:xfrm>
            <a:off x="1308264" y="10299700"/>
            <a:ext cx="368346" cy="762000"/>
          </a:xfrm>
          <a:prstGeom prst="rect">
            <a:avLst/>
          </a:prstGeom>
          <a:noFill/>
          <a:ln/>
        </p:spPr>
      </p:sp>
      <p:sp>
        <p:nvSpPr>
          <p:cNvPr id="31" name="Text 28"/>
          <p:cNvSpPr/>
          <p:nvPr/>
        </p:nvSpPr>
        <p:spPr>
          <a:xfrm>
            <a:off x="1308264" y="10299700"/>
            <a:ext cx="571571" cy="965200"/>
          </a:xfrm>
          <a:prstGeom prst="rect">
            <a:avLst/>
          </a:prstGeom>
          <a:noFill/>
          <a:ln/>
        </p:spPr>
        <p:txBody>
          <a:bodyPr wrap="square" lIns="0" tIns="0" rIns="0" bIns="0" rtlCol="0" anchor="t"/>
          <a:lstStyle/>
          <a:p>
            <a:pPr algn="l"/>
            <a:r>
              <a:rPr lang="en-US" sz="4800" dirty="0">
                <a:solidFill>
                  <a:srgbClr val="383838">
                    <a:alpha val="100000"/>
                  </a:srgbClr>
                </a:solidFill>
                <a:latin typeface="Mulish Black" pitchFamily="34" charset="0"/>
                <a:ea typeface="Mulish Black" pitchFamily="34" charset="-122"/>
                <a:cs typeface="Mulish Black" pitchFamily="34" charset="-120"/>
              </a:rPr>
              <a:t>5</a:t>
            </a:r>
            <a:endParaRPr lang="en-US" sz="4800" dirty="0"/>
          </a:p>
        </p:txBody>
      </p:sp>
      <p:sp>
        <p:nvSpPr>
          <p:cNvPr id="32" name="Shape 29"/>
          <p:cNvSpPr/>
          <p:nvPr/>
        </p:nvSpPr>
        <p:spPr>
          <a:xfrm>
            <a:off x="1879835" y="9994900"/>
            <a:ext cx="5118740" cy="1371600"/>
          </a:xfrm>
          <a:prstGeom prst="rect">
            <a:avLst/>
          </a:prstGeom>
          <a:noFill/>
          <a:ln/>
        </p:spPr>
      </p:sp>
      <p:sp>
        <p:nvSpPr>
          <p:cNvPr id="33" name="Text 30"/>
          <p:cNvSpPr/>
          <p:nvPr/>
        </p:nvSpPr>
        <p:spPr>
          <a:xfrm>
            <a:off x="1879835" y="9994900"/>
            <a:ext cx="5321965"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ADVENTURE</a:t>
            </a:r>
            <a:endParaRPr lang="en-US" sz="4800" dirty="0"/>
          </a:p>
        </p:txBody>
      </p:sp>
      <p:sp>
        <p:nvSpPr>
          <p:cNvPr id="34" name="Text 31"/>
          <p:cNvSpPr/>
          <p:nvPr/>
        </p:nvSpPr>
        <p:spPr>
          <a:xfrm>
            <a:off x="1879835" y="10858500"/>
            <a:ext cx="5254223" cy="643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Happily Ever After</a:t>
            </a:r>
            <a:endParaRPr lang="en-US" sz="3200" dirty="0"/>
          </a:p>
        </p:txBody>
      </p:sp>
      <p:sp>
        <p:nvSpPr>
          <p:cNvPr id="35" name="Shape 32"/>
          <p:cNvSpPr/>
          <p:nvPr/>
        </p:nvSpPr>
        <p:spPr>
          <a:xfrm>
            <a:off x="8776797" y="11188700"/>
            <a:ext cx="5690311" cy="1371600"/>
          </a:xfrm>
          <a:prstGeom prst="rect">
            <a:avLst/>
          </a:prstGeom>
          <a:noFill/>
          <a:ln/>
        </p:spPr>
      </p:sp>
      <p:sp>
        <p:nvSpPr>
          <p:cNvPr id="36" name="Shape 33"/>
          <p:cNvSpPr/>
          <p:nvPr/>
        </p:nvSpPr>
        <p:spPr>
          <a:xfrm>
            <a:off x="8776797" y="11493500"/>
            <a:ext cx="368346" cy="762000"/>
          </a:xfrm>
          <a:prstGeom prst="rect">
            <a:avLst/>
          </a:prstGeom>
          <a:noFill/>
          <a:ln/>
        </p:spPr>
      </p:sp>
      <p:sp>
        <p:nvSpPr>
          <p:cNvPr id="37" name="Text 34"/>
          <p:cNvSpPr/>
          <p:nvPr/>
        </p:nvSpPr>
        <p:spPr>
          <a:xfrm>
            <a:off x="8776797" y="11493500"/>
            <a:ext cx="571571" cy="965200"/>
          </a:xfrm>
          <a:prstGeom prst="rect">
            <a:avLst/>
          </a:prstGeom>
          <a:noFill/>
          <a:ln/>
        </p:spPr>
        <p:txBody>
          <a:bodyPr wrap="square" lIns="0" tIns="0" rIns="0" bIns="0" rtlCol="0" anchor="t"/>
          <a:lstStyle/>
          <a:p>
            <a:pPr algn="l"/>
            <a:r>
              <a:rPr lang="en-US" sz="4800" dirty="0">
                <a:solidFill>
                  <a:srgbClr val="383838">
                    <a:alpha val="100000"/>
                  </a:srgbClr>
                </a:solidFill>
                <a:latin typeface="Mulish Black" pitchFamily="34" charset="0"/>
                <a:ea typeface="Mulish Black" pitchFamily="34" charset="-122"/>
                <a:cs typeface="Mulish Black" pitchFamily="34" charset="-120"/>
              </a:rPr>
              <a:t>6</a:t>
            </a:r>
            <a:endParaRPr lang="en-US" sz="4800" dirty="0"/>
          </a:p>
        </p:txBody>
      </p:sp>
      <p:sp>
        <p:nvSpPr>
          <p:cNvPr id="38" name="Shape 35"/>
          <p:cNvSpPr/>
          <p:nvPr/>
        </p:nvSpPr>
        <p:spPr>
          <a:xfrm>
            <a:off x="9348368" y="11188700"/>
            <a:ext cx="5118740" cy="1371600"/>
          </a:xfrm>
          <a:prstGeom prst="rect">
            <a:avLst/>
          </a:prstGeom>
          <a:noFill/>
          <a:ln/>
        </p:spPr>
      </p:sp>
      <p:sp>
        <p:nvSpPr>
          <p:cNvPr id="39" name="Text 36"/>
          <p:cNvSpPr/>
          <p:nvPr/>
        </p:nvSpPr>
        <p:spPr>
          <a:xfrm>
            <a:off x="9348368" y="11188700"/>
            <a:ext cx="5321965"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CONCLUSION</a:t>
            </a:r>
            <a:endParaRPr lang="en-US" sz="4800" dirty="0"/>
          </a:p>
        </p:txBody>
      </p:sp>
      <p:sp>
        <p:nvSpPr>
          <p:cNvPr id="40" name="Text 37"/>
          <p:cNvSpPr/>
          <p:nvPr/>
        </p:nvSpPr>
        <p:spPr>
          <a:xfrm>
            <a:off x="9348368" y="12052300"/>
            <a:ext cx="5254223" cy="643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Embrace the Fantasy</a:t>
            </a:r>
            <a:endParaRPr lang="en-US" sz="3200" dirty="0"/>
          </a:p>
        </p:txBody>
      </p:sp>
      <p:pic>
        <p:nvPicPr>
          <p:cNvPr id="41" name="Image 1" descr="preencoded.png">    </p:cNvPr>
          <p:cNvPicPr>
            <a:picLocks noChangeAspect="1"/>
          </p:cNvPicPr>
          <p:nvPr/>
        </p:nvPicPr>
        <p:blipFill>
          <a:blip r:embed="rId2"/>
          <a:stretch>
            <a:fillRect/>
          </a:stretch>
        </p:blipFill>
        <p:spPr>
          <a:xfrm>
            <a:off x="16600975" y="4787900"/>
            <a:ext cx="6769946" cy="8191500"/>
          </a:xfrm>
          <a:prstGeom prst="rect">
            <a:avLst/>
          </a:prstGeom>
        </p:spPr>
      </p:pic>
      <p:sp>
        <p:nvSpPr>
          <p:cNvPr id="42" name="Shape 38"/>
          <p:cNvSpPr/>
          <p:nvPr/>
        </p:nvSpPr>
        <p:spPr>
          <a:xfrm>
            <a:off x="1308264" y="7099300"/>
            <a:ext cx="5690311" cy="0"/>
          </a:xfrm>
          <a:prstGeom prst="rect">
            <a:avLst/>
          </a:prstGeom>
          <a:noFill/>
          <a:ln/>
        </p:spPr>
      </p:sp>
      <p:pic>
        <p:nvPicPr>
          <p:cNvPr id="43" name="Image 2" descr="preencoded.png">    </p:cNvPr>
          <p:cNvPicPr>
            <a:picLocks noChangeAspect="1"/>
          </p:cNvPicPr>
          <p:nvPr/>
        </p:nvPicPr>
        <p:blipFill>
          <a:blip r:embed="rId3"/>
          <a:stretch>
            <a:fillRect/>
          </a:stretch>
        </p:blipFill>
        <p:spPr>
          <a:xfrm>
            <a:off x="1308264" y="7061200"/>
            <a:ext cx="5690311" cy="38100"/>
          </a:xfrm>
          <a:prstGeom prst="rect">
            <a:avLst/>
          </a:prstGeom>
        </p:spPr>
      </p:pic>
      <p:sp>
        <p:nvSpPr>
          <p:cNvPr id="44" name="Shape 39"/>
          <p:cNvSpPr/>
          <p:nvPr/>
        </p:nvSpPr>
        <p:spPr>
          <a:xfrm>
            <a:off x="8776797" y="8293100"/>
            <a:ext cx="5690311" cy="0"/>
          </a:xfrm>
          <a:prstGeom prst="rect">
            <a:avLst/>
          </a:prstGeom>
          <a:noFill/>
          <a:ln/>
        </p:spPr>
      </p:sp>
      <p:pic>
        <p:nvPicPr>
          <p:cNvPr id="45" name="Image 3" descr="preencoded.png">    </p:cNvPr>
          <p:cNvPicPr>
            <a:picLocks noChangeAspect="1"/>
          </p:cNvPicPr>
          <p:nvPr/>
        </p:nvPicPr>
        <p:blipFill>
          <a:blip r:embed="rId4"/>
          <a:stretch>
            <a:fillRect/>
          </a:stretch>
        </p:blipFill>
        <p:spPr>
          <a:xfrm>
            <a:off x="8776797" y="8255000"/>
            <a:ext cx="5690311" cy="38100"/>
          </a:xfrm>
          <a:prstGeom prst="rect">
            <a:avLst/>
          </a:prstGeom>
        </p:spPr>
      </p:pic>
      <p:sp>
        <p:nvSpPr>
          <p:cNvPr id="46" name="Shape 40"/>
          <p:cNvSpPr/>
          <p:nvPr/>
        </p:nvSpPr>
        <p:spPr>
          <a:xfrm>
            <a:off x="1308264" y="9486900"/>
            <a:ext cx="5690311" cy="0"/>
          </a:xfrm>
          <a:prstGeom prst="rect">
            <a:avLst/>
          </a:prstGeom>
          <a:noFill/>
          <a:ln/>
        </p:spPr>
      </p:sp>
      <p:pic>
        <p:nvPicPr>
          <p:cNvPr id="47" name="Image 4" descr="preencoded.png">    </p:cNvPr>
          <p:cNvPicPr>
            <a:picLocks noChangeAspect="1"/>
          </p:cNvPicPr>
          <p:nvPr/>
        </p:nvPicPr>
        <p:blipFill>
          <a:blip r:embed="rId5"/>
          <a:stretch>
            <a:fillRect/>
          </a:stretch>
        </p:blipFill>
        <p:spPr>
          <a:xfrm>
            <a:off x="1308264" y="9448800"/>
            <a:ext cx="5690311" cy="38100"/>
          </a:xfrm>
          <a:prstGeom prst="rect">
            <a:avLst/>
          </a:prstGeom>
        </p:spPr>
      </p:pic>
      <p:sp>
        <p:nvSpPr>
          <p:cNvPr id="48" name="Shape 41"/>
          <p:cNvSpPr/>
          <p:nvPr/>
        </p:nvSpPr>
        <p:spPr>
          <a:xfrm>
            <a:off x="8776797" y="10680700"/>
            <a:ext cx="5690311" cy="0"/>
          </a:xfrm>
          <a:prstGeom prst="rect">
            <a:avLst/>
          </a:prstGeom>
          <a:noFill/>
          <a:ln/>
        </p:spPr>
      </p:sp>
      <p:pic>
        <p:nvPicPr>
          <p:cNvPr id="49" name="Image 5" descr="preencoded.png">    </p:cNvPr>
          <p:cNvPicPr>
            <a:picLocks noChangeAspect="1"/>
          </p:cNvPicPr>
          <p:nvPr/>
        </p:nvPicPr>
        <p:blipFill>
          <a:blip r:embed="rId6"/>
          <a:stretch>
            <a:fillRect/>
          </a:stretch>
        </p:blipFill>
        <p:spPr>
          <a:xfrm>
            <a:off x="8776797" y="10642600"/>
            <a:ext cx="5690311"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5457449" y="1460500"/>
            <a:ext cx="13484852" cy="2586567"/>
          </a:xfrm>
          <a:prstGeom prst="rect">
            <a:avLst/>
          </a:prstGeom>
          <a:noFill/>
          <a:ln/>
        </p:spPr>
        <p:txBody>
          <a:bodyPr wrap="square" lIns="0" tIns="0" rIns="0" bIns="0" rtlCol="0" anchor="t"/>
          <a:lstStyle/>
          <a:p>
            <a:pPr algn="ctr"/>
            <a:r>
              <a:rPr lang="en-US" sz="12800" dirty="0">
                <a:solidFill>
                  <a:srgbClr val="272727">
                    <a:alpha val="100000"/>
                  </a:srgbClr>
                </a:solidFill>
                <a:latin typeface="Mulish Black" pitchFamily="34" charset="0"/>
                <a:ea typeface="Mulish Black" pitchFamily="34" charset="-122"/>
                <a:cs typeface="Mulish Black" pitchFamily="34" charset="-120"/>
              </a:rPr>
              <a:t>INTRODUCTION</a:t>
            </a:r>
            <a:endParaRPr lang="en-US" sz="12800" dirty="0"/>
          </a:p>
        </p:txBody>
      </p:sp>
      <p:sp>
        <p:nvSpPr>
          <p:cNvPr id="5" name="Text 2"/>
          <p:cNvSpPr/>
          <p:nvPr/>
        </p:nvSpPr>
        <p:spPr>
          <a:xfrm>
            <a:off x="14695737" y="8547100"/>
            <a:ext cx="8086677" cy="165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The Fantasy Realm: Uncovering the Secrets of the Imagination and the Magic that Lies Within</a:t>
            </a:r>
            <a:endParaRPr lang="en-US" sz="3200" dirty="0"/>
          </a:p>
        </p:txBody>
      </p:sp>
      <p:pic>
        <p:nvPicPr>
          <p:cNvPr id="6" name="Image 1" descr="preencoded.png">    </p:cNvPr>
          <p:cNvPicPr>
            <a:picLocks noChangeAspect="1"/>
          </p:cNvPicPr>
          <p:nvPr/>
        </p:nvPicPr>
        <p:blipFill>
          <a:blip r:embed="rId2"/>
          <a:stretch>
            <a:fillRect/>
          </a:stretch>
        </p:blipFill>
        <p:spPr>
          <a:xfrm>
            <a:off x="317540" y="825500"/>
            <a:ext cx="5194949" cy="12065000"/>
          </a:xfrm>
          <a:prstGeom prst="rect">
            <a:avLst/>
          </a:prstGeom>
        </p:spPr>
      </p:pic>
      <p:pic>
        <p:nvPicPr>
          <p:cNvPr id="7" name="Image 2" descr="preencoded.png">    </p:cNvPr>
          <p:cNvPicPr>
            <a:picLocks noChangeAspect="1"/>
          </p:cNvPicPr>
          <p:nvPr/>
        </p:nvPicPr>
        <p:blipFill>
          <a:blip r:embed="rId3"/>
          <a:stretch>
            <a:fillRect/>
          </a:stretch>
        </p:blipFill>
        <p:spPr>
          <a:xfrm>
            <a:off x="5728416" y="5727700"/>
            <a:ext cx="8433854" cy="7162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2959470" y="2743200"/>
            <a:ext cx="19670525" cy="1608667"/>
          </a:xfrm>
          <a:prstGeom prst="rect">
            <a:avLst/>
          </a:prstGeom>
          <a:noFill/>
          <a:ln/>
        </p:spPr>
        <p:txBody>
          <a:bodyPr wrap="square" lIns="0" tIns="0" rIns="0" bIns="0" rtlCol="0" anchor="t"/>
          <a:lstStyle/>
          <a:p>
            <a:pPr algn="l"/>
            <a:r>
              <a:rPr lang="en-US" sz="8000" dirty="0">
                <a:solidFill>
                  <a:srgbClr val="272727">
                    <a:alpha val="100000"/>
                  </a:srgbClr>
                </a:solidFill>
                <a:latin typeface="Mulish Black" pitchFamily="34" charset="0"/>
                <a:ea typeface="Mulish Black" pitchFamily="34" charset="-122"/>
                <a:cs typeface="Mulish Black" pitchFamily="34" charset="-120"/>
              </a:rPr>
              <a:t>THE REALM OF THE EXTRAORDINARY</a:t>
            </a:r>
            <a:endParaRPr lang="en-US" sz="8000" dirty="0"/>
          </a:p>
        </p:txBody>
      </p:sp>
      <p:sp>
        <p:nvSpPr>
          <p:cNvPr id="5" name="Text 2"/>
          <p:cNvSpPr/>
          <p:nvPr/>
        </p:nvSpPr>
        <p:spPr>
          <a:xfrm>
            <a:off x="2959470" y="4737100"/>
            <a:ext cx="8861474" cy="5215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6" name="Text 3"/>
          <p:cNvSpPr/>
          <p:nvPr/>
        </p:nvSpPr>
        <p:spPr>
          <a:xfrm>
            <a:off x="12701588" y="4737100"/>
            <a:ext cx="8861474" cy="5215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2006851" y="2705100"/>
            <a:ext cx="9424578" cy="10236200"/>
          </a:xfrm>
          <a:prstGeom prst="rect">
            <a:avLst/>
          </a:prstGeom>
        </p:spPr>
      </p:pic>
      <p:sp>
        <p:nvSpPr>
          <p:cNvPr id="5" name="Shape 1"/>
          <p:cNvSpPr/>
          <p:nvPr/>
        </p:nvSpPr>
        <p:spPr>
          <a:xfrm>
            <a:off x="12130016" y="5664200"/>
            <a:ext cx="9907238" cy="2997200"/>
          </a:xfrm>
          <a:prstGeom prst="rect">
            <a:avLst/>
          </a:prstGeom>
          <a:noFill/>
          <a:ln/>
        </p:spPr>
      </p:sp>
      <p:sp>
        <p:nvSpPr>
          <p:cNvPr id="6" name="Shape 2"/>
          <p:cNvSpPr/>
          <p:nvPr/>
        </p:nvSpPr>
        <p:spPr>
          <a:xfrm>
            <a:off x="12130016" y="6350000"/>
            <a:ext cx="1625803" cy="1625600"/>
          </a:xfrm>
          <a:prstGeom prst="roundRect">
            <a:avLst>
              <a:gd name="adj" fmla="val 78188"/>
            </a:avLst>
          </a:prstGeom>
          <a:noFill/>
          <a:ln/>
        </p:spPr>
      </p:sp>
      <p:pic>
        <p:nvPicPr>
          <p:cNvPr id="7" name="Image 2" descr="preencoded.png">    </p:cNvPr>
          <p:cNvPicPr>
            <a:picLocks noChangeAspect="1"/>
          </p:cNvPicPr>
          <p:nvPr/>
        </p:nvPicPr>
        <p:blipFill>
          <a:blip r:embed="rId3"/>
          <a:stretch>
            <a:fillRect/>
          </a:stretch>
        </p:blipFill>
        <p:spPr>
          <a:xfrm>
            <a:off x="12130016" y="6350000"/>
            <a:ext cx="1625803" cy="1625600"/>
          </a:xfrm>
          <a:prstGeom prst="rect">
            <a:avLst/>
          </a:prstGeom>
        </p:spPr>
      </p:pic>
      <p:pic>
        <p:nvPicPr>
          <p:cNvPr id="8" name="Image 3" descr="preencoded.png">    </p:cNvPr>
          <p:cNvPicPr>
            <a:picLocks noChangeAspect="1"/>
          </p:cNvPicPr>
          <p:nvPr/>
        </p:nvPicPr>
        <p:blipFill>
          <a:blip r:embed="rId4"/>
          <a:stretch>
            <a:fillRect/>
          </a:stretch>
        </p:blipFill>
        <p:spPr>
          <a:xfrm>
            <a:off x="12418977" y="6451600"/>
            <a:ext cx="1047881" cy="1422400"/>
          </a:xfrm>
          <a:prstGeom prst="rect">
            <a:avLst/>
          </a:prstGeom>
        </p:spPr>
      </p:pic>
      <p:sp>
        <p:nvSpPr>
          <p:cNvPr id="9" name="Shape 3"/>
          <p:cNvSpPr/>
          <p:nvPr/>
        </p:nvSpPr>
        <p:spPr>
          <a:xfrm>
            <a:off x="14162270" y="5664200"/>
            <a:ext cx="7874984" cy="2997200"/>
          </a:xfrm>
          <a:prstGeom prst="rect">
            <a:avLst/>
          </a:prstGeom>
          <a:noFill/>
          <a:ln/>
        </p:spPr>
      </p:sp>
      <p:sp>
        <p:nvSpPr>
          <p:cNvPr id="10" name="Text 4"/>
          <p:cNvSpPr/>
          <p:nvPr/>
        </p:nvSpPr>
        <p:spPr>
          <a:xfrm>
            <a:off x="14162270" y="5664200"/>
            <a:ext cx="8078210"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UNICORN SIGHTINGS</a:t>
            </a:r>
            <a:endParaRPr lang="en-US" sz="4800" dirty="0"/>
          </a:p>
        </p:txBody>
      </p:sp>
      <p:sp>
        <p:nvSpPr>
          <p:cNvPr id="11" name="Text 5"/>
          <p:cNvSpPr/>
          <p:nvPr/>
        </p:nvSpPr>
        <p:spPr>
          <a:xfrm>
            <a:off x="14162270" y="6629400"/>
            <a:ext cx="8010468" cy="2167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A record of the number of unicorns spotted in the fantasy realm and the beauty and mystery that surrounds these enchanting creatures.</a:t>
            </a:r>
            <a:endParaRPr lang="en-US" sz="3200" dirty="0"/>
          </a:p>
        </p:txBody>
      </p:sp>
      <p:sp>
        <p:nvSpPr>
          <p:cNvPr id="12" name="Shape 6"/>
          <p:cNvSpPr/>
          <p:nvPr/>
        </p:nvSpPr>
        <p:spPr>
          <a:xfrm>
            <a:off x="12130016" y="9626600"/>
            <a:ext cx="9907238" cy="2489200"/>
          </a:xfrm>
          <a:prstGeom prst="rect">
            <a:avLst/>
          </a:prstGeom>
          <a:noFill/>
          <a:ln/>
        </p:spPr>
      </p:sp>
      <p:sp>
        <p:nvSpPr>
          <p:cNvPr id="13" name="Shape 7"/>
          <p:cNvSpPr/>
          <p:nvPr/>
        </p:nvSpPr>
        <p:spPr>
          <a:xfrm>
            <a:off x="12130016" y="10058400"/>
            <a:ext cx="1625803" cy="1625600"/>
          </a:xfrm>
          <a:prstGeom prst="roundRect">
            <a:avLst>
              <a:gd name="adj" fmla="val 78188"/>
            </a:avLst>
          </a:prstGeom>
          <a:noFill/>
          <a:ln/>
        </p:spPr>
      </p:sp>
      <p:pic>
        <p:nvPicPr>
          <p:cNvPr id="14" name="Image 4" descr="preencoded.png">    </p:cNvPr>
          <p:cNvPicPr>
            <a:picLocks noChangeAspect="1"/>
          </p:cNvPicPr>
          <p:nvPr/>
        </p:nvPicPr>
        <p:blipFill>
          <a:blip r:embed="rId5"/>
          <a:stretch>
            <a:fillRect/>
          </a:stretch>
        </p:blipFill>
        <p:spPr>
          <a:xfrm>
            <a:off x="12130016" y="10058400"/>
            <a:ext cx="1625803" cy="1625600"/>
          </a:xfrm>
          <a:prstGeom prst="rect">
            <a:avLst/>
          </a:prstGeom>
        </p:spPr>
      </p:pic>
      <p:pic>
        <p:nvPicPr>
          <p:cNvPr id="15" name="Image 5" descr="preencoded.png">    </p:cNvPr>
          <p:cNvPicPr>
            <a:picLocks noChangeAspect="1"/>
          </p:cNvPicPr>
          <p:nvPr/>
        </p:nvPicPr>
        <p:blipFill>
          <a:blip r:embed="rId6"/>
          <a:stretch>
            <a:fillRect/>
          </a:stretch>
        </p:blipFill>
        <p:spPr>
          <a:xfrm>
            <a:off x="12409451" y="10172700"/>
            <a:ext cx="1066933" cy="1397000"/>
          </a:xfrm>
          <a:prstGeom prst="rect">
            <a:avLst/>
          </a:prstGeom>
        </p:spPr>
      </p:pic>
      <p:sp>
        <p:nvSpPr>
          <p:cNvPr id="16" name="Shape 8"/>
          <p:cNvSpPr/>
          <p:nvPr/>
        </p:nvSpPr>
        <p:spPr>
          <a:xfrm>
            <a:off x="14162270" y="9626600"/>
            <a:ext cx="7874984" cy="2489200"/>
          </a:xfrm>
          <a:prstGeom prst="rect">
            <a:avLst/>
          </a:prstGeom>
          <a:noFill/>
          <a:ln/>
        </p:spPr>
      </p:sp>
      <p:sp>
        <p:nvSpPr>
          <p:cNvPr id="17" name="Text 9"/>
          <p:cNvSpPr/>
          <p:nvPr/>
        </p:nvSpPr>
        <p:spPr>
          <a:xfrm>
            <a:off x="14162270" y="9626600"/>
            <a:ext cx="8078210" cy="965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DRAGON TAMING</a:t>
            </a:r>
            <a:endParaRPr lang="en-US" sz="4800" dirty="0"/>
          </a:p>
        </p:txBody>
      </p:sp>
      <p:sp>
        <p:nvSpPr>
          <p:cNvPr id="18" name="Text 10"/>
          <p:cNvSpPr/>
          <p:nvPr/>
        </p:nvSpPr>
        <p:spPr>
          <a:xfrm>
            <a:off x="14162270" y="10591800"/>
            <a:ext cx="8010468" cy="165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A closer look at the art of taming dragons and the brave adventurers who dare to take on these fearsome creatures.</a:t>
            </a:r>
            <a:endParaRPr lang="en-US" sz="3200" dirty="0"/>
          </a:p>
        </p:txBody>
      </p:sp>
      <p:sp>
        <p:nvSpPr>
          <p:cNvPr id="19" name="Text 11"/>
          <p:cNvSpPr/>
          <p:nvPr/>
        </p:nvSpPr>
        <p:spPr>
          <a:xfrm>
            <a:off x="1981448" y="584200"/>
            <a:ext cx="11732033" cy="1608667"/>
          </a:xfrm>
          <a:prstGeom prst="rect">
            <a:avLst/>
          </a:prstGeom>
          <a:noFill/>
          <a:ln/>
        </p:spPr>
        <p:txBody>
          <a:bodyPr wrap="square" lIns="0" tIns="0" rIns="0" bIns="0" rtlCol="0" anchor="t"/>
          <a:lstStyle/>
          <a:p>
            <a:pPr algn="l"/>
            <a:r>
              <a:rPr lang="en-US" sz="8000" dirty="0">
                <a:solidFill>
                  <a:srgbClr val="272727">
                    <a:alpha val="100000"/>
                  </a:srgbClr>
                </a:solidFill>
                <a:latin typeface="Mulish Black" pitchFamily="34" charset="0"/>
                <a:ea typeface="Mulish Black" pitchFamily="34" charset="-122"/>
                <a:cs typeface="Mulish Black" pitchFamily="34" charset="-120"/>
              </a:rPr>
              <a:t>THE EXTRAORDINARY</a:t>
            </a:r>
            <a:endParaRPr lang="en-US" sz="8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7684460" y="1384300"/>
            <a:ext cx="7366921" cy="11214100"/>
          </a:xfrm>
          <a:prstGeom prst="rect">
            <a:avLst/>
          </a:prstGeom>
          <a:solidFill>
            <a:srgbClr val="383838">
              <a:alpha val="100000"/>
            </a:srgbClr>
          </a:solidFill>
          <a:ln/>
        </p:spPr>
      </p:sp>
      <p:sp>
        <p:nvSpPr>
          <p:cNvPr id="5" name="Shape 2"/>
          <p:cNvSpPr/>
          <p:nvPr/>
        </p:nvSpPr>
        <p:spPr>
          <a:xfrm>
            <a:off x="8097262" y="1993900"/>
            <a:ext cx="6541318" cy="762000"/>
          </a:xfrm>
          <a:prstGeom prst="rect">
            <a:avLst/>
          </a:prstGeom>
          <a:noFill/>
          <a:ln/>
        </p:spPr>
      </p:sp>
      <p:sp>
        <p:nvSpPr>
          <p:cNvPr id="6" name="Text 3"/>
          <p:cNvSpPr/>
          <p:nvPr/>
        </p:nvSpPr>
        <p:spPr>
          <a:xfrm>
            <a:off x="8097262" y="1993900"/>
            <a:ext cx="6744543" cy="965200"/>
          </a:xfrm>
          <a:prstGeom prst="rect">
            <a:avLst/>
          </a:prstGeom>
          <a:noFill/>
          <a:ln/>
        </p:spPr>
        <p:txBody>
          <a:bodyPr wrap="square" lIns="0" tIns="0" rIns="0" bIns="0" rtlCol="0" anchor="t"/>
          <a:lstStyle/>
          <a:p>
            <a:pPr algn="l"/>
            <a:r>
              <a:rPr lang="en-US" sz="4800" dirty="0">
                <a:solidFill>
                  <a:srgbClr val="FFFFFF">
                    <a:alpha val="100000"/>
                  </a:srgbClr>
                </a:solidFill>
                <a:latin typeface="Mulish Black" pitchFamily="34" charset="0"/>
                <a:ea typeface="Mulish Black" pitchFamily="34" charset="-122"/>
                <a:cs typeface="Mulish Black" pitchFamily="34" charset="-120"/>
              </a:rPr>
              <a:t>UNICORN SIGHTINGS</a:t>
            </a:r>
            <a:endParaRPr lang="en-US" sz="4800" dirty="0"/>
          </a:p>
        </p:txBody>
      </p:sp>
      <p:sp>
        <p:nvSpPr>
          <p:cNvPr id="7" name="Shape 4"/>
          <p:cNvSpPr/>
          <p:nvPr/>
        </p:nvSpPr>
        <p:spPr>
          <a:xfrm>
            <a:off x="8294137" y="3365500"/>
            <a:ext cx="6147568" cy="2032000"/>
          </a:xfrm>
          <a:prstGeom prst="rect">
            <a:avLst/>
          </a:prstGeom>
          <a:noFill/>
          <a:ln/>
        </p:spPr>
      </p:sp>
      <p:sp>
        <p:nvSpPr>
          <p:cNvPr id="8" name="Text 5"/>
          <p:cNvSpPr/>
          <p:nvPr/>
        </p:nvSpPr>
        <p:spPr>
          <a:xfrm>
            <a:off x="8226395" y="3365500"/>
            <a:ext cx="6283052" cy="21674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Mulish Regular" pitchFamily="34" charset="0"/>
                <a:ea typeface="Mulish Regular" pitchFamily="34" charset="-122"/>
                <a:cs typeface="Mulish Regular" pitchFamily="34" charset="-120"/>
              </a:rPr>
              <a:t>A record of the number of unicorns spotted in the fantasy realm and the beauty and mystery.</a:t>
            </a:r>
            <a:endParaRPr lang="en-US" sz="3200" dirty="0"/>
          </a:p>
        </p:txBody>
      </p:sp>
      <p:pic>
        <p:nvPicPr>
          <p:cNvPr id="9" name="Image 1" descr="preencoded.png">    </p:cNvPr>
          <p:cNvPicPr>
            <a:picLocks noChangeAspect="1"/>
          </p:cNvPicPr>
          <p:nvPr/>
        </p:nvPicPr>
        <p:blipFill>
          <a:blip r:embed="rId2"/>
          <a:stretch>
            <a:fillRect/>
          </a:stretch>
        </p:blipFill>
        <p:spPr>
          <a:xfrm>
            <a:off x="8294137" y="6007100"/>
            <a:ext cx="6147568" cy="5981700"/>
          </a:xfrm>
          <a:prstGeom prst="rect">
            <a:avLst/>
          </a:prstGeom>
        </p:spPr>
      </p:pic>
      <p:sp>
        <p:nvSpPr>
          <p:cNvPr id="10" name="Shape 6"/>
          <p:cNvSpPr/>
          <p:nvPr/>
        </p:nvSpPr>
        <p:spPr>
          <a:xfrm>
            <a:off x="15546743" y="1384300"/>
            <a:ext cx="7366921" cy="11214100"/>
          </a:xfrm>
          <a:prstGeom prst="rect">
            <a:avLst/>
          </a:prstGeom>
          <a:solidFill>
            <a:srgbClr val="383838">
              <a:alpha val="100000"/>
            </a:srgbClr>
          </a:solidFill>
          <a:ln/>
        </p:spPr>
      </p:sp>
      <p:sp>
        <p:nvSpPr>
          <p:cNvPr id="11" name="Shape 7"/>
          <p:cNvSpPr/>
          <p:nvPr/>
        </p:nvSpPr>
        <p:spPr>
          <a:xfrm>
            <a:off x="16518415" y="1993900"/>
            <a:ext cx="5423578" cy="762000"/>
          </a:xfrm>
          <a:prstGeom prst="rect">
            <a:avLst/>
          </a:prstGeom>
          <a:noFill/>
          <a:ln/>
        </p:spPr>
      </p:sp>
      <p:sp>
        <p:nvSpPr>
          <p:cNvPr id="12" name="Text 8"/>
          <p:cNvSpPr/>
          <p:nvPr/>
        </p:nvSpPr>
        <p:spPr>
          <a:xfrm>
            <a:off x="16518415" y="1993900"/>
            <a:ext cx="5626803" cy="965200"/>
          </a:xfrm>
          <a:prstGeom prst="rect">
            <a:avLst/>
          </a:prstGeom>
          <a:noFill/>
          <a:ln/>
        </p:spPr>
        <p:txBody>
          <a:bodyPr wrap="square" lIns="0" tIns="0" rIns="0" bIns="0" rtlCol="0" anchor="t"/>
          <a:lstStyle/>
          <a:p>
            <a:pPr algn="l"/>
            <a:r>
              <a:rPr lang="en-US" sz="4800" dirty="0">
                <a:solidFill>
                  <a:srgbClr val="FFFFFF">
                    <a:alpha val="100000"/>
                  </a:srgbClr>
                </a:solidFill>
                <a:latin typeface="Mulish Black" pitchFamily="34" charset="0"/>
                <a:ea typeface="Mulish Black" pitchFamily="34" charset="-122"/>
                <a:cs typeface="Mulish Black" pitchFamily="34" charset="-120"/>
              </a:rPr>
              <a:t>DRAGON TAMING</a:t>
            </a:r>
            <a:endParaRPr lang="en-US" sz="4800" dirty="0"/>
          </a:p>
        </p:txBody>
      </p:sp>
      <p:sp>
        <p:nvSpPr>
          <p:cNvPr id="13" name="Shape 9"/>
          <p:cNvSpPr/>
          <p:nvPr/>
        </p:nvSpPr>
        <p:spPr>
          <a:xfrm>
            <a:off x="16156419" y="3365500"/>
            <a:ext cx="6147568" cy="2032000"/>
          </a:xfrm>
          <a:prstGeom prst="rect">
            <a:avLst/>
          </a:prstGeom>
          <a:noFill/>
          <a:ln/>
        </p:spPr>
      </p:sp>
      <p:sp>
        <p:nvSpPr>
          <p:cNvPr id="14" name="Text 10"/>
          <p:cNvSpPr/>
          <p:nvPr/>
        </p:nvSpPr>
        <p:spPr>
          <a:xfrm>
            <a:off x="16088677" y="3365500"/>
            <a:ext cx="6283052" cy="2167467"/>
          </a:xfrm>
          <a:prstGeom prst="rect">
            <a:avLst/>
          </a:prstGeom>
          <a:noFill/>
          <a:ln/>
        </p:spPr>
        <p:txBody>
          <a:bodyPr wrap="square" lIns="0" tIns="0" rIns="0" bIns="0" rtlCol="0" anchor="t"/>
          <a:lstStyle/>
          <a:p>
            <a:pPr algn="ctr">
              <a:spcAft>
                <a:spcPts val="4000"/>
              </a:spcAft>
            </a:pPr>
            <a:r>
              <a:rPr lang="en-US" sz="3200" dirty="0">
                <a:solidFill>
                  <a:srgbClr val="FFFFFF">
                    <a:alpha val="100000"/>
                  </a:srgbClr>
                </a:solidFill>
                <a:latin typeface="Mulish Regular" pitchFamily="34" charset="0"/>
                <a:ea typeface="Mulish Regular" pitchFamily="34" charset="-122"/>
                <a:cs typeface="Mulish Regular" pitchFamily="34" charset="-120"/>
              </a:rPr>
              <a:t>A closer look at the art of taming dragons and the brave adventurers who take on these creatures.</a:t>
            </a:r>
            <a:endParaRPr lang="en-US" sz="3200" dirty="0"/>
          </a:p>
        </p:txBody>
      </p:sp>
      <p:pic>
        <p:nvPicPr>
          <p:cNvPr id="15" name="Image 2" descr="preencoded.png">    </p:cNvPr>
          <p:cNvPicPr>
            <a:picLocks noChangeAspect="1"/>
          </p:cNvPicPr>
          <p:nvPr/>
        </p:nvPicPr>
        <p:blipFill>
          <a:blip r:embed="rId3"/>
          <a:stretch>
            <a:fillRect/>
          </a:stretch>
        </p:blipFill>
        <p:spPr>
          <a:xfrm>
            <a:off x="16156419" y="6007100"/>
            <a:ext cx="6147568" cy="5981700"/>
          </a:xfrm>
          <a:prstGeom prst="rect">
            <a:avLst/>
          </a:prstGeom>
        </p:spPr>
      </p:pic>
      <p:sp>
        <p:nvSpPr>
          <p:cNvPr id="16" name="Text 11"/>
          <p:cNvSpPr/>
          <p:nvPr/>
        </p:nvSpPr>
        <p:spPr>
          <a:xfrm>
            <a:off x="1702013" y="6515100"/>
            <a:ext cx="4072976" cy="6231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CEAE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96975" y="800100"/>
            <a:ext cx="8154419" cy="115443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7227203" y="2146300"/>
            <a:ext cx="5966698" cy="4437893"/>
          </a:xfrm>
          <a:prstGeom prst="rect">
            <a:avLst/>
          </a:prstGeom>
        </p:spPr>
      </p:pic>
      <p:sp>
        <p:nvSpPr>
          <p:cNvPr id="6" name="Shape 1"/>
          <p:cNvSpPr/>
          <p:nvPr/>
        </p:nvSpPr>
        <p:spPr>
          <a:xfrm>
            <a:off x="9500787" y="4991100"/>
            <a:ext cx="13603400" cy="6210300"/>
          </a:xfrm>
          <a:prstGeom prst="rect">
            <a:avLst/>
          </a:prstGeom>
          <a:noFill/>
          <a:ln/>
        </p:spPr>
      </p:sp>
      <p:sp>
        <p:nvSpPr>
          <p:cNvPr id="7" name="Text 2"/>
          <p:cNvSpPr/>
          <p:nvPr/>
        </p:nvSpPr>
        <p:spPr>
          <a:xfrm>
            <a:off x="9500787" y="4991100"/>
            <a:ext cx="13806626" cy="5537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8150569" y="10629900"/>
            <a:ext cx="5106038" cy="723900"/>
          </a:xfrm>
          <a:prstGeom prst="rect">
            <a:avLst/>
          </a:prstGeom>
          <a:noFill/>
          <a:ln/>
        </p:spPr>
        <p:txBody>
          <a:bodyPr wrap="square" lIns="0" tIns="0" rIns="0" bIns="0" rtlCol="0" anchor="t"/>
          <a:lstStyle/>
          <a:p>
            <a:pPr algn="l"/>
            <a:r>
              <a:rPr lang="en-US" sz="3600" dirty="0">
                <a:solidFill>
                  <a:srgbClr val="0E0E0E">
                    <a:alpha val="100000"/>
                  </a:srgbClr>
                </a:solidFill>
                <a:latin typeface="Mulish Black" pitchFamily="34" charset="0"/>
                <a:ea typeface="Mulish Black" pitchFamily="34" charset="-122"/>
                <a:cs typeface="Mulish Black"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CEAE2"/>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8395749" y="1866900"/>
            <a:ext cx="7595549" cy="10147300"/>
          </a:xfrm>
          <a:prstGeom prst="rect">
            <a:avLst/>
          </a:prstGeom>
        </p:spPr>
      </p:pic>
      <p:sp>
        <p:nvSpPr>
          <p:cNvPr id="5" name="Shape 1"/>
          <p:cNvSpPr/>
          <p:nvPr/>
        </p:nvSpPr>
        <p:spPr>
          <a:xfrm>
            <a:off x="3086486" y="1866900"/>
            <a:ext cx="4369346" cy="4114800"/>
          </a:xfrm>
          <a:prstGeom prst="rect">
            <a:avLst/>
          </a:prstGeom>
          <a:noFill/>
          <a:ln/>
        </p:spPr>
      </p:sp>
      <p:sp>
        <p:nvSpPr>
          <p:cNvPr id="6" name="Text 2"/>
          <p:cNvSpPr/>
          <p:nvPr/>
        </p:nvSpPr>
        <p:spPr>
          <a:xfrm>
            <a:off x="3086486" y="1866900"/>
            <a:ext cx="4572572" cy="2489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DRAGON TAMING TECHNIQUE</a:t>
            </a:r>
            <a:endParaRPr lang="en-US" sz="4800" dirty="0"/>
          </a:p>
        </p:txBody>
      </p:sp>
      <p:sp>
        <p:nvSpPr>
          <p:cNvPr id="7" name="Text 3"/>
          <p:cNvSpPr/>
          <p:nvPr/>
        </p:nvSpPr>
        <p:spPr>
          <a:xfrm>
            <a:off x="3086486" y="4457700"/>
            <a:ext cx="4504830" cy="165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A guide to taming and caring for dragons in the realm of magic.</a:t>
            </a:r>
            <a:endParaRPr lang="en-US" sz="3200" dirty="0"/>
          </a:p>
        </p:txBody>
      </p:sp>
      <p:sp>
        <p:nvSpPr>
          <p:cNvPr id="8" name="Shape 4"/>
          <p:cNvSpPr/>
          <p:nvPr/>
        </p:nvSpPr>
        <p:spPr>
          <a:xfrm>
            <a:off x="16931216" y="6527800"/>
            <a:ext cx="4369346" cy="4622800"/>
          </a:xfrm>
          <a:prstGeom prst="rect">
            <a:avLst/>
          </a:prstGeom>
          <a:noFill/>
          <a:ln/>
        </p:spPr>
      </p:sp>
      <p:sp>
        <p:nvSpPr>
          <p:cNvPr id="9" name="Text 5"/>
          <p:cNvSpPr/>
          <p:nvPr/>
        </p:nvSpPr>
        <p:spPr>
          <a:xfrm>
            <a:off x="16931216" y="6527800"/>
            <a:ext cx="4572572" cy="2489200"/>
          </a:xfrm>
          <a:prstGeom prst="rect">
            <a:avLst/>
          </a:prstGeom>
          <a:noFill/>
          <a:ln/>
        </p:spPr>
        <p:txBody>
          <a:bodyPr wrap="square" lIns="0" tIns="0" rIns="0" bIns="0" rtlCol="0" anchor="t"/>
          <a:lstStyle/>
          <a:p>
            <a:pPr algn="l"/>
            <a:r>
              <a:rPr lang="en-US" sz="4800" dirty="0">
                <a:solidFill>
                  <a:srgbClr val="0E0E0E">
                    <a:alpha val="100000"/>
                  </a:srgbClr>
                </a:solidFill>
                <a:latin typeface="Mulish Black" pitchFamily="34" charset="0"/>
                <a:ea typeface="Mulish Black" pitchFamily="34" charset="-122"/>
                <a:cs typeface="Mulish Black" pitchFamily="34" charset="-120"/>
              </a:rPr>
              <a:t>THE ART OF UNICORN SIGHTING</a:t>
            </a:r>
            <a:endParaRPr lang="en-US" sz="4800" dirty="0"/>
          </a:p>
        </p:txBody>
      </p:sp>
      <p:sp>
        <p:nvSpPr>
          <p:cNvPr id="10" name="Text 6"/>
          <p:cNvSpPr/>
          <p:nvPr/>
        </p:nvSpPr>
        <p:spPr>
          <a:xfrm>
            <a:off x="16931216" y="9118600"/>
            <a:ext cx="4504830" cy="2167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ulish Regular" pitchFamily="34" charset="0"/>
                <a:ea typeface="Mulish Regular" pitchFamily="34" charset="-122"/>
                <a:cs typeface="Mulish Regular" pitchFamily="34" charset="-120"/>
              </a:rPr>
              <a:t>Tips and tricks for spotting the elusive unicorns in their natural habitat.</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2023-05-01T06:14:31Z</dcterms:created>
  <dcterms:modified xsi:type="dcterms:W3CDTF">2023-05-01T06:14:31Z</dcterms:modified>
</cp:coreProperties>
</file>