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8" Type="http://schemas.openxmlformats.org/officeDocument/2006/relationships/slideLayout" Target="../slideLayouts/slideLayout1.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1.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slideLayout" Target="../slideLayouts/slideLayout1.xml"/><Relationship Id="rId10"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image" Target="../media/image-5-7.png"/><Relationship Id="rId8" Type="http://schemas.openxmlformats.org/officeDocument/2006/relationships/image" Target="../media/image-5-8.png"/><Relationship Id="rId9" Type="http://schemas.openxmlformats.org/officeDocument/2006/relationships/image" Target="../media/image-5-9.png"/><Relationship Id="rId10" Type="http://schemas.openxmlformats.org/officeDocument/2006/relationships/slideLayout" Target="../slideLayouts/slideLayout1.xml"/><Relationship Id="rId11"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image" Target="../media/image-6-8.png"/><Relationship Id="rId9" Type="http://schemas.openxmlformats.org/officeDocument/2006/relationships/image" Target="../media/image-6-9.png"/><Relationship Id="rId10" Type="http://schemas.openxmlformats.org/officeDocument/2006/relationships/image" Target="../media/image-6-10.png"/><Relationship Id="rId11" Type="http://schemas.openxmlformats.org/officeDocument/2006/relationships/slideLayout" Target="../slideLayouts/slideLayout1.xml"/><Relationship Id="rId1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1.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slideLayout" Target="../slideLayouts/slideLayout1.xml"/><Relationship Id="rId9"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slideLayout" Target="../slideLayouts/slideLayout1.xml"/><Relationship Id="rId11"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image" Target="../media/image-10-8.png"/><Relationship Id="rId9" Type="http://schemas.openxmlformats.org/officeDocument/2006/relationships/image" Target="../media/image-10-9.png"/><Relationship Id="rId10" Type="http://schemas.openxmlformats.org/officeDocument/2006/relationships/slideLayout" Target="../slideLayouts/slideLayout1.xml"/><Relationship Id="rId11"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slideLayout" Target="../slideLayouts/slideLayout1.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image" Target="../media/image-14-7.png"/><Relationship Id="rId8" Type="http://schemas.openxmlformats.org/officeDocument/2006/relationships/slideLayout" Target="../slideLayouts/slideLayout1.xml"/><Relationship Id="rId9"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image" Target="../media/image-15-29.png"/><Relationship Id="rId30" Type="http://schemas.openxmlformats.org/officeDocument/2006/relationships/image" Target="../media/image-15-30.png"/><Relationship Id="rId31" Type="http://schemas.openxmlformats.org/officeDocument/2006/relationships/image" Target="../media/image-15-31.png"/><Relationship Id="rId32" Type="http://schemas.openxmlformats.org/officeDocument/2006/relationships/slideLayout" Target="../slideLayouts/slideLayout1.xml"/><Relationship Id="rId3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image" Target="../media/image-16-7.png"/><Relationship Id="rId8" Type="http://schemas.openxmlformats.org/officeDocument/2006/relationships/image" Target="../media/image-16-8.png"/><Relationship Id="rId9" Type="http://schemas.openxmlformats.org/officeDocument/2006/relationships/slideLayout" Target="../slideLayouts/slideLayout1.xml"/><Relationship Id="rId10"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slideLayout" Target="../slideLayouts/slideLayout1.xml"/><Relationship Id="rId11"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image" Target="../media/image-18-8.png"/><Relationship Id="rId9" Type="http://schemas.openxmlformats.org/officeDocument/2006/relationships/slideLayout" Target="../slideLayouts/slideLayout1.xml"/><Relationship Id="rId10"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image" Target="../media/image-20-5.png"/><Relationship Id="rId6" Type="http://schemas.openxmlformats.org/officeDocument/2006/relationships/image" Target="../media/image-20-6.png"/><Relationship Id="rId7" Type="http://schemas.openxmlformats.org/officeDocument/2006/relationships/image" Target="../media/image-20-7.png"/><Relationship Id="rId8" Type="http://schemas.openxmlformats.org/officeDocument/2006/relationships/image" Target="../media/image-20-8.png"/><Relationship Id="rId9" Type="http://schemas.openxmlformats.org/officeDocument/2006/relationships/slideLayout" Target="../slideLayouts/slideLayout1.xml"/><Relationship Id="rId10"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image" Target="../media/image-21-4.png"/><Relationship Id="rId5" Type="http://schemas.openxmlformats.org/officeDocument/2006/relationships/image" Target="../media/image-21-5.png"/><Relationship Id="rId6" Type="http://schemas.openxmlformats.org/officeDocument/2006/relationships/image" Target="../media/image-21-6.png"/><Relationship Id="rId7" Type="http://schemas.openxmlformats.org/officeDocument/2006/relationships/image" Target="../media/image-21-7.png"/><Relationship Id="rId8" Type="http://schemas.openxmlformats.org/officeDocument/2006/relationships/image" Target="../media/image-21-8.png"/><Relationship Id="rId9" Type="http://schemas.openxmlformats.org/officeDocument/2006/relationships/slideLayout" Target="../slideLayouts/slideLayout1.xml"/><Relationship Id="rId10"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image" Target="../media/image-23-5.png"/><Relationship Id="rId6" Type="http://schemas.openxmlformats.org/officeDocument/2006/relationships/image" Target="../media/image-23-6.png"/><Relationship Id="rId7" Type="http://schemas.openxmlformats.org/officeDocument/2006/relationships/image" Target="../media/image-23-7.png"/><Relationship Id="rId8" Type="http://schemas.openxmlformats.org/officeDocument/2006/relationships/image" Target="../media/image-23-8.png"/><Relationship Id="rId9" Type="http://schemas.openxmlformats.org/officeDocument/2006/relationships/image" Target="../media/image-23-9.png"/><Relationship Id="rId10" Type="http://schemas.openxmlformats.org/officeDocument/2006/relationships/image" Target="../media/image-23-10.png"/><Relationship Id="rId11" Type="http://schemas.openxmlformats.org/officeDocument/2006/relationships/image" Target="../media/image-23-11.png"/><Relationship Id="rId12" Type="http://schemas.openxmlformats.org/officeDocument/2006/relationships/image" Target="../media/image-23-12.png"/><Relationship Id="rId13" Type="http://schemas.openxmlformats.org/officeDocument/2006/relationships/slideLayout" Target="../slideLayouts/slideLayout1.xml"/><Relationship Id="rId1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6" Type="http://schemas.openxmlformats.org/officeDocument/2006/relationships/hyperlink" Target="https://eatemp.com/powerpoint-org-chart-template/" TargetMode="External"/><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image" Target="../media/image-24-5.png"/><Relationship Id="rId6" Type="http://schemas.openxmlformats.org/officeDocument/2006/relationships/image" Target="../media/image-24-6.png"/><Relationship Id="rId7" Type="http://schemas.openxmlformats.org/officeDocument/2006/relationships/image" Target="../media/image-24-7.png"/><Relationship Id="rId8" Type="http://schemas.openxmlformats.org/officeDocument/2006/relationships/image" Target="../media/image-24-8.png"/><Relationship Id="rId9" Type="http://schemas.openxmlformats.org/officeDocument/2006/relationships/image" Target="../media/image-24-9.png"/><Relationship Id="rId10" Type="http://schemas.openxmlformats.org/officeDocument/2006/relationships/image" Target="../media/image-24-10.png"/><Relationship Id="rId11" Type="http://schemas.openxmlformats.org/officeDocument/2006/relationships/image" Target="../media/image-24-11.png"/><Relationship Id="rId12" Type="http://schemas.openxmlformats.org/officeDocument/2006/relationships/image" Target="../media/image-24-12.png"/><Relationship Id="rId13" Type="http://schemas.openxmlformats.org/officeDocument/2006/relationships/image" Target="../media/image-24-13.png"/><Relationship Id="rId14" Type="http://schemas.openxmlformats.org/officeDocument/2006/relationships/image" Target="../media/image-24-14.png"/><Relationship Id="rId15" Type="http://schemas.openxmlformats.org/officeDocument/2006/relationships/image" Target="../media/image-24-15.png"/><Relationship Id="rId17" Type="http://schemas.openxmlformats.org/officeDocument/2006/relationships/slideLayout" Target="../slideLayouts/slideLayout1.xml"/><Relationship Id="rId18"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5" Type="http://schemas.openxmlformats.org/officeDocument/2006/relationships/hyperlink" Target="https://unsplash.com/" TargetMode="External"/><Relationship Id="rId1" Type="http://schemas.openxmlformats.org/officeDocument/2006/relationships/image" Target="../media/image-25-1.pn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6" Type="http://schemas.openxmlformats.org/officeDocument/2006/relationships/image" Target="../media/image-25-5.png"/><Relationship Id="rId7" Type="http://schemas.openxmlformats.org/officeDocument/2006/relationships/slideLayout" Target="../slideLayouts/slideLayout1.xml"/><Relationship Id="rId8"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496550" y="0"/>
            <a:ext cx="7791450" cy="7896224"/>
          </a:xfrm>
          <a:prstGeom prst="rect">
            <a:avLst/>
          </a:prstGeom>
        </p:spPr>
      </p:pic>
      <p:pic>
        <p:nvPicPr>
          <p:cNvPr id="3" name="Image 1" descr="preencoded.png">    </p:cNvPr>
          <p:cNvPicPr>
            <a:picLocks noChangeAspect="1"/>
          </p:cNvPicPr>
          <p:nvPr/>
        </p:nvPicPr>
        <p:blipFill>
          <a:blip r:embed="rId2"/>
          <a:stretch>
            <a:fillRect/>
          </a:stretch>
        </p:blipFill>
        <p:spPr>
          <a:xfrm>
            <a:off x="11020425" y="0"/>
            <a:ext cx="7267575" cy="7677149"/>
          </a:xfrm>
          <a:prstGeom prst="rect">
            <a:avLst/>
          </a:prstGeom>
        </p:spPr>
      </p:pic>
      <p:pic>
        <p:nvPicPr>
          <p:cNvPr id="4" name="Image 2" descr="preencoded.png">    </p:cNvPr>
          <p:cNvPicPr>
            <a:picLocks noChangeAspect="1"/>
          </p:cNvPicPr>
          <p:nvPr/>
        </p:nvPicPr>
        <p:blipFill>
          <a:blip r:embed="rId3"/>
          <a:stretch>
            <a:fillRect/>
          </a:stretch>
        </p:blipFill>
        <p:spPr>
          <a:xfrm>
            <a:off x="0" y="5715000"/>
            <a:ext cx="8191500" cy="4572000"/>
          </a:xfrm>
          <a:prstGeom prst="rect">
            <a:avLst/>
          </a:prstGeom>
        </p:spPr>
      </p:pic>
      <p:pic>
        <p:nvPicPr>
          <p:cNvPr id="5" name="Image 3" descr="preencoded.png">    </p:cNvPr>
          <p:cNvPicPr>
            <a:picLocks noChangeAspect="1"/>
          </p:cNvPicPr>
          <p:nvPr/>
        </p:nvPicPr>
        <p:blipFill>
          <a:blip r:embed="rId4"/>
          <a:stretch>
            <a:fillRect/>
          </a:stretch>
        </p:blipFill>
        <p:spPr>
          <a:xfrm>
            <a:off x="0" y="6114389"/>
            <a:ext cx="7304670" cy="4172611"/>
          </a:xfrm>
          <a:prstGeom prst="rect">
            <a:avLst/>
          </a:prstGeom>
        </p:spPr>
      </p:pic>
      <p:pic>
        <p:nvPicPr>
          <p:cNvPr id="6" name="Image 4" descr="preencoded.png">    </p:cNvPr>
          <p:cNvPicPr>
            <a:picLocks noChangeAspect="1"/>
          </p:cNvPicPr>
          <p:nvPr/>
        </p:nvPicPr>
        <p:blipFill>
          <a:blip r:embed="rId5"/>
          <a:stretch>
            <a:fillRect/>
          </a:stretch>
        </p:blipFill>
        <p:spPr>
          <a:xfrm>
            <a:off x="0" y="6411920"/>
            <a:ext cx="7942499" cy="3875080"/>
          </a:xfrm>
          <a:prstGeom prst="rect">
            <a:avLst/>
          </a:prstGeom>
        </p:spPr>
      </p:pic>
      <p:sp>
        <p:nvSpPr>
          <p:cNvPr id="7" name="Text 0"/>
          <p:cNvSpPr/>
          <p:nvPr/>
        </p:nvSpPr>
        <p:spPr>
          <a:xfrm>
            <a:off x="771525" y="571500"/>
            <a:ext cx="17554575" cy="4124325"/>
          </a:xfrm>
          <a:prstGeom prst="rect">
            <a:avLst/>
          </a:prstGeom>
          <a:noFill/>
          <a:ln/>
        </p:spPr>
        <p:txBody>
          <a:bodyPr wrap="square" lIns="0" tIns="0" rIns="0" bIns="0" rtlCol="0" anchor="t"/>
          <a:lstStyle/>
          <a:p>
            <a:pPr algn="l" indent="0" marL="0">
              <a:buNone/>
            </a:pPr>
            <a:r>
              <a:rPr lang="en-US" sz="18000" u="none" dirty="0">
                <a:solidFill>
                  <a:srgbClr val="2A8FA6"/>
                </a:solidFill>
                <a:latin typeface="Trade Winds" pitchFamily="34" charset="0"/>
                <a:ea typeface="Trade Winds" pitchFamily="34" charset="-122"/>
                <a:cs typeface="Trade Winds" pitchFamily="34" charset="-120"/>
              </a:rPr>
              <a:t>Travel</a:t>
            </a:r>
            <a:pPr algn="l" indent="0" marL="0">
              <a:buNone/>
            </a:pPr>
            <a:r>
              <a:rPr lang="en-US" sz="18000" u="none" dirty="0">
                <a:solidFill>
                  <a:srgbClr val="272727"/>
                </a:solidFill>
                <a:latin typeface="Trade Winds" pitchFamily="34" charset="0"/>
                <a:ea typeface="Trade Winds" pitchFamily="34" charset="-122"/>
                <a:cs typeface="Trade Winds" pitchFamily="34" charset="-120"/>
              </a:rPr>
              <a:t> Agency </a:t>
            </a:r>
            <a:endParaRPr lang="en-US" sz="18000" dirty="0"/>
          </a:p>
        </p:txBody>
      </p:sp>
      <p:grpSp>
        <p:nvGrpSpPr>
          <p:cNvPr id="85170" name="Group"/>
          <p:cNvGrpSpPr/>
          <p:nvPr/>
        </p:nvGrpSpPr>
        <p:grpSpPr>
          <a:xfrm>
            <a:off x="17235487" y="8456817"/>
            <a:ext cx="1463470" cy="1601583"/>
            <a:chOff x="17235487" y="8456817"/>
            <a:chExt cx="1463470" cy="1601583"/>
          </a:xfrm>
        </p:grpSpPr>
        <p:pic>
          <p:nvPicPr>
            <p:cNvPr id="8"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9"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10" name="Image 6" descr="preencoded.png">    </p:cNvPr>
          <p:cNvPicPr>
            <a:picLocks noChangeAspect="1"/>
          </p:cNvPicPr>
          <p:nvPr/>
        </p:nvPicPr>
        <p:blipFill>
          <a:blip r:embed="rId7"/>
          <a:stretch>
            <a:fillRect/>
          </a:stretch>
        </p:blipFill>
        <p:spPr>
          <a:xfrm>
            <a:off x="3181350" y="2828925"/>
            <a:ext cx="11925300" cy="7458075"/>
          </a:xfrm>
          <a:prstGeom prst="rect">
            <a:avLst/>
          </a:prstGeom>
        </p:spPr>
      </p:pic>
      <p:sp>
        <p:nvSpPr>
          <p:cNvPr id="11" name="Text 2"/>
          <p:cNvSpPr/>
          <p:nvPr/>
        </p:nvSpPr>
        <p:spPr>
          <a:xfrm>
            <a:off x="2962275" y="257175"/>
            <a:ext cx="12576810" cy="1003935"/>
          </a:xfrm>
          <a:prstGeom prst="rect">
            <a:avLst/>
          </a:prstGeom>
          <a:noFill/>
          <a:ln/>
        </p:spPr>
        <p:txBody>
          <a:bodyPr wrap="square" lIns="0" tIns="0" rIns="0" bIns="0" rtlCol="0" anchor="t"/>
          <a:lstStyle/>
          <a:p>
            <a:pPr algn="l" indent="0" marL="0">
              <a:buNone/>
            </a:pPr>
            <a:r>
              <a:rPr lang="en-US" sz="4800" b="1" u="none" dirty="0">
                <a:solidFill>
                  <a:srgbClr val="51B5D3"/>
                </a:solidFill>
                <a:latin typeface="DM Sans" pitchFamily="34" charset="0"/>
                <a:ea typeface="DM Sans" pitchFamily="34" charset="-122"/>
                <a:cs typeface="DM Sans" pitchFamily="34" charset="-120"/>
              </a:rPr>
              <a:t>Free Presentation Template by EaTemp</a:t>
            </a:r>
            <a:endParaRPr lang="en-US" sz="4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7EDED"/>
          </a:solidFill>
          <a:ln/>
        </p:spPr>
      </p:sp>
      <p:pic>
        <p:nvPicPr>
          <p:cNvPr id="3" name="Image 0" descr="preencoded.png">    </p:cNvPr>
          <p:cNvPicPr>
            <a:picLocks noChangeAspect="1"/>
          </p:cNvPicPr>
          <p:nvPr/>
        </p:nvPicPr>
        <p:blipFill>
          <a:blip r:embed="rId1"/>
          <a:stretch>
            <a:fillRect/>
          </a:stretch>
        </p:blipFill>
        <p:spPr>
          <a:xfrm>
            <a:off x="6960015" y="0"/>
            <a:ext cx="11010900" cy="10287000"/>
          </a:xfrm>
          <a:prstGeom prst="rect">
            <a:avLst/>
          </a:prstGeom>
        </p:spPr>
      </p:pic>
      <p:pic>
        <p:nvPicPr>
          <p:cNvPr id="4" name="Image 1" descr="preencoded.png">    </p:cNvPr>
          <p:cNvPicPr>
            <a:picLocks noChangeAspect="1"/>
          </p:cNvPicPr>
          <p:nvPr/>
        </p:nvPicPr>
        <p:blipFill>
          <a:blip r:embed="rId2"/>
          <a:stretch>
            <a:fillRect/>
          </a:stretch>
        </p:blipFill>
        <p:spPr>
          <a:xfrm>
            <a:off x="7271856" y="0"/>
            <a:ext cx="10663810" cy="10287000"/>
          </a:xfrm>
          <a:prstGeom prst="rect">
            <a:avLst/>
          </a:prstGeom>
        </p:spPr>
      </p:pic>
      <p:grpSp>
        <p:nvGrpSpPr>
          <p:cNvPr id="92421"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7" name="Text 2"/>
          <p:cNvSpPr/>
          <p:nvPr/>
        </p:nvSpPr>
        <p:spPr>
          <a:xfrm>
            <a:off x="9432705" y="2552700"/>
            <a:ext cx="6075045" cy="2198370"/>
          </a:xfrm>
          <a:prstGeom prst="rect">
            <a:avLst/>
          </a:prstGeom>
          <a:noFill/>
          <a:ln/>
        </p:spPr>
        <p:txBody>
          <a:bodyPr wrap="square" lIns="0" tIns="0" rIns="0" bIns="0" rtlCol="0" anchor="t"/>
          <a:lstStyle/>
          <a:p>
            <a:pPr algn="ctr" indent="0" marL="0">
              <a:buNone/>
            </a:pPr>
            <a:r>
              <a:rPr lang="en-US" sz="9600" u="none" dirty="0">
                <a:solidFill>
                  <a:srgbClr val="272727"/>
                </a:solidFill>
                <a:latin typeface="Trade Winds" pitchFamily="34" charset="0"/>
                <a:ea typeface="Trade Winds" pitchFamily="34" charset="-122"/>
                <a:cs typeface="Trade Winds" pitchFamily="34" charset="-120"/>
              </a:rPr>
              <a:t>Welcome</a:t>
            </a:r>
            <a:endParaRPr lang="en-US" sz="9600" dirty="0"/>
          </a:p>
        </p:txBody>
      </p:sp>
      <p:sp>
        <p:nvSpPr>
          <p:cNvPr id="8" name="Text 3"/>
          <p:cNvSpPr/>
          <p:nvPr/>
        </p:nvSpPr>
        <p:spPr>
          <a:xfrm>
            <a:off x="8615460" y="4438650"/>
            <a:ext cx="7709535" cy="21069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9" name="Image 3" descr="preencoded.png">    </p:cNvPr>
          <p:cNvPicPr>
            <a:picLocks noChangeAspect="1"/>
          </p:cNvPicPr>
          <p:nvPr/>
        </p:nvPicPr>
        <p:blipFill>
          <a:blip r:embed="rId4"/>
          <a:stretch>
            <a:fillRect/>
          </a:stretch>
        </p:blipFill>
        <p:spPr>
          <a:xfrm>
            <a:off x="295275" y="1971675"/>
            <a:ext cx="8058150" cy="6334125"/>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599"/>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24"/>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2"/>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41"/>
            <a:ext cx="6340448" cy="4942559"/>
          </a:xfrm>
          <a:prstGeom prst="rect">
            <a:avLst/>
          </a:prstGeom>
        </p:spPr>
      </p:pic>
      <p:grpSp>
        <p:nvGrpSpPr>
          <p:cNvPr id="3443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10" name="Text 1"/>
          <p:cNvSpPr/>
          <p:nvPr/>
        </p:nvSpPr>
        <p:spPr>
          <a:xfrm>
            <a:off x="3667125" y="600075"/>
            <a:ext cx="11389995"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Table of Contents</a:t>
            </a:r>
            <a:endParaRPr lang="en-US" sz="9600" dirty="0"/>
          </a:p>
        </p:txBody>
      </p:sp>
      <p:grpSp>
        <p:nvGrpSpPr>
          <p:cNvPr id="21248" name="Group"/>
          <p:cNvGrpSpPr/>
          <p:nvPr/>
        </p:nvGrpSpPr>
        <p:grpSpPr>
          <a:xfrm>
            <a:off x="-91440" y="3429000"/>
            <a:ext cx="4539615" cy="1249680"/>
            <a:chOff x="-91440" y="3429000"/>
            <a:chExt cx="4539615" cy="1249680"/>
          </a:xfrm>
        </p:grpSpPr>
        <p:sp>
          <p:nvSpPr>
            <p:cNvPr id="11" name="Text 2"/>
            <p:cNvSpPr/>
            <p:nvPr/>
          </p:nvSpPr>
          <p:spPr>
            <a:xfrm>
              <a:off x="-91440" y="3429000"/>
              <a:ext cx="4539615" cy="826770"/>
            </a:xfrm>
            <a:prstGeom prst="rect">
              <a:avLst/>
            </a:prstGeom>
            <a:noFill/>
            <a:ln/>
          </p:spPr>
          <p:txBody>
            <a:bodyPr wrap="square" lIns="0" tIns="0" rIns="0" bIns="0" rtlCol="0" anchor="t"/>
            <a:lstStyle/>
            <a:p>
              <a:pPr algn="r" indent="0" marL="0">
                <a:buNone/>
              </a:pPr>
              <a:r>
                <a:rPr lang="en-US" sz="3600" u="none" dirty="0">
                  <a:solidFill>
                    <a:srgbClr val="0E0E0E"/>
                  </a:solidFill>
                  <a:latin typeface="Trade Winds" pitchFamily="34" charset="0"/>
                  <a:ea typeface="Trade Winds" pitchFamily="34" charset="-122"/>
                  <a:cs typeface="Trade Winds" pitchFamily="34" charset="-120"/>
                </a:rPr>
                <a:t>Introduction</a:t>
              </a:r>
              <a:endParaRPr lang="en-US" sz="3600" dirty="0"/>
            </a:p>
          </p:txBody>
        </p:sp>
        <p:sp>
          <p:nvSpPr>
            <p:cNvPr id="12" name="Text 3"/>
            <p:cNvSpPr/>
            <p:nvPr/>
          </p:nvSpPr>
          <p:spPr>
            <a:xfrm>
              <a:off x="-60960" y="417195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The Extraordinary Realm</a:t>
              </a:r>
              <a:endParaRPr lang="en-US" sz="2400" dirty="0"/>
            </a:p>
          </p:txBody>
        </p:sp>
      </p:grpSp>
      <p:grpSp>
        <p:nvGrpSpPr>
          <p:cNvPr id="93985" name="Group"/>
          <p:cNvGrpSpPr/>
          <p:nvPr/>
        </p:nvGrpSpPr>
        <p:grpSpPr>
          <a:xfrm>
            <a:off x="4600575" y="3390900"/>
            <a:ext cx="1219200" cy="1219200"/>
            <a:chOff x="4600575" y="3390900"/>
            <a:chExt cx="1219200" cy="1219200"/>
          </a:xfrm>
        </p:grpSpPr>
        <p:sp>
          <p:nvSpPr>
            <p:cNvPr id="13" name="Shape 4"/>
            <p:cNvSpPr/>
            <p:nvPr/>
          </p:nvSpPr>
          <p:spPr>
            <a:xfrm>
              <a:off x="4600575" y="3390900"/>
              <a:ext cx="1219200" cy="1219200"/>
            </a:xfrm>
            <a:prstGeom prst="ellipse">
              <a:avLst/>
            </a:prstGeom>
            <a:noFill/>
            <a:ln w="38100">
              <a:solidFill>
                <a:srgbClr val="2A8FA6"/>
              </a:solidFill>
              <a:prstDash val="solid"/>
            </a:ln>
          </p:spPr>
        </p:sp>
        <p:sp>
          <p:nvSpPr>
            <p:cNvPr id="14" name="Text 5"/>
            <p:cNvSpPr/>
            <p:nvPr/>
          </p:nvSpPr>
          <p:spPr>
            <a:xfrm>
              <a:off x="4868228" y="3587115"/>
              <a:ext cx="683895" cy="826770"/>
            </a:xfrm>
            <a:prstGeom prst="rect">
              <a:avLst/>
            </a:prstGeom>
            <a:noFill/>
            <a:ln/>
          </p:spPr>
          <p:txBody>
            <a:bodyPr wrap="square" lIns="0" tIns="0" rIns="0" bIns="0" rtlCol="0" anchor="ctr"/>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01</a:t>
              </a:r>
              <a:endParaRPr lang="en-US" sz="3600" dirty="0"/>
            </a:p>
          </p:txBody>
        </p:sp>
      </p:grpSp>
      <p:grpSp>
        <p:nvGrpSpPr>
          <p:cNvPr id="88565" name="Group"/>
          <p:cNvGrpSpPr/>
          <p:nvPr/>
        </p:nvGrpSpPr>
        <p:grpSpPr>
          <a:xfrm>
            <a:off x="12468225" y="3390900"/>
            <a:ext cx="1219200" cy="1219200"/>
            <a:chOff x="12468225" y="3390900"/>
            <a:chExt cx="1219200" cy="1219200"/>
          </a:xfrm>
        </p:grpSpPr>
        <p:sp>
          <p:nvSpPr>
            <p:cNvPr id="15" name="Shape 6"/>
            <p:cNvSpPr/>
            <p:nvPr/>
          </p:nvSpPr>
          <p:spPr>
            <a:xfrm>
              <a:off x="12468225" y="3390900"/>
              <a:ext cx="1219200" cy="1219200"/>
            </a:xfrm>
            <a:prstGeom prst="ellipse">
              <a:avLst/>
            </a:prstGeom>
            <a:noFill/>
            <a:ln w="38100">
              <a:solidFill>
                <a:srgbClr val="2A8FA6"/>
              </a:solidFill>
              <a:prstDash val="solid"/>
            </a:ln>
          </p:spPr>
        </p:sp>
        <p:sp>
          <p:nvSpPr>
            <p:cNvPr id="16" name="Text 7"/>
            <p:cNvSpPr/>
            <p:nvPr/>
          </p:nvSpPr>
          <p:spPr>
            <a:xfrm>
              <a:off x="12707303" y="3587115"/>
              <a:ext cx="741045" cy="826770"/>
            </a:xfrm>
            <a:prstGeom prst="rect">
              <a:avLst/>
            </a:prstGeom>
            <a:noFill/>
            <a:ln/>
          </p:spPr>
          <p:txBody>
            <a:bodyPr wrap="square" lIns="0" tIns="0" rIns="0" bIns="0" rtlCol="0" anchor="ctr"/>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02</a:t>
              </a:r>
              <a:endParaRPr lang="en-US" sz="3600" dirty="0"/>
            </a:p>
          </p:txBody>
        </p:sp>
      </p:grpSp>
      <p:grpSp>
        <p:nvGrpSpPr>
          <p:cNvPr id="28537" name="Group"/>
          <p:cNvGrpSpPr/>
          <p:nvPr/>
        </p:nvGrpSpPr>
        <p:grpSpPr>
          <a:xfrm>
            <a:off x="13839825" y="3429000"/>
            <a:ext cx="4539615" cy="1249680"/>
            <a:chOff x="13839825" y="3429000"/>
            <a:chExt cx="4539615" cy="1249680"/>
          </a:xfrm>
        </p:grpSpPr>
        <p:sp>
          <p:nvSpPr>
            <p:cNvPr id="17" name="Text 8"/>
            <p:cNvSpPr/>
            <p:nvPr/>
          </p:nvSpPr>
          <p:spPr>
            <a:xfrm>
              <a:off x="13839825" y="3429000"/>
              <a:ext cx="45396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Encounters</a:t>
              </a:r>
              <a:endParaRPr lang="en-US" sz="3600" dirty="0"/>
            </a:p>
          </p:txBody>
        </p:sp>
        <p:sp>
          <p:nvSpPr>
            <p:cNvPr id="18" name="Text 9"/>
            <p:cNvSpPr/>
            <p:nvPr/>
          </p:nvSpPr>
          <p:spPr>
            <a:xfrm>
              <a:off x="13839825" y="417195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Unicorn Sightings</a:t>
              </a:r>
              <a:endParaRPr lang="en-US" sz="2400" dirty="0"/>
            </a:p>
          </p:txBody>
        </p:sp>
      </p:grpSp>
      <p:grpSp>
        <p:nvGrpSpPr>
          <p:cNvPr id="46612" name="Group"/>
          <p:cNvGrpSpPr/>
          <p:nvPr/>
        </p:nvGrpSpPr>
        <p:grpSpPr>
          <a:xfrm>
            <a:off x="-91440" y="5667375"/>
            <a:ext cx="4539615" cy="1249680"/>
            <a:chOff x="-91440" y="5667375"/>
            <a:chExt cx="4539615" cy="1249680"/>
          </a:xfrm>
        </p:grpSpPr>
        <p:sp>
          <p:nvSpPr>
            <p:cNvPr id="19" name="Text 10"/>
            <p:cNvSpPr/>
            <p:nvPr/>
          </p:nvSpPr>
          <p:spPr>
            <a:xfrm>
              <a:off x="-91440" y="5667375"/>
              <a:ext cx="4539615" cy="826770"/>
            </a:xfrm>
            <a:prstGeom prst="rect">
              <a:avLst/>
            </a:prstGeom>
            <a:noFill/>
            <a:ln/>
          </p:spPr>
          <p:txBody>
            <a:bodyPr wrap="square" lIns="0" tIns="0" rIns="0" bIns="0" rtlCol="0" anchor="t"/>
            <a:lstStyle/>
            <a:p>
              <a:pPr algn="r" indent="0" marL="0">
                <a:buNone/>
              </a:pPr>
              <a:r>
                <a:rPr lang="en-US" sz="3600" u="none" dirty="0">
                  <a:solidFill>
                    <a:srgbClr val="0E0E0E"/>
                  </a:solidFill>
                  <a:latin typeface="Trade Winds" pitchFamily="34" charset="0"/>
                  <a:ea typeface="Trade Winds" pitchFamily="34" charset="-122"/>
                  <a:cs typeface="Trade Winds" pitchFamily="34" charset="-120"/>
                </a:rPr>
                <a:t>Wonders</a:t>
              </a:r>
              <a:endParaRPr lang="en-US" sz="3600" dirty="0"/>
            </a:p>
          </p:txBody>
        </p:sp>
        <p:sp>
          <p:nvSpPr>
            <p:cNvPr id="20" name="Text 11"/>
            <p:cNvSpPr/>
            <p:nvPr/>
          </p:nvSpPr>
          <p:spPr>
            <a:xfrm>
              <a:off x="-60960" y="6410325"/>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Wishes Granted</a:t>
              </a:r>
              <a:endParaRPr lang="en-US" sz="2400" dirty="0"/>
            </a:p>
          </p:txBody>
        </p:sp>
      </p:grpSp>
      <p:grpSp>
        <p:nvGrpSpPr>
          <p:cNvPr id="25531" name="Group"/>
          <p:cNvGrpSpPr/>
          <p:nvPr/>
        </p:nvGrpSpPr>
        <p:grpSpPr>
          <a:xfrm>
            <a:off x="4600575" y="5629275"/>
            <a:ext cx="1219200" cy="1219200"/>
            <a:chOff x="4600575" y="5629275"/>
            <a:chExt cx="1219200" cy="1219200"/>
          </a:xfrm>
        </p:grpSpPr>
        <p:sp>
          <p:nvSpPr>
            <p:cNvPr id="21" name="Shape 12"/>
            <p:cNvSpPr/>
            <p:nvPr/>
          </p:nvSpPr>
          <p:spPr>
            <a:xfrm>
              <a:off x="4600575" y="5629275"/>
              <a:ext cx="1219200" cy="1219200"/>
            </a:xfrm>
            <a:prstGeom prst="ellipse">
              <a:avLst/>
            </a:prstGeom>
            <a:noFill/>
            <a:ln w="38100">
              <a:solidFill>
                <a:srgbClr val="2A8FA6"/>
              </a:solidFill>
              <a:prstDash val="solid"/>
            </a:ln>
          </p:spPr>
        </p:sp>
        <p:sp>
          <p:nvSpPr>
            <p:cNvPr id="22" name="Text 13"/>
            <p:cNvSpPr/>
            <p:nvPr/>
          </p:nvSpPr>
          <p:spPr>
            <a:xfrm>
              <a:off x="4839653" y="5825490"/>
              <a:ext cx="741045" cy="826770"/>
            </a:xfrm>
            <a:prstGeom prst="rect">
              <a:avLst/>
            </a:prstGeom>
            <a:noFill/>
            <a:ln/>
          </p:spPr>
          <p:txBody>
            <a:bodyPr wrap="square" lIns="0" tIns="0" rIns="0" bIns="0" rtlCol="0" anchor="ctr"/>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03</a:t>
              </a:r>
              <a:endParaRPr lang="en-US" sz="3600" dirty="0"/>
            </a:p>
          </p:txBody>
        </p:sp>
      </p:grpSp>
      <p:grpSp>
        <p:nvGrpSpPr>
          <p:cNvPr id="76292" name="Group"/>
          <p:cNvGrpSpPr/>
          <p:nvPr/>
        </p:nvGrpSpPr>
        <p:grpSpPr>
          <a:xfrm>
            <a:off x="12468225" y="5629275"/>
            <a:ext cx="1219200" cy="1219200"/>
            <a:chOff x="12468225" y="5629275"/>
            <a:chExt cx="1219200" cy="1219200"/>
          </a:xfrm>
        </p:grpSpPr>
        <p:sp>
          <p:nvSpPr>
            <p:cNvPr id="23" name="Shape 14"/>
            <p:cNvSpPr/>
            <p:nvPr/>
          </p:nvSpPr>
          <p:spPr>
            <a:xfrm>
              <a:off x="12468225" y="5629275"/>
              <a:ext cx="1219200" cy="1219200"/>
            </a:xfrm>
            <a:prstGeom prst="ellipse">
              <a:avLst/>
            </a:prstGeom>
            <a:noFill/>
            <a:ln w="38100">
              <a:solidFill>
                <a:srgbClr val="2A8FA6"/>
              </a:solidFill>
              <a:prstDash val="solid"/>
            </a:ln>
          </p:spPr>
        </p:sp>
        <p:sp>
          <p:nvSpPr>
            <p:cNvPr id="24" name="Text 15"/>
            <p:cNvSpPr/>
            <p:nvPr/>
          </p:nvSpPr>
          <p:spPr>
            <a:xfrm>
              <a:off x="12697778" y="5825490"/>
              <a:ext cx="760095" cy="826770"/>
            </a:xfrm>
            <a:prstGeom prst="rect">
              <a:avLst/>
            </a:prstGeom>
            <a:noFill/>
            <a:ln/>
          </p:spPr>
          <p:txBody>
            <a:bodyPr wrap="square" lIns="0" tIns="0" rIns="0" bIns="0" rtlCol="0" anchor="ctr"/>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04</a:t>
              </a:r>
              <a:endParaRPr lang="en-US" sz="3600" dirty="0"/>
            </a:p>
          </p:txBody>
        </p:sp>
      </p:grpSp>
      <p:grpSp>
        <p:nvGrpSpPr>
          <p:cNvPr id="26047" name="Group"/>
          <p:cNvGrpSpPr/>
          <p:nvPr/>
        </p:nvGrpSpPr>
        <p:grpSpPr>
          <a:xfrm>
            <a:off x="13839825" y="5667375"/>
            <a:ext cx="4539615" cy="1249680"/>
            <a:chOff x="13839825" y="5667375"/>
            <a:chExt cx="4539615" cy="1249680"/>
          </a:xfrm>
        </p:grpSpPr>
        <p:sp>
          <p:nvSpPr>
            <p:cNvPr id="25" name="Text 16"/>
            <p:cNvSpPr/>
            <p:nvPr/>
          </p:nvSpPr>
          <p:spPr>
            <a:xfrm>
              <a:off x="13839825" y="5667375"/>
              <a:ext cx="45396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Magic</a:t>
              </a:r>
              <a:endParaRPr lang="en-US" sz="3600" dirty="0"/>
            </a:p>
          </p:txBody>
        </p:sp>
        <p:sp>
          <p:nvSpPr>
            <p:cNvPr id="26" name="Text 17"/>
            <p:cNvSpPr/>
            <p:nvPr/>
          </p:nvSpPr>
          <p:spPr>
            <a:xfrm>
              <a:off x="13839825" y="6410325"/>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Spellcasting</a:t>
              </a:r>
              <a:endParaRPr lang="en-US" sz="2400" dirty="0"/>
            </a:p>
          </p:txBody>
        </p:sp>
      </p:grpSp>
      <p:grpSp>
        <p:nvGrpSpPr>
          <p:cNvPr id="76828" name="Group"/>
          <p:cNvGrpSpPr/>
          <p:nvPr/>
        </p:nvGrpSpPr>
        <p:grpSpPr>
          <a:xfrm>
            <a:off x="-91440" y="7905750"/>
            <a:ext cx="4539615" cy="1249680"/>
            <a:chOff x="-91440" y="7905750"/>
            <a:chExt cx="4539615" cy="1249680"/>
          </a:xfrm>
        </p:grpSpPr>
        <p:sp>
          <p:nvSpPr>
            <p:cNvPr id="27" name="Text 18"/>
            <p:cNvSpPr/>
            <p:nvPr/>
          </p:nvSpPr>
          <p:spPr>
            <a:xfrm>
              <a:off x="-91440" y="7905750"/>
              <a:ext cx="4539615" cy="826770"/>
            </a:xfrm>
            <a:prstGeom prst="rect">
              <a:avLst/>
            </a:prstGeom>
            <a:noFill/>
            <a:ln/>
          </p:spPr>
          <p:txBody>
            <a:bodyPr wrap="square" lIns="0" tIns="0" rIns="0" bIns="0" rtlCol="0" anchor="t"/>
            <a:lstStyle/>
            <a:p>
              <a:pPr algn="r" indent="0" marL="0">
                <a:buNone/>
              </a:pPr>
              <a:r>
                <a:rPr lang="en-US" sz="3600" u="none" dirty="0">
                  <a:solidFill>
                    <a:srgbClr val="0E0E0E"/>
                  </a:solidFill>
                  <a:latin typeface="Trade Winds" pitchFamily="34" charset="0"/>
                  <a:ea typeface="Trade Winds" pitchFamily="34" charset="-122"/>
                  <a:cs typeface="Trade Winds" pitchFamily="34" charset="-120"/>
                </a:rPr>
                <a:t>Adventure</a:t>
              </a:r>
              <a:endParaRPr lang="en-US" sz="3600" dirty="0"/>
            </a:p>
          </p:txBody>
        </p:sp>
        <p:sp>
          <p:nvSpPr>
            <p:cNvPr id="28" name="Text 19"/>
            <p:cNvSpPr/>
            <p:nvPr/>
          </p:nvSpPr>
          <p:spPr>
            <a:xfrm>
              <a:off x="-60960" y="8648700"/>
              <a:ext cx="4509135" cy="506730"/>
            </a:xfrm>
            <a:prstGeom prst="rect">
              <a:avLst/>
            </a:prstGeom>
            <a:noFill/>
            <a:ln/>
          </p:spPr>
          <p:txBody>
            <a:bodyPr wrap="square" lIns="0" tIns="0" rIns="0" bIns="0" rtlCol="0" anchor="t"/>
            <a:lstStyle/>
            <a:p>
              <a:pPr algn="r" indent="0" marL="0">
                <a:buNone/>
              </a:pPr>
              <a:r>
                <a:rPr lang="en-US" sz="2400" u="none" dirty="0">
                  <a:solidFill>
                    <a:srgbClr val="0E0E0E"/>
                  </a:solidFill>
                  <a:latin typeface="DM Sans" pitchFamily="34" charset="0"/>
                  <a:ea typeface="DM Sans" pitchFamily="34" charset="-122"/>
                  <a:cs typeface="DM Sans" pitchFamily="34" charset="-120"/>
                </a:rPr>
                <a:t>Happily Ever After</a:t>
              </a:r>
              <a:endParaRPr lang="en-US" sz="2400" dirty="0"/>
            </a:p>
          </p:txBody>
        </p:sp>
      </p:grpSp>
      <p:grpSp>
        <p:nvGrpSpPr>
          <p:cNvPr id="25123" name="Group"/>
          <p:cNvGrpSpPr/>
          <p:nvPr/>
        </p:nvGrpSpPr>
        <p:grpSpPr>
          <a:xfrm>
            <a:off x="4600575" y="7867650"/>
            <a:ext cx="1219200" cy="1219200"/>
            <a:chOff x="4600575" y="7867650"/>
            <a:chExt cx="1219200" cy="1219200"/>
          </a:xfrm>
        </p:grpSpPr>
        <p:sp>
          <p:nvSpPr>
            <p:cNvPr id="29" name="Shape 20"/>
            <p:cNvSpPr/>
            <p:nvPr/>
          </p:nvSpPr>
          <p:spPr>
            <a:xfrm>
              <a:off x="4600575" y="7867650"/>
              <a:ext cx="1219200" cy="1219200"/>
            </a:xfrm>
            <a:prstGeom prst="ellipse">
              <a:avLst/>
            </a:prstGeom>
            <a:noFill/>
            <a:ln w="38100">
              <a:solidFill>
                <a:srgbClr val="2A8FA6"/>
              </a:solidFill>
              <a:prstDash val="solid"/>
            </a:ln>
          </p:spPr>
        </p:sp>
        <p:sp>
          <p:nvSpPr>
            <p:cNvPr id="30" name="Text 21"/>
            <p:cNvSpPr/>
            <p:nvPr/>
          </p:nvSpPr>
          <p:spPr>
            <a:xfrm>
              <a:off x="4839653" y="8063865"/>
              <a:ext cx="741045" cy="826770"/>
            </a:xfrm>
            <a:prstGeom prst="rect">
              <a:avLst/>
            </a:prstGeom>
            <a:noFill/>
            <a:ln/>
          </p:spPr>
          <p:txBody>
            <a:bodyPr wrap="square" lIns="0" tIns="0" rIns="0" bIns="0" rtlCol="0" anchor="ctr"/>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05</a:t>
              </a:r>
              <a:endParaRPr lang="en-US" sz="3600" dirty="0"/>
            </a:p>
          </p:txBody>
        </p:sp>
      </p:grpSp>
      <p:grpSp>
        <p:nvGrpSpPr>
          <p:cNvPr id="71981" name="Group"/>
          <p:cNvGrpSpPr/>
          <p:nvPr/>
        </p:nvGrpSpPr>
        <p:grpSpPr>
          <a:xfrm>
            <a:off x="12468225" y="7867650"/>
            <a:ext cx="1219200" cy="1219200"/>
            <a:chOff x="12468225" y="7867650"/>
            <a:chExt cx="1219200" cy="1219200"/>
          </a:xfrm>
        </p:grpSpPr>
        <p:sp>
          <p:nvSpPr>
            <p:cNvPr id="31" name="Shape 22"/>
            <p:cNvSpPr/>
            <p:nvPr/>
          </p:nvSpPr>
          <p:spPr>
            <a:xfrm>
              <a:off x="12468225" y="7867650"/>
              <a:ext cx="1219200" cy="1219200"/>
            </a:xfrm>
            <a:prstGeom prst="ellipse">
              <a:avLst/>
            </a:prstGeom>
            <a:noFill/>
            <a:ln w="38100">
              <a:solidFill>
                <a:srgbClr val="2A8FA6"/>
              </a:solidFill>
              <a:prstDash val="solid"/>
            </a:ln>
          </p:spPr>
        </p:sp>
        <p:sp>
          <p:nvSpPr>
            <p:cNvPr id="32" name="Text 23"/>
            <p:cNvSpPr/>
            <p:nvPr/>
          </p:nvSpPr>
          <p:spPr>
            <a:xfrm>
              <a:off x="12707303" y="8063865"/>
              <a:ext cx="741045" cy="826770"/>
            </a:xfrm>
            <a:prstGeom prst="rect">
              <a:avLst/>
            </a:prstGeom>
            <a:noFill/>
            <a:ln/>
          </p:spPr>
          <p:txBody>
            <a:bodyPr wrap="square" lIns="0" tIns="0" rIns="0" bIns="0" rtlCol="0" anchor="ctr"/>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06</a:t>
              </a:r>
              <a:endParaRPr lang="en-US" sz="3600" dirty="0"/>
            </a:p>
          </p:txBody>
        </p:sp>
      </p:grpSp>
      <p:grpSp>
        <p:nvGrpSpPr>
          <p:cNvPr id="52020" name="Group"/>
          <p:cNvGrpSpPr/>
          <p:nvPr/>
        </p:nvGrpSpPr>
        <p:grpSpPr>
          <a:xfrm>
            <a:off x="13839825" y="7905750"/>
            <a:ext cx="4539615" cy="1249680"/>
            <a:chOff x="13839825" y="7905750"/>
            <a:chExt cx="4539615" cy="1249680"/>
          </a:xfrm>
        </p:grpSpPr>
        <p:sp>
          <p:nvSpPr>
            <p:cNvPr id="33" name="Text 24"/>
            <p:cNvSpPr/>
            <p:nvPr/>
          </p:nvSpPr>
          <p:spPr>
            <a:xfrm>
              <a:off x="13839825" y="7905750"/>
              <a:ext cx="45396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Conclusion</a:t>
              </a:r>
              <a:endParaRPr lang="en-US" sz="3600" dirty="0"/>
            </a:p>
          </p:txBody>
        </p:sp>
        <p:sp>
          <p:nvSpPr>
            <p:cNvPr id="34" name="Text 25"/>
            <p:cNvSpPr/>
            <p:nvPr/>
          </p:nvSpPr>
          <p:spPr>
            <a:xfrm>
              <a:off x="13839825" y="8648700"/>
              <a:ext cx="450913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Embrace the Fantasy</a:t>
              </a:r>
              <a:endParaRPr lang="en-US" sz="2400" dirty="0"/>
            </a:p>
          </p:txBody>
        </p:sp>
      </p:grpSp>
      <p:pic>
        <p:nvPicPr>
          <p:cNvPr id="35" name="Image 7" descr="preencoded.png">    </p:cNvPr>
          <p:cNvPicPr>
            <a:picLocks noChangeAspect="1"/>
          </p:cNvPicPr>
          <p:nvPr/>
        </p:nvPicPr>
        <p:blipFill>
          <a:blip r:embed="rId8"/>
          <a:stretch>
            <a:fillRect/>
          </a:stretch>
        </p:blipFill>
        <p:spPr>
          <a:xfrm>
            <a:off x="6172200" y="1771650"/>
            <a:ext cx="6296025" cy="8458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13"/>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21"/>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50"/>
          </a:xfrm>
          <a:prstGeom prst="rect">
            <a:avLst/>
          </a:prstGeom>
        </p:spPr>
      </p:pic>
      <p:grpSp>
        <p:nvGrpSpPr>
          <p:cNvPr id="27618"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2219325" y="2057400"/>
            <a:ext cx="12649200" cy="13716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The Realm of the Extraordinary</a:t>
            </a:r>
            <a:endParaRPr lang="en-US" sz="6000" dirty="0"/>
          </a:p>
        </p:txBody>
      </p:sp>
      <p:grpSp>
        <p:nvGrpSpPr>
          <p:cNvPr id="32236" name="Group"/>
          <p:cNvGrpSpPr/>
          <p:nvPr/>
        </p:nvGrpSpPr>
        <p:grpSpPr>
          <a:xfrm>
            <a:off x="2219325" y="3552825"/>
            <a:ext cx="13910310" cy="4107180"/>
            <a:chOff x="2219325" y="3552825"/>
            <a:chExt cx="13910310" cy="4107180"/>
          </a:xfrm>
        </p:grpSpPr>
        <p:sp>
          <p:nvSpPr>
            <p:cNvPr id="10" name="Text 2"/>
            <p:cNvSpPr/>
            <p:nvPr/>
          </p:nvSpPr>
          <p:spPr>
            <a:xfrm>
              <a:off x="2219325"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11" name="Text 3"/>
            <p:cNvSpPr/>
            <p:nvPr/>
          </p:nvSpPr>
          <p:spPr>
            <a:xfrm>
              <a:off x="9525000" y="3552825"/>
              <a:ext cx="6604635" cy="41071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496550" y="0"/>
            <a:ext cx="7791450" cy="7896224"/>
          </a:xfrm>
          <a:prstGeom prst="rect">
            <a:avLst/>
          </a:prstGeom>
        </p:spPr>
      </p:pic>
      <p:pic>
        <p:nvPicPr>
          <p:cNvPr id="3" name="Image 1" descr="preencoded.png">    </p:cNvPr>
          <p:cNvPicPr>
            <a:picLocks noChangeAspect="1"/>
          </p:cNvPicPr>
          <p:nvPr/>
        </p:nvPicPr>
        <p:blipFill>
          <a:blip r:embed="rId2"/>
          <a:stretch>
            <a:fillRect/>
          </a:stretch>
        </p:blipFill>
        <p:spPr>
          <a:xfrm>
            <a:off x="11020425" y="0"/>
            <a:ext cx="7267575" cy="7677150"/>
          </a:xfrm>
          <a:prstGeom prst="rect">
            <a:avLst/>
          </a:prstGeom>
        </p:spPr>
      </p:pic>
      <p:pic>
        <p:nvPicPr>
          <p:cNvPr id="4" name="Image 2" descr="preencoded.png">    </p:cNvPr>
          <p:cNvPicPr>
            <a:picLocks noChangeAspect="1"/>
          </p:cNvPicPr>
          <p:nvPr/>
        </p:nvPicPr>
        <p:blipFill>
          <a:blip r:embed="rId3"/>
          <a:stretch>
            <a:fillRect/>
          </a:stretch>
        </p:blipFill>
        <p:spPr>
          <a:xfrm>
            <a:off x="0" y="5715000"/>
            <a:ext cx="8191500" cy="4572000"/>
          </a:xfrm>
          <a:prstGeom prst="rect">
            <a:avLst/>
          </a:prstGeom>
        </p:spPr>
      </p:pic>
      <p:pic>
        <p:nvPicPr>
          <p:cNvPr id="5" name="Image 3" descr="preencoded.png">    </p:cNvPr>
          <p:cNvPicPr>
            <a:picLocks noChangeAspect="1"/>
          </p:cNvPicPr>
          <p:nvPr/>
        </p:nvPicPr>
        <p:blipFill>
          <a:blip r:embed="rId4"/>
          <a:stretch>
            <a:fillRect/>
          </a:stretch>
        </p:blipFill>
        <p:spPr>
          <a:xfrm>
            <a:off x="0" y="6114390"/>
            <a:ext cx="7304670" cy="4172610"/>
          </a:xfrm>
          <a:prstGeom prst="rect">
            <a:avLst/>
          </a:prstGeom>
        </p:spPr>
      </p:pic>
      <p:pic>
        <p:nvPicPr>
          <p:cNvPr id="6" name="Image 4" descr="preencoded.png">    </p:cNvPr>
          <p:cNvPicPr>
            <a:picLocks noChangeAspect="1"/>
          </p:cNvPicPr>
          <p:nvPr/>
        </p:nvPicPr>
        <p:blipFill>
          <a:blip r:embed="rId5"/>
          <a:stretch>
            <a:fillRect/>
          </a:stretch>
        </p:blipFill>
        <p:spPr>
          <a:xfrm>
            <a:off x="0" y="6411920"/>
            <a:ext cx="7942499" cy="3875080"/>
          </a:xfrm>
          <a:prstGeom prst="rect">
            <a:avLst/>
          </a:prstGeom>
        </p:spPr>
      </p:pic>
      <p:grpSp>
        <p:nvGrpSpPr>
          <p:cNvPr id="6598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0" y="0"/>
            <a:ext cx="18288000" cy="6229350"/>
          </a:xfrm>
          <a:prstGeom prst="rect">
            <a:avLst/>
          </a:prstGeom>
        </p:spPr>
      </p:pic>
      <p:grpSp>
        <p:nvGrpSpPr>
          <p:cNvPr id="57640" name="Group"/>
          <p:cNvGrpSpPr/>
          <p:nvPr/>
        </p:nvGrpSpPr>
        <p:grpSpPr>
          <a:xfrm>
            <a:off x="1333500" y="7577138"/>
            <a:ext cx="1257300" cy="1114425"/>
            <a:chOff x="1333500" y="7577138"/>
            <a:chExt cx="1257300" cy="1114425"/>
          </a:xfrm>
        </p:grpSpPr>
        <p:pic>
          <p:nvPicPr>
            <p:cNvPr id="10" name="Image 7" descr="preencoded.png">    </p:cNvPr>
            <p:cNvPicPr>
              <a:picLocks noChangeAspect="1"/>
            </p:cNvPicPr>
            <p:nvPr/>
          </p:nvPicPr>
          <p:blipFill>
            <a:blip r:embed="rId8"/>
            <a:stretch>
              <a:fillRect/>
            </a:stretch>
          </p:blipFill>
          <p:spPr>
            <a:xfrm>
              <a:off x="1333500" y="7577138"/>
              <a:ext cx="1257300" cy="1114425"/>
            </a:xfrm>
            <a:prstGeom prst="rect">
              <a:avLst/>
            </a:prstGeom>
          </p:spPr>
        </p:pic>
        <p:grpSp>
          <p:nvGrpSpPr>
            <p:cNvPr id="94211" name="Group"/>
            <p:cNvGrpSpPr/>
            <p:nvPr/>
          </p:nvGrpSpPr>
          <p:grpSpPr>
            <a:xfrm>
              <a:off x="2867025" y="7124700"/>
              <a:ext cx="6015990" cy="2125980"/>
              <a:chOff x="2867025" y="7124700"/>
              <a:chExt cx="6015990" cy="2125980"/>
            </a:xfrm>
          </p:grpSpPr>
          <p:sp>
            <p:nvSpPr>
              <p:cNvPr id="11" name="Text 1"/>
              <p:cNvSpPr/>
              <p:nvPr/>
            </p:nvSpPr>
            <p:spPr>
              <a:xfrm>
                <a:off x="2867025" y="7124700"/>
                <a:ext cx="60159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Unicorn Sightings</a:t>
                </a:r>
                <a:endParaRPr lang="en-US" sz="3600" dirty="0"/>
              </a:p>
            </p:txBody>
          </p:sp>
          <p:sp>
            <p:nvSpPr>
              <p:cNvPr id="12" name="Text 2"/>
              <p:cNvSpPr/>
              <p:nvPr/>
            </p:nvSpPr>
            <p:spPr>
              <a:xfrm>
                <a:off x="2867025" y="7943850"/>
                <a:ext cx="59855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grpSp>
      <p:grpSp>
        <p:nvGrpSpPr>
          <p:cNvPr id="98012" name="Group"/>
          <p:cNvGrpSpPr/>
          <p:nvPr/>
        </p:nvGrpSpPr>
        <p:grpSpPr>
          <a:xfrm>
            <a:off x="9477375" y="7577138"/>
            <a:ext cx="638175" cy="1114425"/>
            <a:chOff x="9477375" y="7577138"/>
            <a:chExt cx="638175" cy="1114425"/>
          </a:xfrm>
        </p:grpSpPr>
        <p:pic>
          <p:nvPicPr>
            <p:cNvPr id="13" name="Image 8" descr="preencoded.png">    </p:cNvPr>
            <p:cNvPicPr>
              <a:picLocks noChangeAspect="1"/>
            </p:cNvPicPr>
            <p:nvPr/>
          </p:nvPicPr>
          <p:blipFill>
            <a:blip r:embed="rId9"/>
            <a:stretch>
              <a:fillRect/>
            </a:stretch>
          </p:blipFill>
          <p:spPr>
            <a:xfrm>
              <a:off x="9477375" y="7577138"/>
              <a:ext cx="638175" cy="1114425"/>
            </a:xfrm>
            <a:prstGeom prst="rect">
              <a:avLst/>
            </a:prstGeom>
          </p:spPr>
        </p:pic>
        <p:grpSp>
          <p:nvGrpSpPr>
            <p:cNvPr id="36639" name="Group"/>
            <p:cNvGrpSpPr/>
            <p:nvPr/>
          </p:nvGrpSpPr>
          <p:grpSpPr>
            <a:xfrm>
              <a:off x="10391775" y="7124700"/>
              <a:ext cx="6635115" cy="2125980"/>
              <a:chOff x="10391775" y="7124700"/>
              <a:chExt cx="6635115" cy="2125980"/>
            </a:xfrm>
          </p:grpSpPr>
          <p:sp>
            <p:nvSpPr>
              <p:cNvPr id="14" name="Text 3"/>
              <p:cNvSpPr/>
              <p:nvPr/>
            </p:nvSpPr>
            <p:spPr>
              <a:xfrm>
                <a:off x="10391775" y="7124700"/>
                <a:ext cx="663511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Dragon Taming</a:t>
                </a:r>
                <a:endParaRPr lang="en-US" sz="3600" dirty="0"/>
              </a:p>
            </p:txBody>
          </p:sp>
          <p:sp>
            <p:nvSpPr>
              <p:cNvPr id="15" name="Text 4"/>
              <p:cNvSpPr/>
              <p:nvPr/>
            </p:nvSpPr>
            <p:spPr>
              <a:xfrm>
                <a:off x="10391775" y="7943850"/>
                <a:ext cx="660463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601"/>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26"/>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0"/>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46"/>
            <a:ext cx="6340448" cy="4942554"/>
          </a:xfrm>
          <a:prstGeom prst="rect">
            <a:avLst/>
          </a:prstGeom>
        </p:spPr>
      </p:pic>
      <p:grpSp>
        <p:nvGrpSpPr>
          <p:cNvPr id="92737"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81971" name="Group"/>
          <p:cNvGrpSpPr/>
          <p:nvPr/>
        </p:nvGrpSpPr>
        <p:grpSpPr>
          <a:xfrm>
            <a:off x="685800" y="5400675"/>
            <a:ext cx="5267325" cy="3790950"/>
            <a:chOff x="685800" y="5400675"/>
            <a:chExt cx="5267325" cy="3790950"/>
          </a:xfrm>
        </p:grpSpPr>
        <p:grpSp>
          <p:nvGrpSpPr>
            <p:cNvPr id="43511" name="Group"/>
            <p:cNvGrpSpPr/>
            <p:nvPr/>
          </p:nvGrpSpPr>
          <p:grpSpPr>
            <a:xfrm>
              <a:off x="685800" y="2619375"/>
              <a:ext cx="4227195" cy="826770"/>
              <a:chOff x="685800" y="2619375"/>
              <a:chExt cx="4227195" cy="826770"/>
            </a:xfrm>
          </p:grpSpPr>
          <p:sp>
            <p:nvSpPr>
              <p:cNvPr id="10" name="Text 1"/>
              <p:cNvSpPr/>
              <p:nvPr/>
            </p:nvSpPr>
            <p:spPr>
              <a:xfrm>
                <a:off x="685800" y="2619375"/>
                <a:ext cx="422719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Unicorn Sightings</a:t>
                </a:r>
                <a:endParaRPr lang="en-US" sz="3600" dirty="0"/>
              </a:p>
            </p:txBody>
          </p:sp>
        </p:grpSp>
        <p:grpSp>
          <p:nvGrpSpPr>
            <p:cNvPr id="89286" name="Group"/>
            <p:cNvGrpSpPr/>
            <p:nvPr/>
          </p:nvGrpSpPr>
          <p:grpSpPr>
            <a:xfrm>
              <a:off x="685800" y="3743325"/>
              <a:ext cx="5328285" cy="1306830"/>
              <a:chOff x="685800" y="3743325"/>
              <a:chExt cx="5328285" cy="1306830"/>
            </a:xfrm>
          </p:grpSpPr>
          <p:sp>
            <p:nvSpPr>
              <p:cNvPr id="11" name="Text 2"/>
              <p:cNvSpPr/>
              <p:nvPr/>
            </p:nvSpPr>
            <p:spPr>
              <a:xfrm>
                <a:off x="685800" y="37433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2" name="Image 7" descr="preencoded.png">    </p:cNvPr>
            <p:cNvPicPr>
              <a:picLocks noChangeAspect="1"/>
            </p:cNvPicPr>
            <p:nvPr/>
          </p:nvPicPr>
          <p:blipFill>
            <a:blip r:embed="rId8"/>
            <a:stretch>
              <a:fillRect/>
            </a:stretch>
          </p:blipFill>
          <p:spPr>
            <a:xfrm>
              <a:off x="685800" y="5400675"/>
              <a:ext cx="5267325" cy="3790950"/>
            </a:xfrm>
            <a:prstGeom prst="rect">
              <a:avLst/>
            </a:prstGeom>
          </p:spPr>
        </p:pic>
      </p:grpSp>
      <p:grpSp>
        <p:nvGrpSpPr>
          <p:cNvPr id="10007" name="Group"/>
          <p:cNvGrpSpPr/>
          <p:nvPr/>
        </p:nvGrpSpPr>
        <p:grpSpPr>
          <a:xfrm>
            <a:off x="11868150" y="5400675"/>
            <a:ext cx="5267325" cy="3790950"/>
            <a:chOff x="11868150" y="5400675"/>
            <a:chExt cx="5267325" cy="3790950"/>
          </a:xfrm>
        </p:grpSpPr>
        <p:grpSp>
          <p:nvGrpSpPr>
            <p:cNvPr id="41287" name="Group"/>
            <p:cNvGrpSpPr/>
            <p:nvPr/>
          </p:nvGrpSpPr>
          <p:grpSpPr>
            <a:xfrm>
              <a:off x="11868150" y="2619375"/>
              <a:ext cx="4227195" cy="826770"/>
              <a:chOff x="11868150" y="2619375"/>
              <a:chExt cx="4227195" cy="826770"/>
            </a:xfrm>
          </p:grpSpPr>
          <p:sp>
            <p:nvSpPr>
              <p:cNvPr id="13" name="Text 3"/>
              <p:cNvSpPr/>
              <p:nvPr/>
            </p:nvSpPr>
            <p:spPr>
              <a:xfrm>
                <a:off x="11868150" y="2619375"/>
                <a:ext cx="422719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Unicorn Sightings</a:t>
                </a:r>
                <a:endParaRPr lang="en-US" sz="3600" dirty="0"/>
              </a:p>
            </p:txBody>
          </p:sp>
        </p:grpSp>
        <p:grpSp>
          <p:nvGrpSpPr>
            <p:cNvPr id="43185" name="Group"/>
            <p:cNvGrpSpPr/>
            <p:nvPr/>
          </p:nvGrpSpPr>
          <p:grpSpPr>
            <a:xfrm>
              <a:off x="11868150" y="3743325"/>
              <a:ext cx="5328285" cy="1306830"/>
              <a:chOff x="11868150" y="3743325"/>
              <a:chExt cx="5328285" cy="1306830"/>
            </a:xfrm>
          </p:grpSpPr>
          <p:sp>
            <p:nvSpPr>
              <p:cNvPr id="14" name="Text 4"/>
              <p:cNvSpPr/>
              <p:nvPr/>
            </p:nvSpPr>
            <p:spPr>
              <a:xfrm>
                <a:off x="11868150" y="3743325"/>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record of the number of unicorns spotted in the fantasy realm and the beauty and mystery.</a:t>
                </a:r>
                <a:endParaRPr lang="en-US" sz="2400" dirty="0"/>
              </a:p>
            </p:txBody>
          </p:sp>
        </p:grpSp>
        <p:pic>
          <p:nvPicPr>
            <p:cNvPr id="15" name="Image 8" descr="preencoded.png">    </p:cNvPr>
            <p:cNvPicPr>
              <a:picLocks noChangeAspect="1"/>
            </p:cNvPicPr>
            <p:nvPr/>
          </p:nvPicPr>
          <p:blipFill>
            <a:blip r:embed="rId9"/>
            <a:stretch>
              <a:fillRect/>
            </a:stretch>
          </p:blipFill>
          <p:spPr>
            <a:xfrm>
              <a:off x="11868150" y="5400675"/>
              <a:ext cx="5267325" cy="3790950"/>
            </a:xfrm>
            <a:prstGeom prst="rect">
              <a:avLst/>
            </a:prstGeom>
          </p:spPr>
        </p:pic>
      </p:grpSp>
      <p:grpSp>
        <p:nvGrpSpPr>
          <p:cNvPr id="13619" name="Group"/>
          <p:cNvGrpSpPr/>
          <p:nvPr/>
        </p:nvGrpSpPr>
        <p:grpSpPr>
          <a:xfrm>
            <a:off x="6276975" y="3905250"/>
            <a:ext cx="5267325" cy="3790950"/>
            <a:chOff x="6276975" y="3905250"/>
            <a:chExt cx="5267325" cy="3790950"/>
          </a:xfrm>
        </p:grpSpPr>
        <p:grpSp>
          <p:nvGrpSpPr>
            <p:cNvPr id="57177" name="Group"/>
            <p:cNvGrpSpPr/>
            <p:nvPr/>
          </p:nvGrpSpPr>
          <p:grpSpPr>
            <a:xfrm>
              <a:off x="6276975" y="1123950"/>
              <a:ext cx="3608070" cy="826770"/>
              <a:chOff x="6276975" y="1123950"/>
              <a:chExt cx="3608070" cy="826770"/>
            </a:xfrm>
          </p:grpSpPr>
          <p:sp>
            <p:nvSpPr>
              <p:cNvPr id="16" name="Text 5"/>
              <p:cNvSpPr/>
              <p:nvPr/>
            </p:nvSpPr>
            <p:spPr>
              <a:xfrm>
                <a:off x="6276975" y="1123950"/>
                <a:ext cx="360807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Dragon Taming</a:t>
                </a:r>
                <a:endParaRPr lang="en-US" sz="3600" dirty="0"/>
              </a:p>
            </p:txBody>
          </p:sp>
        </p:grpSp>
        <p:grpSp>
          <p:nvGrpSpPr>
            <p:cNvPr id="76984" name="Group"/>
            <p:cNvGrpSpPr/>
            <p:nvPr/>
          </p:nvGrpSpPr>
          <p:grpSpPr>
            <a:xfrm>
              <a:off x="6276975" y="2247900"/>
              <a:ext cx="5328285" cy="1306830"/>
              <a:chOff x="6276975" y="2247900"/>
              <a:chExt cx="5328285" cy="1306830"/>
            </a:xfrm>
          </p:grpSpPr>
          <p:sp>
            <p:nvSpPr>
              <p:cNvPr id="17" name="Text 6"/>
              <p:cNvSpPr/>
              <p:nvPr/>
            </p:nvSpPr>
            <p:spPr>
              <a:xfrm>
                <a:off x="6276975" y="2247900"/>
                <a:ext cx="53282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closer look at the art of taming dragons and the brave adventurers who take on these creatures.</a:t>
                </a:r>
                <a:endParaRPr lang="en-US" sz="2400" dirty="0"/>
              </a:p>
            </p:txBody>
          </p:sp>
        </p:grpSp>
        <p:pic>
          <p:nvPicPr>
            <p:cNvPr id="18" name="Image 9" descr="preencoded.png">    </p:cNvPr>
            <p:cNvPicPr>
              <a:picLocks noChangeAspect="1"/>
            </p:cNvPicPr>
            <p:nvPr/>
          </p:nvPicPr>
          <p:blipFill>
            <a:blip r:embed="rId10"/>
            <a:stretch>
              <a:fillRect/>
            </a:stretch>
          </p:blipFill>
          <p:spPr>
            <a:xfrm>
              <a:off x="6276975" y="3905250"/>
              <a:ext cx="5267325" cy="37909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7EDED"/>
          </a:solidFill>
          <a:ln/>
        </p:spPr>
      </p:sp>
      <p:pic>
        <p:nvPicPr>
          <p:cNvPr id="3" name="Image 0" descr="preencoded.png">    </p:cNvPr>
          <p:cNvPicPr>
            <a:picLocks noChangeAspect="1"/>
          </p:cNvPicPr>
          <p:nvPr/>
        </p:nvPicPr>
        <p:blipFill>
          <a:blip r:embed="rId1"/>
          <a:stretch>
            <a:fillRect/>
          </a:stretch>
        </p:blipFill>
        <p:spPr>
          <a:xfrm>
            <a:off x="1066800" y="0"/>
            <a:ext cx="11010900" cy="10287000"/>
          </a:xfrm>
          <a:prstGeom prst="rect">
            <a:avLst/>
          </a:prstGeom>
        </p:spPr>
      </p:pic>
      <p:pic>
        <p:nvPicPr>
          <p:cNvPr id="4" name="Image 1" descr="preencoded.png">    </p:cNvPr>
          <p:cNvPicPr>
            <a:picLocks noChangeAspect="1"/>
          </p:cNvPicPr>
          <p:nvPr/>
        </p:nvPicPr>
        <p:blipFill>
          <a:blip r:embed="rId2"/>
          <a:stretch>
            <a:fillRect/>
          </a:stretch>
        </p:blipFill>
        <p:spPr>
          <a:xfrm>
            <a:off x="1394931" y="0"/>
            <a:ext cx="10663810" cy="10287000"/>
          </a:xfrm>
          <a:prstGeom prst="rect">
            <a:avLst/>
          </a:prstGeom>
        </p:spPr>
      </p:pic>
      <p:grpSp>
        <p:nvGrpSpPr>
          <p:cNvPr id="29176"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7" name="Image 3" descr="preencoded.png">    </p:cNvPr>
          <p:cNvPicPr>
            <a:picLocks noChangeAspect="1"/>
          </p:cNvPicPr>
          <p:nvPr/>
        </p:nvPicPr>
        <p:blipFill>
          <a:blip r:embed="rId4"/>
          <a:stretch>
            <a:fillRect/>
          </a:stretch>
        </p:blipFill>
        <p:spPr>
          <a:xfrm>
            <a:off x="0" y="1038225"/>
            <a:ext cx="4093464" cy="3328415"/>
          </a:xfrm>
          <a:prstGeom prst="rect">
            <a:avLst/>
          </a:prstGeom>
        </p:spPr>
      </p:pic>
      <p:grpSp>
        <p:nvGrpSpPr>
          <p:cNvPr id="76064" name="Group"/>
          <p:cNvGrpSpPr/>
          <p:nvPr/>
        </p:nvGrpSpPr>
        <p:grpSpPr>
          <a:xfrm>
            <a:off x="2952750" y="2495550"/>
            <a:ext cx="8016240" cy="5511165"/>
            <a:chOff x="2952750" y="2495550"/>
            <a:chExt cx="8016240" cy="5511165"/>
          </a:xfrm>
        </p:grpSpPr>
        <p:sp>
          <p:nvSpPr>
            <p:cNvPr id="8" name="Text 2"/>
            <p:cNvSpPr/>
            <p:nvPr/>
          </p:nvSpPr>
          <p:spPr>
            <a:xfrm>
              <a:off x="2952750" y="2495550"/>
              <a:ext cx="7987665" cy="48272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9" name="Text 3"/>
            <p:cNvSpPr/>
            <p:nvPr/>
          </p:nvSpPr>
          <p:spPr>
            <a:xfrm>
              <a:off x="7534275" y="7391400"/>
              <a:ext cx="343471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The Dream Weaver</a:t>
              </a:r>
              <a:endParaRPr lang="en-US" sz="2700" dirty="0"/>
            </a:p>
          </p:txBody>
        </p:sp>
      </p:grpSp>
      <p:pic>
        <p:nvPicPr>
          <p:cNvPr id="10" name="Image 4" descr="preencoded.png">    </p:cNvPr>
          <p:cNvPicPr>
            <a:picLocks noChangeAspect="1"/>
          </p:cNvPicPr>
          <p:nvPr/>
        </p:nvPicPr>
        <p:blipFill>
          <a:blip r:embed="rId5"/>
          <a:stretch>
            <a:fillRect/>
          </a:stretch>
        </p:blipFill>
        <p:spPr>
          <a:xfrm>
            <a:off x="11125200" y="1038225"/>
            <a:ext cx="6781800" cy="760095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1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18"/>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53"/>
          </a:xfrm>
          <a:prstGeom prst="rect">
            <a:avLst/>
          </a:prstGeom>
        </p:spPr>
      </p:pic>
      <p:grpSp>
        <p:nvGrpSpPr>
          <p:cNvPr id="89583"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2133600" y="390525"/>
            <a:ext cx="6991350" cy="9401175"/>
          </a:xfrm>
          <a:prstGeom prst="rect">
            <a:avLst/>
          </a:prstGeom>
        </p:spPr>
      </p:pic>
      <p:grpSp>
        <p:nvGrpSpPr>
          <p:cNvPr id="58381" name="Group"/>
          <p:cNvGrpSpPr/>
          <p:nvPr/>
        </p:nvGrpSpPr>
        <p:grpSpPr>
          <a:xfrm>
            <a:off x="10096500" y="2333625"/>
            <a:ext cx="5463540" cy="2468880"/>
            <a:chOff x="10096500" y="2333625"/>
            <a:chExt cx="5463540" cy="2468880"/>
          </a:xfrm>
        </p:grpSpPr>
        <p:sp>
          <p:nvSpPr>
            <p:cNvPr id="10" name="Text 1"/>
            <p:cNvSpPr/>
            <p:nvPr/>
          </p:nvSpPr>
          <p:spPr>
            <a:xfrm>
              <a:off x="10096500" y="2333625"/>
              <a:ext cx="54635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Dragon Taming Technique</a:t>
              </a:r>
              <a:endParaRPr lang="en-US" sz="3600" dirty="0"/>
            </a:p>
          </p:txBody>
        </p:sp>
        <p:sp>
          <p:nvSpPr>
            <p:cNvPr id="11" name="Text 2"/>
            <p:cNvSpPr/>
            <p:nvPr/>
          </p:nvSpPr>
          <p:spPr>
            <a:xfrm>
              <a:off x="10096500" y="389572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guide to taming and caring for dragons in the realm of magic.</a:t>
              </a:r>
              <a:endParaRPr lang="en-US" sz="2400" dirty="0"/>
            </a:p>
          </p:txBody>
        </p:sp>
      </p:grpSp>
      <p:grpSp>
        <p:nvGrpSpPr>
          <p:cNvPr id="87906" name="Group"/>
          <p:cNvGrpSpPr/>
          <p:nvPr/>
        </p:nvGrpSpPr>
        <p:grpSpPr>
          <a:xfrm>
            <a:off x="10096500" y="4905375"/>
            <a:ext cx="5463540" cy="2468880"/>
            <a:chOff x="10096500" y="4905375"/>
            <a:chExt cx="5463540" cy="2468880"/>
          </a:xfrm>
        </p:grpSpPr>
        <p:sp>
          <p:nvSpPr>
            <p:cNvPr id="12" name="Text 3"/>
            <p:cNvSpPr/>
            <p:nvPr/>
          </p:nvSpPr>
          <p:spPr>
            <a:xfrm>
              <a:off x="10096500" y="4905375"/>
              <a:ext cx="54635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The Art of Unicorn Sighting</a:t>
              </a:r>
              <a:endParaRPr lang="en-US" sz="3600" dirty="0"/>
            </a:p>
          </p:txBody>
        </p:sp>
        <p:sp>
          <p:nvSpPr>
            <p:cNvPr id="13" name="Text 4"/>
            <p:cNvSpPr/>
            <p:nvPr/>
          </p:nvSpPr>
          <p:spPr>
            <a:xfrm>
              <a:off x="10096500" y="6467475"/>
              <a:ext cx="54330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496550" y="0"/>
            <a:ext cx="7791450" cy="7896224"/>
          </a:xfrm>
          <a:prstGeom prst="rect">
            <a:avLst/>
          </a:prstGeom>
        </p:spPr>
      </p:pic>
      <p:pic>
        <p:nvPicPr>
          <p:cNvPr id="3" name="Image 1" descr="preencoded.png">    </p:cNvPr>
          <p:cNvPicPr>
            <a:picLocks noChangeAspect="1"/>
          </p:cNvPicPr>
          <p:nvPr/>
        </p:nvPicPr>
        <p:blipFill>
          <a:blip r:embed="rId2"/>
          <a:stretch>
            <a:fillRect/>
          </a:stretch>
        </p:blipFill>
        <p:spPr>
          <a:xfrm>
            <a:off x="11020425" y="0"/>
            <a:ext cx="7267575" cy="7677150"/>
          </a:xfrm>
          <a:prstGeom prst="rect">
            <a:avLst/>
          </a:prstGeom>
        </p:spPr>
      </p:pic>
      <p:pic>
        <p:nvPicPr>
          <p:cNvPr id="4" name="Image 2" descr="preencoded.png">    </p:cNvPr>
          <p:cNvPicPr>
            <a:picLocks noChangeAspect="1"/>
          </p:cNvPicPr>
          <p:nvPr/>
        </p:nvPicPr>
        <p:blipFill>
          <a:blip r:embed="rId3"/>
          <a:stretch>
            <a:fillRect/>
          </a:stretch>
        </p:blipFill>
        <p:spPr>
          <a:xfrm>
            <a:off x="0" y="5715000"/>
            <a:ext cx="8191500" cy="4572000"/>
          </a:xfrm>
          <a:prstGeom prst="rect">
            <a:avLst/>
          </a:prstGeom>
        </p:spPr>
      </p:pic>
      <p:pic>
        <p:nvPicPr>
          <p:cNvPr id="5" name="Image 3" descr="preencoded.png">    </p:cNvPr>
          <p:cNvPicPr>
            <a:picLocks noChangeAspect="1"/>
          </p:cNvPicPr>
          <p:nvPr/>
        </p:nvPicPr>
        <p:blipFill>
          <a:blip r:embed="rId4"/>
          <a:stretch>
            <a:fillRect/>
          </a:stretch>
        </p:blipFill>
        <p:spPr>
          <a:xfrm>
            <a:off x="0" y="6114390"/>
            <a:ext cx="7304670" cy="4172610"/>
          </a:xfrm>
          <a:prstGeom prst="rect">
            <a:avLst/>
          </a:prstGeom>
        </p:spPr>
      </p:pic>
      <p:pic>
        <p:nvPicPr>
          <p:cNvPr id="6" name="Image 4" descr="preencoded.png">    </p:cNvPr>
          <p:cNvPicPr>
            <a:picLocks noChangeAspect="1"/>
          </p:cNvPicPr>
          <p:nvPr/>
        </p:nvPicPr>
        <p:blipFill>
          <a:blip r:embed="rId5"/>
          <a:stretch>
            <a:fillRect/>
          </a:stretch>
        </p:blipFill>
        <p:spPr>
          <a:xfrm>
            <a:off x="0" y="6411916"/>
            <a:ext cx="7942499" cy="3875084"/>
          </a:xfrm>
          <a:prstGeom prst="rect">
            <a:avLst/>
          </a:prstGeom>
        </p:spPr>
      </p:pic>
      <p:sp>
        <p:nvSpPr>
          <p:cNvPr id="7" name="Text 0"/>
          <p:cNvSpPr/>
          <p:nvPr/>
        </p:nvSpPr>
        <p:spPr>
          <a:xfrm>
            <a:off x="1619250" y="1181100"/>
            <a:ext cx="15059025" cy="1371600"/>
          </a:xfrm>
          <a:prstGeom prst="rect">
            <a:avLst/>
          </a:prstGeom>
          <a:noFill/>
          <a:ln/>
        </p:spPr>
        <p:txBody>
          <a:bodyPr wrap="square" lIns="0" tIns="0" rIns="0" bIns="0" rtlCol="0" anchor="t"/>
          <a:lstStyle/>
          <a:p>
            <a:pPr algn="ctr" indent="0" marL="0">
              <a:buNone/>
            </a:pPr>
            <a:r>
              <a:rPr lang="en-US" sz="6000" u="none" dirty="0">
                <a:solidFill>
                  <a:srgbClr val="272727"/>
                </a:solidFill>
                <a:latin typeface="Trade Winds" pitchFamily="34" charset="0"/>
                <a:ea typeface="Trade Winds" pitchFamily="34" charset="-122"/>
                <a:cs typeface="Trade Winds" pitchFamily="34" charset="-120"/>
              </a:rPr>
              <a:t>The Magic of Dragons: A Research</a:t>
            </a:r>
            <a:endParaRPr lang="en-US" sz="6000" dirty="0"/>
          </a:p>
        </p:txBody>
      </p:sp>
      <p:grpSp>
        <p:nvGrpSpPr>
          <p:cNvPr id="11107" name="Group"/>
          <p:cNvGrpSpPr/>
          <p:nvPr/>
        </p:nvGrpSpPr>
        <p:grpSpPr>
          <a:xfrm>
            <a:off x="10763248" y="3019425"/>
            <a:ext cx="4981577" cy="5876925"/>
            <a:chOff x="10763248" y="3019425"/>
            <a:chExt cx="4981577" cy="5876925"/>
          </a:xfrm>
        </p:grpSpPr>
        <p:pic>
          <p:nvPicPr>
            <p:cNvPr id="8" name="Image 5" descr="preencoded.png">    </p:cNvPr>
            <p:cNvPicPr>
              <a:picLocks noChangeAspect="1"/>
            </p:cNvPicPr>
            <p:nvPr/>
          </p:nvPicPr>
          <p:blipFill>
            <a:blip r:embed="rId6"/>
            <a:stretch>
              <a:fillRect/>
            </a:stretch>
          </p:blipFill>
          <p:spPr>
            <a:xfrm>
              <a:off x="10763250" y="3914775"/>
              <a:ext cx="4981575" cy="4981575"/>
            </a:xfrm>
            <a:prstGeom prst="rect">
              <a:avLst/>
            </a:prstGeom>
          </p:spPr>
        </p:pic>
        <p:pic>
          <p:nvPicPr>
            <p:cNvPr id="9" name="Image 6" descr="preencoded.png">    </p:cNvPr>
            <p:cNvPicPr>
              <a:picLocks noChangeAspect="1"/>
            </p:cNvPicPr>
            <p:nvPr/>
          </p:nvPicPr>
          <p:blipFill>
            <a:blip r:embed="rId7"/>
            <a:stretch>
              <a:fillRect/>
            </a:stretch>
          </p:blipFill>
          <p:spPr>
            <a:xfrm>
              <a:off x="10763248" y="3914775"/>
              <a:ext cx="4981577" cy="4981575"/>
            </a:xfrm>
            <a:prstGeom prst="rect">
              <a:avLst/>
            </a:prstGeom>
          </p:spPr>
        </p:pic>
        <p:sp>
          <p:nvSpPr>
            <p:cNvPr id="10" name="Shape 1"/>
            <p:cNvSpPr/>
            <p:nvPr/>
          </p:nvSpPr>
          <p:spPr>
            <a:xfrm>
              <a:off x="11820525" y="4962525"/>
              <a:ext cx="2876550" cy="2876550"/>
            </a:xfrm>
            <a:prstGeom prst="ellipse">
              <a:avLst/>
            </a:prstGeom>
            <a:solidFill>
              <a:srgbClr val="C7EDED"/>
            </a:solidFill>
            <a:ln/>
          </p:spPr>
        </p:sp>
        <p:pic>
          <p:nvPicPr>
            <p:cNvPr id="11" name="Image 7" descr="preencoded.png">    </p:cNvPr>
            <p:cNvPicPr>
              <a:picLocks noChangeAspect="1"/>
            </p:cNvPicPr>
            <p:nvPr/>
          </p:nvPicPr>
          <p:blipFill>
            <a:blip r:embed="rId8"/>
            <a:stretch>
              <a:fillRect/>
            </a:stretch>
          </p:blipFill>
          <p:spPr>
            <a:xfrm>
              <a:off x="12701588" y="5395913"/>
              <a:ext cx="1114425" cy="1114425"/>
            </a:xfrm>
            <a:prstGeom prst="rect">
              <a:avLst/>
            </a:prstGeom>
          </p:spPr>
        </p:pic>
        <p:sp>
          <p:nvSpPr>
            <p:cNvPr id="12" name="Text 2"/>
            <p:cNvSpPr/>
            <p:nvPr/>
          </p:nvSpPr>
          <p:spPr>
            <a:xfrm>
              <a:off x="11450003" y="3019425"/>
              <a:ext cx="360807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Dragon Taming</a:t>
              </a:r>
              <a:endParaRPr lang="en-US" sz="3600" dirty="0"/>
            </a:p>
          </p:txBody>
        </p:sp>
        <p:sp>
          <p:nvSpPr>
            <p:cNvPr id="13" name="Text 3"/>
            <p:cNvSpPr/>
            <p:nvPr/>
          </p:nvSpPr>
          <p:spPr>
            <a:xfrm>
              <a:off x="11889105" y="6710363"/>
              <a:ext cx="273939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Unicorn </a:t>
              </a:r>
              <a:endParaRPr lang="en-US" sz="3600" dirty="0"/>
            </a:p>
          </p:txBody>
        </p:sp>
      </p:grpSp>
      <p:grpSp>
        <p:nvGrpSpPr>
          <p:cNvPr id="94928" name="Group"/>
          <p:cNvGrpSpPr/>
          <p:nvPr/>
        </p:nvGrpSpPr>
        <p:grpSpPr>
          <a:xfrm>
            <a:off x="17235487" y="8456817"/>
            <a:ext cx="1463470" cy="1601583"/>
            <a:chOff x="17235487" y="8456817"/>
            <a:chExt cx="1463470" cy="1601583"/>
          </a:xfrm>
        </p:grpSpPr>
        <p:pic>
          <p:nvPicPr>
            <p:cNvPr id="14" name="Image 8" descr="preencoded.png">    </p:cNvPr>
            <p:cNvPicPr>
              <a:picLocks noChangeAspect="1"/>
            </p:cNvPicPr>
            <p:nvPr/>
          </p:nvPicPr>
          <p:blipFill>
            <a:blip r:embed="rId9"/>
            <a:stretch>
              <a:fillRect/>
            </a:stretch>
          </p:blipFill>
          <p:spPr>
            <a:xfrm>
              <a:off x="17640300" y="9525000"/>
              <a:ext cx="533400" cy="533400"/>
            </a:xfrm>
            <a:prstGeom prst="rect">
              <a:avLst/>
            </a:prstGeom>
          </p:spPr>
        </p:pic>
        <p:sp>
          <p:nvSpPr>
            <p:cNvPr id="15" name="Text 4"/>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20190" name="Group"/>
          <p:cNvGrpSpPr/>
          <p:nvPr/>
        </p:nvGrpSpPr>
        <p:grpSpPr>
          <a:xfrm>
            <a:off x="2362200" y="3238500"/>
            <a:ext cx="2806065" cy="2526030"/>
            <a:chOff x="2362200" y="3238500"/>
            <a:chExt cx="2806065" cy="2526030"/>
          </a:xfrm>
        </p:grpSpPr>
        <p:sp>
          <p:nvSpPr>
            <p:cNvPr id="16" name="Text 5"/>
            <p:cNvSpPr/>
            <p:nvPr/>
          </p:nvSpPr>
          <p:spPr>
            <a:xfrm>
              <a:off x="2362200" y="3238500"/>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Archery</a:t>
              </a:r>
              <a:endParaRPr lang="en-US" sz="3600" dirty="0"/>
            </a:p>
          </p:txBody>
        </p:sp>
        <p:sp>
          <p:nvSpPr>
            <p:cNvPr id="17" name="Text 6"/>
            <p:cNvSpPr/>
            <p:nvPr/>
          </p:nvSpPr>
          <p:spPr>
            <a:xfrm>
              <a:off x="2362200" y="40576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35292" name="Group"/>
          <p:cNvGrpSpPr/>
          <p:nvPr/>
        </p:nvGrpSpPr>
        <p:grpSpPr>
          <a:xfrm>
            <a:off x="6276975" y="6410325"/>
            <a:ext cx="2806065" cy="2526030"/>
            <a:chOff x="6276975" y="6410325"/>
            <a:chExt cx="2806065" cy="2526030"/>
          </a:xfrm>
        </p:grpSpPr>
        <p:sp>
          <p:nvSpPr>
            <p:cNvPr id="18" name="Text 7"/>
            <p:cNvSpPr/>
            <p:nvPr/>
          </p:nvSpPr>
          <p:spPr>
            <a:xfrm>
              <a:off x="6276975" y="6410325"/>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Unicorn</a:t>
              </a:r>
              <a:endParaRPr lang="en-US" sz="3600" dirty="0"/>
            </a:p>
          </p:txBody>
        </p:sp>
        <p:sp>
          <p:nvSpPr>
            <p:cNvPr id="19" name="Text 8"/>
            <p:cNvSpPr/>
            <p:nvPr/>
          </p:nvSpPr>
          <p:spPr>
            <a:xfrm>
              <a:off x="6276975" y="72294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Art of Archery": Discover the intricacies of the Art of Archery .</a:t>
              </a:r>
              <a:endParaRPr lang="en-US" sz="2400" dirty="0"/>
            </a:p>
          </p:txBody>
        </p:sp>
      </p:grpSp>
      <p:grpSp>
        <p:nvGrpSpPr>
          <p:cNvPr id="49154" name="Group"/>
          <p:cNvGrpSpPr/>
          <p:nvPr/>
        </p:nvGrpSpPr>
        <p:grpSpPr>
          <a:xfrm>
            <a:off x="6276975" y="3238500"/>
            <a:ext cx="2806065" cy="2526030"/>
            <a:chOff x="6276975" y="3238500"/>
            <a:chExt cx="2806065" cy="2526030"/>
          </a:xfrm>
        </p:grpSpPr>
        <p:sp>
          <p:nvSpPr>
            <p:cNvPr id="20" name="Text 9"/>
            <p:cNvSpPr/>
            <p:nvPr/>
          </p:nvSpPr>
          <p:spPr>
            <a:xfrm>
              <a:off x="6276975" y="3238500"/>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Music</a:t>
              </a:r>
              <a:endParaRPr lang="en-US" sz="3600" dirty="0"/>
            </a:p>
          </p:txBody>
        </p:sp>
        <p:sp>
          <p:nvSpPr>
            <p:cNvPr id="21" name="Text 10"/>
            <p:cNvSpPr/>
            <p:nvPr/>
          </p:nvSpPr>
          <p:spPr>
            <a:xfrm>
              <a:off x="6276975" y="4057650"/>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Music of the Elves": Immerse yourself in the enchanting music.</a:t>
              </a:r>
              <a:endParaRPr lang="en-US" sz="2400" dirty="0"/>
            </a:p>
          </p:txBody>
        </p:sp>
      </p:grpSp>
      <p:grpSp>
        <p:nvGrpSpPr>
          <p:cNvPr id="28696" name="Group"/>
          <p:cNvGrpSpPr/>
          <p:nvPr/>
        </p:nvGrpSpPr>
        <p:grpSpPr>
          <a:xfrm>
            <a:off x="2362200" y="6410325"/>
            <a:ext cx="2806065" cy="2526030"/>
            <a:chOff x="2362200" y="6410325"/>
            <a:chExt cx="2806065" cy="2526030"/>
          </a:xfrm>
        </p:grpSpPr>
        <p:sp>
          <p:nvSpPr>
            <p:cNvPr id="22" name="Text 11"/>
            <p:cNvSpPr/>
            <p:nvPr/>
          </p:nvSpPr>
          <p:spPr>
            <a:xfrm>
              <a:off x="2362200" y="6410325"/>
              <a:ext cx="2806065"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Life</a:t>
              </a:r>
              <a:endParaRPr lang="en-US" sz="3600" dirty="0"/>
            </a:p>
          </p:txBody>
        </p:sp>
        <p:sp>
          <p:nvSpPr>
            <p:cNvPr id="23" name="Text 12"/>
            <p:cNvSpPr/>
            <p:nvPr/>
          </p:nvSpPr>
          <p:spPr>
            <a:xfrm>
              <a:off x="2362200" y="7229475"/>
              <a:ext cx="2775585"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Life of an Elf": Learn about the customs and daily life of the elves.</a:t>
              </a:r>
              <a:endParaRPr lang="en-US" sz="2400" dirty="0"/>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1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28"/>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43"/>
          </a:xfrm>
          <a:prstGeom prst="rect">
            <a:avLst/>
          </a:prstGeom>
        </p:spPr>
      </p:pic>
      <p:grpSp>
        <p:nvGrpSpPr>
          <p:cNvPr id="3672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6829425" y="352425"/>
            <a:ext cx="5067300" cy="13716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Pricing Plan</a:t>
            </a:r>
            <a:endParaRPr lang="en-US" sz="6000" dirty="0"/>
          </a:p>
        </p:txBody>
      </p:sp>
      <p:grpSp>
        <p:nvGrpSpPr>
          <p:cNvPr id="59703" name="Group"/>
          <p:cNvGrpSpPr/>
          <p:nvPr/>
        </p:nvGrpSpPr>
        <p:grpSpPr>
          <a:xfrm>
            <a:off x="1333500" y="1866900"/>
            <a:ext cx="15630525" cy="7267575"/>
            <a:chOff x="1333500" y="1866900"/>
            <a:chExt cx="15630525" cy="7267575"/>
          </a:xfrm>
        </p:grpSpPr>
        <p:sp>
          <p:nvSpPr>
            <p:cNvPr id="10" name="Shape 2"/>
            <p:cNvSpPr/>
            <p:nvPr/>
          </p:nvSpPr>
          <p:spPr>
            <a:xfrm>
              <a:off x="1333500" y="1866900"/>
              <a:ext cx="4829175" cy="7267575"/>
            </a:xfrm>
            <a:prstGeom prst="roundRect">
              <a:avLst>
                <a:gd name="adj" fmla="val 3156"/>
              </a:avLst>
            </a:prstGeom>
            <a:noFill/>
            <a:ln w="9525">
              <a:solidFill>
                <a:srgbClr val="2A8FA6"/>
              </a:solidFill>
              <a:prstDash val="solid"/>
            </a:ln>
          </p:spPr>
        </p:sp>
        <p:pic>
          <p:nvPicPr>
            <p:cNvPr id="11" name="Image 6" descr="preencoded.png">    </p:cNvPr>
            <p:cNvPicPr>
              <a:picLocks noChangeAspect="1"/>
            </p:cNvPicPr>
            <p:nvPr/>
          </p:nvPicPr>
          <p:blipFill>
            <a:blip r:embed="rId7"/>
            <a:stretch>
              <a:fillRect/>
            </a:stretch>
          </p:blipFill>
          <p:spPr>
            <a:xfrm>
              <a:off x="3157537" y="2181225"/>
              <a:ext cx="1181100" cy="1114425"/>
            </a:xfrm>
            <a:prstGeom prst="rect">
              <a:avLst/>
            </a:prstGeom>
          </p:spPr>
        </p:pic>
        <p:sp>
          <p:nvSpPr>
            <p:cNvPr id="12" name="Shape 3"/>
            <p:cNvSpPr/>
            <p:nvPr/>
          </p:nvSpPr>
          <p:spPr>
            <a:xfrm>
              <a:off x="6734175" y="1866900"/>
              <a:ext cx="4829175" cy="7267575"/>
            </a:xfrm>
            <a:prstGeom prst="roundRect">
              <a:avLst>
                <a:gd name="adj" fmla="val 3156"/>
              </a:avLst>
            </a:prstGeom>
            <a:noFill/>
            <a:ln w="9525">
              <a:solidFill>
                <a:srgbClr val="2A8FA6"/>
              </a:solidFill>
              <a:prstDash val="solid"/>
            </a:ln>
          </p:spPr>
        </p:sp>
        <p:pic>
          <p:nvPicPr>
            <p:cNvPr id="13" name="Image 7" descr="preencoded.png">    </p:cNvPr>
            <p:cNvPicPr>
              <a:picLocks noChangeAspect="1"/>
            </p:cNvPicPr>
            <p:nvPr/>
          </p:nvPicPr>
          <p:blipFill>
            <a:blip r:embed="rId8"/>
            <a:stretch>
              <a:fillRect/>
            </a:stretch>
          </p:blipFill>
          <p:spPr>
            <a:xfrm>
              <a:off x="8529636" y="2181225"/>
              <a:ext cx="1238252" cy="1114425"/>
            </a:xfrm>
            <a:prstGeom prst="rect">
              <a:avLst/>
            </a:prstGeom>
          </p:spPr>
        </p:pic>
        <p:sp>
          <p:nvSpPr>
            <p:cNvPr id="14" name="Shape 4"/>
            <p:cNvSpPr/>
            <p:nvPr/>
          </p:nvSpPr>
          <p:spPr>
            <a:xfrm>
              <a:off x="12134850" y="1866900"/>
              <a:ext cx="4829175" cy="7267575"/>
            </a:xfrm>
            <a:prstGeom prst="roundRect">
              <a:avLst>
                <a:gd name="adj" fmla="val 3156"/>
              </a:avLst>
            </a:prstGeom>
            <a:noFill/>
            <a:ln w="9525">
              <a:solidFill>
                <a:srgbClr val="2A8FA6"/>
              </a:solidFill>
              <a:prstDash val="solid"/>
            </a:ln>
          </p:spPr>
        </p:sp>
        <p:pic>
          <p:nvPicPr>
            <p:cNvPr id="15" name="Image 8" descr="preencoded.png">    </p:cNvPr>
            <p:cNvPicPr>
              <a:picLocks noChangeAspect="1"/>
            </p:cNvPicPr>
            <p:nvPr/>
          </p:nvPicPr>
          <p:blipFill>
            <a:blip r:embed="rId9"/>
            <a:stretch>
              <a:fillRect/>
            </a:stretch>
          </p:blipFill>
          <p:spPr>
            <a:xfrm>
              <a:off x="13730288" y="2181225"/>
              <a:ext cx="1638300" cy="1114425"/>
            </a:xfrm>
            <a:prstGeom prst="rect">
              <a:avLst/>
            </a:prstGeom>
          </p:spPr>
        </p:pic>
        <p:sp>
          <p:nvSpPr>
            <p:cNvPr id="16" name="Text 5"/>
            <p:cNvSpPr/>
            <p:nvPr/>
          </p:nvSpPr>
          <p:spPr>
            <a:xfrm>
              <a:off x="3044190" y="3495675"/>
              <a:ext cx="1407795" cy="826770"/>
            </a:xfrm>
            <a:prstGeom prst="rect">
              <a:avLst/>
            </a:prstGeom>
            <a:noFill/>
            <a:ln/>
          </p:spPr>
          <p:txBody>
            <a:bodyPr wrap="square" lIns="0" tIns="0" rIns="0" bIns="0" rtlCol="0" anchor="t"/>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Basic</a:t>
              </a:r>
              <a:endParaRPr lang="en-US" sz="3600" dirty="0"/>
            </a:p>
          </p:txBody>
        </p:sp>
        <p:sp>
          <p:nvSpPr>
            <p:cNvPr id="17" name="Text 6"/>
            <p:cNvSpPr/>
            <p:nvPr/>
          </p:nvSpPr>
          <p:spPr>
            <a:xfrm>
              <a:off x="1676400" y="43910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a small party with fellow adventurers.</a:t>
              </a:r>
              <a:endParaRPr lang="en-US" sz="2400" dirty="0"/>
            </a:p>
          </p:txBody>
        </p:sp>
        <p:sp>
          <p:nvSpPr>
            <p:cNvPr id="18" name="Text 7"/>
            <p:cNvSpPr/>
            <p:nvPr/>
          </p:nvSpPr>
          <p:spPr>
            <a:xfrm>
              <a:off x="2501265" y="8124825"/>
              <a:ext cx="2493645"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$10/month</a:t>
              </a:r>
              <a:endParaRPr lang="en-US" sz="3600" dirty="0"/>
            </a:p>
          </p:txBody>
        </p:sp>
        <p:sp>
          <p:nvSpPr>
            <p:cNvPr id="19" name="Text 8"/>
            <p:cNvSpPr/>
            <p:nvPr/>
          </p:nvSpPr>
          <p:spPr>
            <a:xfrm>
              <a:off x="8497253" y="3495675"/>
              <a:ext cx="1303020" cy="826770"/>
            </a:xfrm>
            <a:prstGeom prst="rect">
              <a:avLst/>
            </a:prstGeom>
            <a:noFill/>
            <a:ln/>
          </p:spPr>
          <p:txBody>
            <a:bodyPr wrap="square" lIns="0" tIns="0" rIns="0" bIns="0" rtlCol="0" anchor="t"/>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Elite</a:t>
              </a:r>
              <a:endParaRPr lang="en-US" sz="3600" dirty="0"/>
            </a:p>
          </p:txBody>
        </p:sp>
        <p:sp>
          <p:nvSpPr>
            <p:cNvPr id="20" name="Text 9"/>
            <p:cNvSpPr/>
            <p:nvPr/>
          </p:nvSpPr>
          <p:spPr>
            <a:xfrm>
              <a:off x="7077075" y="43910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Ability to form larger parties with fellow adventurers.</a:t>
              </a:r>
              <a:endParaRPr lang="en-US" sz="2400" dirty="0"/>
            </a:p>
          </p:txBody>
        </p:sp>
        <p:sp>
          <p:nvSpPr>
            <p:cNvPr id="21" name="Text 10"/>
            <p:cNvSpPr/>
            <p:nvPr/>
          </p:nvSpPr>
          <p:spPr>
            <a:xfrm>
              <a:off x="7868603" y="8124825"/>
              <a:ext cx="256032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$50/month</a:t>
              </a:r>
              <a:endParaRPr lang="en-US" sz="3600" dirty="0"/>
            </a:p>
          </p:txBody>
        </p:sp>
        <p:sp>
          <p:nvSpPr>
            <p:cNvPr id="22" name="Text 11"/>
            <p:cNvSpPr/>
            <p:nvPr/>
          </p:nvSpPr>
          <p:spPr>
            <a:xfrm>
              <a:off x="13245465" y="3495675"/>
              <a:ext cx="2607945" cy="826770"/>
            </a:xfrm>
            <a:prstGeom prst="rect">
              <a:avLst/>
            </a:prstGeom>
            <a:noFill/>
            <a:ln/>
          </p:spPr>
          <p:txBody>
            <a:bodyPr wrap="square" lIns="0" tIns="0" rIns="0" bIns="0" rtlCol="0" anchor="t"/>
            <a:lstStyle/>
            <a:p>
              <a:pPr algn="ctr" indent="0" marL="0">
                <a:buNone/>
              </a:pPr>
              <a:r>
                <a:rPr lang="en-US" sz="3600" u="none" dirty="0">
                  <a:solidFill>
                    <a:srgbClr val="2A8FA6"/>
                  </a:solidFill>
                  <a:latin typeface="Trade Winds" pitchFamily="34" charset="0"/>
                  <a:ea typeface="Trade Winds" pitchFamily="34" charset="-122"/>
                  <a:cs typeface="Trade Winds" pitchFamily="34" charset="-120"/>
                </a:rPr>
                <a:t>Legendary</a:t>
              </a:r>
              <a:endParaRPr lang="en-US" sz="3600" dirty="0"/>
            </a:p>
          </p:txBody>
        </p:sp>
        <p:sp>
          <p:nvSpPr>
            <p:cNvPr id="23" name="Text 12"/>
            <p:cNvSpPr/>
            <p:nvPr/>
          </p:nvSpPr>
          <p:spPr>
            <a:xfrm>
              <a:off x="12477750" y="4391025"/>
              <a:ext cx="4204335" cy="36118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The ability to form the largest parties with fellow adventurers.</a:t>
              </a:r>
              <a:endParaRPr lang="en-US" sz="2400" dirty="0"/>
            </a:p>
          </p:txBody>
        </p:sp>
        <p:sp>
          <p:nvSpPr>
            <p:cNvPr id="24" name="Text 13"/>
            <p:cNvSpPr/>
            <p:nvPr/>
          </p:nvSpPr>
          <p:spPr>
            <a:xfrm>
              <a:off x="13145453" y="8124825"/>
              <a:ext cx="280797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601"/>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26"/>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4"/>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46"/>
            <a:ext cx="6340448" cy="4942554"/>
          </a:xfrm>
          <a:prstGeom prst="rect">
            <a:avLst/>
          </a:prstGeom>
        </p:spPr>
      </p:pic>
      <p:grpSp>
        <p:nvGrpSpPr>
          <p:cNvPr id="47266"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72769" name="Group"/>
          <p:cNvGrpSpPr/>
          <p:nvPr/>
        </p:nvGrpSpPr>
        <p:grpSpPr>
          <a:xfrm>
            <a:off x="742950" y="1181100"/>
            <a:ext cx="16811625" cy="7907655"/>
            <a:chOff x="742950" y="1181100"/>
            <a:chExt cx="16811625" cy="7907655"/>
          </a:xfrm>
        </p:grpSpPr>
        <p:sp>
          <p:nvSpPr>
            <p:cNvPr id="10" name="Shape 1"/>
            <p:cNvSpPr/>
            <p:nvPr/>
          </p:nvSpPr>
          <p:spPr>
            <a:xfrm>
              <a:off x="952500" y="1181100"/>
              <a:ext cx="4229100" cy="4229100"/>
            </a:xfrm>
            <a:prstGeom prst="ellipse">
              <a:avLst/>
            </a:prstGeom>
            <a:noFill/>
            <a:ln w="104775">
              <a:solidFill>
                <a:srgbClr val="C7EDED"/>
              </a:solidFill>
              <a:prstDash val="solid"/>
            </a:ln>
          </p:spPr>
        </p:sp>
        <p:pic>
          <p:nvPicPr>
            <p:cNvPr id="11" name="Image 7" descr="preencoded.png">    </p:cNvPr>
            <p:cNvPicPr>
              <a:picLocks noChangeAspect="1"/>
            </p:cNvPicPr>
            <p:nvPr/>
          </p:nvPicPr>
          <p:blipFill>
            <a:blip r:embed="rId8"/>
            <a:stretch>
              <a:fillRect/>
            </a:stretch>
          </p:blipFill>
          <p:spPr>
            <a:xfrm>
              <a:off x="2520960" y="2749562"/>
              <a:ext cx="1092180" cy="1092182"/>
            </a:xfrm>
            <a:prstGeom prst="rect">
              <a:avLst/>
            </a:prstGeom>
          </p:spPr>
        </p:pic>
        <p:sp>
          <p:nvSpPr>
            <p:cNvPr id="12" name="Shape 2"/>
            <p:cNvSpPr/>
            <p:nvPr/>
          </p:nvSpPr>
          <p:spPr>
            <a:xfrm>
              <a:off x="5076825" y="1181100"/>
              <a:ext cx="4229100" cy="4229100"/>
            </a:xfrm>
            <a:prstGeom prst="ellipse">
              <a:avLst/>
            </a:prstGeom>
            <a:noFill/>
            <a:ln w="104775">
              <a:solidFill>
                <a:srgbClr val="C7EDED"/>
              </a:solidFill>
              <a:prstDash val="solid"/>
            </a:ln>
          </p:spPr>
        </p:sp>
        <p:pic>
          <p:nvPicPr>
            <p:cNvPr id="13" name="Image 8" descr="preencoded.png">    </p:cNvPr>
            <p:cNvPicPr>
              <a:picLocks noChangeAspect="1"/>
            </p:cNvPicPr>
            <p:nvPr/>
          </p:nvPicPr>
          <p:blipFill>
            <a:blip r:embed="rId9"/>
            <a:stretch>
              <a:fillRect/>
            </a:stretch>
          </p:blipFill>
          <p:spPr>
            <a:xfrm>
              <a:off x="6734175" y="2838450"/>
              <a:ext cx="894080" cy="892810"/>
            </a:xfrm>
            <a:prstGeom prst="rect">
              <a:avLst/>
            </a:prstGeom>
          </p:spPr>
        </p:pic>
        <p:sp>
          <p:nvSpPr>
            <p:cNvPr id="14" name="Shape 3"/>
            <p:cNvSpPr/>
            <p:nvPr/>
          </p:nvSpPr>
          <p:spPr>
            <a:xfrm>
              <a:off x="9201150" y="1181100"/>
              <a:ext cx="4229100" cy="4229100"/>
            </a:xfrm>
            <a:prstGeom prst="ellipse">
              <a:avLst/>
            </a:prstGeom>
            <a:noFill/>
            <a:ln w="104775">
              <a:solidFill>
                <a:srgbClr val="C7EDED"/>
              </a:solidFill>
              <a:prstDash val="solid"/>
            </a:ln>
          </p:spPr>
        </p:sp>
        <p:pic>
          <p:nvPicPr>
            <p:cNvPr id="15" name="Image 9" descr="preencoded.png">    </p:cNvPr>
            <p:cNvPicPr>
              <a:picLocks noChangeAspect="1"/>
            </p:cNvPicPr>
            <p:nvPr/>
          </p:nvPicPr>
          <p:blipFill>
            <a:blip r:embed="rId10"/>
            <a:stretch>
              <a:fillRect/>
            </a:stretch>
          </p:blipFill>
          <p:spPr>
            <a:xfrm>
              <a:off x="10782281" y="2689622"/>
              <a:ext cx="1139446" cy="1139446"/>
            </a:xfrm>
            <a:prstGeom prst="rect">
              <a:avLst/>
            </a:prstGeom>
          </p:spPr>
        </p:pic>
        <p:sp>
          <p:nvSpPr>
            <p:cNvPr id="16" name="Shape 4"/>
            <p:cNvSpPr/>
            <p:nvPr/>
          </p:nvSpPr>
          <p:spPr>
            <a:xfrm>
              <a:off x="13325475" y="1181100"/>
              <a:ext cx="4229100" cy="4229100"/>
            </a:xfrm>
            <a:prstGeom prst="ellipse">
              <a:avLst/>
            </a:prstGeom>
            <a:noFill/>
            <a:ln w="104775">
              <a:solidFill>
                <a:srgbClr val="C7EDED"/>
              </a:solidFill>
              <a:prstDash val="solid"/>
            </a:ln>
          </p:spPr>
        </p:sp>
        <p:pic>
          <p:nvPicPr>
            <p:cNvPr id="17" name="Image 10" descr="preencoded.png">    </p:cNvPr>
            <p:cNvPicPr>
              <a:picLocks noChangeAspect="1"/>
            </p:cNvPicPr>
            <p:nvPr/>
          </p:nvPicPr>
          <p:blipFill>
            <a:blip r:embed="rId11"/>
            <a:stretch>
              <a:fillRect/>
            </a:stretch>
          </p:blipFill>
          <p:spPr>
            <a:xfrm>
              <a:off x="14906626" y="2686047"/>
              <a:ext cx="1117600" cy="1219200"/>
            </a:xfrm>
            <a:prstGeom prst="rect">
              <a:avLst/>
            </a:prstGeom>
          </p:spPr>
        </p:pic>
        <p:sp>
          <p:nvSpPr>
            <p:cNvPr id="18" name="Shape 5"/>
            <p:cNvSpPr/>
            <p:nvPr/>
          </p:nvSpPr>
          <p:spPr>
            <a:xfrm>
              <a:off x="742950" y="2876550"/>
              <a:ext cx="838200" cy="838200"/>
            </a:xfrm>
            <a:prstGeom prst="ellipse">
              <a:avLst/>
            </a:prstGeom>
            <a:solidFill>
              <a:srgbClr val="2A8FA6"/>
            </a:solidFill>
            <a:ln/>
          </p:spPr>
        </p:sp>
        <p:sp>
          <p:nvSpPr>
            <p:cNvPr id="19" name="Shape 6"/>
            <p:cNvSpPr/>
            <p:nvPr/>
          </p:nvSpPr>
          <p:spPr>
            <a:xfrm>
              <a:off x="4819650" y="2876550"/>
              <a:ext cx="1024384" cy="838200"/>
            </a:xfrm>
            <a:prstGeom prst="ellipse">
              <a:avLst/>
            </a:prstGeom>
            <a:solidFill>
              <a:srgbClr val="2A8FA6"/>
            </a:solidFill>
            <a:ln/>
          </p:spPr>
        </p:sp>
        <p:sp>
          <p:nvSpPr>
            <p:cNvPr id="20" name="Shape 7"/>
            <p:cNvSpPr/>
            <p:nvPr/>
          </p:nvSpPr>
          <p:spPr>
            <a:xfrm>
              <a:off x="8896350" y="2876550"/>
              <a:ext cx="838200" cy="838200"/>
            </a:xfrm>
            <a:prstGeom prst="ellipse">
              <a:avLst/>
            </a:prstGeom>
            <a:solidFill>
              <a:srgbClr val="2A8FA6"/>
            </a:solidFill>
            <a:ln/>
          </p:spPr>
        </p:sp>
        <p:sp>
          <p:nvSpPr>
            <p:cNvPr id="21" name="Shape 8"/>
            <p:cNvSpPr/>
            <p:nvPr/>
          </p:nvSpPr>
          <p:spPr>
            <a:xfrm>
              <a:off x="12973050" y="2876550"/>
              <a:ext cx="838200" cy="838200"/>
            </a:xfrm>
            <a:prstGeom prst="ellipse">
              <a:avLst/>
            </a:prstGeom>
            <a:solidFill>
              <a:srgbClr val="2A8FA6"/>
            </a:solidFill>
            <a:ln/>
          </p:spPr>
        </p:sp>
        <p:sp>
          <p:nvSpPr>
            <p:cNvPr id="22" name="Text 9"/>
            <p:cNvSpPr/>
            <p:nvPr/>
          </p:nvSpPr>
          <p:spPr>
            <a:xfrm>
              <a:off x="923925" y="2743200"/>
              <a:ext cx="742950" cy="1371600"/>
            </a:xfrm>
            <a:prstGeom prst="rect">
              <a:avLst/>
            </a:prstGeom>
            <a:noFill/>
            <a:ln/>
          </p:spPr>
          <p:txBody>
            <a:bodyPr wrap="square" lIns="0" tIns="0" rIns="0" bIns="0" rtlCol="0" anchor="t"/>
            <a:lstStyle/>
            <a:p>
              <a:pPr algn="l" indent="0" marL="0">
                <a:buNone/>
              </a:pPr>
              <a:r>
                <a:rPr lang="en-US" sz="6000" u="none" dirty="0">
                  <a:solidFill>
                    <a:srgbClr val="FFFFFF"/>
                  </a:solidFill>
                  <a:latin typeface="Trade Winds" pitchFamily="34" charset="0"/>
                  <a:ea typeface="Trade Winds" pitchFamily="34" charset="-122"/>
                  <a:cs typeface="Trade Winds" pitchFamily="34" charset="-120"/>
                </a:rPr>
                <a:t>S</a:t>
              </a:r>
              <a:endParaRPr lang="en-US" sz="6000" dirty="0"/>
            </a:p>
          </p:txBody>
        </p:sp>
        <p:sp>
          <p:nvSpPr>
            <p:cNvPr id="23" name="Text 10"/>
            <p:cNvSpPr/>
            <p:nvPr/>
          </p:nvSpPr>
          <p:spPr>
            <a:xfrm>
              <a:off x="4814888" y="2743200"/>
              <a:ext cx="1114425" cy="1371600"/>
            </a:xfrm>
            <a:prstGeom prst="rect">
              <a:avLst/>
            </a:prstGeom>
            <a:noFill/>
            <a:ln/>
          </p:spPr>
          <p:txBody>
            <a:bodyPr wrap="square" lIns="0" tIns="0" rIns="0" bIns="0" rtlCol="0" anchor="t"/>
            <a:lstStyle/>
            <a:p>
              <a:pPr algn="l" indent="0" marL="0">
                <a:buNone/>
              </a:pPr>
              <a:r>
                <a:rPr lang="en-US" sz="6000" u="none" dirty="0">
                  <a:solidFill>
                    <a:srgbClr val="FFFFFF"/>
                  </a:solidFill>
                  <a:latin typeface="Trade Winds" pitchFamily="34" charset="0"/>
                  <a:ea typeface="Trade Winds" pitchFamily="34" charset="-122"/>
                  <a:cs typeface="Trade Winds" pitchFamily="34" charset="-120"/>
                </a:rPr>
                <a:t>W</a:t>
              </a:r>
              <a:endParaRPr lang="en-US" sz="6000" dirty="0"/>
            </a:p>
          </p:txBody>
        </p:sp>
        <p:sp>
          <p:nvSpPr>
            <p:cNvPr id="24" name="Text 11"/>
            <p:cNvSpPr/>
            <p:nvPr/>
          </p:nvSpPr>
          <p:spPr>
            <a:xfrm>
              <a:off x="9001125" y="2743200"/>
              <a:ext cx="895350" cy="1371600"/>
            </a:xfrm>
            <a:prstGeom prst="rect">
              <a:avLst/>
            </a:prstGeom>
            <a:noFill/>
            <a:ln/>
          </p:spPr>
          <p:txBody>
            <a:bodyPr wrap="square" lIns="0" tIns="0" rIns="0" bIns="0" rtlCol="0" anchor="t"/>
            <a:lstStyle/>
            <a:p>
              <a:pPr algn="l" indent="0" marL="0">
                <a:buNone/>
              </a:pPr>
              <a:r>
                <a:rPr lang="en-US" sz="6000" u="none" dirty="0">
                  <a:solidFill>
                    <a:srgbClr val="FFFFFF"/>
                  </a:solidFill>
                  <a:latin typeface="Trade Winds" pitchFamily="34" charset="0"/>
                  <a:ea typeface="Trade Winds" pitchFamily="34" charset="-122"/>
                  <a:cs typeface="Trade Winds" pitchFamily="34" charset="-120"/>
                </a:rPr>
                <a:t>O</a:t>
              </a:r>
              <a:endParaRPr lang="en-US" sz="6000" dirty="0"/>
            </a:p>
          </p:txBody>
        </p:sp>
        <p:sp>
          <p:nvSpPr>
            <p:cNvPr id="25" name="Text 12"/>
            <p:cNvSpPr/>
            <p:nvPr/>
          </p:nvSpPr>
          <p:spPr>
            <a:xfrm>
              <a:off x="13192125" y="2743200"/>
              <a:ext cx="666750" cy="1371600"/>
            </a:xfrm>
            <a:prstGeom prst="rect">
              <a:avLst/>
            </a:prstGeom>
            <a:noFill/>
            <a:ln/>
          </p:spPr>
          <p:txBody>
            <a:bodyPr wrap="square" lIns="0" tIns="0" rIns="0" bIns="0" rtlCol="0" anchor="t"/>
            <a:lstStyle/>
            <a:p>
              <a:pPr algn="l" indent="0" marL="0">
                <a:buNone/>
              </a:pPr>
              <a:r>
                <a:rPr lang="en-US" sz="6000" u="none" dirty="0">
                  <a:solidFill>
                    <a:srgbClr val="FFFFFF"/>
                  </a:solidFill>
                  <a:latin typeface="Trade Winds" pitchFamily="34" charset="0"/>
                  <a:ea typeface="Trade Winds" pitchFamily="34" charset="-122"/>
                  <a:cs typeface="Trade Winds" pitchFamily="34" charset="-120"/>
                </a:rPr>
                <a:t>T</a:t>
              </a:r>
              <a:endParaRPr lang="en-US" sz="6000" dirty="0"/>
            </a:p>
          </p:txBody>
        </p:sp>
        <p:sp>
          <p:nvSpPr>
            <p:cNvPr id="26" name="Text 13"/>
            <p:cNvSpPr/>
            <p:nvPr/>
          </p:nvSpPr>
          <p:spPr>
            <a:xfrm>
              <a:off x="952500"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Eclipse</a:t>
              </a:r>
              <a:endParaRPr lang="en-US" sz="2700" dirty="0"/>
            </a:p>
          </p:txBody>
        </p:sp>
        <p:sp>
          <p:nvSpPr>
            <p:cNvPr id="27" name="Text 14"/>
            <p:cNvSpPr/>
            <p:nvPr/>
          </p:nvSpPr>
          <p:spPr>
            <a:xfrm>
              <a:off x="95250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28" name="Text 15"/>
            <p:cNvSpPr/>
            <p:nvPr/>
          </p:nvSpPr>
          <p:spPr>
            <a:xfrm>
              <a:off x="952500"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Quest</a:t>
              </a:r>
              <a:endParaRPr lang="en-US" sz="2700" dirty="0"/>
            </a:p>
          </p:txBody>
        </p:sp>
        <p:sp>
          <p:nvSpPr>
            <p:cNvPr id="29" name="Text 16"/>
            <p:cNvSpPr/>
            <p:nvPr/>
          </p:nvSpPr>
          <p:spPr>
            <a:xfrm>
              <a:off x="952500"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0" name="Text 17"/>
            <p:cNvSpPr/>
            <p:nvPr/>
          </p:nvSpPr>
          <p:spPr>
            <a:xfrm>
              <a:off x="5076825"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Eclipse</a:t>
              </a:r>
              <a:endParaRPr lang="en-US" sz="2700" dirty="0"/>
            </a:p>
          </p:txBody>
        </p:sp>
        <p:sp>
          <p:nvSpPr>
            <p:cNvPr id="31" name="Text 18"/>
            <p:cNvSpPr/>
            <p:nvPr/>
          </p:nvSpPr>
          <p:spPr>
            <a:xfrm>
              <a:off x="507682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2" name="Text 19"/>
            <p:cNvSpPr/>
            <p:nvPr/>
          </p:nvSpPr>
          <p:spPr>
            <a:xfrm>
              <a:off x="5076825"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Quest</a:t>
              </a:r>
              <a:endParaRPr lang="en-US" sz="2700" dirty="0"/>
            </a:p>
          </p:txBody>
        </p:sp>
        <p:sp>
          <p:nvSpPr>
            <p:cNvPr id="33" name="Text 20"/>
            <p:cNvSpPr/>
            <p:nvPr/>
          </p:nvSpPr>
          <p:spPr>
            <a:xfrm>
              <a:off x="5076825"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4" name="Text 21"/>
            <p:cNvSpPr/>
            <p:nvPr/>
          </p:nvSpPr>
          <p:spPr>
            <a:xfrm>
              <a:off x="9201150"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Eclipse</a:t>
              </a:r>
              <a:endParaRPr lang="en-US" sz="2700" dirty="0"/>
            </a:p>
          </p:txBody>
        </p:sp>
        <p:sp>
          <p:nvSpPr>
            <p:cNvPr id="35" name="Text 22"/>
            <p:cNvSpPr/>
            <p:nvPr/>
          </p:nvSpPr>
          <p:spPr>
            <a:xfrm>
              <a:off x="9201150"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36" name="Text 23"/>
            <p:cNvSpPr/>
            <p:nvPr/>
          </p:nvSpPr>
          <p:spPr>
            <a:xfrm>
              <a:off x="9201150"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Quest</a:t>
              </a:r>
              <a:endParaRPr lang="en-US" sz="2700" dirty="0"/>
            </a:p>
          </p:txBody>
        </p:sp>
        <p:sp>
          <p:nvSpPr>
            <p:cNvPr id="37" name="Text 24"/>
            <p:cNvSpPr/>
            <p:nvPr/>
          </p:nvSpPr>
          <p:spPr>
            <a:xfrm>
              <a:off x="9201150"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sp>
          <p:nvSpPr>
            <p:cNvPr id="38" name="Text 25"/>
            <p:cNvSpPr/>
            <p:nvPr/>
          </p:nvSpPr>
          <p:spPr>
            <a:xfrm>
              <a:off x="13325475" y="57816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Eclipse</a:t>
              </a:r>
              <a:endParaRPr lang="en-US" sz="2700" dirty="0"/>
            </a:p>
          </p:txBody>
        </p:sp>
        <p:sp>
          <p:nvSpPr>
            <p:cNvPr id="39" name="Text 26"/>
            <p:cNvSpPr/>
            <p:nvPr/>
          </p:nvSpPr>
          <p:spPr>
            <a:xfrm>
              <a:off x="13325475" y="64293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Rare event causes unpredictable magic.</a:t>
              </a:r>
              <a:endParaRPr lang="en-US" sz="2400" dirty="0"/>
            </a:p>
          </p:txBody>
        </p:sp>
        <p:sp>
          <p:nvSpPr>
            <p:cNvPr id="40" name="Text 27"/>
            <p:cNvSpPr/>
            <p:nvPr/>
          </p:nvSpPr>
          <p:spPr>
            <a:xfrm>
              <a:off x="13325475" y="7534275"/>
              <a:ext cx="3621405"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Quest</a:t>
              </a:r>
              <a:endParaRPr lang="en-US" sz="2700" dirty="0"/>
            </a:p>
          </p:txBody>
        </p:sp>
        <p:sp>
          <p:nvSpPr>
            <p:cNvPr id="41" name="Text 28"/>
            <p:cNvSpPr/>
            <p:nvPr/>
          </p:nvSpPr>
          <p:spPr>
            <a:xfrm>
              <a:off x="13325475" y="8181975"/>
              <a:ext cx="3613785"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Adventurers seek immortal artifact.</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1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28"/>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43"/>
          </a:xfrm>
          <a:prstGeom prst="rect">
            <a:avLst/>
          </a:prstGeom>
        </p:spPr>
      </p:pic>
      <p:grpSp>
        <p:nvGrpSpPr>
          <p:cNvPr id="9755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1409700" y="1504950"/>
            <a:ext cx="8124825" cy="7848600"/>
          </a:xfrm>
          <a:prstGeom prst="rect">
            <a:avLst/>
          </a:prstGeom>
        </p:spPr>
      </p:pic>
      <p:sp>
        <p:nvSpPr>
          <p:cNvPr id="10" name="Text 1"/>
          <p:cNvSpPr/>
          <p:nvPr/>
        </p:nvSpPr>
        <p:spPr>
          <a:xfrm>
            <a:off x="10906125" y="1238250"/>
            <a:ext cx="5572125" cy="1371600"/>
          </a:xfrm>
          <a:prstGeom prst="rect">
            <a:avLst/>
          </a:prstGeom>
          <a:noFill/>
          <a:ln/>
        </p:spPr>
        <p:txBody>
          <a:bodyPr wrap="square" lIns="0" tIns="0" rIns="0" bIns="0" rtlCol="0" anchor="t"/>
          <a:lstStyle/>
          <a:p>
            <a:pPr algn="l" indent="0" marL="0">
              <a:buNone/>
            </a:pPr>
            <a:r>
              <a:rPr lang="en-US" sz="6000" u="none" dirty="0">
                <a:solidFill>
                  <a:srgbClr val="0E0E0E"/>
                </a:solidFill>
                <a:latin typeface="Trade Winds" pitchFamily="34" charset="0"/>
                <a:ea typeface="Trade Winds" pitchFamily="34" charset="-122"/>
                <a:cs typeface="Trade Winds" pitchFamily="34" charset="-120"/>
              </a:rPr>
              <a:t>Some Data</a:t>
            </a:r>
            <a:endParaRPr lang="en-US" sz="6000" dirty="0"/>
          </a:p>
        </p:txBody>
      </p:sp>
      <p:grpSp>
        <p:nvGrpSpPr>
          <p:cNvPr id="29229" name="Group"/>
          <p:cNvGrpSpPr/>
          <p:nvPr/>
        </p:nvGrpSpPr>
        <p:grpSpPr>
          <a:xfrm>
            <a:off x="10906125" y="2657475"/>
            <a:ext cx="2579370" cy="2198370"/>
            <a:chOff x="10906125" y="2657475"/>
            <a:chExt cx="2579370" cy="2198370"/>
          </a:xfrm>
        </p:grpSpPr>
        <p:sp>
          <p:nvSpPr>
            <p:cNvPr id="11" name="Text 2"/>
            <p:cNvSpPr/>
            <p:nvPr/>
          </p:nvSpPr>
          <p:spPr>
            <a:xfrm>
              <a:off x="10906125" y="2657475"/>
              <a:ext cx="2579370"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75%</a:t>
              </a:r>
              <a:endParaRPr lang="en-US" sz="9600" dirty="0"/>
            </a:p>
          </p:txBody>
        </p:sp>
      </p:grpSp>
      <p:grpSp>
        <p:nvGrpSpPr>
          <p:cNvPr id="59003" name="Group"/>
          <p:cNvGrpSpPr/>
          <p:nvPr/>
        </p:nvGrpSpPr>
        <p:grpSpPr>
          <a:xfrm>
            <a:off x="10906125" y="4657725"/>
            <a:ext cx="5974080" cy="1078230"/>
            <a:chOff x="10906125" y="4657725"/>
            <a:chExt cx="5974080" cy="1078230"/>
          </a:xfrm>
        </p:grpSpPr>
        <p:sp>
          <p:nvSpPr>
            <p:cNvPr id="12" name="Text 3"/>
            <p:cNvSpPr/>
            <p:nvPr/>
          </p:nvSpPr>
          <p:spPr>
            <a:xfrm>
              <a:off x="10906125" y="4657725"/>
              <a:ext cx="59740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Enchanted Creatures</a:t>
              </a:r>
              <a:endParaRPr lang="en-US" sz="2700" dirty="0"/>
            </a:p>
          </p:txBody>
        </p:sp>
        <p:sp>
          <p:nvSpPr>
            <p:cNvPr id="13" name="Text 4"/>
            <p:cNvSpPr/>
            <p:nvPr/>
          </p:nvSpPr>
          <p:spPr>
            <a:xfrm>
              <a:off x="10906125" y="522922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possess the ability to cast spells.</a:t>
              </a:r>
              <a:endParaRPr lang="en-US" sz="2400" dirty="0"/>
            </a:p>
          </p:txBody>
        </p:sp>
      </p:grpSp>
      <p:grpSp>
        <p:nvGrpSpPr>
          <p:cNvPr id="69143" name="Group"/>
          <p:cNvGrpSpPr/>
          <p:nvPr/>
        </p:nvGrpSpPr>
        <p:grpSpPr>
          <a:xfrm>
            <a:off x="10906125" y="6086475"/>
            <a:ext cx="2722245" cy="2198370"/>
            <a:chOff x="10906125" y="6086475"/>
            <a:chExt cx="2722245" cy="2198370"/>
          </a:xfrm>
        </p:grpSpPr>
        <p:sp>
          <p:nvSpPr>
            <p:cNvPr id="14" name="Text 5"/>
            <p:cNvSpPr/>
            <p:nvPr/>
          </p:nvSpPr>
          <p:spPr>
            <a:xfrm>
              <a:off x="10906125" y="6086475"/>
              <a:ext cx="2722245"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60%</a:t>
              </a:r>
              <a:endParaRPr lang="en-US" sz="9600" dirty="0"/>
            </a:p>
          </p:txBody>
        </p:sp>
      </p:grpSp>
      <p:grpSp>
        <p:nvGrpSpPr>
          <p:cNvPr id="62338" name="Group"/>
          <p:cNvGrpSpPr/>
          <p:nvPr/>
        </p:nvGrpSpPr>
        <p:grpSpPr>
          <a:xfrm>
            <a:off x="10906125" y="8086725"/>
            <a:ext cx="5974080" cy="1078230"/>
            <a:chOff x="10906125" y="8086725"/>
            <a:chExt cx="5974080" cy="1078230"/>
          </a:xfrm>
        </p:grpSpPr>
        <p:sp>
          <p:nvSpPr>
            <p:cNvPr id="15" name="Text 6"/>
            <p:cNvSpPr/>
            <p:nvPr/>
          </p:nvSpPr>
          <p:spPr>
            <a:xfrm>
              <a:off x="10906125" y="8086725"/>
              <a:ext cx="59740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Magic-Wielding Individuals</a:t>
              </a:r>
              <a:endParaRPr lang="en-US" sz="2700" dirty="0"/>
            </a:p>
          </p:txBody>
        </p:sp>
        <p:sp>
          <p:nvSpPr>
            <p:cNvPr id="16" name="Text 7"/>
            <p:cNvSpPr/>
            <p:nvPr/>
          </p:nvSpPr>
          <p:spPr>
            <a:xfrm>
              <a:off x="10906125" y="8658225"/>
              <a:ext cx="596646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practice the art of illusions.</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solidFill>
            <a:srgbClr val="C7EDED"/>
          </a:solidFill>
          <a:ln/>
        </p:spPr>
      </p:sp>
      <p:pic>
        <p:nvPicPr>
          <p:cNvPr id="3" name="Image 0" descr="preencoded.png">    </p:cNvPr>
          <p:cNvPicPr>
            <a:picLocks noChangeAspect="1"/>
          </p:cNvPicPr>
          <p:nvPr/>
        </p:nvPicPr>
        <p:blipFill>
          <a:blip r:embed="rId1"/>
          <a:stretch>
            <a:fillRect/>
          </a:stretch>
        </p:blipFill>
        <p:spPr>
          <a:xfrm>
            <a:off x="3638550" y="0"/>
            <a:ext cx="11010900" cy="10287000"/>
          </a:xfrm>
          <a:prstGeom prst="rect">
            <a:avLst/>
          </a:prstGeom>
        </p:spPr>
      </p:pic>
      <p:pic>
        <p:nvPicPr>
          <p:cNvPr id="4" name="Image 1" descr="preencoded.png">    </p:cNvPr>
          <p:cNvPicPr>
            <a:picLocks noChangeAspect="1"/>
          </p:cNvPicPr>
          <p:nvPr/>
        </p:nvPicPr>
        <p:blipFill>
          <a:blip r:embed="rId2"/>
          <a:stretch>
            <a:fillRect/>
          </a:stretch>
        </p:blipFill>
        <p:spPr>
          <a:xfrm>
            <a:off x="3950391" y="0"/>
            <a:ext cx="10663810" cy="10287000"/>
          </a:xfrm>
          <a:prstGeom prst="rect">
            <a:avLst/>
          </a:prstGeom>
        </p:spPr>
      </p:pic>
      <p:grpSp>
        <p:nvGrpSpPr>
          <p:cNvPr id="12968" name="Group"/>
          <p:cNvGrpSpPr/>
          <p:nvPr/>
        </p:nvGrpSpPr>
        <p:grpSpPr>
          <a:xfrm>
            <a:off x="17235487" y="8456817"/>
            <a:ext cx="1463470" cy="1601583"/>
            <a:chOff x="17235487" y="8456817"/>
            <a:chExt cx="1463470" cy="1601583"/>
          </a:xfrm>
        </p:grpSpPr>
        <p:pic>
          <p:nvPicPr>
            <p:cNvPr id="5"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6" name="Text 1"/>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24205" name="Group"/>
          <p:cNvGrpSpPr/>
          <p:nvPr/>
        </p:nvGrpSpPr>
        <p:grpSpPr>
          <a:xfrm>
            <a:off x="5632133" y="7124700"/>
            <a:ext cx="7014210" cy="906780"/>
            <a:chOff x="5632133" y="7124700"/>
            <a:chExt cx="7014210" cy="906780"/>
          </a:xfrm>
        </p:grpSpPr>
        <p:grpSp>
          <p:nvGrpSpPr>
            <p:cNvPr id="74591" name="Group"/>
            <p:cNvGrpSpPr/>
            <p:nvPr/>
          </p:nvGrpSpPr>
          <p:grpSpPr>
            <a:xfrm>
              <a:off x="3168015" y="2552700"/>
              <a:ext cx="11942445" cy="4480560"/>
              <a:chOff x="3168015" y="2552700"/>
              <a:chExt cx="11942445" cy="4480560"/>
            </a:xfrm>
          </p:grpSpPr>
          <p:sp>
            <p:nvSpPr>
              <p:cNvPr id="7" name="Text 2"/>
              <p:cNvSpPr/>
              <p:nvPr/>
            </p:nvSpPr>
            <p:spPr>
              <a:xfrm>
                <a:off x="4481513" y="2552700"/>
                <a:ext cx="9315450" cy="4124325"/>
              </a:xfrm>
              <a:prstGeom prst="rect">
                <a:avLst/>
              </a:prstGeom>
              <a:noFill/>
              <a:ln/>
            </p:spPr>
            <p:txBody>
              <a:bodyPr wrap="square" lIns="0" tIns="0" rIns="0" bIns="0" rtlCol="0" anchor="t"/>
              <a:lstStyle/>
              <a:p>
                <a:pPr algn="ctr" indent="0" marL="0">
                  <a:buNone/>
                </a:pPr>
                <a:r>
                  <a:rPr lang="en-US" sz="18000" u="none" dirty="0">
                    <a:solidFill>
                      <a:srgbClr val="272727"/>
                    </a:solidFill>
                    <a:latin typeface="Trade Winds" pitchFamily="34" charset="0"/>
                    <a:ea typeface="Trade Winds" pitchFamily="34" charset="-122"/>
                    <a:cs typeface="Trade Winds" pitchFamily="34" charset="-120"/>
                  </a:rPr>
                  <a:t>234,567</a:t>
                </a:r>
                <a:endParaRPr lang="en-US" sz="18000" dirty="0"/>
              </a:p>
            </p:txBody>
          </p:sp>
          <p:sp>
            <p:nvSpPr>
              <p:cNvPr id="8" name="Text 3"/>
              <p:cNvSpPr/>
              <p:nvPr/>
            </p:nvSpPr>
            <p:spPr>
              <a:xfrm>
                <a:off x="3168015" y="6029325"/>
                <a:ext cx="11942445" cy="1003935"/>
              </a:xfrm>
              <a:prstGeom prst="rect">
                <a:avLst/>
              </a:prstGeom>
              <a:noFill/>
              <a:ln/>
            </p:spPr>
            <p:txBody>
              <a:bodyPr wrap="square" lIns="0" tIns="0" rIns="0" bIns="0" rtlCol="0" anchor="t"/>
              <a:lstStyle/>
              <a:p>
                <a:pPr algn="ctr" indent="0" marL="0">
                  <a:buNone/>
                </a:pPr>
                <a:r>
                  <a:rPr lang="en-US" sz="4800" b="1" u="none" dirty="0">
                    <a:solidFill>
                      <a:srgbClr val="0E0E0E"/>
                    </a:solidFill>
                    <a:latin typeface="DM Sans" pitchFamily="34" charset="0"/>
                    <a:ea typeface="DM Sans" pitchFamily="34" charset="-122"/>
                    <a:cs typeface="DM Sans" pitchFamily="34" charset="-120"/>
                  </a:rPr>
                  <a:t>Unicorn Sightings</a:t>
                </a:r>
                <a:endParaRPr lang="en-US" sz="4800" dirty="0"/>
              </a:p>
            </p:txBody>
          </p:sp>
        </p:grpSp>
        <p:sp>
          <p:nvSpPr>
            <p:cNvPr id="9" name="Text 4"/>
            <p:cNvSpPr/>
            <p:nvPr/>
          </p:nvSpPr>
          <p:spPr>
            <a:xfrm>
              <a:off x="5632133" y="7124700"/>
              <a:ext cx="701421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tally of the number of unicorns spotted in the fantasy realm.</a:t>
              </a:r>
              <a:endParaRPr lang="en-US" sz="240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592"/>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17"/>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4"/>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37"/>
            <a:ext cx="6340448" cy="4942563"/>
          </a:xfrm>
          <a:prstGeom prst="rect">
            <a:avLst/>
          </a:prstGeom>
        </p:spPr>
      </p:pic>
      <p:grpSp>
        <p:nvGrpSpPr>
          <p:cNvPr id="37393"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37099" name="Group"/>
          <p:cNvGrpSpPr/>
          <p:nvPr/>
        </p:nvGrpSpPr>
        <p:grpSpPr>
          <a:xfrm>
            <a:off x="2566988" y="2447925"/>
            <a:ext cx="6284595" cy="2198370"/>
            <a:chOff x="2566988" y="2447925"/>
            <a:chExt cx="6284595" cy="2198370"/>
          </a:xfrm>
        </p:grpSpPr>
        <p:sp>
          <p:nvSpPr>
            <p:cNvPr id="10" name="Text 1"/>
            <p:cNvSpPr/>
            <p:nvPr/>
          </p:nvSpPr>
          <p:spPr>
            <a:xfrm>
              <a:off x="2566988" y="2447925"/>
              <a:ext cx="6284595"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233 Coins</a:t>
              </a:r>
              <a:endParaRPr lang="en-US" sz="9600" dirty="0"/>
            </a:p>
          </p:txBody>
        </p:sp>
      </p:grpSp>
      <p:grpSp>
        <p:nvGrpSpPr>
          <p:cNvPr id="33143" name="Group"/>
          <p:cNvGrpSpPr/>
          <p:nvPr/>
        </p:nvGrpSpPr>
        <p:grpSpPr>
          <a:xfrm>
            <a:off x="2512695" y="4219575"/>
            <a:ext cx="5966460" cy="506730"/>
            <a:chOff x="2512695" y="4219575"/>
            <a:chExt cx="5966460" cy="506730"/>
          </a:xfrm>
        </p:grpSpPr>
        <p:sp>
          <p:nvSpPr>
            <p:cNvPr id="11" name="Text 2"/>
            <p:cNvSpPr/>
            <p:nvPr/>
          </p:nvSpPr>
          <p:spPr>
            <a:xfrm>
              <a:off x="2512695" y="421957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Treasure Found</a:t>
              </a:r>
              <a:endParaRPr lang="en-US" sz="2400" dirty="0"/>
            </a:p>
          </p:txBody>
        </p:sp>
      </p:grpSp>
      <p:grpSp>
        <p:nvGrpSpPr>
          <p:cNvPr id="92060" name="Group"/>
          <p:cNvGrpSpPr/>
          <p:nvPr/>
        </p:nvGrpSpPr>
        <p:grpSpPr>
          <a:xfrm>
            <a:off x="2300288" y="5238750"/>
            <a:ext cx="6817995" cy="2198370"/>
            <a:chOff x="2300288" y="5238750"/>
            <a:chExt cx="6817995" cy="2198370"/>
          </a:xfrm>
        </p:grpSpPr>
        <p:sp>
          <p:nvSpPr>
            <p:cNvPr id="12" name="Text 3"/>
            <p:cNvSpPr/>
            <p:nvPr/>
          </p:nvSpPr>
          <p:spPr>
            <a:xfrm>
              <a:off x="2300288" y="5238750"/>
              <a:ext cx="6817995"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456 Hours</a:t>
              </a:r>
              <a:endParaRPr lang="en-US" sz="9600" dirty="0"/>
            </a:p>
          </p:txBody>
        </p:sp>
      </p:grpSp>
      <p:grpSp>
        <p:nvGrpSpPr>
          <p:cNvPr id="47561" name="Group"/>
          <p:cNvGrpSpPr/>
          <p:nvPr/>
        </p:nvGrpSpPr>
        <p:grpSpPr>
          <a:xfrm>
            <a:off x="2512695" y="7010400"/>
            <a:ext cx="5966460" cy="506730"/>
            <a:chOff x="2512695" y="7010400"/>
            <a:chExt cx="5966460" cy="506730"/>
          </a:xfrm>
        </p:grpSpPr>
        <p:sp>
          <p:nvSpPr>
            <p:cNvPr id="13" name="Text 4"/>
            <p:cNvSpPr/>
            <p:nvPr/>
          </p:nvSpPr>
          <p:spPr>
            <a:xfrm>
              <a:off x="2512695" y="70104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Duration of Spell Casting</a:t>
              </a:r>
              <a:endParaRPr lang="en-US" sz="2400" dirty="0"/>
            </a:p>
          </p:txBody>
        </p:sp>
      </p:grpSp>
      <p:grpSp>
        <p:nvGrpSpPr>
          <p:cNvPr id="41493" name="Group"/>
          <p:cNvGrpSpPr/>
          <p:nvPr/>
        </p:nvGrpSpPr>
        <p:grpSpPr>
          <a:xfrm>
            <a:off x="12011025" y="2447925"/>
            <a:ext cx="2636520" cy="2198370"/>
            <a:chOff x="12011025" y="2447925"/>
            <a:chExt cx="2636520" cy="2198370"/>
          </a:xfrm>
        </p:grpSpPr>
        <p:sp>
          <p:nvSpPr>
            <p:cNvPr id="14" name="Text 5"/>
            <p:cNvSpPr/>
            <p:nvPr/>
          </p:nvSpPr>
          <p:spPr>
            <a:xfrm>
              <a:off x="12011025" y="2447925"/>
              <a:ext cx="2636520"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85%</a:t>
              </a:r>
              <a:endParaRPr lang="en-US" sz="9600" dirty="0"/>
            </a:p>
          </p:txBody>
        </p:sp>
      </p:grpSp>
      <p:grpSp>
        <p:nvGrpSpPr>
          <p:cNvPr id="59595" name="Group"/>
          <p:cNvGrpSpPr/>
          <p:nvPr/>
        </p:nvGrpSpPr>
        <p:grpSpPr>
          <a:xfrm>
            <a:off x="10132695" y="4219575"/>
            <a:ext cx="5966460" cy="506730"/>
            <a:chOff x="10132695" y="4219575"/>
            <a:chExt cx="5966460" cy="506730"/>
          </a:xfrm>
        </p:grpSpPr>
        <p:sp>
          <p:nvSpPr>
            <p:cNvPr id="15" name="Text 6"/>
            <p:cNvSpPr/>
            <p:nvPr/>
          </p:nvSpPr>
          <p:spPr>
            <a:xfrm>
              <a:off x="10132695" y="4219575"/>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Wished Granted</a:t>
              </a:r>
              <a:endParaRPr lang="en-US" sz="2400" dirty="0"/>
            </a:p>
          </p:txBody>
        </p:sp>
      </p:grpSp>
      <p:grpSp>
        <p:nvGrpSpPr>
          <p:cNvPr id="49134" name="Group"/>
          <p:cNvGrpSpPr/>
          <p:nvPr/>
        </p:nvGrpSpPr>
        <p:grpSpPr>
          <a:xfrm>
            <a:off x="10896600" y="5238750"/>
            <a:ext cx="4865370" cy="2198370"/>
            <a:chOff x="10896600" y="5238750"/>
            <a:chExt cx="4865370" cy="2198370"/>
          </a:xfrm>
        </p:grpSpPr>
        <p:sp>
          <p:nvSpPr>
            <p:cNvPr id="16" name="Text 7"/>
            <p:cNvSpPr/>
            <p:nvPr/>
          </p:nvSpPr>
          <p:spPr>
            <a:xfrm>
              <a:off x="10896600" y="5238750"/>
              <a:ext cx="4865370"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323 Km</a:t>
              </a:r>
              <a:endParaRPr lang="en-US" sz="9600" dirty="0"/>
            </a:p>
          </p:txBody>
        </p:sp>
      </p:grpSp>
      <p:grpSp>
        <p:nvGrpSpPr>
          <p:cNvPr id="33946" name="Group"/>
          <p:cNvGrpSpPr/>
          <p:nvPr/>
        </p:nvGrpSpPr>
        <p:grpSpPr>
          <a:xfrm>
            <a:off x="10132695" y="7010400"/>
            <a:ext cx="5966460" cy="506730"/>
            <a:chOff x="10132695" y="7010400"/>
            <a:chExt cx="5966460" cy="506730"/>
          </a:xfrm>
        </p:grpSpPr>
        <p:sp>
          <p:nvSpPr>
            <p:cNvPr id="17" name="Text 8"/>
            <p:cNvSpPr/>
            <p:nvPr/>
          </p:nvSpPr>
          <p:spPr>
            <a:xfrm>
              <a:off x="10132695" y="7010400"/>
              <a:ext cx="59664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0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09"/>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43"/>
          </a:xfrm>
          <a:prstGeom prst="rect">
            <a:avLst/>
          </a:prstGeom>
        </p:spPr>
      </p:pic>
      <p:grpSp>
        <p:nvGrpSpPr>
          <p:cNvPr id="4967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5181600" y="857250"/>
            <a:ext cx="7915275" cy="1371600"/>
          </a:xfrm>
          <a:prstGeom prst="rect">
            <a:avLst/>
          </a:prstGeom>
          <a:noFill/>
          <a:ln/>
        </p:spPr>
        <p:txBody>
          <a:bodyPr wrap="square" lIns="0" tIns="0" rIns="0" bIns="0" rtlCol="0" anchor="t"/>
          <a:lstStyle/>
          <a:p>
            <a:pPr algn="ctr" indent="0" marL="0">
              <a:buNone/>
            </a:pPr>
            <a:r>
              <a:rPr lang="en-US" sz="6000" u="none" dirty="0">
                <a:solidFill>
                  <a:srgbClr val="272727"/>
                </a:solidFill>
                <a:latin typeface="Trade Winds" pitchFamily="34" charset="0"/>
                <a:ea typeface="Trade Winds" pitchFamily="34" charset="-122"/>
                <a:cs typeface="Trade Winds" pitchFamily="34" charset="-120"/>
              </a:rPr>
              <a:t>Some Graph</a:t>
            </a:r>
            <a:endParaRPr lang="en-US" sz="6000" dirty="0"/>
          </a:p>
        </p:txBody>
      </p:sp>
      <p:grpSp>
        <p:nvGrpSpPr>
          <p:cNvPr id="23490" name="Group"/>
          <p:cNvGrpSpPr/>
          <p:nvPr/>
        </p:nvGrpSpPr>
        <p:grpSpPr>
          <a:xfrm>
            <a:off x="2038350" y="2824588"/>
            <a:ext cx="6709938" cy="4712871"/>
            <a:chOff x="2038350" y="2824588"/>
            <a:chExt cx="6709938" cy="4712871"/>
          </a:xfrm>
        </p:grpSpPr>
        <p:pic>
          <p:nvPicPr>
            <p:cNvPr id="10" name="Image 6" descr="preencoded.png">    </p:cNvPr>
            <p:cNvPicPr>
              <a:picLocks noChangeAspect="1"/>
            </p:cNvPicPr>
            <p:nvPr/>
          </p:nvPicPr>
          <p:blipFill>
            <a:blip r:embed="rId7"/>
            <a:stretch>
              <a:fillRect/>
            </a:stretch>
          </p:blipFill>
          <p:spPr>
            <a:xfrm>
              <a:off x="2530372" y="2824588"/>
              <a:ext cx="6217916" cy="4133250"/>
            </a:xfrm>
            <a:prstGeom prst="rect">
              <a:avLst/>
            </a:prstGeom>
          </p:spPr>
        </p:pic>
        <p:pic>
          <p:nvPicPr>
            <p:cNvPr id="11" name="Image 7" descr="preencoded.png">    </p:cNvPr>
            <p:cNvPicPr>
              <a:picLocks noChangeAspect="1"/>
            </p:cNvPicPr>
            <p:nvPr/>
          </p:nvPicPr>
          <p:blipFill>
            <a:blip r:embed="rId8"/>
            <a:stretch>
              <a:fillRect/>
            </a:stretch>
          </p:blipFill>
          <p:spPr>
            <a:xfrm>
              <a:off x="3384152"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4237930"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5091711"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5945489"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6799271" y="3139083"/>
              <a:ext cx="8673" cy="3943830"/>
            </a:xfrm>
            <a:prstGeom prst="rect">
              <a:avLst/>
            </a:prstGeom>
          </p:spPr>
        </p:pic>
        <p:pic>
          <p:nvPicPr>
            <p:cNvPr id="16" name="Image 12" descr="preencoded.png">    </p:cNvPr>
            <p:cNvPicPr>
              <a:picLocks noChangeAspect="1"/>
            </p:cNvPicPr>
            <p:nvPr/>
          </p:nvPicPr>
          <p:blipFill>
            <a:blip r:embed="rId13"/>
            <a:stretch>
              <a:fillRect/>
            </a:stretch>
          </p:blipFill>
          <p:spPr>
            <a:xfrm>
              <a:off x="7653049" y="3139083"/>
              <a:ext cx="8673" cy="3943830"/>
            </a:xfrm>
            <a:prstGeom prst="rect">
              <a:avLst/>
            </a:prstGeom>
          </p:spPr>
        </p:pic>
        <p:pic>
          <p:nvPicPr>
            <p:cNvPr id="17" name="Image 13" descr="preencoded.png">    </p:cNvPr>
            <p:cNvPicPr>
              <a:picLocks noChangeAspect="1"/>
            </p:cNvPicPr>
            <p:nvPr/>
          </p:nvPicPr>
          <p:blipFill>
            <a:blip r:embed="rId14"/>
            <a:stretch>
              <a:fillRect/>
            </a:stretch>
          </p:blipFill>
          <p:spPr>
            <a:xfrm>
              <a:off x="8506828" y="3139083"/>
              <a:ext cx="8673" cy="3943830"/>
            </a:xfrm>
            <a:prstGeom prst="rect">
              <a:avLst/>
            </a:prstGeom>
          </p:spPr>
        </p:pic>
        <p:pic>
          <p:nvPicPr>
            <p:cNvPr id="18" name="Image 14" descr="preencoded.png">    </p:cNvPr>
            <p:cNvPicPr>
              <a:picLocks noChangeAspect="1"/>
            </p:cNvPicPr>
            <p:nvPr/>
          </p:nvPicPr>
          <p:blipFill>
            <a:blip r:embed="rId15"/>
            <a:stretch>
              <a:fillRect/>
            </a:stretch>
          </p:blipFill>
          <p:spPr>
            <a:xfrm>
              <a:off x="2516122" y="4106724"/>
              <a:ext cx="6036870" cy="1780186"/>
            </a:xfrm>
            <a:prstGeom prst="rect">
              <a:avLst/>
            </a:prstGeom>
          </p:spPr>
        </p:pic>
        <p:pic>
          <p:nvPicPr>
            <p:cNvPr id="19" name="Image 15" descr="preencoded.png">    </p:cNvPr>
            <p:cNvPicPr>
              <a:picLocks noChangeAspect="1"/>
            </p:cNvPicPr>
            <p:nvPr/>
          </p:nvPicPr>
          <p:blipFill>
            <a:blip r:embed="rId16"/>
            <a:stretch>
              <a:fillRect/>
            </a:stretch>
          </p:blipFill>
          <p:spPr>
            <a:xfrm>
              <a:off x="2526404" y="4773581"/>
              <a:ext cx="6032267" cy="1701393"/>
            </a:xfrm>
            <a:prstGeom prst="rect">
              <a:avLst/>
            </a:prstGeom>
          </p:spPr>
        </p:pic>
        <p:pic>
          <p:nvPicPr>
            <p:cNvPr id="20" name="Image 16" descr="preencoded.png">    </p:cNvPr>
            <p:cNvPicPr>
              <a:picLocks noChangeAspect="1"/>
            </p:cNvPicPr>
            <p:nvPr/>
          </p:nvPicPr>
          <p:blipFill>
            <a:blip r:embed="rId17"/>
            <a:stretch>
              <a:fillRect/>
            </a:stretch>
          </p:blipFill>
          <p:spPr>
            <a:xfrm>
              <a:off x="3330897" y="4541732"/>
              <a:ext cx="115179" cy="115178"/>
            </a:xfrm>
            <a:prstGeom prst="rect">
              <a:avLst/>
            </a:prstGeom>
          </p:spPr>
        </p:pic>
        <p:pic>
          <p:nvPicPr>
            <p:cNvPr id="21" name="Image 17" descr="preencoded.png">    </p:cNvPr>
            <p:cNvPicPr>
              <a:picLocks noChangeAspect="1"/>
            </p:cNvPicPr>
            <p:nvPr/>
          </p:nvPicPr>
          <p:blipFill>
            <a:blip r:embed="rId18"/>
            <a:stretch>
              <a:fillRect/>
            </a:stretch>
          </p:blipFill>
          <p:spPr>
            <a:xfrm>
              <a:off x="3330897" y="5235848"/>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4184677" y="4238458"/>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4184677" y="5561633"/>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038458" y="5799609"/>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5038458" y="4733869"/>
              <a:ext cx="115179" cy="115179"/>
            </a:xfrm>
            <a:prstGeom prst="rect">
              <a:avLst/>
            </a:prstGeom>
          </p:spPr>
        </p:pic>
        <p:pic>
          <p:nvPicPr>
            <p:cNvPr id="26" name="Image 22" descr="preencoded.png">    </p:cNvPr>
            <p:cNvPicPr>
              <a:picLocks noChangeAspect="1"/>
            </p:cNvPicPr>
            <p:nvPr/>
          </p:nvPicPr>
          <p:blipFill>
            <a:blip r:embed="rId23"/>
            <a:stretch>
              <a:fillRect/>
            </a:stretch>
          </p:blipFill>
          <p:spPr>
            <a:xfrm>
              <a:off x="5895705" y="5049924"/>
              <a:ext cx="115179" cy="115179"/>
            </a:xfrm>
            <a:prstGeom prst="rect">
              <a:avLst/>
            </a:prstGeom>
          </p:spPr>
        </p:pic>
        <p:pic>
          <p:nvPicPr>
            <p:cNvPr id="27" name="Image 23" descr="preencoded.png">    </p:cNvPr>
            <p:cNvPicPr>
              <a:picLocks noChangeAspect="1"/>
            </p:cNvPicPr>
            <p:nvPr/>
          </p:nvPicPr>
          <p:blipFill>
            <a:blip r:embed="rId24"/>
            <a:stretch>
              <a:fillRect/>
            </a:stretch>
          </p:blipFill>
          <p:spPr>
            <a:xfrm>
              <a:off x="5895705" y="4815483"/>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6746016" y="5750682"/>
              <a:ext cx="115179" cy="115178"/>
            </a:xfrm>
            <a:prstGeom prst="rect">
              <a:avLst/>
            </a:prstGeom>
          </p:spPr>
        </p:pic>
        <p:pic>
          <p:nvPicPr>
            <p:cNvPr id="29" name="Image 25" descr="preencoded.png">    </p:cNvPr>
            <p:cNvPicPr>
              <a:picLocks noChangeAspect="1"/>
            </p:cNvPicPr>
            <p:nvPr/>
          </p:nvPicPr>
          <p:blipFill>
            <a:blip r:embed="rId26"/>
            <a:stretch>
              <a:fillRect/>
            </a:stretch>
          </p:blipFill>
          <p:spPr>
            <a:xfrm>
              <a:off x="6746016" y="5307657"/>
              <a:ext cx="115179" cy="115178"/>
            </a:xfrm>
            <a:prstGeom prst="rect">
              <a:avLst/>
            </a:prstGeom>
          </p:spPr>
        </p:pic>
        <p:pic>
          <p:nvPicPr>
            <p:cNvPr id="30" name="Image 26" descr="preencoded.png">    </p:cNvPr>
            <p:cNvPicPr>
              <a:picLocks noChangeAspect="1"/>
            </p:cNvPicPr>
            <p:nvPr/>
          </p:nvPicPr>
          <p:blipFill>
            <a:blip r:embed="rId27"/>
            <a:stretch>
              <a:fillRect/>
            </a:stretch>
          </p:blipFill>
          <p:spPr>
            <a:xfrm>
              <a:off x="7603266" y="5229337"/>
              <a:ext cx="115179" cy="115179"/>
            </a:xfrm>
            <a:prstGeom prst="rect">
              <a:avLst/>
            </a:prstGeom>
          </p:spPr>
        </p:pic>
        <p:pic>
          <p:nvPicPr>
            <p:cNvPr id="31" name="Image 27" descr="preencoded.png">    </p:cNvPr>
            <p:cNvPicPr>
              <a:picLocks noChangeAspect="1"/>
            </p:cNvPicPr>
            <p:nvPr/>
          </p:nvPicPr>
          <p:blipFill>
            <a:blip r:embed="rId28"/>
            <a:stretch>
              <a:fillRect/>
            </a:stretch>
          </p:blipFill>
          <p:spPr>
            <a:xfrm>
              <a:off x="7603266" y="4929578"/>
              <a:ext cx="115179" cy="115179"/>
            </a:xfrm>
            <a:prstGeom prst="rect">
              <a:avLst/>
            </a:prstGeom>
          </p:spPr>
        </p:pic>
        <p:sp>
          <p:nvSpPr>
            <p:cNvPr id="32"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0</a:t>
              </a:r>
              <a:endParaRPr lang="en-US" sz="1366" dirty="0"/>
            </a:p>
          </p:txBody>
        </p:sp>
        <p:sp>
          <p:nvSpPr>
            <p:cNvPr id="33"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1</a:t>
              </a:r>
              <a:endParaRPr lang="en-US" sz="1639" dirty="0"/>
            </a:p>
          </p:txBody>
        </p:sp>
        <p:sp>
          <p:nvSpPr>
            <p:cNvPr id="34"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2</a:t>
              </a:r>
              <a:endParaRPr lang="en-US" sz="1639" dirty="0"/>
            </a:p>
          </p:txBody>
        </p:sp>
        <p:sp>
          <p:nvSpPr>
            <p:cNvPr id="35"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3</a:t>
              </a:r>
              <a:endParaRPr lang="en-US" sz="1639" dirty="0"/>
            </a:p>
          </p:txBody>
        </p:sp>
        <p:sp>
          <p:nvSpPr>
            <p:cNvPr id="36"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4</a:t>
              </a:r>
              <a:endParaRPr lang="en-US" sz="1639" dirty="0"/>
            </a:p>
          </p:txBody>
        </p:sp>
        <p:sp>
          <p:nvSpPr>
            <p:cNvPr id="37"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5</a:t>
              </a:r>
              <a:endParaRPr lang="en-US" sz="1639" dirty="0"/>
            </a:p>
          </p:txBody>
        </p:sp>
        <p:sp>
          <p:nvSpPr>
            <p:cNvPr id="38"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6</a:t>
              </a:r>
              <a:endParaRPr lang="en-US" sz="1639" dirty="0"/>
            </a:p>
          </p:txBody>
        </p:sp>
        <p:sp>
          <p:nvSpPr>
            <p:cNvPr id="39"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7</a:t>
              </a:r>
              <a:endParaRPr lang="en-US" sz="1639" dirty="0"/>
            </a:p>
          </p:txBody>
        </p:sp>
        <p:sp>
          <p:nvSpPr>
            <p:cNvPr id="40"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2A8FA6"/>
                  </a:solidFill>
                  <a:latin typeface="Lato" pitchFamily="34" charset="0"/>
                  <a:ea typeface="Lato" pitchFamily="34" charset="-122"/>
                  <a:cs typeface="Lato" pitchFamily="34" charset="-120"/>
                </a:rPr>
                <a:t>8</a:t>
              </a:r>
              <a:endParaRPr lang="en-US" sz="1639" dirty="0"/>
            </a:p>
          </p:txBody>
        </p:sp>
        <p:sp>
          <p:nvSpPr>
            <p:cNvPr id="41"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10</a:t>
              </a:r>
              <a:endParaRPr lang="en-US" sz="1366" dirty="0"/>
            </a:p>
          </p:txBody>
        </p:sp>
        <p:sp>
          <p:nvSpPr>
            <p:cNvPr id="42"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20</a:t>
              </a:r>
              <a:endParaRPr lang="en-US" sz="1366" dirty="0"/>
            </a:p>
          </p:txBody>
        </p:sp>
        <p:sp>
          <p:nvSpPr>
            <p:cNvPr id="43"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30</a:t>
              </a:r>
              <a:endParaRPr lang="en-US" sz="1366" dirty="0"/>
            </a:p>
          </p:txBody>
        </p:sp>
        <p:sp>
          <p:nvSpPr>
            <p:cNvPr id="44"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40</a:t>
              </a:r>
              <a:endParaRPr lang="en-US" sz="1366" dirty="0"/>
            </a:p>
          </p:txBody>
        </p:sp>
        <p:sp>
          <p:nvSpPr>
            <p:cNvPr id="45"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50</a:t>
              </a:r>
              <a:endParaRPr lang="en-US" sz="1366" dirty="0"/>
            </a:p>
          </p:txBody>
        </p:sp>
        <p:sp>
          <p:nvSpPr>
            <p:cNvPr id="46"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60</a:t>
              </a:r>
              <a:endParaRPr lang="en-US" sz="1366" dirty="0"/>
            </a:p>
          </p:txBody>
        </p:sp>
        <p:sp>
          <p:nvSpPr>
            <p:cNvPr id="47"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70</a:t>
              </a:r>
              <a:endParaRPr lang="en-US" sz="1366" dirty="0"/>
            </a:p>
          </p:txBody>
        </p:sp>
        <p:sp>
          <p:nvSpPr>
            <p:cNvPr id="48"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80</a:t>
              </a:r>
              <a:endParaRPr lang="en-US" sz="1366" dirty="0"/>
            </a:p>
          </p:txBody>
        </p:sp>
        <p:sp>
          <p:nvSpPr>
            <p:cNvPr id="49"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90</a:t>
              </a:r>
              <a:endParaRPr lang="en-US" sz="1366" dirty="0"/>
            </a:p>
          </p:txBody>
        </p:sp>
        <p:sp>
          <p:nvSpPr>
            <p:cNvPr id="50"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2A8FA6"/>
                  </a:solidFill>
                  <a:latin typeface="Lato" pitchFamily="34" charset="0"/>
                  <a:ea typeface="Lato" pitchFamily="34" charset="-122"/>
                  <a:cs typeface="Lato" pitchFamily="34" charset="-120"/>
                </a:rPr>
                <a:t>100</a:t>
              </a:r>
              <a:endParaRPr lang="en-US" sz="1366" dirty="0"/>
            </a:p>
          </p:txBody>
        </p:sp>
      </p:grpSp>
      <p:grpSp>
        <p:nvGrpSpPr>
          <p:cNvPr id="24762" name="Group"/>
          <p:cNvGrpSpPr/>
          <p:nvPr/>
        </p:nvGrpSpPr>
        <p:grpSpPr>
          <a:xfrm>
            <a:off x="10801350" y="3143250"/>
            <a:ext cx="4181476" cy="4181456"/>
            <a:chOff x="10801350" y="3143250"/>
            <a:chExt cx="4181476" cy="4181456"/>
          </a:xfrm>
        </p:grpSpPr>
        <p:pic>
          <p:nvPicPr>
            <p:cNvPr id="51" name="Image 28" descr="preencoded.png">    </p:cNvPr>
            <p:cNvPicPr>
              <a:picLocks noChangeAspect="1"/>
            </p:cNvPicPr>
            <p:nvPr/>
          </p:nvPicPr>
          <p:blipFill>
            <a:blip r:embed="rId29"/>
            <a:stretch>
              <a:fillRect/>
            </a:stretch>
          </p:blipFill>
          <p:spPr>
            <a:xfrm>
              <a:off x="12892088" y="3143250"/>
              <a:ext cx="2090738" cy="3569103"/>
            </a:xfrm>
            <a:prstGeom prst="rect">
              <a:avLst/>
            </a:prstGeom>
          </p:spPr>
        </p:pic>
        <p:pic>
          <p:nvPicPr>
            <p:cNvPr id="52" name="Image 29" descr="preencoded.png">    </p:cNvPr>
            <p:cNvPicPr>
              <a:picLocks noChangeAspect="1"/>
            </p:cNvPicPr>
            <p:nvPr/>
          </p:nvPicPr>
          <p:blipFill>
            <a:blip r:embed="rId30"/>
            <a:stretch>
              <a:fillRect/>
            </a:stretch>
          </p:blipFill>
          <p:spPr>
            <a:xfrm>
              <a:off x="11413713" y="6268845"/>
              <a:ext cx="2956750" cy="1055861"/>
            </a:xfrm>
            <a:prstGeom prst="rect">
              <a:avLst/>
            </a:prstGeom>
          </p:spPr>
        </p:pic>
        <p:pic>
          <p:nvPicPr>
            <p:cNvPr id="53" name="Image 30" descr="preencoded.png">    </p:cNvPr>
            <p:cNvPicPr>
              <a:picLocks noChangeAspect="1"/>
            </p:cNvPicPr>
            <p:nvPr/>
          </p:nvPicPr>
          <p:blipFill>
            <a:blip r:embed="rId31"/>
            <a:stretch>
              <a:fillRect/>
            </a:stretch>
          </p:blipFill>
          <p:spPr>
            <a:xfrm>
              <a:off x="10801350" y="3143250"/>
              <a:ext cx="2090738" cy="3569103"/>
            </a:xfrm>
            <a:prstGeom prst="rect">
              <a:avLst/>
            </a:prstGeom>
          </p:spPr>
        </p:pic>
        <p:sp>
          <p:nvSpPr>
            <p:cNvPr id="54" name="Text 21"/>
            <p:cNvSpPr/>
            <p:nvPr/>
          </p:nvSpPr>
          <p:spPr>
            <a:xfrm>
              <a:off x="12172950" y="4700588"/>
              <a:ext cx="160782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34.574</a:t>
              </a:r>
              <a:endParaRPr lang="en-US" sz="3600" dirty="0"/>
            </a:p>
          </p:txBody>
        </p:sp>
        <p:sp>
          <p:nvSpPr>
            <p:cNvPr id="55" name="Text 22"/>
            <p:cNvSpPr/>
            <p:nvPr/>
          </p:nvSpPr>
          <p:spPr>
            <a:xfrm>
              <a:off x="12558713" y="5367338"/>
              <a:ext cx="7829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Total</a:t>
              </a:r>
              <a:endParaRPr lang="en-US" sz="2400" dirty="0"/>
            </a:p>
          </p:txBody>
        </p:sp>
      </p:grpSp>
      <p:grpSp>
        <p:nvGrpSpPr>
          <p:cNvPr id="36238" name="Group"/>
          <p:cNvGrpSpPr/>
          <p:nvPr/>
        </p:nvGrpSpPr>
        <p:grpSpPr>
          <a:xfrm>
            <a:off x="9898380" y="7886700"/>
            <a:ext cx="5996940" cy="1649730"/>
            <a:chOff x="9898380" y="7886700"/>
            <a:chExt cx="5996940" cy="1649730"/>
          </a:xfrm>
        </p:grpSpPr>
        <p:sp>
          <p:nvSpPr>
            <p:cNvPr id="56" name="Text 23"/>
            <p:cNvSpPr/>
            <p:nvPr/>
          </p:nvSpPr>
          <p:spPr>
            <a:xfrm>
              <a:off x="9898380" y="7886700"/>
              <a:ext cx="59969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Treasure Found</a:t>
              </a:r>
              <a:endParaRPr lang="en-US" sz="3600" dirty="0"/>
            </a:p>
          </p:txBody>
        </p:sp>
        <p:sp>
          <p:nvSpPr>
            <p:cNvPr id="57" name="Text 24"/>
            <p:cNvSpPr/>
            <p:nvPr/>
          </p:nvSpPr>
          <p:spPr>
            <a:xfrm>
              <a:off x="9913620" y="86296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amount of treasure found per month</a:t>
              </a:r>
              <a:endParaRPr lang="en-US" sz="2400" dirty="0"/>
            </a:p>
          </p:txBody>
        </p:sp>
      </p:grpSp>
      <p:grpSp>
        <p:nvGrpSpPr>
          <p:cNvPr id="75907" name="Group"/>
          <p:cNvGrpSpPr/>
          <p:nvPr/>
        </p:nvGrpSpPr>
        <p:grpSpPr>
          <a:xfrm>
            <a:off x="2392680" y="7886700"/>
            <a:ext cx="5996940" cy="1649730"/>
            <a:chOff x="2392680" y="7886700"/>
            <a:chExt cx="5996940" cy="1649730"/>
          </a:xfrm>
        </p:grpSpPr>
        <p:sp>
          <p:nvSpPr>
            <p:cNvPr id="58" name="Text 25"/>
            <p:cNvSpPr/>
            <p:nvPr/>
          </p:nvSpPr>
          <p:spPr>
            <a:xfrm>
              <a:off x="2392680" y="7886700"/>
              <a:ext cx="5996940" cy="826770"/>
            </a:xfrm>
            <a:prstGeom prst="rect">
              <a:avLst/>
            </a:prstGeom>
            <a:noFill/>
            <a:ln/>
          </p:spPr>
          <p:txBody>
            <a:bodyPr wrap="square" lIns="0" tIns="0" rIns="0" bIns="0" rtlCol="0" anchor="t"/>
            <a:lstStyle/>
            <a:p>
              <a:pPr algn="ctr" indent="0" marL="0">
                <a:buNone/>
              </a:pPr>
              <a:r>
                <a:rPr lang="en-US" sz="3600" u="none" dirty="0">
                  <a:solidFill>
                    <a:srgbClr val="0E0E0E"/>
                  </a:solidFill>
                  <a:latin typeface="Trade Winds" pitchFamily="34" charset="0"/>
                  <a:ea typeface="Trade Winds" pitchFamily="34" charset="-122"/>
                  <a:cs typeface="Trade Winds" pitchFamily="34" charset="-120"/>
                </a:rPr>
                <a:t>Spellcasting Progress</a:t>
              </a:r>
              <a:endParaRPr lang="en-US" sz="3600" dirty="0"/>
            </a:p>
          </p:txBody>
        </p:sp>
        <p:sp>
          <p:nvSpPr>
            <p:cNvPr id="59" name="Text 26"/>
            <p:cNvSpPr/>
            <p:nvPr/>
          </p:nvSpPr>
          <p:spPr>
            <a:xfrm>
              <a:off x="2407920" y="8629650"/>
              <a:ext cx="5966460" cy="90678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496550" y="0"/>
            <a:ext cx="7791450" cy="7896224"/>
          </a:xfrm>
          <a:prstGeom prst="rect">
            <a:avLst/>
          </a:prstGeom>
        </p:spPr>
      </p:pic>
      <p:pic>
        <p:nvPicPr>
          <p:cNvPr id="3" name="Image 1" descr="preencoded.png">    </p:cNvPr>
          <p:cNvPicPr>
            <a:picLocks noChangeAspect="1"/>
          </p:cNvPicPr>
          <p:nvPr/>
        </p:nvPicPr>
        <p:blipFill>
          <a:blip r:embed="rId2"/>
          <a:stretch>
            <a:fillRect/>
          </a:stretch>
        </p:blipFill>
        <p:spPr>
          <a:xfrm>
            <a:off x="11020425" y="0"/>
            <a:ext cx="7267575" cy="7677150"/>
          </a:xfrm>
          <a:prstGeom prst="rect">
            <a:avLst/>
          </a:prstGeom>
        </p:spPr>
      </p:pic>
      <p:pic>
        <p:nvPicPr>
          <p:cNvPr id="4" name="Image 2" descr="preencoded.png">    </p:cNvPr>
          <p:cNvPicPr>
            <a:picLocks noChangeAspect="1"/>
          </p:cNvPicPr>
          <p:nvPr/>
        </p:nvPicPr>
        <p:blipFill>
          <a:blip r:embed="rId3"/>
          <a:stretch>
            <a:fillRect/>
          </a:stretch>
        </p:blipFill>
        <p:spPr>
          <a:xfrm>
            <a:off x="0" y="5715000"/>
            <a:ext cx="8191500" cy="4572000"/>
          </a:xfrm>
          <a:prstGeom prst="rect">
            <a:avLst/>
          </a:prstGeom>
        </p:spPr>
      </p:pic>
      <p:pic>
        <p:nvPicPr>
          <p:cNvPr id="5" name="Image 3" descr="preencoded.png">    </p:cNvPr>
          <p:cNvPicPr>
            <a:picLocks noChangeAspect="1"/>
          </p:cNvPicPr>
          <p:nvPr/>
        </p:nvPicPr>
        <p:blipFill>
          <a:blip r:embed="rId4"/>
          <a:stretch>
            <a:fillRect/>
          </a:stretch>
        </p:blipFill>
        <p:spPr>
          <a:xfrm>
            <a:off x="0" y="6114399"/>
            <a:ext cx="7304670" cy="4172601"/>
          </a:xfrm>
          <a:prstGeom prst="rect">
            <a:avLst/>
          </a:prstGeom>
        </p:spPr>
      </p:pic>
      <p:pic>
        <p:nvPicPr>
          <p:cNvPr id="6" name="Image 4" descr="preencoded.png">    </p:cNvPr>
          <p:cNvPicPr>
            <a:picLocks noChangeAspect="1"/>
          </p:cNvPicPr>
          <p:nvPr/>
        </p:nvPicPr>
        <p:blipFill>
          <a:blip r:embed="rId5"/>
          <a:stretch>
            <a:fillRect/>
          </a:stretch>
        </p:blipFill>
        <p:spPr>
          <a:xfrm>
            <a:off x="0" y="6411925"/>
            <a:ext cx="7942499" cy="3875075"/>
          </a:xfrm>
          <a:prstGeom prst="rect">
            <a:avLst/>
          </a:prstGeom>
        </p:spPr>
      </p:pic>
      <p:grpSp>
        <p:nvGrpSpPr>
          <p:cNvPr id="99452"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66571" name="Group"/>
          <p:cNvGrpSpPr/>
          <p:nvPr/>
        </p:nvGrpSpPr>
        <p:grpSpPr>
          <a:xfrm>
            <a:off x="10086975" y="5324475"/>
            <a:ext cx="6644640" cy="1725930"/>
            <a:chOff x="10086975" y="5324475"/>
            <a:chExt cx="6644640" cy="1725930"/>
          </a:xfrm>
        </p:grpSpPr>
        <p:sp>
          <p:nvSpPr>
            <p:cNvPr id="9" name="Text 1"/>
            <p:cNvSpPr/>
            <p:nvPr/>
          </p:nvSpPr>
          <p:spPr>
            <a:xfrm>
              <a:off x="10086975" y="5324475"/>
              <a:ext cx="66446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A web application</a:t>
              </a:r>
              <a:endParaRPr lang="en-US" sz="3600" dirty="0"/>
            </a:p>
          </p:txBody>
        </p:sp>
        <p:sp>
          <p:nvSpPr>
            <p:cNvPr id="10" name="Text 2"/>
            <p:cNvSpPr/>
            <p:nvPr/>
          </p:nvSpPr>
          <p:spPr>
            <a:xfrm>
              <a:off x="10086975" y="614362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pic>
        <p:nvPicPr>
          <p:cNvPr id="11" name="Image 6" descr="preencoded.png">    </p:cNvPr>
          <p:cNvPicPr>
            <a:picLocks noChangeAspect="1"/>
          </p:cNvPicPr>
          <p:nvPr/>
        </p:nvPicPr>
        <p:blipFill>
          <a:blip r:embed="rId7"/>
          <a:stretch>
            <a:fillRect/>
          </a:stretch>
        </p:blipFill>
        <p:spPr>
          <a:xfrm>
            <a:off x="190500" y="2438400"/>
            <a:ext cx="10325100" cy="6124575"/>
          </a:xfrm>
          <a:prstGeom prst="rect">
            <a:avLst/>
          </a:prstGeom>
        </p:spPr>
      </p:pic>
      <p:pic>
        <p:nvPicPr>
          <p:cNvPr id="12" name="Image 7" descr="preencoded.png">    </p:cNvPr>
          <p:cNvPicPr>
            <a:picLocks noChangeAspect="1"/>
          </p:cNvPicPr>
          <p:nvPr/>
        </p:nvPicPr>
        <p:blipFill>
          <a:blip r:embed="rId8"/>
          <a:stretch>
            <a:fillRect/>
          </a:stretch>
        </p:blipFill>
        <p:spPr>
          <a:xfrm>
            <a:off x="1638300" y="2695575"/>
            <a:ext cx="7419975" cy="4867275"/>
          </a:xfrm>
          <a:prstGeom prst="rect">
            <a:avLst/>
          </a:prstGeom>
        </p:spPr>
      </p:pic>
      <p:sp>
        <p:nvSpPr>
          <p:cNvPr id="13" name="Text 3"/>
          <p:cNvSpPr/>
          <p:nvPr/>
        </p:nvSpPr>
        <p:spPr>
          <a:xfrm>
            <a:off x="10029825" y="2943225"/>
            <a:ext cx="7915275" cy="24765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592"/>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17"/>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4"/>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37"/>
            <a:ext cx="6340448" cy="4942563"/>
          </a:xfrm>
          <a:prstGeom prst="rect">
            <a:avLst/>
          </a:prstGeom>
        </p:spPr>
      </p:pic>
      <p:grpSp>
        <p:nvGrpSpPr>
          <p:cNvPr id="47678"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91320" name="Group"/>
          <p:cNvGrpSpPr/>
          <p:nvPr/>
        </p:nvGrpSpPr>
        <p:grpSpPr>
          <a:xfrm>
            <a:off x="2209800" y="3114675"/>
            <a:ext cx="6644640" cy="1725930"/>
            <a:chOff x="2209800" y="3114675"/>
            <a:chExt cx="6644640" cy="1725930"/>
          </a:xfrm>
        </p:grpSpPr>
        <p:sp>
          <p:nvSpPr>
            <p:cNvPr id="10" name="Text 1"/>
            <p:cNvSpPr/>
            <p:nvPr/>
          </p:nvSpPr>
          <p:spPr>
            <a:xfrm>
              <a:off x="2209800" y="3114675"/>
              <a:ext cx="664464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An mobile app</a:t>
              </a:r>
              <a:endParaRPr lang="en-US" sz="3600" dirty="0"/>
            </a:p>
          </p:txBody>
        </p:sp>
        <p:sp>
          <p:nvSpPr>
            <p:cNvPr id="11" name="Text 2"/>
            <p:cNvSpPr/>
            <p:nvPr/>
          </p:nvSpPr>
          <p:spPr>
            <a:xfrm>
              <a:off x="2209800" y="3933825"/>
              <a:ext cx="661416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An app designed for exploring and experiencing the enchanting realm of fantasy</a:t>
              </a:r>
              <a:endParaRPr lang="en-US" sz="2400" dirty="0"/>
            </a:p>
          </p:txBody>
        </p:sp>
      </p:grpSp>
      <p:sp>
        <p:nvSpPr>
          <p:cNvPr id="12" name="Text 3"/>
          <p:cNvSpPr/>
          <p:nvPr/>
        </p:nvSpPr>
        <p:spPr>
          <a:xfrm>
            <a:off x="2209800" y="5743575"/>
            <a:ext cx="6776085" cy="27165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Live your fantasy dreams</a:t>
            </a:r>
            <a:endParaRPr lang="en-US" sz="2400" dirty="0"/>
          </a:p>
        </p:txBody>
      </p:sp>
      <p:sp>
        <p:nvSpPr>
          <p:cNvPr id="13" name="Text 4"/>
          <p:cNvSpPr/>
          <p:nvPr/>
        </p:nvSpPr>
        <p:spPr>
          <a:xfrm>
            <a:off x="2171700" y="1390650"/>
            <a:ext cx="9572625" cy="13716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The Future of Fantasy</a:t>
            </a:r>
            <a:endParaRPr lang="en-US" sz="6000" dirty="0"/>
          </a:p>
        </p:txBody>
      </p:sp>
      <p:pic>
        <p:nvPicPr>
          <p:cNvPr id="14" name="Image 7" descr="preencoded.png">    </p:cNvPr>
          <p:cNvPicPr>
            <a:picLocks noChangeAspect="1"/>
          </p:cNvPicPr>
          <p:nvPr/>
        </p:nvPicPr>
        <p:blipFill>
          <a:blip r:embed="rId8"/>
          <a:stretch>
            <a:fillRect/>
          </a:stretch>
        </p:blipFill>
        <p:spPr>
          <a:xfrm>
            <a:off x="11591925" y="771525"/>
            <a:ext cx="4105275" cy="8886825"/>
          </a:xfrm>
          <a:prstGeom prst="rect">
            <a:avLst/>
          </a:prstGeom>
        </p:spPr>
      </p:pic>
      <p:pic>
        <p:nvPicPr>
          <p:cNvPr id="15" name="Image 8" descr="preencoded.png">    </p:cNvPr>
          <p:cNvPicPr>
            <a:picLocks noChangeAspect="1"/>
          </p:cNvPicPr>
          <p:nvPr/>
        </p:nvPicPr>
        <p:blipFill>
          <a:blip r:embed="rId9"/>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0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09"/>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43"/>
          </a:xfrm>
          <a:prstGeom prst="rect">
            <a:avLst/>
          </a:prstGeom>
        </p:spPr>
      </p:pic>
      <p:grpSp>
        <p:nvGrpSpPr>
          <p:cNvPr id="30323"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17754" name="Group"/>
          <p:cNvGrpSpPr/>
          <p:nvPr/>
        </p:nvGrpSpPr>
        <p:grpSpPr>
          <a:xfrm>
            <a:off x="12658725" y="3019425"/>
            <a:ext cx="4377690" cy="2125980"/>
            <a:chOff x="12658725" y="3019425"/>
            <a:chExt cx="4377690" cy="2125980"/>
          </a:xfrm>
        </p:grpSpPr>
        <p:sp>
          <p:nvSpPr>
            <p:cNvPr id="9" name="Text 1"/>
            <p:cNvSpPr/>
            <p:nvPr/>
          </p:nvSpPr>
          <p:spPr>
            <a:xfrm>
              <a:off x="12658725" y="3019425"/>
              <a:ext cx="43776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A web application</a:t>
              </a:r>
              <a:endParaRPr lang="en-US" sz="3600" dirty="0"/>
            </a:p>
          </p:txBody>
        </p:sp>
        <p:sp>
          <p:nvSpPr>
            <p:cNvPr id="10" name="Text 2"/>
            <p:cNvSpPr/>
            <p:nvPr/>
          </p:nvSpPr>
          <p:spPr>
            <a:xfrm>
              <a:off x="12658725" y="3838575"/>
              <a:ext cx="434721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web application designed for discovering the world of fantasy</a:t>
              </a:r>
              <a:endParaRPr lang="en-US" sz="2400" dirty="0"/>
            </a:p>
          </p:txBody>
        </p:sp>
      </p:grpSp>
      <p:sp>
        <p:nvSpPr>
          <p:cNvPr id="11" name="Text 3"/>
          <p:cNvSpPr/>
          <p:nvPr/>
        </p:nvSpPr>
        <p:spPr>
          <a:xfrm>
            <a:off x="619125" y="3048000"/>
            <a:ext cx="5153025" cy="46863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A Gateway to a World of Fantasy and Wonder</a:t>
            </a:r>
            <a:endParaRPr lang="en-US" sz="6000" dirty="0"/>
          </a:p>
        </p:txBody>
      </p:sp>
      <p:sp>
        <p:nvSpPr>
          <p:cNvPr id="12" name="Text 4"/>
          <p:cNvSpPr/>
          <p:nvPr/>
        </p:nvSpPr>
        <p:spPr>
          <a:xfrm>
            <a:off x="12573000" y="5800725"/>
            <a:ext cx="5204460" cy="3764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Uncover treasures and secret treasures</a:t>
            </a:r>
            <a:endParaRPr lang="en-US" sz="2400" dirty="0"/>
          </a:p>
        </p:txBody>
      </p:sp>
      <p:grpSp>
        <p:nvGrpSpPr>
          <p:cNvPr id="46383" name="Group"/>
          <p:cNvGrpSpPr/>
          <p:nvPr/>
        </p:nvGrpSpPr>
        <p:grpSpPr>
          <a:xfrm>
            <a:off x="5924550" y="561975"/>
            <a:ext cx="6429375" cy="9248775"/>
            <a:chOff x="5924550" y="561975"/>
            <a:chExt cx="6429375" cy="9248775"/>
          </a:xfrm>
        </p:grpSpPr>
        <p:pic>
          <p:nvPicPr>
            <p:cNvPr id="13" name="Image 6" descr="preencoded.png">    </p:cNvPr>
            <p:cNvPicPr>
              <a:picLocks noChangeAspect="1"/>
            </p:cNvPicPr>
            <p:nvPr/>
          </p:nvPicPr>
          <p:blipFill>
            <a:blip r:embed="rId7"/>
            <a:stretch>
              <a:fillRect/>
            </a:stretch>
          </p:blipFill>
          <p:spPr>
            <a:xfrm>
              <a:off x="5924550" y="561975"/>
              <a:ext cx="6429375" cy="9248775"/>
            </a:xfrm>
            <a:prstGeom prst="rect">
              <a:avLst/>
            </a:prstGeom>
          </p:spPr>
        </p:pic>
        <p:pic>
          <p:nvPicPr>
            <p:cNvPr id="14" name="Image 7" descr="preencoded.png">    </p:cNvPr>
            <p:cNvPicPr>
              <a:picLocks noChangeAspect="1"/>
            </p:cNvPicPr>
            <p:nvPr/>
          </p:nvPicPr>
          <p:blipFill>
            <a:blip r:embed="rId8"/>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11792"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2476500"/>
          </a:xfrm>
          <a:prstGeom prst="rect">
            <a:avLst/>
          </a:prstGeom>
          <a:noFill/>
          <a:ln/>
        </p:spPr>
        <p:txBody>
          <a:bodyPr wrap="square" lIns="0" tIns="0" rIns="0" bIns="0" rtlCol="0" anchor="t"/>
          <a:lstStyle/>
          <a:p>
            <a:pPr algn="r" indent="0" marL="0">
              <a:buNone/>
            </a:pPr>
            <a:r>
              <a:rPr lang="en-US" sz="6000" u="none" dirty="0">
                <a:solidFill>
                  <a:srgbClr val="FFFFFF"/>
                </a:solidFill>
                <a:latin typeface="Trade Winds" pitchFamily="34" charset="0"/>
                <a:ea typeface="Trade Winds" pitchFamily="34" charset="-122"/>
                <a:cs typeface="Trade Winds"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496550" y="0"/>
            <a:ext cx="7791450" cy="7896224"/>
          </a:xfrm>
          <a:prstGeom prst="rect">
            <a:avLst/>
          </a:prstGeom>
        </p:spPr>
      </p:pic>
      <p:pic>
        <p:nvPicPr>
          <p:cNvPr id="3" name="Image 1" descr="preencoded.png">    </p:cNvPr>
          <p:cNvPicPr>
            <a:picLocks noChangeAspect="1"/>
          </p:cNvPicPr>
          <p:nvPr/>
        </p:nvPicPr>
        <p:blipFill>
          <a:blip r:embed="rId2"/>
          <a:stretch>
            <a:fillRect/>
          </a:stretch>
        </p:blipFill>
        <p:spPr>
          <a:xfrm>
            <a:off x="11020425" y="0"/>
            <a:ext cx="7267575" cy="7677150"/>
          </a:xfrm>
          <a:prstGeom prst="rect">
            <a:avLst/>
          </a:prstGeom>
        </p:spPr>
      </p:pic>
      <p:pic>
        <p:nvPicPr>
          <p:cNvPr id="4" name="Image 2" descr="preencoded.png">    </p:cNvPr>
          <p:cNvPicPr>
            <a:picLocks noChangeAspect="1"/>
          </p:cNvPicPr>
          <p:nvPr/>
        </p:nvPicPr>
        <p:blipFill>
          <a:blip r:embed="rId3"/>
          <a:stretch>
            <a:fillRect/>
          </a:stretch>
        </p:blipFill>
        <p:spPr>
          <a:xfrm>
            <a:off x="0" y="5715000"/>
            <a:ext cx="8191500" cy="4572000"/>
          </a:xfrm>
          <a:prstGeom prst="rect">
            <a:avLst/>
          </a:prstGeom>
        </p:spPr>
      </p:pic>
      <p:pic>
        <p:nvPicPr>
          <p:cNvPr id="5" name="Image 3" descr="preencoded.png">    </p:cNvPr>
          <p:cNvPicPr>
            <a:picLocks noChangeAspect="1"/>
          </p:cNvPicPr>
          <p:nvPr/>
        </p:nvPicPr>
        <p:blipFill>
          <a:blip r:embed="rId4"/>
          <a:stretch>
            <a:fillRect/>
          </a:stretch>
        </p:blipFill>
        <p:spPr>
          <a:xfrm>
            <a:off x="0" y="6114399"/>
            <a:ext cx="7304670" cy="4172601"/>
          </a:xfrm>
          <a:prstGeom prst="rect">
            <a:avLst/>
          </a:prstGeom>
        </p:spPr>
      </p:pic>
      <p:pic>
        <p:nvPicPr>
          <p:cNvPr id="6" name="Image 4" descr="preencoded.png">    </p:cNvPr>
          <p:cNvPicPr>
            <a:picLocks noChangeAspect="1"/>
          </p:cNvPicPr>
          <p:nvPr/>
        </p:nvPicPr>
        <p:blipFill>
          <a:blip r:embed="rId5"/>
          <a:stretch>
            <a:fillRect/>
          </a:stretch>
        </p:blipFill>
        <p:spPr>
          <a:xfrm>
            <a:off x="0" y="6411925"/>
            <a:ext cx="7942499" cy="3875075"/>
          </a:xfrm>
          <a:prstGeom prst="rect">
            <a:avLst/>
          </a:prstGeom>
        </p:spPr>
      </p:pic>
      <p:grpSp>
        <p:nvGrpSpPr>
          <p:cNvPr id="47454"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9" name="Image 6" descr="preencoded.png">    </p:cNvPr>
          <p:cNvPicPr>
            <a:picLocks noChangeAspect="1"/>
          </p:cNvPicPr>
          <p:nvPr/>
        </p:nvPicPr>
        <p:blipFill>
          <a:blip r:embed="rId7"/>
          <a:stretch>
            <a:fillRect/>
          </a:stretch>
        </p:blipFill>
        <p:spPr>
          <a:xfrm>
            <a:off x="809625" y="523875"/>
            <a:ext cx="4924425" cy="4105275"/>
          </a:xfrm>
          <a:prstGeom prst="rect">
            <a:avLst/>
          </a:prstGeom>
        </p:spPr>
      </p:pic>
      <p:pic>
        <p:nvPicPr>
          <p:cNvPr id="10" name="Image 7" descr="preencoded.png">    </p:cNvPr>
          <p:cNvPicPr>
            <a:picLocks noChangeAspect="1"/>
          </p:cNvPicPr>
          <p:nvPr/>
        </p:nvPicPr>
        <p:blipFill>
          <a:blip r:embed="rId8"/>
          <a:stretch>
            <a:fillRect/>
          </a:stretch>
        </p:blipFill>
        <p:spPr>
          <a:xfrm>
            <a:off x="11991975" y="5067300"/>
            <a:ext cx="4924425" cy="4105275"/>
          </a:xfrm>
          <a:prstGeom prst="rect">
            <a:avLst/>
          </a:prstGeom>
        </p:spPr>
      </p:pic>
      <p:grpSp>
        <p:nvGrpSpPr>
          <p:cNvPr id="94512" name="Group"/>
          <p:cNvGrpSpPr/>
          <p:nvPr/>
        </p:nvGrpSpPr>
        <p:grpSpPr>
          <a:xfrm>
            <a:off x="6505575" y="2047875"/>
            <a:ext cx="988695" cy="2198370"/>
            <a:chOff x="6505575" y="2047875"/>
            <a:chExt cx="988695" cy="2198370"/>
          </a:xfrm>
        </p:grpSpPr>
        <p:sp>
          <p:nvSpPr>
            <p:cNvPr id="11" name="Text 1"/>
            <p:cNvSpPr/>
            <p:nvPr/>
          </p:nvSpPr>
          <p:spPr>
            <a:xfrm>
              <a:off x="6505575" y="2047875"/>
              <a:ext cx="988695"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1</a:t>
              </a:r>
              <a:endParaRPr lang="en-US" sz="9600" dirty="0"/>
            </a:p>
          </p:txBody>
        </p:sp>
      </p:grpSp>
      <p:grpSp>
        <p:nvGrpSpPr>
          <p:cNvPr id="19228" name="Group"/>
          <p:cNvGrpSpPr/>
          <p:nvPr/>
        </p:nvGrpSpPr>
        <p:grpSpPr>
          <a:xfrm>
            <a:off x="7219950" y="1628775"/>
            <a:ext cx="4330065" cy="2716530"/>
            <a:chOff x="7219950" y="1628775"/>
            <a:chExt cx="4330065" cy="2716530"/>
          </a:xfrm>
        </p:grpSpPr>
        <p:sp>
          <p:nvSpPr>
            <p:cNvPr id="12" name="Text 2"/>
            <p:cNvSpPr/>
            <p:nvPr/>
          </p:nvSpPr>
          <p:spPr>
            <a:xfrm>
              <a:off x="7219950" y="1628775"/>
              <a:ext cx="4330065"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Discover the secrets</a:t>
              </a:r>
              <a:endParaRPr lang="en-US" sz="3600" dirty="0"/>
            </a:p>
          </p:txBody>
        </p:sp>
        <p:sp>
          <p:nvSpPr>
            <p:cNvPr id="13" name="Text 3"/>
            <p:cNvSpPr/>
            <p:nvPr/>
          </p:nvSpPr>
          <p:spPr>
            <a:xfrm>
              <a:off x="7219950" y="3038475"/>
              <a:ext cx="4299585"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Explore the lush, vibrant forest and uncover the mysteries that lie within.</a:t>
              </a:r>
              <a:endParaRPr lang="en-US" sz="2400" dirty="0"/>
            </a:p>
          </p:txBody>
        </p:sp>
      </p:grpSp>
      <p:grpSp>
        <p:nvGrpSpPr>
          <p:cNvPr id="23236" name="Group"/>
          <p:cNvGrpSpPr/>
          <p:nvPr/>
        </p:nvGrpSpPr>
        <p:grpSpPr>
          <a:xfrm>
            <a:off x="809625" y="6591300"/>
            <a:ext cx="1150620" cy="2198370"/>
            <a:chOff x="809625" y="6591300"/>
            <a:chExt cx="1150620" cy="2198370"/>
          </a:xfrm>
        </p:grpSpPr>
        <p:sp>
          <p:nvSpPr>
            <p:cNvPr id="14" name="Text 4"/>
            <p:cNvSpPr/>
            <p:nvPr/>
          </p:nvSpPr>
          <p:spPr>
            <a:xfrm>
              <a:off x="809625" y="6591300"/>
              <a:ext cx="1150620"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3</a:t>
              </a:r>
              <a:endParaRPr lang="en-US" sz="9600" dirty="0"/>
            </a:p>
          </p:txBody>
        </p:sp>
      </p:grpSp>
      <p:grpSp>
        <p:nvGrpSpPr>
          <p:cNvPr id="19626" name="Group"/>
          <p:cNvGrpSpPr/>
          <p:nvPr/>
        </p:nvGrpSpPr>
        <p:grpSpPr>
          <a:xfrm>
            <a:off x="1685925" y="5972175"/>
            <a:ext cx="4168140" cy="3116580"/>
            <a:chOff x="1685925" y="5972175"/>
            <a:chExt cx="4168140" cy="3116580"/>
          </a:xfrm>
        </p:grpSpPr>
        <p:sp>
          <p:nvSpPr>
            <p:cNvPr id="15" name="Text 5"/>
            <p:cNvSpPr/>
            <p:nvPr/>
          </p:nvSpPr>
          <p:spPr>
            <a:xfrm>
              <a:off x="1685925" y="5972175"/>
              <a:ext cx="41681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Meet the creatures</a:t>
              </a:r>
              <a:endParaRPr lang="en-US" sz="3600" dirty="0"/>
            </a:p>
          </p:txBody>
        </p:sp>
        <p:sp>
          <p:nvSpPr>
            <p:cNvPr id="16" name="Text 6"/>
            <p:cNvSpPr/>
            <p:nvPr/>
          </p:nvSpPr>
          <p:spPr>
            <a:xfrm>
              <a:off x="1685925" y="7381875"/>
              <a:ext cx="4137660"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Encounter the mythical creatures that call the forest home, from talking animals to fairies.</a:t>
              </a:r>
              <a:endParaRPr lang="en-US" sz="2400" dirty="0"/>
            </a:p>
          </p:txBody>
        </p:sp>
      </p:grpSp>
      <p:grpSp>
        <p:nvGrpSpPr>
          <p:cNvPr id="25624" name="Group"/>
          <p:cNvGrpSpPr/>
          <p:nvPr/>
        </p:nvGrpSpPr>
        <p:grpSpPr>
          <a:xfrm>
            <a:off x="6438900" y="6591300"/>
            <a:ext cx="1188720" cy="2198370"/>
            <a:chOff x="6438900" y="6591300"/>
            <a:chExt cx="1188720" cy="2198370"/>
          </a:xfrm>
        </p:grpSpPr>
        <p:sp>
          <p:nvSpPr>
            <p:cNvPr id="17" name="Text 7"/>
            <p:cNvSpPr/>
            <p:nvPr/>
          </p:nvSpPr>
          <p:spPr>
            <a:xfrm>
              <a:off x="6438900" y="6591300"/>
              <a:ext cx="1188720"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4</a:t>
              </a:r>
              <a:endParaRPr lang="en-US" sz="9600" dirty="0"/>
            </a:p>
          </p:txBody>
        </p:sp>
      </p:grpSp>
      <p:grpSp>
        <p:nvGrpSpPr>
          <p:cNvPr id="44011" name="Group"/>
          <p:cNvGrpSpPr/>
          <p:nvPr/>
        </p:nvGrpSpPr>
        <p:grpSpPr>
          <a:xfrm>
            <a:off x="7353300" y="5972175"/>
            <a:ext cx="4130040" cy="3116580"/>
            <a:chOff x="7353300" y="5972175"/>
            <a:chExt cx="4130040" cy="3116580"/>
          </a:xfrm>
        </p:grpSpPr>
        <p:sp>
          <p:nvSpPr>
            <p:cNvPr id="18" name="Text 8"/>
            <p:cNvSpPr/>
            <p:nvPr/>
          </p:nvSpPr>
          <p:spPr>
            <a:xfrm>
              <a:off x="7353300" y="5972175"/>
              <a:ext cx="41300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Uncover the magic</a:t>
              </a:r>
              <a:endParaRPr lang="en-US" sz="3600" dirty="0"/>
            </a:p>
          </p:txBody>
        </p:sp>
        <p:sp>
          <p:nvSpPr>
            <p:cNvPr id="19" name="Text 9"/>
            <p:cNvSpPr/>
            <p:nvPr/>
          </p:nvSpPr>
          <p:spPr>
            <a:xfrm>
              <a:off x="7353300" y="7381875"/>
              <a:ext cx="4099560" cy="17068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Learn about the powerful magic that pervades the forest and how it affects all who enter.</a:t>
              </a:r>
              <a:endParaRPr lang="en-US" sz="2400" dirty="0"/>
            </a:p>
          </p:txBody>
        </p:sp>
      </p:grpSp>
      <p:grpSp>
        <p:nvGrpSpPr>
          <p:cNvPr id="75456" name="Group"/>
          <p:cNvGrpSpPr/>
          <p:nvPr/>
        </p:nvGrpSpPr>
        <p:grpSpPr>
          <a:xfrm>
            <a:off x="12134850" y="2047875"/>
            <a:ext cx="1150620" cy="2198370"/>
            <a:chOff x="12134850" y="2047875"/>
            <a:chExt cx="1150620" cy="2198370"/>
          </a:xfrm>
        </p:grpSpPr>
        <p:sp>
          <p:nvSpPr>
            <p:cNvPr id="20" name="Text 10"/>
            <p:cNvSpPr/>
            <p:nvPr/>
          </p:nvSpPr>
          <p:spPr>
            <a:xfrm>
              <a:off x="12134850" y="2047875"/>
              <a:ext cx="1150620" cy="2198370"/>
            </a:xfrm>
            <a:prstGeom prst="rect">
              <a:avLst/>
            </a:prstGeom>
            <a:noFill/>
            <a:ln/>
          </p:spPr>
          <p:txBody>
            <a:bodyPr wrap="square" lIns="0" tIns="0" rIns="0" bIns="0" rtlCol="0" anchor="t"/>
            <a:lstStyle/>
            <a:p>
              <a:pPr algn="l" indent="0" marL="0">
                <a:buNone/>
              </a:pPr>
              <a:r>
                <a:rPr lang="en-US" sz="9600" u="none" dirty="0">
                  <a:solidFill>
                    <a:srgbClr val="272727"/>
                  </a:solidFill>
                  <a:latin typeface="Trade Winds" pitchFamily="34" charset="0"/>
                  <a:ea typeface="Trade Winds" pitchFamily="34" charset="-122"/>
                  <a:cs typeface="Trade Winds" pitchFamily="34" charset="-120"/>
                </a:rPr>
                <a:t>2</a:t>
              </a:r>
              <a:endParaRPr lang="en-US" sz="9600" dirty="0"/>
            </a:p>
          </p:txBody>
        </p:sp>
      </p:grpSp>
      <p:grpSp>
        <p:nvGrpSpPr>
          <p:cNvPr id="76220" name="Group"/>
          <p:cNvGrpSpPr/>
          <p:nvPr/>
        </p:nvGrpSpPr>
        <p:grpSpPr>
          <a:xfrm>
            <a:off x="13011150" y="1628775"/>
            <a:ext cx="4168140" cy="2716530"/>
            <a:chOff x="13011150" y="1628775"/>
            <a:chExt cx="4168140" cy="2716530"/>
          </a:xfrm>
        </p:grpSpPr>
        <p:sp>
          <p:nvSpPr>
            <p:cNvPr id="21" name="Text 11"/>
            <p:cNvSpPr/>
            <p:nvPr/>
          </p:nvSpPr>
          <p:spPr>
            <a:xfrm>
              <a:off x="13011150" y="1628775"/>
              <a:ext cx="4168140" cy="149352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Find your own path</a:t>
              </a:r>
              <a:endParaRPr lang="en-US" sz="3600" dirty="0"/>
            </a:p>
          </p:txBody>
        </p:sp>
        <p:sp>
          <p:nvSpPr>
            <p:cNvPr id="22" name="Text 12"/>
            <p:cNvSpPr/>
            <p:nvPr/>
          </p:nvSpPr>
          <p:spPr>
            <a:xfrm>
              <a:off x="13011150" y="3038475"/>
              <a:ext cx="4137660" cy="13068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Choose your own path through the forest, and see where it takes you.</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592"/>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17"/>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4"/>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37"/>
            <a:ext cx="6340448" cy="4942563"/>
          </a:xfrm>
          <a:prstGeom prst="rect">
            <a:avLst/>
          </a:prstGeom>
        </p:spPr>
      </p:pic>
      <p:grpSp>
        <p:nvGrpSpPr>
          <p:cNvPr id="80435" name="Group"/>
          <p:cNvGrpSpPr/>
          <p:nvPr/>
        </p:nvGrpSpPr>
        <p:grpSpPr>
          <a:xfrm>
            <a:off x="17235487" y="8456817"/>
            <a:ext cx="1463470" cy="1601583"/>
            <a:chOff x="17235487" y="8456817"/>
            <a:chExt cx="1463470" cy="1601583"/>
          </a:xfrm>
        </p:grpSpPr>
        <p:pic>
          <p:nvPicPr>
            <p:cNvPr id="8" name="Image 6" descr="preencoded.png">    </p:cNvPr>
            <p:cNvPicPr>
              <a:picLocks noChangeAspect="1"/>
            </p:cNvPicPr>
            <p:nvPr/>
          </p:nvPicPr>
          <p:blipFill>
            <a:blip r:embed="rId7"/>
            <a:stretch>
              <a:fillRect/>
            </a:stretch>
          </p:blipFill>
          <p:spPr>
            <a:xfrm>
              <a:off x="17640300" y="9525000"/>
              <a:ext cx="533400" cy="533400"/>
            </a:xfrm>
            <a:prstGeom prst="rect">
              <a:avLst/>
            </a:prstGeom>
          </p:spPr>
        </p:pic>
        <p:sp>
          <p:nvSpPr>
            <p:cNvPr id="9"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pic>
        <p:nvPicPr>
          <p:cNvPr id="10" name="Image 7" descr="preencoded.png">    </p:cNvPr>
          <p:cNvPicPr>
            <a:picLocks noChangeAspect="1"/>
          </p:cNvPicPr>
          <p:nvPr/>
        </p:nvPicPr>
        <p:blipFill>
          <a:blip r:embed="rId8"/>
          <a:stretch>
            <a:fillRect/>
          </a:stretch>
        </p:blipFill>
        <p:spPr>
          <a:xfrm>
            <a:off x="6391275" y="2857500"/>
            <a:ext cx="10858500" cy="5895975"/>
          </a:xfrm>
          <a:prstGeom prst="rect">
            <a:avLst/>
          </a:prstGeom>
        </p:spPr>
      </p:pic>
      <p:sp>
        <p:nvSpPr>
          <p:cNvPr id="11" name="Text 1"/>
          <p:cNvSpPr/>
          <p:nvPr/>
        </p:nvSpPr>
        <p:spPr>
          <a:xfrm>
            <a:off x="3810000" y="828675"/>
            <a:ext cx="10658475" cy="1371600"/>
          </a:xfrm>
          <a:prstGeom prst="rect">
            <a:avLst/>
          </a:prstGeom>
          <a:noFill/>
          <a:ln/>
        </p:spPr>
        <p:txBody>
          <a:bodyPr wrap="square" lIns="0" tIns="0" rIns="0" bIns="0" rtlCol="0" anchor="t"/>
          <a:lstStyle/>
          <a:p>
            <a:pPr algn="ctr" indent="0" marL="0">
              <a:buNone/>
            </a:pPr>
            <a:r>
              <a:rPr lang="en-US" sz="6000" u="none" dirty="0">
                <a:solidFill>
                  <a:srgbClr val="272727"/>
                </a:solidFill>
                <a:latin typeface="Trade Winds" pitchFamily="34" charset="0"/>
                <a:ea typeface="Trade Winds" pitchFamily="34" charset="-122"/>
                <a:cs typeface="Trade Winds" pitchFamily="34" charset="-120"/>
              </a:rPr>
              <a:t>Fantasy Realm at a Glance</a:t>
            </a:r>
            <a:endParaRPr lang="en-US" sz="6000" dirty="0"/>
          </a:p>
        </p:txBody>
      </p:sp>
      <p:grpSp>
        <p:nvGrpSpPr>
          <p:cNvPr id="60089" name="Group"/>
          <p:cNvGrpSpPr/>
          <p:nvPr/>
        </p:nvGrpSpPr>
        <p:grpSpPr>
          <a:xfrm>
            <a:off x="1285875" y="2524125"/>
            <a:ext cx="5292090" cy="1649730"/>
            <a:chOff x="1285875" y="2524125"/>
            <a:chExt cx="5292090" cy="1649730"/>
          </a:xfrm>
        </p:grpSpPr>
        <p:sp>
          <p:nvSpPr>
            <p:cNvPr id="12" name="Text 2"/>
            <p:cNvSpPr/>
            <p:nvPr/>
          </p:nvSpPr>
          <p:spPr>
            <a:xfrm>
              <a:off x="1285875" y="2524125"/>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The Forest</a:t>
              </a:r>
              <a:endParaRPr lang="en-US" sz="3600" dirty="0"/>
            </a:p>
          </p:txBody>
        </p:sp>
        <p:sp>
          <p:nvSpPr>
            <p:cNvPr id="13" name="Text 3"/>
            <p:cNvSpPr/>
            <p:nvPr/>
          </p:nvSpPr>
          <p:spPr>
            <a:xfrm>
              <a:off x="1285875" y="326707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magical forest filled with animals and enchanted creatures.</a:t>
              </a:r>
              <a:endParaRPr lang="en-US" sz="2400" dirty="0"/>
            </a:p>
          </p:txBody>
        </p:sp>
      </p:grpSp>
      <p:grpSp>
        <p:nvGrpSpPr>
          <p:cNvPr id="64016" name="Group"/>
          <p:cNvGrpSpPr/>
          <p:nvPr/>
        </p:nvGrpSpPr>
        <p:grpSpPr>
          <a:xfrm>
            <a:off x="1285875" y="4895850"/>
            <a:ext cx="5292090" cy="1649730"/>
            <a:chOff x="1285875" y="4895850"/>
            <a:chExt cx="5292090" cy="1649730"/>
          </a:xfrm>
        </p:grpSpPr>
        <p:sp>
          <p:nvSpPr>
            <p:cNvPr id="14" name="Text 4"/>
            <p:cNvSpPr/>
            <p:nvPr/>
          </p:nvSpPr>
          <p:spPr>
            <a:xfrm>
              <a:off x="1285875" y="4895850"/>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The Caves</a:t>
              </a:r>
              <a:endParaRPr lang="en-US" sz="3600" dirty="0"/>
            </a:p>
          </p:txBody>
        </p:sp>
        <p:sp>
          <p:nvSpPr>
            <p:cNvPr id="15" name="Text 5"/>
            <p:cNvSpPr/>
            <p:nvPr/>
          </p:nvSpPr>
          <p:spPr>
            <a:xfrm>
              <a:off x="1285875" y="5638800"/>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network of underground caves filled with crystals.</a:t>
              </a:r>
              <a:endParaRPr lang="en-US" sz="2400" dirty="0"/>
            </a:p>
          </p:txBody>
        </p:sp>
      </p:grpSp>
      <p:grpSp>
        <p:nvGrpSpPr>
          <p:cNvPr id="74298" name="Group"/>
          <p:cNvGrpSpPr/>
          <p:nvPr/>
        </p:nvGrpSpPr>
        <p:grpSpPr>
          <a:xfrm>
            <a:off x="1285875" y="7267575"/>
            <a:ext cx="5292090" cy="1649730"/>
            <a:chOff x="1285875" y="7267575"/>
            <a:chExt cx="5292090" cy="1649730"/>
          </a:xfrm>
        </p:grpSpPr>
        <p:sp>
          <p:nvSpPr>
            <p:cNvPr id="16" name="Text 6"/>
            <p:cNvSpPr/>
            <p:nvPr/>
          </p:nvSpPr>
          <p:spPr>
            <a:xfrm>
              <a:off x="1285875" y="7267575"/>
              <a:ext cx="5292090" cy="826770"/>
            </a:xfrm>
            <a:prstGeom prst="rect">
              <a:avLst/>
            </a:prstGeom>
            <a:noFill/>
            <a:ln/>
          </p:spPr>
          <p:txBody>
            <a:bodyPr wrap="square" lIns="0" tIns="0" rIns="0" bIns="0" rtlCol="0" anchor="t"/>
            <a:lstStyle/>
            <a:p>
              <a:pPr algn="l" indent="0" marL="0">
                <a:buNone/>
              </a:pPr>
              <a:r>
                <a:rPr lang="en-US" sz="3600" u="none" dirty="0">
                  <a:solidFill>
                    <a:srgbClr val="0E0E0E"/>
                  </a:solidFill>
                  <a:latin typeface="Trade Winds" pitchFamily="34" charset="0"/>
                  <a:ea typeface="Trade Winds" pitchFamily="34" charset="-122"/>
                  <a:cs typeface="Trade Winds" pitchFamily="34" charset="-120"/>
                </a:rPr>
                <a:t>The Lair</a:t>
              </a:r>
              <a:endParaRPr lang="en-US" sz="3600" dirty="0"/>
            </a:p>
          </p:txBody>
        </p:sp>
        <p:sp>
          <p:nvSpPr>
            <p:cNvPr id="17" name="Text 7"/>
            <p:cNvSpPr/>
            <p:nvPr/>
          </p:nvSpPr>
          <p:spPr>
            <a:xfrm>
              <a:off x="1285875" y="8010525"/>
              <a:ext cx="5261610" cy="90678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A dangerous and mysterious place where dragons reside.</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0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09"/>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43"/>
          </a:xfrm>
          <a:prstGeom prst="rect">
            <a:avLst/>
          </a:prstGeom>
        </p:spPr>
      </p:pic>
      <p:grpSp>
        <p:nvGrpSpPr>
          <p:cNvPr id="34977"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9" name="Text 1"/>
          <p:cNvSpPr/>
          <p:nvPr/>
        </p:nvSpPr>
        <p:spPr>
          <a:xfrm>
            <a:off x="4591050" y="828675"/>
            <a:ext cx="9105900" cy="1371600"/>
          </a:xfrm>
          <a:prstGeom prst="rect">
            <a:avLst/>
          </a:prstGeom>
          <a:noFill/>
          <a:ln/>
        </p:spPr>
        <p:txBody>
          <a:bodyPr wrap="square" lIns="0" tIns="0" rIns="0" bIns="0" rtlCol="0" anchor="t"/>
          <a:lstStyle/>
          <a:p>
            <a:pPr algn="ctr" indent="0" marL="0">
              <a:buNone/>
            </a:pPr>
            <a:r>
              <a:rPr lang="en-US" sz="6000" u="none" dirty="0">
                <a:solidFill>
                  <a:srgbClr val="272727"/>
                </a:solidFill>
                <a:latin typeface="Trade Winds" pitchFamily="34" charset="0"/>
                <a:ea typeface="Trade Winds" pitchFamily="34" charset="-122"/>
                <a:cs typeface="Trade Winds" pitchFamily="34" charset="-120"/>
              </a:rPr>
              <a:t>The Timeline</a:t>
            </a:r>
            <a:endParaRPr lang="en-US" sz="6000" dirty="0"/>
          </a:p>
        </p:txBody>
      </p:sp>
      <p:grpSp>
        <p:nvGrpSpPr>
          <p:cNvPr id="57885" name="Group"/>
          <p:cNvGrpSpPr/>
          <p:nvPr/>
        </p:nvGrpSpPr>
        <p:grpSpPr>
          <a:xfrm>
            <a:off x="623887" y="4771072"/>
            <a:ext cx="13702665" cy="2063115"/>
            <a:chOff x="623887" y="4771072"/>
            <a:chExt cx="13702665" cy="2063115"/>
          </a:xfrm>
        </p:grpSpPr>
        <p:grpSp>
          <p:nvGrpSpPr>
            <p:cNvPr id="68589" name="Group"/>
            <p:cNvGrpSpPr/>
            <p:nvPr/>
          </p:nvGrpSpPr>
          <p:grpSpPr>
            <a:xfrm>
              <a:off x="-1" y="5938838"/>
              <a:ext cx="18288002" cy="0"/>
              <a:chOff x="-1" y="5938838"/>
              <a:chExt cx="18288002" cy="0"/>
            </a:xfrm>
          </p:grpSpPr>
          <p:sp>
            <p:nvSpPr>
              <p:cNvPr id="10" name="Shape 2"/>
              <p:cNvSpPr/>
              <p:nvPr/>
            </p:nvSpPr>
            <p:spPr>
              <a:xfrm>
                <a:off x="-1" y="5938838"/>
                <a:ext cx="18288002" cy="0"/>
              </a:xfrm>
              <a:prstGeom prst="line">
                <a:avLst/>
              </a:prstGeom>
              <a:noFill/>
              <a:ln w="9525">
                <a:solidFill>
                  <a:srgbClr val="4D4D4D"/>
                </a:solidFill>
                <a:prstDash val="solid"/>
              </a:ln>
            </p:spPr>
          </p:sp>
        </p:grpSp>
        <p:grpSp>
          <p:nvGrpSpPr>
            <p:cNvPr id="17490" name="Group"/>
            <p:cNvGrpSpPr/>
            <p:nvPr/>
          </p:nvGrpSpPr>
          <p:grpSpPr>
            <a:xfrm>
              <a:off x="933450" y="3762375"/>
              <a:ext cx="142875" cy="142875"/>
              <a:chOff x="933450" y="3762375"/>
              <a:chExt cx="142875" cy="142875"/>
            </a:xfrm>
          </p:grpSpPr>
          <p:sp>
            <p:nvSpPr>
              <p:cNvPr id="11" name="Shape 3"/>
              <p:cNvSpPr/>
              <p:nvPr/>
            </p:nvSpPr>
            <p:spPr>
              <a:xfrm rot="5400000">
                <a:off x="933450" y="3762375"/>
                <a:ext cx="142875" cy="142875"/>
              </a:xfrm>
              <a:prstGeom prst="ellipse">
                <a:avLst/>
              </a:prstGeom>
              <a:noFill/>
              <a:ln w="19050">
                <a:solidFill>
                  <a:srgbClr val="000000"/>
                </a:solidFill>
                <a:prstDash val="solid"/>
              </a:ln>
            </p:spPr>
          </p:sp>
          <p:grpSp>
            <p:nvGrpSpPr>
              <p:cNvPr id="65100" name="Group"/>
              <p:cNvGrpSpPr/>
              <p:nvPr/>
            </p:nvGrpSpPr>
            <p:grpSpPr>
              <a:xfrm>
                <a:off x="-4807" y="4924425"/>
                <a:ext cx="2038439" cy="0"/>
                <a:chOff x="-4807" y="4924425"/>
                <a:chExt cx="2038439" cy="0"/>
              </a:xfrm>
            </p:grpSpPr>
            <p:sp>
              <p:nvSpPr>
                <p:cNvPr id="12" name="Shape 4"/>
                <p:cNvSpPr/>
                <p:nvPr/>
              </p:nvSpPr>
              <p:spPr>
                <a:xfrm rot="5400000">
                  <a:off x="-4807" y="4924425"/>
                  <a:ext cx="2038439" cy="0"/>
                </a:xfrm>
                <a:prstGeom prst="line">
                  <a:avLst/>
                </a:prstGeom>
                <a:noFill/>
                <a:ln w="19050">
                  <a:solidFill>
                    <a:srgbClr val="000000"/>
                  </a:solidFill>
                  <a:prstDash val="solid"/>
                </a:ln>
              </p:spPr>
            </p:sp>
          </p:grpSp>
        </p:grpSp>
        <p:grpSp>
          <p:nvGrpSpPr>
            <p:cNvPr id="25245" name="Group"/>
            <p:cNvGrpSpPr/>
            <p:nvPr/>
          </p:nvGrpSpPr>
          <p:grpSpPr>
            <a:xfrm>
              <a:off x="9420225" y="2628900"/>
              <a:ext cx="142875" cy="142875"/>
              <a:chOff x="9420225" y="2628900"/>
              <a:chExt cx="142875" cy="142875"/>
            </a:xfrm>
          </p:grpSpPr>
          <p:sp>
            <p:nvSpPr>
              <p:cNvPr id="13" name="Shape 5"/>
              <p:cNvSpPr/>
              <p:nvPr/>
            </p:nvSpPr>
            <p:spPr>
              <a:xfrm rot="5400000">
                <a:off x="9420225" y="2628900"/>
                <a:ext cx="142875" cy="142875"/>
              </a:xfrm>
              <a:prstGeom prst="ellipse">
                <a:avLst/>
              </a:prstGeom>
              <a:noFill/>
              <a:ln w="19050">
                <a:solidFill>
                  <a:srgbClr val="000000"/>
                </a:solidFill>
                <a:prstDash val="solid"/>
              </a:ln>
            </p:spPr>
          </p:sp>
          <p:grpSp>
            <p:nvGrpSpPr>
              <p:cNvPr id="53510" name="Group"/>
              <p:cNvGrpSpPr/>
              <p:nvPr/>
            </p:nvGrpSpPr>
            <p:grpSpPr>
              <a:xfrm>
                <a:off x="7915246" y="4357688"/>
                <a:ext cx="3171882" cy="0"/>
                <a:chOff x="7915246" y="4357688"/>
                <a:chExt cx="3171882" cy="0"/>
              </a:xfrm>
            </p:grpSpPr>
            <p:sp>
              <p:nvSpPr>
                <p:cNvPr id="14" name="Shape 6"/>
                <p:cNvSpPr/>
                <p:nvPr/>
              </p:nvSpPr>
              <p:spPr>
                <a:xfrm rot="5400000">
                  <a:off x="7915246" y="4357688"/>
                  <a:ext cx="3171882" cy="0"/>
                </a:xfrm>
                <a:prstGeom prst="line">
                  <a:avLst/>
                </a:prstGeom>
                <a:noFill/>
                <a:ln w="19050">
                  <a:solidFill>
                    <a:srgbClr val="000000"/>
                  </a:solidFill>
                  <a:prstDash val="solid"/>
                </a:ln>
              </p:spPr>
            </p:sp>
          </p:grpSp>
        </p:grpSp>
        <p:grpSp>
          <p:nvGrpSpPr>
            <p:cNvPr id="74891" name="Group"/>
            <p:cNvGrpSpPr/>
            <p:nvPr/>
          </p:nvGrpSpPr>
          <p:grpSpPr>
            <a:xfrm>
              <a:off x="5162550" y="9572625"/>
              <a:ext cx="142875" cy="142875"/>
              <a:chOff x="5162550" y="9572625"/>
              <a:chExt cx="142875" cy="142875"/>
            </a:xfrm>
          </p:grpSpPr>
          <p:sp>
            <p:nvSpPr>
              <p:cNvPr id="15" name="Shape 7"/>
              <p:cNvSpPr/>
              <p:nvPr/>
            </p:nvSpPr>
            <p:spPr>
              <a:xfrm rot="16200000">
                <a:off x="5162550" y="9572625"/>
                <a:ext cx="142875" cy="142875"/>
              </a:xfrm>
              <a:prstGeom prst="ellipse">
                <a:avLst/>
              </a:prstGeom>
              <a:noFill/>
              <a:ln w="19050">
                <a:solidFill>
                  <a:srgbClr val="000000"/>
                </a:solidFill>
                <a:prstDash val="solid"/>
              </a:ln>
            </p:spPr>
          </p:sp>
          <p:grpSp>
            <p:nvGrpSpPr>
              <p:cNvPr id="64043" name="Group"/>
              <p:cNvGrpSpPr/>
              <p:nvPr/>
            </p:nvGrpSpPr>
            <p:grpSpPr>
              <a:xfrm>
                <a:off x="3428975" y="7758113"/>
                <a:ext cx="3629075" cy="0"/>
                <a:chOff x="3428975" y="7758113"/>
                <a:chExt cx="3629075" cy="0"/>
              </a:xfrm>
            </p:grpSpPr>
            <p:sp>
              <p:nvSpPr>
                <p:cNvPr id="16" name="Shape 8"/>
                <p:cNvSpPr/>
                <p:nvPr/>
              </p:nvSpPr>
              <p:spPr>
                <a:xfrm rot="16200000">
                  <a:off x="3428975" y="7758113"/>
                  <a:ext cx="3629075" cy="0"/>
                </a:xfrm>
                <a:prstGeom prst="line">
                  <a:avLst/>
                </a:prstGeom>
                <a:noFill/>
                <a:ln w="19050">
                  <a:solidFill>
                    <a:srgbClr val="000000"/>
                  </a:solidFill>
                  <a:prstDash val="solid"/>
                </a:ln>
              </p:spPr>
            </p:sp>
          </p:grpSp>
        </p:grpSp>
        <p:grpSp>
          <p:nvGrpSpPr>
            <p:cNvPr id="78021" name="Group"/>
            <p:cNvGrpSpPr/>
            <p:nvPr/>
          </p:nvGrpSpPr>
          <p:grpSpPr>
            <a:xfrm>
              <a:off x="13658850" y="8086725"/>
              <a:ext cx="142875" cy="142875"/>
              <a:chOff x="13658850" y="8086725"/>
              <a:chExt cx="142875" cy="142875"/>
            </a:xfrm>
          </p:grpSpPr>
          <p:sp>
            <p:nvSpPr>
              <p:cNvPr id="17" name="Shape 9"/>
              <p:cNvSpPr/>
              <p:nvPr/>
            </p:nvSpPr>
            <p:spPr>
              <a:xfrm rot="16200000">
                <a:off x="13658850" y="8086725"/>
                <a:ext cx="142875" cy="142875"/>
              </a:xfrm>
              <a:prstGeom prst="ellipse">
                <a:avLst/>
              </a:prstGeom>
              <a:noFill/>
              <a:ln w="19050">
                <a:solidFill>
                  <a:srgbClr val="000000"/>
                </a:solidFill>
                <a:prstDash val="solid"/>
              </a:ln>
            </p:spPr>
          </p:sp>
          <p:grpSp>
            <p:nvGrpSpPr>
              <p:cNvPr id="47434" name="Group"/>
              <p:cNvGrpSpPr/>
              <p:nvPr/>
            </p:nvGrpSpPr>
            <p:grpSpPr>
              <a:xfrm>
                <a:off x="12668208" y="7015163"/>
                <a:ext cx="2143210" cy="0"/>
                <a:chOff x="12668208" y="7015163"/>
                <a:chExt cx="2143210" cy="0"/>
              </a:xfrm>
            </p:grpSpPr>
            <p:sp>
              <p:nvSpPr>
                <p:cNvPr id="18" name="Shape 10"/>
                <p:cNvSpPr/>
                <p:nvPr/>
              </p:nvSpPr>
              <p:spPr>
                <a:xfrm rot="16200000">
                  <a:off x="12668208" y="7015163"/>
                  <a:ext cx="2143210" cy="0"/>
                </a:xfrm>
                <a:prstGeom prst="line">
                  <a:avLst/>
                </a:prstGeom>
                <a:noFill/>
                <a:ln w="19050">
                  <a:solidFill>
                    <a:srgbClr val="000000"/>
                  </a:solidFill>
                  <a:prstDash val="solid"/>
                </a:ln>
              </p:spPr>
            </p:sp>
          </p:grpSp>
        </p:grpSp>
        <p:grpSp>
          <p:nvGrpSpPr>
            <p:cNvPr id="41188" name="Group"/>
            <p:cNvGrpSpPr/>
            <p:nvPr/>
          </p:nvGrpSpPr>
          <p:grpSpPr>
            <a:xfrm>
              <a:off x="1304925" y="3581400"/>
              <a:ext cx="3497580" cy="2259330"/>
              <a:chOff x="1304925" y="3581400"/>
              <a:chExt cx="3497580" cy="2259330"/>
            </a:xfrm>
          </p:grpSpPr>
          <p:sp>
            <p:nvSpPr>
              <p:cNvPr id="19" name="Text 11"/>
              <p:cNvSpPr/>
              <p:nvPr/>
            </p:nvSpPr>
            <p:spPr>
              <a:xfrm>
                <a:off x="1304925" y="3581400"/>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War</a:t>
                </a:r>
                <a:endParaRPr lang="en-US" sz="2700" dirty="0"/>
              </a:p>
            </p:txBody>
          </p:sp>
          <p:sp>
            <p:nvSpPr>
              <p:cNvPr id="20" name="Text 12"/>
              <p:cNvSpPr/>
              <p:nvPr/>
            </p:nvSpPr>
            <p:spPr>
              <a:xfrm>
                <a:off x="1304925" y="4229100"/>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Eclipse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Quest for artifact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Volcano disaster</a:t>
                </a:r>
                <a:endParaRPr lang="en-US" sz="2400" dirty="0"/>
              </a:p>
            </p:txBody>
          </p:sp>
        </p:grpSp>
        <p:grpSp>
          <p:nvGrpSpPr>
            <p:cNvPr id="47900" name="Group"/>
            <p:cNvGrpSpPr/>
            <p:nvPr/>
          </p:nvGrpSpPr>
          <p:grpSpPr>
            <a:xfrm>
              <a:off x="9801225" y="2466975"/>
              <a:ext cx="3497580" cy="3459480"/>
              <a:chOff x="9801225" y="2466975"/>
              <a:chExt cx="3497580" cy="3459480"/>
            </a:xfrm>
          </p:grpSpPr>
          <p:sp>
            <p:nvSpPr>
              <p:cNvPr id="21" name="Text 13"/>
              <p:cNvSpPr/>
              <p:nvPr/>
            </p:nvSpPr>
            <p:spPr>
              <a:xfrm>
                <a:off x="9801225" y="2466975"/>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Transformation</a:t>
                </a:r>
                <a:endParaRPr lang="en-US" sz="2700" dirty="0"/>
              </a:p>
            </p:txBody>
          </p:sp>
          <p:sp>
            <p:nvSpPr>
              <p:cNvPr id="22" name="Text 14"/>
              <p:cNvSpPr/>
              <p:nvPr/>
            </p:nvSpPr>
            <p:spPr>
              <a:xfrm>
                <a:off x="9801225" y="3114675"/>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Kingdoms clash in conflict.</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Peasant discovers magical powers.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Plot to assassinate leader uncovered.</a:t>
                </a:r>
                <a:endParaRPr lang="en-US" sz="2400" dirty="0"/>
              </a:p>
            </p:txBody>
          </p:sp>
        </p:grpSp>
        <p:grpSp>
          <p:nvGrpSpPr>
            <p:cNvPr id="24057" name="Group"/>
            <p:cNvGrpSpPr/>
            <p:nvPr/>
          </p:nvGrpSpPr>
          <p:grpSpPr>
            <a:xfrm>
              <a:off x="5562600" y="6324600"/>
              <a:ext cx="3497580" cy="3459480"/>
              <a:chOff x="5562600" y="6324600"/>
              <a:chExt cx="3497580" cy="3459480"/>
            </a:xfrm>
          </p:grpSpPr>
          <p:sp>
            <p:nvSpPr>
              <p:cNvPr id="23" name="Text 15"/>
              <p:cNvSpPr/>
              <p:nvPr/>
            </p:nvSpPr>
            <p:spPr>
              <a:xfrm>
                <a:off x="5562600" y="6324600"/>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Rise</a:t>
                </a:r>
                <a:endParaRPr lang="en-US" sz="2700" dirty="0"/>
              </a:p>
            </p:txBody>
          </p:sp>
          <p:sp>
            <p:nvSpPr>
              <p:cNvPr id="24" name="Text 16"/>
              <p:cNvSpPr/>
              <p:nvPr/>
            </p:nvSpPr>
            <p:spPr>
              <a:xfrm>
                <a:off x="5562600" y="6972300"/>
                <a:ext cx="3489960" cy="28117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Humans acquire Crystal </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Shimmering City established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City expands, conquers neighbors.</a:t>
                </a:r>
                <a:endParaRPr lang="en-US" sz="2400" dirty="0"/>
              </a:p>
            </p:txBody>
          </p:sp>
        </p:grpSp>
        <p:grpSp>
          <p:nvGrpSpPr>
            <p:cNvPr id="80839" name="Group"/>
            <p:cNvGrpSpPr/>
            <p:nvPr/>
          </p:nvGrpSpPr>
          <p:grpSpPr>
            <a:xfrm>
              <a:off x="14058900" y="6324600"/>
              <a:ext cx="3497580" cy="2259330"/>
              <a:chOff x="14058900" y="6324600"/>
              <a:chExt cx="3497580" cy="2259330"/>
            </a:xfrm>
          </p:grpSpPr>
          <p:sp>
            <p:nvSpPr>
              <p:cNvPr id="25" name="Text 17"/>
              <p:cNvSpPr/>
              <p:nvPr/>
            </p:nvSpPr>
            <p:spPr>
              <a:xfrm>
                <a:off x="14058900" y="6324600"/>
                <a:ext cx="3497580" cy="615315"/>
              </a:xfrm>
              <a:prstGeom prst="rect">
                <a:avLst/>
              </a:prstGeom>
              <a:noFill/>
              <a:ln/>
            </p:spPr>
            <p:txBody>
              <a:bodyPr wrap="square" lIns="0" tIns="0" rIns="0" bIns="0" rtlCol="0" anchor="t"/>
              <a:lstStyle/>
              <a:p>
                <a:pPr algn="l" indent="0" marL="0">
                  <a:buNone/>
                </a:pPr>
                <a:r>
                  <a:rPr lang="en-US" sz="2700" u="none" dirty="0">
                    <a:solidFill>
                      <a:srgbClr val="0E0E0E"/>
                    </a:solidFill>
                    <a:latin typeface="Trade Winds" pitchFamily="34" charset="0"/>
                    <a:ea typeface="Trade Winds" pitchFamily="34" charset="-122"/>
                    <a:cs typeface="Trade Winds" pitchFamily="34" charset="-120"/>
                  </a:rPr>
                  <a:t>Invasion</a:t>
                </a:r>
                <a:endParaRPr lang="en-US" sz="2700" dirty="0"/>
              </a:p>
            </p:txBody>
          </p:sp>
          <p:sp>
            <p:nvSpPr>
              <p:cNvPr id="26" name="Text 18"/>
              <p:cNvSpPr/>
              <p:nvPr/>
            </p:nvSpPr>
            <p:spPr>
              <a:xfrm>
                <a:off x="14058900" y="6972300"/>
                <a:ext cx="3489960" cy="16116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Kingdom invaded</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Betrayal</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Hero's festival</a:t>
                </a:r>
                <a:endParaRPr lang="en-US" sz="2400" dirty="0"/>
              </a:p>
            </p:txBody>
          </p:sp>
        </p:grpSp>
        <p:sp>
          <p:nvSpPr>
            <p:cNvPr id="27" name="Text 19"/>
            <p:cNvSpPr/>
            <p:nvPr/>
          </p:nvSpPr>
          <p:spPr>
            <a:xfrm rot="16200000">
              <a:off x="623887" y="6209347"/>
              <a:ext cx="98679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Trade Winds" pitchFamily="34" charset="0"/>
                  <a:ea typeface="Trade Winds" pitchFamily="34" charset="-122"/>
                  <a:cs typeface="Trade Winds" pitchFamily="34" charset="-120"/>
                </a:rPr>
                <a:t>2020</a:t>
              </a:r>
              <a:endParaRPr lang="en-US" sz="2700" dirty="0"/>
            </a:p>
          </p:txBody>
        </p:sp>
        <p:sp>
          <p:nvSpPr>
            <p:cNvPr id="28" name="Text 20"/>
            <p:cNvSpPr/>
            <p:nvPr/>
          </p:nvSpPr>
          <p:spPr>
            <a:xfrm rot="16200000">
              <a:off x="9120187" y="6218872"/>
              <a:ext cx="96774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Trade Winds" pitchFamily="34" charset="0"/>
                  <a:ea typeface="Trade Winds" pitchFamily="34" charset="-122"/>
                  <a:cs typeface="Trade Winds" pitchFamily="34" charset="-120"/>
                </a:rPr>
                <a:t>2022</a:t>
              </a:r>
              <a:endParaRPr lang="en-US" sz="2700" dirty="0"/>
            </a:p>
          </p:txBody>
        </p:sp>
        <p:sp>
          <p:nvSpPr>
            <p:cNvPr id="29" name="Text 21"/>
            <p:cNvSpPr/>
            <p:nvPr/>
          </p:nvSpPr>
          <p:spPr>
            <a:xfrm rot="16200000">
              <a:off x="4886325" y="4794885"/>
              <a:ext cx="920115"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Trade Winds" pitchFamily="34" charset="0"/>
                  <a:ea typeface="Trade Winds" pitchFamily="34" charset="-122"/>
                  <a:cs typeface="Trade Winds" pitchFamily="34" charset="-120"/>
                </a:rPr>
                <a:t>2021</a:t>
              </a:r>
              <a:endParaRPr lang="en-US" sz="2700" dirty="0"/>
            </a:p>
          </p:txBody>
        </p:sp>
        <p:sp>
          <p:nvSpPr>
            <p:cNvPr id="30" name="Text 22"/>
            <p:cNvSpPr/>
            <p:nvPr/>
          </p:nvSpPr>
          <p:spPr>
            <a:xfrm rot="16200000">
              <a:off x="13358812" y="4771072"/>
              <a:ext cx="967740" cy="615315"/>
            </a:xfrm>
            <a:prstGeom prst="rect">
              <a:avLst/>
            </a:prstGeom>
            <a:noFill/>
            <a:ln/>
          </p:spPr>
          <p:txBody>
            <a:bodyPr wrap="square" lIns="0" tIns="0" rIns="0" bIns="0" rtlCol="0" anchor="t"/>
            <a:lstStyle/>
            <a:p>
              <a:pPr algn="l" indent="0" marL="0">
                <a:buNone/>
              </a:pPr>
              <a:r>
                <a:rPr lang="en-US" sz="2700" u="none" dirty="0">
                  <a:solidFill>
                    <a:srgbClr val="000000"/>
                  </a:solidFill>
                  <a:latin typeface="Trade Winds" pitchFamily="34" charset="0"/>
                  <a:ea typeface="Trade Winds" pitchFamily="34" charset="-122"/>
                  <a:cs typeface="Trade Winds" pitchFamily="34" charset="-120"/>
                </a:rPr>
                <a:t>2022</a:t>
              </a:r>
              <a:endParaRPr lang="en-US" sz="2700" dirty="0"/>
            </a:p>
          </p:txBody>
        </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689423" cy="4174592"/>
          </a:xfrm>
          <a:prstGeom prst="rect">
            <a:avLst/>
          </a:prstGeom>
        </p:spPr>
      </p:pic>
      <p:pic>
        <p:nvPicPr>
          <p:cNvPr id="3" name="Image 1" descr="preencoded.png">    </p:cNvPr>
          <p:cNvPicPr>
            <a:picLocks noChangeAspect="1"/>
          </p:cNvPicPr>
          <p:nvPr/>
        </p:nvPicPr>
        <p:blipFill>
          <a:blip r:embed="rId2"/>
          <a:stretch>
            <a:fillRect/>
          </a:stretch>
        </p:blipFill>
        <p:spPr>
          <a:xfrm>
            <a:off x="0" y="0"/>
            <a:ext cx="9403673" cy="3650717"/>
          </a:xfrm>
          <a:prstGeom prst="rect">
            <a:avLst/>
          </a:prstGeom>
        </p:spPr>
      </p:pic>
      <p:pic>
        <p:nvPicPr>
          <p:cNvPr id="4" name="Image 2" descr="preencoded.png">    </p:cNvPr>
          <p:cNvPicPr>
            <a:picLocks noChangeAspect="1"/>
          </p:cNvPicPr>
          <p:nvPr/>
        </p:nvPicPr>
        <p:blipFill>
          <a:blip r:embed="rId3"/>
          <a:stretch>
            <a:fillRect/>
          </a:stretch>
        </p:blipFill>
        <p:spPr>
          <a:xfrm>
            <a:off x="0" y="0"/>
            <a:ext cx="9029623" cy="3863094"/>
          </a:xfrm>
          <a:prstGeom prst="rect">
            <a:avLst/>
          </a:prstGeom>
        </p:spPr>
      </p:pic>
      <p:pic>
        <p:nvPicPr>
          <p:cNvPr id="5" name="Image 3" descr="preencoded.png">    </p:cNvPr>
          <p:cNvPicPr>
            <a:picLocks noChangeAspect="1"/>
          </p:cNvPicPr>
          <p:nvPr/>
        </p:nvPicPr>
        <p:blipFill>
          <a:blip r:embed="rId4"/>
          <a:stretch>
            <a:fillRect/>
          </a:stretch>
        </p:blipFill>
        <p:spPr>
          <a:xfrm>
            <a:off x="10953750" y="5143500"/>
            <a:ext cx="7334250" cy="5143500"/>
          </a:xfrm>
          <a:prstGeom prst="rect">
            <a:avLst/>
          </a:prstGeom>
        </p:spPr>
      </p:pic>
      <p:pic>
        <p:nvPicPr>
          <p:cNvPr id="6" name="Image 4" descr="preencoded.png">    </p:cNvPr>
          <p:cNvPicPr>
            <a:picLocks noChangeAspect="1"/>
          </p:cNvPicPr>
          <p:nvPr/>
        </p:nvPicPr>
        <p:blipFill>
          <a:blip r:embed="rId5"/>
          <a:stretch>
            <a:fillRect/>
          </a:stretch>
        </p:blipFill>
        <p:spPr>
          <a:xfrm>
            <a:off x="11239500" y="5505450"/>
            <a:ext cx="7048500" cy="4781550"/>
          </a:xfrm>
          <a:prstGeom prst="rect">
            <a:avLst/>
          </a:prstGeom>
        </p:spPr>
      </p:pic>
      <p:pic>
        <p:nvPicPr>
          <p:cNvPr id="7" name="Image 5" descr="preencoded.png">    </p:cNvPr>
          <p:cNvPicPr>
            <a:picLocks noChangeAspect="1"/>
          </p:cNvPicPr>
          <p:nvPr/>
        </p:nvPicPr>
        <p:blipFill>
          <a:blip r:embed="rId6"/>
          <a:stretch>
            <a:fillRect/>
          </a:stretch>
        </p:blipFill>
        <p:spPr>
          <a:xfrm>
            <a:off x="11947552" y="5344437"/>
            <a:ext cx="6340448" cy="4942563"/>
          </a:xfrm>
          <a:prstGeom prst="rect">
            <a:avLst/>
          </a:prstGeom>
        </p:spPr>
      </p:pic>
      <p:pic>
        <p:nvPicPr>
          <p:cNvPr id="8" name="Image 6" descr="preencoded.png">    </p:cNvPr>
          <p:cNvPicPr>
            <a:picLocks noChangeAspect="1"/>
          </p:cNvPicPr>
          <p:nvPr/>
        </p:nvPicPr>
        <p:blipFill>
          <a:blip r:embed="rId7"/>
          <a:stretch>
            <a:fillRect/>
          </a:stretch>
        </p:blipFill>
        <p:spPr>
          <a:xfrm>
            <a:off x="10877550" y="0"/>
            <a:ext cx="7410450" cy="10287000"/>
          </a:xfrm>
          <a:prstGeom prst="rect">
            <a:avLst/>
          </a:prstGeom>
        </p:spPr>
      </p:pic>
      <p:grpSp>
        <p:nvGrpSpPr>
          <p:cNvPr id="52505" name="Group"/>
          <p:cNvGrpSpPr/>
          <p:nvPr/>
        </p:nvGrpSpPr>
        <p:grpSpPr>
          <a:xfrm>
            <a:off x="17235487" y="8456817"/>
            <a:ext cx="1463470" cy="1601583"/>
            <a:chOff x="17235487" y="8456817"/>
            <a:chExt cx="1463470" cy="1601583"/>
          </a:xfrm>
        </p:grpSpPr>
        <p:pic>
          <p:nvPicPr>
            <p:cNvPr id="9" name="Image 7" descr="preencoded.png">    </p:cNvPr>
            <p:cNvPicPr>
              <a:picLocks noChangeAspect="1"/>
            </p:cNvPicPr>
            <p:nvPr/>
          </p:nvPicPr>
          <p:blipFill>
            <a:blip r:embed="rId8"/>
            <a:stretch>
              <a:fillRect/>
            </a:stretch>
          </p:blipFill>
          <p:spPr>
            <a:xfrm>
              <a:off x="17640300" y="9525000"/>
              <a:ext cx="533400" cy="533400"/>
            </a:xfrm>
            <a:prstGeom prst="rect">
              <a:avLst/>
            </a:prstGeom>
          </p:spPr>
        </p:pic>
        <p:sp>
          <p:nvSpPr>
            <p:cNvPr id="10"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66060" name="Group"/>
          <p:cNvGrpSpPr/>
          <p:nvPr/>
        </p:nvGrpSpPr>
        <p:grpSpPr>
          <a:xfrm>
            <a:off x="1019175" y="1724025"/>
            <a:ext cx="666750" cy="476250"/>
            <a:chOff x="1019175" y="1724025"/>
            <a:chExt cx="666750" cy="476250"/>
          </a:xfrm>
        </p:grpSpPr>
        <p:pic>
          <p:nvPicPr>
            <p:cNvPr id="11" name="Image 8" descr="preencoded.png">    </p:cNvPr>
            <p:cNvPicPr>
              <a:picLocks noChangeAspect="1"/>
            </p:cNvPicPr>
            <p:nvPr/>
          </p:nvPicPr>
          <p:blipFill>
            <a:blip r:embed="rId9"/>
            <a:stretch>
              <a:fillRect/>
            </a:stretch>
          </p:blipFill>
          <p:spPr>
            <a:xfrm>
              <a:off x="1019175" y="1724025"/>
              <a:ext cx="666750" cy="476250"/>
            </a:xfrm>
            <a:prstGeom prst="rect">
              <a:avLst/>
            </a:prstGeom>
          </p:spPr>
        </p:pic>
      </p:grpSp>
      <p:grpSp>
        <p:nvGrpSpPr>
          <p:cNvPr id="37663" name="Group"/>
          <p:cNvGrpSpPr/>
          <p:nvPr/>
        </p:nvGrpSpPr>
        <p:grpSpPr>
          <a:xfrm>
            <a:off x="757070" y="3181350"/>
            <a:ext cx="1219535" cy="0"/>
            <a:chOff x="757070" y="3181350"/>
            <a:chExt cx="1219535" cy="0"/>
          </a:xfrm>
        </p:grpSpPr>
        <p:sp>
          <p:nvSpPr>
            <p:cNvPr id="12" name="Shape 1"/>
            <p:cNvSpPr/>
            <p:nvPr/>
          </p:nvSpPr>
          <p:spPr>
            <a:xfrm rot="16200000">
              <a:off x="757070" y="3181350"/>
              <a:ext cx="1219535" cy="0"/>
            </a:xfrm>
            <a:prstGeom prst="line">
              <a:avLst/>
            </a:prstGeom>
            <a:noFill/>
            <a:ln w="28575">
              <a:solidFill>
                <a:srgbClr val="2A8FA6"/>
              </a:solidFill>
              <a:prstDash val="solid"/>
            </a:ln>
          </p:spPr>
        </p:sp>
      </p:grpSp>
      <p:grpSp>
        <p:nvGrpSpPr>
          <p:cNvPr id="61849" name="Group"/>
          <p:cNvGrpSpPr/>
          <p:nvPr/>
        </p:nvGrpSpPr>
        <p:grpSpPr>
          <a:xfrm>
            <a:off x="981067" y="4119562"/>
            <a:ext cx="742965" cy="561975"/>
            <a:chOff x="981067" y="4119562"/>
            <a:chExt cx="742965" cy="561975"/>
          </a:xfrm>
        </p:grpSpPr>
        <p:pic>
          <p:nvPicPr>
            <p:cNvPr id="13" name="Image 9" descr="preencoded.png">    </p:cNvPr>
            <p:cNvPicPr>
              <a:picLocks noChangeAspect="1"/>
            </p:cNvPicPr>
            <p:nvPr/>
          </p:nvPicPr>
          <p:blipFill>
            <a:blip r:embed="rId10"/>
            <a:stretch>
              <a:fillRect/>
            </a:stretch>
          </p:blipFill>
          <p:spPr>
            <a:xfrm>
              <a:off x="981067" y="4119562"/>
              <a:ext cx="742965" cy="561975"/>
            </a:xfrm>
            <a:prstGeom prst="rect">
              <a:avLst/>
            </a:prstGeom>
          </p:spPr>
        </p:pic>
      </p:grpSp>
      <p:grpSp>
        <p:nvGrpSpPr>
          <p:cNvPr id="19644" name="Group"/>
          <p:cNvGrpSpPr/>
          <p:nvPr/>
        </p:nvGrpSpPr>
        <p:grpSpPr>
          <a:xfrm>
            <a:off x="757070" y="5619750"/>
            <a:ext cx="1219535" cy="0"/>
            <a:chOff x="757070" y="5619750"/>
            <a:chExt cx="1219535" cy="0"/>
          </a:xfrm>
        </p:grpSpPr>
        <p:sp>
          <p:nvSpPr>
            <p:cNvPr id="14" name="Shape 2"/>
            <p:cNvSpPr/>
            <p:nvPr/>
          </p:nvSpPr>
          <p:spPr>
            <a:xfrm rot="16200000">
              <a:off x="757070" y="5619750"/>
              <a:ext cx="1219535" cy="0"/>
            </a:xfrm>
            <a:prstGeom prst="line">
              <a:avLst/>
            </a:prstGeom>
            <a:noFill/>
            <a:ln w="28575">
              <a:solidFill>
                <a:srgbClr val="2A8FA6"/>
              </a:solidFill>
              <a:prstDash val="solid"/>
            </a:ln>
          </p:spPr>
        </p:sp>
      </p:grpSp>
      <p:grpSp>
        <p:nvGrpSpPr>
          <p:cNvPr id="91377" name="Group"/>
          <p:cNvGrpSpPr/>
          <p:nvPr/>
        </p:nvGrpSpPr>
        <p:grpSpPr>
          <a:xfrm>
            <a:off x="1019175" y="6591300"/>
            <a:ext cx="666750" cy="495300"/>
            <a:chOff x="1019175" y="6591300"/>
            <a:chExt cx="666750" cy="495300"/>
          </a:xfrm>
        </p:grpSpPr>
        <p:pic>
          <p:nvPicPr>
            <p:cNvPr id="15" name="Image 10" descr="preencoded.png">    </p:cNvPr>
            <p:cNvPicPr>
              <a:picLocks noChangeAspect="1"/>
            </p:cNvPicPr>
            <p:nvPr/>
          </p:nvPicPr>
          <p:blipFill>
            <a:blip r:embed="rId11"/>
            <a:stretch>
              <a:fillRect/>
            </a:stretch>
          </p:blipFill>
          <p:spPr>
            <a:xfrm>
              <a:off x="1019175" y="6591300"/>
              <a:ext cx="666750" cy="495300"/>
            </a:xfrm>
            <a:prstGeom prst="rect">
              <a:avLst/>
            </a:prstGeom>
          </p:spPr>
        </p:pic>
      </p:grpSp>
      <p:grpSp>
        <p:nvGrpSpPr>
          <p:cNvPr id="56657" name="Group"/>
          <p:cNvGrpSpPr/>
          <p:nvPr/>
        </p:nvGrpSpPr>
        <p:grpSpPr>
          <a:xfrm>
            <a:off x="757070" y="8058150"/>
            <a:ext cx="1219535" cy="0"/>
            <a:chOff x="757070" y="8058150"/>
            <a:chExt cx="1219535" cy="0"/>
          </a:xfrm>
        </p:grpSpPr>
        <p:sp>
          <p:nvSpPr>
            <p:cNvPr id="16" name="Shape 3"/>
            <p:cNvSpPr/>
            <p:nvPr/>
          </p:nvSpPr>
          <p:spPr>
            <a:xfrm rot="16200000">
              <a:off x="757070" y="8058150"/>
              <a:ext cx="1219535" cy="0"/>
            </a:xfrm>
            <a:prstGeom prst="line">
              <a:avLst/>
            </a:prstGeom>
            <a:noFill/>
            <a:ln w="28575">
              <a:solidFill>
                <a:srgbClr val="2A8FA6"/>
              </a:solidFill>
              <a:prstDash val="solid"/>
            </a:ln>
          </p:spPr>
        </p:sp>
      </p:grpSp>
      <p:grpSp>
        <p:nvGrpSpPr>
          <p:cNvPr id="49464" name="Group"/>
          <p:cNvGrpSpPr/>
          <p:nvPr/>
        </p:nvGrpSpPr>
        <p:grpSpPr>
          <a:xfrm>
            <a:off x="1057275" y="8979694"/>
            <a:ext cx="590550" cy="595313"/>
            <a:chOff x="1057275" y="8979694"/>
            <a:chExt cx="590550" cy="595313"/>
          </a:xfrm>
        </p:grpSpPr>
        <p:pic>
          <p:nvPicPr>
            <p:cNvPr id="17" name="Image 11" descr="preencoded.png">    </p:cNvPr>
            <p:cNvPicPr>
              <a:picLocks noChangeAspect="1"/>
            </p:cNvPicPr>
            <p:nvPr/>
          </p:nvPicPr>
          <p:blipFill>
            <a:blip r:embed="rId12"/>
            <a:stretch>
              <a:fillRect/>
            </a:stretch>
          </p:blipFill>
          <p:spPr>
            <a:xfrm>
              <a:off x="1057275" y="8979694"/>
              <a:ext cx="590550" cy="595313"/>
            </a:xfrm>
            <a:prstGeom prst="rect">
              <a:avLst/>
            </a:prstGeom>
          </p:spPr>
        </p:pic>
      </p:grpSp>
      <p:sp>
        <p:nvSpPr>
          <p:cNvPr id="18" name="Text 4"/>
          <p:cNvSpPr/>
          <p:nvPr/>
        </p:nvSpPr>
        <p:spPr>
          <a:xfrm>
            <a:off x="1857375" y="2590800"/>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Forbidden Forest: A place of mystery and wonder, where mystical creatures roam and flora flourishes.</a:t>
            </a:r>
            <a:endParaRPr lang="en-US" sz="2400" dirty="0"/>
          </a:p>
        </p:txBody>
      </p:sp>
      <p:sp>
        <p:nvSpPr>
          <p:cNvPr id="19" name="Text 5"/>
          <p:cNvSpPr/>
          <p:nvPr/>
        </p:nvSpPr>
        <p:spPr>
          <a:xfrm>
            <a:off x="1857375" y="51530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Crystal Caves: A network of glittering caves filled with precious gems and minerals, guarded by fierce beasts.</a:t>
            </a:r>
            <a:endParaRPr lang="en-US" sz="2400" dirty="0"/>
          </a:p>
        </p:txBody>
      </p:sp>
      <p:sp>
        <p:nvSpPr>
          <p:cNvPr id="20" name="Text 6"/>
          <p:cNvSpPr/>
          <p:nvPr/>
        </p:nvSpPr>
        <p:spPr>
          <a:xfrm>
            <a:off x="1857375" y="7667625"/>
            <a:ext cx="8814435" cy="878205"/>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The Enchanted Garden: A place of pure beauty and tranquility, where the colors of the flowers are vibrant.</a:t>
            </a:r>
            <a:endParaRPr lang="en-US" sz="2400" dirty="0"/>
          </a:p>
        </p:txBody>
      </p:sp>
      <p:sp>
        <p:nvSpPr>
          <p:cNvPr id="21" name="Text 7"/>
          <p:cNvSpPr/>
          <p:nvPr/>
        </p:nvSpPr>
        <p:spPr>
          <a:xfrm>
            <a:off x="1095375" y="304800"/>
            <a:ext cx="6505575" cy="13716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The Mystery</a:t>
            </a:r>
            <a:endParaRPr lang="en-US" sz="6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4743450"/>
            <a:ext cx="11544300" cy="5543550"/>
          </a:xfrm>
          <a:prstGeom prst="rect">
            <a:avLst/>
          </a:prstGeom>
        </p:spPr>
      </p:pic>
      <p:pic>
        <p:nvPicPr>
          <p:cNvPr id="3" name="Image 1" descr="preencoded.png">    </p:cNvPr>
          <p:cNvPicPr>
            <a:picLocks noChangeAspect="1"/>
          </p:cNvPicPr>
          <p:nvPr/>
        </p:nvPicPr>
        <p:blipFill>
          <a:blip r:embed="rId2"/>
          <a:stretch>
            <a:fillRect/>
          </a:stretch>
        </p:blipFill>
        <p:spPr>
          <a:xfrm>
            <a:off x="0" y="5143500"/>
            <a:ext cx="11544300" cy="5143500"/>
          </a:xfrm>
          <a:prstGeom prst="rect">
            <a:avLst/>
          </a:prstGeom>
        </p:spPr>
      </p:pic>
      <p:pic>
        <p:nvPicPr>
          <p:cNvPr id="4" name="Image 2" descr="preencoded.png">    </p:cNvPr>
          <p:cNvPicPr>
            <a:picLocks noChangeAspect="1"/>
          </p:cNvPicPr>
          <p:nvPr/>
        </p:nvPicPr>
        <p:blipFill>
          <a:blip r:embed="rId3"/>
          <a:stretch>
            <a:fillRect/>
          </a:stretch>
        </p:blipFill>
        <p:spPr>
          <a:xfrm>
            <a:off x="13097756" y="0"/>
            <a:ext cx="5190244" cy="3363906"/>
          </a:xfrm>
          <a:prstGeom prst="rect">
            <a:avLst/>
          </a:prstGeom>
        </p:spPr>
      </p:pic>
      <p:pic>
        <p:nvPicPr>
          <p:cNvPr id="5" name="Image 3" descr="preencoded.png">    </p:cNvPr>
          <p:cNvPicPr>
            <a:picLocks noChangeAspect="1"/>
          </p:cNvPicPr>
          <p:nvPr/>
        </p:nvPicPr>
        <p:blipFill>
          <a:blip r:embed="rId4"/>
          <a:stretch>
            <a:fillRect/>
          </a:stretch>
        </p:blipFill>
        <p:spPr>
          <a:xfrm>
            <a:off x="12888239" y="0"/>
            <a:ext cx="5399761" cy="3774709"/>
          </a:xfrm>
          <a:prstGeom prst="rect">
            <a:avLst/>
          </a:prstGeom>
        </p:spPr>
      </p:pic>
      <p:pic>
        <p:nvPicPr>
          <p:cNvPr id="6" name="Image 4" descr="preencoded.png">    </p:cNvPr>
          <p:cNvPicPr>
            <a:picLocks noChangeAspect="1"/>
          </p:cNvPicPr>
          <p:nvPr/>
        </p:nvPicPr>
        <p:blipFill>
          <a:blip r:embed="rId5"/>
          <a:stretch>
            <a:fillRect/>
          </a:stretch>
        </p:blipFill>
        <p:spPr>
          <a:xfrm>
            <a:off x="12348695" y="0"/>
            <a:ext cx="5939305" cy="3936243"/>
          </a:xfrm>
          <a:prstGeom prst="rect">
            <a:avLst/>
          </a:prstGeom>
        </p:spPr>
      </p:pic>
      <p:grpSp>
        <p:nvGrpSpPr>
          <p:cNvPr id="33129" name="Group"/>
          <p:cNvGrpSpPr/>
          <p:nvPr/>
        </p:nvGrpSpPr>
        <p:grpSpPr>
          <a:xfrm>
            <a:off x="17235487" y="8456817"/>
            <a:ext cx="1463470" cy="1601583"/>
            <a:chOff x="17235487" y="8456817"/>
            <a:chExt cx="1463470" cy="1601583"/>
          </a:xfrm>
        </p:grpSpPr>
        <p:pic>
          <p:nvPicPr>
            <p:cNvPr id="7" name="Image 5" descr="preencoded.png">    </p:cNvPr>
            <p:cNvPicPr>
              <a:picLocks noChangeAspect="1"/>
            </p:cNvPicPr>
            <p:nvPr/>
          </p:nvPicPr>
          <p:blipFill>
            <a:blip r:embed="rId6"/>
            <a:stretch>
              <a:fillRect/>
            </a:stretch>
          </p:blipFill>
          <p:spPr>
            <a:xfrm>
              <a:off x="17640300" y="9525000"/>
              <a:ext cx="533400" cy="533400"/>
            </a:xfrm>
            <a:prstGeom prst="rect">
              <a:avLst/>
            </a:prstGeom>
          </p:spPr>
        </p:pic>
        <p:sp>
          <p:nvSpPr>
            <p:cNvPr id="8"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grpSp>
        <p:nvGrpSpPr>
          <p:cNvPr id="88738" name="Group"/>
          <p:cNvGrpSpPr/>
          <p:nvPr/>
        </p:nvGrpSpPr>
        <p:grpSpPr>
          <a:xfrm>
            <a:off x="3021953" y="3262359"/>
            <a:ext cx="13053719" cy="3147966"/>
            <a:chOff x="3021953" y="3262359"/>
            <a:chExt cx="13053719" cy="3147966"/>
          </a:xfrm>
        </p:grpSpPr>
        <p:grpSp>
          <p:nvGrpSpPr>
            <p:cNvPr id="25376" name="Group"/>
            <p:cNvGrpSpPr/>
            <p:nvPr/>
          </p:nvGrpSpPr>
          <p:grpSpPr>
            <a:xfrm>
              <a:off x="8763000" y="428625"/>
              <a:ext cx="1524000" cy="1524000"/>
              <a:chOff x="8763000" y="428625"/>
              <a:chExt cx="1524000" cy="1524000"/>
            </a:xfrm>
          </p:grpSpPr>
          <p:pic>
            <p:nvPicPr>
              <p:cNvPr id="9" name="Image 6" descr="preencoded.png">    </p:cNvPr>
              <p:cNvPicPr>
                <a:picLocks noChangeAspect="1"/>
              </p:cNvPicPr>
              <p:nvPr/>
            </p:nvPicPr>
            <p:blipFill>
              <a:blip r:embed="rId7"/>
              <a:stretch>
                <a:fillRect/>
              </a:stretch>
            </p:blipFill>
            <p:spPr>
              <a:xfrm>
                <a:off x="8763000" y="428625"/>
                <a:ext cx="1524000" cy="1524000"/>
              </a:xfrm>
              <a:prstGeom prst="rect">
                <a:avLst/>
              </a:prstGeom>
            </p:spPr>
          </p:pic>
          <p:grpSp>
            <p:nvGrpSpPr>
              <p:cNvPr id="77593" name="Group"/>
              <p:cNvGrpSpPr/>
              <p:nvPr/>
            </p:nvGrpSpPr>
            <p:grpSpPr>
              <a:xfrm>
                <a:off x="8157210" y="2105025"/>
                <a:ext cx="2735580" cy="1078230"/>
                <a:chOff x="8157210" y="2105025"/>
                <a:chExt cx="2735580" cy="1078230"/>
              </a:xfrm>
            </p:grpSpPr>
            <p:sp>
              <p:nvSpPr>
                <p:cNvPr id="10" name="Text 1"/>
                <p:cNvSpPr/>
                <p:nvPr/>
              </p:nvSpPr>
              <p:spPr>
                <a:xfrm>
                  <a:off x="8157210" y="2105025"/>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Chloe Ng</a:t>
                  </a:r>
                  <a:endParaRPr lang="en-US" sz="2700" dirty="0"/>
                </a:p>
              </p:txBody>
            </p:sp>
            <p:sp>
              <p:nvSpPr>
                <p:cNvPr id="11" name="Text 2"/>
                <p:cNvSpPr/>
                <p:nvPr/>
              </p:nvSpPr>
              <p:spPr>
                <a:xfrm>
                  <a:off x="8161020" y="267652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Mage</a:t>
                  </a:r>
                  <a:endParaRPr lang="en-US" sz="2400" dirty="0"/>
                </a:p>
              </p:txBody>
            </p:sp>
          </p:grpSp>
        </p:grpSp>
        <p:grpSp>
          <p:nvGrpSpPr>
            <p:cNvPr id="17066" name="Group"/>
            <p:cNvGrpSpPr/>
            <p:nvPr/>
          </p:nvGrpSpPr>
          <p:grpSpPr>
            <a:xfrm>
              <a:off x="2324100" y="6629400"/>
              <a:ext cx="1524000" cy="1524000"/>
              <a:chOff x="2324100" y="6629400"/>
              <a:chExt cx="1524000" cy="1524000"/>
            </a:xfrm>
          </p:grpSpPr>
          <p:pic>
            <p:nvPicPr>
              <p:cNvPr id="12" name="Image 7" descr="preencoded.png">    </p:cNvPr>
              <p:cNvPicPr>
                <a:picLocks noChangeAspect="1"/>
              </p:cNvPicPr>
              <p:nvPr/>
            </p:nvPicPr>
            <p:blipFill>
              <a:blip r:embed="rId8"/>
              <a:stretch>
                <a:fillRect/>
              </a:stretch>
            </p:blipFill>
            <p:spPr>
              <a:xfrm>
                <a:off x="2324100" y="6629400"/>
                <a:ext cx="1524000" cy="1524000"/>
              </a:xfrm>
              <a:prstGeom prst="rect">
                <a:avLst/>
              </a:prstGeom>
            </p:spPr>
          </p:pic>
          <p:grpSp>
            <p:nvGrpSpPr>
              <p:cNvPr id="93839" name="Group"/>
              <p:cNvGrpSpPr/>
              <p:nvPr/>
            </p:nvGrpSpPr>
            <p:grpSpPr>
              <a:xfrm>
                <a:off x="1718310" y="8305800"/>
                <a:ext cx="2735580" cy="1078230"/>
                <a:chOff x="1718310" y="8305800"/>
                <a:chExt cx="2735580" cy="1078230"/>
              </a:xfrm>
            </p:grpSpPr>
            <p:sp>
              <p:nvSpPr>
                <p:cNvPr id="13" name="Text 3"/>
                <p:cNvSpPr/>
                <p:nvPr/>
              </p:nvSpPr>
              <p:spPr>
                <a:xfrm>
                  <a:off x="1718310" y="8305800"/>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Lyrisa</a:t>
                  </a:r>
                  <a:endParaRPr lang="en-US" sz="2700" dirty="0"/>
                </a:p>
              </p:txBody>
            </p:sp>
            <p:sp>
              <p:nvSpPr>
                <p:cNvPr id="14" name="Text 4"/>
                <p:cNvSpPr/>
                <p:nvPr/>
              </p:nvSpPr>
              <p:spPr>
                <a:xfrm>
                  <a:off x="1722120" y="88773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Dreamer</a:t>
                  </a:r>
                  <a:endParaRPr lang="en-US" sz="2400" dirty="0"/>
                </a:p>
              </p:txBody>
            </p:sp>
          </p:grpSp>
        </p:grpSp>
        <p:grpSp>
          <p:nvGrpSpPr>
            <p:cNvPr id="92174" name="Group"/>
            <p:cNvGrpSpPr/>
            <p:nvPr/>
          </p:nvGrpSpPr>
          <p:grpSpPr>
            <a:xfrm>
              <a:off x="5543550" y="6629400"/>
              <a:ext cx="1524000" cy="1524000"/>
              <a:chOff x="5543550" y="6629400"/>
              <a:chExt cx="1524000" cy="1524000"/>
            </a:xfrm>
          </p:grpSpPr>
          <p:pic>
            <p:nvPicPr>
              <p:cNvPr id="15" name="Image 8" descr="preencoded.png">    </p:cNvPr>
              <p:cNvPicPr>
                <a:picLocks noChangeAspect="1"/>
              </p:cNvPicPr>
              <p:nvPr/>
            </p:nvPicPr>
            <p:blipFill>
              <a:blip r:embed="rId9"/>
              <a:stretch>
                <a:fillRect/>
              </a:stretch>
            </p:blipFill>
            <p:spPr>
              <a:xfrm>
                <a:off x="5543550" y="6629400"/>
                <a:ext cx="1524000" cy="1524000"/>
              </a:xfrm>
              <a:prstGeom prst="rect">
                <a:avLst/>
              </a:prstGeom>
            </p:spPr>
          </p:pic>
          <p:grpSp>
            <p:nvGrpSpPr>
              <p:cNvPr id="26365" name="Group"/>
              <p:cNvGrpSpPr/>
              <p:nvPr/>
            </p:nvGrpSpPr>
            <p:grpSpPr>
              <a:xfrm>
                <a:off x="4937760" y="8305800"/>
                <a:ext cx="2735580" cy="1078230"/>
                <a:chOff x="4937760" y="8305800"/>
                <a:chExt cx="2735580" cy="1078230"/>
              </a:xfrm>
            </p:grpSpPr>
            <p:sp>
              <p:nvSpPr>
                <p:cNvPr id="16" name="Text 5"/>
                <p:cNvSpPr/>
                <p:nvPr/>
              </p:nvSpPr>
              <p:spPr>
                <a:xfrm>
                  <a:off x="4937760" y="8305800"/>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Lucian</a:t>
                  </a:r>
                  <a:endParaRPr lang="en-US" sz="2700" dirty="0"/>
                </a:p>
              </p:txBody>
            </p:sp>
            <p:sp>
              <p:nvSpPr>
                <p:cNvPr id="17" name="Text 6"/>
                <p:cNvSpPr/>
                <p:nvPr/>
              </p:nvSpPr>
              <p:spPr>
                <a:xfrm>
                  <a:off x="4941570" y="88773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Conjurer</a:t>
                  </a:r>
                  <a:endParaRPr lang="en-US" sz="2400" dirty="0"/>
                </a:p>
              </p:txBody>
            </p:sp>
          </p:grpSp>
        </p:grpSp>
        <p:grpSp>
          <p:nvGrpSpPr>
            <p:cNvPr id="49110" name="Group"/>
            <p:cNvGrpSpPr/>
            <p:nvPr/>
          </p:nvGrpSpPr>
          <p:grpSpPr>
            <a:xfrm>
              <a:off x="8763000" y="6629400"/>
              <a:ext cx="1524000" cy="1524000"/>
              <a:chOff x="8763000" y="6629400"/>
              <a:chExt cx="1524000" cy="1524000"/>
            </a:xfrm>
          </p:grpSpPr>
          <p:pic>
            <p:nvPicPr>
              <p:cNvPr id="18" name="Image 9" descr="preencoded.png">    </p:cNvPr>
              <p:cNvPicPr>
                <a:picLocks noChangeAspect="1"/>
              </p:cNvPicPr>
              <p:nvPr/>
            </p:nvPicPr>
            <p:blipFill>
              <a:blip r:embed="rId10"/>
              <a:stretch>
                <a:fillRect/>
              </a:stretch>
            </p:blipFill>
            <p:spPr>
              <a:xfrm>
                <a:off x="8763000" y="6629400"/>
                <a:ext cx="1524000" cy="1524000"/>
              </a:xfrm>
              <a:prstGeom prst="rect">
                <a:avLst/>
              </a:prstGeom>
            </p:spPr>
          </p:pic>
          <p:grpSp>
            <p:nvGrpSpPr>
              <p:cNvPr id="55614" name="Group"/>
              <p:cNvGrpSpPr/>
              <p:nvPr/>
            </p:nvGrpSpPr>
            <p:grpSpPr>
              <a:xfrm>
                <a:off x="8157210" y="8305800"/>
                <a:ext cx="2735580" cy="1078230"/>
                <a:chOff x="8157210" y="8305800"/>
                <a:chExt cx="2735580" cy="1078230"/>
              </a:xfrm>
            </p:grpSpPr>
            <p:sp>
              <p:nvSpPr>
                <p:cNvPr id="19" name="Text 7"/>
                <p:cNvSpPr/>
                <p:nvPr/>
              </p:nvSpPr>
              <p:spPr>
                <a:xfrm>
                  <a:off x="8157210" y="8305800"/>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Elvina</a:t>
                  </a:r>
                  <a:endParaRPr lang="en-US" sz="2700" dirty="0"/>
                </a:p>
              </p:txBody>
            </p:sp>
            <p:sp>
              <p:nvSpPr>
                <p:cNvPr id="20" name="Text 8"/>
                <p:cNvSpPr/>
                <p:nvPr/>
              </p:nvSpPr>
              <p:spPr>
                <a:xfrm>
                  <a:off x="8161020" y="88773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Oracle</a:t>
                  </a:r>
                  <a:endParaRPr lang="en-US" sz="2400" dirty="0"/>
                </a:p>
              </p:txBody>
            </p:sp>
          </p:grpSp>
        </p:grpSp>
        <p:grpSp>
          <p:nvGrpSpPr>
            <p:cNvPr id="97838" name="Group"/>
            <p:cNvGrpSpPr/>
            <p:nvPr/>
          </p:nvGrpSpPr>
          <p:grpSpPr>
            <a:xfrm>
              <a:off x="11982450" y="6629400"/>
              <a:ext cx="1524000" cy="1524000"/>
              <a:chOff x="11982450" y="6629400"/>
              <a:chExt cx="1524000" cy="1524000"/>
            </a:xfrm>
          </p:grpSpPr>
          <p:pic>
            <p:nvPicPr>
              <p:cNvPr id="21" name="Image 10" descr="preencoded.png">    </p:cNvPr>
              <p:cNvPicPr>
                <a:picLocks noChangeAspect="1"/>
              </p:cNvPicPr>
              <p:nvPr/>
            </p:nvPicPr>
            <p:blipFill>
              <a:blip r:embed="rId11"/>
              <a:stretch>
                <a:fillRect/>
              </a:stretch>
            </p:blipFill>
            <p:spPr>
              <a:xfrm>
                <a:off x="11982450" y="6629400"/>
                <a:ext cx="1524000" cy="1524000"/>
              </a:xfrm>
              <a:prstGeom prst="rect">
                <a:avLst/>
              </a:prstGeom>
            </p:spPr>
          </p:pic>
          <p:grpSp>
            <p:nvGrpSpPr>
              <p:cNvPr id="85279" name="Group"/>
              <p:cNvGrpSpPr/>
              <p:nvPr/>
            </p:nvGrpSpPr>
            <p:grpSpPr>
              <a:xfrm>
                <a:off x="11376660" y="8305800"/>
                <a:ext cx="2735580" cy="1078230"/>
                <a:chOff x="11376660" y="8305800"/>
                <a:chExt cx="2735580" cy="1078230"/>
              </a:xfrm>
            </p:grpSpPr>
            <p:sp>
              <p:nvSpPr>
                <p:cNvPr id="22" name="Text 9"/>
                <p:cNvSpPr/>
                <p:nvPr/>
              </p:nvSpPr>
              <p:spPr>
                <a:xfrm>
                  <a:off x="11376660" y="8305800"/>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Seraphina</a:t>
                  </a:r>
                  <a:endParaRPr lang="en-US" sz="2700" dirty="0"/>
                </a:p>
              </p:txBody>
            </p:sp>
            <p:sp>
              <p:nvSpPr>
                <p:cNvPr id="23" name="Text 10"/>
                <p:cNvSpPr/>
                <p:nvPr/>
              </p:nvSpPr>
              <p:spPr>
                <a:xfrm>
                  <a:off x="11380470" y="88773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Lightbringer</a:t>
                  </a:r>
                  <a:endParaRPr lang="en-US" sz="2400" dirty="0"/>
                </a:p>
              </p:txBody>
            </p:sp>
          </p:grpSp>
        </p:grpSp>
        <p:grpSp>
          <p:nvGrpSpPr>
            <p:cNvPr id="19282" name="Group"/>
            <p:cNvGrpSpPr/>
            <p:nvPr/>
          </p:nvGrpSpPr>
          <p:grpSpPr>
            <a:xfrm>
              <a:off x="15201900" y="6629400"/>
              <a:ext cx="1524000" cy="1524000"/>
              <a:chOff x="15201900" y="6629400"/>
              <a:chExt cx="1524000" cy="1524000"/>
            </a:xfrm>
          </p:grpSpPr>
          <p:pic>
            <p:nvPicPr>
              <p:cNvPr id="24" name="Image 11" descr="preencoded.png">    </p:cNvPr>
              <p:cNvPicPr>
                <a:picLocks noChangeAspect="1"/>
              </p:cNvPicPr>
              <p:nvPr/>
            </p:nvPicPr>
            <p:blipFill>
              <a:blip r:embed="rId12"/>
              <a:stretch>
                <a:fillRect/>
              </a:stretch>
            </p:blipFill>
            <p:spPr>
              <a:xfrm>
                <a:off x="15201900" y="6629400"/>
                <a:ext cx="1524000" cy="1524000"/>
              </a:xfrm>
              <a:prstGeom prst="rect">
                <a:avLst/>
              </a:prstGeom>
            </p:spPr>
          </p:pic>
          <p:grpSp>
            <p:nvGrpSpPr>
              <p:cNvPr id="40861" name="Group"/>
              <p:cNvGrpSpPr/>
              <p:nvPr/>
            </p:nvGrpSpPr>
            <p:grpSpPr>
              <a:xfrm>
                <a:off x="14596110" y="8305800"/>
                <a:ext cx="2735580" cy="1078230"/>
                <a:chOff x="14596110" y="8305800"/>
                <a:chExt cx="2735580" cy="1078230"/>
              </a:xfrm>
            </p:grpSpPr>
            <p:sp>
              <p:nvSpPr>
                <p:cNvPr id="25" name="Text 11"/>
                <p:cNvSpPr/>
                <p:nvPr/>
              </p:nvSpPr>
              <p:spPr>
                <a:xfrm>
                  <a:off x="14596110" y="8305800"/>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Kaelen</a:t>
                  </a:r>
                  <a:endParaRPr lang="en-US" sz="2700" dirty="0"/>
                </a:p>
              </p:txBody>
            </p:sp>
            <p:sp>
              <p:nvSpPr>
                <p:cNvPr id="26" name="Text 12"/>
                <p:cNvSpPr/>
                <p:nvPr/>
              </p:nvSpPr>
              <p:spPr>
                <a:xfrm>
                  <a:off x="14599920" y="8877300"/>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Sentinel</a:t>
                  </a:r>
                  <a:endParaRPr lang="en-US" sz="2400" dirty="0"/>
                </a:p>
              </p:txBody>
            </p:sp>
          </p:grpSp>
        </p:grpSp>
        <p:grpSp>
          <p:nvGrpSpPr>
            <p:cNvPr id="91160" name="Group"/>
            <p:cNvGrpSpPr/>
            <p:nvPr/>
          </p:nvGrpSpPr>
          <p:grpSpPr>
            <a:xfrm>
              <a:off x="4000500" y="3571875"/>
              <a:ext cx="1524000" cy="1524000"/>
              <a:chOff x="4000500" y="3571875"/>
              <a:chExt cx="1524000" cy="1524000"/>
            </a:xfrm>
          </p:grpSpPr>
          <p:pic>
            <p:nvPicPr>
              <p:cNvPr id="27" name="Image 12" descr="preencoded.png">    </p:cNvPr>
              <p:cNvPicPr>
                <a:picLocks noChangeAspect="1"/>
              </p:cNvPicPr>
              <p:nvPr/>
            </p:nvPicPr>
            <p:blipFill>
              <a:blip r:embed="rId13"/>
              <a:stretch>
                <a:fillRect/>
              </a:stretch>
            </p:blipFill>
            <p:spPr>
              <a:xfrm>
                <a:off x="4000500" y="3571875"/>
                <a:ext cx="1524000" cy="1524000"/>
              </a:xfrm>
              <a:prstGeom prst="rect">
                <a:avLst/>
              </a:prstGeom>
            </p:spPr>
          </p:pic>
          <p:grpSp>
            <p:nvGrpSpPr>
              <p:cNvPr id="65373" name="Group"/>
              <p:cNvGrpSpPr/>
              <p:nvPr/>
            </p:nvGrpSpPr>
            <p:grpSpPr>
              <a:xfrm>
                <a:off x="3394710" y="5248275"/>
                <a:ext cx="2735580" cy="1078230"/>
                <a:chOff x="3394710" y="5248275"/>
                <a:chExt cx="2735580" cy="1078230"/>
              </a:xfrm>
            </p:grpSpPr>
            <p:sp>
              <p:nvSpPr>
                <p:cNvPr id="28" name="Text 13"/>
                <p:cNvSpPr/>
                <p:nvPr/>
              </p:nvSpPr>
              <p:spPr>
                <a:xfrm>
                  <a:off x="3394710" y="5248275"/>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Aurielle</a:t>
                  </a:r>
                  <a:endParaRPr lang="en-US" sz="2700" dirty="0"/>
                </a:p>
              </p:txBody>
            </p:sp>
            <p:sp>
              <p:nvSpPr>
                <p:cNvPr id="29" name="Text 14"/>
                <p:cNvSpPr/>
                <p:nvPr/>
              </p:nvSpPr>
              <p:spPr>
                <a:xfrm>
                  <a:off x="3398520" y="58197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Priestess</a:t>
                  </a:r>
                  <a:endParaRPr lang="en-US" sz="2400" dirty="0"/>
                </a:p>
              </p:txBody>
            </p:sp>
          </p:grpSp>
        </p:grpSp>
        <p:grpSp>
          <p:nvGrpSpPr>
            <p:cNvPr id="36975" name="Group"/>
            <p:cNvGrpSpPr/>
            <p:nvPr/>
          </p:nvGrpSpPr>
          <p:grpSpPr>
            <a:xfrm>
              <a:off x="13639800" y="3571875"/>
              <a:ext cx="1524000" cy="1524000"/>
              <a:chOff x="13639800" y="3571875"/>
              <a:chExt cx="1524000" cy="1524000"/>
            </a:xfrm>
          </p:grpSpPr>
          <p:pic>
            <p:nvPicPr>
              <p:cNvPr id="30" name="Image 13" descr="preencoded.png">    </p:cNvPr>
              <p:cNvPicPr>
                <a:picLocks noChangeAspect="1"/>
              </p:cNvPicPr>
              <p:nvPr/>
            </p:nvPicPr>
            <p:blipFill>
              <a:blip r:embed="rId14"/>
              <a:stretch>
                <a:fillRect/>
              </a:stretch>
            </p:blipFill>
            <p:spPr>
              <a:xfrm>
                <a:off x="13639800" y="3571875"/>
                <a:ext cx="1524000" cy="1524000"/>
              </a:xfrm>
              <a:prstGeom prst="rect">
                <a:avLst/>
              </a:prstGeom>
            </p:spPr>
          </p:pic>
          <p:grpSp>
            <p:nvGrpSpPr>
              <p:cNvPr id="64564" name="Group"/>
              <p:cNvGrpSpPr/>
              <p:nvPr/>
            </p:nvGrpSpPr>
            <p:grpSpPr>
              <a:xfrm>
                <a:off x="13034010" y="5248275"/>
                <a:ext cx="2735580" cy="1078230"/>
                <a:chOff x="13034010" y="5248275"/>
                <a:chExt cx="2735580" cy="1078230"/>
              </a:xfrm>
            </p:grpSpPr>
            <p:sp>
              <p:nvSpPr>
                <p:cNvPr id="31" name="Text 15"/>
                <p:cNvSpPr/>
                <p:nvPr/>
              </p:nvSpPr>
              <p:spPr>
                <a:xfrm>
                  <a:off x="13034010" y="5248275"/>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Dariana</a:t>
                  </a:r>
                  <a:endParaRPr lang="en-US" sz="2700" dirty="0"/>
                </a:p>
              </p:txBody>
            </p:sp>
            <p:sp>
              <p:nvSpPr>
                <p:cNvPr id="32" name="Text 16"/>
                <p:cNvSpPr/>
                <p:nvPr/>
              </p:nvSpPr>
              <p:spPr>
                <a:xfrm>
                  <a:off x="13037820" y="58197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Shaman</a:t>
                  </a:r>
                  <a:endParaRPr lang="en-US" sz="2400" dirty="0"/>
                </a:p>
              </p:txBody>
            </p:sp>
          </p:grpSp>
        </p:grpSp>
        <p:grpSp>
          <p:nvGrpSpPr>
            <p:cNvPr id="94802" name="Group"/>
            <p:cNvGrpSpPr/>
            <p:nvPr/>
          </p:nvGrpSpPr>
          <p:grpSpPr>
            <a:xfrm>
              <a:off x="8763000" y="3571875"/>
              <a:ext cx="1524000" cy="1524000"/>
              <a:chOff x="8763000" y="3571875"/>
              <a:chExt cx="1524000" cy="1524000"/>
            </a:xfrm>
          </p:grpSpPr>
          <p:pic>
            <p:nvPicPr>
              <p:cNvPr id="33" name="Image 14" descr="preencoded.png">    </p:cNvPr>
              <p:cNvPicPr>
                <a:picLocks noChangeAspect="1"/>
              </p:cNvPicPr>
              <p:nvPr/>
            </p:nvPicPr>
            <p:blipFill>
              <a:blip r:embed="rId15"/>
              <a:stretch>
                <a:fillRect/>
              </a:stretch>
            </p:blipFill>
            <p:spPr>
              <a:xfrm>
                <a:off x="8763000" y="3571875"/>
                <a:ext cx="1524000" cy="1524000"/>
              </a:xfrm>
              <a:prstGeom prst="rect">
                <a:avLst/>
              </a:prstGeom>
            </p:spPr>
          </p:pic>
          <p:grpSp>
            <p:nvGrpSpPr>
              <p:cNvPr id="65585" name="Group"/>
              <p:cNvGrpSpPr/>
              <p:nvPr/>
            </p:nvGrpSpPr>
            <p:grpSpPr>
              <a:xfrm>
                <a:off x="8157210" y="5248275"/>
                <a:ext cx="2735580" cy="1078230"/>
                <a:chOff x="8157210" y="5248275"/>
                <a:chExt cx="2735580" cy="1078230"/>
              </a:xfrm>
            </p:grpSpPr>
            <p:sp>
              <p:nvSpPr>
                <p:cNvPr id="34" name="Text 17"/>
                <p:cNvSpPr/>
                <p:nvPr/>
              </p:nvSpPr>
              <p:spPr>
                <a:xfrm>
                  <a:off x="8157210" y="5248275"/>
                  <a:ext cx="2735580" cy="615315"/>
                </a:xfrm>
                <a:prstGeom prst="rect">
                  <a:avLst/>
                </a:prstGeom>
                <a:noFill/>
                <a:ln/>
              </p:spPr>
              <p:txBody>
                <a:bodyPr wrap="square" lIns="0" tIns="0" rIns="0" bIns="0" rtlCol="0" anchor="t"/>
                <a:lstStyle/>
                <a:p>
                  <a:pPr algn="ctr" indent="0" marL="0">
                    <a:buNone/>
                  </a:pPr>
                  <a:r>
                    <a:rPr lang="en-US" sz="2700" u="none" dirty="0">
                      <a:solidFill>
                        <a:srgbClr val="0E0E0E"/>
                      </a:solidFill>
                      <a:latin typeface="Trade Winds" pitchFamily="34" charset="0"/>
                      <a:ea typeface="Trade Winds" pitchFamily="34" charset="-122"/>
                      <a:cs typeface="Trade Winds" pitchFamily="34" charset="-120"/>
                    </a:rPr>
                    <a:t>Theronis</a:t>
                  </a:r>
                  <a:endParaRPr lang="en-US" sz="2700" dirty="0"/>
                </a:p>
              </p:txBody>
            </p:sp>
            <p:sp>
              <p:nvSpPr>
                <p:cNvPr id="35" name="Text 18"/>
                <p:cNvSpPr/>
                <p:nvPr/>
              </p:nvSpPr>
              <p:spPr>
                <a:xfrm>
                  <a:off x="8161020" y="5819775"/>
                  <a:ext cx="2727960" cy="506730"/>
                </a:xfrm>
                <a:prstGeom prst="rect">
                  <a:avLst/>
                </a:prstGeom>
                <a:noFill/>
                <a:ln/>
              </p:spPr>
              <p:txBody>
                <a:bodyPr wrap="square" lIns="0" tIns="0" rIns="0" bIns="0" rtlCol="0" anchor="t"/>
                <a:lstStyle/>
                <a:p>
                  <a:pPr algn="ctr" indent="0" marL="0">
                    <a:buNone/>
                  </a:pPr>
                  <a:r>
                    <a:rPr lang="en-US" sz="2400" u="none" dirty="0">
                      <a:solidFill>
                        <a:srgbClr val="0E0E0E"/>
                      </a:solidFill>
                      <a:latin typeface="DM Sans" pitchFamily="34" charset="0"/>
                      <a:ea typeface="DM Sans" pitchFamily="34" charset="-122"/>
                      <a:cs typeface="DM Sans" pitchFamily="34" charset="-120"/>
                    </a:rPr>
                    <a:t>The Warrior</a:t>
                  </a:r>
                  <a:endParaRPr lang="en-US" sz="2400" dirty="0"/>
                </a:p>
              </p:txBody>
            </p:sp>
          </p:grpSp>
        </p:grpSp>
        <p:sp>
          <p:nvSpPr>
            <p:cNvPr id="36" name="Shape 19"/>
            <p:cNvSpPr/>
            <p:nvPr/>
          </p:nvSpPr>
          <p:spPr>
            <a:xfrm rot="16200000">
              <a:off x="9215400" y="6410325"/>
              <a:ext cx="609674" cy="0"/>
            </a:xfrm>
            <a:prstGeom prst="line">
              <a:avLst/>
            </a:prstGeom>
            <a:noFill/>
            <a:ln w="9525">
              <a:solidFill>
                <a:srgbClr val="4D4D4D"/>
              </a:solidFill>
              <a:prstDash val="solid"/>
            </a:ln>
          </p:spPr>
        </p:sp>
        <p:sp>
          <p:nvSpPr>
            <p:cNvPr id="37" name="Shape 20"/>
            <p:cNvSpPr/>
            <p:nvPr/>
          </p:nvSpPr>
          <p:spPr>
            <a:xfrm rot="16200000">
              <a:off x="9215400" y="3267075"/>
              <a:ext cx="609674" cy="0"/>
            </a:xfrm>
            <a:prstGeom prst="line">
              <a:avLst/>
            </a:prstGeom>
            <a:noFill/>
            <a:ln w="9525">
              <a:solidFill>
                <a:srgbClr val="4D4D4D"/>
              </a:solidFill>
              <a:prstDash val="solid"/>
            </a:ln>
          </p:spPr>
        </p:sp>
        <p:sp>
          <p:nvSpPr>
            <p:cNvPr id="38" name="Shape 21"/>
            <p:cNvSpPr/>
            <p:nvPr/>
          </p:nvSpPr>
          <p:spPr>
            <a:xfrm rot="21127796">
              <a:off x="4739585" y="3262359"/>
              <a:ext cx="4454601" cy="0"/>
            </a:xfrm>
            <a:prstGeom prst="line">
              <a:avLst/>
            </a:prstGeom>
            <a:noFill/>
            <a:ln w="9525">
              <a:solidFill>
                <a:srgbClr val="4D4D4D"/>
              </a:solidFill>
              <a:prstDash val="solid"/>
            </a:ln>
          </p:spPr>
        </p:sp>
        <p:sp>
          <p:nvSpPr>
            <p:cNvPr id="39" name="Shape 22"/>
            <p:cNvSpPr/>
            <p:nvPr/>
          </p:nvSpPr>
          <p:spPr>
            <a:xfrm rot="20265059">
              <a:off x="3021953" y="6324953"/>
              <a:ext cx="1591538" cy="0"/>
            </a:xfrm>
            <a:prstGeom prst="line">
              <a:avLst/>
            </a:prstGeom>
            <a:noFill/>
            <a:ln w="9525">
              <a:solidFill>
                <a:srgbClr val="4D4D4D"/>
              </a:solidFill>
              <a:prstDash val="solid"/>
            </a:ln>
          </p:spPr>
        </p:sp>
        <p:sp>
          <p:nvSpPr>
            <p:cNvPr id="40" name="Shape 23"/>
            <p:cNvSpPr/>
            <p:nvPr/>
          </p:nvSpPr>
          <p:spPr>
            <a:xfrm rot="20265059">
              <a:off x="12727928" y="6324953"/>
              <a:ext cx="1591538" cy="0"/>
            </a:xfrm>
            <a:prstGeom prst="line">
              <a:avLst/>
            </a:prstGeom>
            <a:noFill/>
            <a:ln w="9525">
              <a:solidFill>
                <a:srgbClr val="4D4D4D"/>
              </a:solidFill>
              <a:prstDash val="solid"/>
            </a:ln>
          </p:spPr>
        </p:sp>
        <p:sp>
          <p:nvSpPr>
            <p:cNvPr id="41" name="Shape 24"/>
            <p:cNvSpPr/>
            <p:nvPr/>
          </p:nvSpPr>
          <p:spPr>
            <a:xfrm rot="1334941">
              <a:off x="4778159" y="6324953"/>
              <a:ext cx="1591538" cy="0"/>
            </a:xfrm>
            <a:prstGeom prst="line">
              <a:avLst/>
            </a:prstGeom>
            <a:noFill/>
            <a:ln w="9525">
              <a:solidFill>
                <a:srgbClr val="4D4D4D"/>
              </a:solidFill>
              <a:prstDash val="solid"/>
            </a:ln>
          </p:spPr>
        </p:sp>
        <p:sp>
          <p:nvSpPr>
            <p:cNvPr id="42" name="Shape 25"/>
            <p:cNvSpPr/>
            <p:nvPr/>
          </p:nvSpPr>
          <p:spPr>
            <a:xfrm rot="1334941">
              <a:off x="14484134" y="6324953"/>
              <a:ext cx="1591538" cy="0"/>
            </a:xfrm>
            <a:prstGeom prst="line">
              <a:avLst/>
            </a:prstGeom>
            <a:noFill/>
            <a:ln w="9525">
              <a:solidFill>
                <a:srgbClr val="4D4D4D"/>
              </a:solidFill>
              <a:prstDash val="solid"/>
            </a:ln>
          </p:spPr>
        </p:sp>
        <p:sp>
          <p:nvSpPr>
            <p:cNvPr id="43" name="Shape 26"/>
            <p:cNvSpPr/>
            <p:nvPr/>
          </p:nvSpPr>
          <p:spPr>
            <a:xfrm rot="472204">
              <a:off x="9970114" y="3262359"/>
              <a:ext cx="4454601" cy="0"/>
            </a:xfrm>
            <a:prstGeom prst="line">
              <a:avLst/>
            </a:prstGeom>
            <a:noFill/>
            <a:ln w="9525">
              <a:solidFill>
                <a:srgbClr val="4D4D4D"/>
              </a:solidFill>
              <a:prstDash val="solid"/>
            </a:ln>
          </p:spPr>
        </p:sp>
      </p:grpSp>
      <p:sp>
        <p:nvSpPr>
          <p:cNvPr id="44" name="Text 27"/>
          <p:cNvSpPr/>
          <p:nvPr/>
        </p:nvSpPr>
        <p:spPr>
          <a:xfrm>
            <a:off x="5810250" y="9601200"/>
            <a:ext cx="6259830"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To download more editable chart, </a:t>
            </a:r>
            <a:pPr algn="l" indent="0" marL="0">
              <a:buNone/>
            </a:pPr>
            <a:r>
              <a:rPr lang="en-US" sz="2400" u="sng" dirty="0">
                <a:solidFill>
                  <a:srgbClr val="0E0E0E"/>
                </a:solidFill>
                <a:uFill>
                  <a:solidFill>
                    <a:srgbClr val="FFFFFF"/>
                  </a:solidFill>
                </a:uFill>
                <a:latin typeface="DM Sans" pitchFamily="34" charset="0"/>
                <a:ea typeface="DM Sans" pitchFamily="34" charset="-122"/>
                <a:cs typeface="DM Sans" pitchFamily="34" charset="-120"/>
                <a:hlinkClick r:id="rId16" invalidUrl="" action="" tgtFrame="" tooltip="" history="1" highlightClick="0" endSnd="0">
                  <a:extLst>
                    <a:ext uri="{A12FA001-AC4F-418D-AE19-62706E023703}">
                      <ahyp:hlinkClr xmlns:ahyp="http://schemas.microsoft.com/office/drawing/2018/hyperlinkcolor" val="tx"/>
                    </a:ext>
                  </a:extLst>
                </a:hlinkClick>
              </a:rPr>
              <a:t>click here</a:t>
            </a:r>
            <a:endParaRPr lang="en-US" sz="2400" dirty="0"/>
          </a:p>
        </p:txBody>
      </p:sp>
      <p:sp>
        <p:nvSpPr>
          <p:cNvPr id="45" name="Text 28"/>
          <p:cNvSpPr/>
          <p:nvPr/>
        </p:nvSpPr>
        <p:spPr>
          <a:xfrm rot="16200000">
            <a:off x="-2943225" y="4143375"/>
            <a:ext cx="7962900" cy="1371600"/>
          </a:xfrm>
          <a:prstGeom prst="rect">
            <a:avLst/>
          </a:prstGeom>
          <a:noFill/>
          <a:ln/>
        </p:spPr>
        <p:txBody>
          <a:bodyPr wrap="square" lIns="0" tIns="0" rIns="0" bIns="0" rtlCol="0" anchor="t"/>
          <a:lstStyle/>
          <a:p>
            <a:pPr algn="r" indent="0" marL="0">
              <a:buNone/>
            </a:pPr>
            <a:r>
              <a:rPr lang="en-US" sz="6000" u="none" dirty="0">
                <a:solidFill>
                  <a:srgbClr val="272727"/>
                </a:solidFill>
                <a:latin typeface="Trade Winds" pitchFamily="34" charset="0"/>
                <a:ea typeface="Trade Winds" pitchFamily="34" charset="-122"/>
                <a:cs typeface="Trade Winds" pitchFamily="34" charset="-120"/>
              </a:rPr>
              <a:t>The Organization</a:t>
            </a:r>
            <a:endParaRPr lang="en-US" sz="6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C7EDED"/>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14800" y="0"/>
            <a:ext cx="14173200" cy="10287000"/>
          </a:xfrm>
          <a:prstGeom prst="rect">
            <a:avLst/>
          </a:prstGeom>
        </p:spPr>
      </p:pic>
      <p:pic>
        <p:nvPicPr>
          <p:cNvPr id="3" name="Image 1" descr="preencoded.png">    </p:cNvPr>
          <p:cNvPicPr>
            <a:picLocks noChangeAspect="1"/>
          </p:cNvPicPr>
          <p:nvPr/>
        </p:nvPicPr>
        <p:blipFill>
          <a:blip r:embed="rId2"/>
          <a:stretch>
            <a:fillRect/>
          </a:stretch>
        </p:blipFill>
        <p:spPr>
          <a:xfrm>
            <a:off x="7753350" y="0"/>
            <a:ext cx="10534650" cy="10287000"/>
          </a:xfrm>
          <a:prstGeom prst="rect">
            <a:avLst/>
          </a:prstGeom>
        </p:spPr>
      </p:pic>
      <p:pic>
        <p:nvPicPr>
          <p:cNvPr id="4" name="Image 2" descr="preencoded.png">    </p:cNvPr>
          <p:cNvPicPr>
            <a:picLocks noChangeAspect="1"/>
          </p:cNvPicPr>
          <p:nvPr/>
        </p:nvPicPr>
        <p:blipFill>
          <a:blip r:embed="rId3"/>
          <a:stretch>
            <a:fillRect/>
          </a:stretch>
        </p:blipFill>
        <p:spPr>
          <a:xfrm>
            <a:off x="8065191" y="0"/>
            <a:ext cx="10222809" cy="10287000"/>
          </a:xfrm>
          <a:prstGeom prst="rect">
            <a:avLst/>
          </a:prstGeom>
        </p:spPr>
      </p:pic>
      <p:grpSp>
        <p:nvGrpSpPr>
          <p:cNvPr id="78935" name="Group"/>
          <p:cNvGrpSpPr/>
          <p:nvPr/>
        </p:nvGrpSpPr>
        <p:grpSpPr>
          <a:xfrm>
            <a:off x="17235487" y="8456817"/>
            <a:ext cx="1463470" cy="1601583"/>
            <a:chOff x="17235487" y="8456817"/>
            <a:chExt cx="1463470" cy="1601583"/>
          </a:xfrm>
        </p:grpSpPr>
        <p:pic>
          <p:nvPicPr>
            <p:cNvPr id="5" name="Image 3" descr="preencoded.png">    </p:cNvPr>
            <p:cNvPicPr>
              <a:picLocks noChangeAspect="1"/>
            </p:cNvPicPr>
            <p:nvPr/>
          </p:nvPicPr>
          <p:blipFill>
            <a:blip r:embed="rId4"/>
            <a:stretch>
              <a:fillRect/>
            </a:stretch>
          </p:blipFill>
          <p:spPr>
            <a:xfrm>
              <a:off x="17640300" y="9525000"/>
              <a:ext cx="533400" cy="533400"/>
            </a:xfrm>
            <a:prstGeom prst="rect">
              <a:avLst/>
            </a:prstGeom>
          </p:spPr>
        </p:pic>
        <p:sp>
          <p:nvSpPr>
            <p:cNvPr id="6"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2A8FA6"/>
                  </a:solidFill>
                  <a:latin typeface="Inter" pitchFamily="34" charset="0"/>
                  <a:ea typeface="Inter" pitchFamily="34" charset="-122"/>
                  <a:cs typeface="Inter" pitchFamily="34" charset="-120"/>
                </a:rPr>
                <a:t>EaTemp</a:t>
              </a:r>
              <a:endParaRPr lang="en-US" sz="2710" dirty="0"/>
            </a:p>
          </p:txBody>
        </p:sp>
      </p:grpSp>
      <p:sp>
        <p:nvSpPr>
          <p:cNvPr id="7" name="Text 1"/>
          <p:cNvSpPr/>
          <p:nvPr/>
        </p:nvSpPr>
        <p:spPr>
          <a:xfrm>
            <a:off x="10458450" y="2276475"/>
            <a:ext cx="7077075" cy="2476500"/>
          </a:xfrm>
          <a:prstGeom prst="rect">
            <a:avLst/>
          </a:prstGeom>
          <a:noFill/>
          <a:ln/>
        </p:spPr>
        <p:txBody>
          <a:bodyPr wrap="square" lIns="0" tIns="0" rIns="0" bIns="0" rtlCol="0" anchor="t"/>
          <a:lstStyle/>
          <a:p>
            <a:pPr algn="l" indent="0" marL="0">
              <a:buNone/>
            </a:pPr>
            <a:r>
              <a:rPr lang="en-US" sz="6000" u="none" dirty="0">
                <a:solidFill>
                  <a:srgbClr val="272727"/>
                </a:solidFill>
                <a:latin typeface="Trade Winds" pitchFamily="34" charset="0"/>
                <a:ea typeface="Trade Winds" pitchFamily="34" charset="-122"/>
                <a:cs typeface="Trade Winds" pitchFamily="34" charset="-120"/>
              </a:rPr>
              <a:t>Thank you for choosing EaTemp</a:t>
            </a:r>
            <a:endParaRPr lang="en-US" sz="6000" dirty="0"/>
          </a:p>
        </p:txBody>
      </p:sp>
      <p:sp>
        <p:nvSpPr>
          <p:cNvPr id="8" name="Text 2"/>
          <p:cNvSpPr/>
          <p:nvPr/>
        </p:nvSpPr>
        <p:spPr>
          <a:xfrm>
            <a:off x="10458450" y="4829175"/>
            <a:ext cx="6985635" cy="405003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Yes, you can use this for both personal and commercial projects.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No, you don't have to credit us.</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No, you can't resell or redistribute it, including uploading this template online.</a:t>
            </a:r>
            <a:endParaRPr lang="en-US" sz="2400" dirty="0"/>
          </a:p>
          <a:p>
            <a:pPr algn="l" marL="342900" indent="-342900">
              <a:spcAft>
                <a:spcPts val="1200"/>
              </a:spcAft>
              <a:buSzPct val="100000"/>
              <a:buChar char="•"/>
            </a:pPr>
            <a:r>
              <a:rPr lang="en-US" sz="2400" u="none" dirty="0">
                <a:solidFill>
                  <a:srgbClr val="0E0E0E"/>
                </a:solidFill>
                <a:latin typeface="DM Sans" pitchFamily="34" charset="0"/>
                <a:ea typeface="DM Sans" pitchFamily="34" charset="-122"/>
                <a:cs typeface="DM Sans" pitchFamily="34" charset="-120"/>
              </a:rPr>
              <a:t>And you can support us by sharing our site, EaTemp.com, with others.</a:t>
            </a:r>
            <a:endParaRPr lang="en-US" sz="2400" dirty="0"/>
          </a:p>
        </p:txBody>
      </p:sp>
      <p:sp>
        <p:nvSpPr>
          <p:cNvPr id="9" name="Text 3"/>
          <p:cNvSpPr/>
          <p:nvPr/>
        </p:nvSpPr>
        <p:spPr>
          <a:xfrm rot="16200000">
            <a:off x="16225837" y="5717857"/>
            <a:ext cx="3488055" cy="506730"/>
          </a:xfrm>
          <a:prstGeom prst="rect">
            <a:avLst/>
          </a:prstGeom>
          <a:noFill/>
          <a:ln/>
        </p:spPr>
        <p:txBody>
          <a:bodyPr wrap="square" lIns="0" tIns="0" rIns="0" bIns="0" rtlCol="0" anchor="t"/>
          <a:lstStyle/>
          <a:p>
            <a:pPr algn="l" indent="0" marL="0">
              <a:buNone/>
            </a:pPr>
            <a:r>
              <a:rPr lang="en-US" sz="2400" u="none" dirty="0">
                <a:solidFill>
                  <a:srgbClr val="0E0E0E"/>
                </a:solidFill>
                <a:latin typeface="DM Sans" pitchFamily="34" charset="0"/>
                <a:ea typeface="DM Sans" pitchFamily="34" charset="-122"/>
                <a:cs typeface="DM Sans" pitchFamily="34" charset="-120"/>
              </a:rPr>
              <a:t>Credit | Image: </a:t>
            </a:r>
            <a:pPr algn="l" indent="0" marL="0">
              <a:buNone/>
            </a:pPr>
            <a:r>
              <a:rPr lang="en-US" sz="2400" u="sng" dirty="0">
                <a:solidFill>
                  <a:srgbClr val="0E0E0E"/>
                </a:solidFill>
                <a:uFill>
                  <a:solidFill>
                    <a:srgbClr val="FFFFFF"/>
                  </a:solidFill>
                </a:uFill>
                <a:latin typeface="DM Sans" pitchFamily="34" charset="0"/>
                <a:ea typeface="DM Sans" pitchFamily="34" charset="-122"/>
                <a:cs typeface="DM Sans" pitchFamily="34" charset="-120"/>
                <a:hlinkClick r:id="rId5"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2400" u="none" dirty="0">
                <a:solidFill>
                  <a:srgbClr val="0E0E0E"/>
                </a:solidFill>
                <a:latin typeface="DM Sans" pitchFamily="34" charset="0"/>
                <a:ea typeface="DM Sans" pitchFamily="34" charset="-122"/>
                <a:cs typeface="DM Sans" pitchFamily="34" charset="-120"/>
              </a:rPr>
              <a:t> </a:t>
            </a:r>
            <a:endParaRPr lang="en-US" sz="2400" dirty="0"/>
          </a:p>
        </p:txBody>
      </p:sp>
      <p:pic>
        <p:nvPicPr>
          <p:cNvPr id="10" name="Image 4" descr="preencoded.png">    </p:cNvPr>
          <p:cNvPicPr>
            <a:picLocks noChangeAspect="1"/>
          </p:cNvPicPr>
          <p:nvPr/>
        </p:nvPicPr>
        <p:blipFill>
          <a:blip r:embed="rId6"/>
          <a:stretch>
            <a:fillRect/>
          </a:stretch>
        </p:blipFill>
        <p:spPr>
          <a:xfrm>
            <a:off x="600075" y="2276475"/>
            <a:ext cx="9525000" cy="667702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2026-10-14T11:06:26Z</dcterms:created>
  <dcterms:modified xsi:type="dcterms:W3CDTF">2026-10-14T11:06:26Z</dcterms:modified>
</cp:coreProperties>
</file>