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Trade Winds"/>
      <p:regular r:id="rId30"/>
    </p:embeddedFont>
    <p:embeddedFont>
      <p:font typeface="Lato"/>
      <p:regular r:id="rId31"/>
      <p:bold r:id="rId32"/>
      <p:italic r:id="rId33"/>
      <p:boldItalic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jc4ETOIBP/ItoYbb+zlpAzp+C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TradeWinds-regular.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4f78cd11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4f78cd11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4f78cd11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74f78cd11a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74f78cd11a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74f78cd11a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74f78cd11a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274f78cd11a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274f78cd11a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74f78cd11a_0_3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74f78cd11a_0_3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274f78cd11a_0_3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74f78cd11a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274f78cd11a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274f78cd11a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74f78cd11a_0_3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274f78cd11a_0_3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274f78cd11a_0_3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4f78cd11a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74f78cd11a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4f78cd11a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74f78cd11a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74f78cd11a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74f78cd11a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74f78cd11a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74f78cd11a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74f78cd11a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74f78cd11a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74f78cd11a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74f78cd11a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74f78cd11a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274f78cd11a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274f78cd11a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74f78cd11a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74f78cd11a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74f78cd11a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74f78cd11a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74f78cd11a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74f78cd11a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74f78cd11a_0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274f78cd11a_0_5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g274f78cd11a_0_5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74f78cd11a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g274f78cd11a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g274f78cd11a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274f78cd11a_0_6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g274f78cd11a_0_6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g274f78cd11a_0_6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74f78cd11a_0_6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274f78cd11a_0_6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274f78cd11a_0_6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274f78cd11a_0_7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7" name="Google Shape;757;g274f78cd11a_0_7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g274f78cd11a_0_7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74f78cd11a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74f78cd11a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74f78cd11a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74f78cd11a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74f78cd11a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74f78cd11a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74f78cd11a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74f78cd11a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74f78cd11a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74f78cd11a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74f78cd11a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74f78cd11a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4f78cd11a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74f78cd11a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74f78cd11a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74f78cd11a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74f78cd11a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74f78cd11a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74f78cd11a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274f78cd11a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274f78cd11a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4.png"/><Relationship Id="rId5" Type="http://schemas.openxmlformats.org/officeDocument/2006/relationships/image" Target="../media/image9.png"/><Relationship Id="rId6" Type="http://schemas.openxmlformats.org/officeDocument/2006/relationships/image" Target="../media/image19.png"/><Relationship Id="rId7" Type="http://schemas.openxmlformats.org/officeDocument/2006/relationships/image" Target="../media/image8.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6.png"/><Relationship Id="rId4" Type="http://schemas.openxmlformats.org/officeDocument/2006/relationships/image" Target="../media/image28.png"/><Relationship Id="rId11" Type="http://schemas.openxmlformats.org/officeDocument/2006/relationships/image" Target="../media/image87.png"/><Relationship Id="rId10" Type="http://schemas.openxmlformats.org/officeDocument/2006/relationships/image" Target="../media/image76.png"/><Relationship Id="rId9" Type="http://schemas.openxmlformats.org/officeDocument/2006/relationships/image" Target="../media/image80.png"/><Relationship Id="rId5" Type="http://schemas.openxmlformats.org/officeDocument/2006/relationships/image" Target="../media/image21.png"/><Relationship Id="rId6" Type="http://schemas.openxmlformats.org/officeDocument/2006/relationships/image" Target="../media/image79.png"/><Relationship Id="rId7" Type="http://schemas.openxmlformats.org/officeDocument/2006/relationships/image" Target="../media/image78.pn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1" Type="http://schemas.openxmlformats.org/officeDocument/2006/relationships/image" Target="../media/image243.png"/><Relationship Id="rId10" Type="http://schemas.openxmlformats.org/officeDocument/2006/relationships/image" Target="../media/image118.png"/><Relationship Id="rId13" Type="http://schemas.openxmlformats.org/officeDocument/2006/relationships/image" Target="../media/image4.png"/><Relationship Id="rId12"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33.png"/><Relationship Id="rId9" Type="http://schemas.openxmlformats.org/officeDocument/2006/relationships/image" Target="../media/image2.png"/><Relationship Id="rId15" Type="http://schemas.openxmlformats.org/officeDocument/2006/relationships/image" Target="../media/image117.png"/><Relationship Id="rId14" Type="http://schemas.openxmlformats.org/officeDocument/2006/relationships/image" Target="../media/image86.png"/><Relationship Id="rId16" Type="http://schemas.openxmlformats.org/officeDocument/2006/relationships/image" Target="../media/image116.png"/><Relationship Id="rId5" Type="http://schemas.openxmlformats.org/officeDocument/2006/relationships/image" Target="../media/image77.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35.png"/></Relationships>
</file>

<file path=ppt/slides/_rels/slide12.xml.rels><?xml version="1.0" encoding="UTF-8" standalone="yes"?><Relationships xmlns="http://schemas.openxmlformats.org/package/2006/relationships"><Relationship Id="rId11" Type="http://schemas.openxmlformats.org/officeDocument/2006/relationships/image" Target="../media/image103.png"/><Relationship Id="rId10"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6.png"/><Relationship Id="rId4" Type="http://schemas.openxmlformats.org/officeDocument/2006/relationships/image" Target="../media/image28.png"/><Relationship Id="rId9" Type="http://schemas.openxmlformats.org/officeDocument/2006/relationships/image" Target="../media/image106.png"/><Relationship Id="rId5" Type="http://schemas.openxmlformats.org/officeDocument/2006/relationships/image" Target="../media/image21.png"/><Relationship Id="rId6" Type="http://schemas.openxmlformats.org/officeDocument/2006/relationships/image" Target="../media/image79.png"/><Relationship Id="rId7" Type="http://schemas.openxmlformats.org/officeDocument/2006/relationships/image" Target="../media/image78.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33.png"/><Relationship Id="rId9" Type="http://schemas.openxmlformats.org/officeDocument/2006/relationships/image" Target="../media/image2.png"/><Relationship Id="rId5" Type="http://schemas.openxmlformats.org/officeDocument/2006/relationships/image" Target="../media/image77.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113.png"/></Relationships>
</file>

<file path=ppt/slides/_rels/slide15.xml.rels><?xml version="1.0" encoding="UTF-8" standalone="yes"?><Relationships xmlns="http://schemas.openxmlformats.org/package/2006/relationships"><Relationship Id="rId20" Type="http://schemas.openxmlformats.org/officeDocument/2006/relationships/image" Target="../media/image135.png"/><Relationship Id="rId22" Type="http://schemas.openxmlformats.org/officeDocument/2006/relationships/image" Target="../media/image126.png"/><Relationship Id="rId21" Type="http://schemas.openxmlformats.org/officeDocument/2006/relationships/image" Target="../media/image125.png"/><Relationship Id="rId24" Type="http://schemas.openxmlformats.org/officeDocument/2006/relationships/image" Target="../media/image132.png"/><Relationship Id="rId23" Type="http://schemas.openxmlformats.org/officeDocument/2006/relationships/image" Target="../media/image14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6.png"/><Relationship Id="rId4" Type="http://schemas.openxmlformats.org/officeDocument/2006/relationships/image" Target="../media/image28.png"/><Relationship Id="rId9" Type="http://schemas.openxmlformats.org/officeDocument/2006/relationships/image" Target="../media/image131.png"/><Relationship Id="rId26" Type="http://schemas.openxmlformats.org/officeDocument/2006/relationships/image" Target="../media/image134.png"/><Relationship Id="rId25" Type="http://schemas.openxmlformats.org/officeDocument/2006/relationships/image" Target="../media/image133.png"/><Relationship Id="rId28" Type="http://schemas.openxmlformats.org/officeDocument/2006/relationships/image" Target="../media/image128.png"/><Relationship Id="rId27" Type="http://schemas.openxmlformats.org/officeDocument/2006/relationships/image" Target="../media/image129.png"/><Relationship Id="rId5" Type="http://schemas.openxmlformats.org/officeDocument/2006/relationships/image" Target="../media/image21.png"/><Relationship Id="rId6" Type="http://schemas.openxmlformats.org/officeDocument/2006/relationships/image" Target="../media/image50.png"/><Relationship Id="rId29" Type="http://schemas.openxmlformats.org/officeDocument/2006/relationships/image" Target="../media/image138.png"/><Relationship Id="rId7" Type="http://schemas.openxmlformats.org/officeDocument/2006/relationships/image" Target="../media/image78.png"/><Relationship Id="rId8" Type="http://schemas.openxmlformats.org/officeDocument/2006/relationships/image" Target="../media/image2.png"/><Relationship Id="rId31" Type="http://schemas.openxmlformats.org/officeDocument/2006/relationships/image" Target="../media/image140.png"/><Relationship Id="rId30" Type="http://schemas.openxmlformats.org/officeDocument/2006/relationships/image" Target="../media/image160.png"/><Relationship Id="rId11" Type="http://schemas.openxmlformats.org/officeDocument/2006/relationships/image" Target="../media/image123.png"/><Relationship Id="rId10" Type="http://schemas.openxmlformats.org/officeDocument/2006/relationships/image" Target="../media/image145.png"/><Relationship Id="rId32" Type="http://schemas.openxmlformats.org/officeDocument/2006/relationships/image" Target="../media/image142.png"/><Relationship Id="rId13" Type="http://schemas.openxmlformats.org/officeDocument/2006/relationships/image" Target="../media/image146.png"/><Relationship Id="rId12" Type="http://schemas.openxmlformats.org/officeDocument/2006/relationships/image" Target="../media/image181.png"/><Relationship Id="rId15" Type="http://schemas.openxmlformats.org/officeDocument/2006/relationships/image" Target="../media/image115.png"/><Relationship Id="rId14" Type="http://schemas.openxmlformats.org/officeDocument/2006/relationships/image" Target="../media/image173.png"/><Relationship Id="rId17" Type="http://schemas.openxmlformats.org/officeDocument/2006/relationships/image" Target="../media/image124.png"/><Relationship Id="rId16" Type="http://schemas.openxmlformats.org/officeDocument/2006/relationships/image" Target="../media/image121.png"/><Relationship Id="rId19" Type="http://schemas.openxmlformats.org/officeDocument/2006/relationships/image" Target="../media/image122.png"/><Relationship Id="rId18" Type="http://schemas.openxmlformats.org/officeDocument/2006/relationships/image" Target="../media/image1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47.png"/><Relationship Id="rId5" Type="http://schemas.openxmlformats.org/officeDocument/2006/relationships/image" Target="../media/image9.png"/><Relationship Id="rId6" Type="http://schemas.openxmlformats.org/officeDocument/2006/relationships/image" Target="../media/image149.png"/><Relationship Id="rId7" Type="http://schemas.openxmlformats.org/officeDocument/2006/relationships/image" Target="../media/image151.png"/><Relationship Id="rId8" Type="http://schemas.openxmlformats.org/officeDocument/2006/relationships/image" Target="../media/image2.png"/><Relationship Id="rId10" Type="http://schemas.openxmlformats.org/officeDocument/2006/relationships/image" Target="../media/image16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0.png"/><Relationship Id="rId4" Type="http://schemas.openxmlformats.org/officeDocument/2006/relationships/image" Target="../media/image159.png"/><Relationship Id="rId9" Type="http://schemas.openxmlformats.org/officeDocument/2006/relationships/image" Target="../media/image2.png"/><Relationship Id="rId5" Type="http://schemas.openxmlformats.org/officeDocument/2006/relationships/image" Target="../media/image77.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113.png"/><Relationship Id="rId11" Type="http://schemas.openxmlformats.org/officeDocument/2006/relationships/image" Target="../media/image174.png"/><Relationship Id="rId10" Type="http://schemas.openxmlformats.org/officeDocument/2006/relationships/image" Target="../media/image18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6.png"/><Relationship Id="rId4" Type="http://schemas.openxmlformats.org/officeDocument/2006/relationships/image" Target="../media/image28.png"/><Relationship Id="rId9" Type="http://schemas.openxmlformats.org/officeDocument/2006/relationships/image" Target="../media/image215.png"/><Relationship Id="rId5" Type="http://schemas.openxmlformats.org/officeDocument/2006/relationships/image" Target="../media/image21.png"/><Relationship Id="rId6" Type="http://schemas.openxmlformats.org/officeDocument/2006/relationships/image" Target="../media/image50.png"/><Relationship Id="rId7" Type="http://schemas.openxmlformats.org/officeDocument/2006/relationships/image" Target="../media/image78.png"/><Relationship Id="rId8" Type="http://schemas.openxmlformats.org/officeDocument/2006/relationships/image" Target="../media/image2.png"/><Relationship Id="rId10" Type="http://schemas.openxmlformats.org/officeDocument/2006/relationships/image" Target="../media/image17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7.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94.png"/><Relationship Id="rId5" Type="http://schemas.openxmlformats.org/officeDocument/2006/relationships/image" Target="../media/image9.png"/><Relationship Id="rId6" Type="http://schemas.openxmlformats.org/officeDocument/2006/relationships/image" Target="../media/image149.png"/><Relationship Id="rId7" Type="http://schemas.openxmlformats.org/officeDocument/2006/relationships/image" Target="../media/image151.png"/><Relationship Id="rId8" Type="http://schemas.openxmlformats.org/officeDocument/2006/relationships/image" Target="../media/image2.png"/><Relationship Id="rId10" Type="http://schemas.openxmlformats.org/officeDocument/2006/relationships/image" Target="../media/image18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0.png"/><Relationship Id="rId4" Type="http://schemas.openxmlformats.org/officeDocument/2006/relationships/image" Target="../media/image159.png"/><Relationship Id="rId9" Type="http://schemas.openxmlformats.org/officeDocument/2006/relationships/image" Target="../media/image2.png"/><Relationship Id="rId5" Type="http://schemas.openxmlformats.org/officeDocument/2006/relationships/image" Target="../media/image77.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113.png"/><Relationship Id="rId10" Type="http://schemas.openxmlformats.org/officeDocument/2006/relationships/image" Target="../media/image20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6.png"/><Relationship Id="rId4" Type="http://schemas.openxmlformats.org/officeDocument/2006/relationships/image" Target="../media/image28.png"/><Relationship Id="rId9" Type="http://schemas.openxmlformats.org/officeDocument/2006/relationships/image" Target="../media/image200.png"/><Relationship Id="rId5" Type="http://schemas.openxmlformats.org/officeDocument/2006/relationships/image" Target="../media/image21.png"/><Relationship Id="rId6" Type="http://schemas.openxmlformats.org/officeDocument/2006/relationships/image" Target="../media/image50.png"/><Relationship Id="rId7" Type="http://schemas.openxmlformats.org/officeDocument/2006/relationships/image" Target="../media/image78.png"/><Relationship Id="rId8" Type="http://schemas.openxmlformats.org/officeDocument/2006/relationships/image" Target="../media/image2.png"/><Relationship Id="rId11" Type="http://schemas.openxmlformats.org/officeDocument/2006/relationships/image" Target="../media/image224.png"/><Relationship Id="rId10" Type="http://schemas.openxmlformats.org/officeDocument/2006/relationships/image" Target="../media/image226.png"/><Relationship Id="rId13" Type="http://schemas.openxmlformats.org/officeDocument/2006/relationships/image" Target="../media/image206.png"/><Relationship Id="rId12" Type="http://schemas.openxmlformats.org/officeDocument/2006/relationships/image" Target="../media/image2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0.png"/><Relationship Id="rId4" Type="http://schemas.openxmlformats.org/officeDocument/2006/relationships/image" Target="../media/image159.png"/><Relationship Id="rId9" Type="http://schemas.openxmlformats.org/officeDocument/2006/relationships/image" Target="../media/image214.png"/><Relationship Id="rId5" Type="http://schemas.openxmlformats.org/officeDocument/2006/relationships/image" Target="../media/image77.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113.png"/><Relationship Id="rId11" Type="http://schemas.openxmlformats.org/officeDocument/2006/relationships/image" Target="../media/image201.png"/><Relationship Id="rId10" Type="http://schemas.openxmlformats.org/officeDocument/2006/relationships/image" Target="../media/image2.png"/><Relationship Id="rId13" Type="http://schemas.openxmlformats.org/officeDocument/2006/relationships/image" Target="../media/image218.png"/><Relationship Id="rId12" Type="http://schemas.openxmlformats.org/officeDocument/2006/relationships/image" Target="../media/image198.png"/><Relationship Id="rId15" Type="http://schemas.openxmlformats.org/officeDocument/2006/relationships/image" Target="../media/image203.png"/><Relationship Id="rId14" Type="http://schemas.openxmlformats.org/officeDocument/2006/relationships/image" Target="../media/image216.png"/></Relationships>
</file>

<file path=ppt/slides/_rels/slide24.xml.rels><?xml version="1.0" encoding="UTF-8" standalone="yes"?><Relationships xmlns="http://schemas.openxmlformats.org/package/2006/relationships"><Relationship Id="rId20" Type="http://schemas.openxmlformats.org/officeDocument/2006/relationships/image" Target="../media/image225.png"/><Relationship Id="rId22" Type="http://schemas.openxmlformats.org/officeDocument/2006/relationships/image" Target="../media/image239.png"/><Relationship Id="rId21" Type="http://schemas.openxmlformats.org/officeDocument/2006/relationships/image" Target="../media/image230.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6.png"/><Relationship Id="rId4" Type="http://schemas.openxmlformats.org/officeDocument/2006/relationships/image" Target="../media/image28.png"/><Relationship Id="rId9" Type="http://schemas.openxmlformats.org/officeDocument/2006/relationships/image" Target="../media/image219.png"/><Relationship Id="rId5" Type="http://schemas.openxmlformats.org/officeDocument/2006/relationships/image" Target="../media/image21.png"/><Relationship Id="rId6" Type="http://schemas.openxmlformats.org/officeDocument/2006/relationships/image" Target="../media/image50.png"/><Relationship Id="rId7" Type="http://schemas.openxmlformats.org/officeDocument/2006/relationships/image" Target="../media/image78.png"/><Relationship Id="rId8" Type="http://schemas.openxmlformats.org/officeDocument/2006/relationships/image" Target="../media/image2.png"/><Relationship Id="rId11" Type="http://schemas.openxmlformats.org/officeDocument/2006/relationships/image" Target="../media/image234.png"/><Relationship Id="rId10" Type="http://schemas.openxmlformats.org/officeDocument/2006/relationships/image" Target="../media/image237.png"/><Relationship Id="rId13" Type="http://schemas.openxmlformats.org/officeDocument/2006/relationships/image" Target="../media/image231.png"/><Relationship Id="rId12" Type="http://schemas.openxmlformats.org/officeDocument/2006/relationships/image" Target="../media/image236.png"/><Relationship Id="rId15" Type="http://schemas.openxmlformats.org/officeDocument/2006/relationships/image" Target="../media/image223.png"/><Relationship Id="rId14" Type="http://schemas.openxmlformats.org/officeDocument/2006/relationships/image" Target="../media/image235.png"/><Relationship Id="rId17" Type="http://schemas.openxmlformats.org/officeDocument/2006/relationships/image" Target="../media/image229.png"/><Relationship Id="rId16" Type="http://schemas.openxmlformats.org/officeDocument/2006/relationships/image" Target="../media/image220.png"/><Relationship Id="rId19" Type="http://schemas.openxmlformats.org/officeDocument/2006/relationships/image" Target="../media/image233.png"/><Relationship Id="rId18" Type="http://schemas.openxmlformats.org/officeDocument/2006/relationships/image" Target="../media/image2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2.png"/><Relationship Id="rId4" Type="http://schemas.openxmlformats.org/officeDocument/2006/relationships/image" Target="../media/image228.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2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20.png"/><Relationship Id="rId11" Type="http://schemas.openxmlformats.org/officeDocument/2006/relationships/image" Target="../media/image47.png"/><Relationship Id="rId10" Type="http://schemas.openxmlformats.org/officeDocument/2006/relationships/image" Target="../media/image4.png"/><Relationship Id="rId9"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6.png"/><Relationship Id="rId4" Type="http://schemas.openxmlformats.org/officeDocument/2006/relationships/image" Target="../media/image28.png"/><Relationship Id="rId5" Type="http://schemas.openxmlformats.org/officeDocument/2006/relationships/image" Target="../media/image21.png"/><Relationship Id="rId6" Type="http://schemas.openxmlformats.org/officeDocument/2006/relationships/image" Target="../media/image50.png"/><Relationship Id="rId7" Type="http://schemas.openxmlformats.org/officeDocument/2006/relationships/image" Target="../media/image31.png"/><Relationship Id="rId8"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49.png"/><Relationship Id="rId10" Type="http://schemas.openxmlformats.org/officeDocument/2006/relationships/image" Target="../media/image36.png"/><Relationship Id="rId9" Type="http://schemas.openxmlformats.org/officeDocument/2006/relationships/image" Target="../media/image38.png"/><Relationship Id="rId5" Type="http://schemas.openxmlformats.org/officeDocument/2006/relationships/image" Target="../media/image9.png"/><Relationship Id="rId6" Type="http://schemas.openxmlformats.org/officeDocument/2006/relationships/image" Target="../media/image19.png"/><Relationship Id="rId7" Type="http://schemas.openxmlformats.org/officeDocument/2006/relationships/image" Target="../media/image8.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33.png"/><Relationship Id="rId11" Type="http://schemas.openxmlformats.org/officeDocument/2006/relationships/image" Target="../media/image41.png"/><Relationship Id="rId10" Type="http://schemas.openxmlformats.org/officeDocument/2006/relationships/image" Target="../media/image55.png"/><Relationship Id="rId12" Type="http://schemas.openxmlformats.org/officeDocument/2006/relationships/image" Target="../media/image53.png"/><Relationship Id="rId9"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54.png"/><Relationship Id="rId7" Type="http://schemas.openxmlformats.org/officeDocument/2006/relationships/image" Target="../media/image7.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6.png"/><Relationship Id="rId4" Type="http://schemas.openxmlformats.org/officeDocument/2006/relationships/image" Target="../media/image28.png"/><Relationship Id="rId10" Type="http://schemas.openxmlformats.org/officeDocument/2006/relationships/image" Target="../media/image68.png"/><Relationship Id="rId9" Type="http://schemas.openxmlformats.org/officeDocument/2006/relationships/image" Target="../media/image61.png"/><Relationship Id="rId5" Type="http://schemas.openxmlformats.org/officeDocument/2006/relationships/image" Target="../media/image21.png"/><Relationship Id="rId6" Type="http://schemas.openxmlformats.org/officeDocument/2006/relationships/image" Target="../media/image50.png"/><Relationship Id="rId7" Type="http://schemas.openxmlformats.org/officeDocument/2006/relationships/image" Target="../media/image31.png"/><Relationship Id="rId8"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2.png"/><Relationship Id="rId10" Type="http://schemas.openxmlformats.org/officeDocument/2006/relationships/image" Target="../media/image74.png"/><Relationship Id="rId9" Type="http://schemas.openxmlformats.org/officeDocument/2006/relationships/image" Target="../media/image156.png"/><Relationship Id="rId5" Type="http://schemas.openxmlformats.org/officeDocument/2006/relationships/image" Target="../media/image9.png"/><Relationship Id="rId6" Type="http://schemas.openxmlformats.org/officeDocument/2006/relationships/image" Target="../media/image65.png"/><Relationship Id="rId7" Type="http://schemas.openxmlformats.org/officeDocument/2006/relationships/image" Target="../media/image8.png"/><Relationship Id="rId8"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74f78cd11a_0_0"/>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17" name="Google Shape;17;g274f78cd11a_0_0"/>
          <p:cNvPicPr preferRelativeResize="0"/>
          <p:nvPr/>
        </p:nvPicPr>
        <p:blipFill rotWithShape="1">
          <a:blip r:embed="rId4">
            <a:alphaModFix/>
          </a:blip>
          <a:srcRect b="0" l="0" r="0" t="0"/>
          <a:stretch/>
        </p:blipFill>
        <p:spPr>
          <a:xfrm>
            <a:off x="14695737" y="0"/>
            <a:ext cx="9691311" cy="10236200"/>
          </a:xfrm>
          <a:prstGeom prst="rect">
            <a:avLst/>
          </a:prstGeom>
          <a:noFill/>
          <a:ln>
            <a:noFill/>
          </a:ln>
        </p:spPr>
      </p:pic>
      <p:pic>
        <p:nvPicPr>
          <p:cNvPr descr=" " id="18" name="Google Shape;18;g274f78cd11a_0_0"/>
          <p:cNvPicPr preferRelativeResize="0"/>
          <p:nvPr/>
        </p:nvPicPr>
        <p:blipFill rotWithShape="1">
          <a:blip r:embed="rId5">
            <a:alphaModFix/>
          </a:blip>
          <a:srcRect b="0" l="0" r="0" t="0"/>
          <a:stretch/>
        </p:blipFill>
        <p:spPr>
          <a:xfrm>
            <a:off x="0" y="7620000"/>
            <a:ext cx="10923365" cy="6096000"/>
          </a:xfrm>
          <a:prstGeom prst="rect">
            <a:avLst/>
          </a:prstGeom>
          <a:noFill/>
          <a:ln>
            <a:noFill/>
          </a:ln>
        </p:spPr>
      </p:pic>
      <p:pic>
        <p:nvPicPr>
          <p:cNvPr descr=" " id="19" name="Google Shape;19;g274f78cd11a_0_0"/>
          <p:cNvPicPr preferRelativeResize="0"/>
          <p:nvPr/>
        </p:nvPicPr>
        <p:blipFill rotWithShape="1">
          <a:blip r:embed="rId6">
            <a:alphaModFix/>
          </a:blip>
          <a:srcRect b="0" l="0" r="0" t="0"/>
          <a:stretch/>
        </p:blipFill>
        <p:spPr>
          <a:xfrm>
            <a:off x="0" y="8152519"/>
            <a:ext cx="9740777" cy="5563481"/>
          </a:xfrm>
          <a:prstGeom prst="rect">
            <a:avLst/>
          </a:prstGeom>
          <a:noFill/>
          <a:ln>
            <a:noFill/>
          </a:ln>
        </p:spPr>
      </p:pic>
      <p:pic>
        <p:nvPicPr>
          <p:cNvPr descr=" " id="20" name="Google Shape;20;g274f78cd11a_0_0"/>
          <p:cNvPicPr preferRelativeResize="0"/>
          <p:nvPr/>
        </p:nvPicPr>
        <p:blipFill rotWithShape="1">
          <a:blip r:embed="rId7">
            <a:alphaModFix/>
          </a:blip>
          <a:srcRect b="0" l="0" r="0" t="0"/>
          <a:stretch/>
        </p:blipFill>
        <p:spPr>
          <a:xfrm>
            <a:off x="0" y="8549226"/>
            <a:ext cx="10591323" cy="5166774"/>
          </a:xfrm>
          <a:prstGeom prst="rect">
            <a:avLst/>
          </a:prstGeom>
          <a:noFill/>
          <a:ln>
            <a:noFill/>
          </a:ln>
        </p:spPr>
      </p:pic>
      <p:sp>
        <p:nvSpPr>
          <p:cNvPr id="21" name="Google Shape;21;g274f78cd11a_0_0"/>
          <p:cNvSpPr/>
          <p:nvPr/>
        </p:nvSpPr>
        <p:spPr>
          <a:xfrm>
            <a:off x="1028829" y="762000"/>
            <a:ext cx="23358300" cy="54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4000"/>
              <a:buFont typeface="Trade Winds"/>
              <a:buNone/>
            </a:pPr>
            <a:r>
              <a:rPr b="0" i="0" lang="en-US" sz="24000" u="none" cap="none" strike="noStrike">
                <a:solidFill>
                  <a:srgbClr val="2A8FA6"/>
                </a:solidFill>
                <a:latin typeface="Trade Winds"/>
                <a:ea typeface="Trade Winds"/>
                <a:cs typeface="Trade Winds"/>
                <a:sym typeface="Trade Winds"/>
              </a:rPr>
              <a:t>Travel</a:t>
            </a:r>
            <a:r>
              <a:rPr b="0" i="0" lang="en-US" sz="24000" u="none" cap="none" strike="noStrike">
                <a:solidFill>
                  <a:srgbClr val="272727"/>
                </a:solidFill>
                <a:latin typeface="Trade Winds"/>
                <a:ea typeface="Trade Winds"/>
                <a:cs typeface="Trade Winds"/>
                <a:sym typeface="Trade Winds"/>
              </a:rPr>
              <a:t> Agency </a:t>
            </a:r>
            <a:endParaRPr b="0" i="0" sz="24000" u="none" cap="none" strike="noStrike">
              <a:solidFill>
                <a:schemeClr val="dk1"/>
              </a:solidFill>
              <a:latin typeface="Calibri"/>
              <a:ea typeface="Calibri"/>
              <a:cs typeface="Calibri"/>
              <a:sym typeface="Calibri"/>
            </a:endParaRPr>
          </a:p>
        </p:txBody>
      </p:sp>
      <p:sp>
        <p:nvSpPr>
          <p:cNvPr id="22" name="Google Shape;22;g274f78cd11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74f78cd11a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4" name="Google Shape;24;g274f78cd11a_0_0"/>
          <p:cNvPicPr preferRelativeResize="0"/>
          <p:nvPr/>
        </p:nvPicPr>
        <p:blipFill rotWithShape="1">
          <a:blip r:embed="rId9">
            <a:alphaModFix/>
          </a:blip>
          <a:srcRect b="0" l="0" r="0" t="0"/>
          <a:stretch/>
        </p:blipFill>
        <p:spPr>
          <a:xfrm>
            <a:off x="6096762" y="2971800"/>
            <a:ext cx="12206226" cy="10655300"/>
          </a:xfrm>
          <a:prstGeom prst="rect">
            <a:avLst/>
          </a:prstGeom>
          <a:noFill/>
          <a:ln>
            <a:noFill/>
          </a:ln>
        </p:spPr>
      </p:pic>
      <p:sp>
        <p:nvSpPr>
          <p:cNvPr id="25" name="Google Shape;25;g274f78cd11a_0_0"/>
          <p:cNvSpPr/>
          <p:nvPr/>
        </p:nvSpPr>
        <p:spPr>
          <a:xfrm>
            <a:off x="3950194" y="342900"/>
            <a:ext cx="167577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B5D3"/>
              </a:buClr>
              <a:buSzPts val="6400"/>
              <a:buFont typeface="DM Sans"/>
              <a:buNone/>
            </a:pPr>
            <a:r>
              <a:rPr b="1" i="0" lang="en-US" sz="6400" u="none" cap="none" strike="noStrike">
                <a:solidFill>
                  <a:srgbClr val="51B5D3"/>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0" name="Shape 240"/>
        <p:cNvGrpSpPr/>
        <p:nvPr/>
      </p:nvGrpSpPr>
      <p:grpSpPr>
        <a:xfrm>
          <a:off x="0" y="0"/>
          <a:ext cx="0" cy="0"/>
          <a:chOff x="0" y="0"/>
          <a:chExt cx="0" cy="0"/>
        </a:xfrm>
      </p:grpSpPr>
      <p:pic>
        <p:nvPicPr>
          <p:cNvPr descr=" " id="241" name="Google Shape;241;g274f78cd11a_0_216"/>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242" name="Google Shape;242;g274f78cd11a_0_216"/>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243" name="Google Shape;243;g274f78cd11a_0_216"/>
          <p:cNvPicPr preferRelativeResize="0"/>
          <p:nvPr/>
        </p:nvPicPr>
        <p:blipFill rotWithShape="1">
          <a:blip r:embed="rId5">
            <a:alphaModFix/>
          </a:blip>
          <a:srcRect b="0" l="0" r="0" t="0"/>
          <a:stretch/>
        </p:blipFill>
        <p:spPr>
          <a:xfrm>
            <a:off x="17465858" y="0"/>
            <a:ext cx="6921189" cy="4485221"/>
          </a:xfrm>
          <a:prstGeom prst="rect">
            <a:avLst/>
          </a:prstGeom>
          <a:noFill/>
          <a:ln>
            <a:noFill/>
          </a:ln>
        </p:spPr>
      </p:pic>
      <p:pic>
        <p:nvPicPr>
          <p:cNvPr descr=" " id="244" name="Google Shape;244;g274f78cd11a_0_216"/>
          <p:cNvPicPr preferRelativeResize="0"/>
          <p:nvPr/>
        </p:nvPicPr>
        <p:blipFill rotWithShape="1">
          <a:blip r:embed="rId6">
            <a:alphaModFix/>
          </a:blip>
          <a:srcRect b="0" l="0" r="0" t="0"/>
          <a:stretch/>
        </p:blipFill>
        <p:spPr>
          <a:xfrm>
            <a:off x="17186467" y="0"/>
            <a:ext cx="7200581" cy="5032970"/>
          </a:xfrm>
          <a:prstGeom prst="rect">
            <a:avLst/>
          </a:prstGeom>
          <a:noFill/>
          <a:ln>
            <a:noFill/>
          </a:ln>
        </p:spPr>
      </p:pic>
      <p:pic>
        <p:nvPicPr>
          <p:cNvPr descr=" " id="245" name="Google Shape;245;g274f78cd11a_0_216"/>
          <p:cNvPicPr preferRelativeResize="0"/>
          <p:nvPr/>
        </p:nvPicPr>
        <p:blipFill rotWithShape="1">
          <a:blip r:embed="rId7">
            <a:alphaModFix/>
          </a:blip>
          <a:srcRect b="0" l="0" r="0" t="0"/>
          <a:stretch/>
        </p:blipFill>
        <p:spPr>
          <a:xfrm>
            <a:off x="16466985" y="0"/>
            <a:ext cx="7920062" cy="5248325"/>
          </a:xfrm>
          <a:prstGeom prst="rect">
            <a:avLst/>
          </a:prstGeom>
          <a:noFill/>
          <a:ln>
            <a:noFill/>
          </a:ln>
        </p:spPr>
      </p:pic>
      <p:sp>
        <p:nvSpPr>
          <p:cNvPr id="246" name="Google Shape;246;g274f78cd11a_0_2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74f78cd11a_0_2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8" name="Google Shape;248;g274f78cd11a_0_216"/>
          <p:cNvSpPr/>
          <p:nvPr/>
        </p:nvSpPr>
        <p:spPr>
          <a:xfrm>
            <a:off x="9107038" y="469900"/>
            <a:ext cx="67404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Pricing Plan</a:t>
            </a:r>
            <a:endParaRPr b="0" i="0" sz="8000" u="none" cap="none" strike="noStrike">
              <a:solidFill>
                <a:schemeClr val="dk1"/>
              </a:solidFill>
              <a:latin typeface="Calibri"/>
              <a:ea typeface="Calibri"/>
              <a:cs typeface="Calibri"/>
              <a:sym typeface="Calibri"/>
            </a:endParaRPr>
          </a:p>
        </p:txBody>
      </p:sp>
      <p:sp>
        <p:nvSpPr>
          <p:cNvPr id="249" name="Google Shape;249;g274f78cd11a_0_216"/>
          <p:cNvSpPr/>
          <p:nvPr/>
        </p:nvSpPr>
        <p:spPr>
          <a:xfrm>
            <a:off x="1778222" y="2489200"/>
            <a:ext cx="208434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4f78cd11a_0_216"/>
          <p:cNvSpPr/>
          <p:nvPr/>
        </p:nvSpPr>
        <p:spPr>
          <a:xfrm>
            <a:off x="1778222" y="2489200"/>
            <a:ext cx="6439800" cy="9906000"/>
          </a:xfrm>
          <a:prstGeom prst="roundRect">
            <a:avLst>
              <a:gd fmla="val 3124" name="adj"/>
            </a:avLst>
          </a:prstGeom>
          <a:noFill/>
          <a:ln cap="flat" cmpd="sng" w="127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74f78cd11a_0_216"/>
          <p:cNvPicPr preferRelativeResize="0"/>
          <p:nvPr/>
        </p:nvPicPr>
        <p:blipFill rotWithShape="1">
          <a:blip r:embed="rId9">
            <a:alphaModFix/>
          </a:blip>
          <a:srcRect b="0" l="0" r="0" t="0"/>
          <a:stretch/>
        </p:blipFill>
        <p:spPr>
          <a:xfrm>
            <a:off x="4397289" y="2914650"/>
            <a:ext cx="1201571" cy="1689100"/>
          </a:xfrm>
          <a:prstGeom prst="rect">
            <a:avLst/>
          </a:prstGeom>
          <a:noFill/>
          <a:ln>
            <a:noFill/>
          </a:ln>
        </p:spPr>
      </p:pic>
      <p:sp>
        <p:nvSpPr>
          <p:cNvPr id="252" name="Google Shape;252;g274f78cd11a_0_216"/>
          <p:cNvSpPr/>
          <p:nvPr/>
        </p:nvSpPr>
        <p:spPr>
          <a:xfrm>
            <a:off x="4064508" y="4876800"/>
            <a:ext cx="1867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Basic</a:t>
            </a:r>
            <a:endParaRPr b="0" i="0" sz="4800" u="none" cap="none" strike="noStrike">
              <a:solidFill>
                <a:schemeClr val="dk1"/>
              </a:solidFill>
              <a:latin typeface="Calibri"/>
              <a:ea typeface="Calibri"/>
              <a:cs typeface="Calibri"/>
              <a:sym typeface="Calibri"/>
            </a:endParaRPr>
          </a:p>
        </p:txBody>
      </p:sp>
      <p:sp>
        <p:nvSpPr>
          <p:cNvPr id="253" name="Google Shape;253;g274f78cd11a_0_216"/>
          <p:cNvSpPr/>
          <p:nvPr/>
        </p:nvSpPr>
        <p:spPr>
          <a:xfrm>
            <a:off x="2235479"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4" name="Google Shape;254;g274f78cd11a_0_216"/>
          <p:cNvSpPr/>
          <p:nvPr/>
        </p:nvSpPr>
        <p:spPr>
          <a:xfrm>
            <a:off x="3340518" y="11049000"/>
            <a:ext cx="3315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$10/month</a:t>
            </a:r>
            <a:endParaRPr b="0" i="0" sz="4800" u="none" cap="none" strike="noStrike">
              <a:solidFill>
                <a:schemeClr val="dk1"/>
              </a:solidFill>
              <a:latin typeface="Calibri"/>
              <a:ea typeface="Calibri"/>
              <a:cs typeface="Calibri"/>
              <a:sym typeface="Calibri"/>
            </a:endParaRPr>
          </a:p>
        </p:txBody>
      </p:sp>
      <p:sp>
        <p:nvSpPr>
          <p:cNvPr id="255" name="Google Shape;255;g274f78cd11a_0_216"/>
          <p:cNvSpPr/>
          <p:nvPr/>
        </p:nvSpPr>
        <p:spPr>
          <a:xfrm>
            <a:off x="8980022" y="2489200"/>
            <a:ext cx="6439800" cy="9906000"/>
          </a:xfrm>
          <a:prstGeom prst="roundRect">
            <a:avLst>
              <a:gd fmla="val 3124" name="adj"/>
            </a:avLst>
          </a:prstGeom>
          <a:noFill/>
          <a:ln cap="flat" cmpd="sng" w="127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74f78cd11a_0_216"/>
          <p:cNvPicPr preferRelativeResize="0"/>
          <p:nvPr/>
        </p:nvPicPr>
        <p:blipFill rotWithShape="1">
          <a:blip r:embed="rId10">
            <a:alphaModFix/>
          </a:blip>
          <a:srcRect b="0" l="0" r="0" t="0"/>
          <a:stretch/>
        </p:blipFill>
        <p:spPr>
          <a:xfrm>
            <a:off x="11394124" y="2914650"/>
            <a:ext cx="1611505" cy="1689112"/>
          </a:xfrm>
          <a:prstGeom prst="rect">
            <a:avLst/>
          </a:prstGeom>
          <a:noFill/>
          <a:ln>
            <a:noFill/>
          </a:ln>
        </p:spPr>
      </p:pic>
      <p:sp>
        <p:nvSpPr>
          <p:cNvPr id="257" name="Google Shape;257;g274f78cd11a_0_216"/>
          <p:cNvSpPr/>
          <p:nvPr/>
        </p:nvSpPr>
        <p:spPr>
          <a:xfrm>
            <a:off x="11336167" y="4876800"/>
            <a:ext cx="1727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Elite</a:t>
            </a:r>
            <a:endParaRPr b="0" i="0" sz="4800" u="none" cap="none" strike="noStrike">
              <a:solidFill>
                <a:schemeClr val="dk1"/>
              </a:solidFill>
              <a:latin typeface="Calibri"/>
              <a:ea typeface="Calibri"/>
              <a:cs typeface="Calibri"/>
              <a:sym typeface="Calibri"/>
            </a:endParaRPr>
          </a:p>
        </p:txBody>
      </p:sp>
      <p:sp>
        <p:nvSpPr>
          <p:cNvPr id="258" name="Google Shape;258;g274f78cd11a_0_216"/>
          <p:cNvSpPr/>
          <p:nvPr/>
        </p:nvSpPr>
        <p:spPr>
          <a:xfrm>
            <a:off x="94372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9" name="Google Shape;259;g274f78cd11a_0_216"/>
          <p:cNvSpPr/>
          <p:nvPr/>
        </p:nvSpPr>
        <p:spPr>
          <a:xfrm>
            <a:off x="10497862" y="11049000"/>
            <a:ext cx="3404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$50/month</a:t>
            </a:r>
            <a:endParaRPr b="0" i="0" sz="4800" u="none" cap="none" strike="noStrike">
              <a:solidFill>
                <a:schemeClr val="dk1"/>
              </a:solidFill>
              <a:latin typeface="Calibri"/>
              <a:ea typeface="Calibri"/>
              <a:cs typeface="Calibri"/>
              <a:sym typeface="Calibri"/>
            </a:endParaRPr>
          </a:p>
        </p:txBody>
      </p:sp>
      <p:sp>
        <p:nvSpPr>
          <p:cNvPr id="260" name="Google Shape;260;g274f78cd11a_0_216"/>
          <p:cNvSpPr/>
          <p:nvPr/>
        </p:nvSpPr>
        <p:spPr>
          <a:xfrm>
            <a:off x="16181822" y="2489200"/>
            <a:ext cx="6439800" cy="9906000"/>
          </a:xfrm>
          <a:prstGeom prst="roundRect">
            <a:avLst>
              <a:gd fmla="val 3124" name="adj"/>
            </a:avLst>
          </a:prstGeom>
          <a:noFill/>
          <a:ln cap="flat" cmpd="sng" w="127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74f78cd11a_0_216"/>
          <p:cNvPicPr preferRelativeResize="0"/>
          <p:nvPr/>
        </p:nvPicPr>
        <p:blipFill rotWithShape="1">
          <a:blip r:embed="rId11">
            <a:alphaModFix/>
          </a:blip>
          <a:srcRect b="0" l="0" r="0" t="0"/>
          <a:stretch/>
        </p:blipFill>
        <p:spPr>
          <a:xfrm>
            <a:off x="18302988" y="2914650"/>
            <a:ext cx="2197375" cy="1689100"/>
          </a:xfrm>
          <a:prstGeom prst="rect">
            <a:avLst/>
          </a:prstGeom>
          <a:noFill/>
          <a:ln>
            <a:noFill/>
          </a:ln>
        </p:spPr>
      </p:pic>
      <p:sp>
        <p:nvSpPr>
          <p:cNvPr id="262" name="Google Shape;262;g274f78cd11a_0_216"/>
          <p:cNvSpPr/>
          <p:nvPr/>
        </p:nvSpPr>
        <p:spPr>
          <a:xfrm>
            <a:off x="17667908" y="4876800"/>
            <a:ext cx="3467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Legendary</a:t>
            </a:r>
            <a:endParaRPr b="0" i="0" sz="4800" u="none" cap="none" strike="noStrike">
              <a:solidFill>
                <a:schemeClr val="dk1"/>
              </a:solidFill>
              <a:latin typeface="Calibri"/>
              <a:ea typeface="Calibri"/>
              <a:cs typeface="Calibri"/>
              <a:sym typeface="Calibri"/>
            </a:endParaRPr>
          </a:p>
        </p:txBody>
      </p:sp>
      <p:sp>
        <p:nvSpPr>
          <p:cNvPr id="263" name="Google Shape;263;g274f78cd11a_0_216"/>
          <p:cNvSpPr/>
          <p:nvPr/>
        </p:nvSpPr>
        <p:spPr>
          <a:xfrm>
            <a:off x="166390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4" name="Google Shape;264;g274f78cd11a_0_216"/>
          <p:cNvSpPr/>
          <p:nvPr/>
        </p:nvSpPr>
        <p:spPr>
          <a:xfrm>
            <a:off x="17534542" y="11049000"/>
            <a:ext cx="3734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9" name="Shape 269"/>
        <p:cNvGrpSpPr/>
        <p:nvPr/>
      </p:nvGrpSpPr>
      <p:grpSpPr>
        <a:xfrm>
          <a:off x="0" y="0"/>
          <a:ext cx="0" cy="0"/>
          <a:chOff x="0" y="0"/>
          <a:chExt cx="0" cy="0"/>
        </a:xfrm>
      </p:grpSpPr>
      <p:pic>
        <p:nvPicPr>
          <p:cNvPr descr=" " id="270" name="Google Shape;270;g274f78cd11a_0_244"/>
          <p:cNvPicPr preferRelativeResize="0"/>
          <p:nvPr/>
        </p:nvPicPr>
        <p:blipFill rotWithShape="1">
          <a:blip r:embed="rId3">
            <a:alphaModFix/>
          </a:blip>
          <a:srcRect b="0" l="0" r="0" t="0"/>
          <a:stretch/>
        </p:blipFill>
        <p:spPr>
          <a:xfrm>
            <a:off x="0" y="0"/>
            <a:ext cx="12920845" cy="5566135"/>
          </a:xfrm>
          <a:prstGeom prst="rect">
            <a:avLst/>
          </a:prstGeom>
          <a:noFill/>
          <a:ln>
            <a:noFill/>
          </a:ln>
        </p:spPr>
      </p:pic>
      <p:pic>
        <p:nvPicPr>
          <p:cNvPr descr=" " id="271" name="Google Shape;271;g274f78cd11a_0_244"/>
          <p:cNvPicPr preferRelativeResize="0"/>
          <p:nvPr/>
        </p:nvPicPr>
        <p:blipFill rotWithShape="1">
          <a:blip r:embed="rId4">
            <a:alphaModFix/>
          </a:blip>
          <a:srcRect b="0" l="0" r="0" t="0"/>
          <a:stretch/>
        </p:blipFill>
        <p:spPr>
          <a:xfrm>
            <a:off x="0" y="0"/>
            <a:ext cx="12539797" cy="4867635"/>
          </a:xfrm>
          <a:prstGeom prst="rect">
            <a:avLst/>
          </a:prstGeom>
          <a:noFill/>
          <a:ln>
            <a:noFill/>
          </a:ln>
        </p:spPr>
      </p:pic>
      <p:pic>
        <p:nvPicPr>
          <p:cNvPr descr=" " id="272" name="Google Shape;272;g274f78cd11a_0_244"/>
          <p:cNvPicPr preferRelativeResize="0"/>
          <p:nvPr/>
        </p:nvPicPr>
        <p:blipFill rotWithShape="1">
          <a:blip r:embed="rId5">
            <a:alphaModFix/>
          </a:blip>
          <a:srcRect b="0" l="0" r="0" t="0"/>
          <a:stretch/>
        </p:blipFill>
        <p:spPr>
          <a:xfrm>
            <a:off x="0" y="0"/>
            <a:ext cx="12041003" cy="5150793"/>
          </a:xfrm>
          <a:prstGeom prst="rect">
            <a:avLst/>
          </a:prstGeom>
          <a:noFill/>
          <a:ln>
            <a:noFill/>
          </a:ln>
        </p:spPr>
      </p:pic>
      <p:pic>
        <p:nvPicPr>
          <p:cNvPr descr=" " id="273" name="Google Shape;273;g274f78cd11a_0_244"/>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274" name="Google Shape;274;g274f78cd11a_0_244"/>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275" name="Google Shape;275;g274f78cd11a_0_244"/>
          <p:cNvPicPr preferRelativeResize="0"/>
          <p:nvPr/>
        </p:nvPicPr>
        <p:blipFill rotWithShape="1">
          <a:blip r:embed="rId8">
            <a:alphaModFix/>
          </a:blip>
          <a:srcRect b="0" l="0" r="0" t="0"/>
          <a:stretch/>
        </p:blipFill>
        <p:spPr>
          <a:xfrm>
            <a:off x="15932061" y="7125928"/>
            <a:ext cx="8454987" cy="6590073"/>
          </a:xfrm>
          <a:prstGeom prst="rect">
            <a:avLst/>
          </a:prstGeom>
          <a:noFill/>
          <a:ln>
            <a:noFill/>
          </a:ln>
        </p:spPr>
      </p:pic>
      <p:sp>
        <p:nvSpPr>
          <p:cNvPr id="276" name="Google Shape;276;g274f78cd11a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7" name="Google Shape;277;g274f78cd11a_0_24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78" name="Google Shape;278;g274f78cd11a_0_244"/>
          <p:cNvPicPr preferRelativeResize="0"/>
          <p:nvPr/>
        </p:nvPicPr>
        <p:blipFill rotWithShape="1">
          <a:blip r:embed="rId10">
            <a:alphaModFix/>
          </a:blip>
          <a:srcRect b="0" l="0" r="0" t="0"/>
          <a:stretch/>
        </p:blipFill>
        <p:spPr>
          <a:xfrm>
            <a:off x="990724" y="1574800"/>
            <a:ext cx="22418302" cy="10579100"/>
          </a:xfrm>
          <a:prstGeom prst="rect">
            <a:avLst/>
          </a:prstGeom>
          <a:noFill/>
          <a:ln>
            <a:noFill/>
          </a:ln>
        </p:spPr>
      </p:pic>
      <p:sp>
        <p:nvSpPr>
          <p:cNvPr id="279" name="Google Shape;279;g274f78cd11a_0_244"/>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74f78cd11a_0_244"/>
          <p:cNvPicPr preferRelativeResize="0"/>
          <p:nvPr/>
        </p:nvPicPr>
        <p:blipFill rotWithShape="1">
          <a:blip r:embed="rId11">
            <a:alphaModFix/>
          </a:blip>
          <a:srcRect b="0" l="0" r="0" t="0"/>
          <a:stretch/>
        </p:blipFill>
        <p:spPr>
          <a:xfrm>
            <a:off x="1270159" y="1574800"/>
            <a:ext cx="5639505" cy="5638800"/>
          </a:xfrm>
          <a:prstGeom prst="rect">
            <a:avLst/>
          </a:prstGeom>
          <a:noFill/>
          <a:ln>
            <a:noFill/>
          </a:ln>
        </p:spPr>
      </p:pic>
      <p:pic>
        <p:nvPicPr>
          <p:cNvPr descr=" " id="281" name="Google Shape;281;g274f78cd11a_0_244"/>
          <p:cNvPicPr preferRelativeResize="0"/>
          <p:nvPr/>
        </p:nvPicPr>
        <p:blipFill rotWithShape="1">
          <a:blip r:embed="rId12">
            <a:alphaModFix/>
          </a:blip>
          <a:srcRect b="0" l="0" r="0" t="0"/>
          <a:stretch/>
        </p:blipFill>
        <p:spPr>
          <a:xfrm>
            <a:off x="3361700" y="3666083"/>
            <a:ext cx="1456422" cy="1456246"/>
          </a:xfrm>
          <a:prstGeom prst="rect">
            <a:avLst/>
          </a:prstGeom>
          <a:noFill/>
          <a:ln>
            <a:noFill/>
          </a:ln>
        </p:spPr>
      </p:pic>
      <p:pic>
        <p:nvPicPr>
          <p:cNvPr descr=" " id="282" name="Google Shape;282;g274f78cd11a_0_244"/>
          <p:cNvPicPr preferRelativeResize="0"/>
          <p:nvPr/>
        </p:nvPicPr>
        <p:blipFill rotWithShape="1">
          <a:blip r:embed="rId11">
            <a:alphaModFix/>
          </a:blip>
          <a:srcRect b="0" l="0" r="0" t="0"/>
          <a:stretch/>
        </p:blipFill>
        <p:spPr>
          <a:xfrm>
            <a:off x="6769946" y="1574800"/>
            <a:ext cx="5639505" cy="5638800"/>
          </a:xfrm>
          <a:prstGeom prst="rect">
            <a:avLst/>
          </a:prstGeom>
          <a:noFill/>
          <a:ln>
            <a:noFill/>
          </a:ln>
        </p:spPr>
      </p:pic>
      <p:pic>
        <p:nvPicPr>
          <p:cNvPr descr=" " id="283" name="Google Shape;283;g274f78cd11a_0_244"/>
          <p:cNvPicPr preferRelativeResize="0"/>
          <p:nvPr/>
        </p:nvPicPr>
        <p:blipFill rotWithShape="1">
          <a:blip r:embed="rId13">
            <a:alphaModFix/>
          </a:blip>
          <a:srcRect b="0" l="0" r="0" t="0"/>
          <a:stretch/>
        </p:blipFill>
        <p:spPr>
          <a:xfrm>
            <a:off x="8776797" y="3581400"/>
            <a:ext cx="1625803" cy="1625600"/>
          </a:xfrm>
          <a:prstGeom prst="rect">
            <a:avLst/>
          </a:prstGeom>
          <a:noFill/>
          <a:ln>
            <a:noFill/>
          </a:ln>
        </p:spPr>
      </p:pic>
      <p:pic>
        <p:nvPicPr>
          <p:cNvPr descr=" " id="284" name="Google Shape;284;g274f78cd11a_0_244"/>
          <p:cNvPicPr preferRelativeResize="0"/>
          <p:nvPr/>
        </p:nvPicPr>
        <p:blipFill rotWithShape="1">
          <a:blip r:embed="rId14">
            <a:alphaModFix/>
          </a:blip>
          <a:srcRect b="0" l="0" r="0" t="0"/>
          <a:stretch/>
        </p:blipFill>
        <p:spPr>
          <a:xfrm>
            <a:off x="8980022" y="3784600"/>
            <a:ext cx="1192256" cy="1190414"/>
          </a:xfrm>
          <a:prstGeom prst="rect">
            <a:avLst/>
          </a:prstGeom>
          <a:noFill/>
          <a:ln>
            <a:noFill/>
          </a:ln>
        </p:spPr>
      </p:pic>
      <p:pic>
        <p:nvPicPr>
          <p:cNvPr descr=" " id="285" name="Google Shape;285;g274f78cd11a_0_244"/>
          <p:cNvPicPr preferRelativeResize="0"/>
          <p:nvPr/>
        </p:nvPicPr>
        <p:blipFill rotWithShape="1">
          <a:blip r:embed="rId11">
            <a:alphaModFix/>
          </a:blip>
          <a:srcRect b="0" l="0" r="0" t="0"/>
          <a:stretch/>
        </p:blipFill>
        <p:spPr>
          <a:xfrm>
            <a:off x="12269734" y="1574800"/>
            <a:ext cx="5639505" cy="5638800"/>
          </a:xfrm>
          <a:prstGeom prst="rect">
            <a:avLst/>
          </a:prstGeom>
          <a:noFill/>
          <a:ln>
            <a:noFill/>
          </a:ln>
        </p:spPr>
      </p:pic>
      <p:pic>
        <p:nvPicPr>
          <p:cNvPr descr=" " id="286" name="Google Shape;286;g274f78cd11a_0_244"/>
          <p:cNvPicPr preferRelativeResize="0"/>
          <p:nvPr/>
        </p:nvPicPr>
        <p:blipFill rotWithShape="1">
          <a:blip r:embed="rId13">
            <a:alphaModFix/>
          </a:blip>
          <a:srcRect b="0" l="0" r="0" t="0"/>
          <a:stretch/>
        </p:blipFill>
        <p:spPr>
          <a:xfrm>
            <a:off x="14276584" y="3581400"/>
            <a:ext cx="1625803" cy="1625600"/>
          </a:xfrm>
          <a:prstGeom prst="rect">
            <a:avLst/>
          </a:prstGeom>
          <a:noFill/>
          <a:ln>
            <a:noFill/>
          </a:ln>
        </p:spPr>
      </p:pic>
      <p:pic>
        <p:nvPicPr>
          <p:cNvPr descr=" " id="287" name="Google Shape;287;g274f78cd11a_0_244"/>
          <p:cNvPicPr preferRelativeResize="0"/>
          <p:nvPr/>
        </p:nvPicPr>
        <p:blipFill rotWithShape="1">
          <a:blip r:embed="rId15">
            <a:alphaModFix/>
          </a:blip>
          <a:srcRect b="0" l="0" r="0" t="0"/>
          <a:stretch/>
        </p:blipFill>
        <p:spPr>
          <a:xfrm>
            <a:off x="14378172" y="3586163"/>
            <a:ext cx="1519452" cy="1519262"/>
          </a:xfrm>
          <a:prstGeom prst="rect">
            <a:avLst/>
          </a:prstGeom>
          <a:noFill/>
          <a:ln>
            <a:noFill/>
          </a:ln>
        </p:spPr>
      </p:pic>
      <p:pic>
        <p:nvPicPr>
          <p:cNvPr descr=" " id="288" name="Google Shape;288;g274f78cd11a_0_244"/>
          <p:cNvPicPr preferRelativeResize="0"/>
          <p:nvPr/>
        </p:nvPicPr>
        <p:blipFill rotWithShape="1">
          <a:blip r:embed="rId11">
            <a:alphaModFix/>
          </a:blip>
          <a:srcRect b="0" l="0" r="0" t="0"/>
          <a:stretch/>
        </p:blipFill>
        <p:spPr>
          <a:xfrm>
            <a:off x="17769521" y="1574800"/>
            <a:ext cx="5639505" cy="5638800"/>
          </a:xfrm>
          <a:prstGeom prst="rect">
            <a:avLst/>
          </a:prstGeom>
          <a:noFill/>
          <a:ln>
            <a:noFill/>
          </a:ln>
        </p:spPr>
      </p:pic>
      <p:pic>
        <p:nvPicPr>
          <p:cNvPr descr=" " id="289" name="Google Shape;289;g274f78cd11a_0_244"/>
          <p:cNvPicPr preferRelativeResize="0"/>
          <p:nvPr/>
        </p:nvPicPr>
        <p:blipFill rotWithShape="1">
          <a:blip r:embed="rId13">
            <a:alphaModFix/>
          </a:blip>
          <a:srcRect b="0" l="0" r="0" t="0"/>
          <a:stretch/>
        </p:blipFill>
        <p:spPr>
          <a:xfrm>
            <a:off x="19776372" y="3581400"/>
            <a:ext cx="1625803" cy="1625600"/>
          </a:xfrm>
          <a:prstGeom prst="rect">
            <a:avLst/>
          </a:prstGeom>
          <a:noFill/>
          <a:ln>
            <a:noFill/>
          </a:ln>
        </p:spPr>
      </p:pic>
      <p:pic>
        <p:nvPicPr>
          <p:cNvPr descr=" " id="290" name="Google Shape;290;g274f78cd11a_0_244"/>
          <p:cNvPicPr preferRelativeResize="0"/>
          <p:nvPr/>
        </p:nvPicPr>
        <p:blipFill rotWithShape="1">
          <a:blip r:embed="rId16">
            <a:alphaModFix/>
          </a:blip>
          <a:srcRect b="0" l="0" r="0" t="0"/>
          <a:stretch/>
        </p:blipFill>
        <p:spPr>
          <a:xfrm>
            <a:off x="19844116" y="3581400"/>
            <a:ext cx="1490319" cy="1625600"/>
          </a:xfrm>
          <a:prstGeom prst="rect">
            <a:avLst/>
          </a:prstGeom>
          <a:noFill/>
          <a:ln>
            <a:noFill/>
          </a:ln>
        </p:spPr>
      </p:pic>
      <p:sp>
        <p:nvSpPr>
          <p:cNvPr id="291" name="Google Shape;291;g274f78cd11a_0_244"/>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4f78cd11a_0_244"/>
          <p:cNvSpPr/>
          <p:nvPr/>
        </p:nvSpPr>
        <p:spPr>
          <a:xfrm>
            <a:off x="990724" y="3835400"/>
            <a:ext cx="1117800" cy="1117500"/>
          </a:xfrm>
          <a:prstGeom prst="roundRect">
            <a:avLst>
              <a:gd fmla="val 378818" name="adj"/>
            </a:avLst>
          </a:prstGeom>
          <a:solidFill>
            <a:srgbClr val="2A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74f78cd11a_0_244"/>
          <p:cNvSpPr/>
          <p:nvPr/>
        </p:nvSpPr>
        <p:spPr>
          <a:xfrm>
            <a:off x="1232054" y="3657600"/>
            <a:ext cx="9738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S</a:t>
            </a:r>
            <a:endParaRPr b="0" i="0" sz="8000" u="none" cap="none" strike="noStrike">
              <a:solidFill>
                <a:schemeClr val="dk1"/>
              </a:solidFill>
              <a:latin typeface="Calibri"/>
              <a:ea typeface="Calibri"/>
              <a:cs typeface="Calibri"/>
              <a:sym typeface="Calibri"/>
            </a:endParaRPr>
          </a:p>
        </p:txBody>
      </p:sp>
      <p:sp>
        <p:nvSpPr>
          <p:cNvPr id="294" name="Google Shape;294;g274f78cd11a_0_244"/>
          <p:cNvSpPr/>
          <p:nvPr/>
        </p:nvSpPr>
        <p:spPr>
          <a:xfrm>
            <a:off x="6427003" y="3835400"/>
            <a:ext cx="1117800" cy="1117500"/>
          </a:xfrm>
          <a:prstGeom prst="roundRect">
            <a:avLst>
              <a:gd fmla="val 378818" name="adj"/>
            </a:avLst>
          </a:prstGeom>
          <a:solidFill>
            <a:srgbClr val="2A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4f78cd11a_0_244"/>
          <p:cNvSpPr/>
          <p:nvPr/>
        </p:nvSpPr>
        <p:spPr>
          <a:xfrm>
            <a:off x="6420652" y="3657600"/>
            <a:ext cx="1469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W</a:t>
            </a:r>
            <a:endParaRPr b="0" i="0" sz="8000" u="none" cap="none" strike="noStrike">
              <a:solidFill>
                <a:schemeClr val="dk1"/>
              </a:solidFill>
              <a:latin typeface="Calibri"/>
              <a:ea typeface="Calibri"/>
              <a:cs typeface="Calibri"/>
              <a:sym typeface="Calibri"/>
            </a:endParaRPr>
          </a:p>
        </p:txBody>
      </p:sp>
      <p:sp>
        <p:nvSpPr>
          <p:cNvPr id="296" name="Google Shape;296;g274f78cd11a_0_244"/>
          <p:cNvSpPr/>
          <p:nvPr/>
        </p:nvSpPr>
        <p:spPr>
          <a:xfrm>
            <a:off x="11863283" y="3835400"/>
            <a:ext cx="1117800" cy="1117500"/>
          </a:xfrm>
          <a:prstGeom prst="roundRect">
            <a:avLst>
              <a:gd fmla="val 378818" name="adj"/>
            </a:avLst>
          </a:prstGeom>
          <a:solidFill>
            <a:srgbClr val="2A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4f78cd11a_0_244"/>
          <p:cNvSpPr/>
          <p:nvPr/>
        </p:nvSpPr>
        <p:spPr>
          <a:xfrm>
            <a:off x="12003000" y="3657600"/>
            <a:ext cx="11769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O</a:t>
            </a:r>
            <a:endParaRPr b="0" i="0" sz="8000" u="none" cap="none" strike="noStrike">
              <a:solidFill>
                <a:schemeClr val="dk1"/>
              </a:solidFill>
              <a:latin typeface="Calibri"/>
              <a:ea typeface="Calibri"/>
              <a:cs typeface="Calibri"/>
              <a:sym typeface="Calibri"/>
            </a:endParaRPr>
          </a:p>
        </p:txBody>
      </p:sp>
      <p:sp>
        <p:nvSpPr>
          <p:cNvPr id="298" name="Google Shape;298;g274f78cd11a_0_244"/>
          <p:cNvSpPr/>
          <p:nvPr/>
        </p:nvSpPr>
        <p:spPr>
          <a:xfrm>
            <a:off x="17299562" y="3835400"/>
            <a:ext cx="1117800" cy="1117500"/>
          </a:xfrm>
          <a:prstGeom prst="roundRect">
            <a:avLst>
              <a:gd fmla="val 378818" name="adj"/>
            </a:avLst>
          </a:prstGeom>
          <a:solidFill>
            <a:srgbClr val="2A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4f78cd11a_0_244"/>
          <p:cNvSpPr/>
          <p:nvPr/>
        </p:nvSpPr>
        <p:spPr>
          <a:xfrm>
            <a:off x="17591699" y="3657600"/>
            <a:ext cx="872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T</a:t>
            </a:r>
            <a:endParaRPr b="0" i="0" sz="8000" u="none" cap="none" strike="noStrike">
              <a:solidFill>
                <a:schemeClr val="dk1"/>
              </a:solidFill>
              <a:latin typeface="Calibri"/>
              <a:ea typeface="Calibri"/>
              <a:cs typeface="Calibri"/>
              <a:sym typeface="Calibri"/>
            </a:endParaRPr>
          </a:p>
        </p:txBody>
      </p:sp>
      <p:sp>
        <p:nvSpPr>
          <p:cNvPr id="300" name="Google Shape;300;g274f78cd11a_0_244"/>
          <p:cNvSpPr/>
          <p:nvPr/>
        </p:nvSpPr>
        <p:spPr>
          <a:xfrm>
            <a:off x="1270159"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4f78cd11a_0_244"/>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4f78cd11a_0_244"/>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74f78cd11a_0_244"/>
          <p:cNvSpPr/>
          <p:nvPr/>
        </p:nvSpPr>
        <p:spPr>
          <a:xfrm>
            <a:off x="1270159"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04" name="Google Shape;304;g274f78cd11a_0_244"/>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5" name="Google Shape;305;g274f78cd11a_0_244"/>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74f78cd11a_0_244"/>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4f78cd11a_0_244"/>
          <p:cNvSpPr/>
          <p:nvPr/>
        </p:nvSpPr>
        <p:spPr>
          <a:xfrm>
            <a:off x="1270159"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08" name="Google Shape;308;g274f78cd11a_0_244"/>
          <p:cNvSpPr/>
          <p:nvPr/>
        </p:nvSpPr>
        <p:spPr>
          <a:xfrm>
            <a:off x="1270159"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9" name="Google Shape;309;g274f78cd11a_0_244"/>
          <p:cNvSpPr/>
          <p:nvPr/>
        </p:nvSpPr>
        <p:spPr>
          <a:xfrm>
            <a:off x="6769946"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4f78cd11a_0_244"/>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4f78cd11a_0_244"/>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4f78cd11a_0_244"/>
          <p:cNvSpPr/>
          <p:nvPr/>
        </p:nvSpPr>
        <p:spPr>
          <a:xfrm>
            <a:off x="6769946"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13" name="Google Shape;313;g274f78cd11a_0_244"/>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4" name="Google Shape;314;g274f78cd11a_0_244"/>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4f78cd11a_0_244"/>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4f78cd11a_0_244"/>
          <p:cNvSpPr/>
          <p:nvPr/>
        </p:nvSpPr>
        <p:spPr>
          <a:xfrm>
            <a:off x="6769946"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17" name="Google Shape;317;g274f78cd11a_0_244"/>
          <p:cNvSpPr/>
          <p:nvPr/>
        </p:nvSpPr>
        <p:spPr>
          <a:xfrm>
            <a:off x="6769946"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8" name="Google Shape;318;g274f78cd11a_0_244"/>
          <p:cNvSpPr/>
          <p:nvPr/>
        </p:nvSpPr>
        <p:spPr>
          <a:xfrm>
            <a:off x="12269734"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4f78cd11a_0_244"/>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4f78cd11a_0_244"/>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74f78cd11a_0_244"/>
          <p:cNvSpPr/>
          <p:nvPr/>
        </p:nvSpPr>
        <p:spPr>
          <a:xfrm>
            <a:off x="12269734"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22" name="Google Shape;322;g274f78cd11a_0_244"/>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3" name="Google Shape;323;g274f78cd11a_0_244"/>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4f78cd11a_0_244"/>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4f78cd11a_0_244"/>
          <p:cNvSpPr/>
          <p:nvPr/>
        </p:nvSpPr>
        <p:spPr>
          <a:xfrm>
            <a:off x="12269734"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26" name="Google Shape;326;g274f78cd11a_0_244"/>
          <p:cNvSpPr/>
          <p:nvPr/>
        </p:nvSpPr>
        <p:spPr>
          <a:xfrm>
            <a:off x="12269734"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7" name="Google Shape;327;g274f78cd11a_0_244"/>
          <p:cNvSpPr/>
          <p:nvPr/>
        </p:nvSpPr>
        <p:spPr>
          <a:xfrm>
            <a:off x="17769521"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4f78cd11a_0_244"/>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4f78cd11a_0_244"/>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4f78cd11a_0_244"/>
          <p:cNvSpPr/>
          <p:nvPr/>
        </p:nvSpPr>
        <p:spPr>
          <a:xfrm>
            <a:off x="17769521"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31" name="Google Shape;331;g274f78cd11a_0_244"/>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2" name="Google Shape;332;g274f78cd11a_0_244"/>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4f78cd11a_0_244"/>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4f78cd11a_0_244"/>
          <p:cNvSpPr/>
          <p:nvPr/>
        </p:nvSpPr>
        <p:spPr>
          <a:xfrm>
            <a:off x="17769521"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35" name="Google Shape;335;g274f78cd11a_0_244"/>
          <p:cNvSpPr/>
          <p:nvPr/>
        </p:nvSpPr>
        <p:spPr>
          <a:xfrm>
            <a:off x="17769521"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0" name="Shape 340"/>
        <p:cNvGrpSpPr/>
        <p:nvPr/>
      </p:nvGrpSpPr>
      <p:grpSpPr>
        <a:xfrm>
          <a:off x="0" y="0"/>
          <a:ext cx="0" cy="0"/>
          <a:chOff x="0" y="0"/>
          <a:chExt cx="0" cy="0"/>
        </a:xfrm>
      </p:grpSpPr>
      <p:pic>
        <p:nvPicPr>
          <p:cNvPr descr=" " id="341" name="Google Shape;341;g274f78cd11a_0_314"/>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342" name="Google Shape;342;g274f78cd11a_0_314"/>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343" name="Google Shape;343;g274f78cd11a_0_314"/>
          <p:cNvPicPr preferRelativeResize="0"/>
          <p:nvPr/>
        </p:nvPicPr>
        <p:blipFill rotWithShape="1">
          <a:blip r:embed="rId5">
            <a:alphaModFix/>
          </a:blip>
          <a:srcRect b="0" l="0" r="0" t="0"/>
          <a:stretch/>
        </p:blipFill>
        <p:spPr>
          <a:xfrm>
            <a:off x="17465858" y="0"/>
            <a:ext cx="6921189" cy="4485221"/>
          </a:xfrm>
          <a:prstGeom prst="rect">
            <a:avLst/>
          </a:prstGeom>
          <a:noFill/>
          <a:ln>
            <a:noFill/>
          </a:ln>
        </p:spPr>
      </p:pic>
      <p:pic>
        <p:nvPicPr>
          <p:cNvPr descr=" " id="344" name="Google Shape;344;g274f78cd11a_0_314"/>
          <p:cNvPicPr preferRelativeResize="0"/>
          <p:nvPr/>
        </p:nvPicPr>
        <p:blipFill rotWithShape="1">
          <a:blip r:embed="rId6">
            <a:alphaModFix/>
          </a:blip>
          <a:srcRect b="0" l="0" r="0" t="0"/>
          <a:stretch/>
        </p:blipFill>
        <p:spPr>
          <a:xfrm>
            <a:off x="17186467" y="0"/>
            <a:ext cx="7200581" cy="5032970"/>
          </a:xfrm>
          <a:prstGeom prst="rect">
            <a:avLst/>
          </a:prstGeom>
          <a:noFill/>
          <a:ln>
            <a:noFill/>
          </a:ln>
        </p:spPr>
      </p:pic>
      <p:pic>
        <p:nvPicPr>
          <p:cNvPr descr=" " id="345" name="Google Shape;345;g274f78cd11a_0_314"/>
          <p:cNvPicPr preferRelativeResize="0"/>
          <p:nvPr/>
        </p:nvPicPr>
        <p:blipFill rotWithShape="1">
          <a:blip r:embed="rId7">
            <a:alphaModFix/>
          </a:blip>
          <a:srcRect b="0" l="0" r="0" t="0"/>
          <a:stretch/>
        </p:blipFill>
        <p:spPr>
          <a:xfrm>
            <a:off x="16466985" y="0"/>
            <a:ext cx="7920062" cy="5248325"/>
          </a:xfrm>
          <a:prstGeom prst="rect">
            <a:avLst/>
          </a:prstGeom>
          <a:noFill/>
          <a:ln>
            <a:noFill/>
          </a:ln>
        </p:spPr>
      </p:pic>
      <p:sp>
        <p:nvSpPr>
          <p:cNvPr id="346" name="Google Shape;346;g274f78cd11a_0_3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74f78cd11a_0_3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48" name="Google Shape;348;g274f78cd11a_0_314"/>
          <p:cNvPicPr preferRelativeResize="0"/>
          <p:nvPr/>
        </p:nvPicPr>
        <p:blipFill rotWithShape="1">
          <a:blip r:embed="rId9">
            <a:alphaModFix/>
          </a:blip>
          <a:srcRect b="0" l="0" r="0" t="0"/>
          <a:stretch/>
        </p:blipFill>
        <p:spPr>
          <a:xfrm>
            <a:off x="7481235" y="673100"/>
            <a:ext cx="6084060" cy="12369800"/>
          </a:xfrm>
          <a:prstGeom prst="rect">
            <a:avLst/>
          </a:prstGeom>
          <a:noFill/>
          <a:ln>
            <a:noFill/>
          </a:ln>
        </p:spPr>
      </p:pic>
      <p:pic>
        <p:nvPicPr>
          <p:cNvPr descr=" " id="349" name="Google Shape;349;g274f78cd11a_0_314"/>
          <p:cNvPicPr preferRelativeResize="0"/>
          <p:nvPr/>
        </p:nvPicPr>
        <p:blipFill rotWithShape="1">
          <a:blip r:embed="rId10">
            <a:alphaModFix/>
          </a:blip>
          <a:srcRect b="0" l="0" r="0" t="0"/>
          <a:stretch/>
        </p:blipFill>
        <p:spPr>
          <a:xfrm>
            <a:off x="990724" y="673100"/>
            <a:ext cx="6084060" cy="4737100"/>
          </a:xfrm>
          <a:prstGeom prst="rect">
            <a:avLst/>
          </a:prstGeom>
          <a:noFill/>
          <a:ln>
            <a:noFill/>
          </a:ln>
        </p:spPr>
      </p:pic>
      <p:pic>
        <p:nvPicPr>
          <p:cNvPr descr=" " id="350" name="Google Shape;350;g274f78cd11a_0_314"/>
          <p:cNvPicPr preferRelativeResize="0"/>
          <p:nvPr/>
        </p:nvPicPr>
        <p:blipFill rotWithShape="1">
          <a:blip r:embed="rId11">
            <a:alphaModFix/>
          </a:blip>
          <a:srcRect b="0" l="0" r="0" t="0"/>
          <a:stretch/>
        </p:blipFill>
        <p:spPr>
          <a:xfrm>
            <a:off x="990724" y="5880100"/>
            <a:ext cx="6084060" cy="7162800"/>
          </a:xfrm>
          <a:prstGeom prst="rect">
            <a:avLst/>
          </a:prstGeom>
          <a:noFill/>
          <a:ln>
            <a:noFill/>
          </a:ln>
        </p:spPr>
      </p:pic>
      <p:sp>
        <p:nvSpPr>
          <p:cNvPr id="351" name="Google Shape;351;g274f78cd11a_0_314"/>
          <p:cNvSpPr/>
          <p:nvPr/>
        </p:nvSpPr>
        <p:spPr>
          <a:xfrm>
            <a:off x="14543318" y="1651000"/>
            <a:ext cx="75660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Trade Winds"/>
              <a:buNone/>
            </a:pPr>
            <a:r>
              <a:rPr b="0" i="0" lang="en-US" sz="8000" u="none" cap="none" strike="noStrike">
                <a:solidFill>
                  <a:srgbClr val="0E0E0E"/>
                </a:solidFill>
                <a:latin typeface="Trade Winds"/>
                <a:ea typeface="Trade Winds"/>
                <a:cs typeface="Trade Winds"/>
                <a:sym typeface="Trade Winds"/>
              </a:rPr>
              <a:t>Some Data</a:t>
            </a:r>
            <a:endParaRPr b="0" i="0" sz="8000" u="none" cap="none" strike="noStrike">
              <a:solidFill>
                <a:schemeClr val="dk1"/>
              </a:solidFill>
              <a:latin typeface="Calibri"/>
              <a:ea typeface="Calibri"/>
              <a:cs typeface="Calibri"/>
              <a:sym typeface="Calibri"/>
            </a:endParaRPr>
          </a:p>
        </p:txBody>
      </p:sp>
      <p:sp>
        <p:nvSpPr>
          <p:cNvPr id="352" name="Google Shape;352;g274f78cd11a_0_314"/>
          <p:cNvSpPr/>
          <p:nvPr/>
        </p:nvSpPr>
        <p:spPr>
          <a:xfrm>
            <a:off x="14543318" y="3543300"/>
            <a:ext cx="78750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4f78cd11a_0_314"/>
          <p:cNvSpPr/>
          <p:nvPr/>
        </p:nvSpPr>
        <p:spPr>
          <a:xfrm>
            <a:off x="14543318" y="3543300"/>
            <a:ext cx="78750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4f78cd11a_0_314"/>
          <p:cNvSpPr/>
          <p:nvPr/>
        </p:nvSpPr>
        <p:spPr>
          <a:xfrm>
            <a:off x="14543318" y="3543300"/>
            <a:ext cx="2870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74f78cd11a_0_314"/>
          <p:cNvSpPr/>
          <p:nvPr/>
        </p:nvSpPr>
        <p:spPr>
          <a:xfrm>
            <a:off x="14543318" y="3543300"/>
            <a:ext cx="34125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75%</a:t>
            </a:r>
            <a:endParaRPr b="0" i="0" sz="12800" u="none" cap="none" strike="noStrike">
              <a:solidFill>
                <a:schemeClr val="dk1"/>
              </a:solidFill>
              <a:latin typeface="Calibri"/>
              <a:ea typeface="Calibri"/>
              <a:cs typeface="Calibri"/>
              <a:sym typeface="Calibri"/>
            </a:endParaRPr>
          </a:p>
        </p:txBody>
      </p:sp>
      <p:sp>
        <p:nvSpPr>
          <p:cNvPr id="356" name="Google Shape;356;g274f78cd11a_0_314"/>
          <p:cNvSpPr/>
          <p:nvPr/>
        </p:nvSpPr>
        <p:spPr>
          <a:xfrm>
            <a:off x="14543318" y="62103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4f78cd11a_0_314"/>
          <p:cNvSpPr/>
          <p:nvPr/>
        </p:nvSpPr>
        <p:spPr>
          <a:xfrm>
            <a:off x="14543318" y="62103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Enchanted Creatures</a:t>
            </a:r>
            <a:endParaRPr b="0" i="0" sz="3600" u="none" cap="none" strike="noStrike">
              <a:solidFill>
                <a:schemeClr val="dk1"/>
              </a:solidFill>
              <a:latin typeface="Calibri"/>
              <a:ea typeface="Calibri"/>
              <a:cs typeface="Calibri"/>
              <a:sym typeface="Calibri"/>
            </a:endParaRPr>
          </a:p>
        </p:txBody>
      </p:sp>
      <p:sp>
        <p:nvSpPr>
          <p:cNvPr id="358" name="Google Shape;358;g274f78cd11a_0_314"/>
          <p:cNvSpPr/>
          <p:nvPr/>
        </p:nvSpPr>
        <p:spPr>
          <a:xfrm>
            <a:off x="14543318" y="69723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9" name="Google Shape;359;g274f78cd11a_0_314"/>
          <p:cNvSpPr/>
          <p:nvPr/>
        </p:nvSpPr>
        <p:spPr>
          <a:xfrm>
            <a:off x="14543318" y="8115300"/>
            <a:ext cx="78750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4f78cd11a_0_314"/>
          <p:cNvSpPr/>
          <p:nvPr/>
        </p:nvSpPr>
        <p:spPr>
          <a:xfrm>
            <a:off x="14543318" y="8115300"/>
            <a:ext cx="30612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74f78cd11a_0_314"/>
          <p:cNvSpPr/>
          <p:nvPr/>
        </p:nvSpPr>
        <p:spPr>
          <a:xfrm>
            <a:off x="14543318" y="8115300"/>
            <a:ext cx="36030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60%</a:t>
            </a:r>
            <a:endParaRPr b="0" i="0" sz="12800" u="none" cap="none" strike="noStrike">
              <a:solidFill>
                <a:schemeClr val="dk1"/>
              </a:solidFill>
              <a:latin typeface="Calibri"/>
              <a:ea typeface="Calibri"/>
              <a:cs typeface="Calibri"/>
              <a:sym typeface="Calibri"/>
            </a:endParaRPr>
          </a:p>
        </p:txBody>
      </p:sp>
      <p:sp>
        <p:nvSpPr>
          <p:cNvPr id="362" name="Google Shape;362;g274f78cd11a_0_314"/>
          <p:cNvSpPr/>
          <p:nvPr/>
        </p:nvSpPr>
        <p:spPr>
          <a:xfrm>
            <a:off x="14543318" y="107823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4f78cd11a_0_314"/>
          <p:cNvSpPr/>
          <p:nvPr/>
        </p:nvSpPr>
        <p:spPr>
          <a:xfrm>
            <a:off x="14543318" y="107823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Magic-Wielding Individuals</a:t>
            </a:r>
            <a:endParaRPr b="0" i="0" sz="3600" u="none" cap="none" strike="noStrike">
              <a:solidFill>
                <a:schemeClr val="dk1"/>
              </a:solidFill>
              <a:latin typeface="Calibri"/>
              <a:ea typeface="Calibri"/>
              <a:cs typeface="Calibri"/>
              <a:sym typeface="Calibri"/>
            </a:endParaRPr>
          </a:p>
        </p:txBody>
      </p:sp>
      <p:sp>
        <p:nvSpPr>
          <p:cNvPr id="364" name="Google Shape;364;g274f78cd11a_0_314"/>
          <p:cNvSpPr/>
          <p:nvPr/>
        </p:nvSpPr>
        <p:spPr>
          <a:xfrm>
            <a:off x="14543318" y="115443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9" name="Shape 369"/>
        <p:cNvGrpSpPr/>
        <p:nvPr/>
      </p:nvGrpSpPr>
      <p:grpSpPr>
        <a:xfrm>
          <a:off x="0" y="0"/>
          <a:ext cx="0" cy="0"/>
          <a:chOff x="0" y="0"/>
          <a:chExt cx="0" cy="0"/>
        </a:xfrm>
      </p:grpSpPr>
      <p:sp>
        <p:nvSpPr>
          <p:cNvPr id="370" name="Google Shape;370;g274f78cd11a_0_342"/>
          <p:cNvSpPr/>
          <p:nvPr/>
        </p:nvSpPr>
        <p:spPr>
          <a:xfrm>
            <a:off x="0" y="0"/>
            <a:ext cx="24387000" cy="13716000"/>
          </a:xfrm>
          <a:prstGeom prst="rect">
            <a:avLst/>
          </a:prstGeom>
          <a:solidFill>
            <a:srgbClr val="C7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74f78cd11a_0_342"/>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72" name="Google Shape;372;g274f78cd11a_0_342"/>
          <p:cNvPicPr preferRelativeResize="0"/>
          <p:nvPr/>
        </p:nvPicPr>
        <p:blipFill rotWithShape="1">
          <a:blip r:embed="rId4">
            <a:alphaModFix/>
          </a:blip>
          <a:srcRect b="0" l="0" r="0" t="0"/>
          <a:stretch/>
        </p:blipFill>
        <p:spPr>
          <a:xfrm>
            <a:off x="5267847" y="0"/>
            <a:ext cx="14220190" cy="13716000"/>
          </a:xfrm>
          <a:prstGeom prst="rect">
            <a:avLst/>
          </a:prstGeom>
          <a:noFill/>
          <a:ln>
            <a:noFill/>
          </a:ln>
        </p:spPr>
      </p:pic>
      <p:sp>
        <p:nvSpPr>
          <p:cNvPr id="373" name="Google Shape;373;g274f78cd11a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4" name="Google Shape;374;g274f78cd11a_0_3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5" name="Google Shape;375;g274f78cd11a_0_342"/>
          <p:cNvSpPr/>
          <p:nvPr/>
        </p:nvSpPr>
        <p:spPr>
          <a:xfrm>
            <a:off x="4305838" y="3403600"/>
            <a:ext cx="157626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74f78cd11a_0_342"/>
          <p:cNvSpPr/>
          <p:nvPr/>
        </p:nvSpPr>
        <p:spPr>
          <a:xfrm>
            <a:off x="4305838" y="3403600"/>
            <a:ext cx="15762600" cy="568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4f78cd11a_0_342"/>
          <p:cNvSpPr/>
          <p:nvPr/>
        </p:nvSpPr>
        <p:spPr>
          <a:xfrm>
            <a:off x="6001500" y="3403600"/>
            <a:ext cx="12371400" cy="54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Trade Winds"/>
              <a:buNone/>
            </a:pPr>
            <a:r>
              <a:rPr b="0" i="0" lang="en-US" sz="24000" u="none" cap="none" strike="noStrike">
                <a:solidFill>
                  <a:srgbClr val="272727"/>
                </a:solidFill>
                <a:latin typeface="Trade Winds"/>
                <a:ea typeface="Trade Winds"/>
                <a:cs typeface="Trade Winds"/>
                <a:sym typeface="Trade Winds"/>
              </a:rPr>
              <a:t>234,567</a:t>
            </a:r>
            <a:endParaRPr b="0" i="0" sz="24000" u="none" cap="none" strike="noStrike">
              <a:solidFill>
                <a:schemeClr val="dk1"/>
              </a:solidFill>
              <a:latin typeface="Calibri"/>
              <a:ea typeface="Calibri"/>
              <a:cs typeface="Calibri"/>
              <a:sym typeface="Calibri"/>
            </a:endParaRPr>
          </a:p>
        </p:txBody>
      </p:sp>
      <p:sp>
        <p:nvSpPr>
          <p:cNvPr id="378" name="Google Shape;378;g274f78cd11a_0_342"/>
          <p:cNvSpPr/>
          <p:nvPr/>
        </p:nvSpPr>
        <p:spPr>
          <a:xfrm>
            <a:off x="4170355" y="8039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79" name="Google Shape;379;g274f78cd11a_0_342"/>
          <p:cNvSpPr/>
          <p:nvPr/>
        </p:nvSpPr>
        <p:spPr>
          <a:xfrm>
            <a:off x="7483352" y="9499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4" name="Shape 384"/>
        <p:cNvGrpSpPr/>
        <p:nvPr/>
      </p:nvGrpSpPr>
      <p:grpSpPr>
        <a:xfrm>
          <a:off x="0" y="0"/>
          <a:ext cx="0" cy="0"/>
          <a:chOff x="0" y="0"/>
          <a:chExt cx="0" cy="0"/>
        </a:xfrm>
      </p:grpSpPr>
      <p:pic>
        <p:nvPicPr>
          <p:cNvPr descr=" " id="385" name="Google Shape;385;g274f78cd11a_0_356"/>
          <p:cNvPicPr preferRelativeResize="0"/>
          <p:nvPr/>
        </p:nvPicPr>
        <p:blipFill rotWithShape="1">
          <a:blip r:embed="rId3">
            <a:alphaModFix/>
          </a:blip>
          <a:srcRect b="0" l="0" r="0" t="0"/>
          <a:stretch/>
        </p:blipFill>
        <p:spPr>
          <a:xfrm>
            <a:off x="0" y="0"/>
            <a:ext cx="12920845" cy="5566122"/>
          </a:xfrm>
          <a:prstGeom prst="rect">
            <a:avLst/>
          </a:prstGeom>
          <a:noFill/>
          <a:ln>
            <a:noFill/>
          </a:ln>
        </p:spPr>
      </p:pic>
      <p:pic>
        <p:nvPicPr>
          <p:cNvPr descr=" " id="386" name="Google Shape;386;g274f78cd11a_0_356"/>
          <p:cNvPicPr preferRelativeResize="0"/>
          <p:nvPr/>
        </p:nvPicPr>
        <p:blipFill rotWithShape="1">
          <a:blip r:embed="rId4">
            <a:alphaModFix/>
          </a:blip>
          <a:srcRect b="0" l="0" r="0" t="0"/>
          <a:stretch/>
        </p:blipFill>
        <p:spPr>
          <a:xfrm>
            <a:off x="0" y="0"/>
            <a:ext cx="12539797" cy="4867622"/>
          </a:xfrm>
          <a:prstGeom prst="rect">
            <a:avLst/>
          </a:prstGeom>
          <a:noFill/>
          <a:ln>
            <a:noFill/>
          </a:ln>
        </p:spPr>
      </p:pic>
      <p:pic>
        <p:nvPicPr>
          <p:cNvPr descr=" " id="387" name="Google Shape;387;g274f78cd11a_0_356"/>
          <p:cNvPicPr preferRelativeResize="0"/>
          <p:nvPr/>
        </p:nvPicPr>
        <p:blipFill rotWithShape="1">
          <a:blip r:embed="rId5">
            <a:alphaModFix/>
          </a:blip>
          <a:srcRect b="0" l="0" r="0" t="0"/>
          <a:stretch/>
        </p:blipFill>
        <p:spPr>
          <a:xfrm>
            <a:off x="0" y="0"/>
            <a:ext cx="12041003" cy="5150793"/>
          </a:xfrm>
          <a:prstGeom prst="rect">
            <a:avLst/>
          </a:prstGeom>
          <a:noFill/>
          <a:ln>
            <a:noFill/>
          </a:ln>
        </p:spPr>
      </p:pic>
      <p:pic>
        <p:nvPicPr>
          <p:cNvPr descr=" " id="388" name="Google Shape;388;g274f78cd11a_0_356"/>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389" name="Google Shape;389;g274f78cd11a_0_356"/>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390" name="Google Shape;390;g274f78cd11a_0_356"/>
          <p:cNvPicPr preferRelativeResize="0"/>
          <p:nvPr/>
        </p:nvPicPr>
        <p:blipFill rotWithShape="1">
          <a:blip r:embed="rId8">
            <a:alphaModFix/>
          </a:blip>
          <a:srcRect b="0" l="0" r="0" t="0"/>
          <a:stretch/>
        </p:blipFill>
        <p:spPr>
          <a:xfrm>
            <a:off x="15932061" y="7125915"/>
            <a:ext cx="8454987" cy="6590086"/>
          </a:xfrm>
          <a:prstGeom prst="rect">
            <a:avLst/>
          </a:prstGeom>
          <a:noFill/>
          <a:ln>
            <a:noFill/>
          </a:ln>
        </p:spPr>
      </p:pic>
      <p:sp>
        <p:nvSpPr>
          <p:cNvPr id="391" name="Google Shape;391;g274f78cd11a_0_3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74f78cd11a_0_35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3" name="Google Shape;393;g274f78cd11a_0_356"/>
          <p:cNvSpPr/>
          <p:nvPr/>
        </p:nvSpPr>
        <p:spPr>
          <a:xfrm>
            <a:off x="3391324" y="32639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74f78cd11a_0_356"/>
          <p:cNvSpPr/>
          <p:nvPr/>
        </p:nvSpPr>
        <p:spPr>
          <a:xfrm>
            <a:off x="3423078" y="3263900"/>
            <a:ext cx="7811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4f78cd11a_0_356"/>
          <p:cNvSpPr/>
          <p:nvPr/>
        </p:nvSpPr>
        <p:spPr>
          <a:xfrm>
            <a:off x="3423078" y="3263900"/>
            <a:ext cx="83535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233 Coins</a:t>
            </a:r>
            <a:endParaRPr b="0" i="0" sz="12800" u="none" cap="none" strike="noStrike">
              <a:solidFill>
                <a:schemeClr val="dk1"/>
              </a:solidFill>
              <a:latin typeface="Calibri"/>
              <a:ea typeface="Calibri"/>
              <a:cs typeface="Calibri"/>
              <a:sym typeface="Calibri"/>
            </a:endParaRPr>
          </a:p>
        </p:txBody>
      </p:sp>
      <p:sp>
        <p:nvSpPr>
          <p:cNvPr id="396" name="Google Shape;396;g274f78cd11a_0_356"/>
          <p:cNvSpPr/>
          <p:nvPr/>
        </p:nvSpPr>
        <p:spPr>
          <a:xfrm>
            <a:off x="3391324" y="5626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74f78cd11a_0_356"/>
          <p:cNvSpPr/>
          <p:nvPr/>
        </p:nvSpPr>
        <p:spPr>
          <a:xfrm>
            <a:off x="3323582" y="5626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98" name="Google Shape;398;g274f78cd11a_0_356"/>
          <p:cNvSpPr/>
          <p:nvPr/>
        </p:nvSpPr>
        <p:spPr>
          <a:xfrm>
            <a:off x="3391324" y="69850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74f78cd11a_0_356"/>
          <p:cNvSpPr/>
          <p:nvPr/>
        </p:nvSpPr>
        <p:spPr>
          <a:xfrm>
            <a:off x="3067433" y="6985000"/>
            <a:ext cx="8522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74f78cd11a_0_356"/>
          <p:cNvSpPr/>
          <p:nvPr/>
        </p:nvSpPr>
        <p:spPr>
          <a:xfrm>
            <a:off x="3067433" y="6985000"/>
            <a:ext cx="90648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456 Hours</a:t>
            </a:r>
            <a:endParaRPr b="0" i="0" sz="12800" u="none" cap="none" strike="noStrike">
              <a:solidFill>
                <a:schemeClr val="dk1"/>
              </a:solidFill>
              <a:latin typeface="Calibri"/>
              <a:ea typeface="Calibri"/>
              <a:cs typeface="Calibri"/>
              <a:sym typeface="Calibri"/>
            </a:endParaRPr>
          </a:p>
        </p:txBody>
      </p:sp>
      <p:sp>
        <p:nvSpPr>
          <p:cNvPr id="401" name="Google Shape;401;g274f78cd11a_0_356"/>
          <p:cNvSpPr/>
          <p:nvPr/>
        </p:nvSpPr>
        <p:spPr>
          <a:xfrm>
            <a:off x="3391324" y="9347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74f78cd11a_0_356"/>
          <p:cNvSpPr/>
          <p:nvPr/>
        </p:nvSpPr>
        <p:spPr>
          <a:xfrm>
            <a:off x="3323582" y="9347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3" name="Google Shape;403;g274f78cd11a_0_356"/>
          <p:cNvSpPr/>
          <p:nvPr/>
        </p:nvSpPr>
        <p:spPr>
          <a:xfrm>
            <a:off x="13552594" y="32639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74f78cd11a_0_356"/>
          <p:cNvSpPr/>
          <p:nvPr/>
        </p:nvSpPr>
        <p:spPr>
          <a:xfrm>
            <a:off x="16016702" y="3263900"/>
            <a:ext cx="29469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74f78cd11a_0_356"/>
          <p:cNvSpPr/>
          <p:nvPr/>
        </p:nvSpPr>
        <p:spPr>
          <a:xfrm>
            <a:off x="16016702" y="3263900"/>
            <a:ext cx="34887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85%</a:t>
            </a:r>
            <a:endParaRPr b="0" i="0" sz="12800" u="none" cap="none" strike="noStrike">
              <a:solidFill>
                <a:schemeClr val="dk1"/>
              </a:solidFill>
              <a:latin typeface="Calibri"/>
              <a:ea typeface="Calibri"/>
              <a:cs typeface="Calibri"/>
              <a:sym typeface="Calibri"/>
            </a:endParaRPr>
          </a:p>
        </p:txBody>
      </p:sp>
      <p:sp>
        <p:nvSpPr>
          <p:cNvPr id="406" name="Google Shape;406;g274f78cd11a_0_356"/>
          <p:cNvSpPr/>
          <p:nvPr/>
        </p:nvSpPr>
        <p:spPr>
          <a:xfrm>
            <a:off x="13552594" y="5626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4f78cd11a_0_356"/>
          <p:cNvSpPr/>
          <p:nvPr/>
        </p:nvSpPr>
        <p:spPr>
          <a:xfrm>
            <a:off x="13484852" y="5626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08" name="Google Shape;408;g274f78cd11a_0_356"/>
          <p:cNvSpPr/>
          <p:nvPr/>
        </p:nvSpPr>
        <p:spPr>
          <a:xfrm>
            <a:off x="13552594" y="69850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4f78cd11a_0_356"/>
          <p:cNvSpPr/>
          <p:nvPr/>
        </p:nvSpPr>
        <p:spPr>
          <a:xfrm>
            <a:off x="14530616" y="6985000"/>
            <a:ext cx="59190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74f78cd11a_0_356"/>
          <p:cNvSpPr/>
          <p:nvPr/>
        </p:nvSpPr>
        <p:spPr>
          <a:xfrm>
            <a:off x="14530616" y="6985000"/>
            <a:ext cx="64608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323 Km</a:t>
            </a:r>
            <a:endParaRPr b="0" i="0" sz="12800" u="none" cap="none" strike="noStrike">
              <a:solidFill>
                <a:schemeClr val="dk1"/>
              </a:solidFill>
              <a:latin typeface="Calibri"/>
              <a:ea typeface="Calibri"/>
              <a:cs typeface="Calibri"/>
              <a:sym typeface="Calibri"/>
            </a:endParaRPr>
          </a:p>
        </p:txBody>
      </p:sp>
      <p:sp>
        <p:nvSpPr>
          <p:cNvPr id="411" name="Google Shape;411;g274f78cd11a_0_356"/>
          <p:cNvSpPr/>
          <p:nvPr/>
        </p:nvSpPr>
        <p:spPr>
          <a:xfrm>
            <a:off x="13552594" y="9347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74f78cd11a_0_356"/>
          <p:cNvSpPr/>
          <p:nvPr/>
        </p:nvSpPr>
        <p:spPr>
          <a:xfrm>
            <a:off x="13484852" y="9347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7" name="Shape 417"/>
        <p:cNvGrpSpPr/>
        <p:nvPr/>
      </p:nvGrpSpPr>
      <p:grpSpPr>
        <a:xfrm>
          <a:off x="0" y="0"/>
          <a:ext cx="0" cy="0"/>
          <a:chOff x="0" y="0"/>
          <a:chExt cx="0" cy="0"/>
        </a:xfrm>
      </p:grpSpPr>
      <p:pic>
        <p:nvPicPr>
          <p:cNvPr descr=" " id="418" name="Google Shape;418;g274f78cd11a_0_388"/>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419" name="Google Shape;419;g274f78cd11a_0_388"/>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420" name="Google Shape;420;g274f78cd11a_0_388"/>
          <p:cNvPicPr preferRelativeResize="0"/>
          <p:nvPr/>
        </p:nvPicPr>
        <p:blipFill rotWithShape="1">
          <a:blip r:embed="rId5">
            <a:alphaModFix/>
          </a:blip>
          <a:srcRect b="0" l="0" r="0" t="0"/>
          <a:stretch/>
        </p:blipFill>
        <p:spPr>
          <a:xfrm>
            <a:off x="17465858" y="0"/>
            <a:ext cx="6921189" cy="4485208"/>
          </a:xfrm>
          <a:prstGeom prst="rect">
            <a:avLst/>
          </a:prstGeom>
          <a:noFill/>
          <a:ln>
            <a:noFill/>
          </a:ln>
        </p:spPr>
      </p:pic>
      <p:pic>
        <p:nvPicPr>
          <p:cNvPr descr=" " id="421" name="Google Shape;421;g274f78cd11a_0_388"/>
          <p:cNvPicPr preferRelativeResize="0"/>
          <p:nvPr/>
        </p:nvPicPr>
        <p:blipFill rotWithShape="1">
          <a:blip r:embed="rId6">
            <a:alphaModFix/>
          </a:blip>
          <a:srcRect b="0" l="0" r="0" t="0"/>
          <a:stretch/>
        </p:blipFill>
        <p:spPr>
          <a:xfrm>
            <a:off x="17186467" y="0"/>
            <a:ext cx="7200581" cy="5032946"/>
          </a:xfrm>
          <a:prstGeom prst="rect">
            <a:avLst/>
          </a:prstGeom>
          <a:noFill/>
          <a:ln>
            <a:noFill/>
          </a:ln>
        </p:spPr>
      </p:pic>
      <p:pic>
        <p:nvPicPr>
          <p:cNvPr descr=" " id="422" name="Google Shape;422;g274f78cd11a_0_388"/>
          <p:cNvPicPr preferRelativeResize="0"/>
          <p:nvPr/>
        </p:nvPicPr>
        <p:blipFill rotWithShape="1">
          <a:blip r:embed="rId7">
            <a:alphaModFix/>
          </a:blip>
          <a:srcRect b="0" l="0" r="0" t="0"/>
          <a:stretch/>
        </p:blipFill>
        <p:spPr>
          <a:xfrm>
            <a:off x="16466985" y="0"/>
            <a:ext cx="7920062" cy="5248325"/>
          </a:xfrm>
          <a:prstGeom prst="rect">
            <a:avLst/>
          </a:prstGeom>
          <a:noFill/>
          <a:ln>
            <a:noFill/>
          </a:ln>
        </p:spPr>
      </p:pic>
      <p:sp>
        <p:nvSpPr>
          <p:cNvPr id="423" name="Google Shape;423;g274f78cd11a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74f78cd11a_0_38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5" name="Google Shape;425;g274f78cd11a_0_388"/>
          <p:cNvSpPr/>
          <p:nvPr/>
        </p:nvSpPr>
        <p:spPr>
          <a:xfrm>
            <a:off x="6841922" y="1143000"/>
            <a:ext cx="106905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Some Graph</a:t>
            </a:r>
            <a:endParaRPr b="0" i="0" sz="8000" u="none" cap="none" strike="noStrike">
              <a:solidFill>
                <a:schemeClr val="dk1"/>
              </a:solidFill>
              <a:latin typeface="Calibri"/>
              <a:ea typeface="Calibri"/>
              <a:cs typeface="Calibri"/>
              <a:sym typeface="Calibri"/>
            </a:endParaRPr>
          </a:p>
        </p:txBody>
      </p:sp>
      <p:sp>
        <p:nvSpPr>
          <p:cNvPr id="426" name="Google Shape;426;g274f78cd11a_0_38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4f78cd11a_0_38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8" name="Google Shape;428;g274f78cd11a_0_38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9" name="Google Shape;429;g274f78cd11a_0_38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0" name="Google Shape;430;g274f78cd11a_0_38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1" name="Google Shape;431;g274f78cd11a_0_38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2" name="Google Shape;432;g274f78cd11a_0_38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3" name="Google Shape;433;g274f78cd11a_0_38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4" name="Google Shape;434;g274f78cd11a_0_38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5" name="Google Shape;435;g274f78cd11a_0_38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2185"/>
              <a:buFont typeface="Lato"/>
              <a:buNone/>
            </a:pPr>
            <a:r>
              <a:rPr b="0" i="0" lang="en-US" sz="2185" u="none" cap="none" strike="noStrike">
                <a:solidFill>
                  <a:srgbClr val="2A8FA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6" name="Google Shape;436;g274f78cd11a_0_38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7" name="Google Shape;437;g274f78cd11a_0_38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8" name="Google Shape;438;g274f78cd11a_0_38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9" name="Google Shape;439;g274f78cd11a_0_38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0" name="Google Shape;440;g274f78cd11a_0_38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1" name="Google Shape;441;g274f78cd11a_0_38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2" name="Google Shape;442;g274f78cd11a_0_38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3" name="Google Shape;443;g274f78cd11a_0_38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4" name="Google Shape;444;g274f78cd11a_0_38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5" name="Google Shape;445;g274f78cd11a_0_38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8FA6"/>
              </a:buClr>
              <a:buSzPts val="1820"/>
              <a:buFont typeface="Lato"/>
              <a:buNone/>
            </a:pPr>
            <a:r>
              <a:rPr b="0" i="0" lang="en-US" sz="1820" u="none" cap="none" strike="noStrike">
                <a:solidFill>
                  <a:srgbClr val="2A8FA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6" name="Google Shape;446;g274f78cd11a_0_388"/>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47" name="Google Shape;447;g274f78cd11a_0_388"/>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48" name="Google Shape;448;g274f78cd11a_0_388"/>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49" name="Google Shape;449;g274f78cd11a_0_388"/>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50" name="Google Shape;450;g274f78cd11a_0_388"/>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51" name="Google Shape;451;g274f78cd11a_0_388"/>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52" name="Google Shape;452;g274f78cd11a_0_388"/>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53" name="Google Shape;453;g274f78cd11a_0_388"/>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54" name="Google Shape;454;g274f78cd11a_0_388"/>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55" name="Google Shape;455;g274f78cd11a_0_388"/>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56" name="Google Shape;456;g274f78cd11a_0_388"/>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57" name="Google Shape;457;g274f78cd11a_0_388"/>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58" name="Google Shape;458;g274f78cd11a_0_388"/>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59" name="Google Shape;459;g274f78cd11a_0_388"/>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60" name="Google Shape;460;g274f78cd11a_0_388"/>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61" name="Google Shape;461;g274f78cd11a_0_388"/>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62" name="Google Shape;462;g274f78cd11a_0_388"/>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63" name="Google Shape;463;g274f78cd11a_0_388"/>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64" name="Google Shape;464;g274f78cd11a_0_388"/>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65" name="Google Shape;465;g274f78cd11a_0_388"/>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66" name="Google Shape;466;g274f78cd11a_0_388"/>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67" name="Google Shape;467;g274f78cd11a_0_388"/>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68" name="Google Shape;468;g274f78cd11a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4f78cd11a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74f78cd11a_0_388"/>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71" name="Google Shape;471;g274f78cd11a_0_388"/>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72" name="Google Shape;472;g274f78cd11a_0_388"/>
          <p:cNvSpPr/>
          <p:nvPr/>
        </p:nvSpPr>
        <p:spPr>
          <a:xfrm>
            <a:off x="16232629" y="6365379"/>
            <a:ext cx="1930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74f78cd11a_0_388"/>
          <p:cNvSpPr/>
          <p:nvPr/>
        </p:nvSpPr>
        <p:spPr>
          <a:xfrm>
            <a:off x="16232629" y="6267450"/>
            <a:ext cx="2133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34.574</a:t>
            </a:r>
            <a:endParaRPr b="0" i="0" sz="4800" u="none" cap="none" strike="noStrike">
              <a:solidFill>
                <a:schemeClr val="dk1"/>
              </a:solidFill>
              <a:latin typeface="Calibri"/>
              <a:ea typeface="Calibri"/>
              <a:cs typeface="Calibri"/>
              <a:sym typeface="Calibri"/>
            </a:endParaRPr>
          </a:p>
        </p:txBody>
      </p:sp>
      <p:sp>
        <p:nvSpPr>
          <p:cNvPr id="474" name="Google Shape;474;g274f78cd11a_0_388"/>
          <p:cNvSpPr/>
          <p:nvPr/>
        </p:nvSpPr>
        <p:spPr>
          <a:xfrm>
            <a:off x="16747043" y="71564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75" name="Google Shape;475;g274f78cd11a_0_388"/>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74f78cd11a_0_388"/>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4f78cd11a_0_388"/>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Treasure Found</a:t>
            </a:r>
            <a:endParaRPr b="0" i="0" sz="4800" u="none" cap="none" strike="noStrike">
              <a:solidFill>
                <a:schemeClr val="dk1"/>
              </a:solidFill>
              <a:latin typeface="Calibri"/>
              <a:ea typeface="Calibri"/>
              <a:cs typeface="Calibri"/>
              <a:sym typeface="Calibri"/>
            </a:endParaRPr>
          </a:p>
        </p:txBody>
      </p:sp>
      <p:sp>
        <p:nvSpPr>
          <p:cNvPr id="478" name="Google Shape;478;g274f78cd11a_0_388"/>
          <p:cNvSpPr/>
          <p:nvPr/>
        </p:nvSpPr>
        <p:spPr>
          <a:xfrm>
            <a:off x="13192716"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9" name="Google Shape;479;g274f78cd11a_0_388"/>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4f78cd11a_0_388"/>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74f78cd11a_0_388"/>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Spellcasting Progress</a:t>
            </a:r>
            <a:endParaRPr b="0" i="0" sz="4800" u="none" cap="none" strike="noStrike">
              <a:solidFill>
                <a:schemeClr val="dk1"/>
              </a:solidFill>
              <a:latin typeface="Calibri"/>
              <a:ea typeface="Calibri"/>
              <a:cs typeface="Calibri"/>
              <a:sym typeface="Calibri"/>
            </a:endParaRPr>
          </a:p>
        </p:txBody>
      </p:sp>
      <p:sp>
        <p:nvSpPr>
          <p:cNvPr id="482" name="Google Shape;482;g274f78cd11a_0_388"/>
          <p:cNvSpPr/>
          <p:nvPr/>
        </p:nvSpPr>
        <p:spPr>
          <a:xfrm>
            <a:off x="3183865"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7" name="Shape 487"/>
        <p:cNvGrpSpPr/>
        <p:nvPr/>
      </p:nvGrpSpPr>
      <p:grpSpPr>
        <a:xfrm>
          <a:off x="0" y="0"/>
          <a:ext cx="0" cy="0"/>
          <a:chOff x="0" y="0"/>
          <a:chExt cx="0" cy="0"/>
        </a:xfrm>
      </p:grpSpPr>
      <p:pic>
        <p:nvPicPr>
          <p:cNvPr descr=" " id="488" name="Google Shape;488;g274f78cd11a_0_457"/>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489" name="Google Shape;489;g274f78cd11a_0_457"/>
          <p:cNvPicPr preferRelativeResize="0"/>
          <p:nvPr/>
        </p:nvPicPr>
        <p:blipFill rotWithShape="1">
          <a:blip r:embed="rId4">
            <a:alphaModFix/>
          </a:blip>
          <a:srcRect b="0" l="0" r="0" t="0"/>
          <a:stretch/>
        </p:blipFill>
        <p:spPr>
          <a:xfrm>
            <a:off x="14695737" y="0"/>
            <a:ext cx="9691311" cy="10236200"/>
          </a:xfrm>
          <a:prstGeom prst="rect">
            <a:avLst/>
          </a:prstGeom>
          <a:noFill/>
          <a:ln>
            <a:noFill/>
          </a:ln>
        </p:spPr>
      </p:pic>
      <p:pic>
        <p:nvPicPr>
          <p:cNvPr descr=" " id="490" name="Google Shape;490;g274f78cd11a_0_457"/>
          <p:cNvPicPr preferRelativeResize="0"/>
          <p:nvPr/>
        </p:nvPicPr>
        <p:blipFill rotWithShape="1">
          <a:blip r:embed="rId5">
            <a:alphaModFix/>
          </a:blip>
          <a:srcRect b="0" l="0" r="0" t="0"/>
          <a:stretch/>
        </p:blipFill>
        <p:spPr>
          <a:xfrm>
            <a:off x="0" y="7620000"/>
            <a:ext cx="10923365" cy="6096000"/>
          </a:xfrm>
          <a:prstGeom prst="rect">
            <a:avLst/>
          </a:prstGeom>
          <a:noFill/>
          <a:ln>
            <a:noFill/>
          </a:ln>
        </p:spPr>
      </p:pic>
      <p:pic>
        <p:nvPicPr>
          <p:cNvPr descr=" " id="491" name="Google Shape;491;g274f78cd11a_0_457"/>
          <p:cNvPicPr preferRelativeResize="0"/>
          <p:nvPr/>
        </p:nvPicPr>
        <p:blipFill rotWithShape="1">
          <a:blip r:embed="rId6">
            <a:alphaModFix/>
          </a:blip>
          <a:srcRect b="0" l="0" r="0" t="0"/>
          <a:stretch/>
        </p:blipFill>
        <p:spPr>
          <a:xfrm>
            <a:off x="0" y="8152532"/>
            <a:ext cx="9740777" cy="5563468"/>
          </a:xfrm>
          <a:prstGeom prst="rect">
            <a:avLst/>
          </a:prstGeom>
          <a:noFill/>
          <a:ln>
            <a:noFill/>
          </a:ln>
        </p:spPr>
      </p:pic>
      <p:pic>
        <p:nvPicPr>
          <p:cNvPr descr=" " id="492" name="Google Shape;492;g274f78cd11a_0_457"/>
          <p:cNvPicPr preferRelativeResize="0"/>
          <p:nvPr/>
        </p:nvPicPr>
        <p:blipFill rotWithShape="1">
          <a:blip r:embed="rId7">
            <a:alphaModFix/>
          </a:blip>
          <a:srcRect b="0" l="0" r="0" t="0"/>
          <a:stretch/>
        </p:blipFill>
        <p:spPr>
          <a:xfrm>
            <a:off x="0" y="8549233"/>
            <a:ext cx="10591323" cy="5166767"/>
          </a:xfrm>
          <a:prstGeom prst="rect">
            <a:avLst/>
          </a:prstGeom>
          <a:noFill/>
          <a:ln>
            <a:noFill/>
          </a:ln>
        </p:spPr>
      </p:pic>
      <p:sp>
        <p:nvSpPr>
          <p:cNvPr id="493" name="Google Shape;493;g274f78cd11a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74f78cd11a_0_45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5" name="Google Shape;495;g274f78cd11a_0_457"/>
          <p:cNvSpPr/>
          <p:nvPr/>
        </p:nvSpPr>
        <p:spPr>
          <a:xfrm>
            <a:off x="13450981" y="70993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4f78cd11a_0_457"/>
          <p:cNvSpPr/>
          <p:nvPr/>
        </p:nvSpPr>
        <p:spPr>
          <a:xfrm>
            <a:off x="13450981" y="70993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4f78cd11a_0_457"/>
          <p:cNvSpPr/>
          <p:nvPr/>
        </p:nvSpPr>
        <p:spPr>
          <a:xfrm>
            <a:off x="13450981" y="70993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 web application</a:t>
            </a:r>
            <a:endParaRPr b="0" i="0" sz="4800" u="none" cap="none" strike="noStrike">
              <a:solidFill>
                <a:schemeClr val="dk1"/>
              </a:solidFill>
              <a:latin typeface="Calibri"/>
              <a:ea typeface="Calibri"/>
              <a:cs typeface="Calibri"/>
              <a:sym typeface="Calibri"/>
            </a:endParaRPr>
          </a:p>
        </p:txBody>
      </p:sp>
      <p:sp>
        <p:nvSpPr>
          <p:cNvPr id="498" name="Google Shape;498;g274f78cd11a_0_457"/>
          <p:cNvSpPr/>
          <p:nvPr/>
        </p:nvSpPr>
        <p:spPr>
          <a:xfrm>
            <a:off x="13450981" y="8191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9" name="Google Shape;499;g274f78cd11a_0_457"/>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00" name="Google Shape;500;g274f78cd11a_0_457"/>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01" name="Google Shape;501;g274f78cd11a_0_457"/>
          <p:cNvSpPr/>
          <p:nvPr/>
        </p:nvSpPr>
        <p:spPr>
          <a:xfrm>
            <a:off x="13374772" y="3924300"/>
            <a:ext cx="106905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6" name="Shape 506"/>
        <p:cNvGrpSpPr/>
        <p:nvPr/>
      </p:nvGrpSpPr>
      <p:grpSpPr>
        <a:xfrm>
          <a:off x="0" y="0"/>
          <a:ext cx="0" cy="0"/>
          <a:chOff x="0" y="0"/>
          <a:chExt cx="0" cy="0"/>
        </a:xfrm>
      </p:grpSpPr>
      <p:pic>
        <p:nvPicPr>
          <p:cNvPr descr=" " id="507" name="Google Shape;507;g274f78cd11a_0_475"/>
          <p:cNvPicPr preferRelativeResize="0"/>
          <p:nvPr/>
        </p:nvPicPr>
        <p:blipFill rotWithShape="1">
          <a:blip r:embed="rId3">
            <a:alphaModFix/>
          </a:blip>
          <a:srcRect b="0" l="0" r="0" t="0"/>
          <a:stretch/>
        </p:blipFill>
        <p:spPr>
          <a:xfrm>
            <a:off x="0" y="0"/>
            <a:ext cx="12920845" cy="5566122"/>
          </a:xfrm>
          <a:prstGeom prst="rect">
            <a:avLst/>
          </a:prstGeom>
          <a:noFill/>
          <a:ln>
            <a:noFill/>
          </a:ln>
        </p:spPr>
      </p:pic>
      <p:pic>
        <p:nvPicPr>
          <p:cNvPr descr=" " id="508" name="Google Shape;508;g274f78cd11a_0_475"/>
          <p:cNvPicPr preferRelativeResize="0"/>
          <p:nvPr/>
        </p:nvPicPr>
        <p:blipFill rotWithShape="1">
          <a:blip r:embed="rId4">
            <a:alphaModFix/>
          </a:blip>
          <a:srcRect b="0" l="0" r="0" t="0"/>
          <a:stretch/>
        </p:blipFill>
        <p:spPr>
          <a:xfrm>
            <a:off x="0" y="0"/>
            <a:ext cx="12539797" cy="4867622"/>
          </a:xfrm>
          <a:prstGeom prst="rect">
            <a:avLst/>
          </a:prstGeom>
          <a:noFill/>
          <a:ln>
            <a:noFill/>
          </a:ln>
        </p:spPr>
      </p:pic>
      <p:pic>
        <p:nvPicPr>
          <p:cNvPr descr=" " id="509" name="Google Shape;509;g274f78cd11a_0_475"/>
          <p:cNvPicPr preferRelativeResize="0"/>
          <p:nvPr/>
        </p:nvPicPr>
        <p:blipFill rotWithShape="1">
          <a:blip r:embed="rId5">
            <a:alphaModFix/>
          </a:blip>
          <a:srcRect b="0" l="0" r="0" t="0"/>
          <a:stretch/>
        </p:blipFill>
        <p:spPr>
          <a:xfrm>
            <a:off x="0" y="0"/>
            <a:ext cx="12041003" cy="5150793"/>
          </a:xfrm>
          <a:prstGeom prst="rect">
            <a:avLst/>
          </a:prstGeom>
          <a:noFill/>
          <a:ln>
            <a:noFill/>
          </a:ln>
        </p:spPr>
      </p:pic>
      <p:pic>
        <p:nvPicPr>
          <p:cNvPr descr=" " id="510" name="Google Shape;510;g274f78cd11a_0_475"/>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511" name="Google Shape;511;g274f78cd11a_0_475"/>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512" name="Google Shape;512;g274f78cd11a_0_475"/>
          <p:cNvPicPr preferRelativeResize="0"/>
          <p:nvPr/>
        </p:nvPicPr>
        <p:blipFill rotWithShape="1">
          <a:blip r:embed="rId8">
            <a:alphaModFix/>
          </a:blip>
          <a:srcRect b="0" l="0" r="0" t="0"/>
          <a:stretch/>
        </p:blipFill>
        <p:spPr>
          <a:xfrm>
            <a:off x="15932061" y="7125915"/>
            <a:ext cx="8454987" cy="6590086"/>
          </a:xfrm>
          <a:prstGeom prst="rect">
            <a:avLst/>
          </a:prstGeom>
          <a:noFill/>
          <a:ln>
            <a:noFill/>
          </a:ln>
        </p:spPr>
      </p:pic>
      <p:sp>
        <p:nvSpPr>
          <p:cNvPr id="513" name="Google Shape;513;g274f78cd11a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74f78cd11a_0_47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15" name="Google Shape;515;g274f78cd11a_0_475"/>
          <p:cNvSpPr/>
          <p:nvPr/>
        </p:nvSpPr>
        <p:spPr>
          <a:xfrm>
            <a:off x="2946768" y="41529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4f78cd11a_0_475"/>
          <p:cNvSpPr/>
          <p:nvPr/>
        </p:nvSpPr>
        <p:spPr>
          <a:xfrm>
            <a:off x="2946768" y="41529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4f78cd11a_0_475"/>
          <p:cNvSpPr/>
          <p:nvPr/>
        </p:nvSpPr>
        <p:spPr>
          <a:xfrm>
            <a:off x="2946768" y="4152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An mobile app</a:t>
            </a:r>
            <a:endParaRPr b="0" i="0" sz="4800" u="none" cap="none" strike="noStrike">
              <a:solidFill>
                <a:schemeClr val="dk1"/>
              </a:solidFill>
              <a:latin typeface="Calibri"/>
              <a:ea typeface="Calibri"/>
              <a:cs typeface="Calibri"/>
              <a:sym typeface="Calibri"/>
            </a:endParaRPr>
          </a:p>
        </p:txBody>
      </p:sp>
      <p:sp>
        <p:nvSpPr>
          <p:cNvPr id="518" name="Google Shape;518;g274f78cd11a_0_475"/>
          <p:cNvSpPr/>
          <p:nvPr/>
        </p:nvSpPr>
        <p:spPr>
          <a:xfrm>
            <a:off x="2946768" y="5245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9" name="Google Shape;519;g274f78cd11a_0_47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20" name="Google Shape;520;g274f78cd11a_0_475"/>
          <p:cNvSpPr/>
          <p:nvPr/>
        </p:nvSpPr>
        <p:spPr>
          <a:xfrm>
            <a:off x="2895962" y="1854200"/>
            <a:ext cx="129006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The Future of Fantasy</a:t>
            </a:r>
            <a:endParaRPr b="0" i="0" sz="8000" u="none" cap="none" strike="noStrike">
              <a:solidFill>
                <a:schemeClr val="dk1"/>
              </a:solidFill>
              <a:latin typeface="Calibri"/>
              <a:ea typeface="Calibri"/>
              <a:cs typeface="Calibri"/>
              <a:sym typeface="Calibri"/>
            </a:endParaRPr>
          </a:p>
        </p:txBody>
      </p:sp>
      <p:pic>
        <p:nvPicPr>
          <p:cNvPr descr=" " id="521" name="Google Shape;521;g274f78cd11a_0_475"/>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522" name="Google Shape;522;g274f78cd11a_0_475"/>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7" name="Shape 527"/>
        <p:cNvGrpSpPr/>
        <p:nvPr/>
      </p:nvGrpSpPr>
      <p:grpSpPr>
        <a:xfrm>
          <a:off x="0" y="0"/>
          <a:ext cx="0" cy="0"/>
          <a:chOff x="0" y="0"/>
          <a:chExt cx="0" cy="0"/>
        </a:xfrm>
      </p:grpSpPr>
      <p:pic>
        <p:nvPicPr>
          <p:cNvPr descr=" " id="528" name="Google Shape;528;g274f78cd11a_0_495"/>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529" name="Google Shape;529;g274f78cd11a_0_495"/>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530" name="Google Shape;530;g274f78cd11a_0_495"/>
          <p:cNvPicPr preferRelativeResize="0"/>
          <p:nvPr/>
        </p:nvPicPr>
        <p:blipFill rotWithShape="1">
          <a:blip r:embed="rId5">
            <a:alphaModFix/>
          </a:blip>
          <a:srcRect b="0" l="0" r="0" t="0"/>
          <a:stretch/>
        </p:blipFill>
        <p:spPr>
          <a:xfrm>
            <a:off x="17465858" y="0"/>
            <a:ext cx="6921189" cy="4485208"/>
          </a:xfrm>
          <a:prstGeom prst="rect">
            <a:avLst/>
          </a:prstGeom>
          <a:noFill/>
          <a:ln>
            <a:noFill/>
          </a:ln>
        </p:spPr>
      </p:pic>
      <p:pic>
        <p:nvPicPr>
          <p:cNvPr descr=" " id="531" name="Google Shape;531;g274f78cd11a_0_495"/>
          <p:cNvPicPr preferRelativeResize="0"/>
          <p:nvPr/>
        </p:nvPicPr>
        <p:blipFill rotWithShape="1">
          <a:blip r:embed="rId6">
            <a:alphaModFix/>
          </a:blip>
          <a:srcRect b="0" l="0" r="0" t="0"/>
          <a:stretch/>
        </p:blipFill>
        <p:spPr>
          <a:xfrm>
            <a:off x="17186467" y="0"/>
            <a:ext cx="7200581" cy="5032946"/>
          </a:xfrm>
          <a:prstGeom prst="rect">
            <a:avLst/>
          </a:prstGeom>
          <a:noFill/>
          <a:ln>
            <a:noFill/>
          </a:ln>
        </p:spPr>
      </p:pic>
      <p:pic>
        <p:nvPicPr>
          <p:cNvPr descr=" " id="532" name="Google Shape;532;g274f78cd11a_0_495"/>
          <p:cNvPicPr preferRelativeResize="0"/>
          <p:nvPr/>
        </p:nvPicPr>
        <p:blipFill rotWithShape="1">
          <a:blip r:embed="rId7">
            <a:alphaModFix/>
          </a:blip>
          <a:srcRect b="0" l="0" r="0" t="0"/>
          <a:stretch/>
        </p:blipFill>
        <p:spPr>
          <a:xfrm>
            <a:off x="16466985" y="0"/>
            <a:ext cx="7920062" cy="5248325"/>
          </a:xfrm>
          <a:prstGeom prst="rect">
            <a:avLst/>
          </a:prstGeom>
          <a:noFill/>
          <a:ln>
            <a:noFill/>
          </a:ln>
        </p:spPr>
      </p:pic>
      <p:sp>
        <p:nvSpPr>
          <p:cNvPr id="533" name="Google Shape;533;g274f78cd11a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74f78cd11a_0_49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5" name="Google Shape;535;g274f78cd11a_0_495"/>
          <p:cNvSpPr/>
          <p:nvPr/>
        </p:nvSpPr>
        <p:spPr>
          <a:xfrm>
            <a:off x="16880410" y="4025900"/>
            <a:ext cx="57156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4f78cd11a_0_495"/>
          <p:cNvSpPr/>
          <p:nvPr/>
        </p:nvSpPr>
        <p:spPr>
          <a:xfrm>
            <a:off x="16880410" y="4025900"/>
            <a:ext cx="57156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74f78cd11a_0_495"/>
          <p:cNvSpPr/>
          <p:nvPr/>
        </p:nvSpPr>
        <p:spPr>
          <a:xfrm>
            <a:off x="16880410" y="4025900"/>
            <a:ext cx="5919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 web application</a:t>
            </a:r>
            <a:endParaRPr b="0" i="0" sz="4800" u="none" cap="none" strike="noStrike">
              <a:solidFill>
                <a:schemeClr val="dk1"/>
              </a:solidFill>
              <a:latin typeface="Calibri"/>
              <a:ea typeface="Calibri"/>
              <a:cs typeface="Calibri"/>
              <a:sym typeface="Calibri"/>
            </a:endParaRPr>
          </a:p>
        </p:txBody>
      </p:sp>
      <p:sp>
        <p:nvSpPr>
          <p:cNvPr id="538" name="Google Shape;538;g274f78cd11a_0_495"/>
          <p:cNvSpPr/>
          <p:nvPr/>
        </p:nvSpPr>
        <p:spPr>
          <a:xfrm>
            <a:off x="16880410" y="5118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9" name="Google Shape;539;g274f78cd11a_0_495"/>
          <p:cNvSpPr/>
          <p:nvPr/>
        </p:nvSpPr>
        <p:spPr>
          <a:xfrm>
            <a:off x="825603" y="4064000"/>
            <a:ext cx="7007100" cy="623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40" name="Google Shape;540;g274f78cd11a_0_495"/>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41" name="Google Shape;541;g274f78cd11a_0_495"/>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42" name="Google Shape;542;g274f78cd11a_0_495"/>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7" name="Shape 547"/>
        <p:cNvGrpSpPr/>
        <p:nvPr/>
      </p:nvGrpSpPr>
      <p:grpSpPr>
        <a:xfrm>
          <a:off x="0" y="0"/>
          <a:ext cx="0" cy="0"/>
          <a:chOff x="0" y="0"/>
          <a:chExt cx="0" cy="0"/>
        </a:xfrm>
      </p:grpSpPr>
      <p:pic>
        <p:nvPicPr>
          <p:cNvPr descr=" " id="548" name="Google Shape;548;g274f78cd11a_0_5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9" name="Google Shape;549;g274f78cd11a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74f78cd11a_0_5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1" name="Google Shape;551;g274f78cd11a_0_514"/>
          <p:cNvSpPr/>
          <p:nvPr/>
        </p:nvSpPr>
        <p:spPr>
          <a:xfrm>
            <a:off x="15690694" y="698500"/>
            <a:ext cx="74643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 name="Shape 30"/>
        <p:cNvGrpSpPr/>
        <p:nvPr/>
      </p:nvGrpSpPr>
      <p:grpSpPr>
        <a:xfrm>
          <a:off x="0" y="0"/>
          <a:ext cx="0" cy="0"/>
          <a:chOff x="0" y="0"/>
          <a:chExt cx="0" cy="0"/>
        </a:xfrm>
      </p:grpSpPr>
      <p:sp>
        <p:nvSpPr>
          <p:cNvPr id="31" name="Google Shape;31;g274f78cd11a_0_14"/>
          <p:cNvSpPr/>
          <p:nvPr/>
        </p:nvSpPr>
        <p:spPr>
          <a:xfrm>
            <a:off x="0" y="0"/>
            <a:ext cx="24387000" cy="13716000"/>
          </a:xfrm>
          <a:prstGeom prst="rect">
            <a:avLst/>
          </a:prstGeom>
          <a:solidFill>
            <a:srgbClr val="C7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74f78cd11a_0_14"/>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3" name="Google Shape;33;g274f78cd11a_0_14"/>
          <p:cNvPicPr preferRelativeResize="0"/>
          <p:nvPr/>
        </p:nvPicPr>
        <p:blipFill rotWithShape="1">
          <a:blip r:embed="rId4">
            <a:alphaModFix/>
          </a:blip>
          <a:srcRect b="0" l="0" r="0" t="0"/>
          <a:stretch/>
        </p:blipFill>
        <p:spPr>
          <a:xfrm>
            <a:off x="5267847" y="0"/>
            <a:ext cx="14220190" cy="13716000"/>
          </a:xfrm>
          <a:prstGeom prst="rect">
            <a:avLst/>
          </a:prstGeom>
          <a:noFill/>
          <a:ln>
            <a:noFill/>
          </a:ln>
        </p:spPr>
      </p:pic>
      <p:sp>
        <p:nvSpPr>
          <p:cNvPr id="34" name="Google Shape;34;g274f78cd11a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74f78cd11a_0_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 name="Google Shape;36;g274f78cd11a_0_14"/>
          <p:cNvSpPr/>
          <p:nvPr/>
        </p:nvSpPr>
        <p:spPr>
          <a:xfrm>
            <a:off x="8162887" y="3403600"/>
            <a:ext cx="8073900" cy="290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Welcome</a:t>
            </a:r>
            <a:endParaRPr b="0" i="0" sz="12800" u="none" cap="none" strike="noStrike">
              <a:solidFill>
                <a:schemeClr val="dk1"/>
              </a:solidFill>
              <a:latin typeface="Calibri"/>
              <a:ea typeface="Calibri"/>
              <a:cs typeface="Calibri"/>
              <a:sym typeface="Calibri"/>
            </a:endParaRPr>
          </a:p>
        </p:txBody>
      </p:sp>
      <p:sp>
        <p:nvSpPr>
          <p:cNvPr id="37" name="Google Shape;37;g274f78cd11a_0_14"/>
          <p:cNvSpPr/>
          <p:nvPr/>
        </p:nvSpPr>
        <p:spPr>
          <a:xfrm>
            <a:off x="7032446" y="5918200"/>
            <a:ext cx="10335000" cy="28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6" name="Shape 556"/>
        <p:cNvGrpSpPr/>
        <p:nvPr/>
      </p:nvGrpSpPr>
      <p:grpSpPr>
        <a:xfrm>
          <a:off x="0" y="0"/>
          <a:ext cx="0" cy="0"/>
          <a:chOff x="0" y="0"/>
          <a:chExt cx="0" cy="0"/>
        </a:xfrm>
      </p:grpSpPr>
      <p:pic>
        <p:nvPicPr>
          <p:cNvPr descr=" " id="557" name="Google Shape;557;g274f78cd11a_0_522"/>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558" name="Google Shape;558;g274f78cd11a_0_522"/>
          <p:cNvPicPr preferRelativeResize="0"/>
          <p:nvPr/>
        </p:nvPicPr>
        <p:blipFill rotWithShape="1">
          <a:blip r:embed="rId4">
            <a:alphaModFix/>
          </a:blip>
          <a:srcRect b="0" l="0" r="0" t="0"/>
          <a:stretch/>
        </p:blipFill>
        <p:spPr>
          <a:xfrm>
            <a:off x="14695737" y="0"/>
            <a:ext cx="9691311" cy="10236200"/>
          </a:xfrm>
          <a:prstGeom prst="rect">
            <a:avLst/>
          </a:prstGeom>
          <a:noFill/>
          <a:ln>
            <a:noFill/>
          </a:ln>
        </p:spPr>
      </p:pic>
      <p:pic>
        <p:nvPicPr>
          <p:cNvPr descr=" " id="559" name="Google Shape;559;g274f78cd11a_0_522"/>
          <p:cNvPicPr preferRelativeResize="0"/>
          <p:nvPr/>
        </p:nvPicPr>
        <p:blipFill rotWithShape="1">
          <a:blip r:embed="rId5">
            <a:alphaModFix/>
          </a:blip>
          <a:srcRect b="0" l="0" r="0" t="0"/>
          <a:stretch/>
        </p:blipFill>
        <p:spPr>
          <a:xfrm>
            <a:off x="0" y="7620000"/>
            <a:ext cx="10923365" cy="6096000"/>
          </a:xfrm>
          <a:prstGeom prst="rect">
            <a:avLst/>
          </a:prstGeom>
          <a:noFill/>
          <a:ln>
            <a:noFill/>
          </a:ln>
        </p:spPr>
      </p:pic>
      <p:pic>
        <p:nvPicPr>
          <p:cNvPr descr=" " id="560" name="Google Shape;560;g274f78cd11a_0_522"/>
          <p:cNvPicPr preferRelativeResize="0"/>
          <p:nvPr/>
        </p:nvPicPr>
        <p:blipFill rotWithShape="1">
          <a:blip r:embed="rId6">
            <a:alphaModFix/>
          </a:blip>
          <a:srcRect b="0" l="0" r="0" t="0"/>
          <a:stretch/>
        </p:blipFill>
        <p:spPr>
          <a:xfrm>
            <a:off x="0" y="8152532"/>
            <a:ext cx="9740777" cy="5563468"/>
          </a:xfrm>
          <a:prstGeom prst="rect">
            <a:avLst/>
          </a:prstGeom>
          <a:noFill/>
          <a:ln>
            <a:noFill/>
          </a:ln>
        </p:spPr>
      </p:pic>
      <p:pic>
        <p:nvPicPr>
          <p:cNvPr descr=" " id="561" name="Google Shape;561;g274f78cd11a_0_522"/>
          <p:cNvPicPr preferRelativeResize="0"/>
          <p:nvPr/>
        </p:nvPicPr>
        <p:blipFill rotWithShape="1">
          <a:blip r:embed="rId7">
            <a:alphaModFix/>
          </a:blip>
          <a:srcRect b="0" l="0" r="0" t="0"/>
          <a:stretch/>
        </p:blipFill>
        <p:spPr>
          <a:xfrm>
            <a:off x="0" y="8549233"/>
            <a:ext cx="10591323" cy="5166767"/>
          </a:xfrm>
          <a:prstGeom prst="rect">
            <a:avLst/>
          </a:prstGeom>
          <a:noFill/>
          <a:ln>
            <a:noFill/>
          </a:ln>
        </p:spPr>
      </p:pic>
      <p:sp>
        <p:nvSpPr>
          <p:cNvPr id="562" name="Google Shape;562;g274f78cd11a_0_5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74f78cd11a_0_5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64" name="Google Shape;564;g274f78cd11a_0_522"/>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65" name="Google Shape;565;g274f78cd11a_0_522"/>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66" name="Google Shape;566;g274f78cd11a_0_522"/>
          <p:cNvSpPr/>
          <p:nvPr/>
        </p:nvSpPr>
        <p:spPr>
          <a:xfrm>
            <a:off x="8675184" y="21717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74f78cd11a_0_522"/>
          <p:cNvSpPr/>
          <p:nvPr/>
        </p:nvSpPr>
        <p:spPr>
          <a:xfrm>
            <a:off x="8675184" y="2730500"/>
            <a:ext cx="74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74f78cd11a_0_522"/>
          <p:cNvSpPr/>
          <p:nvPr/>
        </p:nvSpPr>
        <p:spPr>
          <a:xfrm>
            <a:off x="8675184" y="2730500"/>
            <a:ext cx="1291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1</a:t>
            </a:r>
            <a:endParaRPr b="0" i="0" sz="12800" u="none" cap="none" strike="noStrike">
              <a:solidFill>
                <a:schemeClr val="dk1"/>
              </a:solidFill>
              <a:latin typeface="Calibri"/>
              <a:ea typeface="Calibri"/>
              <a:cs typeface="Calibri"/>
              <a:sym typeface="Calibri"/>
            </a:endParaRPr>
          </a:p>
        </p:txBody>
      </p:sp>
      <p:sp>
        <p:nvSpPr>
          <p:cNvPr id="569" name="Google Shape;569;g274f78cd11a_0_522"/>
          <p:cNvSpPr/>
          <p:nvPr/>
        </p:nvSpPr>
        <p:spPr>
          <a:xfrm>
            <a:off x="9627803" y="2171700"/>
            <a:ext cx="56523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4f78cd11a_0_522"/>
          <p:cNvSpPr/>
          <p:nvPr/>
        </p:nvSpPr>
        <p:spPr>
          <a:xfrm>
            <a:off x="9627803" y="2171700"/>
            <a:ext cx="5855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Discover the secrets</a:t>
            </a:r>
            <a:endParaRPr b="0" i="0" sz="4800" u="none" cap="none" strike="noStrike">
              <a:solidFill>
                <a:schemeClr val="dk1"/>
              </a:solidFill>
              <a:latin typeface="Calibri"/>
              <a:ea typeface="Calibri"/>
              <a:cs typeface="Calibri"/>
              <a:sym typeface="Calibri"/>
            </a:endParaRPr>
          </a:p>
        </p:txBody>
      </p:sp>
      <p:sp>
        <p:nvSpPr>
          <p:cNvPr id="571" name="Google Shape;571;g274f78cd11a_0_522"/>
          <p:cNvSpPr/>
          <p:nvPr/>
        </p:nvSpPr>
        <p:spPr>
          <a:xfrm>
            <a:off x="9627803" y="4051300"/>
            <a:ext cx="5787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2" name="Google Shape;572;g274f78cd11a_0_522"/>
          <p:cNvSpPr/>
          <p:nvPr/>
        </p:nvSpPr>
        <p:spPr>
          <a:xfrm>
            <a:off x="1079635" y="79629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4f78cd11a_0_522"/>
          <p:cNvSpPr/>
          <p:nvPr/>
        </p:nvSpPr>
        <p:spPr>
          <a:xfrm>
            <a:off x="1079635" y="8788400"/>
            <a:ext cx="965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74f78cd11a_0_522"/>
          <p:cNvSpPr/>
          <p:nvPr/>
        </p:nvSpPr>
        <p:spPr>
          <a:xfrm>
            <a:off x="1079635" y="8788400"/>
            <a:ext cx="1507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3</a:t>
            </a:r>
            <a:endParaRPr b="0" i="0" sz="12800" u="none" cap="none" strike="noStrike">
              <a:solidFill>
                <a:schemeClr val="dk1"/>
              </a:solidFill>
              <a:latin typeface="Calibri"/>
              <a:ea typeface="Calibri"/>
              <a:cs typeface="Calibri"/>
              <a:sym typeface="Calibri"/>
            </a:endParaRPr>
          </a:p>
        </p:txBody>
      </p:sp>
      <p:sp>
        <p:nvSpPr>
          <p:cNvPr id="575" name="Google Shape;575;g274f78cd11a_0_522"/>
          <p:cNvSpPr/>
          <p:nvPr/>
        </p:nvSpPr>
        <p:spPr>
          <a:xfrm>
            <a:off x="2248181" y="7962900"/>
            <a:ext cx="54363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4f78cd11a_0_522"/>
          <p:cNvSpPr/>
          <p:nvPr/>
        </p:nvSpPr>
        <p:spPr>
          <a:xfrm>
            <a:off x="2248181" y="7962900"/>
            <a:ext cx="5639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Meet the creatures</a:t>
            </a:r>
            <a:endParaRPr b="0" i="0" sz="4800" u="none" cap="none" strike="noStrike">
              <a:solidFill>
                <a:schemeClr val="dk1"/>
              </a:solidFill>
              <a:latin typeface="Calibri"/>
              <a:ea typeface="Calibri"/>
              <a:cs typeface="Calibri"/>
              <a:sym typeface="Calibri"/>
            </a:endParaRPr>
          </a:p>
        </p:txBody>
      </p:sp>
      <p:sp>
        <p:nvSpPr>
          <p:cNvPr id="577" name="Google Shape;577;g274f78cd11a_0_522"/>
          <p:cNvSpPr/>
          <p:nvPr/>
        </p:nvSpPr>
        <p:spPr>
          <a:xfrm>
            <a:off x="2248181" y="9842500"/>
            <a:ext cx="5571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8" name="Google Shape;578;g274f78cd11a_0_522"/>
          <p:cNvSpPr/>
          <p:nvPr/>
        </p:nvSpPr>
        <p:spPr>
          <a:xfrm>
            <a:off x="8586273" y="79629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4f78cd11a_0_522"/>
          <p:cNvSpPr/>
          <p:nvPr/>
        </p:nvSpPr>
        <p:spPr>
          <a:xfrm>
            <a:off x="8586273" y="8788400"/>
            <a:ext cx="10161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4f78cd11a_0_522"/>
          <p:cNvSpPr/>
          <p:nvPr/>
        </p:nvSpPr>
        <p:spPr>
          <a:xfrm>
            <a:off x="8586273" y="8788400"/>
            <a:ext cx="1558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4</a:t>
            </a:r>
            <a:endParaRPr b="0" i="0" sz="12800" u="none" cap="none" strike="noStrike">
              <a:solidFill>
                <a:schemeClr val="dk1"/>
              </a:solidFill>
              <a:latin typeface="Calibri"/>
              <a:ea typeface="Calibri"/>
              <a:cs typeface="Calibri"/>
              <a:sym typeface="Calibri"/>
            </a:endParaRPr>
          </a:p>
        </p:txBody>
      </p:sp>
      <p:sp>
        <p:nvSpPr>
          <p:cNvPr id="581" name="Google Shape;581;g274f78cd11a_0_522"/>
          <p:cNvSpPr/>
          <p:nvPr/>
        </p:nvSpPr>
        <p:spPr>
          <a:xfrm>
            <a:off x="9805626" y="7962900"/>
            <a:ext cx="5385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74f78cd11a_0_522"/>
          <p:cNvSpPr/>
          <p:nvPr/>
        </p:nvSpPr>
        <p:spPr>
          <a:xfrm>
            <a:off x="9805626" y="7962900"/>
            <a:ext cx="55887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Uncover the magic</a:t>
            </a:r>
            <a:endParaRPr b="0" i="0" sz="4800" u="none" cap="none" strike="noStrike">
              <a:solidFill>
                <a:schemeClr val="dk1"/>
              </a:solidFill>
              <a:latin typeface="Calibri"/>
              <a:ea typeface="Calibri"/>
              <a:cs typeface="Calibri"/>
              <a:sym typeface="Calibri"/>
            </a:endParaRPr>
          </a:p>
        </p:txBody>
      </p:sp>
      <p:sp>
        <p:nvSpPr>
          <p:cNvPr id="583" name="Google Shape;583;g274f78cd11a_0_522"/>
          <p:cNvSpPr/>
          <p:nvPr/>
        </p:nvSpPr>
        <p:spPr>
          <a:xfrm>
            <a:off x="9805626" y="9842500"/>
            <a:ext cx="5520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4" name="Google Shape;584;g274f78cd11a_0_522"/>
          <p:cNvSpPr/>
          <p:nvPr/>
        </p:nvSpPr>
        <p:spPr>
          <a:xfrm>
            <a:off x="16181822" y="21717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4f78cd11a_0_522"/>
          <p:cNvSpPr/>
          <p:nvPr/>
        </p:nvSpPr>
        <p:spPr>
          <a:xfrm>
            <a:off x="16181822" y="2730500"/>
            <a:ext cx="965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4f78cd11a_0_522"/>
          <p:cNvSpPr/>
          <p:nvPr/>
        </p:nvSpPr>
        <p:spPr>
          <a:xfrm>
            <a:off x="16181822" y="2730500"/>
            <a:ext cx="1507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2</a:t>
            </a:r>
            <a:endParaRPr b="0" i="0" sz="12800" u="none" cap="none" strike="noStrike">
              <a:solidFill>
                <a:schemeClr val="dk1"/>
              </a:solidFill>
              <a:latin typeface="Calibri"/>
              <a:ea typeface="Calibri"/>
              <a:cs typeface="Calibri"/>
              <a:sym typeface="Calibri"/>
            </a:endParaRPr>
          </a:p>
        </p:txBody>
      </p:sp>
      <p:sp>
        <p:nvSpPr>
          <p:cNvPr id="587" name="Google Shape;587;g274f78cd11a_0_522"/>
          <p:cNvSpPr/>
          <p:nvPr/>
        </p:nvSpPr>
        <p:spPr>
          <a:xfrm>
            <a:off x="17350369" y="2171700"/>
            <a:ext cx="54363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74f78cd11a_0_522"/>
          <p:cNvSpPr/>
          <p:nvPr/>
        </p:nvSpPr>
        <p:spPr>
          <a:xfrm>
            <a:off x="17350369" y="2171700"/>
            <a:ext cx="5639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Find your own path</a:t>
            </a:r>
            <a:endParaRPr b="0" i="0" sz="4800" u="none" cap="none" strike="noStrike">
              <a:solidFill>
                <a:schemeClr val="dk1"/>
              </a:solidFill>
              <a:latin typeface="Calibri"/>
              <a:ea typeface="Calibri"/>
              <a:cs typeface="Calibri"/>
              <a:sym typeface="Calibri"/>
            </a:endParaRPr>
          </a:p>
        </p:txBody>
      </p:sp>
      <p:sp>
        <p:nvSpPr>
          <p:cNvPr id="589" name="Google Shape;589;g274f78cd11a_0_522"/>
          <p:cNvSpPr/>
          <p:nvPr/>
        </p:nvSpPr>
        <p:spPr>
          <a:xfrm>
            <a:off x="17350369" y="4051300"/>
            <a:ext cx="5571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4" name="Shape 594"/>
        <p:cNvGrpSpPr/>
        <p:nvPr/>
      </p:nvGrpSpPr>
      <p:grpSpPr>
        <a:xfrm>
          <a:off x="0" y="0"/>
          <a:ext cx="0" cy="0"/>
          <a:chOff x="0" y="0"/>
          <a:chExt cx="0" cy="0"/>
        </a:xfrm>
      </p:grpSpPr>
      <p:pic>
        <p:nvPicPr>
          <p:cNvPr descr=" " id="595" name="Google Shape;595;g274f78cd11a_0_559"/>
          <p:cNvPicPr preferRelativeResize="0"/>
          <p:nvPr/>
        </p:nvPicPr>
        <p:blipFill rotWithShape="1">
          <a:blip r:embed="rId3">
            <a:alphaModFix/>
          </a:blip>
          <a:srcRect b="0" l="0" r="0" t="0"/>
          <a:stretch/>
        </p:blipFill>
        <p:spPr>
          <a:xfrm>
            <a:off x="0" y="0"/>
            <a:ext cx="12920845" cy="5566122"/>
          </a:xfrm>
          <a:prstGeom prst="rect">
            <a:avLst/>
          </a:prstGeom>
          <a:noFill/>
          <a:ln>
            <a:noFill/>
          </a:ln>
        </p:spPr>
      </p:pic>
      <p:pic>
        <p:nvPicPr>
          <p:cNvPr descr=" " id="596" name="Google Shape;596;g274f78cd11a_0_559"/>
          <p:cNvPicPr preferRelativeResize="0"/>
          <p:nvPr/>
        </p:nvPicPr>
        <p:blipFill rotWithShape="1">
          <a:blip r:embed="rId4">
            <a:alphaModFix/>
          </a:blip>
          <a:srcRect b="0" l="0" r="0" t="0"/>
          <a:stretch/>
        </p:blipFill>
        <p:spPr>
          <a:xfrm>
            <a:off x="0" y="0"/>
            <a:ext cx="12539797" cy="4867622"/>
          </a:xfrm>
          <a:prstGeom prst="rect">
            <a:avLst/>
          </a:prstGeom>
          <a:noFill/>
          <a:ln>
            <a:noFill/>
          </a:ln>
        </p:spPr>
      </p:pic>
      <p:pic>
        <p:nvPicPr>
          <p:cNvPr descr=" " id="597" name="Google Shape;597;g274f78cd11a_0_559"/>
          <p:cNvPicPr preferRelativeResize="0"/>
          <p:nvPr/>
        </p:nvPicPr>
        <p:blipFill rotWithShape="1">
          <a:blip r:embed="rId5">
            <a:alphaModFix/>
          </a:blip>
          <a:srcRect b="0" l="0" r="0" t="0"/>
          <a:stretch/>
        </p:blipFill>
        <p:spPr>
          <a:xfrm>
            <a:off x="0" y="0"/>
            <a:ext cx="12041003" cy="5150793"/>
          </a:xfrm>
          <a:prstGeom prst="rect">
            <a:avLst/>
          </a:prstGeom>
          <a:noFill/>
          <a:ln>
            <a:noFill/>
          </a:ln>
        </p:spPr>
      </p:pic>
      <p:pic>
        <p:nvPicPr>
          <p:cNvPr descr=" " id="598" name="Google Shape;598;g274f78cd11a_0_559"/>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599" name="Google Shape;599;g274f78cd11a_0_559"/>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600" name="Google Shape;600;g274f78cd11a_0_559"/>
          <p:cNvPicPr preferRelativeResize="0"/>
          <p:nvPr/>
        </p:nvPicPr>
        <p:blipFill rotWithShape="1">
          <a:blip r:embed="rId8">
            <a:alphaModFix/>
          </a:blip>
          <a:srcRect b="0" l="0" r="0" t="0"/>
          <a:stretch/>
        </p:blipFill>
        <p:spPr>
          <a:xfrm>
            <a:off x="15932061" y="7125915"/>
            <a:ext cx="8454987" cy="6590086"/>
          </a:xfrm>
          <a:prstGeom prst="rect">
            <a:avLst/>
          </a:prstGeom>
          <a:noFill/>
          <a:ln>
            <a:noFill/>
          </a:ln>
        </p:spPr>
      </p:pic>
      <p:sp>
        <p:nvSpPr>
          <p:cNvPr id="601" name="Google Shape;601;g274f78cd11a_0_5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74f78cd11a_0_55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603" name="Google Shape;603;g274f78cd11a_0_559"/>
          <p:cNvPicPr preferRelativeResize="0"/>
          <p:nvPr/>
        </p:nvPicPr>
        <p:blipFill rotWithShape="1">
          <a:blip r:embed="rId10">
            <a:alphaModFix/>
          </a:blip>
          <a:srcRect b="0" l="0" r="0" t="0"/>
          <a:stretch/>
        </p:blipFill>
        <p:spPr>
          <a:xfrm>
            <a:off x="8522765" y="3810000"/>
            <a:ext cx="14479810" cy="7861300"/>
          </a:xfrm>
          <a:prstGeom prst="rect">
            <a:avLst/>
          </a:prstGeom>
          <a:noFill/>
          <a:ln>
            <a:noFill/>
          </a:ln>
        </p:spPr>
      </p:pic>
      <p:sp>
        <p:nvSpPr>
          <p:cNvPr id="604" name="Google Shape;604;g274f78cd11a_0_559"/>
          <p:cNvSpPr/>
          <p:nvPr/>
        </p:nvSpPr>
        <p:spPr>
          <a:xfrm>
            <a:off x="5012893" y="1104900"/>
            <a:ext cx="14348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Fantasy Realm at a Glance</a:t>
            </a:r>
            <a:endParaRPr b="0" i="0" sz="8000" u="none" cap="none" strike="noStrike">
              <a:solidFill>
                <a:schemeClr val="dk1"/>
              </a:solidFill>
              <a:latin typeface="Calibri"/>
              <a:ea typeface="Calibri"/>
              <a:cs typeface="Calibri"/>
              <a:sym typeface="Calibri"/>
            </a:endParaRPr>
          </a:p>
        </p:txBody>
      </p:sp>
      <p:sp>
        <p:nvSpPr>
          <p:cNvPr id="605" name="Google Shape;605;g274f78cd11a_0_559"/>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4f78cd11a_0_559"/>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4f78cd11a_0_559"/>
          <p:cNvSpPr/>
          <p:nvPr/>
        </p:nvSpPr>
        <p:spPr>
          <a:xfrm>
            <a:off x="1714714" y="33655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Forest</a:t>
            </a:r>
            <a:endParaRPr b="0" i="0" sz="4800" u="none" cap="none" strike="noStrike">
              <a:solidFill>
                <a:schemeClr val="dk1"/>
              </a:solidFill>
              <a:latin typeface="Calibri"/>
              <a:ea typeface="Calibri"/>
              <a:cs typeface="Calibri"/>
              <a:sym typeface="Calibri"/>
            </a:endParaRPr>
          </a:p>
        </p:txBody>
      </p:sp>
      <p:sp>
        <p:nvSpPr>
          <p:cNvPr id="608" name="Google Shape;608;g274f78cd11a_0_559"/>
          <p:cNvSpPr/>
          <p:nvPr/>
        </p:nvSpPr>
        <p:spPr>
          <a:xfrm>
            <a:off x="1714714" y="43561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09" name="Google Shape;609;g274f78cd11a_0_559"/>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74f78cd11a_0_559"/>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74f78cd11a_0_559"/>
          <p:cNvSpPr/>
          <p:nvPr/>
        </p:nvSpPr>
        <p:spPr>
          <a:xfrm>
            <a:off x="1714714" y="65278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Caves</a:t>
            </a:r>
            <a:endParaRPr b="0" i="0" sz="4800" u="none" cap="none" strike="noStrike">
              <a:solidFill>
                <a:schemeClr val="dk1"/>
              </a:solidFill>
              <a:latin typeface="Calibri"/>
              <a:ea typeface="Calibri"/>
              <a:cs typeface="Calibri"/>
              <a:sym typeface="Calibri"/>
            </a:endParaRPr>
          </a:p>
        </p:txBody>
      </p:sp>
      <p:sp>
        <p:nvSpPr>
          <p:cNvPr id="612" name="Google Shape;612;g274f78cd11a_0_559"/>
          <p:cNvSpPr/>
          <p:nvPr/>
        </p:nvSpPr>
        <p:spPr>
          <a:xfrm>
            <a:off x="1714714" y="75184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13" name="Google Shape;613;g274f78cd11a_0_559"/>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74f78cd11a_0_559"/>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74f78cd11a_0_559"/>
          <p:cNvSpPr/>
          <p:nvPr/>
        </p:nvSpPr>
        <p:spPr>
          <a:xfrm>
            <a:off x="1714714" y="96901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Lair</a:t>
            </a:r>
            <a:endParaRPr b="0" i="0" sz="4800" u="none" cap="none" strike="noStrike">
              <a:solidFill>
                <a:schemeClr val="dk1"/>
              </a:solidFill>
              <a:latin typeface="Calibri"/>
              <a:ea typeface="Calibri"/>
              <a:cs typeface="Calibri"/>
              <a:sym typeface="Calibri"/>
            </a:endParaRPr>
          </a:p>
        </p:txBody>
      </p:sp>
      <p:sp>
        <p:nvSpPr>
          <p:cNvPr id="616" name="Google Shape;616;g274f78cd11a_0_559"/>
          <p:cNvSpPr/>
          <p:nvPr/>
        </p:nvSpPr>
        <p:spPr>
          <a:xfrm>
            <a:off x="1714714" y="1068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1" name="Shape 621"/>
        <p:cNvGrpSpPr/>
        <p:nvPr/>
      </p:nvGrpSpPr>
      <p:grpSpPr>
        <a:xfrm>
          <a:off x="0" y="0"/>
          <a:ext cx="0" cy="0"/>
          <a:chOff x="0" y="0"/>
          <a:chExt cx="0" cy="0"/>
        </a:xfrm>
      </p:grpSpPr>
      <p:pic>
        <p:nvPicPr>
          <p:cNvPr descr=" " id="622" name="Google Shape;622;g274f78cd11a_0_585"/>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623" name="Google Shape;623;g274f78cd11a_0_585"/>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624" name="Google Shape;624;g274f78cd11a_0_585"/>
          <p:cNvPicPr preferRelativeResize="0"/>
          <p:nvPr/>
        </p:nvPicPr>
        <p:blipFill rotWithShape="1">
          <a:blip r:embed="rId5">
            <a:alphaModFix/>
          </a:blip>
          <a:srcRect b="0" l="0" r="0" t="0"/>
          <a:stretch/>
        </p:blipFill>
        <p:spPr>
          <a:xfrm>
            <a:off x="17465858" y="0"/>
            <a:ext cx="6921189" cy="4485208"/>
          </a:xfrm>
          <a:prstGeom prst="rect">
            <a:avLst/>
          </a:prstGeom>
          <a:noFill/>
          <a:ln>
            <a:noFill/>
          </a:ln>
        </p:spPr>
      </p:pic>
      <p:pic>
        <p:nvPicPr>
          <p:cNvPr descr=" " id="625" name="Google Shape;625;g274f78cd11a_0_585"/>
          <p:cNvPicPr preferRelativeResize="0"/>
          <p:nvPr/>
        </p:nvPicPr>
        <p:blipFill rotWithShape="1">
          <a:blip r:embed="rId6">
            <a:alphaModFix/>
          </a:blip>
          <a:srcRect b="0" l="0" r="0" t="0"/>
          <a:stretch/>
        </p:blipFill>
        <p:spPr>
          <a:xfrm>
            <a:off x="17186467" y="0"/>
            <a:ext cx="7200581" cy="5032946"/>
          </a:xfrm>
          <a:prstGeom prst="rect">
            <a:avLst/>
          </a:prstGeom>
          <a:noFill/>
          <a:ln>
            <a:noFill/>
          </a:ln>
        </p:spPr>
      </p:pic>
      <p:pic>
        <p:nvPicPr>
          <p:cNvPr descr=" " id="626" name="Google Shape;626;g274f78cd11a_0_585"/>
          <p:cNvPicPr preferRelativeResize="0"/>
          <p:nvPr/>
        </p:nvPicPr>
        <p:blipFill rotWithShape="1">
          <a:blip r:embed="rId7">
            <a:alphaModFix/>
          </a:blip>
          <a:srcRect b="0" l="0" r="0" t="0"/>
          <a:stretch/>
        </p:blipFill>
        <p:spPr>
          <a:xfrm>
            <a:off x="16466985" y="0"/>
            <a:ext cx="7920062" cy="5248325"/>
          </a:xfrm>
          <a:prstGeom prst="rect">
            <a:avLst/>
          </a:prstGeom>
          <a:noFill/>
          <a:ln>
            <a:noFill/>
          </a:ln>
        </p:spPr>
      </p:pic>
      <p:sp>
        <p:nvSpPr>
          <p:cNvPr id="627" name="Google Shape;627;g274f78cd11a_0_5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74f78cd11a_0_5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29" name="Google Shape;629;g274f78cd11a_0_585"/>
          <p:cNvSpPr/>
          <p:nvPr/>
        </p:nvSpPr>
        <p:spPr>
          <a:xfrm>
            <a:off x="6054423" y="1104900"/>
            <a:ext cx="122781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The Timeline</a:t>
            </a:r>
            <a:endParaRPr b="0" i="0" sz="8000" u="none" cap="none" strike="noStrike">
              <a:solidFill>
                <a:schemeClr val="dk1"/>
              </a:solidFill>
              <a:latin typeface="Calibri"/>
              <a:ea typeface="Calibri"/>
              <a:cs typeface="Calibri"/>
              <a:sym typeface="Calibri"/>
            </a:endParaRPr>
          </a:p>
        </p:txBody>
      </p:sp>
      <p:sp>
        <p:nvSpPr>
          <p:cNvPr id="630" name="Google Shape;630;g274f78cd11a_0_585"/>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74f78cd11a_0_585"/>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74f78cd11a_0_585"/>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633" name="Google Shape;633;g274f78cd11a_0_585"/>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634" name="Google Shape;634;g274f78cd11a_0_585"/>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635" name="Google Shape;635;g274f78cd11a_0_585"/>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636" name="Google Shape;636;g274f78cd11a_0_585"/>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637" name="Google Shape;637;g274f78cd11a_0_585"/>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4f78cd11a_0_585"/>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74f78cd11a_0_585"/>
          <p:cNvSpPr/>
          <p:nvPr/>
        </p:nvSpPr>
        <p:spPr>
          <a:xfrm>
            <a:off x="1740117" y="47752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War</a:t>
            </a:r>
            <a:endParaRPr b="0" i="0" sz="3600" u="none" cap="none" strike="noStrike">
              <a:solidFill>
                <a:schemeClr val="dk1"/>
              </a:solidFill>
              <a:latin typeface="Calibri"/>
              <a:ea typeface="Calibri"/>
              <a:cs typeface="Calibri"/>
              <a:sym typeface="Calibri"/>
            </a:endParaRPr>
          </a:p>
        </p:txBody>
      </p:sp>
      <p:sp>
        <p:nvSpPr>
          <p:cNvPr id="640" name="Google Shape;640;g274f78cd11a_0_585"/>
          <p:cNvSpPr/>
          <p:nvPr/>
        </p:nvSpPr>
        <p:spPr>
          <a:xfrm>
            <a:off x="1740117" y="5638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41" name="Google Shape;641;g274f78cd11a_0_585"/>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74f78cd11a_0_585"/>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74f78cd11a_0_585"/>
          <p:cNvSpPr/>
          <p:nvPr/>
        </p:nvSpPr>
        <p:spPr>
          <a:xfrm>
            <a:off x="13069934" y="32893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Transformation</a:t>
            </a:r>
            <a:endParaRPr b="0" i="0" sz="3600" u="none" cap="none" strike="noStrike">
              <a:solidFill>
                <a:schemeClr val="dk1"/>
              </a:solidFill>
              <a:latin typeface="Calibri"/>
              <a:ea typeface="Calibri"/>
              <a:cs typeface="Calibri"/>
              <a:sym typeface="Calibri"/>
            </a:endParaRPr>
          </a:p>
        </p:txBody>
      </p:sp>
      <p:sp>
        <p:nvSpPr>
          <p:cNvPr id="644" name="Google Shape;644;g274f78cd11a_0_585"/>
          <p:cNvSpPr/>
          <p:nvPr/>
        </p:nvSpPr>
        <p:spPr>
          <a:xfrm>
            <a:off x="13069934" y="4152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45" name="Google Shape;645;g274f78cd11a_0_585"/>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74f78cd11a_0_585"/>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74f78cd11a_0_585"/>
          <p:cNvSpPr/>
          <p:nvPr/>
        </p:nvSpPr>
        <p:spPr>
          <a:xfrm>
            <a:off x="7417727"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Rise</a:t>
            </a:r>
            <a:endParaRPr b="0" i="0" sz="3600" u="none" cap="none" strike="noStrike">
              <a:solidFill>
                <a:schemeClr val="dk1"/>
              </a:solidFill>
              <a:latin typeface="Calibri"/>
              <a:ea typeface="Calibri"/>
              <a:cs typeface="Calibri"/>
              <a:sym typeface="Calibri"/>
            </a:endParaRPr>
          </a:p>
        </p:txBody>
      </p:sp>
      <p:sp>
        <p:nvSpPr>
          <p:cNvPr id="648" name="Google Shape;648;g274f78cd11a_0_585"/>
          <p:cNvSpPr/>
          <p:nvPr/>
        </p:nvSpPr>
        <p:spPr>
          <a:xfrm>
            <a:off x="7417727" y="9296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49" name="Google Shape;649;g274f78cd11a_0_585"/>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74f78cd11a_0_585"/>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74f78cd11a_0_585"/>
          <p:cNvSpPr/>
          <p:nvPr/>
        </p:nvSpPr>
        <p:spPr>
          <a:xfrm>
            <a:off x="18747543"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Invasion</a:t>
            </a:r>
            <a:endParaRPr b="0" i="0" sz="3600" u="none" cap="none" strike="noStrike">
              <a:solidFill>
                <a:schemeClr val="dk1"/>
              </a:solidFill>
              <a:latin typeface="Calibri"/>
              <a:ea typeface="Calibri"/>
              <a:cs typeface="Calibri"/>
              <a:sym typeface="Calibri"/>
            </a:endParaRPr>
          </a:p>
        </p:txBody>
      </p:sp>
      <p:sp>
        <p:nvSpPr>
          <p:cNvPr id="652" name="Google Shape;652;g274f78cd11a_0_585"/>
          <p:cNvSpPr/>
          <p:nvPr/>
        </p:nvSpPr>
        <p:spPr>
          <a:xfrm>
            <a:off x="18747543" y="9296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53" name="Google Shape;653;g274f78cd11a_0_585"/>
          <p:cNvSpPr/>
          <p:nvPr/>
        </p:nvSpPr>
        <p:spPr>
          <a:xfrm rot="-5400000">
            <a:off x="795915" y="8446871"/>
            <a:ext cx="1308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2020</a:t>
            </a:r>
            <a:endParaRPr b="0" i="0" sz="3600" u="none" cap="none" strike="noStrike">
              <a:solidFill>
                <a:schemeClr val="dk1"/>
              </a:solidFill>
              <a:latin typeface="Calibri"/>
              <a:ea typeface="Calibri"/>
              <a:cs typeface="Calibri"/>
              <a:sym typeface="Calibri"/>
            </a:endParaRPr>
          </a:p>
        </p:txBody>
      </p:sp>
      <p:sp>
        <p:nvSpPr>
          <p:cNvPr id="654" name="Google Shape;654;g274f78cd11a_0_585"/>
          <p:cNvSpPr/>
          <p:nvPr/>
        </p:nvSpPr>
        <p:spPr>
          <a:xfrm rot="-5400000">
            <a:off x="12125779" y="8465895"/>
            <a:ext cx="1282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2022</a:t>
            </a:r>
            <a:endParaRPr b="0" i="0" sz="3600" u="none" cap="none" strike="noStrike">
              <a:solidFill>
                <a:schemeClr val="dk1"/>
              </a:solidFill>
              <a:latin typeface="Calibri"/>
              <a:ea typeface="Calibri"/>
              <a:cs typeface="Calibri"/>
              <a:sym typeface="Calibri"/>
            </a:endParaRPr>
          </a:p>
        </p:txBody>
      </p:sp>
      <p:sp>
        <p:nvSpPr>
          <p:cNvPr id="655" name="Google Shape;655;g274f78cd11a_0_585"/>
          <p:cNvSpPr/>
          <p:nvPr/>
        </p:nvSpPr>
        <p:spPr>
          <a:xfrm rot="-5400000">
            <a:off x="6478926" y="6567091"/>
            <a:ext cx="1219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2021</a:t>
            </a:r>
            <a:endParaRPr b="0" i="0" sz="3600" u="none" cap="none" strike="noStrike">
              <a:solidFill>
                <a:schemeClr val="dk1"/>
              </a:solidFill>
              <a:latin typeface="Calibri"/>
              <a:ea typeface="Calibri"/>
              <a:cs typeface="Calibri"/>
              <a:sym typeface="Calibri"/>
            </a:endParaRPr>
          </a:p>
        </p:txBody>
      </p:sp>
      <p:sp>
        <p:nvSpPr>
          <p:cNvPr id="656" name="Google Shape;656;g274f78cd11a_0_585"/>
          <p:cNvSpPr/>
          <p:nvPr/>
        </p:nvSpPr>
        <p:spPr>
          <a:xfrm rot="-5400000">
            <a:off x="17777985" y="6535495"/>
            <a:ext cx="1282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1" name="Shape 661"/>
        <p:cNvGrpSpPr/>
        <p:nvPr/>
      </p:nvGrpSpPr>
      <p:grpSpPr>
        <a:xfrm>
          <a:off x="0" y="0"/>
          <a:ext cx="0" cy="0"/>
          <a:chOff x="0" y="0"/>
          <a:chExt cx="0" cy="0"/>
        </a:xfrm>
      </p:grpSpPr>
      <p:pic>
        <p:nvPicPr>
          <p:cNvPr descr=" " id="662" name="Google Shape;662;g274f78cd11a_0_624"/>
          <p:cNvPicPr preferRelativeResize="0"/>
          <p:nvPr/>
        </p:nvPicPr>
        <p:blipFill rotWithShape="1">
          <a:blip r:embed="rId3">
            <a:alphaModFix/>
          </a:blip>
          <a:srcRect b="0" l="0" r="0" t="0"/>
          <a:stretch/>
        </p:blipFill>
        <p:spPr>
          <a:xfrm>
            <a:off x="0" y="0"/>
            <a:ext cx="12920845" cy="5566122"/>
          </a:xfrm>
          <a:prstGeom prst="rect">
            <a:avLst/>
          </a:prstGeom>
          <a:noFill/>
          <a:ln>
            <a:noFill/>
          </a:ln>
        </p:spPr>
      </p:pic>
      <p:pic>
        <p:nvPicPr>
          <p:cNvPr descr=" " id="663" name="Google Shape;663;g274f78cd11a_0_624"/>
          <p:cNvPicPr preferRelativeResize="0"/>
          <p:nvPr/>
        </p:nvPicPr>
        <p:blipFill rotWithShape="1">
          <a:blip r:embed="rId4">
            <a:alphaModFix/>
          </a:blip>
          <a:srcRect b="0" l="0" r="0" t="0"/>
          <a:stretch/>
        </p:blipFill>
        <p:spPr>
          <a:xfrm>
            <a:off x="0" y="0"/>
            <a:ext cx="12539797" cy="4867622"/>
          </a:xfrm>
          <a:prstGeom prst="rect">
            <a:avLst/>
          </a:prstGeom>
          <a:noFill/>
          <a:ln>
            <a:noFill/>
          </a:ln>
        </p:spPr>
      </p:pic>
      <p:pic>
        <p:nvPicPr>
          <p:cNvPr descr=" " id="664" name="Google Shape;664;g274f78cd11a_0_624"/>
          <p:cNvPicPr preferRelativeResize="0"/>
          <p:nvPr/>
        </p:nvPicPr>
        <p:blipFill rotWithShape="1">
          <a:blip r:embed="rId5">
            <a:alphaModFix/>
          </a:blip>
          <a:srcRect b="0" l="0" r="0" t="0"/>
          <a:stretch/>
        </p:blipFill>
        <p:spPr>
          <a:xfrm>
            <a:off x="0" y="0"/>
            <a:ext cx="12041003" cy="5150793"/>
          </a:xfrm>
          <a:prstGeom prst="rect">
            <a:avLst/>
          </a:prstGeom>
          <a:noFill/>
          <a:ln>
            <a:noFill/>
          </a:ln>
        </p:spPr>
      </p:pic>
      <p:pic>
        <p:nvPicPr>
          <p:cNvPr descr=" " id="665" name="Google Shape;665;g274f78cd11a_0_624"/>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666" name="Google Shape;666;g274f78cd11a_0_624"/>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667" name="Google Shape;667;g274f78cd11a_0_624"/>
          <p:cNvPicPr preferRelativeResize="0"/>
          <p:nvPr/>
        </p:nvPicPr>
        <p:blipFill rotWithShape="1">
          <a:blip r:embed="rId8">
            <a:alphaModFix/>
          </a:blip>
          <a:srcRect b="0" l="0" r="0" t="0"/>
          <a:stretch/>
        </p:blipFill>
        <p:spPr>
          <a:xfrm>
            <a:off x="15932061" y="7125915"/>
            <a:ext cx="8454987" cy="6590086"/>
          </a:xfrm>
          <a:prstGeom prst="rect">
            <a:avLst/>
          </a:prstGeom>
          <a:noFill/>
          <a:ln>
            <a:noFill/>
          </a:ln>
        </p:spPr>
      </p:pic>
      <p:pic>
        <p:nvPicPr>
          <p:cNvPr descr=" " id="668" name="Google Shape;668;g274f78cd11a_0_624"/>
          <p:cNvPicPr preferRelativeResize="0"/>
          <p:nvPr/>
        </p:nvPicPr>
        <p:blipFill rotWithShape="1">
          <a:blip r:embed="rId9">
            <a:alphaModFix/>
          </a:blip>
          <a:srcRect b="0" l="0" r="0" t="0"/>
          <a:stretch/>
        </p:blipFill>
        <p:spPr>
          <a:xfrm>
            <a:off x="14505213" y="0"/>
            <a:ext cx="9881835" cy="13716000"/>
          </a:xfrm>
          <a:prstGeom prst="rect">
            <a:avLst/>
          </a:prstGeom>
          <a:noFill/>
          <a:ln>
            <a:noFill/>
          </a:ln>
        </p:spPr>
      </p:pic>
      <p:sp>
        <p:nvSpPr>
          <p:cNvPr id="669" name="Google Shape;669;g274f78cd11a_0_6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74f78cd11a_0_62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71" name="Google Shape;671;g274f78cd11a_0_624"/>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74f78cd11a_0_624"/>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74f78cd11a_0_624"/>
          <p:cNvPicPr preferRelativeResize="0"/>
          <p:nvPr/>
        </p:nvPicPr>
        <p:blipFill rotWithShape="1">
          <a:blip r:embed="rId11">
            <a:alphaModFix/>
          </a:blip>
          <a:srcRect b="0" l="0" r="0" t="0"/>
          <a:stretch/>
        </p:blipFill>
        <p:spPr>
          <a:xfrm>
            <a:off x="1244008" y="2025650"/>
            <a:ext cx="1119234" cy="1181100"/>
          </a:xfrm>
          <a:prstGeom prst="rect">
            <a:avLst/>
          </a:prstGeom>
          <a:noFill/>
          <a:ln>
            <a:noFill/>
          </a:ln>
        </p:spPr>
      </p:pic>
      <p:pic>
        <p:nvPicPr>
          <p:cNvPr descr=" " id="674" name="Google Shape;674;g274f78cd11a_0_624"/>
          <p:cNvPicPr preferRelativeResize="0"/>
          <p:nvPr/>
        </p:nvPicPr>
        <p:blipFill rotWithShape="1">
          <a:blip r:embed="rId12">
            <a:alphaModFix/>
          </a:blip>
          <a:srcRect b="0" l="0" r="0" t="0"/>
          <a:stretch/>
        </p:blipFill>
        <p:spPr>
          <a:xfrm>
            <a:off x="1765521" y="3429000"/>
            <a:ext cx="38105" cy="1625600"/>
          </a:xfrm>
          <a:prstGeom prst="rect">
            <a:avLst/>
          </a:prstGeom>
          <a:noFill/>
          <a:ln>
            <a:noFill/>
          </a:ln>
        </p:spPr>
      </p:pic>
      <p:sp>
        <p:nvSpPr>
          <p:cNvPr id="675" name="Google Shape;675;g274f78cd11a_0_624"/>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74f78cd11a_0_624"/>
          <p:cNvPicPr preferRelativeResize="0"/>
          <p:nvPr/>
        </p:nvPicPr>
        <p:blipFill rotWithShape="1">
          <a:blip r:embed="rId13">
            <a:alphaModFix/>
          </a:blip>
          <a:srcRect b="0" l="0" r="0" t="0"/>
          <a:stretch/>
        </p:blipFill>
        <p:spPr>
          <a:xfrm>
            <a:off x="1282860" y="5276850"/>
            <a:ext cx="1041530" cy="1181100"/>
          </a:xfrm>
          <a:prstGeom prst="rect">
            <a:avLst/>
          </a:prstGeom>
          <a:noFill/>
          <a:ln>
            <a:noFill/>
          </a:ln>
        </p:spPr>
      </p:pic>
      <p:pic>
        <p:nvPicPr>
          <p:cNvPr descr=" " id="677" name="Google Shape;677;g274f78cd11a_0_624"/>
          <p:cNvPicPr preferRelativeResize="0"/>
          <p:nvPr/>
        </p:nvPicPr>
        <p:blipFill rotWithShape="1">
          <a:blip r:embed="rId12">
            <a:alphaModFix/>
          </a:blip>
          <a:srcRect b="0" l="0" r="0" t="0"/>
          <a:stretch/>
        </p:blipFill>
        <p:spPr>
          <a:xfrm>
            <a:off x="1765521" y="6680200"/>
            <a:ext cx="38105" cy="1625600"/>
          </a:xfrm>
          <a:prstGeom prst="rect">
            <a:avLst/>
          </a:prstGeom>
          <a:noFill/>
          <a:ln>
            <a:noFill/>
          </a:ln>
        </p:spPr>
      </p:pic>
      <p:sp>
        <p:nvSpPr>
          <p:cNvPr id="678" name="Google Shape;678;g274f78cd11a_0_624"/>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74f78cd11a_0_624"/>
          <p:cNvPicPr preferRelativeResize="0"/>
          <p:nvPr/>
        </p:nvPicPr>
        <p:blipFill rotWithShape="1">
          <a:blip r:embed="rId14">
            <a:alphaModFix/>
          </a:blip>
          <a:srcRect b="0" l="0" r="0" t="0"/>
          <a:stretch/>
        </p:blipFill>
        <p:spPr>
          <a:xfrm>
            <a:off x="869082" y="8528050"/>
            <a:ext cx="1869087" cy="1181100"/>
          </a:xfrm>
          <a:prstGeom prst="rect">
            <a:avLst/>
          </a:prstGeom>
          <a:noFill/>
          <a:ln>
            <a:noFill/>
          </a:ln>
        </p:spPr>
      </p:pic>
      <p:pic>
        <p:nvPicPr>
          <p:cNvPr descr=" " id="680" name="Google Shape;680;g274f78cd11a_0_624"/>
          <p:cNvPicPr preferRelativeResize="0"/>
          <p:nvPr/>
        </p:nvPicPr>
        <p:blipFill rotWithShape="1">
          <a:blip r:embed="rId12">
            <a:alphaModFix/>
          </a:blip>
          <a:srcRect b="0" l="0" r="0" t="0"/>
          <a:stretch/>
        </p:blipFill>
        <p:spPr>
          <a:xfrm>
            <a:off x="1765521" y="9931400"/>
            <a:ext cx="38105" cy="1625600"/>
          </a:xfrm>
          <a:prstGeom prst="rect">
            <a:avLst/>
          </a:prstGeom>
          <a:noFill/>
          <a:ln>
            <a:noFill/>
          </a:ln>
        </p:spPr>
      </p:pic>
      <p:sp>
        <p:nvSpPr>
          <p:cNvPr id="681" name="Google Shape;681;g274f78cd11a_0_624"/>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74f78cd11a_0_624"/>
          <p:cNvPicPr preferRelativeResize="0"/>
          <p:nvPr/>
        </p:nvPicPr>
        <p:blipFill rotWithShape="1">
          <a:blip r:embed="rId15">
            <a:alphaModFix/>
          </a:blip>
          <a:srcRect b="0" l="0" r="0" t="0"/>
          <a:stretch/>
        </p:blipFill>
        <p:spPr>
          <a:xfrm>
            <a:off x="1108217" y="11779250"/>
            <a:ext cx="1390818" cy="1181100"/>
          </a:xfrm>
          <a:prstGeom prst="rect">
            <a:avLst/>
          </a:prstGeom>
          <a:noFill/>
          <a:ln>
            <a:noFill/>
          </a:ln>
        </p:spPr>
      </p:pic>
      <p:sp>
        <p:nvSpPr>
          <p:cNvPr id="683" name="Google Shape;683;g274f78cd11a_0_624"/>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84" name="Google Shape;684;g274f78cd11a_0_624"/>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85" name="Google Shape;685;g274f78cd11a_0_624"/>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86" name="Google Shape;686;g274f78cd11a_0_624"/>
          <p:cNvSpPr/>
          <p:nvPr/>
        </p:nvSpPr>
        <p:spPr>
          <a:xfrm>
            <a:off x="1460683" y="406400"/>
            <a:ext cx="88107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1" name="Shape 691"/>
        <p:cNvGrpSpPr/>
        <p:nvPr/>
      </p:nvGrpSpPr>
      <p:grpSpPr>
        <a:xfrm>
          <a:off x="0" y="0"/>
          <a:ext cx="0" cy="0"/>
          <a:chOff x="0" y="0"/>
          <a:chExt cx="0" cy="0"/>
        </a:xfrm>
      </p:grpSpPr>
      <p:pic>
        <p:nvPicPr>
          <p:cNvPr descr=" " id="692" name="Google Shape;692;g274f78cd11a_0_653"/>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693" name="Google Shape;693;g274f78cd11a_0_653"/>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694" name="Google Shape;694;g274f78cd11a_0_653"/>
          <p:cNvPicPr preferRelativeResize="0"/>
          <p:nvPr/>
        </p:nvPicPr>
        <p:blipFill rotWithShape="1">
          <a:blip r:embed="rId5">
            <a:alphaModFix/>
          </a:blip>
          <a:srcRect b="0" l="0" r="0" t="0"/>
          <a:stretch/>
        </p:blipFill>
        <p:spPr>
          <a:xfrm>
            <a:off x="17465858" y="0"/>
            <a:ext cx="6921189" cy="4485208"/>
          </a:xfrm>
          <a:prstGeom prst="rect">
            <a:avLst/>
          </a:prstGeom>
          <a:noFill/>
          <a:ln>
            <a:noFill/>
          </a:ln>
        </p:spPr>
      </p:pic>
      <p:pic>
        <p:nvPicPr>
          <p:cNvPr descr=" " id="695" name="Google Shape;695;g274f78cd11a_0_653"/>
          <p:cNvPicPr preferRelativeResize="0"/>
          <p:nvPr/>
        </p:nvPicPr>
        <p:blipFill rotWithShape="1">
          <a:blip r:embed="rId6">
            <a:alphaModFix/>
          </a:blip>
          <a:srcRect b="0" l="0" r="0" t="0"/>
          <a:stretch/>
        </p:blipFill>
        <p:spPr>
          <a:xfrm>
            <a:off x="17186467" y="0"/>
            <a:ext cx="7200581" cy="5032946"/>
          </a:xfrm>
          <a:prstGeom prst="rect">
            <a:avLst/>
          </a:prstGeom>
          <a:noFill/>
          <a:ln>
            <a:noFill/>
          </a:ln>
        </p:spPr>
      </p:pic>
      <p:pic>
        <p:nvPicPr>
          <p:cNvPr descr=" " id="696" name="Google Shape;696;g274f78cd11a_0_653"/>
          <p:cNvPicPr preferRelativeResize="0"/>
          <p:nvPr/>
        </p:nvPicPr>
        <p:blipFill rotWithShape="1">
          <a:blip r:embed="rId7">
            <a:alphaModFix/>
          </a:blip>
          <a:srcRect b="0" l="0" r="0" t="0"/>
          <a:stretch/>
        </p:blipFill>
        <p:spPr>
          <a:xfrm>
            <a:off x="16466985" y="0"/>
            <a:ext cx="7920062" cy="5248325"/>
          </a:xfrm>
          <a:prstGeom prst="rect">
            <a:avLst/>
          </a:prstGeom>
          <a:noFill/>
          <a:ln>
            <a:noFill/>
          </a:ln>
        </p:spPr>
      </p:pic>
      <p:sp>
        <p:nvSpPr>
          <p:cNvPr id="697" name="Google Shape;697;g274f78cd11a_0_6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74f78cd11a_0_65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99" name="Google Shape;699;g274f78cd11a_0_653"/>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74f78cd11a_0_653"/>
          <p:cNvSpPr/>
          <p:nvPr/>
        </p:nvSpPr>
        <p:spPr>
          <a:xfrm>
            <a:off x="10618527" y="571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g274f78cd11a_0_653"/>
          <p:cNvPicPr preferRelativeResize="0"/>
          <p:nvPr/>
        </p:nvPicPr>
        <p:blipFill rotWithShape="1">
          <a:blip r:embed="rId9">
            <a:alphaModFix/>
          </a:blip>
          <a:srcRect b="0" l="0" r="0" t="0"/>
          <a:stretch/>
        </p:blipFill>
        <p:spPr>
          <a:xfrm>
            <a:off x="11685461" y="571500"/>
            <a:ext cx="2032254" cy="2032000"/>
          </a:xfrm>
          <a:prstGeom prst="rect">
            <a:avLst/>
          </a:prstGeom>
          <a:noFill/>
          <a:ln>
            <a:noFill/>
          </a:ln>
        </p:spPr>
      </p:pic>
      <p:sp>
        <p:nvSpPr>
          <p:cNvPr id="702" name="Google Shape;702;g274f78cd11a_0_653"/>
          <p:cNvSpPr/>
          <p:nvPr/>
        </p:nvSpPr>
        <p:spPr>
          <a:xfrm>
            <a:off x="10923365" y="2806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74f78cd11a_0_653"/>
          <p:cNvSpPr/>
          <p:nvPr/>
        </p:nvSpPr>
        <p:spPr>
          <a:xfrm>
            <a:off x="10847156" y="2806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Chloe Ng</a:t>
            </a:r>
            <a:endParaRPr b="0" i="0" sz="3600" u="none" cap="none" strike="noStrike">
              <a:solidFill>
                <a:schemeClr val="dk1"/>
              </a:solidFill>
              <a:latin typeface="Calibri"/>
              <a:ea typeface="Calibri"/>
              <a:cs typeface="Calibri"/>
              <a:sym typeface="Calibri"/>
            </a:endParaRPr>
          </a:p>
        </p:txBody>
      </p:sp>
      <p:sp>
        <p:nvSpPr>
          <p:cNvPr id="704" name="Google Shape;704;g274f78cd11a_0_653"/>
          <p:cNvSpPr/>
          <p:nvPr/>
        </p:nvSpPr>
        <p:spPr>
          <a:xfrm>
            <a:off x="10855623" y="3568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705" name="Google Shape;705;g274f78cd11a_0_653"/>
          <p:cNvSpPr/>
          <p:nvPr/>
        </p:nvSpPr>
        <p:spPr>
          <a:xfrm>
            <a:off x="2032254"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74f78cd11a_0_653"/>
          <p:cNvPicPr preferRelativeResize="0"/>
          <p:nvPr/>
        </p:nvPicPr>
        <p:blipFill rotWithShape="1">
          <a:blip r:embed="rId10">
            <a:alphaModFix/>
          </a:blip>
          <a:srcRect b="0" l="0" r="0" t="0"/>
          <a:stretch/>
        </p:blipFill>
        <p:spPr>
          <a:xfrm>
            <a:off x="3099187" y="8839200"/>
            <a:ext cx="2032254" cy="2032000"/>
          </a:xfrm>
          <a:prstGeom prst="rect">
            <a:avLst/>
          </a:prstGeom>
          <a:noFill/>
          <a:ln>
            <a:noFill/>
          </a:ln>
        </p:spPr>
      </p:pic>
      <p:sp>
        <p:nvSpPr>
          <p:cNvPr id="707" name="Google Shape;707;g274f78cd11a_0_653"/>
          <p:cNvSpPr/>
          <p:nvPr/>
        </p:nvSpPr>
        <p:spPr>
          <a:xfrm>
            <a:off x="2337092"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74f78cd11a_0_653"/>
          <p:cNvSpPr/>
          <p:nvPr/>
        </p:nvSpPr>
        <p:spPr>
          <a:xfrm>
            <a:off x="2260883"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Lyrisa</a:t>
            </a:r>
            <a:endParaRPr b="0" i="0" sz="3600" u="none" cap="none" strike="noStrike">
              <a:solidFill>
                <a:schemeClr val="dk1"/>
              </a:solidFill>
              <a:latin typeface="Calibri"/>
              <a:ea typeface="Calibri"/>
              <a:cs typeface="Calibri"/>
              <a:sym typeface="Calibri"/>
            </a:endParaRPr>
          </a:p>
        </p:txBody>
      </p:sp>
      <p:sp>
        <p:nvSpPr>
          <p:cNvPr id="709" name="Google Shape;709;g274f78cd11a_0_653"/>
          <p:cNvSpPr/>
          <p:nvPr/>
        </p:nvSpPr>
        <p:spPr>
          <a:xfrm>
            <a:off x="2269350"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10" name="Google Shape;710;g274f78cd11a_0_653"/>
          <p:cNvSpPr/>
          <p:nvPr/>
        </p:nvSpPr>
        <p:spPr>
          <a:xfrm>
            <a:off x="6325391"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1" name="Google Shape;711;g274f78cd11a_0_653"/>
          <p:cNvPicPr preferRelativeResize="0"/>
          <p:nvPr/>
        </p:nvPicPr>
        <p:blipFill rotWithShape="1">
          <a:blip r:embed="rId11">
            <a:alphaModFix/>
          </a:blip>
          <a:srcRect b="0" l="0" r="0" t="0"/>
          <a:stretch/>
        </p:blipFill>
        <p:spPr>
          <a:xfrm>
            <a:off x="7392324" y="8839200"/>
            <a:ext cx="2032254" cy="2032000"/>
          </a:xfrm>
          <a:prstGeom prst="rect">
            <a:avLst/>
          </a:prstGeom>
          <a:noFill/>
          <a:ln>
            <a:noFill/>
          </a:ln>
        </p:spPr>
      </p:pic>
      <p:sp>
        <p:nvSpPr>
          <p:cNvPr id="712" name="Google Shape;712;g274f78cd11a_0_653"/>
          <p:cNvSpPr/>
          <p:nvPr/>
        </p:nvSpPr>
        <p:spPr>
          <a:xfrm>
            <a:off x="6630229"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g274f78cd11a_0_653"/>
          <p:cNvSpPr/>
          <p:nvPr/>
        </p:nvSpPr>
        <p:spPr>
          <a:xfrm>
            <a:off x="6554019"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Lucian</a:t>
            </a:r>
            <a:endParaRPr b="0" i="0" sz="3600" u="none" cap="none" strike="noStrike">
              <a:solidFill>
                <a:schemeClr val="dk1"/>
              </a:solidFill>
              <a:latin typeface="Calibri"/>
              <a:ea typeface="Calibri"/>
              <a:cs typeface="Calibri"/>
              <a:sym typeface="Calibri"/>
            </a:endParaRPr>
          </a:p>
        </p:txBody>
      </p:sp>
      <p:sp>
        <p:nvSpPr>
          <p:cNvPr id="714" name="Google Shape;714;g274f78cd11a_0_653"/>
          <p:cNvSpPr/>
          <p:nvPr/>
        </p:nvSpPr>
        <p:spPr>
          <a:xfrm>
            <a:off x="6562487"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15" name="Google Shape;715;g274f78cd11a_0_653"/>
          <p:cNvSpPr/>
          <p:nvPr/>
        </p:nvSpPr>
        <p:spPr>
          <a:xfrm>
            <a:off x="10618527"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g274f78cd11a_0_653"/>
          <p:cNvPicPr preferRelativeResize="0"/>
          <p:nvPr/>
        </p:nvPicPr>
        <p:blipFill rotWithShape="1">
          <a:blip r:embed="rId12">
            <a:alphaModFix/>
          </a:blip>
          <a:srcRect b="0" l="0" r="0" t="0"/>
          <a:stretch/>
        </p:blipFill>
        <p:spPr>
          <a:xfrm>
            <a:off x="11685461" y="8839200"/>
            <a:ext cx="2032254" cy="2032000"/>
          </a:xfrm>
          <a:prstGeom prst="rect">
            <a:avLst/>
          </a:prstGeom>
          <a:noFill/>
          <a:ln>
            <a:noFill/>
          </a:ln>
        </p:spPr>
      </p:pic>
      <p:sp>
        <p:nvSpPr>
          <p:cNvPr id="717" name="Google Shape;717;g274f78cd11a_0_653"/>
          <p:cNvSpPr/>
          <p:nvPr/>
        </p:nvSpPr>
        <p:spPr>
          <a:xfrm>
            <a:off x="10923365"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g274f78cd11a_0_653"/>
          <p:cNvSpPr/>
          <p:nvPr/>
        </p:nvSpPr>
        <p:spPr>
          <a:xfrm>
            <a:off x="10847156"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Elvina</a:t>
            </a:r>
            <a:endParaRPr b="0" i="0" sz="3600" u="none" cap="none" strike="noStrike">
              <a:solidFill>
                <a:schemeClr val="dk1"/>
              </a:solidFill>
              <a:latin typeface="Calibri"/>
              <a:ea typeface="Calibri"/>
              <a:cs typeface="Calibri"/>
              <a:sym typeface="Calibri"/>
            </a:endParaRPr>
          </a:p>
        </p:txBody>
      </p:sp>
      <p:sp>
        <p:nvSpPr>
          <p:cNvPr id="719" name="Google Shape;719;g274f78cd11a_0_653"/>
          <p:cNvSpPr/>
          <p:nvPr/>
        </p:nvSpPr>
        <p:spPr>
          <a:xfrm>
            <a:off x="10855623"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20" name="Google Shape;720;g274f78cd11a_0_653"/>
          <p:cNvSpPr/>
          <p:nvPr/>
        </p:nvSpPr>
        <p:spPr>
          <a:xfrm>
            <a:off x="14911664"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1" name="Google Shape;721;g274f78cd11a_0_653"/>
          <p:cNvPicPr preferRelativeResize="0"/>
          <p:nvPr/>
        </p:nvPicPr>
        <p:blipFill rotWithShape="1">
          <a:blip r:embed="rId13">
            <a:alphaModFix/>
          </a:blip>
          <a:srcRect b="0" l="0" r="0" t="0"/>
          <a:stretch/>
        </p:blipFill>
        <p:spPr>
          <a:xfrm>
            <a:off x="15978597" y="8839200"/>
            <a:ext cx="2032254" cy="2032000"/>
          </a:xfrm>
          <a:prstGeom prst="rect">
            <a:avLst/>
          </a:prstGeom>
          <a:noFill/>
          <a:ln>
            <a:noFill/>
          </a:ln>
        </p:spPr>
      </p:pic>
      <p:sp>
        <p:nvSpPr>
          <p:cNvPr id="722" name="Google Shape;722;g274f78cd11a_0_653"/>
          <p:cNvSpPr/>
          <p:nvPr/>
        </p:nvSpPr>
        <p:spPr>
          <a:xfrm>
            <a:off x="15216502"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g274f78cd11a_0_653"/>
          <p:cNvSpPr/>
          <p:nvPr/>
        </p:nvSpPr>
        <p:spPr>
          <a:xfrm>
            <a:off x="15140292"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Seraphina</a:t>
            </a:r>
            <a:endParaRPr b="0" i="0" sz="3600" u="none" cap="none" strike="noStrike">
              <a:solidFill>
                <a:schemeClr val="dk1"/>
              </a:solidFill>
              <a:latin typeface="Calibri"/>
              <a:ea typeface="Calibri"/>
              <a:cs typeface="Calibri"/>
              <a:sym typeface="Calibri"/>
            </a:endParaRPr>
          </a:p>
        </p:txBody>
      </p:sp>
      <p:sp>
        <p:nvSpPr>
          <p:cNvPr id="724" name="Google Shape;724;g274f78cd11a_0_653"/>
          <p:cNvSpPr/>
          <p:nvPr/>
        </p:nvSpPr>
        <p:spPr>
          <a:xfrm>
            <a:off x="15148760"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25" name="Google Shape;725;g274f78cd11a_0_653"/>
          <p:cNvSpPr/>
          <p:nvPr/>
        </p:nvSpPr>
        <p:spPr>
          <a:xfrm>
            <a:off x="19204800" y="88392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g274f78cd11a_0_653"/>
          <p:cNvPicPr preferRelativeResize="0"/>
          <p:nvPr/>
        </p:nvPicPr>
        <p:blipFill rotWithShape="1">
          <a:blip r:embed="rId14">
            <a:alphaModFix/>
          </a:blip>
          <a:srcRect b="0" l="0" r="0" t="0"/>
          <a:stretch/>
        </p:blipFill>
        <p:spPr>
          <a:xfrm>
            <a:off x="20271734" y="8839200"/>
            <a:ext cx="2032254" cy="2032000"/>
          </a:xfrm>
          <a:prstGeom prst="rect">
            <a:avLst/>
          </a:prstGeom>
          <a:noFill/>
          <a:ln>
            <a:noFill/>
          </a:ln>
        </p:spPr>
      </p:pic>
      <p:sp>
        <p:nvSpPr>
          <p:cNvPr id="727" name="Google Shape;727;g274f78cd11a_0_653"/>
          <p:cNvSpPr/>
          <p:nvPr/>
        </p:nvSpPr>
        <p:spPr>
          <a:xfrm>
            <a:off x="19509638" y="11074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g274f78cd11a_0_653"/>
          <p:cNvSpPr/>
          <p:nvPr/>
        </p:nvSpPr>
        <p:spPr>
          <a:xfrm>
            <a:off x="19433429" y="110744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Kaelen</a:t>
            </a:r>
            <a:endParaRPr b="0" i="0" sz="3600" u="none" cap="none" strike="noStrike">
              <a:solidFill>
                <a:schemeClr val="dk1"/>
              </a:solidFill>
              <a:latin typeface="Calibri"/>
              <a:ea typeface="Calibri"/>
              <a:cs typeface="Calibri"/>
              <a:sym typeface="Calibri"/>
            </a:endParaRPr>
          </a:p>
        </p:txBody>
      </p:sp>
      <p:sp>
        <p:nvSpPr>
          <p:cNvPr id="729" name="Google Shape;729;g274f78cd11a_0_653"/>
          <p:cNvSpPr/>
          <p:nvPr/>
        </p:nvSpPr>
        <p:spPr>
          <a:xfrm>
            <a:off x="19441897" y="11836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30" name="Google Shape;730;g274f78cd11a_0_653"/>
          <p:cNvSpPr/>
          <p:nvPr/>
        </p:nvSpPr>
        <p:spPr>
          <a:xfrm>
            <a:off x="4267733" y="4762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1" name="Google Shape;731;g274f78cd11a_0_653"/>
          <p:cNvPicPr preferRelativeResize="0"/>
          <p:nvPr/>
        </p:nvPicPr>
        <p:blipFill rotWithShape="1">
          <a:blip r:embed="rId15">
            <a:alphaModFix/>
          </a:blip>
          <a:srcRect b="0" l="0" r="0" t="0"/>
          <a:stretch/>
        </p:blipFill>
        <p:spPr>
          <a:xfrm>
            <a:off x="5334667" y="4762500"/>
            <a:ext cx="2032254" cy="2032000"/>
          </a:xfrm>
          <a:prstGeom prst="rect">
            <a:avLst/>
          </a:prstGeom>
          <a:noFill/>
          <a:ln>
            <a:noFill/>
          </a:ln>
        </p:spPr>
      </p:pic>
      <p:sp>
        <p:nvSpPr>
          <p:cNvPr id="732" name="Google Shape;732;g274f78cd11a_0_653"/>
          <p:cNvSpPr/>
          <p:nvPr/>
        </p:nvSpPr>
        <p:spPr>
          <a:xfrm>
            <a:off x="4572572" y="6997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g274f78cd11a_0_653"/>
          <p:cNvSpPr/>
          <p:nvPr/>
        </p:nvSpPr>
        <p:spPr>
          <a:xfrm>
            <a:off x="4496362" y="6997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Aurielle</a:t>
            </a:r>
            <a:endParaRPr b="0" i="0" sz="3600" u="none" cap="none" strike="noStrike">
              <a:solidFill>
                <a:schemeClr val="dk1"/>
              </a:solidFill>
              <a:latin typeface="Calibri"/>
              <a:ea typeface="Calibri"/>
              <a:cs typeface="Calibri"/>
              <a:sym typeface="Calibri"/>
            </a:endParaRPr>
          </a:p>
        </p:txBody>
      </p:sp>
      <p:sp>
        <p:nvSpPr>
          <p:cNvPr id="734" name="Google Shape;734;g274f78cd11a_0_653"/>
          <p:cNvSpPr/>
          <p:nvPr/>
        </p:nvSpPr>
        <p:spPr>
          <a:xfrm>
            <a:off x="4504830" y="7759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35" name="Google Shape;735;g274f78cd11a_0_653"/>
          <p:cNvSpPr/>
          <p:nvPr/>
        </p:nvSpPr>
        <p:spPr>
          <a:xfrm>
            <a:off x="17121740" y="4762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6" name="Google Shape;736;g274f78cd11a_0_653"/>
          <p:cNvPicPr preferRelativeResize="0"/>
          <p:nvPr/>
        </p:nvPicPr>
        <p:blipFill rotWithShape="1">
          <a:blip r:embed="rId16">
            <a:alphaModFix/>
          </a:blip>
          <a:srcRect b="0" l="0" r="0" t="0"/>
          <a:stretch/>
        </p:blipFill>
        <p:spPr>
          <a:xfrm>
            <a:off x="18188673" y="4762500"/>
            <a:ext cx="2032254" cy="2032000"/>
          </a:xfrm>
          <a:prstGeom prst="rect">
            <a:avLst/>
          </a:prstGeom>
          <a:noFill/>
          <a:ln>
            <a:noFill/>
          </a:ln>
        </p:spPr>
      </p:pic>
      <p:sp>
        <p:nvSpPr>
          <p:cNvPr id="737" name="Google Shape;737;g274f78cd11a_0_653"/>
          <p:cNvSpPr/>
          <p:nvPr/>
        </p:nvSpPr>
        <p:spPr>
          <a:xfrm>
            <a:off x="17426578" y="6997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274f78cd11a_0_653"/>
          <p:cNvSpPr/>
          <p:nvPr/>
        </p:nvSpPr>
        <p:spPr>
          <a:xfrm>
            <a:off x="17350369" y="6997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Dariana</a:t>
            </a:r>
            <a:endParaRPr b="0" i="0" sz="3600" u="none" cap="none" strike="noStrike">
              <a:solidFill>
                <a:schemeClr val="dk1"/>
              </a:solidFill>
              <a:latin typeface="Calibri"/>
              <a:ea typeface="Calibri"/>
              <a:cs typeface="Calibri"/>
              <a:sym typeface="Calibri"/>
            </a:endParaRPr>
          </a:p>
        </p:txBody>
      </p:sp>
      <p:sp>
        <p:nvSpPr>
          <p:cNvPr id="739" name="Google Shape;739;g274f78cd11a_0_653"/>
          <p:cNvSpPr/>
          <p:nvPr/>
        </p:nvSpPr>
        <p:spPr>
          <a:xfrm>
            <a:off x="17358836" y="7759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40" name="Google Shape;740;g274f78cd11a_0_653"/>
          <p:cNvSpPr/>
          <p:nvPr/>
        </p:nvSpPr>
        <p:spPr>
          <a:xfrm>
            <a:off x="10618527" y="4762500"/>
            <a:ext cx="4166100" cy="3530700"/>
          </a:xfrm>
          <a:prstGeom prst="roundRect">
            <a:avLst>
              <a:gd fmla="val 15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1" name="Google Shape;741;g274f78cd11a_0_653"/>
          <p:cNvPicPr preferRelativeResize="0"/>
          <p:nvPr/>
        </p:nvPicPr>
        <p:blipFill rotWithShape="1">
          <a:blip r:embed="rId17">
            <a:alphaModFix/>
          </a:blip>
          <a:srcRect b="0" l="0" r="0" t="0"/>
          <a:stretch/>
        </p:blipFill>
        <p:spPr>
          <a:xfrm>
            <a:off x="11685461" y="4762500"/>
            <a:ext cx="2032254" cy="2032000"/>
          </a:xfrm>
          <a:prstGeom prst="rect">
            <a:avLst/>
          </a:prstGeom>
          <a:noFill/>
          <a:ln>
            <a:noFill/>
          </a:ln>
        </p:spPr>
      </p:pic>
      <p:sp>
        <p:nvSpPr>
          <p:cNvPr id="742" name="Google Shape;742;g274f78cd11a_0_653"/>
          <p:cNvSpPr/>
          <p:nvPr/>
        </p:nvSpPr>
        <p:spPr>
          <a:xfrm>
            <a:off x="10923365" y="69977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g274f78cd11a_0_653"/>
          <p:cNvSpPr/>
          <p:nvPr/>
        </p:nvSpPr>
        <p:spPr>
          <a:xfrm>
            <a:off x="10847156" y="6997700"/>
            <a:ext cx="3708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Theronis</a:t>
            </a:r>
            <a:endParaRPr b="0" i="0" sz="3600" u="none" cap="none" strike="noStrike">
              <a:solidFill>
                <a:schemeClr val="dk1"/>
              </a:solidFill>
              <a:latin typeface="Calibri"/>
              <a:ea typeface="Calibri"/>
              <a:cs typeface="Calibri"/>
              <a:sym typeface="Calibri"/>
            </a:endParaRPr>
          </a:p>
        </p:txBody>
      </p:sp>
      <p:sp>
        <p:nvSpPr>
          <p:cNvPr id="744" name="Google Shape;744;g274f78cd11a_0_653"/>
          <p:cNvSpPr/>
          <p:nvPr/>
        </p:nvSpPr>
        <p:spPr>
          <a:xfrm>
            <a:off x="10855623" y="7759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45" name="Google Shape;745;g274f78cd11a_0_653"/>
          <p:cNvPicPr preferRelativeResize="0"/>
          <p:nvPr/>
        </p:nvPicPr>
        <p:blipFill rotWithShape="1">
          <a:blip r:embed="rId18">
            <a:alphaModFix/>
          </a:blip>
          <a:srcRect b="0" l="0" r="0" t="0"/>
          <a:stretch/>
        </p:blipFill>
        <p:spPr>
          <a:xfrm>
            <a:off x="12688886" y="8140700"/>
            <a:ext cx="12702" cy="812800"/>
          </a:xfrm>
          <a:prstGeom prst="rect">
            <a:avLst/>
          </a:prstGeom>
          <a:noFill/>
          <a:ln>
            <a:noFill/>
          </a:ln>
        </p:spPr>
      </p:pic>
      <p:pic>
        <p:nvPicPr>
          <p:cNvPr descr=" " id="746" name="Google Shape;746;g274f78cd11a_0_653"/>
          <p:cNvPicPr preferRelativeResize="0"/>
          <p:nvPr/>
        </p:nvPicPr>
        <p:blipFill rotWithShape="1">
          <a:blip r:embed="rId18">
            <a:alphaModFix/>
          </a:blip>
          <a:srcRect b="0" l="0" r="0" t="0"/>
          <a:stretch/>
        </p:blipFill>
        <p:spPr>
          <a:xfrm>
            <a:off x="12688886" y="3949700"/>
            <a:ext cx="12702" cy="812800"/>
          </a:xfrm>
          <a:prstGeom prst="rect">
            <a:avLst/>
          </a:prstGeom>
          <a:noFill/>
          <a:ln>
            <a:noFill/>
          </a:ln>
        </p:spPr>
      </p:pic>
      <p:pic>
        <p:nvPicPr>
          <p:cNvPr descr=" " id="747" name="Google Shape;747;g274f78cd11a_0_653"/>
          <p:cNvPicPr preferRelativeResize="0"/>
          <p:nvPr/>
        </p:nvPicPr>
        <p:blipFill rotWithShape="1">
          <a:blip r:embed="rId19">
            <a:alphaModFix/>
          </a:blip>
          <a:srcRect b="0" l="0" r="0" t="0"/>
          <a:stretch/>
        </p:blipFill>
        <p:spPr>
          <a:xfrm>
            <a:off x="6349054" y="3937124"/>
            <a:ext cx="5882575" cy="825376"/>
          </a:xfrm>
          <a:prstGeom prst="rect">
            <a:avLst/>
          </a:prstGeom>
          <a:noFill/>
          <a:ln>
            <a:noFill/>
          </a:ln>
        </p:spPr>
      </p:pic>
      <p:pic>
        <p:nvPicPr>
          <p:cNvPr descr=" " id="748" name="Google Shape;748;g274f78cd11a_0_653"/>
          <p:cNvPicPr preferRelativeResize="0"/>
          <p:nvPr/>
        </p:nvPicPr>
        <p:blipFill rotWithShape="1">
          <a:blip r:embed="rId20">
            <a:alphaModFix/>
          </a:blip>
          <a:srcRect b="0" l="0" r="0" t="0"/>
          <a:stretch/>
        </p:blipFill>
        <p:spPr>
          <a:xfrm>
            <a:off x="4110505" y="8027343"/>
            <a:ext cx="1960854" cy="811857"/>
          </a:xfrm>
          <a:prstGeom prst="rect">
            <a:avLst/>
          </a:prstGeom>
          <a:noFill/>
          <a:ln>
            <a:noFill/>
          </a:ln>
        </p:spPr>
      </p:pic>
      <p:pic>
        <p:nvPicPr>
          <p:cNvPr descr=" " id="749" name="Google Shape;749;g274f78cd11a_0_653"/>
          <p:cNvPicPr preferRelativeResize="0"/>
          <p:nvPr/>
        </p:nvPicPr>
        <p:blipFill rotWithShape="1">
          <a:blip r:embed="rId20">
            <a:alphaModFix/>
          </a:blip>
          <a:srcRect b="0" l="0" r="0" t="0"/>
          <a:stretch/>
        </p:blipFill>
        <p:spPr>
          <a:xfrm>
            <a:off x="17053422" y="8027343"/>
            <a:ext cx="1960854" cy="811857"/>
          </a:xfrm>
          <a:prstGeom prst="rect">
            <a:avLst/>
          </a:prstGeom>
          <a:noFill/>
          <a:ln>
            <a:noFill/>
          </a:ln>
        </p:spPr>
      </p:pic>
      <p:pic>
        <p:nvPicPr>
          <p:cNvPr descr=" " id="750" name="Google Shape;750;g274f78cd11a_0_653"/>
          <p:cNvPicPr preferRelativeResize="0"/>
          <p:nvPr/>
        </p:nvPicPr>
        <p:blipFill rotWithShape="1">
          <a:blip r:embed="rId21">
            <a:alphaModFix/>
          </a:blip>
          <a:srcRect b="0" l="0" r="0" t="0"/>
          <a:stretch/>
        </p:blipFill>
        <p:spPr>
          <a:xfrm>
            <a:off x="6452406" y="8027343"/>
            <a:ext cx="1960854" cy="811857"/>
          </a:xfrm>
          <a:prstGeom prst="rect">
            <a:avLst/>
          </a:prstGeom>
          <a:noFill/>
          <a:ln>
            <a:noFill/>
          </a:ln>
        </p:spPr>
      </p:pic>
      <p:pic>
        <p:nvPicPr>
          <p:cNvPr descr=" " id="751" name="Google Shape;751;g274f78cd11a_0_653"/>
          <p:cNvPicPr preferRelativeResize="0"/>
          <p:nvPr/>
        </p:nvPicPr>
        <p:blipFill rotWithShape="1">
          <a:blip r:embed="rId21">
            <a:alphaModFix/>
          </a:blip>
          <a:srcRect b="0" l="0" r="0" t="0"/>
          <a:stretch/>
        </p:blipFill>
        <p:spPr>
          <a:xfrm>
            <a:off x="19395324" y="8027343"/>
            <a:ext cx="1960854" cy="811857"/>
          </a:xfrm>
          <a:prstGeom prst="rect">
            <a:avLst/>
          </a:prstGeom>
          <a:noFill/>
          <a:ln>
            <a:noFill/>
          </a:ln>
        </p:spPr>
      </p:pic>
      <p:pic>
        <p:nvPicPr>
          <p:cNvPr descr=" " id="752" name="Google Shape;752;g274f78cd11a_0_653"/>
          <p:cNvPicPr preferRelativeResize="0"/>
          <p:nvPr/>
        </p:nvPicPr>
        <p:blipFill rotWithShape="1">
          <a:blip r:embed="rId22">
            <a:alphaModFix/>
          </a:blip>
          <a:srcRect b="0" l="0" r="0" t="0"/>
          <a:stretch/>
        </p:blipFill>
        <p:spPr>
          <a:xfrm>
            <a:off x="13323965" y="3937124"/>
            <a:ext cx="5882575" cy="825376"/>
          </a:xfrm>
          <a:prstGeom prst="rect">
            <a:avLst/>
          </a:prstGeom>
          <a:noFill/>
          <a:ln>
            <a:noFill/>
          </a:ln>
        </p:spPr>
      </p:pic>
      <p:sp>
        <p:nvSpPr>
          <p:cNvPr id="753" name="Google Shape;753;g274f78cd11a_0_653"/>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54" name="Google Shape;754;g274f78cd11a_0_653"/>
          <p:cNvSpPr/>
          <p:nvPr/>
        </p:nvSpPr>
        <p:spPr>
          <a:xfrm rot="-5400000">
            <a:off x="-4375609" y="4767648"/>
            <a:ext cx="10754100" cy="1812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7EDED"/>
        </a:solidFill>
      </p:bgPr>
    </p:bg>
    <p:spTree>
      <p:nvGrpSpPr>
        <p:cNvPr id="759" name="Shape 759"/>
        <p:cNvGrpSpPr/>
        <p:nvPr/>
      </p:nvGrpSpPr>
      <p:grpSpPr>
        <a:xfrm>
          <a:off x="0" y="0"/>
          <a:ext cx="0" cy="0"/>
          <a:chOff x="0" y="0"/>
          <a:chExt cx="0" cy="0"/>
        </a:xfrm>
      </p:grpSpPr>
      <p:sp>
        <p:nvSpPr>
          <p:cNvPr id="760" name="Google Shape;760;g274f78cd11a_0_720"/>
          <p:cNvSpPr/>
          <p:nvPr/>
        </p:nvSpPr>
        <p:spPr>
          <a:xfrm>
            <a:off x="5487086" y="0"/>
            <a:ext cx="24387000" cy="13716000"/>
          </a:xfrm>
          <a:prstGeom prst="rect">
            <a:avLst/>
          </a:prstGeom>
          <a:solidFill>
            <a:srgbClr val="C7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1" name="Google Shape;761;g274f78cd11a_0_720"/>
          <p:cNvPicPr preferRelativeResize="0"/>
          <p:nvPr/>
        </p:nvPicPr>
        <p:blipFill rotWithShape="1">
          <a:blip r:embed="rId3">
            <a:alphaModFix/>
          </a:blip>
          <a:srcRect b="0" l="0" r="0" t="0"/>
          <a:stretch/>
        </p:blipFill>
        <p:spPr>
          <a:xfrm>
            <a:off x="10339092" y="0"/>
            <a:ext cx="14047956" cy="13716000"/>
          </a:xfrm>
          <a:prstGeom prst="rect">
            <a:avLst/>
          </a:prstGeom>
          <a:noFill/>
          <a:ln>
            <a:noFill/>
          </a:ln>
        </p:spPr>
      </p:pic>
      <p:pic>
        <p:nvPicPr>
          <p:cNvPr descr=" " id="762" name="Google Shape;762;g274f78cd11a_0_720"/>
          <p:cNvPicPr preferRelativeResize="0"/>
          <p:nvPr/>
        </p:nvPicPr>
        <p:blipFill rotWithShape="1">
          <a:blip r:embed="rId4">
            <a:alphaModFix/>
          </a:blip>
          <a:srcRect b="0" l="0" r="0" t="0"/>
          <a:stretch/>
        </p:blipFill>
        <p:spPr>
          <a:xfrm>
            <a:off x="10754933" y="0"/>
            <a:ext cx="13632116" cy="13716000"/>
          </a:xfrm>
          <a:prstGeom prst="rect">
            <a:avLst/>
          </a:prstGeom>
          <a:noFill/>
          <a:ln>
            <a:noFill/>
          </a:ln>
        </p:spPr>
      </p:pic>
      <p:sp>
        <p:nvSpPr>
          <p:cNvPr id="763" name="Google Shape;763;g274f78cd11a_0_7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g274f78cd11a_0_7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65" name="Google Shape;765;g274f78cd11a_0_720"/>
          <p:cNvSpPr/>
          <p:nvPr/>
        </p:nvSpPr>
        <p:spPr>
          <a:xfrm>
            <a:off x="13946343" y="3035300"/>
            <a:ext cx="95727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Thank you for choosing EaTemp</a:t>
            </a:r>
            <a:endParaRPr b="0" i="0" sz="8000" u="none" cap="none" strike="noStrike">
              <a:solidFill>
                <a:schemeClr val="dk1"/>
              </a:solidFill>
              <a:latin typeface="Calibri"/>
              <a:ea typeface="Calibri"/>
              <a:cs typeface="Calibri"/>
              <a:sym typeface="Calibri"/>
            </a:endParaRPr>
          </a:p>
        </p:txBody>
      </p:sp>
      <p:sp>
        <p:nvSpPr>
          <p:cNvPr id="766" name="Google Shape;766;g274f78cd11a_0_720"/>
          <p:cNvSpPr/>
          <p:nvPr/>
        </p:nvSpPr>
        <p:spPr>
          <a:xfrm>
            <a:off x="13946343" y="64389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67" name="Google Shape;767;g274f78cd11a_0_720"/>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6">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68" name="Google Shape;768;g274f78cd11a_0_720"/>
          <p:cNvPicPr preferRelativeResize="0"/>
          <p:nvPr/>
        </p:nvPicPr>
        <p:blipFill rotWithShape="1">
          <a:blip r:embed="rId7">
            <a:alphaModFix/>
          </a:blip>
          <a:srcRect b="0" l="0" r="0" t="0"/>
          <a:stretch/>
        </p:blipFill>
        <p:spPr>
          <a:xfrm>
            <a:off x="978022" y="1244600"/>
            <a:ext cx="12155419" cy="1148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 name="Shape 42"/>
        <p:cNvGrpSpPr/>
        <p:nvPr/>
      </p:nvGrpSpPr>
      <p:grpSpPr>
        <a:xfrm>
          <a:off x="0" y="0"/>
          <a:ext cx="0" cy="0"/>
          <a:chOff x="0" y="0"/>
          <a:chExt cx="0" cy="0"/>
        </a:xfrm>
      </p:grpSpPr>
      <p:pic>
        <p:nvPicPr>
          <p:cNvPr descr=" " id="43" name="Google Shape;43;g274f78cd11a_0_25"/>
          <p:cNvPicPr preferRelativeResize="0"/>
          <p:nvPr/>
        </p:nvPicPr>
        <p:blipFill rotWithShape="1">
          <a:blip r:embed="rId3">
            <a:alphaModFix/>
          </a:blip>
          <a:srcRect b="0" l="0" r="0" t="0"/>
          <a:stretch/>
        </p:blipFill>
        <p:spPr>
          <a:xfrm>
            <a:off x="0" y="0"/>
            <a:ext cx="12920845" cy="5566131"/>
          </a:xfrm>
          <a:prstGeom prst="rect">
            <a:avLst/>
          </a:prstGeom>
          <a:noFill/>
          <a:ln>
            <a:noFill/>
          </a:ln>
        </p:spPr>
      </p:pic>
      <p:pic>
        <p:nvPicPr>
          <p:cNvPr descr=" " id="44" name="Google Shape;44;g274f78cd11a_0_25"/>
          <p:cNvPicPr preferRelativeResize="0"/>
          <p:nvPr/>
        </p:nvPicPr>
        <p:blipFill rotWithShape="1">
          <a:blip r:embed="rId4">
            <a:alphaModFix/>
          </a:blip>
          <a:srcRect b="0" l="0" r="0" t="0"/>
          <a:stretch/>
        </p:blipFill>
        <p:spPr>
          <a:xfrm>
            <a:off x="0" y="0"/>
            <a:ext cx="12539797" cy="4867632"/>
          </a:xfrm>
          <a:prstGeom prst="rect">
            <a:avLst/>
          </a:prstGeom>
          <a:noFill/>
          <a:ln>
            <a:noFill/>
          </a:ln>
        </p:spPr>
      </p:pic>
      <p:pic>
        <p:nvPicPr>
          <p:cNvPr descr=" " id="45" name="Google Shape;45;g274f78cd11a_0_25"/>
          <p:cNvPicPr preferRelativeResize="0"/>
          <p:nvPr/>
        </p:nvPicPr>
        <p:blipFill rotWithShape="1">
          <a:blip r:embed="rId5">
            <a:alphaModFix/>
          </a:blip>
          <a:srcRect b="0" l="0" r="0" t="0"/>
          <a:stretch/>
        </p:blipFill>
        <p:spPr>
          <a:xfrm>
            <a:off x="0" y="0"/>
            <a:ext cx="12041003" cy="5150789"/>
          </a:xfrm>
          <a:prstGeom prst="rect">
            <a:avLst/>
          </a:prstGeom>
          <a:noFill/>
          <a:ln>
            <a:noFill/>
          </a:ln>
        </p:spPr>
      </p:pic>
      <p:pic>
        <p:nvPicPr>
          <p:cNvPr descr=" " id="46" name="Google Shape;46;g274f78cd11a_0_25"/>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47" name="Google Shape;47;g274f78cd11a_0_25"/>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48" name="Google Shape;48;g274f78cd11a_0_25"/>
          <p:cNvPicPr preferRelativeResize="0"/>
          <p:nvPr/>
        </p:nvPicPr>
        <p:blipFill rotWithShape="1">
          <a:blip r:embed="rId8">
            <a:alphaModFix/>
          </a:blip>
          <a:srcRect b="0" l="0" r="0" t="0"/>
          <a:stretch/>
        </p:blipFill>
        <p:spPr>
          <a:xfrm>
            <a:off x="15932061" y="7125922"/>
            <a:ext cx="8454987" cy="6590078"/>
          </a:xfrm>
          <a:prstGeom prst="rect">
            <a:avLst/>
          </a:prstGeom>
          <a:noFill/>
          <a:ln>
            <a:noFill/>
          </a:ln>
        </p:spPr>
      </p:pic>
      <p:sp>
        <p:nvSpPr>
          <p:cNvPr id="49" name="Google Shape;49;g274f78cd11a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74f78cd11a_0_2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1" name="Google Shape;51;g274f78cd11a_0_25"/>
          <p:cNvSpPr/>
          <p:nvPr/>
        </p:nvSpPr>
        <p:spPr>
          <a:xfrm>
            <a:off x="4890111" y="800100"/>
            <a:ext cx="151614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rade Winds"/>
              <a:buNone/>
            </a:pPr>
            <a:r>
              <a:rPr b="0" i="0" lang="en-US" sz="12800" u="none" cap="none" strike="noStrike">
                <a:solidFill>
                  <a:srgbClr val="272727"/>
                </a:solidFill>
                <a:latin typeface="Trade Winds"/>
                <a:ea typeface="Trade Winds"/>
                <a:cs typeface="Trade Winds"/>
                <a:sym typeface="Trade Winds"/>
              </a:rPr>
              <a:t>Table of Contents</a:t>
            </a:r>
            <a:endParaRPr b="0" i="0" sz="12800" u="none" cap="none" strike="noStrike">
              <a:solidFill>
                <a:schemeClr val="dk1"/>
              </a:solidFill>
              <a:latin typeface="Calibri"/>
              <a:ea typeface="Calibri"/>
              <a:cs typeface="Calibri"/>
              <a:sym typeface="Calibri"/>
            </a:endParaRPr>
          </a:p>
        </p:txBody>
      </p:sp>
      <p:sp>
        <p:nvSpPr>
          <p:cNvPr id="52" name="Google Shape;52;g274f78cd11a_0_25"/>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4f78cd11a_0_25"/>
          <p:cNvSpPr/>
          <p:nvPr/>
        </p:nvSpPr>
        <p:spPr>
          <a:xfrm>
            <a:off x="0"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4f78cd11a_0_25"/>
          <p:cNvSpPr/>
          <p:nvPr/>
        </p:nvSpPr>
        <p:spPr>
          <a:xfrm>
            <a:off x="-203225" y="4572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Introduction</a:t>
            </a:r>
            <a:endParaRPr b="0" i="0" sz="4800" u="none" cap="none" strike="noStrike">
              <a:solidFill>
                <a:schemeClr val="dk1"/>
              </a:solidFill>
              <a:latin typeface="Calibri"/>
              <a:ea typeface="Calibri"/>
              <a:cs typeface="Calibri"/>
              <a:sym typeface="Calibri"/>
            </a:endParaRPr>
          </a:p>
        </p:txBody>
      </p:sp>
      <p:sp>
        <p:nvSpPr>
          <p:cNvPr id="55" name="Google Shape;55;g274f78cd11a_0_25"/>
          <p:cNvSpPr/>
          <p:nvPr/>
        </p:nvSpPr>
        <p:spPr>
          <a:xfrm>
            <a:off x="-135484" y="5562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6" name="Google Shape;56;g274f78cd11a_0_25"/>
          <p:cNvPicPr preferRelativeResize="0"/>
          <p:nvPr/>
        </p:nvPicPr>
        <p:blipFill rotWithShape="1">
          <a:blip r:embed="rId10">
            <a:alphaModFix/>
          </a:blip>
          <a:srcRect b="0" l="0" r="0" t="0"/>
          <a:stretch/>
        </p:blipFill>
        <p:spPr>
          <a:xfrm>
            <a:off x="6134867" y="4521200"/>
            <a:ext cx="1625803" cy="1625600"/>
          </a:xfrm>
          <a:prstGeom prst="rect">
            <a:avLst/>
          </a:prstGeom>
          <a:noFill/>
          <a:ln>
            <a:noFill/>
          </a:ln>
        </p:spPr>
      </p:pic>
      <p:sp>
        <p:nvSpPr>
          <p:cNvPr id="57" name="Google Shape;57;g274f78cd11a_0_25"/>
          <p:cNvSpPr/>
          <p:nvPr/>
        </p:nvSpPr>
        <p:spPr>
          <a:xfrm>
            <a:off x="6134867" y="4521200"/>
            <a:ext cx="1625700" cy="1625700"/>
          </a:xfrm>
          <a:prstGeom prst="roundRect">
            <a:avLst>
              <a:gd fmla="val 781313" name="adj"/>
            </a:avLst>
          </a:prstGeom>
          <a:noFill/>
          <a:ln cap="flat" cmpd="sng" w="508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4f78cd11a_0_25"/>
          <p:cNvSpPr/>
          <p:nvPr/>
        </p:nvSpPr>
        <p:spPr>
          <a:xfrm>
            <a:off x="6496862" y="4787900"/>
            <a:ext cx="901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01</a:t>
            </a:r>
            <a:endParaRPr b="0" i="0" sz="4800" u="none" cap="none" strike="noStrike">
              <a:solidFill>
                <a:schemeClr val="dk1"/>
              </a:solidFill>
              <a:latin typeface="Calibri"/>
              <a:ea typeface="Calibri"/>
              <a:cs typeface="Calibri"/>
              <a:sym typeface="Calibri"/>
            </a:endParaRPr>
          </a:p>
        </p:txBody>
      </p:sp>
      <p:sp>
        <p:nvSpPr>
          <p:cNvPr id="59" name="Google Shape;59;g274f78cd11a_0_25"/>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74f78cd11a_0_25"/>
          <p:cNvPicPr preferRelativeResize="0"/>
          <p:nvPr/>
        </p:nvPicPr>
        <p:blipFill rotWithShape="1">
          <a:blip r:embed="rId10">
            <a:alphaModFix/>
          </a:blip>
          <a:srcRect b="0" l="0" r="0" t="0"/>
          <a:stretch/>
        </p:blipFill>
        <p:spPr>
          <a:xfrm>
            <a:off x="16626378" y="4521200"/>
            <a:ext cx="1625803" cy="1625600"/>
          </a:xfrm>
          <a:prstGeom prst="rect">
            <a:avLst/>
          </a:prstGeom>
          <a:noFill/>
          <a:ln>
            <a:noFill/>
          </a:ln>
        </p:spPr>
      </p:pic>
      <p:sp>
        <p:nvSpPr>
          <p:cNvPr id="61" name="Google Shape;61;g274f78cd11a_0_25"/>
          <p:cNvSpPr/>
          <p:nvPr/>
        </p:nvSpPr>
        <p:spPr>
          <a:xfrm>
            <a:off x="16626378" y="4521200"/>
            <a:ext cx="1625700" cy="1625700"/>
          </a:xfrm>
          <a:prstGeom prst="roundRect">
            <a:avLst>
              <a:gd fmla="val 781313" name="adj"/>
            </a:avLst>
          </a:prstGeom>
          <a:noFill/>
          <a:ln cap="flat" cmpd="sng" w="508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4f78cd11a_0_25"/>
          <p:cNvSpPr/>
          <p:nvPr/>
        </p:nvSpPr>
        <p:spPr>
          <a:xfrm>
            <a:off x="16950269" y="47879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02</a:t>
            </a:r>
            <a:endParaRPr b="0" i="0" sz="4800" u="none" cap="none" strike="noStrike">
              <a:solidFill>
                <a:schemeClr val="dk1"/>
              </a:solidFill>
              <a:latin typeface="Calibri"/>
              <a:ea typeface="Calibri"/>
              <a:cs typeface="Calibri"/>
              <a:sym typeface="Calibri"/>
            </a:endParaRPr>
          </a:p>
        </p:txBody>
      </p:sp>
      <p:sp>
        <p:nvSpPr>
          <p:cNvPr id="63" name="Google Shape;63;g274f78cd11a_0_25"/>
          <p:cNvSpPr/>
          <p:nvPr/>
        </p:nvSpPr>
        <p:spPr>
          <a:xfrm>
            <a:off x="18455407"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4f78cd11a_0_25"/>
          <p:cNvSpPr/>
          <p:nvPr/>
        </p:nvSpPr>
        <p:spPr>
          <a:xfrm>
            <a:off x="18455407" y="4572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Encounters</a:t>
            </a:r>
            <a:endParaRPr b="0" i="0" sz="4800" u="none" cap="none" strike="noStrike">
              <a:solidFill>
                <a:schemeClr val="dk1"/>
              </a:solidFill>
              <a:latin typeface="Calibri"/>
              <a:ea typeface="Calibri"/>
              <a:cs typeface="Calibri"/>
              <a:sym typeface="Calibri"/>
            </a:endParaRPr>
          </a:p>
        </p:txBody>
      </p:sp>
      <p:sp>
        <p:nvSpPr>
          <p:cNvPr id="65" name="Google Shape;65;g274f78cd11a_0_25"/>
          <p:cNvSpPr/>
          <p:nvPr/>
        </p:nvSpPr>
        <p:spPr>
          <a:xfrm>
            <a:off x="18455407" y="5562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6" name="Google Shape;66;g274f78cd11a_0_25"/>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4f78cd11a_0_25"/>
          <p:cNvSpPr/>
          <p:nvPr/>
        </p:nvSpPr>
        <p:spPr>
          <a:xfrm>
            <a:off x="0"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4f78cd11a_0_25"/>
          <p:cNvSpPr/>
          <p:nvPr/>
        </p:nvSpPr>
        <p:spPr>
          <a:xfrm>
            <a:off x="-203225" y="75565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Wonders</a:t>
            </a:r>
            <a:endParaRPr b="0" i="0" sz="4800" u="none" cap="none" strike="noStrike">
              <a:solidFill>
                <a:schemeClr val="dk1"/>
              </a:solidFill>
              <a:latin typeface="Calibri"/>
              <a:ea typeface="Calibri"/>
              <a:cs typeface="Calibri"/>
              <a:sym typeface="Calibri"/>
            </a:endParaRPr>
          </a:p>
        </p:txBody>
      </p:sp>
      <p:sp>
        <p:nvSpPr>
          <p:cNvPr id="69" name="Google Shape;69;g274f78cd11a_0_25"/>
          <p:cNvSpPr/>
          <p:nvPr/>
        </p:nvSpPr>
        <p:spPr>
          <a:xfrm>
            <a:off x="-135484" y="8547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0" name="Google Shape;70;g274f78cd11a_0_25"/>
          <p:cNvPicPr preferRelativeResize="0"/>
          <p:nvPr/>
        </p:nvPicPr>
        <p:blipFill rotWithShape="1">
          <a:blip r:embed="rId10">
            <a:alphaModFix/>
          </a:blip>
          <a:srcRect b="0" l="0" r="0" t="0"/>
          <a:stretch/>
        </p:blipFill>
        <p:spPr>
          <a:xfrm>
            <a:off x="6134867" y="7505700"/>
            <a:ext cx="1625803" cy="1625600"/>
          </a:xfrm>
          <a:prstGeom prst="rect">
            <a:avLst/>
          </a:prstGeom>
          <a:noFill/>
          <a:ln>
            <a:noFill/>
          </a:ln>
        </p:spPr>
      </p:pic>
      <p:sp>
        <p:nvSpPr>
          <p:cNvPr id="71" name="Google Shape;71;g274f78cd11a_0_25"/>
          <p:cNvSpPr/>
          <p:nvPr/>
        </p:nvSpPr>
        <p:spPr>
          <a:xfrm>
            <a:off x="6134867" y="7505700"/>
            <a:ext cx="1625700" cy="1625700"/>
          </a:xfrm>
          <a:prstGeom prst="roundRect">
            <a:avLst>
              <a:gd fmla="val 781313" name="adj"/>
            </a:avLst>
          </a:prstGeom>
          <a:noFill/>
          <a:ln cap="flat" cmpd="sng" w="508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4f78cd11a_0_25"/>
          <p:cNvSpPr/>
          <p:nvPr/>
        </p:nvSpPr>
        <p:spPr>
          <a:xfrm>
            <a:off x="6458757" y="77724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03</a:t>
            </a:r>
            <a:endParaRPr b="0" i="0" sz="4800" u="none" cap="none" strike="noStrike">
              <a:solidFill>
                <a:schemeClr val="dk1"/>
              </a:solidFill>
              <a:latin typeface="Calibri"/>
              <a:ea typeface="Calibri"/>
              <a:cs typeface="Calibri"/>
              <a:sym typeface="Calibri"/>
            </a:endParaRPr>
          </a:p>
        </p:txBody>
      </p:sp>
      <p:sp>
        <p:nvSpPr>
          <p:cNvPr id="73" name="Google Shape;73;g274f78cd11a_0_25"/>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74f78cd11a_0_25"/>
          <p:cNvPicPr preferRelativeResize="0"/>
          <p:nvPr/>
        </p:nvPicPr>
        <p:blipFill rotWithShape="1">
          <a:blip r:embed="rId10">
            <a:alphaModFix/>
          </a:blip>
          <a:srcRect b="0" l="0" r="0" t="0"/>
          <a:stretch/>
        </p:blipFill>
        <p:spPr>
          <a:xfrm>
            <a:off x="16626378" y="7505700"/>
            <a:ext cx="1625803" cy="1625600"/>
          </a:xfrm>
          <a:prstGeom prst="rect">
            <a:avLst/>
          </a:prstGeom>
          <a:noFill/>
          <a:ln>
            <a:noFill/>
          </a:ln>
        </p:spPr>
      </p:pic>
      <p:sp>
        <p:nvSpPr>
          <p:cNvPr id="75" name="Google Shape;75;g274f78cd11a_0_25"/>
          <p:cNvSpPr/>
          <p:nvPr/>
        </p:nvSpPr>
        <p:spPr>
          <a:xfrm>
            <a:off x="16626378" y="7505700"/>
            <a:ext cx="1625700" cy="1625700"/>
          </a:xfrm>
          <a:prstGeom prst="roundRect">
            <a:avLst>
              <a:gd fmla="val 781313" name="adj"/>
            </a:avLst>
          </a:prstGeom>
          <a:noFill/>
          <a:ln cap="flat" cmpd="sng" w="508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4f78cd11a_0_25"/>
          <p:cNvSpPr/>
          <p:nvPr/>
        </p:nvSpPr>
        <p:spPr>
          <a:xfrm>
            <a:off x="16937567" y="77724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04</a:t>
            </a:r>
            <a:endParaRPr b="0" i="0" sz="4800" u="none" cap="none" strike="noStrike">
              <a:solidFill>
                <a:schemeClr val="dk1"/>
              </a:solidFill>
              <a:latin typeface="Calibri"/>
              <a:ea typeface="Calibri"/>
              <a:cs typeface="Calibri"/>
              <a:sym typeface="Calibri"/>
            </a:endParaRPr>
          </a:p>
        </p:txBody>
      </p:sp>
      <p:sp>
        <p:nvSpPr>
          <p:cNvPr id="77" name="Google Shape;77;g274f78cd11a_0_25"/>
          <p:cNvSpPr/>
          <p:nvPr/>
        </p:nvSpPr>
        <p:spPr>
          <a:xfrm>
            <a:off x="18455407"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74f78cd11a_0_25"/>
          <p:cNvSpPr/>
          <p:nvPr/>
        </p:nvSpPr>
        <p:spPr>
          <a:xfrm>
            <a:off x="18455407" y="75565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Magic</a:t>
            </a:r>
            <a:endParaRPr b="0" i="0" sz="4800" u="none" cap="none" strike="noStrike">
              <a:solidFill>
                <a:schemeClr val="dk1"/>
              </a:solidFill>
              <a:latin typeface="Calibri"/>
              <a:ea typeface="Calibri"/>
              <a:cs typeface="Calibri"/>
              <a:sym typeface="Calibri"/>
            </a:endParaRPr>
          </a:p>
        </p:txBody>
      </p:sp>
      <p:sp>
        <p:nvSpPr>
          <p:cNvPr id="79" name="Google Shape;79;g274f78cd11a_0_25"/>
          <p:cNvSpPr/>
          <p:nvPr/>
        </p:nvSpPr>
        <p:spPr>
          <a:xfrm>
            <a:off x="18455407" y="8547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0" name="Google Shape;80;g274f78cd11a_0_25"/>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74f78cd11a_0_25"/>
          <p:cNvSpPr/>
          <p:nvPr/>
        </p:nvSpPr>
        <p:spPr>
          <a:xfrm>
            <a:off x="0"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74f78cd11a_0_25"/>
          <p:cNvSpPr/>
          <p:nvPr/>
        </p:nvSpPr>
        <p:spPr>
          <a:xfrm>
            <a:off x="-203225" y="10541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Adventure</a:t>
            </a:r>
            <a:endParaRPr b="0" i="0" sz="4800" u="none" cap="none" strike="noStrike">
              <a:solidFill>
                <a:schemeClr val="dk1"/>
              </a:solidFill>
              <a:latin typeface="Calibri"/>
              <a:ea typeface="Calibri"/>
              <a:cs typeface="Calibri"/>
              <a:sym typeface="Calibri"/>
            </a:endParaRPr>
          </a:p>
        </p:txBody>
      </p:sp>
      <p:sp>
        <p:nvSpPr>
          <p:cNvPr id="83" name="Google Shape;83;g274f78cd11a_0_25"/>
          <p:cNvSpPr/>
          <p:nvPr/>
        </p:nvSpPr>
        <p:spPr>
          <a:xfrm>
            <a:off x="-135484" y="11531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4" name="Google Shape;84;g274f78cd11a_0_25"/>
          <p:cNvPicPr preferRelativeResize="0"/>
          <p:nvPr/>
        </p:nvPicPr>
        <p:blipFill rotWithShape="1">
          <a:blip r:embed="rId10">
            <a:alphaModFix/>
          </a:blip>
          <a:srcRect b="0" l="0" r="0" t="0"/>
          <a:stretch/>
        </p:blipFill>
        <p:spPr>
          <a:xfrm>
            <a:off x="6134867" y="10490200"/>
            <a:ext cx="1625803" cy="1625600"/>
          </a:xfrm>
          <a:prstGeom prst="rect">
            <a:avLst/>
          </a:prstGeom>
          <a:noFill/>
          <a:ln>
            <a:noFill/>
          </a:ln>
        </p:spPr>
      </p:pic>
      <p:sp>
        <p:nvSpPr>
          <p:cNvPr id="85" name="Google Shape;85;g274f78cd11a_0_25"/>
          <p:cNvSpPr/>
          <p:nvPr/>
        </p:nvSpPr>
        <p:spPr>
          <a:xfrm>
            <a:off x="6134867" y="10490200"/>
            <a:ext cx="1625700" cy="1625700"/>
          </a:xfrm>
          <a:prstGeom prst="roundRect">
            <a:avLst>
              <a:gd fmla="val 781313" name="adj"/>
            </a:avLst>
          </a:prstGeom>
          <a:noFill/>
          <a:ln cap="flat" cmpd="sng" w="508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74f78cd11a_0_25"/>
          <p:cNvSpPr/>
          <p:nvPr/>
        </p:nvSpPr>
        <p:spPr>
          <a:xfrm>
            <a:off x="6458757" y="107569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05</a:t>
            </a:r>
            <a:endParaRPr b="0" i="0" sz="4800" u="none" cap="none" strike="noStrike">
              <a:solidFill>
                <a:schemeClr val="dk1"/>
              </a:solidFill>
              <a:latin typeface="Calibri"/>
              <a:ea typeface="Calibri"/>
              <a:cs typeface="Calibri"/>
              <a:sym typeface="Calibri"/>
            </a:endParaRPr>
          </a:p>
        </p:txBody>
      </p:sp>
      <p:sp>
        <p:nvSpPr>
          <p:cNvPr id="87" name="Google Shape;87;g274f78cd11a_0_25"/>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74f78cd11a_0_25"/>
          <p:cNvPicPr preferRelativeResize="0"/>
          <p:nvPr/>
        </p:nvPicPr>
        <p:blipFill rotWithShape="1">
          <a:blip r:embed="rId10">
            <a:alphaModFix/>
          </a:blip>
          <a:srcRect b="0" l="0" r="0" t="0"/>
          <a:stretch/>
        </p:blipFill>
        <p:spPr>
          <a:xfrm>
            <a:off x="16626378" y="10490200"/>
            <a:ext cx="1625803" cy="1625600"/>
          </a:xfrm>
          <a:prstGeom prst="rect">
            <a:avLst/>
          </a:prstGeom>
          <a:noFill/>
          <a:ln>
            <a:noFill/>
          </a:ln>
        </p:spPr>
      </p:pic>
      <p:sp>
        <p:nvSpPr>
          <p:cNvPr id="89" name="Google Shape;89;g274f78cd11a_0_25"/>
          <p:cNvSpPr/>
          <p:nvPr/>
        </p:nvSpPr>
        <p:spPr>
          <a:xfrm>
            <a:off x="16626378" y="10490200"/>
            <a:ext cx="1625700" cy="1625700"/>
          </a:xfrm>
          <a:prstGeom prst="roundRect">
            <a:avLst>
              <a:gd fmla="val 781313" name="adj"/>
            </a:avLst>
          </a:prstGeom>
          <a:noFill/>
          <a:ln cap="flat" cmpd="sng" w="50800">
            <a:solidFill>
              <a:srgbClr val="2A8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74f78cd11a_0_25"/>
          <p:cNvSpPr/>
          <p:nvPr/>
        </p:nvSpPr>
        <p:spPr>
          <a:xfrm>
            <a:off x="16950269" y="107569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8FA6"/>
              </a:buClr>
              <a:buSzPts val="4800"/>
              <a:buFont typeface="Trade Winds"/>
              <a:buNone/>
            </a:pPr>
            <a:r>
              <a:rPr b="0" i="0" lang="en-US" sz="4800" u="none" cap="none" strike="noStrike">
                <a:solidFill>
                  <a:srgbClr val="2A8FA6"/>
                </a:solidFill>
                <a:latin typeface="Trade Winds"/>
                <a:ea typeface="Trade Winds"/>
                <a:cs typeface="Trade Winds"/>
                <a:sym typeface="Trade Winds"/>
              </a:rPr>
              <a:t>06</a:t>
            </a:r>
            <a:endParaRPr b="0" i="0" sz="4800" u="none" cap="none" strike="noStrike">
              <a:solidFill>
                <a:schemeClr val="dk1"/>
              </a:solidFill>
              <a:latin typeface="Calibri"/>
              <a:ea typeface="Calibri"/>
              <a:cs typeface="Calibri"/>
              <a:sym typeface="Calibri"/>
            </a:endParaRPr>
          </a:p>
        </p:txBody>
      </p:sp>
      <p:sp>
        <p:nvSpPr>
          <p:cNvPr id="91" name="Google Shape;91;g274f78cd11a_0_25"/>
          <p:cNvSpPr/>
          <p:nvPr/>
        </p:nvSpPr>
        <p:spPr>
          <a:xfrm>
            <a:off x="18455407"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74f78cd11a_0_25"/>
          <p:cNvSpPr/>
          <p:nvPr/>
        </p:nvSpPr>
        <p:spPr>
          <a:xfrm>
            <a:off x="18455407" y="10541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Conclusion</a:t>
            </a:r>
            <a:endParaRPr b="0" i="0" sz="4800" u="none" cap="none" strike="noStrike">
              <a:solidFill>
                <a:schemeClr val="dk1"/>
              </a:solidFill>
              <a:latin typeface="Calibri"/>
              <a:ea typeface="Calibri"/>
              <a:cs typeface="Calibri"/>
              <a:sym typeface="Calibri"/>
            </a:endParaRPr>
          </a:p>
        </p:txBody>
      </p:sp>
      <p:sp>
        <p:nvSpPr>
          <p:cNvPr id="93" name="Google Shape;93;g274f78cd11a_0_25"/>
          <p:cNvSpPr/>
          <p:nvPr/>
        </p:nvSpPr>
        <p:spPr>
          <a:xfrm>
            <a:off x="18455407" y="11531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4" name="Google Shape;94;g274f78cd11a_0_25"/>
          <p:cNvPicPr preferRelativeResize="0"/>
          <p:nvPr/>
        </p:nvPicPr>
        <p:blipFill rotWithShape="1">
          <a:blip r:embed="rId11">
            <a:alphaModFix/>
          </a:blip>
          <a:srcRect b="0" l="0" r="0" t="0"/>
          <a:stretch/>
        </p:blipFill>
        <p:spPr>
          <a:xfrm>
            <a:off x="7468533" y="4216400"/>
            <a:ext cx="9462683" cy="820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9" name="Shape 99"/>
        <p:cNvGrpSpPr/>
        <p:nvPr/>
      </p:nvGrpSpPr>
      <p:grpSpPr>
        <a:xfrm>
          <a:off x="0" y="0"/>
          <a:ext cx="0" cy="0"/>
          <a:chOff x="0" y="0"/>
          <a:chExt cx="0" cy="0"/>
        </a:xfrm>
      </p:grpSpPr>
      <p:pic>
        <p:nvPicPr>
          <p:cNvPr descr=" " id="100" name="Google Shape;100;g274f78cd11a_0_81"/>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101" name="Google Shape;101;g274f78cd11a_0_81"/>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102" name="Google Shape;102;g274f78cd11a_0_81"/>
          <p:cNvPicPr preferRelativeResize="0"/>
          <p:nvPr/>
        </p:nvPicPr>
        <p:blipFill rotWithShape="1">
          <a:blip r:embed="rId5">
            <a:alphaModFix/>
          </a:blip>
          <a:srcRect b="0" l="0" r="0" t="0"/>
          <a:stretch/>
        </p:blipFill>
        <p:spPr>
          <a:xfrm>
            <a:off x="17465858" y="0"/>
            <a:ext cx="6921189" cy="4485218"/>
          </a:xfrm>
          <a:prstGeom prst="rect">
            <a:avLst/>
          </a:prstGeom>
          <a:noFill/>
          <a:ln>
            <a:noFill/>
          </a:ln>
        </p:spPr>
      </p:pic>
      <p:pic>
        <p:nvPicPr>
          <p:cNvPr descr=" " id="103" name="Google Shape;103;g274f78cd11a_0_81"/>
          <p:cNvPicPr preferRelativeResize="0"/>
          <p:nvPr/>
        </p:nvPicPr>
        <p:blipFill rotWithShape="1">
          <a:blip r:embed="rId6">
            <a:alphaModFix/>
          </a:blip>
          <a:srcRect b="0" l="0" r="0" t="0"/>
          <a:stretch/>
        </p:blipFill>
        <p:spPr>
          <a:xfrm>
            <a:off x="17186467" y="0"/>
            <a:ext cx="7200581" cy="5032961"/>
          </a:xfrm>
          <a:prstGeom prst="rect">
            <a:avLst/>
          </a:prstGeom>
          <a:noFill/>
          <a:ln>
            <a:noFill/>
          </a:ln>
        </p:spPr>
      </p:pic>
      <p:pic>
        <p:nvPicPr>
          <p:cNvPr descr=" " id="104" name="Google Shape;104;g274f78cd11a_0_81"/>
          <p:cNvPicPr preferRelativeResize="0"/>
          <p:nvPr/>
        </p:nvPicPr>
        <p:blipFill rotWithShape="1">
          <a:blip r:embed="rId7">
            <a:alphaModFix/>
          </a:blip>
          <a:srcRect b="0" l="0" r="0" t="0"/>
          <a:stretch/>
        </p:blipFill>
        <p:spPr>
          <a:xfrm>
            <a:off x="16466985" y="0"/>
            <a:ext cx="7920062" cy="5248334"/>
          </a:xfrm>
          <a:prstGeom prst="rect">
            <a:avLst/>
          </a:prstGeom>
          <a:noFill/>
          <a:ln>
            <a:noFill/>
          </a:ln>
        </p:spPr>
      </p:pic>
      <p:sp>
        <p:nvSpPr>
          <p:cNvPr id="105" name="Google Shape;105;g274f78cd11a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4f78cd11a_0_8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7" name="Google Shape;107;g274f78cd11a_0_81"/>
          <p:cNvSpPr/>
          <p:nvPr/>
        </p:nvSpPr>
        <p:spPr>
          <a:xfrm>
            <a:off x="2959470" y="2743200"/>
            <a:ext cx="168507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The Realm of the Extraordinary</a:t>
            </a:r>
            <a:endParaRPr b="0" i="0" sz="8000" u="none" cap="none" strike="noStrike">
              <a:solidFill>
                <a:schemeClr val="dk1"/>
              </a:solidFill>
              <a:latin typeface="Calibri"/>
              <a:ea typeface="Calibri"/>
              <a:cs typeface="Calibri"/>
              <a:sym typeface="Calibri"/>
            </a:endParaRPr>
          </a:p>
        </p:txBody>
      </p:sp>
      <p:sp>
        <p:nvSpPr>
          <p:cNvPr id="108" name="Google Shape;108;g274f78cd11a_0_81"/>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9" name="Google Shape;109;g274f78cd11a_0_81"/>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4" name="Shape 114"/>
        <p:cNvGrpSpPr/>
        <p:nvPr/>
      </p:nvGrpSpPr>
      <p:grpSpPr>
        <a:xfrm>
          <a:off x="0" y="0"/>
          <a:ext cx="0" cy="0"/>
          <a:chOff x="0" y="0"/>
          <a:chExt cx="0" cy="0"/>
        </a:xfrm>
      </p:grpSpPr>
      <p:pic>
        <p:nvPicPr>
          <p:cNvPr descr=" " id="115" name="Google Shape;115;g274f78cd11a_0_95"/>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116" name="Google Shape;116;g274f78cd11a_0_95"/>
          <p:cNvPicPr preferRelativeResize="0"/>
          <p:nvPr/>
        </p:nvPicPr>
        <p:blipFill rotWithShape="1">
          <a:blip r:embed="rId4">
            <a:alphaModFix/>
          </a:blip>
          <a:srcRect b="0" l="0" r="0" t="0"/>
          <a:stretch/>
        </p:blipFill>
        <p:spPr>
          <a:xfrm>
            <a:off x="14695737" y="0"/>
            <a:ext cx="9691311" cy="10236200"/>
          </a:xfrm>
          <a:prstGeom prst="rect">
            <a:avLst/>
          </a:prstGeom>
          <a:noFill/>
          <a:ln>
            <a:noFill/>
          </a:ln>
        </p:spPr>
      </p:pic>
      <p:pic>
        <p:nvPicPr>
          <p:cNvPr descr=" " id="117" name="Google Shape;117;g274f78cd11a_0_95"/>
          <p:cNvPicPr preferRelativeResize="0"/>
          <p:nvPr/>
        </p:nvPicPr>
        <p:blipFill rotWithShape="1">
          <a:blip r:embed="rId5">
            <a:alphaModFix/>
          </a:blip>
          <a:srcRect b="0" l="0" r="0" t="0"/>
          <a:stretch/>
        </p:blipFill>
        <p:spPr>
          <a:xfrm>
            <a:off x="0" y="7620000"/>
            <a:ext cx="10923365" cy="6096000"/>
          </a:xfrm>
          <a:prstGeom prst="rect">
            <a:avLst/>
          </a:prstGeom>
          <a:noFill/>
          <a:ln>
            <a:noFill/>
          </a:ln>
        </p:spPr>
      </p:pic>
      <p:pic>
        <p:nvPicPr>
          <p:cNvPr descr=" " id="118" name="Google Shape;118;g274f78cd11a_0_95"/>
          <p:cNvPicPr preferRelativeResize="0"/>
          <p:nvPr/>
        </p:nvPicPr>
        <p:blipFill rotWithShape="1">
          <a:blip r:embed="rId6">
            <a:alphaModFix/>
          </a:blip>
          <a:srcRect b="0" l="0" r="0" t="0"/>
          <a:stretch/>
        </p:blipFill>
        <p:spPr>
          <a:xfrm>
            <a:off x="0" y="8152519"/>
            <a:ext cx="9740777" cy="5563481"/>
          </a:xfrm>
          <a:prstGeom prst="rect">
            <a:avLst/>
          </a:prstGeom>
          <a:noFill/>
          <a:ln>
            <a:noFill/>
          </a:ln>
        </p:spPr>
      </p:pic>
      <p:pic>
        <p:nvPicPr>
          <p:cNvPr descr=" " id="119" name="Google Shape;119;g274f78cd11a_0_95"/>
          <p:cNvPicPr preferRelativeResize="0"/>
          <p:nvPr/>
        </p:nvPicPr>
        <p:blipFill rotWithShape="1">
          <a:blip r:embed="rId7">
            <a:alphaModFix/>
          </a:blip>
          <a:srcRect b="0" l="0" r="0" t="0"/>
          <a:stretch/>
        </p:blipFill>
        <p:spPr>
          <a:xfrm>
            <a:off x="0" y="8549227"/>
            <a:ext cx="10591323" cy="5166773"/>
          </a:xfrm>
          <a:prstGeom prst="rect">
            <a:avLst/>
          </a:prstGeom>
          <a:noFill/>
          <a:ln>
            <a:noFill/>
          </a:ln>
        </p:spPr>
      </p:pic>
      <p:sp>
        <p:nvSpPr>
          <p:cNvPr id="120" name="Google Shape;120;g274f78cd11a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74f78cd11a_0_9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2" name="Google Shape;122;g274f78cd11a_0_95"/>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3" name="Google Shape;123;g274f78cd11a_0_95"/>
          <p:cNvSpPr/>
          <p:nvPr/>
        </p:nvSpPr>
        <p:spPr>
          <a:xfrm>
            <a:off x="1816327"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74f78cd11a_0_95"/>
          <p:cNvPicPr preferRelativeResize="0"/>
          <p:nvPr/>
        </p:nvPicPr>
        <p:blipFill rotWithShape="1">
          <a:blip r:embed="rId10">
            <a:alphaModFix/>
          </a:blip>
          <a:srcRect b="0" l="0" r="0" t="0"/>
          <a:stretch/>
        </p:blipFill>
        <p:spPr>
          <a:xfrm>
            <a:off x="1784573" y="10001256"/>
            <a:ext cx="1515498" cy="1689094"/>
          </a:xfrm>
          <a:prstGeom prst="rect">
            <a:avLst/>
          </a:prstGeom>
          <a:noFill/>
          <a:ln>
            <a:noFill/>
          </a:ln>
        </p:spPr>
      </p:pic>
      <p:sp>
        <p:nvSpPr>
          <p:cNvPr id="125" name="Google Shape;125;g274f78cd11a_0_95"/>
          <p:cNvSpPr/>
          <p:nvPr/>
        </p:nvSpPr>
        <p:spPr>
          <a:xfrm>
            <a:off x="3674768" y="9499600"/>
            <a:ext cx="8048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4f78cd11a_0_95"/>
          <p:cNvSpPr/>
          <p:nvPr/>
        </p:nvSpPr>
        <p:spPr>
          <a:xfrm>
            <a:off x="3674768" y="9499600"/>
            <a:ext cx="8252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74f78cd11a_0_95"/>
          <p:cNvSpPr/>
          <p:nvPr/>
        </p:nvSpPr>
        <p:spPr>
          <a:xfrm>
            <a:off x="3674768" y="10591800"/>
            <a:ext cx="818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8" name="Google Shape;128;g274f78cd11a_0_95"/>
          <p:cNvSpPr/>
          <p:nvPr/>
        </p:nvSpPr>
        <p:spPr>
          <a:xfrm>
            <a:off x="12676184"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4f78cd11a_0_95"/>
          <p:cNvPicPr preferRelativeResize="0"/>
          <p:nvPr/>
        </p:nvPicPr>
        <p:blipFill rotWithShape="1">
          <a:blip r:embed="rId11">
            <a:alphaModFix/>
          </a:blip>
          <a:srcRect b="0" l="0" r="0" t="0"/>
          <a:stretch/>
        </p:blipFill>
        <p:spPr>
          <a:xfrm>
            <a:off x="12644430" y="10001250"/>
            <a:ext cx="1445451" cy="1689100"/>
          </a:xfrm>
          <a:prstGeom prst="rect">
            <a:avLst/>
          </a:prstGeom>
          <a:noFill/>
          <a:ln>
            <a:noFill/>
          </a:ln>
        </p:spPr>
      </p:pic>
      <p:sp>
        <p:nvSpPr>
          <p:cNvPr id="130" name="Google Shape;130;g274f78cd11a_0_95"/>
          <p:cNvSpPr/>
          <p:nvPr/>
        </p:nvSpPr>
        <p:spPr>
          <a:xfrm>
            <a:off x="14464578" y="9499600"/>
            <a:ext cx="81189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4f78cd11a_0_95"/>
          <p:cNvSpPr/>
          <p:nvPr/>
        </p:nvSpPr>
        <p:spPr>
          <a:xfrm>
            <a:off x="14464578" y="9499600"/>
            <a:ext cx="8322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a:t>
            </a:r>
            <a:endParaRPr b="0" i="0" sz="4800" u="none" cap="none" strike="noStrike">
              <a:solidFill>
                <a:schemeClr val="dk1"/>
              </a:solidFill>
              <a:latin typeface="Calibri"/>
              <a:ea typeface="Calibri"/>
              <a:cs typeface="Calibri"/>
              <a:sym typeface="Calibri"/>
            </a:endParaRPr>
          </a:p>
        </p:txBody>
      </p:sp>
      <p:sp>
        <p:nvSpPr>
          <p:cNvPr id="132" name="Google Shape;132;g274f78cd11a_0_95"/>
          <p:cNvSpPr/>
          <p:nvPr/>
        </p:nvSpPr>
        <p:spPr>
          <a:xfrm>
            <a:off x="14464578" y="10591800"/>
            <a:ext cx="8254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7" name="Shape 137"/>
        <p:cNvGrpSpPr/>
        <p:nvPr/>
      </p:nvGrpSpPr>
      <p:grpSpPr>
        <a:xfrm>
          <a:off x="0" y="0"/>
          <a:ext cx="0" cy="0"/>
          <a:chOff x="0" y="0"/>
          <a:chExt cx="0" cy="0"/>
        </a:xfrm>
      </p:grpSpPr>
      <p:pic>
        <p:nvPicPr>
          <p:cNvPr descr=" " id="138" name="Google Shape;138;g274f78cd11a_0_117"/>
          <p:cNvPicPr preferRelativeResize="0"/>
          <p:nvPr/>
        </p:nvPicPr>
        <p:blipFill rotWithShape="1">
          <a:blip r:embed="rId3">
            <a:alphaModFix/>
          </a:blip>
          <a:srcRect b="0" l="0" r="0" t="0"/>
          <a:stretch/>
        </p:blipFill>
        <p:spPr>
          <a:xfrm>
            <a:off x="0" y="0"/>
            <a:ext cx="12920845" cy="5566135"/>
          </a:xfrm>
          <a:prstGeom prst="rect">
            <a:avLst/>
          </a:prstGeom>
          <a:noFill/>
          <a:ln>
            <a:noFill/>
          </a:ln>
        </p:spPr>
      </p:pic>
      <p:pic>
        <p:nvPicPr>
          <p:cNvPr descr=" " id="139" name="Google Shape;139;g274f78cd11a_0_117"/>
          <p:cNvPicPr preferRelativeResize="0"/>
          <p:nvPr/>
        </p:nvPicPr>
        <p:blipFill rotWithShape="1">
          <a:blip r:embed="rId4">
            <a:alphaModFix/>
          </a:blip>
          <a:srcRect b="0" l="0" r="0" t="0"/>
          <a:stretch/>
        </p:blipFill>
        <p:spPr>
          <a:xfrm>
            <a:off x="0" y="0"/>
            <a:ext cx="12539797" cy="4867635"/>
          </a:xfrm>
          <a:prstGeom prst="rect">
            <a:avLst/>
          </a:prstGeom>
          <a:noFill/>
          <a:ln>
            <a:noFill/>
          </a:ln>
        </p:spPr>
      </p:pic>
      <p:pic>
        <p:nvPicPr>
          <p:cNvPr descr=" " id="140" name="Google Shape;140;g274f78cd11a_0_117"/>
          <p:cNvPicPr preferRelativeResize="0"/>
          <p:nvPr/>
        </p:nvPicPr>
        <p:blipFill rotWithShape="1">
          <a:blip r:embed="rId5">
            <a:alphaModFix/>
          </a:blip>
          <a:srcRect b="0" l="0" r="0" t="0"/>
          <a:stretch/>
        </p:blipFill>
        <p:spPr>
          <a:xfrm>
            <a:off x="0" y="0"/>
            <a:ext cx="12041003" cy="5150786"/>
          </a:xfrm>
          <a:prstGeom prst="rect">
            <a:avLst/>
          </a:prstGeom>
          <a:noFill/>
          <a:ln>
            <a:noFill/>
          </a:ln>
        </p:spPr>
      </p:pic>
      <p:pic>
        <p:nvPicPr>
          <p:cNvPr descr=" " id="141" name="Google Shape;141;g274f78cd11a_0_117"/>
          <p:cNvPicPr preferRelativeResize="0"/>
          <p:nvPr/>
        </p:nvPicPr>
        <p:blipFill rotWithShape="1">
          <a:blip r:embed="rId6">
            <a:alphaModFix/>
          </a:blip>
          <a:srcRect b="0" l="0" r="0" t="0"/>
          <a:stretch/>
        </p:blipFill>
        <p:spPr>
          <a:xfrm>
            <a:off x="14606826" y="6858000"/>
            <a:ext cx="9780222" cy="6858000"/>
          </a:xfrm>
          <a:prstGeom prst="rect">
            <a:avLst/>
          </a:prstGeom>
          <a:noFill/>
          <a:ln>
            <a:noFill/>
          </a:ln>
        </p:spPr>
      </p:pic>
      <p:pic>
        <p:nvPicPr>
          <p:cNvPr descr=" " id="142" name="Google Shape;142;g274f78cd11a_0_117"/>
          <p:cNvPicPr preferRelativeResize="0"/>
          <p:nvPr/>
        </p:nvPicPr>
        <p:blipFill rotWithShape="1">
          <a:blip r:embed="rId7">
            <a:alphaModFix/>
          </a:blip>
          <a:srcRect b="0" l="0" r="0" t="0"/>
          <a:stretch/>
        </p:blipFill>
        <p:spPr>
          <a:xfrm>
            <a:off x="14987873" y="7340600"/>
            <a:ext cx="9399175" cy="6375400"/>
          </a:xfrm>
          <a:prstGeom prst="rect">
            <a:avLst/>
          </a:prstGeom>
          <a:noFill/>
          <a:ln>
            <a:noFill/>
          </a:ln>
        </p:spPr>
      </p:pic>
      <p:pic>
        <p:nvPicPr>
          <p:cNvPr descr=" " id="143" name="Google Shape;143;g274f78cd11a_0_117"/>
          <p:cNvPicPr preferRelativeResize="0"/>
          <p:nvPr/>
        </p:nvPicPr>
        <p:blipFill rotWithShape="1">
          <a:blip r:embed="rId8">
            <a:alphaModFix/>
          </a:blip>
          <a:srcRect b="0" l="0" r="0" t="0"/>
          <a:stretch/>
        </p:blipFill>
        <p:spPr>
          <a:xfrm>
            <a:off x="15932061" y="7125928"/>
            <a:ext cx="8454987" cy="6590073"/>
          </a:xfrm>
          <a:prstGeom prst="rect">
            <a:avLst/>
          </a:prstGeom>
          <a:noFill/>
          <a:ln>
            <a:noFill/>
          </a:ln>
        </p:spPr>
      </p:pic>
      <p:sp>
        <p:nvSpPr>
          <p:cNvPr id="144" name="Google Shape;144;g274f78cd11a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74f78cd11a_0_1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46" name="Google Shape;146;g274f78cd11a_0_117"/>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4f78cd11a_0_117"/>
          <p:cNvSpPr/>
          <p:nvPr/>
        </p:nvSpPr>
        <p:spPr>
          <a:xfrm>
            <a:off x="914514" y="3492500"/>
            <a:ext cx="54237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74f78cd11a_0_117"/>
          <p:cNvSpPr/>
          <p:nvPr/>
        </p:nvSpPr>
        <p:spPr>
          <a:xfrm>
            <a:off x="914514" y="3492500"/>
            <a:ext cx="5626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Sightings</a:t>
            </a:r>
            <a:endParaRPr b="0" i="0" sz="4800" u="none" cap="none" strike="noStrike">
              <a:solidFill>
                <a:schemeClr val="dk1"/>
              </a:solidFill>
              <a:latin typeface="Calibri"/>
              <a:ea typeface="Calibri"/>
              <a:cs typeface="Calibri"/>
              <a:sym typeface="Calibri"/>
            </a:endParaRPr>
          </a:p>
        </p:txBody>
      </p:sp>
      <p:sp>
        <p:nvSpPr>
          <p:cNvPr id="149" name="Google Shape;149;g274f78cd11a_0_117"/>
          <p:cNvSpPr/>
          <p:nvPr/>
        </p:nvSpPr>
        <p:spPr>
          <a:xfrm>
            <a:off x="914514"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74f78cd11a_0_117"/>
          <p:cNvSpPr/>
          <p:nvPr/>
        </p:nvSpPr>
        <p:spPr>
          <a:xfrm>
            <a:off x="914514"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1" name="Google Shape;151;g274f78cd11a_0_117"/>
          <p:cNvPicPr preferRelativeResize="0"/>
          <p:nvPr/>
        </p:nvPicPr>
        <p:blipFill rotWithShape="1">
          <a:blip r:embed="rId10">
            <a:alphaModFix/>
          </a:blip>
          <a:srcRect b="0" l="0" r="0" t="0"/>
          <a:stretch/>
        </p:blipFill>
        <p:spPr>
          <a:xfrm>
            <a:off x="914514" y="7200900"/>
            <a:ext cx="7023978" cy="5054600"/>
          </a:xfrm>
          <a:prstGeom prst="rect">
            <a:avLst/>
          </a:prstGeom>
          <a:noFill/>
          <a:ln>
            <a:noFill/>
          </a:ln>
        </p:spPr>
      </p:pic>
      <p:sp>
        <p:nvSpPr>
          <p:cNvPr id="152" name="Google Shape;152;g274f78cd11a_0_117"/>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74f78cd11a_0_117"/>
          <p:cNvSpPr/>
          <p:nvPr/>
        </p:nvSpPr>
        <p:spPr>
          <a:xfrm>
            <a:off x="15826178" y="3492500"/>
            <a:ext cx="54237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4f78cd11a_0_117"/>
          <p:cNvSpPr/>
          <p:nvPr/>
        </p:nvSpPr>
        <p:spPr>
          <a:xfrm>
            <a:off x="15826178" y="3492500"/>
            <a:ext cx="5626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Sightings</a:t>
            </a:r>
            <a:endParaRPr b="0" i="0" sz="4800" u="none" cap="none" strike="noStrike">
              <a:solidFill>
                <a:schemeClr val="dk1"/>
              </a:solidFill>
              <a:latin typeface="Calibri"/>
              <a:ea typeface="Calibri"/>
              <a:cs typeface="Calibri"/>
              <a:sym typeface="Calibri"/>
            </a:endParaRPr>
          </a:p>
        </p:txBody>
      </p:sp>
      <p:sp>
        <p:nvSpPr>
          <p:cNvPr id="155" name="Google Shape;155;g274f78cd11a_0_117"/>
          <p:cNvSpPr/>
          <p:nvPr/>
        </p:nvSpPr>
        <p:spPr>
          <a:xfrm>
            <a:off x="15826178"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74f78cd11a_0_117"/>
          <p:cNvSpPr/>
          <p:nvPr/>
        </p:nvSpPr>
        <p:spPr>
          <a:xfrm>
            <a:off x="15826178"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7" name="Google Shape;157;g274f78cd11a_0_117"/>
          <p:cNvPicPr preferRelativeResize="0"/>
          <p:nvPr/>
        </p:nvPicPr>
        <p:blipFill rotWithShape="1">
          <a:blip r:embed="rId11">
            <a:alphaModFix/>
          </a:blip>
          <a:srcRect b="0" l="0" r="0" t="0"/>
          <a:stretch/>
        </p:blipFill>
        <p:spPr>
          <a:xfrm>
            <a:off x="15826178" y="7200900"/>
            <a:ext cx="7023978" cy="5054600"/>
          </a:xfrm>
          <a:prstGeom prst="rect">
            <a:avLst/>
          </a:prstGeom>
          <a:noFill/>
          <a:ln>
            <a:noFill/>
          </a:ln>
        </p:spPr>
      </p:pic>
      <p:sp>
        <p:nvSpPr>
          <p:cNvPr id="158" name="Google Shape;158;g274f78cd11a_0_117"/>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4f78cd11a_0_117"/>
          <p:cNvSpPr/>
          <p:nvPr/>
        </p:nvSpPr>
        <p:spPr>
          <a:xfrm>
            <a:off x="8370346" y="1498600"/>
            <a:ext cx="4598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4f78cd11a_0_117"/>
          <p:cNvSpPr/>
          <p:nvPr/>
        </p:nvSpPr>
        <p:spPr>
          <a:xfrm>
            <a:off x="8370346" y="1498600"/>
            <a:ext cx="4801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a:t>
            </a:r>
            <a:endParaRPr b="0" i="0" sz="4800" u="none" cap="none" strike="noStrike">
              <a:solidFill>
                <a:schemeClr val="dk1"/>
              </a:solidFill>
              <a:latin typeface="Calibri"/>
              <a:ea typeface="Calibri"/>
              <a:cs typeface="Calibri"/>
              <a:sym typeface="Calibri"/>
            </a:endParaRPr>
          </a:p>
        </p:txBody>
      </p:sp>
      <p:sp>
        <p:nvSpPr>
          <p:cNvPr id="161" name="Google Shape;161;g274f78cd11a_0_117"/>
          <p:cNvSpPr/>
          <p:nvPr/>
        </p:nvSpPr>
        <p:spPr>
          <a:xfrm>
            <a:off x="8370346" y="2997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74f78cd11a_0_117"/>
          <p:cNvSpPr/>
          <p:nvPr/>
        </p:nvSpPr>
        <p:spPr>
          <a:xfrm>
            <a:off x="8370346" y="2997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3" name="Google Shape;163;g274f78cd11a_0_117"/>
          <p:cNvPicPr preferRelativeResize="0"/>
          <p:nvPr/>
        </p:nvPicPr>
        <p:blipFill rotWithShape="1">
          <a:blip r:embed="rId12">
            <a:alphaModFix/>
          </a:blip>
          <a:srcRect b="0" l="0" r="0" t="0"/>
          <a:stretch/>
        </p:blipFill>
        <p:spPr>
          <a:xfrm>
            <a:off x="8370346" y="5207000"/>
            <a:ext cx="7023978" cy="505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sp>
        <p:nvSpPr>
          <p:cNvPr id="169" name="Google Shape;169;g274f78cd11a_0_147"/>
          <p:cNvSpPr/>
          <p:nvPr/>
        </p:nvSpPr>
        <p:spPr>
          <a:xfrm>
            <a:off x="0" y="0"/>
            <a:ext cx="24387000" cy="13716000"/>
          </a:xfrm>
          <a:prstGeom prst="rect">
            <a:avLst/>
          </a:prstGeom>
          <a:solidFill>
            <a:srgbClr val="C7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74f78cd11a_0_147"/>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171" name="Google Shape;171;g274f78cd11a_0_147"/>
          <p:cNvPicPr preferRelativeResize="0"/>
          <p:nvPr/>
        </p:nvPicPr>
        <p:blipFill rotWithShape="1">
          <a:blip r:embed="rId4">
            <a:alphaModFix/>
          </a:blip>
          <a:srcRect b="0" l="0" r="0" t="0"/>
          <a:stretch/>
        </p:blipFill>
        <p:spPr>
          <a:xfrm>
            <a:off x="5267847" y="0"/>
            <a:ext cx="14220190" cy="13716000"/>
          </a:xfrm>
          <a:prstGeom prst="rect">
            <a:avLst/>
          </a:prstGeom>
          <a:noFill/>
          <a:ln>
            <a:noFill/>
          </a:ln>
        </p:spPr>
      </p:pic>
      <p:sp>
        <p:nvSpPr>
          <p:cNvPr id="172" name="Google Shape;172;g274f78cd11a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74f78cd11a_0_1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4" name="Google Shape;174;g274f78cd11a_0_147"/>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75" name="Google Shape;175;g274f78cd11a_0_147"/>
          <p:cNvSpPr/>
          <p:nvPr/>
        </p:nvSpPr>
        <p:spPr>
          <a:xfrm>
            <a:off x="5842730" y="4229100"/>
            <a:ext cx="13603500" cy="629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4f78cd11a_0_147"/>
          <p:cNvSpPr/>
          <p:nvPr/>
        </p:nvSpPr>
        <p:spPr>
          <a:xfrm>
            <a:off x="5842730" y="42291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7" name="Google Shape;177;g274f78cd11a_0_147"/>
          <p:cNvSpPr/>
          <p:nvPr/>
        </p:nvSpPr>
        <p:spPr>
          <a:xfrm>
            <a:off x="15025978" y="9867900"/>
            <a:ext cx="4572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2" name="Shape 182"/>
        <p:cNvGrpSpPr/>
        <p:nvPr/>
      </p:nvGrpSpPr>
      <p:grpSpPr>
        <a:xfrm>
          <a:off x="0" y="0"/>
          <a:ext cx="0" cy="0"/>
          <a:chOff x="0" y="0"/>
          <a:chExt cx="0" cy="0"/>
        </a:xfrm>
      </p:grpSpPr>
      <p:pic>
        <p:nvPicPr>
          <p:cNvPr descr=" " id="183" name="Google Shape;183;g274f78cd11a_0_160"/>
          <p:cNvPicPr preferRelativeResize="0"/>
          <p:nvPr/>
        </p:nvPicPr>
        <p:blipFill rotWithShape="1">
          <a:blip r:embed="rId3">
            <a:alphaModFix/>
          </a:blip>
          <a:srcRect b="0" l="0" r="0" t="0"/>
          <a:stretch/>
        </p:blipFill>
        <p:spPr>
          <a:xfrm>
            <a:off x="0" y="6324600"/>
            <a:ext cx="15394324" cy="7391400"/>
          </a:xfrm>
          <a:prstGeom prst="rect">
            <a:avLst/>
          </a:prstGeom>
          <a:noFill/>
          <a:ln>
            <a:noFill/>
          </a:ln>
        </p:spPr>
      </p:pic>
      <p:pic>
        <p:nvPicPr>
          <p:cNvPr descr=" " id="184" name="Google Shape;184;g274f78cd11a_0_160"/>
          <p:cNvPicPr preferRelativeResize="0"/>
          <p:nvPr/>
        </p:nvPicPr>
        <p:blipFill rotWithShape="1">
          <a:blip r:embed="rId4">
            <a:alphaModFix/>
          </a:blip>
          <a:srcRect b="0" l="0" r="0" t="0"/>
          <a:stretch/>
        </p:blipFill>
        <p:spPr>
          <a:xfrm>
            <a:off x="0" y="6858000"/>
            <a:ext cx="15394324" cy="6858000"/>
          </a:xfrm>
          <a:prstGeom prst="rect">
            <a:avLst/>
          </a:prstGeom>
          <a:noFill/>
          <a:ln>
            <a:noFill/>
          </a:ln>
        </p:spPr>
      </p:pic>
      <p:pic>
        <p:nvPicPr>
          <p:cNvPr descr=" " id="185" name="Google Shape;185;g274f78cd11a_0_160"/>
          <p:cNvPicPr preferRelativeResize="0"/>
          <p:nvPr/>
        </p:nvPicPr>
        <p:blipFill rotWithShape="1">
          <a:blip r:embed="rId5">
            <a:alphaModFix/>
          </a:blip>
          <a:srcRect b="0" l="0" r="0" t="0"/>
          <a:stretch/>
        </p:blipFill>
        <p:spPr>
          <a:xfrm>
            <a:off x="17465858" y="0"/>
            <a:ext cx="6921189" cy="4485221"/>
          </a:xfrm>
          <a:prstGeom prst="rect">
            <a:avLst/>
          </a:prstGeom>
          <a:noFill/>
          <a:ln>
            <a:noFill/>
          </a:ln>
        </p:spPr>
      </p:pic>
      <p:pic>
        <p:nvPicPr>
          <p:cNvPr descr=" " id="186" name="Google Shape;186;g274f78cd11a_0_160"/>
          <p:cNvPicPr preferRelativeResize="0"/>
          <p:nvPr/>
        </p:nvPicPr>
        <p:blipFill rotWithShape="1">
          <a:blip r:embed="rId6">
            <a:alphaModFix/>
          </a:blip>
          <a:srcRect b="0" l="0" r="0" t="0"/>
          <a:stretch/>
        </p:blipFill>
        <p:spPr>
          <a:xfrm>
            <a:off x="17186467" y="0"/>
            <a:ext cx="7200581" cy="5032958"/>
          </a:xfrm>
          <a:prstGeom prst="rect">
            <a:avLst/>
          </a:prstGeom>
          <a:noFill/>
          <a:ln>
            <a:noFill/>
          </a:ln>
        </p:spPr>
      </p:pic>
      <p:pic>
        <p:nvPicPr>
          <p:cNvPr descr=" " id="187" name="Google Shape;187;g274f78cd11a_0_160"/>
          <p:cNvPicPr preferRelativeResize="0"/>
          <p:nvPr/>
        </p:nvPicPr>
        <p:blipFill rotWithShape="1">
          <a:blip r:embed="rId7">
            <a:alphaModFix/>
          </a:blip>
          <a:srcRect b="0" l="0" r="0" t="0"/>
          <a:stretch/>
        </p:blipFill>
        <p:spPr>
          <a:xfrm>
            <a:off x="16466985" y="0"/>
            <a:ext cx="7920062" cy="5248337"/>
          </a:xfrm>
          <a:prstGeom prst="rect">
            <a:avLst/>
          </a:prstGeom>
          <a:noFill/>
          <a:ln>
            <a:noFill/>
          </a:ln>
        </p:spPr>
      </p:pic>
      <p:sp>
        <p:nvSpPr>
          <p:cNvPr id="188" name="Google Shape;188;g274f78cd11a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74f78cd11a_0_16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0" name="Google Shape;190;g274f78cd11a_0_160"/>
          <p:cNvPicPr preferRelativeResize="0"/>
          <p:nvPr/>
        </p:nvPicPr>
        <p:blipFill rotWithShape="1">
          <a:blip r:embed="rId9">
            <a:alphaModFix/>
          </a:blip>
          <a:srcRect b="0" l="0" r="0" t="0"/>
          <a:stretch/>
        </p:blipFill>
        <p:spPr>
          <a:xfrm>
            <a:off x="1524191" y="1866900"/>
            <a:ext cx="7595549" cy="10147300"/>
          </a:xfrm>
          <a:prstGeom prst="rect">
            <a:avLst/>
          </a:prstGeom>
          <a:noFill/>
          <a:ln>
            <a:noFill/>
          </a:ln>
        </p:spPr>
      </p:pic>
      <p:pic>
        <p:nvPicPr>
          <p:cNvPr descr=" " id="191" name="Google Shape;191;g274f78cd11a_0_160"/>
          <p:cNvPicPr preferRelativeResize="0"/>
          <p:nvPr/>
        </p:nvPicPr>
        <p:blipFill rotWithShape="1">
          <a:blip r:embed="rId10">
            <a:alphaModFix/>
          </a:blip>
          <a:srcRect b="0" l="0" r="0" t="0"/>
          <a:stretch/>
        </p:blipFill>
        <p:spPr>
          <a:xfrm>
            <a:off x="9335667" y="1866900"/>
            <a:ext cx="5728416" cy="10147300"/>
          </a:xfrm>
          <a:prstGeom prst="rect">
            <a:avLst/>
          </a:prstGeom>
          <a:noFill/>
          <a:ln>
            <a:noFill/>
          </a:ln>
        </p:spPr>
      </p:pic>
      <p:sp>
        <p:nvSpPr>
          <p:cNvPr id="192" name="Google Shape;192;g274f78cd11a_0_160"/>
          <p:cNvSpPr/>
          <p:nvPr/>
        </p:nvSpPr>
        <p:spPr>
          <a:xfrm>
            <a:off x="16004000" y="3111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4f78cd11a_0_160"/>
          <p:cNvSpPr/>
          <p:nvPr/>
        </p:nvSpPr>
        <p:spPr>
          <a:xfrm>
            <a:off x="16004000" y="3111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 Technique</a:t>
            </a:r>
            <a:endParaRPr b="0" i="0" sz="4800" u="none" cap="none" strike="noStrike">
              <a:solidFill>
                <a:schemeClr val="dk1"/>
              </a:solidFill>
              <a:latin typeface="Calibri"/>
              <a:ea typeface="Calibri"/>
              <a:cs typeface="Calibri"/>
              <a:sym typeface="Calibri"/>
            </a:endParaRPr>
          </a:p>
        </p:txBody>
      </p:sp>
      <p:sp>
        <p:nvSpPr>
          <p:cNvPr id="194" name="Google Shape;194;g274f78cd11a_0_160"/>
          <p:cNvSpPr/>
          <p:nvPr/>
        </p:nvSpPr>
        <p:spPr>
          <a:xfrm>
            <a:off x="16004000" y="5194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5" name="Google Shape;195;g274f78cd11a_0_160"/>
          <p:cNvSpPr/>
          <p:nvPr/>
        </p:nvSpPr>
        <p:spPr>
          <a:xfrm>
            <a:off x="16004000" y="6540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74f78cd11a_0_160"/>
          <p:cNvSpPr/>
          <p:nvPr/>
        </p:nvSpPr>
        <p:spPr>
          <a:xfrm>
            <a:off x="16004000" y="6540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Art of Unicorn Sighting</a:t>
            </a:r>
            <a:endParaRPr b="0" i="0" sz="4800" u="none" cap="none" strike="noStrike">
              <a:solidFill>
                <a:schemeClr val="dk1"/>
              </a:solidFill>
              <a:latin typeface="Calibri"/>
              <a:ea typeface="Calibri"/>
              <a:cs typeface="Calibri"/>
              <a:sym typeface="Calibri"/>
            </a:endParaRPr>
          </a:p>
        </p:txBody>
      </p:sp>
      <p:sp>
        <p:nvSpPr>
          <p:cNvPr id="197" name="Google Shape;197;g274f78cd11a_0_160"/>
          <p:cNvSpPr/>
          <p:nvPr/>
        </p:nvSpPr>
        <p:spPr>
          <a:xfrm>
            <a:off x="16004000" y="8623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2" name="Shape 202"/>
        <p:cNvGrpSpPr/>
        <p:nvPr/>
      </p:nvGrpSpPr>
      <p:grpSpPr>
        <a:xfrm>
          <a:off x="0" y="0"/>
          <a:ext cx="0" cy="0"/>
          <a:chOff x="0" y="0"/>
          <a:chExt cx="0" cy="0"/>
        </a:xfrm>
      </p:grpSpPr>
      <p:pic>
        <p:nvPicPr>
          <p:cNvPr descr=" " id="203" name="Google Shape;203;g274f78cd11a_0_179"/>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204" name="Google Shape;204;g274f78cd11a_0_179"/>
          <p:cNvPicPr preferRelativeResize="0"/>
          <p:nvPr/>
        </p:nvPicPr>
        <p:blipFill rotWithShape="1">
          <a:blip r:embed="rId4">
            <a:alphaModFix/>
          </a:blip>
          <a:srcRect b="0" l="0" r="0" t="0"/>
          <a:stretch/>
        </p:blipFill>
        <p:spPr>
          <a:xfrm>
            <a:off x="14695737" y="0"/>
            <a:ext cx="9691311" cy="10236200"/>
          </a:xfrm>
          <a:prstGeom prst="rect">
            <a:avLst/>
          </a:prstGeom>
          <a:noFill/>
          <a:ln>
            <a:noFill/>
          </a:ln>
        </p:spPr>
      </p:pic>
      <p:pic>
        <p:nvPicPr>
          <p:cNvPr descr=" " id="205" name="Google Shape;205;g274f78cd11a_0_179"/>
          <p:cNvPicPr preferRelativeResize="0"/>
          <p:nvPr/>
        </p:nvPicPr>
        <p:blipFill rotWithShape="1">
          <a:blip r:embed="rId5">
            <a:alphaModFix/>
          </a:blip>
          <a:srcRect b="0" l="0" r="0" t="0"/>
          <a:stretch/>
        </p:blipFill>
        <p:spPr>
          <a:xfrm>
            <a:off x="0" y="7620000"/>
            <a:ext cx="10923365" cy="6096000"/>
          </a:xfrm>
          <a:prstGeom prst="rect">
            <a:avLst/>
          </a:prstGeom>
          <a:noFill/>
          <a:ln>
            <a:noFill/>
          </a:ln>
        </p:spPr>
      </p:pic>
      <p:pic>
        <p:nvPicPr>
          <p:cNvPr descr=" " id="206" name="Google Shape;206;g274f78cd11a_0_179"/>
          <p:cNvPicPr preferRelativeResize="0"/>
          <p:nvPr/>
        </p:nvPicPr>
        <p:blipFill rotWithShape="1">
          <a:blip r:embed="rId6">
            <a:alphaModFix/>
          </a:blip>
          <a:srcRect b="0" l="0" r="0" t="0"/>
          <a:stretch/>
        </p:blipFill>
        <p:spPr>
          <a:xfrm>
            <a:off x="0" y="8152507"/>
            <a:ext cx="9740777" cy="5563493"/>
          </a:xfrm>
          <a:prstGeom prst="rect">
            <a:avLst/>
          </a:prstGeom>
          <a:noFill/>
          <a:ln>
            <a:noFill/>
          </a:ln>
        </p:spPr>
      </p:pic>
      <p:pic>
        <p:nvPicPr>
          <p:cNvPr descr=" " id="207" name="Google Shape;207;g274f78cd11a_0_179"/>
          <p:cNvPicPr preferRelativeResize="0"/>
          <p:nvPr/>
        </p:nvPicPr>
        <p:blipFill rotWithShape="1">
          <a:blip r:embed="rId7">
            <a:alphaModFix/>
          </a:blip>
          <a:srcRect b="0" l="0" r="0" t="0"/>
          <a:stretch/>
        </p:blipFill>
        <p:spPr>
          <a:xfrm>
            <a:off x="0" y="8549221"/>
            <a:ext cx="10591323" cy="5166779"/>
          </a:xfrm>
          <a:prstGeom prst="rect">
            <a:avLst/>
          </a:prstGeom>
          <a:noFill/>
          <a:ln>
            <a:noFill/>
          </a:ln>
        </p:spPr>
      </p:pic>
      <p:sp>
        <p:nvSpPr>
          <p:cNvPr id="208" name="Google Shape;208;g274f78cd11a_0_179"/>
          <p:cNvSpPr/>
          <p:nvPr/>
        </p:nvSpPr>
        <p:spPr>
          <a:xfrm>
            <a:off x="2091528" y="1574800"/>
            <a:ext cx="20216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rade Winds"/>
              <a:buNone/>
            </a:pPr>
            <a:r>
              <a:rPr b="0" i="0" lang="en-US" sz="8000" u="none" cap="none" strike="noStrike">
                <a:solidFill>
                  <a:srgbClr val="272727"/>
                </a:solidFill>
                <a:latin typeface="Trade Winds"/>
                <a:ea typeface="Trade Winds"/>
                <a:cs typeface="Trade Winds"/>
                <a:sym typeface="Trade Winds"/>
              </a:rPr>
              <a:t>The Magic of Dragons: A Research</a:t>
            </a:r>
            <a:endParaRPr b="0" i="0" sz="8000" u="none" cap="none" strike="noStrike">
              <a:solidFill>
                <a:schemeClr val="dk1"/>
              </a:solidFill>
              <a:latin typeface="Calibri"/>
              <a:ea typeface="Calibri"/>
              <a:cs typeface="Calibri"/>
              <a:sym typeface="Calibri"/>
            </a:endParaRPr>
          </a:p>
        </p:txBody>
      </p:sp>
      <p:sp>
        <p:nvSpPr>
          <p:cNvPr id="209" name="Google Shape;209;g274f78cd11a_0_179"/>
          <p:cNvSpPr/>
          <p:nvPr/>
        </p:nvSpPr>
        <p:spPr>
          <a:xfrm>
            <a:off x="14352794" y="4025900"/>
            <a:ext cx="6642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4f78cd11a_0_179"/>
          <p:cNvSpPr/>
          <p:nvPr/>
        </p:nvSpPr>
        <p:spPr>
          <a:xfrm>
            <a:off x="15273659" y="4025900"/>
            <a:ext cx="4801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a:t>
            </a:r>
            <a:endParaRPr b="0" i="0" sz="4800" u="none" cap="none" strike="noStrike">
              <a:solidFill>
                <a:schemeClr val="dk1"/>
              </a:solidFill>
              <a:latin typeface="Calibri"/>
              <a:ea typeface="Calibri"/>
              <a:cs typeface="Calibri"/>
              <a:sym typeface="Calibri"/>
            </a:endParaRPr>
          </a:p>
        </p:txBody>
      </p:sp>
      <p:sp>
        <p:nvSpPr>
          <p:cNvPr id="211" name="Google Shape;211;g274f78cd11a_0_179"/>
          <p:cNvSpPr/>
          <p:nvPr/>
        </p:nvSpPr>
        <p:spPr>
          <a:xfrm>
            <a:off x="14352794" y="5219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74f78cd11a_0_179"/>
          <p:cNvPicPr preferRelativeResize="0"/>
          <p:nvPr/>
        </p:nvPicPr>
        <p:blipFill rotWithShape="1">
          <a:blip r:embed="rId8">
            <a:alphaModFix/>
          </a:blip>
          <a:srcRect b="0" l="0" r="0" t="0"/>
          <a:stretch/>
        </p:blipFill>
        <p:spPr>
          <a:xfrm>
            <a:off x="14352794" y="5219700"/>
            <a:ext cx="6642930" cy="6642100"/>
          </a:xfrm>
          <a:prstGeom prst="rect">
            <a:avLst/>
          </a:prstGeom>
          <a:noFill/>
          <a:ln>
            <a:noFill/>
          </a:ln>
        </p:spPr>
      </p:pic>
      <p:pic>
        <p:nvPicPr>
          <p:cNvPr descr=" " id="213" name="Google Shape;213;g274f78cd11a_0_179"/>
          <p:cNvPicPr preferRelativeResize="0"/>
          <p:nvPr/>
        </p:nvPicPr>
        <p:blipFill rotWithShape="1">
          <a:blip r:embed="rId9">
            <a:alphaModFix/>
          </a:blip>
          <a:srcRect b="0" l="0" r="0" t="0"/>
          <a:stretch/>
        </p:blipFill>
        <p:spPr>
          <a:xfrm>
            <a:off x="14352791" y="5219700"/>
            <a:ext cx="6642933" cy="6642100"/>
          </a:xfrm>
          <a:prstGeom prst="rect">
            <a:avLst/>
          </a:prstGeom>
          <a:noFill/>
          <a:ln>
            <a:noFill/>
          </a:ln>
        </p:spPr>
      </p:pic>
      <p:sp>
        <p:nvSpPr>
          <p:cNvPr id="214" name="Google Shape;214;g274f78cd11a_0_179"/>
          <p:cNvSpPr/>
          <p:nvPr/>
        </p:nvSpPr>
        <p:spPr>
          <a:xfrm>
            <a:off x="15762670" y="6616700"/>
            <a:ext cx="3835800" cy="3835500"/>
          </a:xfrm>
          <a:prstGeom prst="roundRect">
            <a:avLst>
              <a:gd fmla="val 3311285" name="adj"/>
            </a:avLst>
          </a:prstGeom>
          <a:solidFill>
            <a:srgbClr val="C7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74f78cd11a_0_179"/>
          <p:cNvPicPr preferRelativeResize="0"/>
          <p:nvPr/>
        </p:nvPicPr>
        <p:blipFill rotWithShape="1">
          <a:blip r:embed="rId10">
            <a:alphaModFix/>
          </a:blip>
          <a:srcRect b="0" l="0" r="0" t="0"/>
          <a:stretch/>
        </p:blipFill>
        <p:spPr>
          <a:xfrm>
            <a:off x="16745530" y="7092950"/>
            <a:ext cx="1870272" cy="1689100"/>
          </a:xfrm>
          <a:prstGeom prst="rect">
            <a:avLst/>
          </a:prstGeom>
          <a:noFill/>
          <a:ln>
            <a:noFill/>
          </a:ln>
        </p:spPr>
      </p:pic>
      <p:sp>
        <p:nvSpPr>
          <p:cNvPr id="216" name="Google Shape;216;g274f78cd11a_0_179"/>
          <p:cNvSpPr/>
          <p:nvPr/>
        </p:nvSpPr>
        <p:spPr>
          <a:xfrm>
            <a:off x="15915089" y="9055100"/>
            <a:ext cx="35310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4f78cd11a_0_179"/>
          <p:cNvSpPr/>
          <p:nvPr/>
        </p:nvSpPr>
        <p:spPr>
          <a:xfrm>
            <a:off x="15813476" y="9055100"/>
            <a:ext cx="3734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a:t>
            </a:r>
            <a:endParaRPr b="0" i="0" sz="4800" u="none" cap="none" strike="noStrike">
              <a:solidFill>
                <a:schemeClr val="dk1"/>
              </a:solidFill>
              <a:latin typeface="Calibri"/>
              <a:ea typeface="Calibri"/>
              <a:cs typeface="Calibri"/>
              <a:sym typeface="Calibri"/>
            </a:endParaRPr>
          </a:p>
        </p:txBody>
      </p:sp>
      <p:sp>
        <p:nvSpPr>
          <p:cNvPr id="218" name="Google Shape;218;g274f78cd11a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74f78cd11a_0_17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20" name="Google Shape;220;g274f78cd11a_0_179"/>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4f78cd11a_0_179"/>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4f78cd11a_0_179"/>
          <p:cNvSpPr/>
          <p:nvPr/>
        </p:nvSpPr>
        <p:spPr>
          <a:xfrm>
            <a:off x="3149994"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Archery</a:t>
            </a:r>
            <a:endParaRPr b="0" i="0" sz="4800" u="none" cap="none" strike="noStrike">
              <a:solidFill>
                <a:schemeClr val="dk1"/>
              </a:solidFill>
              <a:latin typeface="Calibri"/>
              <a:ea typeface="Calibri"/>
              <a:cs typeface="Calibri"/>
              <a:sym typeface="Calibri"/>
            </a:endParaRPr>
          </a:p>
        </p:txBody>
      </p:sp>
      <p:sp>
        <p:nvSpPr>
          <p:cNvPr id="223" name="Google Shape;223;g274f78cd11a_0_179"/>
          <p:cNvSpPr/>
          <p:nvPr/>
        </p:nvSpPr>
        <p:spPr>
          <a:xfrm>
            <a:off x="3149994"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4" name="Google Shape;224;g274f78cd11a_0_179"/>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74f78cd11a_0_179"/>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74f78cd11a_0_179"/>
          <p:cNvSpPr/>
          <p:nvPr/>
        </p:nvSpPr>
        <p:spPr>
          <a:xfrm>
            <a:off x="8370346"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a:t>
            </a:r>
            <a:endParaRPr b="0" i="0" sz="4800" u="none" cap="none" strike="noStrike">
              <a:solidFill>
                <a:schemeClr val="dk1"/>
              </a:solidFill>
              <a:latin typeface="Calibri"/>
              <a:ea typeface="Calibri"/>
              <a:cs typeface="Calibri"/>
              <a:sym typeface="Calibri"/>
            </a:endParaRPr>
          </a:p>
        </p:txBody>
      </p:sp>
      <p:sp>
        <p:nvSpPr>
          <p:cNvPr id="227" name="Google Shape;227;g274f78cd11a_0_179"/>
          <p:cNvSpPr/>
          <p:nvPr/>
        </p:nvSpPr>
        <p:spPr>
          <a:xfrm>
            <a:off x="8370346"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8" name="Google Shape;228;g274f78cd11a_0_179"/>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4f78cd11a_0_179"/>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4f78cd11a_0_179"/>
          <p:cNvSpPr/>
          <p:nvPr/>
        </p:nvSpPr>
        <p:spPr>
          <a:xfrm>
            <a:off x="8370346"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Music</a:t>
            </a:r>
            <a:endParaRPr b="0" i="0" sz="4800" u="none" cap="none" strike="noStrike">
              <a:solidFill>
                <a:schemeClr val="dk1"/>
              </a:solidFill>
              <a:latin typeface="Calibri"/>
              <a:ea typeface="Calibri"/>
              <a:cs typeface="Calibri"/>
              <a:sym typeface="Calibri"/>
            </a:endParaRPr>
          </a:p>
        </p:txBody>
      </p:sp>
      <p:sp>
        <p:nvSpPr>
          <p:cNvPr id="231" name="Google Shape;231;g274f78cd11a_0_179"/>
          <p:cNvSpPr/>
          <p:nvPr/>
        </p:nvSpPr>
        <p:spPr>
          <a:xfrm>
            <a:off x="8370346"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2" name="Google Shape;232;g274f78cd11a_0_179"/>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74f78cd11a_0_179"/>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4f78cd11a_0_179"/>
          <p:cNvSpPr/>
          <p:nvPr/>
        </p:nvSpPr>
        <p:spPr>
          <a:xfrm>
            <a:off x="3149994"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Life</a:t>
            </a:r>
            <a:endParaRPr b="0" i="0" sz="4800" u="none" cap="none" strike="noStrike">
              <a:solidFill>
                <a:schemeClr val="dk1"/>
              </a:solidFill>
              <a:latin typeface="Calibri"/>
              <a:ea typeface="Calibri"/>
              <a:cs typeface="Calibri"/>
              <a:sym typeface="Calibri"/>
            </a:endParaRPr>
          </a:p>
        </p:txBody>
      </p:sp>
      <p:sp>
        <p:nvSpPr>
          <p:cNvPr id="235" name="Google Shape;235;g274f78cd11a_0_179"/>
          <p:cNvSpPr/>
          <p:nvPr/>
        </p:nvSpPr>
        <p:spPr>
          <a:xfrm>
            <a:off x="3149994"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2024-07-01T08:46:03Z</dcterms:created>
  <dc:creator>PptxGenJS</dc:creator>
</cp:coreProperties>
</file>