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Lst>
  <p:sldSz cy="13716000" cx="24387025"/>
  <p:notesSz cx="13716000" cy="24387025"/>
  <p:embeddedFontLst>
    <p:embeddedFont>
      <p:font typeface="Trade Winds"/>
      <p:regular r:id="rId30"/>
    </p:embeddedFont>
    <p:embeddedFont>
      <p:font typeface="Lato"/>
      <p:regular r:id="rId31"/>
      <p:bold r:id="rId32"/>
      <p:italic r:id="rId33"/>
      <p:boldItalic r:id="rId34"/>
    </p:embeddedFont>
    <p:embeddedFont>
      <p:font typeface="DM Sans"/>
      <p:bold r:id="rId35"/>
      <p:boldItalic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7" roundtripDataSignature="AMtx7mijc4ETOIBP/ItoYbb+zlpAzp+Cl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Lato-regular.fntdata"/><Relationship Id="rId30" Type="http://schemas.openxmlformats.org/officeDocument/2006/relationships/font" Target="fonts/TradeWinds-regular.fntdata"/><Relationship Id="rId11" Type="http://schemas.openxmlformats.org/officeDocument/2006/relationships/slide" Target="slides/slide7.xml"/><Relationship Id="rId33" Type="http://schemas.openxmlformats.org/officeDocument/2006/relationships/font" Target="fonts/Lato-italic.fntdata"/><Relationship Id="rId10" Type="http://schemas.openxmlformats.org/officeDocument/2006/relationships/slide" Target="slides/slide6.xml"/><Relationship Id="rId32" Type="http://schemas.openxmlformats.org/officeDocument/2006/relationships/font" Target="fonts/Lato-bold.fntdata"/><Relationship Id="rId13" Type="http://schemas.openxmlformats.org/officeDocument/2006/relationships/slide" Target="slides/slide9.xml"/><Relationship Id="rId35" Type="http://schemas.openxmlformats.org/officeDocument/2006/relationships/font" Target="fonts/DMSans-bold.fntdata"/><Relationship Id="rId12" Type="http://schemas.openxmlformats.org/officeDocument/2006/relationships/slide" Target="slides/slide8.xml"/><Relationship Id="rId34" Type="http://schemas.openxmlformats.org/officeDocument/2006/relationships/font" Target="fonts/Lato-boldItalic.fntdata"/><Relationship Id="rId15" Type="http://schemas.openxmlformats.org/officeDocument/2006/relationships/slide" Target="slides/slide11.xml"/><Relationship Id="rId37" Type="http://customschemas.google.com/relationships/presentationmetadata" Target="metadata"/><Relationship Id="rId14" Type="http://schemas.openxmlformats.org/officeDocument/2006/relationships/slide" Target="slides/slide10.xml"/><Relationship Id="rId36" Type="http://schemas.openxmlformats.org/officeDocument/2006/relationships/font" Target="fonts/DMSans-boldItalic.fnt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74f78cd11a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74f78cd11a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74f78cd11a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274f78cd11a_0_2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8" name="Google Shape;238;g274f78cd11a_0_2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9" name="Google Shape;239;g274f78cd11a_0_2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274f78cd11a_0_2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7" name="Google Shape;267;g274f78cd11a_0_2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8" name="Google Shape;268;g274f78cd11a_0_24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274f78cd11a_0_3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8" name="Google Shape;338;g274f78cd11a_0_3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9" name="Google Shape;339;g274f78cd11a_0_3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274f78cd11a_0_3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7" name="Google Shape;367;g274f78cd11a_0_3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8" name="Google Shape;368;g274f78cd11a_0_3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274f78cd11a_0_3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2" name="Google Shape;382;g274f78cd11a_0_3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3" name="Google Shape;383;g274f78cd11a_0_35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274f78cd11a_0_3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5" name="Google Shape;415;g274f78cd11a_0_3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6" name="Google Shape;416;g274f78cd11a_0_38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274f78cd11a_0_4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5" name="Google Shape;485;g274f78cd11a_0_4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6" name="Google Shape;486;g274f78cd11a_0_45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274f78cd11a_0_4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4" name="Google Shape;504;g274f78cd11a_0_4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5" name="Google Shape;505;g274f78cd11a_0_47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274f78cd11a_0_4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5" name="Google Shape;525;g274f78cd11a_0_4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6" name="Google Shape;526;g274f78cd11a_0_49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274f78cd11a_0_5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5" name="Google Shape;545;g274f78cd11a_0_5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6" name="Google Shape;546;g274f78cd11a_0_5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 name="Shape 26"/>
        <p:cNvGrpSpPr/>
        <p:nvPr/>
      </p:nvGrpSpPr>
      <p:grpSpPr>
        <a:xfrm>
          <a:off x="0" y="0"/>
          <a:ext cx="0" cy="0"/>
          <a:chOff x="0" y="0"/>
          <a:chExt cx="0" cy="0"/>
        </a:xfrm>
      </p:grpSpPr>
      <p:sp>
        <p:nvSpPr>
          <p:cNvPr id="27" name="Google Shape;27;g274f78cd11a_0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 name="Google Shape;28;g274f78cd11a_0_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 name="Google Shape;29;g274f78cd11a_0_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g274f78cd11a_0_5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4" name="Google Shape;554;g274f78cd11a_0_5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5" name="Google Shape;555;g274f78cd11a_0_5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g274f78cd11a_0_5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2" name="Google Shape;592;g274f78cd11a_0_5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3" name="Google Shape;593;g274f78cd11a_0_55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g274f78cd11a_0_5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9" name="Google Shape;619;g274f78cd11a_0_5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0" name="Google Shape;620;g274f78cd11a_0_5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g274f78cd11a_0_6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9" name="Google Shape;659;g274f78cd11a_0_6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0" name="Google Shape;660;g274f78cd11a_0_6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g274f78cd11a_0_6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9" name="Google Shape;689;g274f78cd11a_0_6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0" name="Google Shape;690;g274f78cd11a_0_65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5" name="Shape 755"/>
        <p:cNvGrpSpPr/>
        <p:nvPr/>
      </p:nvGrpSpPr>
      <p:grpSpPr>
        <a:xfrm>
          <a:off x="0" y="0"/>
          <a:ext cx="0" cy="0"/>
          <a:chOff x="0" y="0"/>
          <a:chExt cx="0" cy="0"/>
        </a:xfrm>
      </p:grpSpPr>
      <p:sp>
        <p:nvSpPr>
          <p:cNvPr id="756" name="Google Shape;756;g274f78cd11a_0_7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7" name="Google Shape;757;g274f78cd11a_0_7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8" name="Google Shape;758;g274f78cd11a_0_7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 name="Shape 38"/>
        <p:cNvGrpSpPr/>
        <p:nvPr/>
      </p:nvGrpSpPr>
      <p:grpSpPr>
        <a:xfrm>
          <a:off x="0" y="0"/>
          <a:ext cx="0" cy="0"/>
          <a:chOff x="0" y="0"/>
          <a:chExt cx="0" cy="0"/>
        </a:xfrm>
      </p:grpSpPr>
      <p:sp>
        <p:nvSpPr>
          <p:cNvPr id="39" name="Google Shape;39;g274f78cd11a_0_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 name="Google Shape;40;g274f78cd11a_0_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 name="Google Shape;41;g274f78cd11a_0_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274f78cd11a_0_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 name="Google Shape;97;g274f78cd11a_0_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 name="Google Shape;98;g274f78cd11a_0_8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274f78cd11a_0_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 name="Google Shape;112;g274f78cd11a_0_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3" name="Google Shape;113;g274f78cd11a_0_9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274f78cd11a_0_1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5" name="Google Shape;135;g274f78cd11a_0_1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6" name="Google Shape;136;g274f78cd11a_0_1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74f78cd11a_0_1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6" name="Google Shape;166;g274f78cd11a_0_1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7" name="Google Shape;167;g274f78cd11a_0_1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274f78cd11a_0_1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 name="Google Shape;180;g274f78cd11a_0_1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1" name="Google Shape;181;g274f78cd11a_0_1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274f78cd11a_0_1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0" name="Google Shape;200;g274f78cd11a_0_1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1" name="Google Shape;201;g274f78cd11a_0_17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3.png"/><Relationship Id="rId9" Type="http://schemas.openxmlformats.org/officeDocument/2006/relationships/image" Target="../media/image14.png"/><Relationship Id="rId5" Type="http://schemas.openxmlformats.org/officeDocument/2006/relationships/image" Target="../media/image9.png"/><Relationship Id="rId6" Type="http://schemas.openxmlformats.org/officeDocument/2006/relationships/image" Target="../media/image19.png"/><Relationship Id="rId7" Type="http://schemas.openxmlformats.org/officeDocument/2006/relationships/image" Target="../media/image8.png"/><Relationship Id="rId8"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6.png"/><Relationship Id="rId4" Type="http://schemas.openxmlformats.org/officeDocument/2006/relationships/image" Target="../media/image28.png"/><Relationship Id="rId11" Type="http://schemas.openxmlformats.org/officeDocument/2006/relationships/image" Target="../media/image87.png"/><Relationship Id="rId10" Type="http://schemas.openxmlformats.org/officeDocument/2006/relationships/image" Target="../media/image76.png"/><Relationship Id="rId9" Type="http://schemas.openxmlformats.org/officeDocument/2006/relationships/image" Target="../media/image80.png"/><Relationship Id="rId5" Type="http://schemas.openxmlformats.org/officeDocument/2006/relationships/image" Target="../media/image21.png"/><Relationship Id="rId6" Type="http://schemas.openxmlformats.org/officeDocument/2006/relationships/image" Target="../media/image79.png"/><Relationship Id="rId7" Type="http://schemas.openxmlformats.org/officeDocument/2006/relationships/image" Target="../media/image78.png"/><Relationship Id="rId8" Type="http://schemas.openxmlformats.org/officeDocument/2006/relationships/image" Target="../media/image2.png"/></Relationships>
</file>

<file path=ppt/slides/_rels/slide11.xml.rels><?xml version="1.0" encoding="UTF-8" standalone="yes"?><Relationships xmlns="http://schemas.openxmlformats.org/package/2006/relationships"><Relationship Id="rId11" Type="http://schemas.openxmlformats.org/officeDocument/2006/relationships/image" Target="../media/image243.png"/><Relationship Id="rId10" Type="http://schemas.openxmlformats.org/officeDocument/2006/relationships/image" Target="../media/image118.png"/><Relationship Id="rId13" Type="http://schemas.openxmlformats.org/officeDocument/2006/relationships/image" Target="../media/image4.png"/><Relationship Id="rId12" Type="http://schemas.openxmlformats.org/officeDocument/2006/relationships/image" Target="../media/image127.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png"/><Relationship Id="rId4" Type="http://schemas.openxmlformats.org/officeDocument/2006/relationships/image" Target="../media/image33.png"/><Relationship Id="rId9" Type="http://schemas.openxmlformats.org/officeDocument/2006/relationships/image" Target="../media/image2.png"/><Relationship Id="rId15" Type="http://schemas.openxmlformats.org/officeDocument/2006/relationships/image" Target="../media/image117.png"/><Relationship Id="rId14" Type="http://schemas.openxmlformats.org/officeDocument/2006/relationships/image" Target="../media/image86.png"/><Relationship Id="rId16" Type="http://schemas.openxmlformats.org/officeDocument/2006/relationships/image" Target="../media/image116.png"/><Relationship Id="rId5" Type="http://schemas.openxmlformats.org/officeDocument/2006/relationships/image" Target="../media/image77.png"/><Relationship Id="rId6" Type="http://schemas.openxmlformats.org/officeDocument/2006/relationships/image" Target="../media/image54.png"/><Relationship Id="rId7" Type="http://schemas.openxmlformats.org/officeDocument/2006/relationships/image" Target="../media/image7.png"/><Relationship Id="rId8" Type="http://schemas.openxmlformats.org/officeDocument/2006/relationships/image" Target="../media/image35.png"/></Relationships>
</file>

<file path=ppt/slides/_rels/slide12.xml.rels><?xml version="1.0" encoding="UTF-8" standalone="yes"?><Relationships xmlns="http://schemas.openxmlformats.org/package/2006/relationships"><Relationship Id="rId11" Type="http://schemas.openxmlformats.org/officeDocument/2006/relationships/image" Target="../media/image103.png"/><Relationship Id="rId10" Type="http://schemas.openxmlformats.org/officeDocument/2006/relationships/image" Target="../media/image100.png"/><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6.png"/><Relationship Id="rId4" Type="http://schemas.openxmlformats.org/officeDocument/2006/relationships/image" Target="../media/image28.png"/><Relationship Id="rId9" Type="http://schemas.openxmlformats.org/officeDocument/2006/relationships/image" Target="../media/image106.png"/><Relationship Id="rId5" Type="http://schemas.openxmlformats.org/officeDocument/2006/relationships/image" Target="../media/image21.png"/><Relationship Id="rId6" Type="http://schemas.openxmlformats.org/officeDocument/2006/relationships/image" Target="../media/image79.png"/><Relationship Id="rId7" Type="http://schemas.openxmlformats.org/officeDocument/2006/relationships/image" Target="../media/image78.png"/><Relationship Id="rId8"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5.png"/><Relationship Id="rId4" Type="http://schemas.openxmlformats.org/officeDocument/2006/relationships/image" Target="../media/image10.png"/><Relationship Id="rId5"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1.png"/><Relationship Id="rId4" Type="http://schemas.openxmlformats.org/officeDocument/2006/relationships/image" Target="../media/image33.png"/><Relationship Id="rId9" Type="http://schemas.openxmlformats.org/officeDocument/2006/relationships/image" Target="../media/image2.png"/><Relationship Id="rId5" Type="http://schemas.openxmlformats.org/officeDocument/2006/relationships/image" Target="../media/image77.png"/><Relationship Id="rId6" Type="http://schemas.openxmlformats.org/officeDocument/2006/relationships/image" Target="../media/image54.png"/><Relationship Id="rId7" Type="http://schemas.openxmlformats.org/officeDocument/2006/relationships/image" Target="../media/image7.png"/><Relationship Id="rId8" Type="http://schemas.openxmlformats.org/officeDocument/2006/relationships/image" Target="../media/image113.png"/></Relationships>
</file>

<file path=ppt/slides/_rels/slide15.xml.rels><?xml version="1.0" encoding="UTF-8" standalone="yes"?><Relationships xmlns="http://schemas.openxmlformats.org/package/2006/relationships"><Relationship Id="rId20" Type="http://schemas.openxmlformats.org/officeDocument/2006/relationships/image" Target="../media/image135.png"/><Relationship Id="rId22" Type="http://schemas.openxmlformats.org/officeDocument/2006/relationships/image" Target="../media/image126.png"/><Relationship Id="rId21" Type="http://schemas.openxmlformats.org/officeDocument/2006/relationships/image" Target="../media/image125.png"/><Relationship Id="rId24" Type="http://schemas.openxmlformats.org/officeDocument/2006/relationships/image" Target="../media/image132.png"/><Relationship Id="rId23" Type="http://schemas.openxmlformats.org/officeDocument/2006/relationships/image" Target="../media/image143.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56.png"/><Relationship Id="rId4" Type="http://schemas.openxmlformats.org/officeDocument/2006/relationships/image" Target="../media/image28.png"/><Relationship Id="rId9" Type="http://schemas.openxmlformats.org/officeDocument/2006/relationships/image" Target="../media/image131.png"/><Relationship Id="rId26" Type="http://schemas.openxmlformats.org/officeDocument/2006/relationships/image" Target="../media/image134.png"/><Relationship Id="rId25" Type="http://schemas.openxmlformats.org/officeDocument/2006/relationships/image" Target="../media/image133.png"/><Relationship Id="rId28" Type="http://schemas.openxmlformats.org/officeDocument/2006/relationships/image" Target="../media/image128.png"/><Relationship Id="rId27" Type="http://schemas.openxmlformats.org/officeDocument/2006/relationships/image" Target="../media/image129.png"/><Relationship Id="rId5" Type="http://schemas.openxmlformats.org/officeDocument/2006/relationships/image" Target="../media/image21.png"/><Relationship Id="rId6" Type="http://schemas.openxmlformats.org/officeDocument/2006/relationships/image" Target="../media/image50.png"/><Relationship Id="rId29" Type="http://schemas.openxmlformats.org/officeDocument/2006/relationships/image" Target="../media/image138.png"/><Relationship Id="rId7" Type="http://schemas.openxmlformats.org/officeDocument/2006/relationships/image" Target="../media/image78.png"/><Relationship Id="rId8" Type="http://schemas.openxmlformats.org/officeDocument/2006/relationships/image" Target="../media/image2.png"/><Relationship Id="rId31" Type="http://schemas.openxmlformats.org/officeDocument/2006/relationships/image" Target="../media/image140.png"/><Relationship Id="rId30" Type="http://schemas.openxmlformats.org/officeDocument/2006/relationships/image" Target="../media/image160.png"/><Relationship Id="rId11" Type="http://schemas.openxmlformats.org/officeDocument/2006/relationships/image" Target="../media/image123.png"/><Relationship Id="rId10" Type="http://schemas.openxmlformats.org/officeDocument/2006/relationships/image" Target="../media/image145.png"/><Relationship Id="rId32" Type="http://schemas.openxmlformats.org/officeDocument/2006/relationships/image" Target="../media/image142.png"/><Relationship Id="rId13" Type="http://schemas.openxmlformats.org/officeDocument/2006/relationships/image" Target="../media/image146.png"/><Relationship Id="rId12" Type="http://schemas.openxmlformats.org/officeDocument/2006/relationships/image" Target="../media/image181.png"/><Relationship Id="rId15" Type="http://schemas.openxmlformats.org/officeDocument/2006/relationships/image" Target="../media/image115.png"/><Relationship Id="rId14" Type="http://schemas.openxmlformats.org/officeDocument/2006/relationships/image" Target="../media/image173.png"/><Relationship Id="rId17" Type="http://schemas.openxmlformats.org/officeDocument/2006/relationships/image" Target="../media/image124.png"/><Relationship Id="rId16" Type="http://schemas.openxmlformats.org/officeDocument/2006/relationships/image" Target="../media/image121.png"/><Relationship Id="rId19" Type="http://schemas.openxmlformats.org/officeDocument/2006/relationships/image" Target="../media/image122.png"/><Relationship Id="rId18" Type="http://schemas.openxmlformats.org/officeDocument/2006/relationships/image" Target="../media/image1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png"/><Relationship Id="rId4" Type="http://schemas.openxmlformats.org/officeDocument/2006/relationships/image" Target="../media/image3.png"/><Relationship Id="rId9" Type="http://schemas.openxmlformats.org/officeDocument/2006/relationships/image" Target="../media/image147.png"/><Relationship Id="rId5" Type="http://schemas.openxmlformats.org/officeDocument/2006/relationships/image" Target="../media/image9.png"/><Relationship Id="rId6" Type="http://schemas.openxmlformats.org/officeDocument/2006/relationships/image" Target="../media/image149.png"/><Relationship Id="rId7" Type="http://schemas.openxmlformats.org/officeDocument/2006/relationships/image" Target="../media/image151.png"/><Relationship Id="rId8" Type="http://schemas.openxmlformats.org/officeDocument/2006/relationships/image" Target="../media/image2.png"/><Relationship Id="rId10" Type="http://schemas.openxmlformats.org/officeDocument/2006/relationships/image" Target="../media/image16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80.png"/><Relationship Id="rId4" Type="http://schemas.openxmlformats.org/officeDocument/2006/relationships/image" Target="../media/image159.png"/><Relationship Id="rId9" Type="http://schemas.openxmlformats.org/officeDocument/2006/relationships/image" Target="../media/image2.png"/><Relationship Id="rId5" Type="http://schemas.openxmlformats.org/officeDocument/2006/relationships/image" Target="../media/image77.png"/><Relationship Id="rId6" Type="http://schemas.openxmlformats.org/officeDocument/2006/relationships/image" Target="../media/image54.png"/><Relationship Id="rId7" Type="http://schemas.openxmlformats.org/officeDocument/2006/relationships/image" Target="../media/image7.png"/><Relationship Id="rId8" Type="http://schemas.openxmlformats.org/officeDocument/2006/relationships/image" Target="../media/image113.png"/><Relationship Id="rId11" Type="http://schemas.openxmlformats.org/officeDocument/2006/relationships/image" Target="../media/image174.png"/><Relationship Id="rId10" Type="http://schemas.openxmlformats.org/officeDocument/2006/relationships/image" Target="../media/image18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56.png"/><Relationship Id="rId4" Type="http://schemas.openxmlformats.org/officeDocument/2006/relationships/image" Target="../media/image28.png"/><Relationship Id="rId9" Type="http://schemas.openxmlformats.org/officeDocument/2006/relationships/image" Target="../media/image215.png"/><Relationship Id="rId5" Type="http://schemas.openxmlformats.org/officeDocument/2006/relationships/image" Target="../media/image21.png"/><Relationship Id="rId6" Type="http://schemas.openxmlformats.org/officeDocument/2006/relationships/image" Target="../media/image50.png"/><Relationship Id="rId7" Type="http://schemas.openxmlformats.org/officeDocument/2006/relationships/image" Target="../media/image78.png"/><Relationship Id="rId8" Type="http://schemas.openxmlformats.org/officeDocument/2006/relationships/image" Target="../media/image2.png"/><Relationship Id="rId10" Type="http://schemas.openxmlformats.org/officeDocument/2006/relationships/image" Target="../media/image17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17.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10.png"/><Relationship Id="rId5"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png"/><Relationship Id="rId4" Type="http://schemas.openxmlformats.org/officeDocument/2006/relationships/image" Target="../media/image3.png"/><Relationship Id="rId9" Type="http://schemas.openxmlformats.org/officeDocument/2006/relationships/image" Target="../media/image194.png"/><Relationship Id="rId5" Type="http://schemas.openxmlformats.org/officeDocument/2006/relationships/image" Target="../media/image9.png"/><Relationship Id="rId6" Type="http://schemas.openxmlformats.org/officeDocument/2006/relationships/image" Target="../media/image149.png"/><Relationship Id="rId7" Type="http://schemas.openxmlformats.org/officeDocument/2006/relationships/image" Target="../media/image151.png"/><Relationship Id="rId8" Type="http://schemas.openxmlformats.org/officeDocument/2006/relationships/image" Target="../media/image2.png"/><Relationship Id="rId10" Type="http://schemas.openxmlformats.org/officeDocument/2006/relationships/image" Target="../media/image18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80.png"/><Relationship Id="rId4" Type="http://schemas.openxmlformats.org/officeDocument/2006/relationships/image" Target="../media/image159.png"/><Relationship Id="rId9" Type="http://schemas.openxmlformats.org/officeDocument/2006/relationships/image" Target="../media/image2.png"/><Relationship Id="rId5" Type="http://schemas.openxmlformats.org/officeDocument/2006/relationships/image" Target="../media/image77.png"/><Relationship Id="rId6" Type="http://schemas.openxmlformats.org/officeDocument/2006/relationships/image" Target="../media/image54.png"/><Relationship Id="rId7" Type="http://schemas.openxmlformats.org/officeDocument/2006/relationships/image" Target="../media/image7.png"/><Relationship Id="rId8" Type="http://schemas.openxmlformats.org/officeDocument/2006/relationships/image" Target="../media/image113.png"/><Relationship Id="rId10" Type="http://schemas.openxmlformats.org/officeDocument/2006/relationships/image" Target="../media/image20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56.png"/><Relationship Id="rId4" Type="http://schemas.openxmlformats.org/officeDocument/2006/relationships/image" Target="../media/image28.png"/><Relationship Id="rId9" Type="http://schemas.openxmlformats.org/officeDocument/2006/relationships/image" Target="../media/image200.png"/><Relationship Id="rId5" Type="http://schemas.openxmlformats.org/officeDocument/2006/relationships/image" Target="../media/image21.png"/><Relationship Id="rId6" Type="http://schemas.openxmlformats.org/officeDocument/2006/relationships/image" Target="../media/image50.png"/><Relationship Id="rId7" Type="http://schemas.openxmlformats.org/officeDocument/2006/relationships/image" Target="../media/image78.png"/><Relationship Id="rId8" Type="http://schemas.openxmlformats.org/officeDocument/2006/relationships/image" Target="../media/image2.png"/><Relationship Id="rId11" Type="http://schemas.openxmlformats.org/officeDocument/2006/relationships/image" Target="../media/image224.png"/><Relationship Id="rId10" Type="http://schemas.openxmlformats.org/officeDocument/2006/relationships/image" Target="../media/image226.png"/><Relationship Id="rId13" Type="http://schemas.openxmlformats.org/officeDocument/2006/relationships/image" Target="../media/image206.png"/><Relationship Id="rId12" Type="http://schemas.openxmlformats.org/officeDocument/2006/relationships/image" Target="../media/image2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80.png"/><Relationship Id="rId4" Type="http://schemas.openxmlformats.org/officeDocument/2006/relationships/image" Target="../media/image159.png"/><Relationship Id="rId9" Type="http://schemas.openxmlformats.org/officeDocument/2006/relationships/image" Target="../media/image214.png"/><Relationship Id="rId5" Type="http://schemas.openxmlformats.org/officeDocument/2006/relationships/image" Target="../media/image77.png"/><Relationship Id="rId6" Type="http://schemas.openxmlformats.org/officeDocument/2006/relationships/image" Target="../media/image54.png"/><Relationship Id="rId7" Type="http://schemas.openxmlformats.org/officeDocument/2006/relationships/image" Target="../media/image7.png"/><Relationship Id="rId8" Type="http://schemas.openxmlformats.org/officeDocument/2006/relationships/image" Target="../media/image113.png"/><Relationship Id="rId11" Type="http://schemas.openxmlformats.org/officeDocument/2006/relationships/image" Target="../media/image201.png"/><Relationship Id="rId10" Type="http://schemas.openxmlformats.org/officeDocument/2006/relationships/image" Target="../media/image2.png"/><Relationship Id="rId13" Type="http://schemas.openxmlformats.org/officeDocument/2006/relationships/image" Target="../media/image218.png"/><Relationship Id="rId12" Type="http://schemas.openxmlformats.org/officeDocument/2006/relationships/image" Target="../media/image198.png"/><Relationship Id="rId15" Type="http://schemas.openxmlformats.org/officeDocument/2006/relationships/image" Target="../media/image203.png"/><Relationship Id="rId14" Type="http://schemas.openxmlformats.org/officeDocument/2006/relationships/image" Target="../media/image216.png"/></Relationships>
</file>

<file path=ppt/slides/_rels/slide24.xml.rels><?xml version="1.0" encoding="UTF-8" standalone="yes"?><Relationships xmlns="http://schemas.openxmlformats.org/package/2006/relationships"><Relationship Id="rId20" Type="http://schemas.openxmlformats.org/officeDocument/2006/relationships/image" Target="../media/image225.png"/><Relationship Id="rId22" Type="http://schemas.openxmlformats.org/officeDocument/2006/relationships/image" Target="../media/image239.png"/><Relationship Id="rId21" Type="http://schemas.openxmlformats.org/officeDocument/2006/relationships/image" Target="../media/image230.png"/><Relationship Id="rId23" Type="http://schemas.openxmlformats.org/officeDocument/2006/relationships/hyperlink" Target="https://eatemp.com/powerpoint-org-chart-template/" TargetMode="External"/><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56.png"/><Relationship Id="rId4" Type="http://schemas.openxmlformats.org/officeDocument/2006/relationships/image" Target="../media/image28.png"/><Relationship Id="rId9" Type="http://schemas.openxmlformats.org/officeDocument/2006/relationships/image" Target="../media/image219.png"/><Relationship Id="rId5" Type="http://schemas.openxmlformats.org/officeDocument/2006/relationships/image" Target="../media/image21.png"/><Relationship Id="rId6" Type="http://schemas.openxmlformats.org/officeDocument/2006/relationships/image" Target="../media/image50.png"/><Relationship Id="rId7" Type="http://schemas.openxmlformats.org/officeDocument/2006/relationships/image" Target="../media/image78.png"/><Relationship Id="rId8" Type="http://schemas.openxmlformats.org/officeDocument/2006/relationships/image" Target="../media/image2.png"/><Relationship Id="rId11" Type="http://schemas.openxmlformats.org/officeDocument/2006/relationships/image" Target="../media/image234.png"/><Relationship Id="rId10" Type="http://schemas.openxmlformats.org/officeDocument/2006/relationships/image" Target="../media/image237.png"/><Relationship Id="rId13" Type="http://schemas.openxmlformats.org/officeDocument/2006/relationships/image" Target="../media/image231.png"/><Relationship Id="rId12" Type="http://schemas.openxmlformats.org/officeDocument/2006/relationships/image" Target="../media/image236.png"/><Relationship Id="rId15" Type="http://schemas.openxmlformats.org/officeDocument/2006/relationships/image" Target="../media/image223.png"/><Relationship Id="rId14" Type="http://schemas.openxmlformats.org/officeDocument/2006/relationships/image" Target="../media/image235.png"/><Relationship Id="rId17" Type="http://schemas.openxmlformats.org/officeDocument/2006/relationships/image" Target="../media/image229.png"/><Relationship Id="rId16" Type="http://schemas.openxmlformats.org/officeDocument/2006/relationships/image" Target="../media/image220.png"/><Relationship Id="rId19" Type="http://schemas.openxmlformats.org/officeDocument/2006/relationships/image" Target="../media/image233.png"/><Relationship Id="rId18" Type="http://schemas.openxmlformats.org/officeDocument/2006/relationships/image" Target="../media/image23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32.png"/><Relationship Id="rId4" Type="http://schemas.openxmlformats.org/officeDocument/2006/relationships/image" Target="../media/image228.png"/><Relationship Id="rId5" Type="http://schemas.openxmlformats.org/officeDocument/2006/relationships/image" Target="../media/image2.png"/><Relationship Id="rId6" Type="http://schemas.openxmlformats.org/officeDocument/2006/relationships/hyperlink" Target="https://unsplash.com/" TargetMode="External"/><Relationship Id="rId7" Type="http://schemas.openxmlformats.org/officeDocument/2006/relationships/image" Target="../media/image24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1.png"/><Relationship Id="rId4" Type="http://schemas.openxmlformats.org/officeDocument/2006/relationships/image" Target="../media/image20.png"/><Relationship Id="rId11" Type="http://schemas.openxmlformats.org/officeDocument/2006/relationships/image" Target="../media/image47.png"/><Relationship Id="rId10" Type="http://schemas.openxmlformats.org/officeDocument/2006/relationships/image" Target="../media/image4.png"/><Relationship Id="rId9" Type="http://schemas.openxmlformats.org/officeDocument/2006/relationships/image" Target="../media/image2.png"/><Relationship Id="rId5" Type="http://schemas.openxmlformats.org/officeDocument/2006/relationships/image" Target="../media/image6.png"/><Relationship Id="rId6" Type="http://schemas.openxmlformats.org/officeDocument/2006/relationships/image" Target="../media/image54.png"/><Relationship Id="rId7" Type="http://schemas.openxmlformats.org/officeDocument/2006/relationships/image" Target="../media/image7.png"/><Relationship Id="rId8" Type="http://schemas.openxmlformats.org/officeDocument/2006/relationships/image" Target="../media/image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6.png"/><Relationship Id="rId4" Type="http://schemas.openxmlformats.org/officeDocument/2006/relationships/image" Target="../media/image28.png"/><Relationship Id="rId5" Type="http://schemas.openxmlformats.org/officeDocument/2006/relationships/image" Target="../media/image21.png"/><Relationship Id="rId6" Type="http://schemas.openxmlformats.org/officeDocument/2006/relationships/image" Target="../media/image50.png"/><Relationship Id="rId7" Type="http://schemas.openxmlformats.org/officeDocument/2006/relationships/image" Target="../media/image31.png"/><Relationship Id="rId8"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3.png"/><Relationship Id="rId11" Type="http://schemas.openxmlformats.org/officeDocument/2006/relationships/image" Target="../media/image49.png"/><Relationship Id="rId10" Type="http://schemas.openxmlformats.org/officeDocument/2006/relationships/image" Target="../media/image36.png"/><Relationship Id="rId9" Type="http://schemas.openxmlformats.org/officeDocument/2006/relationships/image" Target="../media/image38.png"/><Relationship Id="rId5" Type="http://schemas.openxmlformats.org/officeDocument/2006/relationships/image" Target="../media/image9.png"/><Relationship Id="rId6" Type="http://schemas.openxmlformats.org/officeDocument/2006/relationships/image" Target="../media/image19.png"/><Relationship Id="rId7" Type="http://schemas.openxmlformats.org/officeDocument/2006/relationships/image" Target="../media/image8.png"/><Relationship Id="rId8"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33.png"/><Relationship Id="rId11" Type="http://schemas.openxmlformats.org/officeDocument/2006/relationships/image" Target="../media/image41.png"/><Relationship Id="rId10" Type="http://schemas.openxmlformats.org/officeDocument/2006/relationships/image" Target="../media/image55.png"/><Relationship Id="rId12" Type="http://schemas.openxmlformats.org/officeDocument/2006/relationships/image" Target="../media/image53.png"/><Relationship Id="rId9" Type="http://schemas.openxmlformats.org/officeDocument/2006/relationships/image" Target="../media/image2.png"/><Relationship Id="rId5" Type="http://schemas.openxmlformats.org/officeDocument/2006/relationships/image" Target="../media/image30.png"/><Relationship Id="rId6" Type="http://schemas.openxmlformats.org/officeDocument/2006/relationships/image" Target="../media/image54.png"/><Relationship Id="rId7" Type="http://schemas.openxmlformats.org/officeDocument/2006/relationships/image" Target="../media/image7.png"/><Relationship Id="rId8" Type="http://schemas.openxmlformats.org/officeDocument/2006/relationships/image" Target="../media/image3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5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56.png"/><Relationship Id="rId4" Type="http://schemas.openxmlformats.org/officeDocument/2006/relationships/image" Target="../media/image28.png"/><Relationship Id="rId10" Type="http://schemas.openxmlformats.org/officeDocument/2006/relationships/image" Target="../media/image68.png"/><Relationship Id="rId9" Type="http://schemas.openxmlformats.org/officeDocument/2006/relationships/image" Target="../media/image61.png"/><Relationship Id="rId5" Type="http://schemas.openxmlformats.org/officeDocument/2006/relationships/image" Target="../media/image21.png"/><Relationship Id="rId6" Type="http://schemas.openxmlformats.org/officeDocument/2006/relationships/image" Target="../media/image50.png"/><Relationship Id="rId7" Type="http://schemas.openxmlformats.org/officeDocument/2006/relationships/image" Target="../media/image31.png"/><Relationship Id="rId8"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3.png"/><Relationship Id="rId11" Type="http://schemas.openxmlformats.org/officeDocument/2006/relationships/image" Target="../media/image2.png"/><Relationship Id="rId10" Type="http://schemas.openxmlformats.org/officeDocument/2006/relationships/image" Target="../media/image74.png"/><Relationship Id="rId9" Type="http://schemas.openxmlformats.org/officeDocument/2006/relationships/image" Target="../media/image156.png"/><Relationship Id="rId5" Type="http://schemas.openxmlformats.org/officeDocument/2006/relationships/image" Target="../media/image9.png"/><Relationship Id="rId6" Type="http://schemas.openxmlformats.org/officeDocument/2006/relationships/image" Target="../media/image65.png"/><Relationship Id="rId7" Type="http://schemas.openxmlformats.org/officeDocument/2006/relationships/image" Target="../media/image8.png"/><Relationship Id="rId8" Type="http://schemas.openxmlformats.org/officeDocument/2006/relationships/image" Target="../media/image10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5" name="Shape 15"/>
        <p:cNvGrpSpPr/>
        <p:nvPr/>
      </p:nvGrpSpPr>
      <p:grpSpPr>
        <a:xfrm>
          <a:off x="0" y="0"/>
          <a:ext cx="0" cy="0"/>
          <a:chOff x="0" y="0"/>
          <a:chExt cx="0" cy="0"/>
        </a:xfrm>
      </p:grpSpPr>
      <p:pic>
        <p:nvPicPr>
          <p:cNvPr descr=" " id="16" name="Google Shape;16;g274f78cd11a_0_0"/>
          <p:cNvPicPr preferRelativeResize="0"/>
          <p:nvPr/>
        </p:nvPicPr>
        <p:blipFill rotWithShape="1">
          <a:blip r:embed="rId3">
            <a:alphaModFix/>
          </a:blip>
          <a:srcRect b="0" l="0" r="0" t="0"/>
          <a:stretch/>
        </p:blipFill>
        <p:spPr>
          <a:xfrm>
            <a:off x="13997149" y="0"/>
            <a:ext cx="10389899" cy="10528300"/>
          </a:xfrm>
          <a:prstGeom prst="rect">
            <a:avLst/>
          </a:prstGeom>
          <a:noFill/>
          <a:ln>
            <a:noFill/>
          </a:ln>
        </p:spPr>
      </p:pic>
      <p:pic>
        <p:nvPicPr>
          <p:cNvPr descr=" " id="17" name="Google Shape;17;g274f78cd11a_0_0"/>
          <p:cNvPicPr preferRelativeResize="0"/>
          <p:nvPr/>
        </p:nvPicPr>
        <p:blipFill rotWithShape="1">
          <a:blip r:embed="rId4">
            <a:alphaModFix/>
          </a:blip>
          <a:srcRect b="0" l="0" r="0" t="0"/>
          <a:stretch/>
        </p:blipFill>
        <p:spPr>
          <a:xfrm>
            <a:off x="14695737" y="0"/>
            <a:ext cx="9691311" cy="10236200"/>
          </a:xfrm>
          <a:prstGeom prst="rect">
            <a:avLst/>
          </a:prstGeom>
          <a:noFill/>
          <a:ln>
            <a:noFill/>
          </a:ln>
        </p:spPr>
      </p:pic>
      <p:pic>
        <p:nvPicPr>
          <p:cNvPr descr=" " id="18" name="Google Shape;18;g274f78cd11a_0_0"/>
          <p:cNvPicPr preferRelativeResize="0"/>
          <p:nvPr/>
        </p:nvPicPr>
        <p:blipFill rotWithShape="1">
          <a:blip r:embed="rId5">
            <a:alphaModFix/>
          </a:blip>
          <a:srcRect b="0" l="0" r="0" t="0"/>
          <a:stretch/>
        </p:blipFill>
        <p:spPr>
          <a:xfrm>
            <a:off x="0" y="7620000"/>
            <a:ext cx="10923365" cy="6096000"/>
          </a:xfrm>
          <a:prstGeom prst="rect">
            <a:avLst/>
          </a:prstGeom>
          <a:noFill/>
          <a:ln>
            <a:noFill/>
          </a:ln>
        </p:spPr>
      </p:pic>
      <p:pic>
        <p:nvPicPr>
          <p:cNvPr descr=" " id="19" name="Google Shape;19;g274f78cd11a_0_0"/>
          <p:cNvPicPr preferRelativeResize="0"/>
          <p:nvPr/>
        </p:nvPicPr>
        <p:blipFill rotWithShape="1">
          <a:blip r:embed="rId6">
            <a:alphaModFix/>
          </a:blip>
          <a:srcRect b="0" l="0" r="0" t="0"/>
          <a:stretch/>
        </p:blipFill>
        <p:spPr>
          <a:xfrm>
            <a:off x="0" y="8152519"/>
            <a:ext cx="9740777" cy="5563481"/>
          </a:xfrm>
          <a:prstGeom prst="rect">
            <a:avLst/>
          </a:prstGeom>
          <a:noFill/>
          <a:ln>
            <a:noFill/>
          </a:ln>
        </p:spPr>
      </p:pic>
      <p:pic>
        <p:nvPicPr>
          <p:cNvPr descr=" " id="20" name="Google Shape;20;g274f78cd11a_0_0"/>
          <p:cNvPicPr preferRelativeResize="0"/>
          <p:nvPr/>
        </p:nvPicPr>
        <p:blipFill rotWithShape="1">
          <a:blip r:embed="rId7">
            <a:alphaModFix/>
          </a:blip>
          <a:srcRect b="0" l="0" r="0" t="0"/>
          <a:stretch/>
        </p:blipFill>
        <p:spPr>
          <a:xfrm>
            <a:off x="0" y="8549226"/>
            <a:ext cx="10591323" cy="5166774"/>
          </a:xfrm>
          <a:prstGeom prst="rect">
            <a:avLst/>
          </a:prstGeom>
          <a:noFill/>
          <a:ln>
            <a:noFill/>
          </a:ln>
        </p:spPr>
      </p:pic>
      <p:sp>
        <p:nvSpPr>
          <p:cNvPr id="21" name="Google Shape;21;g274f78cd11a_0_0"/>
          <p:cNvSpPr/>
          <p:nvPr/>
        </p:nvSpPr>
        <p:spPr>
          <a:xfrm>
            <a:off x="1028829" y="762000"/>
            <a:ext cx="23358300" cy="5448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A8FA6"/>
              </a:buClr>
              <a:buSzPts val="24000"/>
              <a:buFont typeface="Trade Winds"/>
              <a:buNone/>
            </a:pPr>
            <a:r>
              <a:rPr b="0" i="0" lang="en-US" sz="24000" u="none" cap="none" strike="noStrike">
                <a:solidFill>
                  <a:srgbClr val="2A8FA6"/>
                </a:solidFill>
                <a:latin typeface="Trade Winds"/>
                <a:ea typeface="Trade Winds"/>
                <a:cs typeface="Trade Winds"/>
                <a:sym typeface="Trade Winds"/>
              </a:rPr>
              <a:t>Travel</a:t>
            </a:r>
            <a:r>
              <a:rPr b="0" i="0" lang="en-US" sz="24000" u="none" cap="none" strike="noStrike">
                <a:solidFill>
                  <a:srgbClr val="272727"/>
                </a:solidFill>
                <a:latin typeface="Trade Winds"/>
                <a:ea typeface="Trade Winds"/>
                <a:cs typeface="Trade Winds"/>
                <a:sym typeface="Trade Winds"/>
              </a:rPr>
              <a:t> Agency </a:t>
            </a:r>
            <a:endParaRPr b="0" i="0" sz="24000" u="none" cap="none" strike="noStrike">
              <a:solidFill>
                <a:schemeClr val="dk1"/>
              </a:solidFill>
              <a:latin typeface="Calibri"/>
              <a:ea typeface="Calibri"/>
              <a:cs typeface="Calibri"/>
              <a:sym typeface="Calibri"/>
            </a:endParaRPr>
          </a:p>
        </p:txBody>
      </p:sp>
      <p:sp>
        <p:nvSpPr>
          <p:cNvPr id="22" name="Google Shape;22;g274f78cd11a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 name="Google Shape;23;g274f78cd11a_0_0"/>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24" name="Google Shape;24;g274f78cd11a_0_0"/>
          <p:cNvPicPr preferRelativeResize="0"/>
          <p:nvPr/>
        </p:nvPicPr>
        <p:blipFill rotWithShape="1">
          <a:blip r:embed="rId9">
            <a:alphaModFix/>
          </a:blip>
          <a:srcRect b="0" l="0" r="0" t="0"/>
          <a:stretch/>
        </p:blipFill>
        <p:spPr>
          <a:xfrm>
            <a:off x="6096762" y="2971800"/>
            <a:ext cx="12206226" cy="10655300"/>
          </a:xfrm>
          <a:prstGeom prst="rect">
            <a:avLst/>
          </a:prstGeom>
          <a:noFill/>
          <a:ln>
            <a:noFill/>
          </a:ln>
        </p:spPr>
      </p:pic>
      <p:sp>
        <p:nvSpPr>
          <p:cNvPr id="25" name="Google Shape;25;g274f78cd11a_0_0"/>
          <p:cNvSpPr/>
          <p:nvPr/>
        </p:nvSpPr>
        <p:spPr>
          <a:xfrm>
            <a:off x="3950194" y="342900"/>
            <a:ext cx="16757700" cy="132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1B5D3"/>
              </a:buClr>
              <a:buSzPts val="6400"/>
              <a:buFont typeface="DM Sans"/>
              <a:buNone/>
            </a:pPr>
            <a:r>
              <a:rPr b="1" i="0" lang="en-US" sz="6400" u="none" cap="none" strike="noStrike">
                <a:solidFill>
                  <a:srgbClr val="51B5D3"/>
                </a:solidFill>
                <a:latin typeface="DM Sans"/>
                <a:ea typeface="DM Sans"/>
                <a:cs typeface="DM Sans"/>
                <a:sym typeface="DM Sans"/>
              </a:rPr>
              <a:t>Free Presentation Template by EaTemp</a:t>
            </a:r>
            <a:endParaRPr b="0" i="0" sz="6400" u="none" cap="none"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40" name="Shape 240"/>
        <p:cNvGrpSpPr/>
        <p:nvPr/>
      </p:nvGrpSpPr>
      <p:grpSpPr>
        <a:xfrm>
          <a:off x="0" y="0"/>
          <a:ext cx="0" cy="0"/>
          <a:chOff x="0" y="0"/>
          <a:chExt cx="0" cy="0"/>
        </a:xfrm>
      </p:grpSpPr>
      <p:pic>
        <p:nvPicPr>
          <p:cNvPr descr=" " id="241" name="Google Shape;241;g274f78cd11a_0_216"/>
          <p:cNvPicPr preferRelativeResize="0"/>
          <p:nvPr/>
        </p:nvPicPr>
        <p:blipFill rotWithShape="1">
          <a:blip r:embed="rId3">
            <a:alphaModFix/>
          </a:blip>
          <a:srcRect b="0" l="0" r="0" t="0"/>
          <a:stretch/>
        </p:blipFill>
        <p:spPr>
          <a:xfrm>
            <a:off x="0" y="6324600"/>
            <a:ext cx="15394324" cy="7391400"/>
          </a:xfrm>
          <a:prstGeom prst="rect">
            <a:avLst/>
          </a:prstGeom>
          <a:noFill/>
          <a:ln>
            <a:noFill/>
          </a:ln>
        </p:spPr>
      </p:pic>
      <p:pic>
        <p:nvPicPr>
          <p:cNvPr descr=" " id="242" name="Google Shape;242;g274f78cd11a_0_216"/>
          <p:cNvPicPr preferRelativeResize="0"/>
          <p:nvPr/>
        </p:nvPicPr>
        <p:blipFill rotWithShape="1">
          <a:blip r:embed="rId4">
            <a:alphaModFix/>
          </a:blip>
          <a:srcRect b="0" l="0" r="0" t="0"/>
          <a:stretch/>
        </p:blipFill>
        <p:spPr>
          <a:xfrm>
            <a:off x="0" y="6858000"/>
            <a:ext cx="15394324" cy="6858000"/>
          </a:xfrm>
          <a:prstGeom prst="rect">
            <a:avLst/>
          </a:prstGeom>
          <a:noFill/>
          <a:ln>
            <a:noFill/>
          </a:ln>
        </p:spPr>
      </p:pic>
      <p:pic>
        <p:nvPicPr>
          <p:cNvPr descr=" " id="243" name="Google Shape;243;g274f78cd11a_0_216"/>
          <p:cNvPicPr preferRelativeResize="0"/>
          <p:nvPr/>
        </p:nvPicPr>
        <p:blipFill rotWithShape="1">
          <a:blip r:embed="rId5">
            <a:alphaModFix/>
          </a:blip>
          <a:srcRect b="0" l="0" r="0" t="0"/>
          <a:stretch/>
        </p:blipFill>
        <p:spPr>
          <a:xfrm>
            <a:off x="17465858" y="0"/>
            <a:ext cx="6921189" cy="4485221"/>
          </a:xfrm>
          <a:prstGeom prst="rect">
            <a:avLst/>
          </a:prstGeom>
          <a:noFill/>
          <a:ln>
            <a:noFill/>
          </a:ln>
        </p:spPr>
      </p:pic>
      <p:pic>
        <p:nvPicPr>
          <p:cNvPr descr=" " id="244" name="Google Shape;244;g274f78cd11a_0_216"/>
          <p:cNvPicPr preferRelativeResize="0"/>
          <p:nvPr/>
        </p:nvPicPr>
        <p:blipFill rotWithShape="1">
          <a:blip r:embed="rId6">
            <a:alphaModFix/>
          </a:blip>
          <a:srcRect b="0" l="0" r="0" t="0"/>
          <a:stretch/>
        </p:blipFill>
        <p:spPr>
          <a:xfrm>
            <a:off x="17186467" y="0"/>
            <a:ext cx="7200581" cy="5032970"/>
          </a:xfrm>
          <a:prstGeom prst="rect">
            <a:avLst/>
          </a:prstGeom>
          <a:noFill/>
          <a:ln>
            <a:noFill/>
          </a:ln>
        </p:spPr>
      </p:pic>
      <p:pic>
        <p:nvPicPr>
          <p:cNvPr descr=" " id="245" name="Google Shape;245;g274f78cd11a_0_216"/>
          <p:cNvPicPr preferRelativeResize="0"/>
          <p:nvPr/>
        </p:nvPicPr>
        <p:blipFill rotWithShape="1">
          <a:blip r:embed="rId7">
            <a:alphaModFix/>
          </a:blip>
          <a:srcRect b="0" l="0" r="0" t="0"/>
          <a:stretch/>
        </p:blipFill>
        <p:spPr>
          <a:xfrm>
            <a:off x="16466985" y="0"/>
            <a:ext cx="7920062" cy="5248325"/>
          </a:xfrm>
          <a:prstGeom prst="rect">
            <a:avLst/>
          </a:prstGeom>
          <a:noFill/>
          <a:ln>
            <a:noFill/>
          </a:ln>
        </p:spPr>
      </p:pic>
      <p:sp>
        <p:nvSpPr>
          <p:cNvPr id="246" name="Google Shape;246;g274f78cd11a_0_21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7" name="Google Shape;247;g274f78cd11a_0_216"/>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248" name="Google Shape;248;g274f78cd11a_0_216"/>
          <p:cNvSpPr/>
          <p:nvPr/>
        </p:nvSpPr>
        <p:spPr>
          <a:xfrm>
            <a:off x="9107038" y="469900"/>
            <a:ext cx="6740400" cy="181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Trade Winds"/>
              <a:buNone/>
            </a:pPr>
            <a:r>
              <a:rPr b="0" i="0" lang="en-US" sz="8000" u="none" cap="none" strike="noStrike">
                <a:solidFill>
                  <a:srgbClr val="272727"/>
                </a:solidFill>
                <a:latin typeface="Trade Winds"/>
                <a:ea typeface="Trade Winds"/>
                <a:cs typeface="Trade Winds"/>
                <a:sym typeface="Trade Winds"/>
              </a:rPr>
              <a:t>Pricing Plan</a:t>
            </a:r>
            <a:endParaRPr b="0" i="0" sz="8000" u="none" cap="none" strike="noStrike">
              <a:solidFill>
                <a:schemeClr val="dk1"/>
              </a:solidFill>
              <a:latin typeface="Calibri"/>
              <a:ea typeface="Calibri"/>
              <a:cs typeface="Calibri"/>
              <a:sym typeface="Calibri"/>
            </a:endParaRPr>
          </a:p>
        </p:txBody>
      </p:sp>
      <p:sp>
        <p:nvSpPr>
          <p:cNvPr id="249" name="Google Shape;249;g274f78cd11a_0_216"/>
          <p:cNvSpPr/>
          <p:nvPr/>
        </p:nvSpPr>
        <p:spPr>
          <a:xfrm>
            <a:off x="1778222" y="2489200"/>
            <a:ext cx="20843400" cy="990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g274f78cd11a_0_216"/>
          <p:cNvSpPr/>
          <p:nvPr/>
        </p:nvSpPr>
        <p:spPr>
          <a:xfrm>
            <a:off x="1778222" y="2489200"/>
            <a:ext cx="6439800" cy="9906000"/>
          </a:xfrm>
          <a:prstGeom prst="roundRect">
            <a:avLst>
              <a:gd fmla="val 3124" name="adj"/>
            </a:avLst>
          </a:prstGeom>
          <a:noFill/>
          <a:ln cap="flat" cmpd="sng" w="12700">
            <a:solidFill>
              <a:srgbClr val="2A8FA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1" name="Google Shape;251;g274f78cd11a_0_216"/>
          <p:cNvPicPr preferRelativeResize="0"/>
          <p:nvPr/>
        </p:nvPicPr>
        <p:blipFill rotWithShape="1">
          <a:blip r:embed="rId9">
            <a:alphaModFix/>
          </a:blip>
          <a:srcRect b="0" l="0" r="0" t="0"/>
          <a:stretch/>
        </p:blipFill>
        <p:spPr>
          <a:xfrm>
            <a:off x="4397289" y="2914650"/>
            <a:ext cx="1201571" cy="1689100"/>
          </a:xfrm>
          <a:prstGeom prst="rect">
            <a:avLst/>
          </a:prstGeom>
          <a:noFill/>
          <a:ln>
            <a:noFill/>
          </a:ln>
        </p:spPr>
      </p:pic>
      <p:sp>
        <p:nvSpPr>
          <p:cNvPr id="252" name="Google Shape;252;g274f78cd11a_0_216"/>
          <p:cNvSpPr/>
          <p:nvPr/>
        </p:nvSpPr>
        <p:spPr>
          <a:xfrm>
            <a:off x="4064508" y="4876800"/>
            <a:ext cx="18672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A8FA6"/>
              </a:buClr>
              <a:buSzPts val="4800"/>
              <a:buFont typeface="Trade Winds"/>
              <a:buNone/>
            </a:pPr>
            <a:r>
              <a:rPr b="0" i="0" lang="en-US" sz="4800" u="none" cap="none" strike="noStrike">
                <a:solidFill>
                  <a:srgbClr val="2A8FA6"/>
                </a:solidFill>
                <a:latin typeface="Trade Winds"/>
                <a:ea typeface="Trade Winds"/>
                <a:cs typeface="Trade Winds"/>
                <a:sym typeface="Trade Winds"/>
              </a:rPr>
              <a:t>Basic</a:t>
            </a:r>
            <a:endParaRPr b="0" i="0" sz="4800" u="none" cap="none" strike="noStrike">
              <a:solidFill>
                <a:schemeClr val="dk1"/>
              </a:solidFill>
              <a:latin typeface="Calibri"/>
              <a:ea typeface="Calibri"/>
              <a:cs typeface="Calibri"/>
              <a:sym typeface="Calibri"/>
            </a:endParaRPr>
          </a:p>
        </p:txBody>
      </p:sp>
      <p:sp>
        <p:nvSpPr>
          <p:cNvPr id="253" name="Google Shape;253;g274f78cd11a_0_216"/>
          <p:cNvSpPr/>
          <p:nvPr/>
        </p:nvSpPr>
        <p:spPr>
          <a:xfrm>
            <a:off x="2235479" y="60706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54" name="Google Shape;254;g274f78cd11a_0_216"/>
          <p:cNvSpPr/>
          <p:nvPr/>
        </p:nvSpPr>
        <p:spPr>
          <a:xfrm>
            <a:off x="3340518" y="11049000"/>
            <a:ext cx="33150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Trade Winds"/>
              <a:buNone/>
            </a:pPr>
            <a:r>
              <a:rPr b="0" i="0" lang="en-US" sz="4800" u="none" cap="none" strike="noStrike">
                <a:solidFill>
                  <a:srgbClr val="0E0E0E"/>
                </a:solidFill>
                <a:latin typeface="Trade Winds"/>
                <a:ea typeface="Trade Winds"/>
                <a:cs typeface="Trade Winds"/>
                <a:sym typeface="Trade Winds"/>
              </a:rPr>
              <a:t>$10/month</a:t>
            </a:r>
            <a:endParaRPr b="0" i="0" sz="4800" u="none" cap="none" strike="noStrike">
              <a:solidFill>
                <a:schemeClr val="dk1"/>
              </a:solidFill>
              <a:latin typeface="Calibri"/>
              <a:ea typeface="Calibri"/>
              <a:cs typeface="Calibri"/>
              <a:sym typeface="Calibri"/>
            </a:endParaRPr>
          </a:p>
        </p:txBody>
      </p:sp>
      <p:sp>
        <p:nvSpPr>
          <p:cNvPr id="255" name="Google Shape;255;g274f78cd11a_0_216"/>
          <p:cNvSpPr/>
          <p:nvPr/>
        </p:nvSpPr>
        <p:spPr>
          <a:xfrm>
            <a:off x="8980022" y="2489200"/>
            <a:ext cx="6439800" cy="9906000"/>
          </a:xfrm>
          <a:prstGeom prst="roundRect">
            <a:avLst>
              <a:gd fmla="val 3124" name="adj"/>
            </a:avLst>
          </a:prstGeom>
          <a:noFill/>
          <a:ln cap="flat" cmpd="sng" w="12700">
            <a:solidFill>
              <a:srgbClr val="2A8FA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6" name="Google Shape;256;g274f78cd11a_0_216"/>
          <p:cNvPicPr preferRelativeResize="0"/>
          <p:nvPr/>
        </p:nvPicPr>
        <p:blipFill rotWithShape="1">
          <a:blip r:embed="rId10">
            <a:alphaModFix/>
          </a:blip>
          <a:srcRect b="0" l="0" r="0" t="0"/>
          <a:stretch/>
        </p:blipFill>
        <p:spPr>
          <a:xfrm>
            <a:off x="11394124" y="2914650"/>
            <a:ext cx="1611505" cy="1689112"/>
          </a:xfrm>
          <a:prstGeom prst="rect">
            <a:avLst/>
          </a:prstGeom>
          <a:noFill/>
          <a:ln>
            <a:noFill/>
          </a:ln>
        </p:spPr>
      </p:pic>
      <p:sp>
        <p:nvSpPr>
          <p:cNvPr id="257" name="Google Shape;257;g274f78cd11a_0_216"/>
          <p:cNvSpPr/>
          <p:nvPr/>
        </p:nvSpPr>
        <p:spPr>
          <a:xfrm>
            <a:off x="11336167" y="4876800"/>
            <a:ext cx="17274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A8FA6"/>
              </a:buClr>
              <a:buSzPts val="4800"/>
              <a:buFont typeface="Trade Winds"/>
              <a:buNone/>
            </a:pPr>
            <a:r>
              <a:rPr b="0" i="0" lang="en-US" sz="4800" u="none" cap="none" strike="noStrike">
                <a:solidFill>
                  <a:srgbClr val="2A8FA6"/>
                </a:solidFill>
                <a:latin typeface="Trade Winds"/>
                <a:ea typeface="Trade Winds"/>
                <a:cs typeface="Trade Winds"/>
                <a:sym typeface="Trade Winds"/>
              </a:rPr>
              <a:t>Elite</a:t>
            </a:r>
            <a:endParaRPr b="0" i="0" sz="4800" u="none" cap="none" strike="noStrike">
              <a:solidFill>
                <a:schemeClr val="dk1"/>
              </a:solidFill>
              <a:latin typeface="Calibri"/>
              <a:ea typeface="Calibri"/>
              <a:cs typeface="Calibri"/>
              <a:sym typeface="Calibri"/>
            </a:endParaRPr>
          </a:p>
        </p:txBody>
      </p:sp>
      <p:sp>
        <p:nvSpPr>
          <p:cNvPr id="258" name="Google Shape;258;g274f78cd11a_0_216"/>
          <p:cNvSpPr/>
          <p:nvPr/>
        </p:nvSpPr>
        <p:spPr>
          <a:xfrm>
            <a:off x="9437280" y="60706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59" name="Google Shape;259;g274f78cd11a_0_216"/>
          <p:cNvSpPr/>
          <p:nvPr/>
        </p:nvSpPr>
        <p:spPr>
          <a:xfrm>
            <a:off x="10497862" y="11049000"/>
            <a:ext cx="34041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Trade Winds"/>
              <a:buNone/>
            </a:pPr>
            <a:r>
              <a:rPr b="0" i="0" lang="en-US" sz="4800" u="none" cap="none" strike="noStrike">
                <a:solidFill>
                  <a:srgbClr val="0E0E0E"/>
                </a:solidFill>
                <a:latin typeface="Trade Winds"/>
                <a:ea typeface="Trade Winds"/>
                <a:cs typeface="Trade Winds"/>
                <a:sym typeface="Trade Winds"/>
              </a:rPr>
              <a:t>$50/month</a:t>
            </a:r>
            <a:endParaRPr b="0" i="0" sz="4800" u="none" cap="none" strike="noStrike">
              <a:solidFill>
                <a:schemeClr val="dk1"/>
              </a:solidFill>
              <a:latin typeface="Calibri"/>
              <a:ea typeface="Calibri"/>
              <a:cs typeface="Calibri"/>
              <a:sym typeface="Calibri"/>
            </a:endParaRPr>
          </a:p>
        </p:txBody>
      </p:sp>
      <p:sp>
        <p:nvSpPr>
          <p:cNvPr id="260" name="Google Shape;260;g274f78cd11a_0_216"/>
          <p:cNvSpPr/>
          <p:nvPr/>
        </p:nvSpPr>
        <p:spPr>
          <a:xfrm>
            <a:off x="16181822" y="2489200"/>
            <a:ext cx="6439800" cy="9906000"/>
          </a:xfrm>
          <a:prstGeom prst="roundRect">
            <a:avLst>
              <a:gd fmla="val 3124" name="adj"/>
            </a:avLst>
          </a:prstGeom>
          <a:noFill/>
          <a:ln cap="flat" cmpd="sng" w="12700">
            <a:solidFill>
              <a:srgbClr val="2A8FA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61" name="Google Shape;261;g274f78cd11a_0_216"/>
          <p:cNvPicPr preferRelativeResize="0"/>
          <p:nvPr/>
        </p:nvPicPr>
        <p:blipFill rotWithShape="1">
          <a:blip r:embed="rId11">
            <a:alphaModFix/>
          </a:blip>
          <a:srcRect b="0" l="0" r="0" t="0"/>
          <a:stretch/>
        </p:blipFill>
        <p:spPr>
          <a:xfrm>
            <a:off x="18302988" y="2914650"/>
            <a:ext cx="2197375" cy="1689100"/>
          </a:xfrm>
          <a:prstGeom prst="rect">
            <a:avLst/>
          </a:prstGeom>
          <a:noFill/>
          <a:ln>
            <a:noFill/>
          </a:ln>
        </p:spPr>
      </p:pic>
      <p:sp>
        <p:nvSpPr>
          <p:cNvPr id="262" name="Google Shape;262;g274f78cd11a_0_216"/>
          <p:cNvSpPr/>
          <p:nvPr/>
        </p:nvSpPr>
        <p:spPr>
          <a:xfrm>
            <a:off x="17667908" y="4876800"/>
            <a:ext cx="34674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A8FA6"/>
              </a:buClr>
              <a:buSzPts val="4800"/>
              <a:buFont typeface="Trade Winds"/>
              <a:buNone/>
            </a:pPr>
            <a:r>
              <a:rPr b="0" i="0" lang="en-US" sz="4800" u="none" cap="none" strike="noStrike">
                <a:solidFill>
                  <a:srgbClr val="2A8FA6"/>
                </a:solidFill>
                <a:latin typeface="Trade Winds"/>
                <a:ea typeface="Trade Winds"/>
                <a:cs typeface="Trade Winds"/>
                <a:sym typeface="Trade Winds"/>
              </a:rPr>
              <a:t>Legendary</a:t>
            </a:r>
            <a:endParaRPr b="0" i="0" sz="4800" u="none" cap="none" strike="noStrike">
              <a:solidFill>
                <a:schemeClr val="dk1"/>
              </a:solidFill>
              <a:latin typeface="Calibri"/>
              <a:ea typeface="Calibri"/>
              <a:cs typeface="Calibri"/>
              <a:sym typeface="Calibri"/>
            </a:endParaRPr>
          </a:p>
        </p:txBody>
      </p:sp>
      <p:sp>
        <p:nvSpPr>
          <p:cNvPr id="263" name="Google Shape;263;g274f78cd11a_0_216"/>
          <p:cNvSpPr/>
          <p:nvPr/>
        </p:nvSpPr>
        <p:spPr>
          <a:xfrm>
            <a:off x="16639080" y="60706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64" name="Google Shape;264;g274f78cd11a_0_216"/>
          <p:cNvSpPr/>
          <p:nvPr/>
        </p:nvSpPr>
        <p:spPr>
          <a:xfrm>
            <a:off x="17534542" y="11049000"/>
            <a:ext cx="37344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Trade Winds"/>
              <a:buNone/>
            </a:pPr>
            <a:r>
              <a:rPr b="0" i="0" lang="en-US" sz="4800" u="none" cap="none" strike="noStrike">
                <a:solidFill>
                  <a:srgbClr val="0E0E0E"/>
                </a:solidFill>
                <a:latin typeface="Trade Winds"/>
                <a:ea typeface="Trade Winds"/>
                <a:cs typeface="Trade Winds"/>
                <a:sym typeface="Trade Winds"/>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69" name="Shape 269"/>
        <p:cNvGrpSpPr/>
        <p:nvPr/>
      </p:nvGrpSpPr>
      <p:grpSpPr>
        <a:xfrm>
          <a:off x="0" y="0"/>
          <a:ext cx="0" cy="0"/>
          <a:chOff x="0" y="0"/>
          <a:chExt cx="0" cy="0"/>
        </a:xfrm>
      </p:grpSpPr>
      <p:pic>
        <p:nvPicPr>
          <p:cNvPr descr=" " id="270" name="Google Shape;270;g274f78cd11a_0_244"/>
          <p:cNvPicPr preferRelativeResize="0"/>
          <p:nvPr/>
        </p:nvPicPr>
        <p:blipFill rotWithShape="1">
          <a:blip r:embed="rId3">
            <a:alphaModFix/>
          </a:blip>
          <a:srcRect b="0" l="0" r="0" t="0"/>
          <a:stretch/>
        </p:blipFill>
        <p:spPr>
          <a:xfrm>
            <a:off x="0" y="0"/>
            <a:ext cx="12920845" cy="5566135"/>
          </a:xfrm>
          <a:prstGeom prst="rect">
            <a:avLst/>
          </a:prstGeom>
          <a:noFill/>
          <a:ln>
            <a:noFill/>
          </a:ln>
        </p:spPr>
      </p:pic>
      <p:pic>
        <p:nvPicPr>
          <p:cNvPr descr=" " id="271" name="Google Shape;271;g274f78cd11a_0_244"/>
          <p:cNvPicPr preferRelativeResize="0"/>
          <p:nvPr/>
        </p:nvPicPr>
        <p:blipFill rotWithShape="1">
          <a:blip r:embed="rId4">
            <a:alphaModFix/>
          </a:blip>
          <a:srcRect b="0" l="0" r="0" t="0"/>
          <a:stretch/>
        </p:blipFill>
        <p:spPr>
          <a:xfrm>
            <a:off x="0" y="0"/>
            <a:ext cx="12539797" cy="4867635"/>
          </a:xfrm>
          <a:prstGeom prst="rect">
            <a:avLst/>
          </a:prstGeom>
          <a:noFill/>
          <a:ln>
            <a:noFill/>
          </a:ln>
        </p:spPr>
      </p:pic>
      <p:pic>
        <p:nvPicPr>
          <p:cNvPr descr=" " id="272" name="Google Shape;272;g274f78cd11a_0_244"/>
          <p:cNvPicPr preferRelativeResize="0"/>
          <p:nvPr/>
        </p:nvPicPr>
        <p:blipFill rotWithShape="1">
          <a:blip r:embed="rId5">
            <a:alphaModFix/>
          </a:blip>
          <a:srcRect b="0" l="0" r="0" t="0"/>
          <a:stretch/>
        </p:blipFill>
        <p:spPr>
          <a:xfrm>
            <a:off x="0" y="0"/>
            <a:ext cx="12041003" cy="5150793"/>
          </a:xfrm>
          <a:prstGeom prst="rect">
            <a:avLst/>
          </a:prstGeom>
          <a:noFill/>
          <a:ln>
            <a:noFill/>
          </a:ln>
        </p:spPr>
      </p:pic>
      <p:pic>
        <p:nvPicPr>
          <p:cNvPr descr=" " id="273" name="Google Shape;273;g274f78cd11a_0_244"/>
          <p:cNvPicPr preferRelativeResize="0"/>
          <p:nvPr/>
        </p:nvPicPr>
        <p:blipFill rotWithShape="1">
          <a:blip r:embed="rId6">
            <a:alphaModFix/>
          </a:blip>
          <a:srcRect b="0" l="0" r="0" t="0"/>
          <a:stretch/>
        </p:blipFill>
        <p:spPr>
          <a:xfrm>
            <a:off x="14606826" y="6858000"/>
            <a:ext cx="9780222" cy="6858000"/>
          </a:xfrm>
          <a:prstGeom prst="rect">
            <a:avLst/>
          </a:prstGeom>
          <a:noFill/>
          <a:ln>
            <a:noFill/>
          </a:ln>
        </p:spPr>
      </p:pic>
      <p:pic>
        <p:nvPicPr>
          <p:cNvPr descr=" " id="274" name="Google Shape;274;g274f78cd11a_0_244"/>
          <p:cNvPicPr preferRelativeResize="0"/>
          <p:nvPr/>
        </p:nvPicPr>
        <p:blipFill rotWithShape="1">
          <a:blip r:embed="rId7">
            <a:alphaModFix/>
          </a:blip>
          <a:srcRect b="0" l="0" r="0" t="0"/>
          <a:stretch/>
        </p:blipFill>
        <p:spPr>
          <a:xfrm>
            <a:off x="14987873" y="7340600"/>
            <a:ext cx="9399175" cy="6375400"/>
          </a:xfrm>
          <a:prstGeom prst="rect">
            <a:avLst/>
          </a:prstGeom>
          <a:noFill/>
          <a:ln>
            <a:noFill/>
          </a:ln>
        </p:spPr>
      </p:pic>
      <p:pic>
        <p:nvPicPr>
          <p:cNvPr descr=" " id="275" name="Google Shape;275;g274f78cd11a_0_244"/>
          <p:cNvPicPr preferRelativeResize="0"/>
          <p:nvPr/>
        </p:nvPicPr>
        <p:blipFill rotWithShape="1">
          <a:blip r:embed="rId8">
            <a:alphaModFix/>
          </a:blip>
          <a:srcRect b="0" l="0" r="0" t="0"/>
          <a:stretch/>
        </p:blipFill>
        <p:spPr>
          <a:xfrm>
            <a:off x="15932061" y="7125928"/>
            <a:ext cx="8454987" cy="6590073"/>
          </a:xfrm>
          <a:prstGeom prst="rect">
            <a:avLst/>
          </a:prstGeom>
          <a:noFill/>
          <a:ln>
            <a:noFill/>
          </a:ln>
        </p:spPr>
      </p:pic>
      <p:sp>
        <p:nvSpPr>
          <p:cNvPr id="276" name="Google Shape;276;g274f78cd11a_0_24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77" name="Google Shape;277;g274f78cd11a_0_244"/>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pic>
        <p:nvPicPr>
          <p:cNvPr descr=" " id="278" name="Google Shape;278;g274f78cd11a_0_244"/>
          <p:cNvPicPr preferRelativeResize="0"/>
          <p:nvPr/>
        </p:nvPicPr>
        <p:blipFill rotWithShape="1">
          <a:blip r:embed="rId10">
            <a:alphaModFix/>
          </a:blip>
          <a:srcRect b="0" l="0" r="0" t="0"/>
          <a:stretch/>
        </p:blipFill>
        <p:spPr>
          <a:xfrm>
            <a:off x="990724" y="1574800"/>
            <a:ext cx="22418302" cy="10579100"/>
          </a:xfrm>
          <a:prstGeom prst="rect">
            <a:avLst/>
          </a:prstGeom>
          <a:noFill/>
          <a:ln>
            <a:noFill/>
          </a:ln>
        </p:spPr>
      </p:pic>
      <p:sp>
        <p:nvSpPr>
          <p:cNvPr id="279" name="Google Shape;279;g274f78cd11a_0_244"/>
          <p:cNvSpPr/>
          <p:nvPr/>
        </p:nvSpPr>
        <p:spPr>
          <a:xfrm>
            <a:off x="1270159" y="1574800"/>
            <a:ext cx="22138800" cy="563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80" name="Google Shape;280;g274f78cd11a_0_244"/>
          <p:cNvPicPr preferRelativeResize="0"/>
          <p:nvPr/>
        </p:nvPicPr>
        <p:blipFill rotWithShape="1">
          <a:blip r:embed="rId11">
            <a:alphaModFix/>
          </a:blip>
          <a:srcRect b="0" l="0" r="0" t="0"/>
          <a:stretch/>
        </p:blipFill>
        <p:spPr>
          <a:xfrm>
            <a:off x="1270159" y="1574800"/>
            <a:ext cx="5639505" cy="5638800"/>
          </a:xfrm>
          <a:prstGeom prst="rect">
            <a:avLst/>
          </a:prstGeom>
          <a:noFill/>
          <a:ln>
            <a:noFill/>
          </a:ln>
        </p:spPr>
      </p:pic>
      <p:pic>
        <p:nvPicPr>
          <p:cNvPr descr=" " id="281" name="Google Shape;281;g274f78cd11a_0_244"/>
          <p:cNvPicPr preferRelativeResize="0"/>
          <p:nvPr/>
        </p:nvPicPr>
        <p:blipFill rotWithShape="1">
          <a:blip r:embed="rId12">
            <a:alphaModFix/>
          </a:blip>
          <a:srcRect b="0" l="0" r="0" t="0"/>
          <a:stretch/>
        </p:blipFill>
        <p:spPr>
          <a:xfrm>
            <a:off x="3361700" y="3666083"/>
            <a:ext cx="1456422" cy="1456246"/>
          </a:xfrm>
          <a:prstGeom prst="rect">
            <a:avLst/>
          </a:prstGeom>
          <a:noFill/>
          <a:ln>
            <a:noFill/>
          </a:ln>
        </p:spPr>
      </p:pic>
      <p:pic>
        <p:nvPicPr>
          <p:cNvPr descr=" " id="282" name="Google Shape;282;g274f78cd11a_0_244"/>
          <p:cNvPicPr preferRelativeResize="0"/>
          <p:nvPr/>
        </p:nvPicPr>
        <p:blipFill rotWithShape="1">
          <a:blip r:embed="rId11">
            <a:alphaModFix/>
          </a:blip>
          <a:srcRect b="0" l="0" r="0" t="0"/>
          <a:stretch/>
        </p:blipFill>
        <p:spPr>
          <a:xfrm>
            <a:off x="6769946" y="1574800"/>
            <a:ext cx="5639505" cy="5638800"/>
          </a:xfrm>
          <a:prstGeom prst="rect">
            <a:avLst/>
          </a:prstGeom>
          <a:noFill/>
          <a:ln>
            <a:noFill/>
          </a:ln>
        </p:spPr>
      </p:pic>
      <p:pic>
        <p:nvPicPr>
          <p:cNvPr descr=" " id="283" name="Google Shape;283;g274f78cd11a_0_244"/>
          <p:cNvPicPr preferRelativeResize="0"/>
          <p:nvPr/>
        </p:nvPicPr>
        <p:blipFill rotWithShape="1">
          <a:blip r:embed="rId13">
            <a:alphaModFix/>
          </a:blip>
          <a:srcRect b="0" l="0" r="0" t="0"/>
          <a:stretch/>
        </p:blipFill>
        <p:spPr>
          <a:xfrm>
            <a:off x="8776797" y="3581400"/>
            <a:ext cx="1625803" cy="1625600"/>
          </a:xfrm>
          <a:prstGeom prst="rect">
            <a:avLst/>
          </a:prstGeom>
          <a:noFill/>
          <a:ln>
            <a:noFill/>
          </a:ln>
        </p:spPr>
      </p:pic>
      <p:pic>
        <p:nvPicPr>
          <p:cNvPr descr=" " id="284" name="Google Shape;284;g274f78cd11a_0_244"/>
          <p:cNvPicPr preferRelativeResize="0"/>
          <p:nvPr/>
        </p:nvPicPr>
        <p:blipFill rotWithShape="1">
          <a:blip r:embed="rId14">
            <a:alphaModFix/>
          </a:blip>
          <a:srcRect b="0" l="0" r="0" t="0"/>
          <a:stretch/>
        </p:blipFill>
        <p:spPr>
          <a:xfrm>
            <a:off x="8980022" y="3784600"/>
            <a:ext cx="1192256" cy="1190414"/>
          </a:xfrm>
          <a:prstGeom prst="rect">
            <a:avLst/>
          </a:prstGeom>
          <a:noFill/>
          <a:ln>
            <a:noFill/>
          </a:ln>
        </p:spPr>
      </p:pic>
      <p:pic>
        <p:nvPicPr>
          <p:cNvPr descr=" " id="285" name="Google Shape;285;g274f78cd11a_0_244"/>
          <p:cNvPicPr preferRelativeResize="0"/>
          <p:nvPr/>
        </p:nvPicPr>
        <p:blipFill rotWithShape="1">
          <a:blip r:embed="rId11">
            <a:alphaModFix/>
          </a:blip>
          <a:srcRect b="0" l="0" r="0" t="0"/>
          <a:stretch/>
        </p:blipFill>
        <p:spPr>
          <a:xfrm>
            <a:off x="12269734" y="1574800"/>
            <a:ext cx="5639505" cy="5638800"/>
          </a:xfrm>
          <a:prstGeom prst="rect">
            <a:avLst/>
          </a:prstGeom>
          <a:noFill/>
          <a:ln>
            <a:noFill/>
          </a:ln>
        </p:spPr>
      </p:pic>
      <p:pic>
        <p:nvPicPr>
          <p:cNvPr descr=" " id="286" name="Google Shape;286;g274f78cd11a_0_244"/>
          <p:cNvPicPr preferRelativeResize="0"/>
          <p:nvPr/>
        </p:nvPicPr>
        <p:blipFill rotWithShape="1">
          <a:blip r:embed="rId13">
            <a:alphaModFix/>
          </a:blip>
          <a:srcRect b="0" l="0" r="0" t="0"/>
          <a:stretch/>
        </p:blipFill>
        <p:spPr>
          <a:xfrm>
            <a:off x="14276584" y="3581400"/>
            <a:ext cx="1625803" cy="1625600"/>
          </a:xfrm>
          <a:prstGeom prst="rect">
            <a:avLst/>
          </a:prstGeom>
          <a:noFill/>
          <a:ln>
            <a:noFill/>
          </a:ln>
        </p:spPr>
      </p:pic>
      <p:pic>
        <p:nvPicPr>
          <p:cNvPr descr=" " id="287" name="Google Shape;287;g274f78cd11a_0_244"/>
          <p:cNvPicPr preferRelativeResize="0"/>
          <p:nvPr/>
        </p:nvPicPr>
        <p:blipFill rotWithShape="1">
          <a:blip r:embed="rId15">
            <a:alphaModFix/>
          </a:blip>
          <a:srcRect b="0" l="0" r="0" t="0"/>
          <a:stretch/>
        </p:blipFill>
        <p:spPr>
          <a:xfrm>
            <a:off x="14378172" y="3586163"/>
            <a:ext cx="1519452" cy="1519262"/>
          </a:xfrm>
          <a:prstGeom prst="rect">
            <a:avLst/>
          </a:prstGeom>
          <a:noFill/>
          <a:ln>
            <a:noFill/>
          </a:ln>
        </p:spPr>
      </p:pic>
      <p:pic>
        <p:nvPicPr>
          <p:cNvPr descr=" " id="288" name="Google Shape;288;g274f78cd11a_0_244"/>
          <p:cNvPicPr preferRelativeResize="0"/>
          <p:nvPr/>
        </p:nvPicPr>
        <p:blipFill rotWithShape="1">
          <a:blip r:embed="rId11">
            <a:alphaModFix/>
          </a:blip>
          <a:srcRect b="0" l="0" r="0" t="0"/>
          <a:stretch/>
        </p:blipFill>
        <p:spPr>
          <a:xfrm>
            <a:off x="17769521" y="1574800"/>
            <a:ext cx="5639505" cy="5638800"/>
          </a:xfrm>
          <a:prstGeom prst="rect">
            <a:avLst/>
          </a:prstGeom>
          <a:noFill/>
          <a:ln>
            <a:noFill/>
          </a:ln>
        </p:spPr>
      </p:pic>
      <p:pic>
        <p:nvPicPr>
          <p:cNvPr descr=" " id="289" name="Google Shape;289;g274f78cd11a_0_244"/>
          <p:cNvPicPr preferRelativeResize="0"/>
          <p:nvPr/>
        </p:nvPicPr>
        <p:blipFill rotWithShape="1">
          <a:blip r:embed="rId13">
            <a:alphaModFix/>
          </a:blip>
          <a:srcRect b="0" l="0" r="0" t="0"/>
          <a:stretch/>
        </p:blipFill>
        <p:spPr>
          <a:xfrm>
            <a:off x="19776372" y="3581400"/>
            <a:ext cx="1625803" cy="1625600"/>
          </a:xfrm>
          <a:prstGeom prst="rect">
            <a:avLst/>
          </a:prstGeom>
          <a:noFill/>
          <a:ln>
            <a:noFill/>
          </a:ln>
        </p:spPr>
      </p:pic>
      <p:pic>
        <p:nvPicPr>
          <p:cNvPr descr=" " id="290" name="Google Shape;290;g274f78cd11a_0_244"/>
          <p:cNvPicPr preferRelativeResize="0"/>
          <p:nvPr/>
        </p:nvPicPr>
        <p:blipFill rotWithShape="1">
          <a:blip r:embed="rId16">
            <a:alphaModFix/>
          </a:blip>
          <a:srcRect b="0" l="0" r="0" t="0"/>
          <a:stretch/>
        </p:blipFill>
        <p:spPr>
          <a:xfrm>
            <a:off x="19844116" y="3581400"/>
            <a:ext cx="1490319" cy="1625600"/>
          </a:xfrm>
          <a:prstGeom prst="rect">
            <a:avLst/>
          </a:prstGeom>
          <a:noFill/>
          <a:ln>
            <a:noFill/>
          </a:ln>
        </p:spPr>
      </p:pic>
      <p:sp>
        <p:nvSpPr>
          <p:cNvPr id="291" name="Google Shape;291;g274f78cd11a_0_244"/>
          <p:cNvSpPr/>
          <p:nvPr/>
        </p:nvSpPr>
        <p:spPr>
          <a:xfrm>
            <a:off x="990724" y="3835400"/>
            <a:ext cx="17426700" cy="111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g274f78cd11a_0_244"/>
          <p:cNvSpPr/>
          <p:nvPr/>
        </p:nvSpPr>
        <p:spPr>
          <a:xfrm>
            <a:off x="990724" y="3835400"/>
            <a:ext cx="1117800" cy="1117500"/>
          </a:xfrm>
          <a:prstGeom prst="roundRect">
            <a:avLst>
              <a:gd fmla="val 378818" name="adj"/>
            </a:avLst>
          </a:prstGeom>
          <a:solidFill>
            <a:srgbClr val="2A8F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g274f78cd11a_0_244"/>
          <p:cNvSpPr/>
          <p:nvPr/>
        </p:nvSpPr>
        <p:spPr>
          <a:xfrm>
            <a:off x="1232054" y="3657600"/>
            <a:ext cx="973800" cy="181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Trade Winds"/>
              <a:buNone/>
            </a:pPr>
            <a:r>
              <a:rPr b="0" i="0" lang="en-US" sz="8000" u="none" cap="none" strike="noStrike">
                <a:solidFill>
                  <a:srgbClr val="FFFFFF"/>
                </a:solidFill>
                <a:latin typeface="Trade Winds"/>
                <a:ea typeface="Trade Winds"/>
                <a:cs typeface="Trade Winds"/>
                <a:sym typeface="Trade Winds"/>
              </a:rPr>
              <a:t>S</a:t>
            </a:r>
            <a:endParaRPr b="0" i="0" sz="8000" u="none" cap="none" strike="noStrike">
              <a:solidFill>
                <a:schemeClr val="dk1"/>
              </a:solidFill>
              <a:latin typeface="Calibri"/>
              <a:ea typeface="Calibri"/>
              <a:cs typeface="Calibri"/>
              <a:sym typeface="Calibri"/>
            </a:endParaRPr>
          </a:p>
        </p:txBody>
      </p:sp>
      <p:sp>
        <p:nvSpPr>
          <p:cNvPr id="294" name="Google Shape;294;g274f78cd11a_0_244"/>
          <p:cNvSpPr/>
          <p:nvPr/>
        </p:nvSpPr>
        <p:spPr>
          <a:xfrm>
            <a:off x="6427003" y="3835400"/>
            <a:ext cx="1117800" cy="1117500"/>
          </a:xfrm>
          <a:prstGeom prst="roundRect">
            <a:avLst>
              <a:gd fmla="val 378818" name="adj"/>
            </a:avLst>
          </a:prstGeom>
          <a:solidFill>
            <a:srgbClr val="2A8F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g274f78cd11a_0_244"/>
          <p:cNvSpPr/>
          <p:nvPr/>
        </p:nvSpPr>
        <p:spPr>
          <a:xfrm>
            <a:off x="6420652" y="3657600"/>
            <a:ext cx="1469100" cy="181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Trade Winds"/>
              <a:buNone/>
            </a:pPr>
            <a:r>
              <a:rPr b="0" i="0" lang="en-US" sz="8000" u="none" cap="none" strike="noStrike">
                <a:solidFill>
                  <a:srgbClr val="FFFFFF"/>
                </a:solidFill>
                <a:latin typeface="Trade Winds"/>
                <a:ea typeface="Trade Winds"/>
                <a:cs typeface="Trade Winds"/>
                <a:sym typeface="Trade Winds"/>
              </a:rPr>
              <a:t>W</a:t>
            </a:r>
            <a:endParaRPr b="0" i="0" sz="8000" u="none" cap="none" strike="noStrike">
              <a:solidFill>
                <a:schemeClr val="dk1"/>
              </a:solidFill>
              <a:latin typeface="Calibri"/>
              <a:ea typeface="Calibri"/>
              <a:cs typeface="Calibri"/>
              <a:sym typeface="Calibri"/>
            </a:endParaRPr>
          </a:p>
        </p:txBody>
      </p:sp>
      <p:sp>
        <p:nvSpPr>
          <p:cNvPr id="296" name="Google Shape;296;g274f78cd11a_0_244"/>
          <p:cNvSpPr/>
          <p:nvPr/>
        </p:nvSpPr>
        <p:spPr>
          <a:xfrm>
            <a:off x="11863283" y="3835400"/>
            <a:ext cx="1117800" cy="1117500"/>
          </a:xfrm>
          <a:prstGeom prst="roundRect">
            <a:avLst>
              <a:gd fmla="val 378818" name="adj"/>
            </a:avLst>
          </a:prstGeom>
          <a:solidFill>
            <a:srgbClr val="2A8F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g274f78cd11a_0_244"/>
          <p:cNvSpPr/>
          <p:nvPr/>
        </p:nvSpPr>
        <p:spPr>
          <a:xfrm>
            <a:off x="12003000" y="3657600"/>
            <a:ext cx="1176900" cy="181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Trade Winds"/>
              <a:buNone/>
            </a:pPr>
            <a:r>
              <a:rPr b="0" i="0" lang="en-US" sz="8000" u="none" cap="none" strike="noStrike">
                <a:solidFill>
                  <a:srgbClr val="FFFFFF"/>
                </a:solidFill>
                <a:latin typeface="Trade Winds"/>
                <a:ea typeface="Trade Winds"/>
                <a:cs typeface="Trade Winds"/>
                <a:sym typeface="Trade Winds"/>
              </a:rPr>
              <a:t>O</a:t>
            </a:r>
            <a:endParaRPr b="0" i="0" sz="8000" u="none" cap="none" strike="noStrike">
              <a:solidFill>
                <a:schemeClr val="dk1"/>
              </a:solidFill>
              <a:latin typeface="Calibri"/>
              <a:ea typeface="Calibri"/>
              <a:cs typeface="Calibri"/>
              <a:sym typeface="Calibri"/>
            </a:endParaRPr>
          </a:p>
        </p:txBody>
      </p:sp>
      <p:sp>
        <p:nvSpPr>
          <p:cNvPr id="298" name="Google Shape;298;g274f78cd11a_0_244"/>
          <p:cNvSpPr/>
          <p:nvPr/>
        </p:nvSpPr>
        <p:spPr>
          <a:xfrm>
            <a:off x="17299562" y="3835400"/>
            <a:ext cx="1117800" cy="1117500"/>
          </a:xfrm>
          <a:prstGeom prst="roundRect">
            <a:avLst>
              <a:gd fmla="val 378818" name="adj"/>
            </a:avLst>
          </a:prstGeom>
          <a:solidFill>
            <a:srgbClr val="2A8F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g274f78cd11a_0_244"/>
          <p:cNvSpPr/>
          <p:nvPr/>
        </p:nvSpPr>
        <p:spPr>
          <a:xfrm>
            <a:off x="17591699" y="3657600"/>
            <a:ext cx="872100" cy="181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Trade Winds"/>
              <a:buNone/>
            </a:pPr>
            <a:r>
              <a:rPr b="0" i="0" lang="en-US" sz="8000" u="none" cap="none" strike="noStrike">
                <a:solidFill>
                  <a:srgbClr val="FFFFFF"/>
                </a:solidFill>
                <a:latin typeface="Trade Winds"/>
                <a:ea typeface="Trade Winds"/>
                <a:cs typeface="Trade Winds"/>
                <a:sym typeface="Trade Winds"/>
              </a:rPr>
              <a:t>T</a:t>
            </a:r>
            <a:endParaRPr b="0" i="0" sz="8000" u="none" cap="none" strike="noStrike">
              <a:solidFill>
                <a:schemeClr val="dk1"/>
              </a:solidFill>
              <a:latin typeface="Calibri"/>
              <a:ea typeface="Calibri"/>
              <a:cs typeface="Calibri"/>
              <a:sym typeface="Calibri"/>
            </a:endParaRPr>
          </a:p>
        </p:txBody>
      </p:sp>
      <p:sp>
        <p:nvSpPr>
          <p:cNvPr id="300" name="Google Shape;300;g274f78cd11a_0_244"/>
          <p:cNvSpPr/>
          <p:nvPr/>
        </p:nvSpPr>
        <p:spPr>
          <a:xfrm>
            <a:off x="1270159" y="7708900"/>
            <a:ext cx="4737600" cy="426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g274f78cd11a_0_244"/>
          <p:cNvSpPr/>
          <p:nvPr/>
        </p:nvSpPr>
        <p:spPr>
          <a:xfrm>
            <a:off x="1270159" y="7708900"/>
            <a:ext cx="47376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g274f78cd11a_0_244"/>
          <p:cNvSpPr/>
          <p:nvPr/>
        </p:nvSpPr>
        <p:spPr>
          <a:xfrm>
            <a:off x="1270159" y="7708900"/>
            <a:ext cx="47376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g274f78cd11a_0_244"/>
          <p:cNvSpPr/>
          <p:nvPr/>
        </p:nvSpPr>
        <p:spPr>
          <a:xfrm>
            <a:off x="1270159" y="7708900"/>
            <a:ext cx="48900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Trade Winds"/>
              <a:buNone/>
            </a:pPr>
            <a:r>
              <a:rPr b="0" i="0" lang="en-US" sz="3600" u="none" cap="none" strike="noStrike">
                <a:solidFill>
                  <a:srgbClr val="0E0E0E"/>
                </a:solidFill>
                <a:latin typeface="Trade Winds"/>
                <a:ea typeface="Trade Winds"/>
                <a:cs typeface="Trade Winds"/>
                <a:sym typeface="Trade Winds"/>
              </a:rPr>
              <a:t>Eclipse</a:t>
            </a:r>
            <a:endParaRPr b="0" i="0" sz="3600" u="none" cap="none" strike="noStrike">
              <a:solidFill>
                <a:schemeClr val="dk1"/>
              </a:solidFill>
              <a:latin typeface="Calibri"/>
              <a:ea typeface="Calibri"/>
              <a:cs typeface="Calibri"/>
              <a:sym typeface="Calibri"/>
            </a:endParaRPr>
          </a:p>
        </p:txBody>
      </p:sp>
      <p:sp>
        <p:nvSpPr>
          <p:cNvPr id="304" name="Google Shape;304;g274f78cd11a_0_244"/>
          <p:cNvSpPr/>
          <p:nvPr/>
        </p:nvSpPr>
        <p:spPr>
          <a:xfrm>
            <a:off x="1270159"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305" name="Google Shape;305;g274f78cd11a_0_244"/>
          <p:cNvSpPr/>
          <p:nvPr/>
        </p:nvSpPr>
        <p:spPr>
          <a:xfrm>
            <a:off x="1270159" y="10045700"/>
            <a:ext cx="47376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g274f78cd11a_0_244"/>
          <p:cNvSpPr/>
          <p:nvPr/>
        </p:nvSpPr>
        <p:spPr>
          <a:xfrm>
            <a:off x="1270159" y="10045700"/>
            <a:ext cx="47376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g274f78cd11a_0_244"/>
          <p:cNvSpPr/>
          <p:nvPr/>
        </p:nvSpPr>
        <p:spPr>
          <a:xfrm>
            <a:off x="1270159" y="10045700"/>
            <a:ext cx="48900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Trade Winds"/>
              <a:buNone/>
            </a:pPr>
            <a:r>
              <a:rPr b="0" i="0" lang="en-US" sz="3600" u="none" cap="none" strike="noStrike">
                <a:solidFill>
                  <a:srgbClr val="0E0E0E"/>
                </a:solidFill>
                <a:latin typeface="Trade Winds"/>
                <a:ea typeface="Trade Winds"/>
                <a:cs typeface="Trade Winds"/>
                <a:sym typeface="Trade Winds"/>
              </a:rPr>
              <a:t>Quest</a:t>
            </a:r>
            <a:endParaRPr b="0" i="0" sz="3600" u="none" cap="none" strike="noStrike">
              <a:solidFill>
                <a:schemeClr val="dk1"/>
              </a:solidFill>
              <a:latin typeface="Calibri"/>
              <a:ea typeface="Calibri"/>
              <a:cs typeface="Calibri"/>
              <a:sym typeface="Calibri"/>
            </a:endParaRPr>
          </a:p>
        </p:txBody>
      </p:sp>
      <p:sp>
        <p:nvSpPr>
          <p:cNvPr id="308" name="Google Shape;308;g274f78cd11a_0_244"/>
          <p:cNvSpPr/>
          <p:nvPr/>
        </p:nvSpPr>
        <p:spPr>
          <a:xfrm>
            <a:off x="1270159" y="109093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309" name="Google Shape;309;g274f78cd11a_0_244"/>
          <p:cNvSpPr/>
          <p:nvPr/>
        </p:nvSpPr>
        <p:spPr>
          <a:xfrm>
            <a:off x="6769946" y="7708900"/>
            <a:ext cx="4737600" cy="426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g274f78cd11a_0_244"/>
          <p:cNvSpPr/>
          <p:nvPr/>
        </p:nvSpPr>
        <p:spPr>
          <a:xfrm>
            <a:off x="6769946" y="7708900"/>
            <a:ext cx="47376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g274f78cd11a_0_244"/>
          <p:cNvSpPr/>
          <p:nvPr/>
        </p:nvSpPr>
        <p:spPr>
          <a:xfrm>
            <a:off x="6769946" y="7708900"/>
            <a:ext cx="47376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g274f78cd11a_0_244"/>
          <p:cNvSpPr/>
          <p:nvPr/>
        </p:nvSpPr>
        <p:spPr>
          <a:xfrm>
            <a:off x="6769946" y="7708900"/>
            <a:ext cx="48900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Trade Winds"/>
              <a:buNone/>
            </a:pPr>
            <a:r>
              <a:rPr b="0" i="0" lang="en-US" sz="3600" u="none" cap="none" strike="noStrike">
                <a:solidFill>
                  <a:srgbClr val="0E0E0E"/>
                </a:solidFill>
                <a:latin typeface="Trade Winds"/>
                <a:ea typeface="Trade Winds"/>
                <a:cs typeface="Trade Winds"/>
                <a:sym typeface="Trade Winds"/>
              </a:rPr>
              <a:t>Eclipse</a:t>
            </a:r>
            <a:endParaRPr b="0" i="0" sz="3600" u="none" cap="none" strike="noStrike">
              <a:solidFill>
                <a:schemeClr val="dk1"/>
              </a:solidFill>
              <a:latin typeface="Calibri"/>
              <a:ea typeface="Calibri"/>
              <a:cs typeface="Calibri"/>
              <a:sym typeface="Calibri"/>
            </a:endParaRPr>
          </a:p>
        </p:txBody>
      </p:sp>
      <p:sp>
        <p:nvSpPr>
          <p:cNvPr id="313" name="Google Shape;313;g274f78cd11a_0_244"/>
          <p:cNvSpPr/>
          <p:nvPr/>
        </p:nvSpPr>
        <p:spPr>
          <a:xfrm>
            <a:off x="6769946"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314" name="Google Shape;314;g274f78cd11a_0_244"/>
          <p:cNvSpPr/>
          <p:nvPr/>
        </p:nvSpPr>
        <p:spPr>
          <a:xfrm>
            <a:off x="6769946" y="10045700"/>
            <a:ext cx="47376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g274f78cd11a_0_244"/>
          <p:cNvSpPr/>
          <p:nvPr/>
        </p:nvSpPr>
        <p:spPr>
          <a:xfrm>
            <a:off x="6769946" y="10045700"/>
            <a:ext cx="47376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g274f78cd11a_0_244"/>
          <p:cNvSpPr/>
          <p:nvPr/>
        </p:nvSpPr>
        <p:spPr>
          <a:xfrm>
            <a:off x="6769946" y="10045700"/>
            <a:ext cx="48900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Trade Winds"/>
              <a:buNone/>
            </a:pPr>
            <a:r>
              <a:rPr b="0" i="0" lang="en-US" sz="3600" u="none" cap="none" strike="noStrike">
                <a:solidFill>
                  <a:srgbClr val="0E0E0E"/>
                </a:solidFill>
                <a:latin typeface="Trade Winds"/>
                <a:ea typeface="Trade Winds"/>
                <a:cs typeface="Trade Winds"/>
                <a:sym typeface="Trade Winds"/>
              </a:rPr>
              <a:t>Quest</a:t>
            </a:r>
            <a:endParaRPr b="0" i="0" sz="3600" u="none" cap="none" strike="noStrike">
              <a:solidFill>
                <a:schemeClr val="dk1"/>
              </a:solidFill>
              <a:latin typeface="Calibri"/>
              <a:ea typeface="Calibri"/>
              <a:cs typeface="Calibri"/>
              <a:sym typeface="Calibri"/>
            </a:endParaRPr>
          </a:p>
        </p:txBody>
      </p:sp>
      <p:sp>
        <p:nvSpPr>
          <p:cNvPr id="317" name="Google Shape;317;g274f78cd11a_0_244"/>
          <p:cNvSpPr/>
          <p:nvPr/>
        </p:nvSpPr>
        <p:spPr>
          <a:xfrm>
            <a:off x="6769946" y="109093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318" name="Google Shape;318;g274f78cd11a_0_244"/>
          <p:cNvSpPr/>
          <p:nvPr/>
        </p:nvSpPr>
        <p:spPr>
          <a:xfrm>
            <a:off x="12269734" y="7708900"/>
            <a:ext cx="4737600" cy="426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g274f78cd11a_0_244"/>
          <p:cNvSpPr/>
          <p:nvPr/>
        </p:nvSpPr>
        <p:spPr>
          <a:xfrm>
            <a:off x="12269734" y="7708900"/>
            <a:ext cx="47376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g274f78cd11a_0_244"/>
          <p:cNvSpPr/>
          <p:nvPr/>
        </p:nvSpPr>
        <p:spPr>
          <a:xfrm>
            <a:off x="12269734" y="7708900"/>
            <a:ext cx="47376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g274f78cd11a_0_244"/>
          <p:cNvSpPr/>
          <p:nvPr/>
        </p:nvSpPr>
        <p:spPr>
          <a:xfrm>
            <a:off x="12269734" y="7708900"/>
            <a:ext cx="48900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Trade Winds"/>
              <a:buNone/>
            </a:pPr>
            <a:r>
              <a:rPr b="0" i="0" lang="en-US" sz="3600" u="none" cap="none" strike="noStrike">
                <a:solidFill>
                  <a:srgbClr val="0E0E0E"/>
                </a:solidFill>
                <a:latin typeface="Trade Winds"/>
                <a:ea typeface="Trade Winds"/>
                <a:cs typeface="Trade Winds"/>
                <a:sym typeface="Trade Winds"/>
              </a:rPr>
              <a:t>Eclipse</a:t>
            </a:r>
            <a:endParaRPr b="0" i="0" sz="3600" u="none" cap="none" strike="noStrike">
              <a:solidFill>
                <a:schemeClr val="dk1"/>
              </a:solidFill>
              <a:latin typeface="Calibri"/>
              <a:ea typeface="Calibri"/>
              <a:cs typeface="Calibri"/>
              <a:sym typeface="Calibri"/>
            </a:endParaRPr>
          </a:p>
        </p:txBody>
      </p:sp>
      <p:sp>
        <p:nvSpPr>
          <p:cNvPr id="322" name="Google Shape;322;g274f78cd11a_0_244"/>
          <p:cNvSpPr/>
          <p:nvPr/>
        </p:nvSpPr>
        <p:spPr>
          <a:xfrm>
            <a:off x="12269734"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323" name="Google Shape;323;g274f78cd11a_0_244"/>
          <p:cNvSpPr/>
          <p:nvPr/>
        </p:nvSpPr>
        <p:spPr>
          <a:xfrm>
            <a:off x="12269734" y="10045700"/>
            <a:ext cx="47376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g274f78cd11a_0_244"/>
          <p:cNvSpPr/>
          <p:nvPr/>
        </p:nvSpPr>
        <p:spPr>
          <a:xfrm>
            <a:off x="12269734" y="10045700"/>
            <a:ext cx="47376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g274f78cd11a_0_244"/>
          <p:cNvSpPr/>
          <p:nvPr/>
        </p:nvSpPr>
        <p:spPr>
          <a:xfrm>
            <a:off x="12269734" y="10045700"/>
            <a:ext cx="48900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Trade Winds"/>
              <a:buNone/>
            </a:pPr>
            <a:r>
              <a:rPr b="0" i="0" lang="en-US" sz="3600" u="none" cap="none" strike="noStrike">
                <a:solidFill>
                  <a:srgbClr val="0E0E0E"/>
                </a:solidFill>
                <a:latin typeface="Trade Winds"/>
                <a:ea typeface="Trade Winds"/>
                <a:cs typeface="Trade Winds"/>
                <a:sym typeface="Trade Winds"/>
              </a:rPr>
              <a:t>Quest</a:t>
            </a:r>
            <a:endParaRPr b="0" i="0" sz="3600" u="none" cap="none" strike="noStrike">
              <a:solidFill>
                <a:schemeClr val="dk1"/>
              </a:solidFill>
              <a:latin typeface="Calibri"/>
              <a:ea typeface="Calibri"/>
              <a:cs typeface="Calibri"/>
              <a:sym typeface="Calibri"/>
            </a:endParaRPr>
          </a:p>
        </p:txBody>
      </p:sp>
      <p:sp>
        <p:nvSpPr>
          <p:cNvPr id="326" name="Google Shape;326;g274f78cd11a_0_244"/>
          <p:cNvSpPr/>
          <p:nvPr/>
        </p:nvSpPr>
        <p:spPr>
          <a:xfrm>
            <a:off x="12269734" y="109093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327" name="Google Shape;327;g274f78cd11a_0_244"/>
          <p:cNvSpPr/>
          <p:nvPr/>
        </p:nvSpPr>
        <p:spPr>
          <a:xfrm>
            <a:off x="17769521" y="7708900"/>
            <a:ext cx="4737600" cy="426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g274f78cd11a_0_244"/>
          <p:cNvSpPr/>
          <p:nvPr/>
        </p:nvSpPr>
        <p:spPr>
          <a:xfrm>
            <a:off x="17769521" y="7708900"/>
            <a:ext cx="47376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g274f78cd11a_0_244"/>
          <p:cNvSpPr/>
          <p:nvPr/>
        </p:nvSpPr>
        <p:spPr>
          <a:xfrm>
            <a:off x="17769521" y="7708900"/>
            <a:ext cx="47376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g274f78cd11a_0_244"/>
          <p:cNvSpPr/>
          <p:nvPr/>
        </p:nvSpPr>
        <p:spPr>
          <a:xfrm>
            <a:off x="17769521" y="7708900"/>
            <a:ext cx="48900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Trade Winds"/>
              <a:buNone/>
            </a:pPr>
            <a:r>
              <a:rPr b="0" i="0" lang="en-US" sz="3600" u="none" cap="none" strike="noStrike">
                <a:solidFill>
                  <a:srgbClr val="0E0E0E"/>
                </a:solidFill>
                <a:latin typeface="Trade Winds"/>
                <a:ea typeface="Trade Winds"/>
                <a:cs typeface="Trade Winds"/>
                <a:sym typeface="Trade Winds"/>
              </a:rPr>
              <a:t>Eclipse</a:t>
            </a:r>
            <a:endParaRPr b="0" i="0" sz="3600" u="none" cap="none" strike="noStrike">
              <a:solidFill>
                <a:schemeClr val="dk1"/>
              </a:solidFill>
              <a:latin typeface="Calibri"/>
              <a:ea typeface="Calibri"/>
              <a:cs typeface="Calibri"/>
              <a:sym typeface="Calibri"/>
            </a:endParaRPr>
          </a:p>
        </p:txBody>
      </p:sp>
      <p:sp>
        <p:nvSpPr>
          <p:cNvPr id="331" name="Google Shape;331;g274f78cd11a_0_244"/>
          <p:cNvSpPr/>
          <p:nvPr/>
        </p:nvSpPr>
        <p:spPr>
          <a:xfrm>
            <a:off x="17769521"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332" name="Google Shape;332;g274f78cd11a_0_244"/>
          <p:cNvSpPr/>
          <p:nvPr/>
        </p:nvSpPr>
        <p:spPr>
          <a:xfrm>
            <a:off x="17769521" y="10045700"/>
            <a:ext cx="47376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g274f78cd11a_0_244"/>
          <p:cNvSpPr/>
          <p:nvPr/>
        </p:nvSpPr>
        <p:spPr>
          <a:xfrm>
            <a:off x="17769521" y="10045700"/>
            <a:ext cx="47376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g274f78cd11a_0_244"/>
          <p:cNvSpPr/>
          <p:nvPr/>
        </p:nvSpPr>
        <p:spPr>
          <a:xfrm>
            <a:off x="17769521" y="10045700"/>
            <a:ext cx="48900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Trade Winds"/>
              <a:buNone/>
            </a:pPr>
            <a:r>
              <a:rPr b="0" i="0" lang="en-US" sz="3600" u="none" cap="none" strike="noStrike">
                <a:solidFill>
                  <a:srgbClr val="0E0E0E"/>
                </a:solidFill>
                <a:latin typeface="Trade Winds"/>
                <a:ea typeface="Trade Winds"/>
                <a:cs typeface="Trade Winds"/>
                <a:sym typeface="Trade Winds"/>
              </a:rPr>
              <a:t>Quest</a:t>
            </a:r>
            <a:endParaRPr b="0" i="0" sz="3600" u="none" cap="none" strike="noStrike">
              <a:solidFill>
                <a:schemeClr val="dk1"/>
              </a:solidFill>
              <a:latin typeface="Calibri"/>
              <a:ea typeface="Calibri"/>
              <a:cs typeface="Calibri"/>
              <a:sym typeface="Calibri"/>
            </a:endParaRPr>
          </a:p>
        </p:txBody>
      </p:sp>
      <p:sp>
        <p:nvSpPr>
          <p:cNvPr id="335" name="Google Shape;335;g274f78cd11a_0_244"/>
          <p:cNvSpPr/>
          <p:nvPr/>
        </p:nvSpPr>
        <p:spPr>
          <a:xfrm>
            <a:off x="17769521" y="109093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40" name="Shape 340"/>
        <p:cNvGrpSpPr/>
        <p:nvPr/>
      </p:nvGrpSpPr>
      <p:grpSpPr>
        <a:xfrm>
          <a:off x="0" y="0"/>
          <a:ext cx="0" cy="0"/>
          <a:chOff x="0" y="0"/>
          <a:chExt cx="0" cy="0"/>
        </a:xfrm>
      </p:grpSpPr>
      <p:pic>
        <p:nvPicPr>
          <p:cNvPr descr=" " id="341" name="Google Shape;341;g274f78cd11a_0_314"/>
          <p:cNvPicPr preferRelativeResize="0"/>
          <p:nvPr/>
        </p:nvPicPr>
        <p:blipFill rotWithShape="1">
          <a:blip r:embed="rId3">
            <a:alphaModFix/>
          </a:blip>
          <a:srcRect b="0" l="0" r="0" t="0"/>
          <a:stretch/>
        </p:blipFill>
        <p:spPr>
          <a:xfrm>
            <a:off x="0" y="6324600"/>
            <a:ext cx="15394324" cy="7391400"/>
          </a:xfrm>
          <a:prstGeom prst="rect">
            <a:avLst/>
          </a:prstGeom>
          <a:noFill/>
          <a:ln>
            <a:noFill/>
          </a:ln>
        </p:spPr>
      </p:pic>
      <p:pic>
        <p:nvPicPr>
          <p:cNvPr descr=" " id="342" name="Google Shape;342;g274f78cd11a_0_314"/>
          <p:cNvPicPr preferRelativeResize="0"/>
          <p:nvPr/>
        </p:nvPicPr>
        <p:blipFill rotWithShape="1">
          <a:blip r:embed="rId4">
            <a:alphaModFix/>
          </a:blip>
          <a:srcRect b="0" l="0" r="0" t="0"/>
          <a:stretch/>
        </p:blipFill>
        <p:spPr>
          <a:xfrm>
            <a:off x="0" y="6858000"/>
            <a:ext cx="15394324" cy="6858000"/>
          </a:xfrm>
          <a:prstGeom prst="rect">
            <a:avLst/>
          </a:prstGeom>
          <a:noFill/>
          <a:ln>
            <a:noFill/>
          </a:ln>
        </p:spPr>
      </p:pic>
      <p:pic>
        <p:nvPicPr>
          <p:cNvPr descr=" " id="343" name="Google Shape;343;g274f78cd11a_0_314"/>
          <p:cNvPicPr preferRelativeResize="0"/>
          <p:nvPr/>
        </p:nvPicPr>
        <p:blipFill rotWithShape="1">
          <a:blip r:embed="rId5">
            <a:alphaModFix/>
          </a:blip>
          <a:srcRect b="0" l="0" r="0" t="0"/>
          <a:stretch/>
        </p:blipFill>
        <p:spPr>
          <a:xfrm>
            <a:off x="17465858" y="0"/>
            <a:ext cx="6921189" cy="4485221"/>
          </a:xfrm>
          <a:prstGeom prst="rect">
            <a:avLst/>
          </a:prstGeom>
          <a:noFill/>
          <a:ln>
            <a:noFill/>
          </a:ln>
        </p:spPr>
      </p:pic>
      <p:pic>
        <p:nvPicPr>
          <p:cNvPr descr=" " id="344" name="Google Shape;344;g274f78cd11a_0_314"/>
          <p:cNvPicPr preferRelativeResize="0"/>
          <p:nvPr/>
        </p:nvPicPr>
        <p:blipFill rotWithShape="1">
          <a:blip r:embed="rId6">
            <a:alphaModFix/>
          </a:blip>
          <a:srcRect b="0" l="0" r="0" t="0"/>
          <a:stretch/>
        </p:blipFill>
        <p:spPr>
          <a:xfrm>
            <a:off x="17186467" y="0"/>
            <a:ext cx="7200581" cy="5032970"/>
          </a:xfrm>
          <a:prstGeom prst="rect">
            <a:avLst/>
          </a:prstGeom>
          <a:noFill/>
          <a:ln>
            <a:noFill/>
          </a:ln>
        </p:spPr>
      </p:pic>
      <p:pic>
        <p:nvPicPr>
          <p:cNvPr descr=" " id="345" name="Google Shape;345;g274f78cd11a_0_314"/>
          <p:cNvPicPr preferRelativeResize="0"/>
          <p:nvPr/>
        </p:nvPicPr>
        <p:blipFill rotWithShape="1">
          <a:blip r:embed="rId7">
            <a:alphaModFix/>
          </a:blip>
          <a:srcRect b="0" l="0" r="0" t="0"/>
          <a:stretch/>
        </p:blipFill>
        <p:spPr>
          <a:xfrm>
            <a:off x="16466985" y="0"/>
            <a:ext cx="7920062" cy="5248325"/>
          </a:xfrm>
          <a:prstGeom prst="rect">
            <a:avLst/>
          </a:prstGeom>
          <a:noFill/>
          <a:ln>
            <a:noFill/>
          </a:ln>
        </p:spPr>
      </p:pic>
      <p:sp>
        <p:nvSpPr>
          <p:cNvPr id="346" name="Google Shape;346;g274f78cd11a_0_31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7" name="Google Shape;347;g274f78cd11a_0_314"/>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348" name="Google Shape;348;g274f78cd11a_0_314"/>
          <p:cNvPicPr preferRelativeResize="0"/>
          <p:nvPr/>
        </p:nvPicPr>
        <p:blipFill rotWithShape="1">
          <a:blip r:embed="rId9">
            <a:alphaModFix/>
          </a:blip>
          <a:srcRect b="0" l="0" r="0" t="0"/>
          <a:stretch/>
        </p:blipFill>
        <p:spPr>
          <a:xfrm>
            <a:off x="7481235" y="673100"/>
            <a:ext cx="6084060" cy="12369800"/>
          </a:xfrm>
          <a:prstGeom prst="rect">
            <a:avLst/>
          </a:prstGeom>
          <a:noFill/>
          <a:ln>
            <a:noFill/>
          </a:ln>
        </p:spPr>
      </p:pic>
      <p:pic>
        <p:nvPicPr>
          <p:cNvPr descr=" " id="349" name="Google Shape;349;g274f78cd11a_0_314"/>
          <p:cNvPicPr preferRelativeResize="0"/>
          <p:nvPr/>
        </p:nvPicPr>
        <p:blipFill rotWithShape="1">
          <a:blip r:embed="rId10">
            <a:alphaModFix/>
          </a:blip>
          <a:srcRect b="0" l="0" r="0" t="0"/>
          <a:stretch/>
        </p:blipFill>
        <p:spPr>
          <a:xfrm>
            <a:off x="990724" y="673100"/>
            <a:ext cx="6084060" cy="4737100"/>
          </a:xfrm>
          <a:prstGeom prst="rect">
            <a:avLst/>
          </a:prstGeom>
          <a:noFill/>
          <a:ln>
            <a:noFill/>
          </a:ln>
        </p:spPr>
      </p:pic>
      <p:pic>
        <p:nvPicPr>
          <p:cNvPr descr=" " id="350" name="Google Shape;350;g274f78cd11a_0_314"/>
          <p:cNvPicPr preferRelativeResize="0"/>
          <p:nvPr/>
        </p:nvPicPr>
        <p:blipFill rotWithShape="1">
          <a:blip r:embed="rId11">
            <a:alphaModFix/>
          </a:blip>
          <a:srcRect b="0" l="0" r="0" t="0"/>
          <a:stretch/>
        </p:blipFill>
        <p:spPr>
          <a:xfrm>
            <a:off x="990724" y="5880100"/>
            <a:ext cx="6084060" cy="7162800"/>
          </a:xfrm>
          <a:prstGeom prst="rect">
            <a:avLst/>
          </a:prstGeom>
          <a:noFill/>
          <a:ln>
            <a:noFill/>
          </a:ln>
        </p:spPr>
      </p:pic>
      <p:sp>
        <p:nvSpPr>
          <p:cNvPr id="351" name="Google Shape;351;g274f78cd11a_0_314"/>
          <p:cNvSpPr/>
          <p:nvPr/>
        </p:nvSpPr>
        <p:spPr>
          <a:xfrm>
            <a:off x="14543318" y="1651000"/>
            <a:ext cx="7566000" cy="181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Trade Winds"/>
              <a:buNone/>
            </a:pPr>
            <a:r>
              <a:rPr b="0" i="0" lang="en-US" sz="8000" u="none" cap="none" strike="noStrike">
                <a:solidFill>
                  <a:srgbClr val="0E0E0E"/>
                </a:solidFill>
                <a:latin typeface="Trade Winds"/>
                <a:ea typeface="Trade Winds"/>
                <a:cs typeface="Trade Winds"/>
                <a:sym typeface="Trade Winds"/>
              </a:rPr>
              <a:t>Some Data</a:t>
            </a:r>
            <a:endParaRPr b="0" i="0" sz="8000" u="none" cap="none" strike="noStrike">
              <a:solidFill>
                <a:schemeClr val="dk1"/>
              </a:solidFill>
              <a:latin typeface="Calibri"/>
              <a:ea typeface="Calibri"/>
              <a:cs typeface="Calibri"/>
              <a:sym typeface="Calibri"/>
            </a:endParaRPr>
          </a:p>
        </p:txBody>
      </p:sp>
      <p:sp>
        <p:nvSpPr>
          <p:cNvPr id="352" name="Google Shape;352;g274f78cd11a_0_314"/>
          <p:cNvSpPr/>
          <p:nvPr/>
        </p:nvSpPr>
        <p:spPr>
          <a:xfrm>
            <a:off x="14543318" y="3543300"/>
            <a:ext cx="7875000" cy="853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g274f78cd11a_0_314"/>
          <p:cNvSpPr/>
          <p:nvPr/>
        </p:nvSpPr>
        <p:spPr>
          <a:xfrm>
            <a:off x="14543318" y="3543300"/>
            <a:ext cx="7875000" cy="396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g274f78cd11a_0_314"/>
          <p:cNvSpPr/>
          <p:nvPr/>
        </p:nvSpPr>
        <p:spPr>
          <a:xfrm>
            <a:off x="14543318" y="3543300"/>
            <a:ext cx="2870700" cy="236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g274f78cd11a_0_314"/>
          <p:cNvSpPr/>
          <p:nvPr/>
        </p:nvSpPr>
        <p:spPr>
          <a:xfrm>
            <a:off x="14543318" y="3543300"/>
            <a:ext cx="3412500" cy="290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Trade Winds"/>
              <a:buNone/>
            </a:pPr>
            <a:r>
              <a:rPr b="0" i="0" lang="en-US" sz="12800" u="none" cap="none" strike="noStrike">
                <a:solidFill>
                  <a:srgbClr val="272727"/>
                </a:solidFill>
                <a:latin typeface="Trade Winds"/>
                <a:ea typeface="Trade Winds"/>
                <a:cs typeface="Trade Winds"/>
                <a:sym typeface="Trade Winds"/>
              </a:rPr>
              <a:t>75%</a:t>
            </a:r>
            <a:endParaRPr b="0" i="0" sz="12800" u="none" cap="none" strike="noStrike">
              <a:solidFill>
                <a:schemeClr val="dk1"/>
              </a:solidFill>
              <a:latin typeface="Calibri"/>
              <a:ea typeface="Calibri"/>
              <a:cs typeface="Calibri"/>
              <a:sym typeface="Calibri"/>
            </a:endParaRPr>
          </a:p>
        </p:txBody>
      </p:sp>
      <p:sp>
        <p:nvSpPr>
          <p:cNvPr id="356" name="Google Shape;356;g274f78cd11a_0_314"/>
          <p:cNvSpPr/>
          <p:nvPr/>
        </p:nvSpPr>
        <p:spPr>
          <a:xfrm>
            <a:off x="14543318" y="6210300"/>
            <a:ext cx="7875000" cy="129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g274f78cd11a_0_314"/>
          <p:cNvSpPr/>
          <p:nvPr/>
        </p:nvSpPr>
        <p:spPr>
          <a:xfrm>
            <a:off x="14543318" y="6210300"/>
            <a:ext cx="80274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Trade Winds"/>
              <a:buNone/>
            </a:pPr>
            <a:r>
              <a:rPr b="0" i="0" lang="en-US" sz="3600" u="none" cap="none" strike="noStrike">
                <a:solidFill>
                  <a:srgbClr val="0E0E0E"/>
                </a:solidFill>
                <a:latin typeface="Trade Winds"/>
                <a:ea typeface="Trade Winds"/>
                <a:cs typeface="Trade Winds"/>
                <a:sym typeface="Trade Winds"/>
              </a:rPr>
              <a:t>Enchanted Creatures</a:t>
            </a:r>
            <a:endParaRPr b="0" i="0" sz="3600" u="none" cap="none" strike="noStrike">
              <a:solidFill>
                <a:schemeClr val="dk1"/>
              </a:solidFill>
              <a:latin typeface="Calibri"/>
              <a:ea typeface="Calibri"/>
              <a:cs typeface="Calibri"/>
              <a:sym typeface="Calibri"/>
            </a:endParaRPr>
          </a:p>
        </p:txBody>
      </p:sp>
      <p:sp>
        <p:nvSpPr>
          <p:cNvPr id="358" name="Google Shape;358;g274f78cd11a_0_314"/>
          <p:cNvSpPr/>
          <p:nvPr/>
        </p:nvSpPr>
        <p:spPr>
          <a:xfrm>
            <a:off x="14543318" y="6972300"/>
            <a:ext cx="80106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possess the ability to cast spells.</a:t>
            </a:r>
            <a:endParaRPr b="0" i="0" sz="3200" u="none" cap="none" strike="noStrike">
              <a:solidFill>
                <a:schemeClr val="dk1"/>
              </a:solidFill>
              <a:latin typeface="Calibri"/>
              <a:ea typeface="Calibri"/>
              <a:cs typeface="Calibri"/>
              <a:sym typeface="Calibri"/>
            </a:endParaRPr>
          </a:p>
        </p:txBody>
      </p:sp>
      <p:sp>
        <p:nvSpPr>
          <p:cNvPr id="359" name="Google Shape;359;g274f78cd11a_0_314"/>
          <p:cNvSpPr/>
          <p:nvPr/>
        </p:nvSpPr>
        <p:spPr>
          <a:xfrm>
            <a:off x="14543318" y="8115300"/>
            <a:ext cx="7875000" cy="396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g274f78cd11a_0_314"/>
          <p:cNvSpPr/>
          <p:nvPr/>
        </p:nvSpPr>
        <p:spPr>
          <a:xfrm>
            <a:off x="14543318" y="8115300"/>
            <a:ext cx="3061200" cy="236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g274f78cd11a_0_314"/>
          <p:cNvSpPr/>
          <p:nvPr/>
        </p:nvSpPr>
        <p:spPr>
          <a:xfrm>
            <a:off x="14543318" y="8115300"/>
            <a:ext cx="3603000" cy="290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Trade Winds"/>
              <a:buNone/>
            </a:pPr>
            <a:r>
              <a:rPr b="0" i="0" lang="en-US" sz="12800" u="none" cap="none" strike="noStrike">
                <a:solidFill>
                  <a:srgbClr val="272727"/>
                </a:solidFill>
                <a:latin typeface="Trade Winds"/>
                <a:ea typeface="Trade Winds"/>
                <a:cs typeface="Trade Winds"/>
                <a:sym typeface="Trade Winds"/>
              </a:rPr>
              <a:t>60%</a:t>
            </a:r>
            <a:endParaRPr b="0" i="0" sz="12800" u="none" cap="none" strike="noStrike">
              <a:solidFill>
                <a:schemeClr val="dk1"/>
              </a:solidFill>
              <a:latin typeface="Calibri"/>
              <a:ea typeface="Calibri"/>
              <a:cs typeface="Calibri"/>
              <a:sym typeface="Calibri"/>
            </a:endParaRPr>
          </a:p>
        </p:txBody>
      </p:sp>
      <p:sp>
        <p:nvSpPr>
          <p:cNvPr id="362" name="Google Shape;362;g274f78cd11a_0_314"/>
          <p:cNvSpPr/>
          <p:nvPr/>
        </p:nvSpPr>
        <p:spPr>
          <a:xfrm>
            <a:off x="14543318" y="10782300"/>
            <a:ext cx="7875000" cy="129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g274f78cd11a_0_314"/>
          <p:cNvSpPr/>
          <p:nvPr/>
        </p:nvSpPr>
        <p:spPr>
          <a:xfrm>
            <a:off x="14543318" y="10782300"/>
            <a:ext cx="80274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Trade Winds"/>
              <a:buNone/>
            </a:pPr>
            <a:r>
              <a:rPr b="0" i="0" lang="en-US" sz="3600" u="none" cap="none" strike="noStrike">
                <a:solidFill>
                  <a:srgbClr val="0E0E0E"/>
                </a:solidFill>
                <a:latin typeface="Trade Winds"/>
                <a:ea typeface="Trade Winds"/>
                <a:cs typeface="Trade Winds"/>
                <a:sym typeface="Trade Winds"/>
              </a:rPr>
              <a:t>Magic-Wielding Individuals</a:t>
            </a:r>
            <a:endParaRPr b="0" i="0" sz="3600" u="none" cap="none" strike="noStrike">
              <a:solidFill>
                <a:schemeClr val="dk1"/>
              </a:solidFill>
              <a:latin typeface="Calibri"/>
              <a:ea typeface="Calibri"/>
              <a:cs typeface="Calibri"/>
              <a:sym typeface="Calibri"/>
            </a:endParaRPr>
          </a:p>
        </p:txBody>
      </p:sp>
      <p:sp>
        <p:nvSpPr>
          <p:cNvPr id="364" name="Google Shape;364;g274f78cd11a_0_314"/>
          <p:cNvSpPr/>
          <p:nvPr/>
        </p:nvSpPr>
        <p:spPr>
          <a:xfrm>
            <a:off x="14543318" y="11544300"/>
            <a:ext cx="80106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practice the art of illusions.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69" name="Shape 369"/>
        <p:cNvGrpSpPr/>
        <p:nvPr/>
      </p:nvGrpSpPr>
      <p:grpSpPr>
        <a:xfrm>
          <a:off x="0" y="0"/>
          <a:ext cx="0" cy="0"/>
          <a:chOff x="0" y="0"/>
          <a:chExt cx="0" cy="0"/>
        </a:xfrm>
      </p:grpSpPr>
      <p:sp>
        <p:nvSpPr>
          <p:cNvPr id="370" name="Google Shape;370;g274f78cd11a_0_342"/>
          <p:cNvSpPr/>
          <p:nvPr/>
        </p:nvSpPr>
        <p:spPr>
          <a:xfrm>
            <a:off x="0" y="0"/>
            <a:ext cx="24387000" cy="13716000"/>
          </a:xfrm>
          <a:prstGeom prst="rect">
            <a:avLst/>
          </a:prstGeom>
          <a:solidFill>
            <a:srgbClr val="C7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71" name="Google Shape;371;g274f78cd11a_0_342"/>
          <p:cNvPicPr preferRelativeResize="0"/>
          <p:nvPr/>
        </p:nvPicPr>
        <p:blipFill rotWithShape="1">
          <a:blip r:embed="rId3">
            <a:alphaModFix/>
          </a:blip>
          <a:srcRect b="0" l="0" r="0" t="0"/>
          <a:stretch/>
        </p:blipFill>
        <p:spPr>
          <a:xfrm>
            <a:off x="4852006" y="0"/>
            <a:ext cx="14683035" cy="13716000"/>
          </a:xfrm>
          <a:prstGeom prst="rect">
            <a:avLst/>
          </a:prstGeom>
          <a:noFill/>
          <a:ln>
            <a:noFill/>
          </a:ln>
        </p:spPr>
      </p:pic>
      <p:pic>
        <p:nvPicPr>
          <p:cNvPr descr=" " id="372" name="Google Shape;372;g274f78cd11a_0_342"/>
          <p:cNvPicPr preferRelativeResize="0"/>
          <p:nvPr/>
        </p:nvPicPr>
        <p:blipFill rotWithShape="1">
          <a:blip r:embed="rId4">
            <a:alphaModFix/>
          </a:blip>
          <a:srcRect b="0" l="0" r="0" t="0"/>
          <a:stretch/>
        </p:blipFill>
        <p:spPr>
          <a:xfrm>
            <a:off x="5267847" y="0"/>
            <a:ext cx="14220190" cy="13716000"/>
          </a:xfrm>
          <a:prstGeom prst="rect">
            <a:avLst/>
          </a:prstGeom>
          <a:noFill/>
          <a:ln>
            <a:noFill/>
          </a:ln>
        </p:spPr>
      </p:pic>
      <p:sp>
        <p:nvSpPr>
          <p:cNvPr id="373" name="Google Shape;373;g274f78cd11a_0_34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74" name="Google Shape;374;g274f78cd11a_0_34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75" name="Google Shape;375;g274f78cd11a_0_342"/>
          <p:cNvSpPr/>
          <p:nvPr/>
        </p:nvSpPr>
        <p:spPr>
          <a:xfrm>
            <a:off x="4305838" y="3403600"/>
            <a:ext cx="15762600" cy="716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g274f78cd11a_0_342"/>
          <p:cNvSpPr/>
          <p:nvPr/>
        </p:nvSpPr>
        <p:spPr>
          <a:xfrm>
            <a:off x="4305838" y="3403600"/>
            <a:ext cx="15762600" cy="568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g274f78cd11a_0_342"/>
          <p:cNvSpPr/>
          <p:nvPr/>
        </p:nvSpPr>
        <p:spPr>
          <a:xfrm>
            <a:off x="6001500" y="3403600"/>
            <a:ext cx="12371400" cy="5448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24000"/>
              <a:buFont typeface="Trade Winds"/>
              <a:buNone/>
            </a:pPr>
            <a:r>
              <a:rPr b="0" i="0" lang="en-US" sz="24000" u="none" cap="none" strike="noStrike">
                <a:solidFill>
                  <a:srgbClr val="272727"/>
                </a:solidFill>
                <a:latin typeface="Trade Winds"/>
                <a:ea typeface="Trade Winds"/>
                <a:cs typeface="Trade Winds"/>
                <a:sym typeface="Trade Winds"/>
              </a:rPr>
              <a:t>234,567</a:t>
            </a:r>
            <a:endParaRPr b="0" i="0" sz="24000" u="none" cap="none" strike="noStrike">
              <a:solidFill>
                <a:schemeClr val="dk1"/>
              </a:solidFill>
              <a:latin typeface="Calibri"/>
              <a:ea typeface="Calibri"/>
              <a:cs typeface="Calibri"/>
              <a:sym typeface="Calibri"/>
            </a:endParaRPr>
          </a:p>
        </p:txBody>
      </p:sp>
      <p:sp>
        <p:nvSpPr>
          <p:cNvPr id="378" name="Google Shape;378;g274f78cd11a_0_342"/>
          <p:cNvSpPr/>
          <p:nvPr/>
        </p:nvSpPr>
        <p:spPr>
          <a:xfrm>
            <a:off x="4170355" y="8039100"/>
            <a:ext cx="16033500" cy="132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DM Sans"/>
              <a:buNone/>
            </a:pPr>
            <a:r>
              <a:rPr b="1" i="0" lang="en-US" sz="6400" u="none" cap="none" strike="noStrike">
                <a:solidFill>
                  <a:srgbClr val="0E0E0E"/>
                </a:solidFill>
                <a:latin typeface="DM Sans"/>
                <a:ea typeface="DM Sans"/>
                <a:cs typeface="DM Sans"/>
                <a:sym typeface="DM Sans"/>
              </a:rPr>
              <a:t>Unicorn Sightings</a:t>
            </a:r>
            <a:endParaRPr b="0" i="0" sz="6400" u="none" cap="none" strike="noStrike">
              <a:solidFill>
                <a:schemeClr val="dk1"/>
              </a:solidFill>
              <a:latin typeface="Calibri"/>
              <a:ea typeface="Calibri"/>
              <a:cs typeface="Calibri"/>
              <a:sym typeface="Calibri"/>
            </a:endParaRPr>
          </a:p>
        </p:txBody>
      </p:sp>
      <p:sp>
        <p:nvSpPr>
          <p:cNvPr id="379" name="Google Shape;379;g274f78cd11a_0_342"/>
          <p:cNvSpPr/>
          <p:nvPr/>
        </p:nvSpPr>
        <p:spPr>
          <a:xfrm>
            <a:off x="7483352" y="9499600"/>
            <a:ext cx="94077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84" name="Shape 384"/>
        <p:cNvGrpSpPr/>
        <p:nvPr/>
      </p:nvGrpSpPr>
      <p:grpSpPr>
        <a:xfrm>
          <a:off x="0" y="0"/>
          <a:ext cx="0" cy="0"/>
          <a:chOff x="0" y="0"/>
          <a:chExt cx="0" cy="0"/>
        </a:xfrm>
      </p:grpSpPr>
      <p:pic>
        <p:nvPicPr>
          <p:cNvPr descr=" " id="385" name="Google Shape;385;g274f78cd11a_0_356"/>
          <p:cNvPicPr preferRelativeResize="0"/>
          <p:nvPr/>
        </p:nvPicPr>
        <p:blipFill rotWithShape="1">
          <a:blip r:embed="rId3">
            <a:alphaModFix/>
          </a:blip>
          <a:srcRect b="0" l="0" r="0" t="0"/>
          <a:stretch/>
        </p:blipFill>
        <p:spPr>
          <a:xfrm>
            <a:off x="0" y="0"/>
            <a:ext cx="12920845" cy="5566122"/>
          </a:xfrm>
          <a:prstGeom prst="rect">
            <a:avLst/>
          </a:prstGeom>
          <a:noFill/>
          <a:ln>
            <a:noFill/>
          </a:ln>
        </p:spPr>
      </p:pic>
      <p:pic>
        <p:nvPicPr>
          <p:cNvPr descr=" " id="386" name="Google Shape;386;g274f78cd11a_0_356"/>
          <p:cNvPicPr preferRelativeResize="0"/>
          <p:nvPr/>
        </p:nvPicPr>
        <p:blipFill rotWithShape="1">
          <a:blip r:embed="rId4">
            <a:alphaModFix/>
          </a:blip>
          <a:srcRect b="0" l="0" r="0" t="0"/>
          <a:stretch/>
        </p:blipFill>
        <p:spPr>
          <a:xfrm>
            <a:off x="0" y="0"/>
            <a:ext cx="12539797" cy="4867622"/>
          </a:xfrm>
          <a:prstGeom prst="rect">
            <a:avLst/>
          </a:prstGeom>
          <a:noFill/>
          <a:ln>
            <a:noFill/>
          </a:ln>
        </p:spPr>
      </p:pic>
      <p:pic>
        <p:nvPicPr>
          <p:cNvPr descr=" " id="387" name="Google Shape;387;g274f78cd11a_0_356"/>
          <p:cNvPicPr preferRelativeResize="0"/>
          <p:nvPr/>
        </p:nvPicPr>
        <p:blipFill rotWithShape="1">
          <a:blip r:embed="rId5">
            <a:alphaModFix/>
          </a:blip>
          <a:srcRect b="0" l="0" r="0" t="0"/>
          <a:stretch/>
        </p:blipFill>
        <p:spPr>
          <a:xfrm>
            <a:off x="0" y="0"/>
            <a:ext cx="12041003" cy="5150793"/>
          </a:xfrm>
          <a:prstGeom prst="rect">
            <a:avLst/>
          </a:prstGeom>
          <a:noFill/>
          <a:ln>
            <a:noFill/>
          </a:ln>
        </p:spPr>
      </p:pic>
      <p:pic>
        <p:nvPicPr>
          <p:cNvPr descr=" " id="388" name="Google Shape;388;g274f78cd11a_0_356"/>
          <p:cNvPicPr preferRelativeResize="0"/>
          <p:nvPr/>
        </p:nvPicPr>
        <p:blipFill rotWithShape="1">
          <a:blip r:embed="rId6">
            <a:alphaModFix/>
          </a:blip>
          <a:srcRect b="0" l="0" r="0" t="0"/>
          <a:stretch/>
        </p:blipFill>
        <p:spPr>
          <a:xfrm>
            <a:off x="14606826" y="6858000"/>
            <a:ext cx="9780222" cy="6858000"/>
          </a:xfrm>
          <a:prstGeom prst="rect">
            <a:avLst/>
          </a:prstGeom>
          <a:noFill/>
          <a:ln>
            <a:noFill/>
          </a:ln>
        </p:spPr>
      </p:pic>
      <p:pic>
        <p:nvPicPr>
          <p:cNvPr descr=" " id="389" name="Google Shape;389;g274f78cd11a_0_356"/>
          <p:cNvPicPr preferRelativeResize="0"/>
          <p:nvPr/>
        </p:nvPicPr>
        <p:blipFill rotWithShape="1">
          <a:blip r:embed="rId7">
            <a:alphaModFix/>
          </a:blip>
          <a:srcRect b="0" l="0" r="0" t="0"/>
          <a:stretch/>
        </p:blipFill>
        <p:spPr>
          <a:xfrm>
            <a:off x="14987873" y="7340600"/>
            <a:ext cx="9399175" cy="6375400"/>
          </a:xfrm>
          <a:prstGeom prst="rect">
            <a:avLst/>
          </a:prstGeom>
          <a:noFill/>
          <a:ln>
            <a:noFill/>
          </a:ln>
        </p:spPr>
      </p:pic>
      <p:pic>
        <p:nvPicPr>
          <p:cNvPr descr=" " id="390" name="Google Shape;390;g274f78cd11a_0_356"/>
          <p:cNvPicPr preferRelativeResize="0"/>
          <p:nvPr/>
        </p:nvPicPr>
        <p:blipFill rotWithShape="1">
          <a:blip r:embed="rId8">
            <a:alphaModFix/>
          </a:blip>
          <a:srcRect b="0" l="0" r="0" t="0"/>
          <a:stretch/>
        </p:blipFill>
        <p:spPr>
          <a:xfrm>
            <a:off x="15932061" y="7125915"/>
            <a:ext cx="8454987" cy="6590086"/>
          </a:xfrm>
          <a:prstGeom prst="rect">
            <a:avLst/>
          </a:prstGeom>
          <a:noFill/>
          <a:ln>
            <a:noFill/>
          </a:ln>
        </p:spPr>
      </p:pic>
      <p:sp>
        <p:nvSpPr>
          <p:cNvPr id="391" name="Google Shape;391;g274f78cd11a_0_35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92" name="Google Shape;392;g274f78cd11a_0_356"/>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393" name="Google Shape;393;g274f78cd11a_0_356"/>
          <p:cNvSpPr/>
          <p:nvPr/>
        </p:nvSpPr>
        <p:spPr>
          <a:xfrm>
            <a:off x="3391324" y="3263900"/>
            <a:ext cx="7875000" cy="289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g274f78cd11a_0_356"/>
          <p:cNvSpPr/>
          <p:nvPr/>
        </p:nvSpPr>
        <p:spPr>
          <a:xfrm>
            <a:off x="3423078" y="3263900"/>
            <a:ext cx="7811400" cy="236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g274f78cd11a_0_356"/>
          <p:cNvSpPr/>
          <p:nvPr/>
        </p:nvSpPr>
        <p:spPr>
          <a:xfrm>
            <a:off x="3423078" y="3263900"/>
            <a:ext cx="8353500" cy="290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Trade Winds"/>
              <a:buNone/>
            </a:pPr>
            <a:r>
              <a:rPr b="0" i="0" lang="en-US" sz="12800" u="none" cap="none" strike="noStrike">
                <a:solidFill>
                  <a:srgbClr val="272727"/>
                </a:solidFill>
                <a:latin typeface="Trade Winds"/>
                <a:ea typeface="Trade Winds"/>
                <a:cs typeface="Trade Winds"/>
                <a:sym typeface="Trade Winds"/>
              </a:rPr>
              <a:t>233 Coins</a:t>
            </a:r>
            <a:endParaRPr b="0" i="0" sz="12800" u="none" cap="none" strike="noStrike">
              <a:solidFill>
                <a:schemeClr val="dk1"/>
              </a:solidFill>
              <a:latin typeface="Calibri"/>
              <a:ea typeface="Calibri"/>
              <a:cs typeface="Calibri"/>
              <a:sym typeface="Calibri"/>
            </a:endParaRPr>
          </a:p>
        </p:txBody>
      </p:sp>
      <p:sp>
        <p:nvSpPr>
          <p:cNvPr id="396" name="Google Shape;396;g274f78cd11a_0_356"/>
          <p:cNvSpPr/>
          <p:nvPr/>
        </p:nvSpPr>
        <p:spPr>
          <a:xfrm>
            <a:off x="3391324" y="56261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g274f78cd11a_0_356"/>
          <p:cNvSpPr/>
          <p:nvPr/>
        </p:nvSpPr>
        <p:spPr>
          <a:xfrm>
            <a:off x="3323582" y="56261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Treasure Found</a:t>
            </a:r>
            <a:endParaRPr b="0" i="0" sz="3200" u="none" cap="none" strike="noStrike">
              <a:solidFill>
                <a:schemeClr val="dk1"/>
              </a:solidFill>
              <a:latin typeface="Calibri"/>
              <a:ea typeface="Calibri"/>
              <a:cs typeface="Calibri"/>
              <a:sym typeface="Calibri"/>
            </a:endParaRPr>
          </a:p>
        </p:txBody>
      </p:sp>
      <p:sp>
        <p:nvSpPr>
          <p:cNvPr id="398" name="Google Shape;398;g274f78cd11a_0_356"/>
          <p:cNvSpPr/>
          <p:nvPr/>
        </p:nvSpPr>
        <p:spPr>
          <a:xfrm>
            <a:off x="3391324" y="6985000"/>
            <a:ext cx="7875000" cy="289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g274f78cd11a_0_356"/>
          <p:cNvSpPr/>
          <p:nvPr/>
        </p:nvSpPr>
        <p:spPr>
          <a:xfrm>
            <a:off x="3067433" y="6985000"/>
            <a:ext cx="8522700" cy="236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g274f78cd11a_0_356"/>
          <p:cNvSpPr/>
          <p:nvPr/>
        </p:nvSpPr>
        <p:spPr>
          <a:xfrm>
            <a:off x="3067433" y="6985000"/>
            <a:ext cx="9064800" cy="290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Trade Winds"/>
              <a:buNone/>
            </a:pPr>
            <a:r>
              <a:rPr b="0" i="0" lang="en-US" sz="12800" u="none" cap="none" strike="noStrike">
                <a:solidFill>
                  <a:srgbClr val="272727"/>
                </a:solidFill>
                <a:latin typeface="Trade Winds"/>
                <a:ea typeface="Trade Winds"/>
                <a:cs typeface="Trade Winds"/>
                <a:sym typeface="Trade Winds"/>
              </a:rPr>
              <a:t>456 Hours</a:t>
            </a:r>
            <a:endParaRPr b="0" i="0" sz="12800" u="none" cap="none" strike="noStrike">
              <a:solidFill>
                <a:schemeClr val="dk1"/>
              </a:solidFill>
              <a:latin typeface="Calibri"/>
              <a:ea typeface="Calibri"/>
              <a:cs typeface="Calibri"/>
              <a:sym typeface="Calibri"/>
            </a:endParaRPr>
          </a:p>
        </p:txBody>
      </p:sp>
      <p:sp>
        <p:nvSpPr>
          <p:cNvPr id="401" name="Google Shape;401;g274f78cd11a_0_356"/>
          <p:cNvSpPr/>
          <p:nvPr/>
        </p:nvSpPr>
        <p:spPr>
          <a:xfrm>
            <a:off x="3391324" y="93472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g274f78cd11a_0_356"/>
          <p:cNvSpPr/>
          <p:nvPr/>
        </p:nvSpPr>
        <p:spPr>
          <a:xfrm>
            <a:off x="3323582" y="93472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Duration of Spell Casting</a:t>
            </a:r>
            <a:endParaRPr b="0" i="0" sz="3200" u="none" cap="none" strike="noStrike">
              <a:solidFill>
                <a:schemeClr val="dk1"/>
              </a:solidFill>
              <a:latin typeface="Calibri"/>
              <a:ea typeface="Calibri"/>
              <a:cs typeface="Calibri"/>
              <a:sym typeface="Calibri"/>
            </a:endParaRPr>
          </a:p>
        </p:txBody>
      </p:sp>
      <p:sp>
        <p:nvSpPr>
          <p:cNvPr id="403" name="Google Shape;403;g274f78cd11a_0_356"/>
          <p:cNvSpPr/>
          <p:nvPr/>
        </p:nvSpPr>
        <p:spPr>
          <a:xfrm>
            <a:off x="13552594" y="3263900"/>
            <a:ext cx="7875000" cy="289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g274f78cd11a_0_356"/>
          <p:cNvSpPr/>
          <p:nvPr/>
        </p:nvSpPr>
        <p:spPr>
          <a:xfrm>
            <a:off x="16016702" y="3263900"/>
            <a:ext cx="2946900" cy="236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g274f78cd11a_0_356"/>
          <p:cNvSpPr/>
          <p:nvPr/>
        </p:nvSpPr>
        <p:spPr>
          <a:xfrm>
            <a:off x="16016702" y="3263900"/>
            <a:ext cx="3488700" cy="290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Trade Winds"/>
              <a:buNone/>
            </a:pPr>
            <a:r>
              <a:rPr b="0" i="0" lang="en-US" sz="12800" u="none" cap="none" strike="noStrike">
                <a:solidFill>
                  <a:srgbClr val="272727"/>
                </a:solidFill>
                <a:latin typeface="Trade Winds"/>
                <a:ea typeface="Trade Winds"/>
                <a:cs typeface="Trade Winds"/>
                <a:sym typeface="Trade Winds"/>
              </a:rPr>
              <a:t>85%</a:t>
            </a:r>
            <a:endParaRPr b="0" i="0" sz="12800" u="none" cap="none" strike="noStrike">
              <a:solidFill>
                <a:schemeClr val="dk1"/>
              </a:solidFill>
              <a:latin typeface="Calibri"/>
              <a:ea typeface="Calibri"/>
              <a:cs typeface="Calibri"/>
              <a:sym typeface="Calibri"/>
            </a:endParaRPr>
          </a:p>
        </p:txBody>
      </p:sp>
      <p:sp>
        <p:nvSpPr>
          <p:cNvPr id="406" name="Google Shape;406;g274f78cd11a_0_356"/>
          <p:cNvSpPr/>
          <p:nvPr/>
        </p:nvSpPr>
        <p:spPr>
          <a:xfrm>
            <a:off x="13552594" y="56261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g274f78cd11a_0_356"/>
          <p:cNvSpPr/>
          <p:nvPr/>
        </p:nvSpPr>
        <p:spPr>
          <a:xfrm>
            <a:off x="13484852" y="56261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Wished Granted</a:t>
            </a:r>
            <a:endParaRPr b="0" i="0" sz="3200" u="none" cap="none" strike="noStrike">
              <a:solidFill>
                <a:schemeClr val="dk1"/>
              </a:solidFill>
              <a:latin typeface="Calibri"/>
              <a:ea typeface="Calibri"/>
              <a:cs typeface="Calibri"/>
              <a:sym typeface="Calibri"/>
            </a:endParaRPr>
          </a:p>
        </p:txBody>
      </p:sp>
      <p:sp>
        <p:nvSpPr>
          <p:cNvPr id="408" name="Google Shape;408;g274f78cd11a_0_356"/>
          <p:cNvSpPr/>
          <p:nvPr/>
        </p:nvSpPr>
        <p:spPr>
          <a:xfrm>
            <a:off x="13552594" y="6985000"/>
            <a:ext cx="7875000" cy="289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g274f78cd11a_0_356"/>
          <p:cNvSpPr/>
          <p:nvPr/>
        </p:nvSpPr>
        <p:spPr>
          <a:xfrm>
            <a:off x="14530616" y="6985000"/>
            <a:ext cx="5919000" cy="236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g274f78cd11a_0_356"/>
          <p:cNvSpPr/>
          <p:nvPr/>
        </p:nvSpPr>
        <p:spPr>
          <a:xfrm>
            <a:off x="14530616" y="6985000"/>
            <a:ext cx="6460800" cy="290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Trade Winds"/>
              <a:buNone/>
            </a:pPr>
            <a:r>
              <a:rPr b="0" i="0" lang="en-US" sz="12800" u="none" cap="none" strike="noStrike">
                <a:solidFill>
                  <a:srgbClr val="272727"/>
                </a:solidFill>
                <a:latin typeface="Trade Winds"/>
                <a:ea typeface="Trade Winds"/>
                <a:cs typeface="Trade Winds"/>
                <a:sym typeface="Trade Winds"/>
              </a:rPr>
              <a:t>323 Km</a:t>
            </a:r>
            <a:endParaRPr b="0" i="0" sz="12800" u="none" cap="none" strike="noStrike">
              <a:solidFill>
                <a:schemeClr val="dk1"/>
              </a:solidFill>
              <a:latin typeface="Calibri"/>
              <a:ea typeface="Calibri"/>
              <a:cs typeface="Calibri"/>
              <a:sym typeface="Calibri"/>
            </a:endParaRPr>
          </a:p>
        </p:txBody>
      </p:sp>
      <p:sp>
        <p:nvSpPr>
          <p:cNvPr id="411" name="Google Shape;411;g274f78cd11a_0_356"/>
          <p:cNvSpPr/>
          <p:nvPr/>
        </p:nvSpPr>
        <p:spPr>
          <a:xfrm>
            <a:off x="13552594" y="93472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g274f78cd11a_0_356"/>
          <p:cNvSpPr/>
          <p:nvPr/>
        </p:nvSpPr>
        <p:spPr>
          <a:xfrm>
            <a:off x="13484852" y="93472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17" name="Shape 417"/>
        <p:cNvGrpSpPr/>
        <p:nvPr/>
      </p:nvGrpSpPr>
      <p:grpSpPr>
        <a:xfrm>
          <a:off x="0" y="0"/>
          <a:ext cx="0" cy="0"/>
          <a:chOff x="0" y="0"/>
          <a:chExt cx="0" cy="0"/>
        </a:xfrm>
      </p:grpSpPr>
      <p:pic>
        <p:nvPicPr>
          <p:cNvPr descr=" " id="418" name="Google Shape;418;g274f78cd11a_0_388"/>
          <p:cNvPicPr preferRelativeResize="0"/>
          <p:nvPr/>
        </p:nvPicPr>
        <p:blipFill rotWithShape="1">
          <a:blip r:embed="rId3">
            <a:alphaModFix/>
          </a:blip>
          <a:srcRect b="0" l="0" r="0" t="0"/>
          <a:stretch/>
        </p:blipFill>
        <p:spPr>
          <a:xfrm>
            <a:off x="0" y="6324600"/>
            <a:ext cx="15394324" cy="7391400"/>
          </a:xfrm>
          <a:prstGeom prst="rect">
            <a:avLst/>
          </a:prstGeom>
          <a:noFill/>
          <a:ln>
            <a:noFill/>
          </a:ln>
        </p:spPr>
      </p:pic>
      <p:pic>
        <p:nvPicPr>
          <p:cNvPr descr=" " id="419" name="Google Shape;419;g274f78cd11a_0_388"/>
          <p:cNvPicPr preferRelativeResize="0"/>
          <p:nvPr/>
        </p:nvPicPr>
        <p:blipFill rotWithShape="1">
          <a:blip r:embed="rId4">
            <a:alphaModFix/>
          </a:blip>
          <a:srcRect b="0" l="0" r="0" t="0"/>
          <a:stretch/>
        </p:blipFill>
        <p:spPr>
          <a:xfrm>
            <a:off x="0" y="6858000"/>
            <a:ext cx="15394324" cy="6858000"/>
          </a:xfrm>
          <a:prstGeom prst="rect">
            <a:avLst/>
          </a:prstGeom>
          <a:noFill/>
          <a:ln>
            <a:noFill/>
          </a:ln>
        </p:spPr>
      </p:pic>
      <p:pic>
        <p:nvPicPr>
          <p:cNvPr descr=" " id="420" name="Google Shape;420;g274f78cd11a_0_388"/>
          <p:cNvPicPr preferRelativeResize="0"/>
          <p:nvPr/>
        </p:nvPicPr>
        <p:blipFill rotWithShape="1">
          <a:blip r:embed="rId5">
            <a:alphaModFix/>
          </a:blip>
          <a:srcRect b="0" l="0" r="0" t="0"/>
          <a:stretch/>
        </p:blipFill>
        <p:spPr>
          <a:xfrm>
            <a:off x="17465858" y="0"/>
            <a:ext cx="6921189" cy="4485208"/>
          </a:xfrm>
          <a:prstGeom prst="rect">
            <a:avLst/>
          </a:prstGeom>
          <a:noFill/>
          <a:ln>
            <a:noFill/>
          </a:ln>
        </p:spPr>
      </p:pic>
      <p:pic>
        <p:nvPicPr>
          <p:cNvPr descr=" " id="421" name="Google Shape;421;g274f78cd11a_0_388"/>
          <p:cNvPicPr preferRelativeResize="0"/>
          <p:nvPr/>
        </p:nvPicPr>
        <p:blipFill rotWithShape="1">
          <a:blip r:embed="rId6">
            <a:alphaModFix/>
          </a:blip>
          <a:srcRect b="0" l="0" r="0" t="0"/>
          <a:stretch/>
        </p:blipFill>
        <p:spPr>
          <a:xfrm>
            <a:off x="17186467" y="0"/>
            <a:ext cx="7200581" cy="5032946"/>
          </a:xfrm>
          <a:prstGeom prst="rect">
            <a:avLst/>
          </a:prstGeom>
          <a:noFill/>
          <a:ln>
            <a:noFill/>
          </a:ln>
        </p:spPr>
      </p:pic>
      <p:pic>
        <p:nvPicPr>
          <p:cNvPr descr=" " id="422" name="Google Shape;422;g274f78cd11a_0_388"/>
          <p:cNvPicPr preferRelativeResize="0"/>
          <p:nvPr/>
        </p:nvPicPr>
        <p:blipFill rotWithShape="1">
          <a:blip r:embed="rId7">
            <a:alphaModFix/>
          </a:blip>
          <a:srcRect b="0" l="0" r="0" t="0"/>
          <a:stretch/>
        </p:blipFill>
        <p:spPr>
          <a:xfrm>
            <a:off x="16466985" y="0"/>
            <a:ext cx="7920062" cy="5248325"/>
          </a:xfrm>
          <a:prstGeom prst="rect">
            <a:avLst/>
          </a:prstGeom>
          <a:noFill/>
          <a:ln>
            <a:noFill/>
          </a:ln>
        </p:spPr>
      </p:pic>
      <p:sp>
        <p:nvSpPr>
          <p:cNvPr id="423" name="Google Shape;423;g274f78cd11a_0_38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4" name="Google Shape;424;g274f78cd11a_0_388"/>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425" name="Google Shape;425;g274f78cd11a_0_388"/>
          <p:cNvSpPr/>
          <p:nvPr/>
        </p:nvSpPr>
        <p:spPr>
          <a:xfrm>
            <a:off x="6841922" y="1143000"/>
            <a:ext cx="10690500" cy="1812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Trade Winds"/>
              <a:buNone/>
            </a:pPr>
            <a:r>
              <a:rPr b="0" i="0" lang="en-US" sz="8000" u="none" cap="none" strike="noStrike">
                <a:solidFill>
                  <a:srgbClr val="272727"/>
                </a:solidFill>
                <a:latin typeface="Trade Winds"/>
                <a:ea typeface="Trade Winds"/>
                <a:cs typeface="Trade Winds"/>
                <a:sym typeface="Trade Winds"/>
              </a:rPr>
              <a:t>Some Graph</a:t>
            </a:r>
            <a:endParaRPr b="0" i="0" sz="8000" u="none" cap="none" strike="noStrike">
              <a:solidFill>
                <a:schemeClr val="dk1"/>
              </a:solidFill>
              <a:latin typeface="Calibri"/>
              <a:ea typeface="Calibri"/>
              <a:cs typeface="Calibri"/>
              <a:sym typeface="Calibri"/>
            </a:endParaRPr>
          </a:p>
        </p:txBody>
      </p:sp>
      <p:sp>
        <p:nvSpPr>
          <p:cNvPr id="426" name="Google Shape;426;g274f78cd11a_0_388"/>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g274f78cd11a_0_388"/>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A8FA6"/>
              </a:buClr>
              <a:buSzPts val="1820"/>
              <a:buFont typeface="Lato"/>
              <a:buNone/>
            </a:pPr>
            <a:r>
              <a:rPr b="0" i="0" lang="en-US" sz="1820" u="none" cap="none" strike="noStrike">
                <a:solidFill>
                  <a:srgbClr val="2A8FA6"/>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428" name="Google Shape;428;g274f78cd11a_0_388"/>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A8FA6"/>
              </a:buClr>
              <a:buSzPts val="2185"/>
              <a:buFont typeface="Lato"/>
              <a:buNone/>
            </a:pPr>
            <a:r>
              <a:rPr b="0" i="0" lang="en-US" sz="2185" u="none" cap="none" strike="noStrike">
                <a:solidFill>
                  <a:srgbClr val="2A8FA6"/>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429" name="Google Shape;429;g274f78cd11a_0_388"/>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A8FA6"/>
              </a:buClr>
              <a:buSzPts val="2185"/>
              <a:buFont typeface="Lato"/>
              <a:buNone/>
            </a:pPr>
            <a:r>
              <a:rPr b="0" i="0" lang="en-US" sz="2185" u="none" cap="none" strike="noStrike">
                <a:solidFill>
                  <a:srgbClr val="2A8FA6"/>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430" name="Google Shape;430;g274f78cd11a_0_388"/>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A8FA6"/>
              </a:buClr>
              <a:buSzPts val="2185"/>
              <a:buFont typeface="Lato"/>
              <a:buNone/>
            </a:pPr>
            <a:r>
              <a:rPr b="0" i="0" lang="en-US" sz="2185" u="none" cap="none" strike="noStrike">
                <a:solidFill>
                  <a:srgbClr val="2A8FA6"/>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431" name="Google Shape;431;g274f78cd11a_0_388"/>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A8FA6"/>
              </a:buClr>
              <a:buSzPts val="2185"/>
              <a:buFont typeface="Lato"/>
              <a:buNone/>
            </a:pPr>
            <a:r>
              <a:rPr b="0" i="0" lang="en-US" sz="2185" u="none" cap="none" strike="noStrike">
                <a:solidFill>
                  <a:srgbClr val="2A8FA6"/>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432" name="Google Shape;432;g274f78cd11a_0_388"/>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A8FA6"/>
              </a:buClr>
              <a:buSzPts val="2185"/>
              <a:buFont typeface="Lato"/>
              <a:buNone/>
            </a:pPr>
            <a:r>
              <a:rPr b="0" i="0" lang="en-US" sz="2185" u="none" cap="none" strike="noStrike">
                <a:solidFill>
                  <a:srgbClr val="2A8FA6"/>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433" name="Google Shape;433;g274f78cd11a_0_388"/>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A8FA6"/>
              </a:buClr>
              <a:buSzPts val="2185"/>
              <a:buFont typeface="Lato"/>
              <a:buNone/>
            </a:pPr>
            <a:r>
              <a:rPr b="0" i="0" lang="en-US" sz="2185" u="none" cap="none" strike="noStrike">
                <a:solidFill>
                  <a:srgbClr val="2A8FA6"/>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434" name="Google Shape;434;g274f78cd11a_0_388"/>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A8FA6"/>
              </a:buClr>
              <a:buSzPts val="2185"/>
              <a:buFont typeface="Lato"/>
              <a:buNone/>
            </a:pPr>
            <a:r>
              <a:rPr b="0" i="0" lang="en-US" sz="2185" u="none" cap="none" strike="noStrike">
                <a:solidFill>
                  <a:srgbClr val="2A8FA6"/>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435" name="Google Shape;435;g274f78cd11a_0_388"/>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A8FA6"/>
              </a:buClr>
              <a:buSzPts val="2185"/>
              <a:buFont typeface="Lato"/>
              <a:buNone/>
            </a:pPr>
            <a:r>
              <a:rPr b="0" i="0" lang="en-US" sz="2185" u="none" cap="none" strike="noStrike">
                <a:solidFill>
                  <a:srgbClr val="2A8FA6"/>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436" name="Google Shape;436;g274f78cd11a_0_388"/>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A8FA6"/>
              </a:buClr>
              <a:buSzPts val="1820"/>
              <a:buFont typeface="Lato"/>
              <a:buNone/>
            </a:pPr>
            <a:r>
              <a:rPr b="0" i="0" lang="en-US" sz="1820" u="none" cap="none" strike="noStrike">
                <a:solidFill>
                  <a:srgbClr val="2A8FA6"/>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437" name="Google Shape;437;g274f78cd11a_0_388"/>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A8FA6"/>
              </a:buClr>
              <a:buSzPts val="1820"/>
              <a:buFont typeface="Lato"/>
              <a:buNone/>
            </a:pPr>
            <a:r>
              <a:rPr b="0" i="0" lang="en-US" sz="1820" u="none" cap="none" strike="noStrike">
                <a:solidFill>
                  <a:srgbClr val="2A8FA6"/>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438" name="Google Shape;438;g274f78cd11a_0_388"/>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A8FA6"/>
              </a:buClr>
              <a:buSzPts val="1820"/>
              <a:buFont typeface="Lato"/>
              <a:buNone/>
            </a:pPr>
            <a:r>
              <a:rPr b="0" i="0" lang="en-US" sz="1820" u="none" cap="none" strike="noStrike">
                <a:solidFill>
                  <a:srgbClr val="2A8FA6"/>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439" name="Google Shape;439;g274f78cd11a_0_388"/>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A8FA6"/>
              </a:buClr>
              <a:buSzPts val="1820"/>
              <a:buFont typeface="Lato"/>
              <a:buNone/>
            </a:pPr>
            <a:r>
              <a:rPr b="0" i="0" lang="en-US" sz="1820" u="none" cap="none" strike="noStrike">
                <a:solidFill>
                  <a:srgbClr val="2A8FA6"/>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440" name="Google Shape;440;g274f78cd11a_0_388"/>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A8FA6"/>
              </a:buClr>
              <a:buSzPts val="1820"/>
              <a:buFont typeface="Lato"/>
              <a:buNone/>
            </a:pPr>
            <a:r>
              <a:rPr b="0" i="0" lang="en-US" sz="1820" u="none" cap="none" strike="noStrike">
                <a:solidFill>
                  <a:srgbClr val="2A8FA6"/>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441" name="Google Shape;441;g274f78cd11a_0_388"/>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A8FA6"/>
              </a:buClr>
              <a:buSzPts val="1820"/>
              <a:buFont typeface="Lato"/>
              <a:buNone/>
            </a:pPr>
            <a:r>
              <a:rPr b="0" i="0" lang="en-US" sz="1820" u="none" cap="none" strike="noStrike">
                <a:solidFill>
                  <a:srgbClr val="2A8FA6"/>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442" name="Google Shape;442;g274f78cd11a_0_388"/>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A8FA6"/>
              </a:buClr>
              <a:buSzPts val="1820"/>
              <a:buFont typeface="Lato"/>
              <a:buNone/>
            </a:pPr>
            <a:r>
              <a:rPr b="0" i="0" lang="en-US" sz="1820" u="none" cap="none" strike="noStrike">
                <a:solidFill>
                  <a:srgbClr val="2A8FA6"/>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443" name="Google Shape;443;g274f78cd11a_0_388"/>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A8FA6"/>
              </a:buClr>
              <a:buSzPts val="1820"/>
              <a:buFont typeface="Lato"/>
              <a:buNone/>
            </a:pPr>
            <a:r>
              <a:rPr b="0" i="0" lang="en-US" sz="1820" u="none" cap="none" strike="noStrike">
                <a:solidFill>
                  <a:srgbClr val="2A8FA6"/>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444" name="Google Shape;444;g274f78cd11a_0_388"/>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A8FA6"/>
              </a:buClr>
              <a:buSzPts val="1820"/>
              <a:buFont typeface="Lato"/>
              <a:buNone/>
            </a:pPr>
            <a:r>
              <a:rPr b="0" i="0" lang="en-US" sz="1820" u="none" cap="none" strike="noStrike">
                <a:solidFill>
                  <a:srgbClr val="2A8FA6"/>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445" name="Google Shape;445;g274f78cd11a_0_388"/>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A8FA6"/>
              </a:buClr>
              <a:buSzPts val="1820"/>
              <a:buFont typeface="Lato"/>
              <a:buNone/>
            </a:pPr>
            <a:r>
              <a:rPr b="0" i="0" lang="en-US" sz="1820" u="none" cap="none" strike="noStrike">
                <a:solidFill>
                  <a:srgbClr val="2A8FA6"/>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446" name="Google Shape;446;g274f78cd11a_0_388"/>
          <p:cNvPicPr preferRelativeResize="0"/>
          <p:nvPr/>
        </p:nvPicPr>
        <p:blipFill rotWithShape="1">
          <a:blip r:embed="rId9">
            <a:alphaModFix/>
          </a:blip>
          <a:srcRect b="0" l="0" r="0" t="0"/>
          <a:stretch/>
        </p:blipFill>
        <p:spPr>
          <a:xfrm>
            <a:off x="3368467" y="3771900"/>
            <a:ext cx="8291592" cy="5511006"/>
          </a:xfrm>
          <a:prstGeom prst="rect">
            <a:avLst/>
          </a:prstGeom>
          <a:noFill/>
          <a:ln>
            <a:noFill/>
          </a:ln>
        </p:spPr>
      </p:pic>
      <p:pic>
        <p:nvPicPr>
          <p:cNvPr descr=" " id="447" name="Google Shape;447;g274f78cd11a_0_388"/>
          <p:cNvPicPr preferRelativeResize="0"/>
          <p:nvPr/>
        </p:nvPicPr>
        <p:blipFill rotWithShape="1">
          <a:blip r:embed="rId10">
            <a:alphaModFix/>
          </a:blip>
          <a:srcRect b="0" l="0" r="0" t="0"/>
          <a:stretch/>
        </p:blipFill>
        <p:spPr>
          <a:xfrm>
            <a:off x="4512766" y="4185444"/>
            <a:ext cx="11567" cy="5258445"/>
          </a:xfrm>
          <a:prstGeom prst="rect">
            <a:avLst/>
          </a:prstGeom>
          <a:noFill/>
          <a:ln>
            <a:noFill/>
          </a:ln>
        </p:spPr>
      </p:pic>
      <p:pic>
        <p:nvPicPr>
          <p:cNvPr descr=" " id="448" name="Google Shape;448;g274f78cd11a_0_388"/>
          <p:cNvPicPr preferRelativeResize="0"/>
          <p:nvPr/>
        </p:nvPicPr>
        <p:blipFill rotWithShape="1">
          <a:blip r:embed="rId11">
            <a:alphaModFix/>
          </a:blip>
          <a:srcRect b="0" l="0" r="0" t="0"/>
          <a:stretch/>
        </p:blipFill>
        <p:spPr>
          <a:xfrm>
            <a:off x="5651279" y="4185444"/>
            <a:ext cx="11567" cy="5258445"/>
          </a:xfrm>
          <a:prstGeom prst="rect">
            <a:avLst/>
          </a:prstGeom>
          <a:noFill/>
          <a:ln>
            <a:noFill/>
          </a:ln>
        </p:spPr>
      </p:pic>
      <p:pic>
        <p:nvPicPr>
          <p:cNvPr descr=" " id="449" name="Google Shape;449;g274f78cd11a_0_388"/>
          <p:cNvPicPr preferRelativeResize="0"/>
          <p:nvPr/>
        </p:nvPicPr>
        <p:blipFill rotWithShape="1">
          <a:blip r:embed="rId12">
            <a:alphaModFix/>
          </a:blip>
          <a:srcRect b="0" l="0" r="0" t="0"/>
          <a:stretch/>
        </p:blipFill>
        <p:spPr>
          <a:xfrm>
            <a:off x="6789795" y="4185444"/>
            <a:ext cx="11567" cy="5258445"/>
          </a:xfrm>
          <a:prstGeom prst="rect">
            <a:avLst/>
          </a:prstGeom>
          <a:noFill/>
          <a:ln>
            <a:noFill/>
          </a:ln>
        </p:spPr>
      </p:pic>
      <p:pic>
        <p:nvPicPr>
          <p:cNvPr descr=" " id="450" name="Google Shape;450;g274f78cd11a_0_388"/>
          <p:cNvPicPr preferRelativeResize="0"/>
          <p:nvPr/>
        </p:nvPicPr>
        <p:blipFill rotWithShape="1">
          <a:blip r:embed="rId13">
            <a:alphaModFix/>
          </a:blip>
          <a:srcRect b="0" l="0" r="0" t="0"/>
          <a:stretch/>
        </p:blipFill>
        <p:spPr>
          <a:xfrm>
            <a:off x="7928309" y="4185444"/>
            <a:ext cx="11567" cy="5258445"/>
          </a:xfrm>
          <a:prstGeom prst="rect">
            <a:avLst/>
          </a:prstGeom>
          <a:noFill/>
          <a:ln>
            <a:noFill/>
          </a:ln>
        </p:spPr>
      </p:pic>
      <p:pic>
        <p:nvPicPr>
          <p:cNvPr descr=" " id="451" name="Google Shape;451;g274f78cd11a_0_388"/>
          <p:cNvPicPr preferRelativeResize="0"/>
          <p:nvPr/>
        </p:nvPicPr>
        <p:blipFill rotWithShape="1">
          <a:blip r:embed="rId14">
            <a:alphaModFix/>
          </a:blip>
          <a:srcRect b="0" l="0" r="0" t="0"/>
          <a:stretch/>
        </p:blipFill>
        <p:spPr>
          <a:xfrm>
            <a:off x="9066828" y="4185444"/>
            <a:ext cx="11567" cy="5258445"/>
          </a:xfrm>
          <a:prstGeom prst="rect">
            <a:avLst/>
          </a:prstGeom>
          <a:noFill/>
          <a:ln>
            <a:noFill/>
          </a:ln>
        </p:spPr>
      </p:pic>
      <p:pic>
        <p:nvPicPr>
          <p:cNvPr descr=" " id="452" name="Google Shape;452;g274f78cd11a_0_388"/>
          <p:cNvPicPr preferRelativeResize="0"/>
          <p:nvPr/>
        </p:nvPicPr>
        <p:blipFill rotWithShape="1">
          <a:blip r:embed="rId15">
            <a:alphaModFix/>
          </a:blip>
          <a:srcRect b="0" l="0" r="0" t="0"/>
          <a:stretch/>
        </p:blipFill>
        <p:spPr>
          <a:xfrm>
            <a:off x="10205341" y="4185444"/>
            <a:ext cx="11567" cy="5258445"/>
          </a:xfrm>
          <a:prstGeom prst="rect">
            <a:avLst/>
          </a:prstGeom>
          <a:noFill/>
          <a:ln>
            <a:noFill/>
          </a:ln>
        </p:spPr>
      </p:pic>
      <p:pic>
        <p:nvPicPr>
          <p:cNvPr descr=" " id="453" name="Google Shape;453;g274f78cd11a_0_388"/>
          <p:cNvPicPr preferRelativeResize="0"/>
          <p:nvPr/>
        </p:nvPicPr>
        <p:blipFill rotWithShape="1">
          <a:blip r:embed="rId16">
            <a:alphaModFix/>
          </a:blip>
          <a:srcRect b="0" l="0" r="0" t="0"/>
          <a:stretch/>
        </p:blipFill>
        <p:spPr>
          <a:xfrm>
            <a:off x="11343854" y="4185444"/>
            <a:ext cx="11567" cy="5258445"/>
          </a:xfrm>
          <a:prstGeom prst="rect">
            <a:avLst/>
          </a:prstGeom>
          <a:noFill/>
          <a:ln>
            <a:noFill/>
          </a:ln>
        </p:spPr>
      </p:pic>
      <p:pic>
        <p:nvPicPr>
          <p:cNvPr descr=" " id="454" name="Google Shape;454;g274f78cd11a_0_388"/>
          <p:cNvPicPr preferRelativeResize="0"/>
          <p:nvPr/>
        </p:nvPicPr>
        <p:blipFill rotWithShape="1">
          <a:blip r:embed="rId17">
            <a:alphaModFix/>
          </a:blip>
          <a:srcRect b="0" l="0" r="0" t="0"/>
          <a:stretch/>
        </p:blipFill>
        <p:spPr>
          <a:xfrm>
            <a:off x="3355539" y="5483845"/>
            <a:ext cx="8050167" cy="2373585"/>
          </a:xfrm>
          <a:prstGeom prst="rect">
            <a:avLst/>
          </a:prstGeom>
          <a:noFill/>
          <a:ln>
            <a:noFill/>
          </a:ln>
        </p:spPr>
      </p:pic>
      <p:pic>
        <p:nvPicPr>
          <p:cNvPr descr=" " id="455" name="Google Shape;455;g274f78cd11a_0_388"/>
          <p:cNvPicPr preferRelativeResize="0"/>
          <p:nvPr/>
        </p:nvPicPr>
        <p:blipFill rotWithShape="1">
          <a:blip r:embed="rId18">
            <a:alphaModFix/>
          </a:blip>
          <a:srcRect b="0" l="0" r="0" t="0"/>
          <a:stretch/>
        </p:blipFill>
        <p:spPr>
          <a:xfrm>
            <a:off x="3369143" y="6359525"/>
            <a:ext cx="8044030" cy="2268538"/>
          </a:xfrm>
          <a:prstGeom prst="rect">
            <a:avLst/>
          </a:prstGeom>
          <a:noFill/>
          <a:ln>
            <a:noFill/>
          </a:ln>
        </p:spPr>
      </p:pic>
      <p:pic>
        <p:nvPicPr>
          <p:cNvPr descr=" " id="456" name="Google Shape;456;g274f78cd11a_0_388"/>
          <p:cNvPicPr preferRelativeResize="0"/>
          <p:nvPr/>
        </p:nvPicPr>
        <p:blipFill rotWithShape="1">
          <a:blip r:embed="rId19">
            <a:alphaModFix/>
          </a:blip>
          <a:srcRect b="0" l="0" r="0" t="0"/>
          <a:stretch/>
        </p:blipFill>
        <p:spPr>
          <a:xfrm>
            <a:off x="4441751" y="6055643"/>
            <a:ext cx="153591" cy="153566"/>
          </a:xfrm>
          <a:prstGeom prst="rect">
            <a:avLst/>
          </a:prstGeom>
          <a:noFill/>
          <a:ln>
            <a:noFill/>
          </a:ln>
        </p:spPr>
      </p:pic>
      <p:pic>
        <p:nvPicPr>
          <p:cNvPr descr=" " id="457" name="Google Shape;457;g274f78cd11a_0_388"/>
          <p:cNvPicPr preferRelativeResize="0"/>
          <p:nvPr/>
        </p:nvPicPr>
        <p:blipFill rotWithShape="1">
          <a:blip r:embed="rId20">
            <a:alphaModFix/>
          </a:blip>
          <a:srcRect b="0" l="0" r="0" t="0"/>
          <a:stretch/>
        </p:blipFill>
        <p:spPr>
          <a:xfrm>
            <a:off x="4441751" y="6981130"/>
            <a:ext cx="153591" cy="153566"/>
          </a:xfrm>
          <a:prstGeom prst="rect">
            <a:avLst/>
          </a:prstGeom>
          <a:noFill/>
          <a:ln>
            <a:noFill/>
          </a:ln>
        </p:spPr>
      </p:pic>
      <p:pic>
        <p:nvPicPr>
          <p:cNvPr descr=" " id="458" name="Google Shape;458;g274f78cd11a_0_388"/>
          <p:cNvPicPr preferRelativeResize="0"/>
          <p:nvPr/>
        </p:nvPicPr>
        <p:blipFill rotWithShape="1">
          <a:blip r:embed="rId21">
            <a:alphaModFix/>
          </a:blip>
          <a:srcRect b="0" l="0" r="0" t="0"/>
          <a:stretch/>
        </p:blipFill>
        <p:spPr>
          <a:xfrm>
            <a:off x="5580267" y="5651277"/>
            <a:ext cx="153591" cy="153566"/>
          </a:xfrm>
          <a:prstGeom prst="rect">
            <a:avLst/>
          </a:prstGeom>
          <a:noFill/>
          <a:ln>
            <a:noFill/>
          </a:ln>
        </p:spPr>
      </p:pic>
      <p:pic>
        <p:nvPicPr>
          <p:cNvPr descr=" " id="459" name="Google Shape;459;g274f78cd11a_0_388"/>
          <p:cNvPicPr preferRelativeResize="0"/>
          <p:nvPr/>
        </p:nvPicPr>
        <p:blipFill rotWithShape="1">
          <a:blip r:embed="rId22">
            <a:alphaModFix/>
          </a:blip>
          <a:srcRect b="0" l="0" r="0" t="0"/>
          <a:stretch/>
        </p:blipFill>
        <p:spPr>
          <a:xfrm>
            <a:off x="5580267" y="7415510"/>
            <a:ext cx="153591" cy="153566"/>
          </a:xfrm>
          <a:prstGeom prst="rect">
            <a:avLst/>
          </a:prstGeom>
          <a:noFill/>
          <a:ln>
            <a:noFill/>
          </a:ln>
        </p:spPr>
      </p:pic>
      <p:pic>
        <p:nvPicPr>
          <p:cNvPr descr=" " id="460" name="Google Shape;460;g274f78cd11a_0_388"/>
          <p:cNvPicPr preferRelativeResize="0"/>
          <p:nvPr/>
        </p:nvPicPr>
        <p:blipFill rotWithShape="1">
          <a:blip r:embed="rId23">
            <a:alphaModFix/>
          </a:blip>
          <a:srcRect b="0" l="0" r="0" t="0"/>
          <a:stretch/>
        </p:blipFill>
        <p:spPr>
          <a:xfrm>
            <a:off x="6718783" y="7732812"/>
            <a:ext cx="153591" cy="153566"/>
          </a:xfrm>
          <a:prstGeom prst="rect">
            <a:avLst/>
          </a:prstGeom>
          <a:noFill/>
          <a:ln>
            <a:noFill/>
          </a:ln>
        </p:spPr>
      </p:pic>
      <p:pic>
        <p:nvPicPr>
          <p:cNvPr descr=" " id="461" name="Google Shape;461;g274f78cd11a_0_388"/>
          <p:cNvPicPr preferRelativeResize="0"/>
          <p:nvPr/>
        </p:nvPicPr>
        <p:blipFill rotWithShape="1">
          <a:blip r:embed="rId24">
            <a:alphaModFix/>
          </a:blip>
          <a:srcRect b="0" l="0" r="0" t="0"/>
          <a:stretch/>
        </p:blipFill>
        <p:spPr>
          <a:xfrm>
            <a:off x="6718783" y="6311826"/>
            <a:ext cx="153591" cy="153566"/>
          </a:xfrm>
          <a:prstGeom prst="rect">
            <a:avLst/>
          </a:prstGeom>
          <a:noFill/>
          <a:ln>
            <a:noFill/>
          </a:ln>
        </p:spPr>
      </p:pic>
      <p:pic>
        <p:nvPicPr>
          <p:cNvPr descr=" " id="462" name="Google Shape;462;g274f78cd11a_0_388"/>
          <p:cNvPicPr preferRelativeResize="0"/>
          <p:nvPr/>
        </p:nvPicPr>
        <p:blipFill rotWithShape="1">
          <a:blip r:embed="rId25">
            <a:alphaModFix/>
          </a:blip>
          <a:srcRect b="0" l="0" r="0" t="0"/>
          <a:stretch/>
        </p:blipFill>
        <p:spPr>
          <a:xfrm>
            <a:off x="7861923" y="6733232"/>
            <a:ext cx="153591" cy="153566"/>
          </a:xfrm>
          <a:prstGeom prst="rect">
            <a:avLst/>
          </a:prstGeom>
          <a:noFill/>
          <a:ln>
            <a:noFill/>
          </a:ln>
        </p:spPr>
      </p:pic>
      <p:pic>
        <p:nvPicPr>
          <p:cNvPr descr=" " id="463" name="Google Shape;463;g274f78cd11a_0_388"/>
          <p:cNvPicPr preferRelativeResize="0"/>
          <p:nvPr/>
        </p:nvPicPr>
        <p:blipFill rotWithShape="1">
          <a:blip r:embed="rId26">
            <a:alphaModFix/>
          </a:blip>
          <a:srcRect b="0" l="0" r="0" t="0"/>
          <a:stretch/>
        </p:blipFill>
        <p:spPr>
          <a:xfrm>
            <a:off x="7861923" y="6420644"/>
            <a:ext cx="153591" cy="153566"/>
          </a:xfrm>
          <a:prstGeom prst="rect">
            <a:avLst/>
          </a:prstGeom>
          <a:noFill/>
          <a:ln>
            <a:noFill/>
          </a:ln>
        </p:spPr>
      </p:pic>
      <p:pic>
        <p:nvPicPr>
          <p:cNvPr descr=" " id="464" name="Google Shape;464;g274f78cd11a_0_388"/>
          <p:cNvPicPr preferRelativeResize="0"/>
          <p:nvPr/>
        </p:nvPicPr>
        <p:blipFill rotWithShape="1">
          <a:blip r:embed="rId27">
            <a:alphaModFix/>
          </a:blip>
          <a:srcRect b="0" l="0" r="0" t="0"/>
          <a:stretch/>
        </p:blipFill>
        <p:spPr>
          <a:xfrm>
            <a:off x="8995813" y="7667575"/>
            <a:ext cx="153591" cy="153566"/>
          </a:xfrm>
          <a:prstGeom prst="rect">
            <a:avLst/>
          </a:prstGeom>
          <a:noFill/>
          <a:ln>
            <a:noFill/>
          </a:ln>
        </p:spPr>
      </p:pic>
      <p:pic>
        <p:nvPicPr>
          <p:cNvPr descr=" " id="465" name="Google Shape;465;g274f78cd11a_0_388"/>
          <p:cNvPicPr preferRelativeResize="0"/>
          <p:nvPr/>
        </p:nvPicPr>
        <p:blipFill rotWithShape="1">
          <a:blip r:embed="rId28">
            <a:alphaModFix/>
          </a:blip>
          <a:srcRect b="0" l="0" r="0" t="0"/>
          <a:stretch/>
        </p:blipFill>
        <p:spPr>
          <a:xfrm>
            <a:off x="8995813" y="7076877"/>
            <a:ext cx="153591" cy="153566"/>
          </a:xfrm>
          <a:prstGeom prst="rect">
            <a:avLst/>
          </a:prstGeom>
          <a:noFill/>
          <a:ln>
            <a:noFill/>
          </a:ln>
        </p:spPr>
      </p:pic>
      <p:pic>
        <p:nvPicPr>
          <p:cNvPr descr=" " id="466" name="Google Shape;466;g274f78cd11a_0_388"/>
          <p:cNvPicPr preferRelativeResize="0"/>
          <p:nvPr/>
        </p:nvPicPr>
        <p:blipFill rotWithShape="1">
          <a:blip r:embed="rId29">
            <a:alphaModFix/>
          </a:blip>
          <a:srcRect b="0" l="0" r="0" t="0"/>
          <a:stretch/>
        </p:blipFill>
        <p:spPr>
          <a:xfrm>
            <a:off x="10138955" y="6972449"/>
            <a:ext cx="153591" cy="153566"/>
          </a:xfrm>
          <a:prstGeom prst="rect">
            <a:avLst/>
          </a:prstGeom>
          <a:noFill/>
          <a:ln>
            <a:noFill/>
          </a:ln>
        </p:spPr>
      </p:pic>
      <p:pic>
        <p:nvPicPr>
          <p:cNvPr descr=" " id="467" name="Google Shape;467;g274f78cd11a_0_388"/>
          <p:cNvPicPr preferRelativeResize="0"/>
          <p:nvPr/>
        </p:nvPicPr>
        <p:blipFill rotWithShape="1">
          <a:blip r:embed="rId30">
            <a:alphaModFix/>
          </a:blip>
          <a:srcRect b="0" l="0" r="0" t="0"/>
          <a:stretch/>
        </p:blipFill>
        <p:spPr>
          <a:xfrm>
            <a:off x="10138955" y="6572771"/>
            <a:ext cx="153591" cy="153566"/>
          </a:xfrm>
          <a:prstGeom prst="rect">
            <a:avLst/>
          </a:prstGeom>
          <a:noFill/>
          <a:ln>
            <a:noFill/>
          </a:ln>
        </p:spPr>
      </p:pic>
      <p:sp>
        <p:nvSpPr>
          <p:cNvPr id="468" name="Google Shape;468;g274f78cd11a_0_388"/>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g274f78cd11a_0_388"/>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0" name="Google Shape;470;g274f78cd11a_0_388"/>
          <p:cNvPicPr preferRelativeResize="0"/>
          <p:nvPr/>
        </p:nvPicPr>
        <p:blipFill rotWithShape="1">
          <a:blip r:embed="rId31">
            <a:alphaModFix/>
          </a:blip>
          <a:srcRect b="0" l="0" r="0" t="0"/>
          <a:stretch/>
        </p:blipFill>
        <p:spPr>
          <a:xfrm>
            <a:off x="14403600" y="4191000"/>
            <a:ext cx="5575997" cy="5575300"/>
          </a:xfrm>
          <a:prstGeom prst="rect">
            <a:avLst/>
          </a:prstGeom>
          <a:noFill/>
          <a:ln>
            <a:noFill/>
          </a:ln>
        </p:spPr>
      </p:pic>
      <p:pic>
        <p:nvPicPr>
          <p:cNvPr descr=" " id="471" name="Google Shape;471;g274f78cd11a_0_388"/>
          <p:cNvPicPr preferRelativeResize="0"/>
          <p:nvPr/>
        </p:nvPicPr>
        <p:blipFill rotWithShape="1">
          <a:blip r:embed="rId32">
            <a:alphaModFix/>
          </a:blip>
          <a:srcRect b="0" l="0" r="0" t="0"/>
          <a:stretch/>
        </p:blipFill>
        <p:spPr>
          <a:xfrm>
            <a:off x="14403600" y="4191000"/>
            <a:ext cx="5575997" cy="5575300"/>
          </a:xfrm>
          <a:prstGeom prst="rect">
            <a:avLst/>
          </a:prstGeom>
          <a:noFill/>
          <a:ln>
            <a:noFill/>
          </a:ln>
        </p:spPr>
      </p:pic>
      <p:sp>
        <p:nvSpPr>
          <p:cNvPr id="472" name="Google Shape;472;g274f78cd11a_0_388"/>
          <p:cNvSpPr/>
          <p:nvPr/>
        </p:nvSpPr>
        <p:spPr>
          <a:xfrm>
            <a:off x="16232629" y="6365379"/>
            <a:ext cx="19305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g274f78cd11a_0_388"/>
          <p:cNvSpPr/>
          <p:nvPr/>
        </p:nvSpPr>
        <p:spPr>
          <a:xfrm>
            <a:off x="16232629" y="6267450"/>
            <a:ext cx="21339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Trade Winds"/>
              <a:buNone/>
            </a:pPr>
            <a:r>
              <a:rPr b="0" i="0" lang="en-US" sz="4800" u="none" cap="none" strike="noStrike">
                <a:solidFill>
                  <a:srgbClr val="0E0E0E"/>
                </a:solidFill>
                <a:latin typeface="Trade Winds"/>
                <a:ea typeface="Trade Winds"/>
                <a:cs typeface="Trade Winds"/>
                <a:sym typeface="Trade Winds"/>
              </a:rPr>
              <a:t>34.574</a:t>
            </a:r>
            <a:endParaRPr b="0" i="0" sz="4800" u="none" cap="none" strike="noStrike">
              <a:solidFill>
                <a:schemeClr val="dk1"/>
              </a:solidFill>
              <a:latin typeface="Calibri"/>
              <a:ea typeface="Calibri"/>
              <a:cs typeface="Calibri"/>
              <a:sym typeface="Calibri"/>
            </a:endParaRPr>
          </a:p>
        </p:txBody>
      </p:sp>
      <p:sp>
        <p:nvSpPr>
          <p:cNvPr id="474" name="Google Shape;474;g274f78cd11a_0_388"/>
          <p:cNvSpPr/>
          <p:nvPr/>
        </p:nvSpPr>
        <p:spPr>
          <a:xfrm>
            <a:off x="16747043" y="7156450"/>
            <a:ext cx="10374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Total</a:t>
            </a:r>
            <a:endParaRPr b="0" i="0" sz="3200" u="none" cap="none" strike="noStrike">
              <a:solidFill>
                <a:schemeClr val="dk1"/>
              </a:solidFill>
              <a:latin typeface="Calibri"/>
              <a:ea typeface="Calibri"/>
              <a:cs typeface="Calibri"/>
              <a:sym typeface="Calibri"/>
            </a:endParaRPr>
          </a:p>
        </p:txBody>
      </p:sp>
      <p:sp>
        <p:nvSpPr>
          <p:cNvPr id="475" name="Google Shape;475;g274f78cd11a_0_388"/>
          <p:cNvSpPr/>
          <p:nvPr/>
        </p:nvSpPr>
        <p:spPr>
          <a:xfrm>
            <a:off x="13260457" y="10515600"/>
            <a:ext cx="78750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g274f78cd11a_0_388"/>
          <p:cNvSpPr/>
          <p:nvPr/>
        </p:nvSpPr>
        <p:spPr>
          <a:xfrm>
            <a:off x="13260457" y="10515600"/>
            <a:ext cx="78750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g274f78cd11a_0_388"/>
          <p:cNvSpPr/>
          <p:nvPr/>
        </p:nvSpPr>
        <p:spPr>
          <a:xfrm>
            <a:off x="13158845" y="10515600"/>
            <a:ext cx="80781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Trade Winds"/>
              <a:buNone/>
            </a:pPr>
            <a:r>
              <a:rPr b="0" i="0" lang="en-US" sz="4800" u="none" cap="none" strike="noStrike">
                <a:solidFill>
                  <a:srgbClr val="0E0E0E"/>
                </a:solidFill>
                <a:latin typeface="Trade Winds"/>
                <a:ea typeface="Trade Winds"/>
                <a:cs typeface="Trade Winds"/>
                <a:sym typeface="Trade Winds"/>
              </a:rPr>
              <a:t>Treasure Found</a:t>
            </a:r>
            <a:endParaRPr b="0" i="0" sz="4800" u="none" cap="none" strike="noStrike">
              <a:solidFill>
                <a:schemeClr val="dk1"/>
              </a:solidFill>
              <a:latin typeface="Calibri"/>
              <a:ea typeface="Calibri"/>
              <a:cs typeface="Calibri"/>
              <a:sym typeface="Calibri"/>
            </a:endParaRPr>
          </a:p>
        </p:txBody>
      </p:sp>
      <p:sp>
        <p:nvSpPr>
          <p:cNvPr id="478" name="Google Shape;478;g274f78cd11a_0_388"/>
          <p:cNvSpPr/>
          <p:nvPr/>
        </p:nvSpPr>
        <p:spPr>
          <a:xfrm>
            <a:off x="13192716" y="11506200"/>
            <a:ext cx="80106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79" name="Google Shape;479;g274f78cd11a_0_388"/>
          <p:cNvSpPr/>
          <p:nvPr/>
        </p:nvSpPr>
        <p:spPr>
          <a:xfrm>
            <a:off x="3251606" y="10515600"/>
            <a:ext cx="78750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g274f78cd11a_0_388"/>
          <p:cNvSpPr/>
          <p:nvPr/>
        </p:nvSpPr>
        <p:spPr>
          <a:xfrm>
            <a:off x="3251606" y="10515600"/>
            <a:ext cx="78750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g274f78cd11a_0_388"/>
          <p:cNvSpPr/>
          <p:nvPr/>
        </p:nvSpPr>
        <p:spPr>
          <a:xfrm>
            <a:off x="3149994" y="10515600"/>
            <a:ext cx="80781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Trade Winds"/>
              <a:buNone/>
            </a:pPr>
            <a:r>
              <a:rPr b="0" i="0" lang="en-US" sz="4800" u="none" cap="none" strike="noStrike">
                <a:solidFill>
                  <a:srgbClr val="0E0E0E"/>
                </a:solidFill>
                <a:latin typeface="Trade Winds"/>
                <a:ea typeface="Trade Winds"/>
                <a:cs typeface="Trade Winds"/>
                <a:sym typeface="Trade Winds"/>
              </a:rPr>
              <a:t>Spellcasting Progress</a:t>
            </a:r>
            <a:endParaRPr b="0" i="0" sz="4800" u="none" cap="none" strike="noStrike">
              <a:solidFill>
                <a:schemeClr val="dk1"/>
              </a:solidFill>
              <a:latin typeface="Calibri"/>
              <a:ea typeface="Calibri"/>
              <a:cs typeface="Calibri"/>
              <a:sym typeface="Calibri"/>
            </a:endParaRPr>
          </a:p>
        </p:txBody>
      </p:sp>
      <p:sp>
        <p:nvSpPr>
          <p:cNvPr id="482" name="Google Shape;482;g274f78cd11a_0_388"/>
          <p:cNvSpPr/>
          <p:nvPr/>
        </p:nvSpPr>
        <p:spPr>
          <a:xfrm>
            <a:off x="3183865" y="11506200"/>
            <a:ext cx="80106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87" name="Shape 487"/>
        <p:cNvGrpSpPr/>
        <p:nvPr/>
      </p:nvGrpSpPr>
      <p:grpSpPr>
        <a:xfrm>
          <a:off x="0" y="0"/>
          <a:ext cx="0" cy="0"/>
          <a:chOff x="0" y="0"/>
          <a:chExt cx="0" cy="0"/>
        </a:xfrm>
      </p:grpSpPr>
      <p:pic>
        <p:nvPicPr>
          <p:cNvPr descr=" " id="488" name="Google Shape;488;g274f78cd11a_0_457"/>
          <p:cNvPicPr preferRelativeResize="0"/>
          <p:nvPr/>
        </p:nvPicPr>
        <p:blipFill rotWithShape="1">
          <a:blip r:embed="rId3">
            <a:alphaModFix/>
          </a:blip>
          <a:srcRect b="0" l="0" r="0" t="0"/>
          <a:stretch/>
        </p:blipFill>
        <p:spPr>
          <a:xfrm>
            <a:off x="13997149" y="0"/>
            <a:ext cx="10389899" cy="10528300"/>
          </a:xfrm>
          <a:prstGeom prst="rect">
            <a:avLst/>
          </a:prstGeom>
          <a:noFill/>
          <a:ln>
            <a:noFill/>
          </a:ln>
        </p:spPr>
      </p:pic>
      <p:pic>
        <p:nvPicPr>
          <p:cNvPr descr=" " id="489" name="Google Shape;489;g274f78cd11a_0_457"/>
          <p:cNvPicPr preferRelativeResize="0"/>
          <p:nvPr/>
        </p:nvPicPr>
        <p:blipFill rotWithShape="1">
          <a:blip r:embed="rId4">
            <a:alphaModFix/>
          </a:blip>
          <a:srcRect b="0" l="0" r="0" t="0"/>
          <a:stretch/>
        </p:blipFill>
        <p:spPr>
          <a:xfrm>
            <a:off x="14695737" y="0"/>
            <a:ext cx="9691311" cy="10236200"/>
          </a:xfrm>
          <a:prstGeom prst="rect">
            <a:avLst/>
          </a:prstGeom>
          <a:noFill/>
          <a:ln>
            <a:noFill/>
          </a:ln>
        </p:spPr>
      </p:pic>
      <p:pic>
        <p:nvPicPr>
          <p:cNvPr descr=" " id="490" name="Google Shape;490;g274f78cd11a_0_457"/>
          <p:cNvPicPr preferRelativeResize="0"/>
          <p:nvPr/>
        </p:nvPicPr>
        <p:blipFill rotWithShape="1">
          <a:blip r:embed="rId5">
            <a:alphaModFix/>
          </a:blip>
          <a:srcRect b="0" l="0" r="0" t="0"/>
          <a:stretch/>
        </p:blipFill>
        <p:spPr>
          <a:xfrm>
            <a:off x="0" y="7620000"/>
            <a:ext cx="10923365" cy="6096000"/>
          </a:xfrm>
          <a:prstGeom prst="rect">
            <a:avLst/>
          </a:prstGeom>
          <a:noFill/>
          <a:ln>
            <a:noFill/>
          </a:ln>
        </p:spPr>
      </p:pic>
      <p:pic>
        <p:nvPicPr>
          <p:cNvPr descr=" " id="491" name="Google Shape;491;g274f78cd11a_0_457"/>
          <p:cNvPicPr preferRelativeResize="0"/>
          <p:nvPr/>
        </p:nvPicPr>
        <p:blipFill rotWithShape="1">
          <a:blip r:embed="rId6">
            <a:alphaModFix/>
          </a:blip>
          <a:srcRect b="0" l="0" r="0" t="0"/>
          <a:stretch/>
        </p:blipFill>
        <p:spPr>
          <a:xfrm>
            <a:off x="0" y="8152532"/>
            <a:ext cx="9740777" cy="5563468"/>
          </a:xfrm>
          <a:prstGeom prst="rect">
            <a:avLst/>
          </a:prstGeom>
          <a:noFill/>
          <a:ln>
            <a:noFill/>
          </a:ln>
        </p:spPr>
      </p:pic>
      <p:pic>
        <p:nvPicPr>
          <p:cNvPr descr=" " id="492" name="Google Shape;492;g274f78cd11a_0_457"/>
          <p:cNvPicPr preferRelativeResize="0"/>
          <p:nvPr/>
        </p:nvPicPr>
        <p:blipFill rotWithShape="1">
          <a:blip r:embed="rId7">
            <a:alphaModFix/>
          </a:blip>
          <a:srcRect b="0" l="0" r="0" t="0"/>
          <a:stretch/>
        </p:blipFill>
        <p:spPr>
          <a:xfrm>
            <a:off x="0" y="8549233"/>
            <a:ext cx="10591323" cy="5166767"/>
          </a:xfrm>
          <a:prstGeom prst="rect">
            <a:avLst/>
          </a:prstGeom>
          <a:noFill/>
          <a:ln>
            <a:noFill/>
          </a:ln>
        </p:spPr>
      </p:pic>
      <p:sp>
        <p:nvSpPr>
          <p:cNvPr id="493" name="Google Shape;493;g274f78cd11a_0_45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4" name="Google Shape;494;g274f78cd11a_0_457"/>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495" name="Google Shape;495;g274f78cd11a_0_457"/>
          <p:cNvSpPr/>
          <p:nvPr/>
        </p:nvSpPr>
        <p:spPr>
          <a:xfrm>
            <a:off x="13450981" y="7099300"/>
            <a:ext cx="8738700" cy="215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g274f78cd11a_0_457"/>
          <p:cNvSpPr/>
          <p:nvPr/>
        </p:nvSpPr>
        <p:spPr>
          <a:xfrm>
            <a:off x="13450981" y="7099300"/>
            <a:ext cx="8738700" cy="215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g274f78cd11a_0_457"/>
          <p:cNvSpPr/>
          <p:nvPr/>
        </p:nvSpPr>
        <p:spPr>
          <a:xfrm>
            <a:off x="13450981" y="7099300"/>
            <a:ext cx="89418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Trade Winds"/>
              <a:buNone/>
            </a:pPr>
            <a:r>
              <a:rPr b="0" i="0" lang="en-US" sz="4800" u="none" cap="none" strike="noStrike">
                <a:solidFill>
                  <a:srgbClr val="0E0E0E"/>
                </a:solidFill>
                <a:latin typeface="Trade Winds"/>
                <a:ea typeface="Trade Winds"/>
                <a:cs typeface="Trade Winds"/>
                <a:sym typeface="Trade Winds"/>
              </a:rPr>
              <a:t>A web application</a:t>
            </a:r>
            <a:endParaRPr b="0" i="0" sz="4800" u="none" cap="none" strike="noStrike">
              <a:solidFill>
                <a:schemeClr val="dk1"/>
              </a:solidFill>
              <a:latin typeface="Calibri"/>
              <a:ea typeface="Calibri"/>
              <a:cs typeface="Calibri"/>
              <a:sym typeface="Calibri"/>
            </a:endParaRPr>
          </a:p>
        </p:txBody>
      </p:sp>
      <p:sp>
        <p:nvSpPr>
          <p:cNvPr id="498" name="Google Shape;498;g274f78cd11a_0_457"/>
          <p:cNvSpPr/>
          <p:nvPr/>
        </p:nvSpPr>
        <p:spPr>
          <a:xfrm>
            <a:off x="13450981" y="8191500"/>
            <a:ext cx="8874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99" name="Google Shape;499;g274f78cd11a_0_457"/>
          <p:cNvPicPr preferRelativeResize="0"/>
          <p:nvPr/>
        </p:nvPicPr>
        <p:blipFill rotWithShape="1">
          <a:blip r:embed="rId9">
            <a:alphaModFix/>
          </a:blip>
          <a:srcRect b="0" l="0" r="0" t="0"/>
          <a:stretch/>
        </p:blipFill>
        <p:spPr>
          <a:xfrm>
            <a:off x="254032" y="3251200"/>
            <a:ext cx="13768521" cy="8166100"/>
          </a:xfrm>
          <a:prstGeom prst="rect">
            <a:avLst/>
          </a:prstGeom>
          <a:noFill/>
          <a:ln>
            <a:noFill/>
          </a:ln>
        </p:spPr>
      </p:pic>
      <p:pic>
        <p:nvPicPr>
          <p:cNvPr descr=" " id="500" name="Google Shape;500;g274f78cd11a_0_457"/>
          <p:cNvPicPr preferRelativeResize="0"/>
          <p:nvPr/>
        </p:nvPicPr>
        <p:blipFill rotWithShape="1">
          <a:blip r:embed="rId10">
            <a:alphaModFix/>
          </a:blip>
          <a:srcRect b="0" l="0" r="0" t="0"/>
          <a:stretch/>
        </p:blipFill>
        <p:spPr>
          <a:xfrm>
            <a:off x="2184673" y="3594100"/>
            <a:ext cx="9894537" cy="6489700"/>
          </a:xfrm>
          <a:prstGeom prst="rect">
            <a:avLst/>
          </a:prstGeom>
          <a:noFill/>
          <a:ln>
            <a:noFill/>
          </a:ln>
        </p:spPr>
      </p:pic>
      <p:sp>
        <p:nvSpPr>
          <p:cNvPr id="501" name="Google Shape;501;g274f78cd11a_0_457"/>
          <p:cNvSpPr/>
          <p:nvPr/>
        </p:nvSpPr>
        <p:spPr>
          <a:xfrm>
            <a:off x="13374772" y="3924300"/>
            <a:ext cx="10690500" cy="3285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Trade Winds"/>
              <a:buNone/>
            </a:pPr>
            <a:r>
              <a:rPr b="0" i="0" lang="en-US" sz="8000" u="none" cap="none" strike="noStrike">
                <a:solidFill>
                  <a:srgbClr val="272727"/>
                </a:solidFill>
                <a:latin typeface="Trade Winds"/>
                <a:ea typeface="Trade Winds"/>
                <a:cs typeface="Trade Winds"/>
                <a:sym typeface="Trade Winds"/>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06" name="Shape 506"/>
        <p:cNvGrpSpPr/>
        <p:nvPr/>
      </p:nvGrpSpPr>
      <p:grpSpPr>
        <a:xfrm>
          <a:off x="0" y="0"/>
          <a:ext cx="0" cy="0"/>
          <a:chOff x="0" y="0"/>
          <a:chExt cx="0" cy="0"/>
        </a:xfrm>
      </p:grpSpPr>
      <p:pic>
        <p:nvPicPr>
          <p:cNvPr descr=" " id="507" name="Google Shape;507;g274f78cd11a_0_475"/>
          <p:cNvPicPr preferRelativeResize="0"/>
          <p:nvPr/>
        </p:nvPicPr>
        <p:blipFill rotWithShape="1">
          <a:blip r:embed="rId3">
            <a:alphaModFix/>
          </a:blip>
          <a:srcRect b="0" l="0" r="0" t="0"/>
          <a:stretch/>
        </p:blipFill>
        <p:spPr>
          <a:xfrm>
            <a:off x="0" y="0"/>
            <a:ext cx="12920845" cy="5566122"/>
          </a:xfrm>
          <a:prstGeom prst="rect">
            <a:avLst/>
          </a:prstGeom>
          <a:noFill/>
          <a:ln>
            <a:noFill/>
          </a:ln>
        </p:spPr>
      </p:pic>
      <p:pic>
        <p:nvPicPr>
          <p:cNvPr descr=" " id="508" name="Google Shape;508;g274f78cd11a_0_475"/>
          <p:cNvPicPr preferRelativeResize="0"/>
          <p:nvPr/>
        </p:nvPicPr>
        <p:blipFill rotWithShape="1">
          <a:blip r:embed="rId4">
            <a:alphaModFix/>
          </a:blip>
          <a:srcRect b="0" l="0" r="0" t="0"/>
          <a:stretch/>
        </p:blipFill>
        <p:spPr>
          <a:xfrm>
            <a:off x="0" y="0"/>
            <a:ext cx="12539797" cy="4867622"/>
          </a:xfrm>
          <a:prstGeom prst="rect">
            <a:avLst/>
          </a:prstGeom>
          <a:noFill/>
          <a:ln>
            <a:noFill/>
          </a:ln>
        </p:spPr>
      </p:pic>
      <p:pic>
        <p:nvPicPr>
          <p:cNvPr descr=" " id="509" name="Google Shape;509;g274f78cd11a_0_475"/>
          <p:cNvPicPr preferRelativeResize="0"/>
          <p:nvPr/>
        </p:nvPicPr>
        <p:blipFill rotWithShape="1">
          <a:blip r:embed="rId5">
            <a:alphaModFix/>
          </a:blip>
          <a:srcRect b="0" l="0" r="0" t="0"/>
          <a:stretch/>
        </p:blipFill>
        <p:spPr>
          <a:xfrm>
            <a:off x="0" y="0"/>
            <a:ext cx="12041003" cy="5150793"/>
          </a:xfrm>
          <a:prstGeom prst="rect">
            <a:avLst/>
          </a:prstGeom>
          <a:noFill/>
          <a:ln>
            <a:noFill/>
          </a:ln>
        </p:spPr>
      </p:pic>
      <p:pic>
        <p:nvPicPr>
          <p:cNvPr descr=" " id="510" name="Google Shape;510;g274f78cd11a_0_475"/>
          <p:cNvPicPr preferRelativeResize="0"/>
          <p:nvPr/>
        </p:nvPicPr>
        <p:blipFill rotWithShape="1">
          <a:blip r:embed="rId6">
            <a:alphaModFix/>
          </a:blip>
          <a:srcRect b="0" l="0" r="0" t="0"/>
          <a:stretch/>
        </p:blipFill>
        <p:spPr>
          <a:xfrm>
            <a:off x="14606826" y="6858000"/>
            <a:ext cx="9780222" cy="6858000"/>
          </a:xfrm>
          <a:prstGeom prst="rect">
            <a:avLst/>
          </a:prstGeom>
          <a:noFill/>
          <a:ln>
            <a:noFill/>
          </a:ln>
        </p:spPr>
      </p:pic>
      <p:pic>
        <p:nvPicPr>
          <p:cNvPr descr=" " id="511" name="Google Shape;511;g274f78cd11a_0_475"/>
          <p:cNvPicPr preferRelativeResize="0"/>
          <p:nvPr/>
        </p:nvPicPr>
        <p:blipFill rotWithShape="1">
          <a:blip r:embed="rId7">
            <a:alphaModFix/>
          </a:blip>
          <a:srcRect b="0" l="0" r="0" t="0"/>
          <a:stretch/>
        </p:blipFill>
        <p:spPr>
          <a:xfrm>
            <a:off x="14987873" y="7340600"/>
            <a:ext cx="9399175" cy="6375400"/>
          </a:xfrm>
          <a:prstGeom prst="rect">
            <a:avLst/>
          </a:prstGeom>
          <a:noFill/>
          <a:ln>
            <a:noFill/>
          </a:ln>
        </p:spPr>
      </p:pic>
      <p:pic>
        <p:nvPicPr>
          <p:cNvPr descr=" " id="512" name="Google Shape;512;g274f78cd11a_0_475"/>
          <p:cNvPicPr preferRelativeResize="0"/>
          <p:nvPr/>
        </p:nvPicPr>
        <p:blipFill rotWithShape="1">
          <a:blip r:embed="rId8">
            <a:alphaModFix/>
          </a:blip>
          <a:srcRect b="0" l="0" r="0" t="0"/>
          <a:stretch/>
        </p:blipFill>
        <p:spPr>
          <a:xfrm>
            <a:off x="15932061" y="7125915"/>
            <a:ext cx="8454987" cy="6590086"/>
          </a:xfrm>
          <a:prstGeom prst="rect">
            <a:avLst/>
          </a:prstGeom>
          <a:noFill/>
          <a:ln>
            <a:noFill/>
          </a:ln>
        </p:spPr>
      </p:pic>
      <p:sp>
        <p:nvSpPr>
          <p:cNvPr id="513" name="Google Shape;513;g274f78cd11a_0_47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4" name="Google Shape;514;g274f78cd11a_0_475"/>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515" name="Google Shape;515;g274f78cd11a_0_475"/>
          <p:cNvSpPr/>
          <p:nvPr/>
        </p:nvSpPr>
        <p:spPr>
          <a:xfrm>
            <a:off x="2946768" y="4152900"/>
            <a:ext cx="8738700" cy="215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g274f78cd11a_0_475"/>
          <p:cNvSpPr/>
          <p:nvPr/>
        </p:nvSpPr>
        <p:spPr>
          <a:xfrm>
            <a:off x="2946768" y="4152900"/>
            <a:ext cx="8738700" cy="215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g274f78cd11a_0_475"/>
          <p:cNvSpPr/>
          <p:nvPr/>
        </p:nvSpPr>
        <p:spPr>
          <a:xfrm>
            <a:off x="2946768" y="4152900"/>
            <a:ext cx="89418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Trade Winds"/>
              <a:buNone/>
            </a:pPr>
            <a:r>
              <a:rPr b="0" i="0" lang="en-US" sz="4800" u="none" cap="none" strike="noStrike">
                <a:solidFill>
                  <a:srgbClr val="0E0E0E"/>
                </a:solidFill>
                <a:latin typeface="Trade Winds"/>
                <a:ea typeface="Trade Winds"/>
                <a:cs typeface="Trade Winds"/>
                <a:sym typeface="Trade Winds"/>
              </a:rPr>
              <a:t>An mobile app</a:t>
            </a:r>
            <a:endParaRPr b="0" i="0" sz="4800" u="none" cap="none" strike="noStrike">
              <a:solidFill>
                <a:schemeClr val="dk1"/>
              </a:solidFill>
              <a:latin typeface="Calibri"/>
              <a:ea typeface="Calibri"/>
              <a:cs typeface="Calibri"/>
              <a:sym typeface="Calibri"/>
            </a:endParaRPr>
          </a:p>
        </p:txBody>
      </p:sp>
      <p:sp>
        <p:nvSpPr>
          <p:cNvPr id="518" name="Google Shape;518;g274f78cd11a_0_475"/>
          <p:cNvSpPr/>
          <p:nvPr/>
        </p:nvSpPr>
        <p:spPr>
          <a:xfrm>
            <a:off x="2946768" y="5245100"/>
            <a:ext cx="8874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519" name="Google Shape;519;g274f78cd11a_0_475"/>
          <p:cNvSpPr/>
          <p:nvPr/>
        </p:nvSpPr>
        <p:spPr>
          <a:xfrm>
            <a:off x="2946768" y="7658100"/>
            <a:ext cx="9090000" cy="3615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Live your fantasy dreams</a:t>
            </a:r>
            <a:endParaRPr b="0" i="0" sz="3200" u="none" cap="none" strike="noStrike">
              <a:solidFill>
                <a:schemeClr val="dk1"/>
              </a:solidFill>
              <a:latin typeface="Calibri"/>
              <a:ea typeface="Calibri"/>
              <a:cs typeface="Calibri"/>
              <a:sym typeface="Calibri"/>
            </a:endParaRPr>
          </a:p>
        </p:txBody>
      </p:sp>
      <p:sp>
        <p:nvSpPr>
          <p:cNvPr id="520" name="Google Shape;520;g274f78cd11a_0_475"/>
          <p:cNvSpPr/>
          <p:nvPr/>
        </p:nvSpPr>
        <p:spPr>
          <a:xfrm>
            <a:off x="2895962" y="1854200"/>
            <a:ext cx="12900600" cy="181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Trade Winds"/>
              <a:buNone/>
            </a:pPr>
            <a:r>
              <a:rPr b="0" i="0" lang="en-US" sz="8000" u="none" cap="none" strike="noStrike">
                <a:solidFill>
                  <a:srgbClr val="272727"/>
                </a:solidFill>
                <a:latin typeface="Trade Winds"/>
                <a:ea typeface="Trade Winds"/>
                <a:cs typeface="Trade Winds"/>
                <a:sym typeface="Trade Winds"/>
              </a:rPr>
              <a:t>The Future of Fantasy</a:t>
            </a:r>
            <a:endParaRPr b="0" i="0" sz="8000" u="none" cap="none" strike="noStrike">
              <a:solidFill>
                <a:schemeClr val="dk1"/>
              </a:solidFill>
              <a:latin typeface="Calibri"/>
              <a:ea typeface="Calibri"/>
              <a:cs typeface="Calibri"/>
              <a:sym typeface="Calibri"/>
            </a:endParaRPr>
          </a:p>
        </p:txBody>
      </p:sp>
      <p:pic>
        <p:nvPicPr>
          <p:cNvPr descr=" " id="521" name="Google Shape;521;g274f78cd11a_0_475"/>
          <p:cNvPicPr preferRelativeResize="0"/>
          <p:nvPr/>
        </p:nvPicPr>
        <p:blipFill rotWithShape="1">
          <a:blip r:embed="rId10">
            <a:alphaModFix/>
          </a:blip>
          <a:srcRect b="0" l="0" r="0" t="0"/>
          <a:stretch/>
        </p:blipFill>
        <p:spPr>
          <a:xfrm>
            <a:off x="15457832" y="1028700"/>
            <a:ext cx="5474384" cy="11849100"/>
          </a:xfrm>
          <a:prstGeom prst="rect">
            <a:avLst/>
          </a:prstGeom>
          <a:noFill/>
          <a:ln>
            <a:noFill/>
          </a:ln>
        </p:spPr>
      </p:pic>
      <p:pic>
        <p:nvPicPr>
          <p:cNvPr descr=" " id="522" name="Google Shape;522;g274f78cd11a_0_475"/>
          <p:cNvPicPr preferRelativeResize="0"/>
          <p:nvPr/>
        </p:nvPicPr>
        <p:blipFill rotWithShape="1">
          <a:blip r:embed="rId11">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27" name="Shape 527"/>
        <p:cNvGrpSpPr/>
        <p:nvPr/>
      </p:nvGrpSpPr>
      <p:grpSpPr>
        <a:xfrm>
          <a:off x="0" y="0"/>
          <a:ext cx="0" cy="0"/>
          <a:chOff x="0" y="0"/>
          <a:chExt cx="0" cy="0"/>
        </a:xfrm>
      </p:grpSpPr>
      <p:pic>
        <p:nvPicPr>
          <p:cNvPr descr=" " id="528" name="Google Shape;528;g274f78cd11a_0_495"/>
          <p:cNvPicPr preferRelativeResize="0"/>
          <p:nvPr/>
        </p:nvPicPr>
        <p:blipFill rotWithShape="1">
          <a:blip r:embed="rId3">
            <a:alphaModFix/>
          </a:blip>
          <a:srcRect b="0" l="0" r="0" t="0"/>
          <a:stretch/>
        </p:blipFill>
        <p:spPr>
          <a:xfrm>
            <a:off x="0" y="6324600"/>
            <a:ext cx="15394324" cy="7391400"/>
          </a:xfrm>
          <a:prstGeom prst="rect">
            <a:avLst/>
          </a:prstGeom>
          <a:noFill/>
          <a:ln>
            <a:noFill/>
          </a:ln>
        </p:spPr>
      </p:pic>
      <p:pic>
        <p:nvPicPr>
          <p:cNvPr descr=" " id="529" name="Google Shape;529;g274f78cd11a_0_495"/>
          <p:cNvPicPr preferRelativeResize="0"/>
          <p:nvPr/>
        </p:nvPicPr>
        <p:blipFill rotWithShape="1">
          <a:blip r:embed="rId4">
            <a:alphaModFix/>
          </a:blip>
          <a:srcRect b="0" l="0" r="0" t="0"/>
          <a:stretch/>
        </p:blipFill>
        <p:spPr>
          <a:xfrm>
            <a:off x="0" y="6858000"/>
            <a:ext cx="15394324" cy="6858000"/>
          </a:xfrm>
          <a:prstGeom prst="rect">
            <a:avLst/>
          </a:prstGeom>
          <a:noFill/>
          <a:ln>
            <a:noFill/>
          </a:ln>
        </p:spPr>
      </p:pic>
      <p:pic>
        <p:nvPicPr>
          <p:cNvPr descr=" " id="530" name="Google Shape;530;g274f78cd11a_0_495"/>
          <p:cNvPicPr preferRelativeResize="0"/>
          <p:nvPr/>
        </p:nvPicPr>
        <p:blipFill rotWithShape="1">
          <a:blip r:embed="rId5">
            <a:alphaModFix/>
          </a:blip>
          <a:srcRect b="0" l="0" r="0" t="0"/>
          <a:stretch/>
        </p:blipFill>
        <p:spPr>
          <a:xfrm>
            <a:off x="17465858" y="0"/>
            <a:ext cx="6921189" cy="4485208"/>
          </a:xfrm>
          <a:prstGeom prst="rect">
            <a:avLst/>
          </a:prstGeom>
          <a:noFill/>
          <a:ln>
            <a:noFill/>
          </a:ln>
        </p:spPr>
      </p:pic>
      <p:pic>
        <p:nvPicPr>
          <p:cNvPr descr=" " id="531" name="Google Shape;531;g274f78cd11a_0_495"/>
          <p:cNvPicPr preferRelativeResize="0"/>
          <p:nvPr/>
        </p:nvPicPr>
        <p:blipFill rotWithShape="1">
          <a:blip r:embed="rId6">
            <a:alphaModFix/>
          </a:blip>
          <a:srcRect b="0" l="0" r="0" t="0"/>
          <a:stretch/>
        </p:blipFill>
        <p:spPr>
          <a:xfrm>
            <a:off x="17186467" y="0"/>
            <a:ext cx="7200581" cy="5032946"/>
          </a:xfrm>
          <a:prstGeom prst="rect">
            <a:avLst/>
          </a:prstGeom>
          <a:noFill/>
          <a:ln>
            <a:noFill/>
          </a:ln>
        </p:spPr>
      </p:pic>
      <p:pic>
        <p:nvPicPr>
          <p:cNvPr descr=" " id="532" name="Google Shape;532;g274f78cd11a_0_495"/>
          <p:cNvPicPr preferRelativeResize="0"/>
          <p:nvPr/>
        </p:nvPicPr>
        <p:blipFill rotWithShape="1">
          <a:blip r:embed="rId7">
            <a:alphaModFix/>
          </a:blip>
          <a:srcRect b="0" l="0" r="0" t="0"/>
          <a:stretch/>
        </p:blipFill>
        <p:spPr>
          <a:xfrm>
            <a:off x="16466985" y="0"/>
            <a:ext cx="7920062" cy="5248325"/>
          </a:xfrm>
          <a:prstGeom prst="rect">
            <a:avLst/>
          </a:prstGeom>
          <a:noFill/>
          <a:ln>
            <a:noFill/>
          </a:ln>
        </p:spPr>
      </p:pic>
      <p:sp>
        <p:nvSpPr>
          <p:cNvPr id="533" name="Google Shape;533;g274f78cd11a_0_49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4" name="Google Shape;534;g274f78cd11a_0_495"/>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535" name="Google Shape;535;g274f78cd11a_0_495"/>
          <p:cNvSpPr/>
          <p:nvPr/>
        </p:nvSpPr>
        <p:spPr>
          <a:xfrm>
            <a:off x="16880410" y="4025900"/>
            <a:ext cx="5715600" cy="269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g274f78cd11a_0_495"/>
          <p:cNvSpPr/>
          <p:nvPr/>
        </p:nvSpPr>
        <p:spPr>
          <a:xfrm>
            <a:off x="16880410" y="4025900"/>
            <a:ext cx="5715600" cy="269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g274f78cd11a_0_495"/>
          <p:cNvSpPr/>
          <p:nvPr/>
        </p:nvSpPr>
        <p:spPr>
          <a:xfrm>
            <a:off x="16880410" y="4025900"/>
            <a:ext cx="59190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Trade Winds"/>
              <a:buNone/>
            </a:pPr>
            <a:r>
              <a:rPr b="0" i="0" lang="en-US" sz="4800" u="none" cap="none" strike="noStrike">
                <a:solidFill>
                  <a:srgbClr val="0E0E0E"/>
                </a:solidFill>
                <a:latin typeface="Trade Winds"/>
                <a:ea typeface="Trade Winds"/>
                <a:cs typeface="Trade Winds"/>
                <a:sym typeface="Trade Winds"/>
              </a:rPr>
              <a:t>A web application</a:t>
            </a:r>
            <a:endParaRPr b="0" i="0" sz="4800" u="none" cap="none" strike="noStrike">
              <a:solidFill>
                <a:schemeClr val="dk1"/>
              </a:solidFill>
              <a:latin typeface="Calibri"/>
              <a:ea typeface="Calibri"/>
              <a:cs typeface="Calibri"/>
              <a:sym typeface="Calibri"/>
            </a:endParaRPr>
          </a:p>
        </p:txBody>
      </p:sp>
      <p:sp>
        <p:nvSpPr>
          <p:cNvPr id="538" name="Google Shape;538;g274f78cd11a_0_495"/>
          <p:cNvSpPr/>
          <p:nvPr/>
        </p:nvSpPr>
        <p:spPr>
          <a:xfrm>
            <a:off x="16880410" y="5118100"/>
            <a:ext cx="58512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539" name="Google Shape;539;g274f78cd11a_0_495"/>
          <p:cNvSpPr/>
          <p:nvPr/>
        </p:nvSpPr>
        <p:spPr>
          <a:xfrm>
            <a:off x="825603" y="4064000"/>
            <a:ext cx="7007100" cy="6231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Trade Winds"/>
              <a:buNone/>
            </a:pPr>
            <a:r>
              <a:rPr b="0" i="0" lang="en-US" sz="8000" u="none" cap="none" strike="noStrike">
                <a:solidFill>
                  <a:srgbClr val="272727"/>
                </a:solidFill>
                <a:latin typeface="Trade Winds"/>
                <a:ea typeface="Trade Winds"/>
                <a:cs typeface="Trade Winds"/>
                <a:sym typeface="Trade Winds"/>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540" name="Google Shape;540;g274f78cd11a_0_495"/>
          <p:cNvSpPr/>
          <p:nvPr/>
        </p:nvSpPr>
        <p:spPr>
          <a:xfrm>
            <a:off x="16766096" y="7734300"/>
            <a:ext cx="6994200" cy="5012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Uncover treasures and secret treasures</a:t>
            </a:r>
            <a:endParaRPr b="0" i="0" sz="3200" u="none" cap="none" strike="noStrike">
              <a:solidFill>
                <a:schemeClr val="dk1"/>
              </a:solidFill>
              <a:latin typeface="Calibri"/>
              <a:ea typeface="Calibri"/>
              <a:cs typeface="Calibri"/>
              <a:sym typeface="Calibri"/>
            </a:endParaRPr>
          </a:p>
        </p:txBody>
      </p:sp>
      <p:pic>
        <p:nvPicPr>
          <p:cNvPr descr=" " id="541" name="Google Shape;541;g274f78cd11a_0_495"/>
          <p:cNvPicPr preferRelativeResize="0"/>
          <p:nvPr/>
        </p:nvPicPr>
        <p:blipFill rotWithShape="1">
          <a:blip r:embed="rId9">
            <a:alphaModFix/>
          </a:blip>
          <a:srcRect b="0" l="0" r="0" t="0"/>
          <a:stretch/>
        </p:blipFill>
        <p:spPr>
          <a:xfrm>
            <a:off x="7900387" y="749300"/>
            <a:ext cx="8573572" cy="12331700"/>
          </a:xfrm>
          <a:prstGeom prst="rect">
            <a:avLst/>
          </a:prstGeom>
          <a:noFill/>
          <a:ln>
            <a:noFill/>
          </a:ln>
        </p:spPr>
      </p:pic>
      <p:pic>
        <p:nvPicPr>
          <p:cNvPr descr=" " id="542" name="Google Shape;542;g274f78cd11a_0_495"/>
          <p:cNvPicPr preferRelativeResize="0"/>
          <p:nvPr/>
        </p:nvPicPr>
        <p:blipFill rotWithShape="1">
          <a:blip r:embed="rId10">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47" name="Shape 547"/>
        <p:cNvGrpSpPr/>
        <p:nvPr/>
      </p:nvGrpSpPr>
      <p:grpSpPr>
        <a:xfrm>
          <a:off x="0" y="0"/>
          <a:ext cx="0" cy="0"/>
          <a:chOff x="0" y="0"/>
          <a:chExt cx="0" cy="0"/>
        </a:xfrm>
      </p:grpSpPr>
      <p:pic>
        <p:nvPicPr>
          <p:cNvPr descr=" " id="548" name="Google Shape;548;g274f78cd11a_0_514"/>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49" name="Google Shape;549;g274f78cd11a_0_51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0" name="Google Shape;550;g274f78cd11a_0_514"/>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51" name="Google Shape;551;g274f78cd11a_0_514"/>
          <p:cNvSpPr/>
          <p:nvPr/>
        </p:nvSpPr>
        <p:spPr>
          <a:xfrm>
            <a:off x="15690694" y="698500"/>
            <a:ext cx="7464300" cy="3285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8000"/>
              <a:buFont typeface="Trade Winds"/>
              <a:buNone/>
            </a:pPr>
            <a:r>
              <a:rPr b="0" i="0" lang="en-US" sz="8000" u="none" cap="none" strike="noStrike">
                <a:solidFill>
                  <a:srgbClr val="FFFFFF"/>
                </a:solidFill>
                <a:latin typeface="Trade Winds"/>
                <a:ea typeface="Trade Winds"/>
                <a:cs typeface="Trade Winds"/>
                <a:sym typeface="Trade Winds"/>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0" name="Shape 30"/>
        <p:cNvGrpSpPr/>
        <p:nvPr/>
      </p:nvGrpSpPr>
      <p:grpSpPr>
        <a:xfrm>
          <a:off x="0" y="0"/>
          <a:ext cx="0" cy="0"/>
          <a:chOff x="0" y="0"/>
          <a:chExt cx="0" cy="0"/>
        </a:xfrm>
      </p:grpSpPr>
      <p:sp>
        <p:nvSpPr>
          <p:cNvPr id="31" name="Google Shape;31;g274f78cd11a_0_14"/>
          <p:cNvSpPr/>
          <p:nvPr/>
        </p:nvSpPr>
        <p:spPr>
          <a:xfrm>
            <a:off x="0" y="0"/>
            <a:ext cx="24387000" cy="13716000"/>
          </a:xfrm>
          <a:prstGeom prst="rect">
            <a:avLst/>
          </a:prstGeom>
          <a:solidFill>
            <a:srgbClr val="C7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 name="Google Shape;32;g274f78cd11a_0_14"/>
          <p:cNvPicPr preferRelativeResize="0"/>
          <p:nvPr/>
        </p:nvPicPr>
        <p:blipFill rotWithShape="1">
          <a:blip r:embed="rId3">
            <a:alphaModFix/>
          </a:blip>
          <a:srcRect b="0" l="0" r="0" t="0"/>
          <a:stretch/>
        </p:blipFill>
        <p:spPr>
          <a:xfrm>
            <a:off x="4852006" y="0"/>
            <a:ext cx="14683035" cy="13716000"/>
          </a:xfrm>
          <a:prstGeom prst="rect">
            <a:avLst/>
          </a:prstGeom>
          <a:noFill/>
          <a:ln>
            <a:noFill/>
          </a:ln>
        </p:spPr>
      </p:pic>
      <p:pic>
        <p:nvPicPr>
          <p:cNvPr descr=" " id="33" name="Google Shape;33;g274f78cd11a_0_14"/>
          <p:cNvPicPr preferRelativeResize="0"/>
          <p:nvPr/>
        </p:nvPicPr>
        <p:blipFill rotWithShape="1">
          <a:blip r:embed="rId4">
            <a:alphaModFix/>
          </a:blip>
          <a:srcRect b="0" l="0" r="0" t="0"/>
          <a:stretch/>
        </p:blipFill>
        <p:spPr>
          <a:xfrm>
            <a:off x="5267847" y="0"/>
            <a:ext cx="14220190" cy="13716000"/>
          </a:xfrm>
          <a:prstGeom prst="rect">
            <a:avLst/>
          </a:prstGeom>
          <a:noFill/>
          <a:ln>
            <a:noFill/>
          </a:ln>
        </p:spPr>
      </p:pic>
      <p:sp>
        <p:nvSpPr>
          <p:cNvPr id="34" name="Google Shape;34;g274f78cd11a_0_1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5" name="Google Shape;35;g274f78cd11a_0_1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6" name="Google Shape;36;g274f78cd11a_0_14"/>
          <p:cNvSpPr/>
          <p:nvPr/>
        </p:nvSpPr>
        <p:spPr>
          <a:xfrm>
            <a:off x="8162887" y="3403600"/>
            <a:ext cx="8073900" cy="290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12800"/>
              <a:buFont typeface="Trade Winds"/>
              <a:buNone/>
            </a:pPr>
            <a:r>
              <a:rPr b="0" i="0" lang="en-US" sz="12800" u="none" cap="none" strike="noStrike">
                <a:solidFill>
                  <a:srgbClr val="272727"/>
                </a:solidFill>
                <a:latin typeface="Trade Winds"/>
                <a:ea typeface="Trade Winds"/>
                <a:cs typeface="Trade Winds"/>
                <a:sym typeface="Trade Winds"/>
              </a:rPr>
              <a:t>Welcome</a:t>
            </a:r>
            <a:endParaRPr b="0" i="0" sz="12800" u="none" cap="none" strike="noStrike">
              <a:solidFill>
                <a:schemeClr val="dk1"/>
              </a:solidFill>
              <a:latin typeface="Calibri"/>
              <a:ea typeface="Calibri"/>
              <a:cs typeface="Calibri"/>
              <a:sym typeface="Calibri"/>
            </a:endParaRPr>
          </a:p>
        </p:txBody>
      </p:sp>
      <p:sp>
        <p:nvSpPr>
          <p:cNvPr id="37" name="Google Shape;37;g274f78cd11a_0_14"/>
          <p:cNvSpPr/>
          <p:nvPr/>
        </p:nvSpPr>
        <p:spPr>
          <a:xfrm>
            <a:off x="7032446" y="5918200"/>
            <a:ext cx="10335000" cy="2802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56" name="Shape 556"/>
        <p:cNvGrpSpPr/>
        <p:nvPr/>
      </p:nvGrpSpPr>
      <p:grpSpPr>
        <a:xfrm>
          <a:off x="0" y="0"/>
          <a:ext cx="0" cy="0"/>
          <a:chOff x="0" y="0"/>
          <a:chExt cx="0" cy="0"/>
        </a:xfrm>
      </p:grpSpPr>
      <p:pic>
        <p:nvPicPr>
          <p:cNvPr descr=" " id="557" name="Google Shape;557;g274f78cd11a_0_522"/>
          <p:cNvPicPr preferRelativeResize="0"/>
          <p:nvPr/>
        </p:nvPicPr>
        <p:blipFill rotWithShape="1">
          <a:blip r:embed="rId3">
            <a:alphaModFix/>
          </a:blip>
          <a:srcRect b="0" l="0" r="0" t="0"/>
          <a:stretch/>
        </p:blipFill>
        <p:spPr>
          <a:xfrm>
            <a:off x="13997149" y="0"/>
            <a:ext cx="10389899" cy="10528300"/>
          </a:xfrm>
          <a:prstGeom prst="rect">
            <a:avLst/>
          </a:prstGeom>
          <a:noFill/>
          <a:ln>
            <a:noFill/>
          </a:ln>
        </p:spPr>
      </p:pic>
      <p:pic>
        <p:nvPicPr>
          <p:cNvPr descr=" " id="558" name="Google Shape;558;g274f78cd11a_0_522"/>
          <p:cNvPicPr preferRelativeResize="0"/>
          <p:nvPr/>
        </p:nvPicPr>
        <p:blipFill rotWithShape="1">
          <a:blip r:embed="rId4">
            <a:alphaModFix/>
          </a:blip>
          <a:srcRect b="0" l="0" r="0" t="0"/>
          <a:stretch/>
        </p:blipFill>
        <p:spPr>
          <a:xfrm>
            <a:off x="14695737" y="0"/>
            <a:ext cx="9691311" cy="10236200"/>
          </a:xfrm>
          <a:prstGeom prst="rect">
            <a:avLst/>
          </a:prstGeom>
          <a:noFill/>
          <a:ln>
            <a:noFill/>
          </a:ln>
        </p:spPr>
      </p:pic>
      <p:pic>
        <p:nvPicPr>
          <p:cNvPr descr=" " id="559" name="Google Shape;559;g274f78cd11a_0_522"/>
          <p:cNvPicPr preferRelativeResize="0"/>
          <p:nvPr/>
        </p:nvPicPr>
        <p:blipFill rotWithShape="1">
          <a:blip r:embed="rId5">
            <a:alphaModFix/>
          </a:blip>
          <a:srcRect b="0" l="0" r="0" t="0"/>
          <a:stretch/>
        </p:blipFill>
        <p:spPr>
          <a:xfrm>
            <a:off x="0" y="7620000"/>
            <a:ext cx="10923365" cy="6096000"/>
          </a:xfrm>
          <a:prstGeom prst="rect">
            <a:avLst/>
          </a:prstGeom>
          <a:noFill/>
          <a:ln>
            <a:noFill/>
          </a:ln>
        </p:spPr>
      </p:pic>
      <p:pic>
        <p:nvPicPr>
          <p:cNvPr descr=" " id="560" name="Google Shape;560;g274f78cd11a_0_522"/>
          <p:cNvPicPr preferRelativeResize="0"/>
          <p:nvPr/>
        </p:nvPicPr>
        <p:blipFill rotWithShape="1">
          <a:blip r:embed="rId6">
            <a:alphaModFix/>
          </a:blip>
          <a:srcRect b="0" l="0" r="0" t="0"/>
          <a:stretch/>
        </p:blipFill>
        <p:spPr>
          <a:xfrm>
            <a:off x="0" y="8152532"/>
            <a:ext cx="9740777" cy="5563468"/>
          </a:xfrm>
          <a:prstGeom prst="rect">
            <a:avLst/>
          </a:prstGeom>
          <a:noFill/>
          <a:ln>
            <a:noFill/>
          </a:ln>
        </p:spPr>
      </p:pic>
      <p:pic>
        <p:nvPicPr>
          <p:cNvPr descr=" " id="561" name="Google Shape;561;g274f78cd11a_0_522"/>
          <p:cNvPicPr preferRelativeResize="0"/>
          <p:nvPr/>
        </p:nvPicPr>
        <p:blipFill rotWithShape="1">
          <a:blip r:embed="rId7">
            <a:alphaModFix/>
          </a:blip>
          <a:srcRect b="0" l="0" r="0" t="0"/>
          <a:stretch/>
        </p:blipFill>
        <p:spPr>
          <a:xfrm>
            <a:off x="0" y="8549233"/>
            <a:ext cx="10591323" cy="5166767"/>
          </a:xfrm>
          <a:prstGeom prst="rect">
            <a:avLst/>
          </a:prstGeom>
          <a:noFill/>
          <a:ln>
            <a:noFill/>
          </a:ln>
        </p:spPr>
      </p:pic>
      <p:sp>
        <p:nvSpPr>
          <p:cNvPr id="562" name="Google Shape;562;g274f78cd11a_0_52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3" name="Google Shape;563;g274f78cd11a_0_522"/>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564" name="Google Shape;564;g274f78cd11a_0_522"/>
          <p:cNvPicPr preferRelativeResize="0"/>
          <p:nvPr/>
        </p:nvPicPr>
        <p:blipFill rotWithShape="1">
          <a:blip r:embed="rId9">
            <a:alphaModFix/>
          </a:blip>
          <a:srcRect b="0" l="0" r="0" t="0"/>
          <a:stretch/>
        </p:blipFill>
        <p:spPr>
          <a:xfrm>
            <a:off x="1079635" y="698500"/>
            <a:ext cx="6566721" cy="5473700"/>
          </a:xfrm>
          <a:prstGeom prst="rect">
            <a:avLst/>
          </a:prstGeom>
          <a:noFill/>
          <a:ln>
            <a:noFill/>
          </a:ln>
        </p:spPr>
      </p:pic>
      <p:pic>
        <p:nvPicPr>
          <p:cNvPr descr=" " id="565" name="Google Shape;565;g274f78cd11a_0_522"/>
          <p:cNvPicPr preferRelativeResize="0"/>
          <p:nvPr/>
        </p:nvPicPr>
        <p:blipFill rotWithShape="1">
          <a:blip r:embed="rId10">
            <a:alphaModFix/>
          </a:blip>
          <a:srcRect b="0" l="0" r="0" t="0"/>
          <a:stretch/>
        </p:blipFill>
        <p:spPr>
          <a:xfrm>
            <a:off x="15991299" y="6756400"/>
            <a:ext cx="6566721" cy="5473700"/>
          </a:xfrm>
          <a:prstGeom prst="rect">
            <a:avLst/>
          </a:prstGeom>
          <a:noFill/>
          <a:ln>
            <a:noFill/>
          </a:ln>
        </p:spPr>
      </p:pic>
      <p:sp>
        <p:nvSpPr>
          <p:cNvPr id="566" name="Google Shape;566;g274f78cd11a_0_522"/>
          <p:cNvSpPr/>
          <p:nvPr/>
        </p:nvSpPr>
        <p:spPr>
          <a:xfrm>
            <a:off x="8675184" y="2171700"/>
            <a:ext cx="6604800" cy="347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g274f78cd11a_0_522"/>
          <p:cNvSpPr/>
          <p:nvPr/>
        </p:nvSpPr>
        <p:spPr>
          <a:xfrm>
            <a:off x="8675184" y="2730500"/>
            <a:ext cx="749400" cy="236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g274f78cd11a_0_522"/>
          <p:cNvSpPr/>
          <p:nvPr/>
        </p:nvSpPr>
        <p:spPr>
          <a:xfrm>
            <a:off x="8675184" y="2730500"/>
            <a:ext cx="1291200" cy="290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Trade Winds"/>
              <a:buNone/>
            </a:pPr>
            <a:r>
              <a:rPr b="0" i="0" lang="en-US" sz="12800" u="none" cap="none" strike="noStrike">
                <a:solidFill>
                  <a:srgbClr val="272727"/>
                </a:solidFill>
                <a:latin typeface="Trade Winds"/>
                <a:ea typeface="Trade Winds"/>
                <a:cs typeface="Trade Winds"/>
                <a:sym typeface="Trade Winds"/>
              </a:rPr>
              <a:t>1</a:t>
            </a:r>
            <a:endParaRPr b="0" i="0" sz="12800" u="none" cap="none" strike="noStrike">
              <a:solidFill>
                <a:schemeClr val="dk1"/>
              </a:solidFill>
              <a:latin typeface="Calibri"/>
              <a:ea typeface="Calibri"/>
              <a:cs typeface="Calibri"/>
              <a:sym typeface="Calibri"/>
            </a:endParaRPr>
          </a:p>
        </p:txBody>
      </p:sp>
      <p:sp>
        <p:nvSpPr>
          <p:cNvPr id="569" name="Google Shape;569;g274f78cd11a_0_522"/>
          <p:cNvSpPr/>
          <p:nvPr/>
        </p:nvSpPr>
        <p:spPr>
          <a:xfrm>
            <a:off x="9627803" y="2171700"/>
            <a:ext cx="5652300" cy="347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g274f78cd11a_0_522"/>
          <p:cNvSpPr/>
          <p:nvPr/>
        </p:nvSpPr>
        <p:spPr>
          <a:xfrm>
            <a:off x="9627803" y="2171700"/>
            <a:ext cx="5855400" cy="198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Trade Winds"/>
              <a:buNone/>
            </a:pPr>
            <a:r>
              <a:rPr b="0" i="0" lang="en-US" sz="4800" u="none" cap="none" strike="noStrike">
                <a:solidFill>
                  <a:srgbClr val="0E0E0E"/>
                </a:solidFill>
                <a:latin typeface="Trade Winds"/>
                <a:ea typeface="Trade Winds"/>
                <a:cs typeface="Trade Winds"/>
                <a:sym typeface="Trade Winds"/>
              </a:rPr>
              <a:t>Discover the secrets</a:t>
            </a:r>
            <a:endParaRPr b="0" i="0" sz="4800" u="none" cap="none" strike="noStrike">
              <a:solidFill>
                <a:schemeClr val="dk1"/>
              </a:solidFill>
              <a:latin typeface="Calibri"/>
              <a:ea typeface="Calibri"/>
              <a:cs typeface="Calibri"/>
              <a:sym typeface="Calibri"/>
            </a:endParaRPr>
          </a:p>
        </p:txBody>
      </p:sp>
      <p:sp>
        <p:nvSpPr>
          <p:cNvPr id="571" name="Google Shape;571;g274f78cd11a_0_522"/>
          <p:cNvSpPr/>
          <p:nvPr/>
        </p:nvSpPr>
        <p:spPr>
          <a:xfrm>
            <a:off x="9627803" y="4051300"/>
            <a:ext cx="57876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572" name="Google Shape;572;g274f78cd11a_0_522"/>
          <p:cNvSpPr/>
          <p:nvPr/>
        </p:nvSpPr>
        <p:spPr>
          <a:xfrm>
            <a:off x="1079635" y="7962900"/>
            <a:ext cx="6604800" cy="401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g274f78cd11a_0_522"/>
          <p:cNvSpPr/>
          <p:nvPr/>
        </p:nvSpPr>
        <p:spPr>
          <a:xfrm>
            <a:off x="1079635" y="8788400"/>
            <a:ext cx="965400" cy="236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g274f78cd11a_0_522"/>
          <p:cNvSpPr/>
          <p:nvPr/>
        </p:nvSpPr>
        <p:spPr>
          <a:xfrm>
            <a:off x="1079635" y="8788400"/>
            <a:ext cx="1507200" cy="290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Trade Winds"/>
              <a:buNone/>
            </a:pPr>
            <a:r>
              <a:rPr b="0" i="0" lang="en-US" sz="12800" u="none" cap="none" strike="noStrike">
                <a:solidFill>
                  <a:srgbClr val="272727"/>
                </a:solidFill>
                <a:latin typeface="Trade Winds"/>
                <a:ea typeface="Trade Winds"/>
                <a:cs typeface="Trade Winds"/>
                <a:sym typeface="Trade Winds"/>
              </a:rPr>
              <a:t>3</a:t>
            </a:r>
            <a:endParaRPr b="0" i="0" sz="12800" u="none" cap="none" strike="noStrike">
              <a:solidFill>
                <a:schemeClr val="dk1"/>
              </a:solidFill>
              <a:latin typeface="Calibri"/>
              <a:ea typeface="Calibri"/>
              <a:cs typeface="Calibri"/>
              <a:sym typeface="Calibri"/>
            </a:endParaRPr>
          </a:p>
        </p:txBody>
      </p:sp>
      <p:sp>
        <p:nvSpPr>
          <p:cNvPr id="575" name="Google Shape;575;g274f78cd11a_0_522"/>
          <p:cNvSpPr/>
          <p:nvPr/>
        </p:nvSpPr>
        <p:spPr>
          <a:xfrm>
            <a:off x="2248181" y="7962900"/>
            <a:ext cx="5436300" cy="401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g274f78cd11a_0_522"/>
          <p:cNvSpPr/>
          <p:nvPr/>
        </p:nvSpPr>
        <p:spPr>
          <a:xfrm>
            <a:off x="2248181" y="7962900"/>
            <a:ext cx="5639400" cy="198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Trade Winds"/>
              <a:buNone/>
            </a:pPr>
            <a:r>
              <a:rPr b="0" i="0" lang="en-US" sz="4800" u="none" cap="none" strike="noStrike">
                <a:solidFill>
                  <a:srgbClr val="0E0E0E"/>
                </a:solidFill>
                <a:latin typeface="Trade Winds"/>
                <a:ea typeface="Trade Winds"/>
                <a:cs typeface="Trade Winds"/>
                <a:sym typeface="Trade Winds"/>
              </a:rPr>
              <a:t>Meet the creatures</a:t>
            </a:r>
            <a:endParaRPr b="0" i="0" sz="4800" u="none" cap="none" strike="noStrike">
              <a:solidFill>
                <a:schemeClr val="dk1"/>
              </a:solidFill>
              <a:latin typeface="Calibri"/>
              <a:ea typeface="Calibri"/>
              <a:cs typeface="Calibri"/>
              <a:sym typeface="Calibri"/>
            </a:endParaRPr>
          </a:p>
        </p:txBody>
      </p:sp>
      <p:sp>
        <p:nvSpPr>
          <p:cNvPr id="577" name="Google Shape;577;g274f78cd11a_0_522"/>
          <p:cNvSpPr/>
          <p:nvPr/>
        </p:nvSpPr>
        <p:spPr>
          <a:xfrm>
            <a:off x="2248181" y="9842500"/>
            <a:ext cx="55719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578" name="Google Shape;578;g274f78cd11a_0_522"/>
          <p:cNvSpPr/>
          <p:nvPr/>
        </p:nvSpPr>
        <p:spPr>
          <a:xfrm>
            <a:off x="8586273" y="7962900"/>
            <a:ext cx="6604800" cy="401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g274f78cd11a_0_522"/>
          <p:cNvSpPr/>
          <p:nvPr/>
        </p:nvSpPr>
        <p:spPr>
          <a:xfrm>
            <a:off x="8586273" y="8788400"/>
            <a:ext cx="1016100" cy="236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g274f78cd11a_0_522"/>
          <p:cNvSpPr/>
          <p:nvPr/>
        </p:nvSpPr>
        <p:spPr>
          <a:xfrm>
            <a:off x="8586273" y="8788400"/>
            <a:ext cx="1558200" cy="290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Trade Winds"/>
              <a:buNone/>
            </a:pPr>
            <a:r>
              <a:rPr b="0" i="0" lang="en-US" sz="12800" u="none" cap="none" strike="noStrike">
                <a:solidFill>
                  <a:srgbClr val="272727"/>
                </a:solidFill>
                <a:latin typeface="Trade Winds"/>
                <a:ea typeface="Trade Winds"/>
                <a:cs typeface="Trade Winds"/>
                <a:sym typeface="Trade Winds"/>
              </a:rPr>
              <a:t>4</a:t>
            </a:r>
            <a:endParaRPr b="0" i="0" sz="12800" u="none" cap="none" strike="noStrike">
              <a:solidFill>
                <a:schemeClr val="dk1"/>
              </a:solidFill>
              <a:latin typeface="Calibri"/>
              <a:ea typeface="Calibri"/>
              <a:cs typeface="Calibri"/>
              <a:sym typeface="Calibri"/>
            </a:endParaRPr>
          </a:p>
        </p:txBody>
      </p:sp>
      <p:sp>
        <p:nvSpPr>
          <p:cNvPr id="581" name="Google Shape;581;g274f78cd11a_0_522"/>
          <p:cNvSpPr/>
          <p:nvPr/>
        </p:nvSpPr>
        <p:spPr>
          <a:xfrm>
            <a:off x="9805626" y="7962900"/>
            <a:ext cx="5385600" cy="401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g274f78cd11a_0_522"/>
          <p:cNvSpPr/>
          <p:nvPr/>
        </p:nvSpPr>
        <p:spPr>
          <a:xfrm>
            <a:off x="9805626" y="7962900"/>
            <a:ext cx="5588700" cy="198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Trade Winds"/>
              <a:buNone/>
            </a:pPr>
            <a:r>
              <a:rPr b="0" i="0" lang="en-US" sz="4800" u="none" cap="none" strike="noStrike">
                <a:solidFill>
                  <a:srgbClr val="0E0E0E"/>
                </a:solidFill>
                <a:latin typeface="Trade Winds"/>
                <a:ea typeface="Trade Winds"/>
                <a:cs typeface="Trade Winds"/>
                <a:sym typeface="Trade Winds"/>
              </a:rPr>
              <a:t>Uncover the magic</a:t>
            </a:r>
            <a:endParaRPr b="0" i="0" sz="4800" u="none" cap="none" strike="noStrike">
              <a:solidFill>
                <a:schemeClr val="dk1"/>
              </a:solidFill>
              <a:latin typeface="Calibri"/>
              <a:ea typeface="Calibri"/>
              <a:cs typeface="Calibri"/>
              <a:sym typeface="Calibri"/>
            </a:endParaRPr>
          </a:p>
        </p:txBody>
      </p:sp>
      <p:sp>
        <p:nvSpPr>
          <p:cNvPr id="583" name="Google Shape;583;g274f78cd11a_0_522"/>
          <p:cNvSpPr/>
          <p:nvPr/>
        </p:nvSpPr>
        <p:spPr>
          <a:xfrm>
            <a:off x="9805626" y="9842500"/>
            <a:ext cx="55209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584" name="Google Shape;584;g274f78cd11a_0_522"/>
          <p:cNvSpPr/>
          <p:nvPr/>
        </p:nvSpPr>
        <p:spPr>
          <a:xfrm>
            <a:off x="16181822" y="2171700"/>
            <a:ext cx="6604800" cy="347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g274f78cd11a_0_522"/>
          <p:cNvSpPr/>
          <p:nvPr/>
        </p:nvSpPr>
        <p:spPr>
          <a:xfrm>
            <a:off x="16181822" y="2730500"/>
            <a:ext cx="965400" cy="236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g274f78cd11a_0_522"/>
          <p:cNvSpPr/>
          <p:nvPr/>
        </p:nvSpPr>
        <p:spPr>
          <a:xfrm>
            <a:off x="16181822" y="2730500"/>
            <a:ext cx="1507200" cy="290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Trade Winds"/>
              <a:buNone/>
            </a:pPr>
            <a:r>
              <a:rPr b="0" i="0" lang="en-US" sz="12800" u="none" cap="none" strike="noStrike">
                <a:solidFill>
                  <a:srgbClr val="272727"/>
                </a:solidFill>
                <a:latin typeface="Trade Winds"/>
                <a:ea typeface="Trade Winds"/>
                <a:cs typeface="Trade Winds"/>
                <a:sym typeface="Trade Winds"/>
              </a:rPr>
              <a:t>2</a:t>
            </a:r>
            <a:endParaRPr b="0" i="0" sz="12800" u="none" cap="none" strike="noStrike">
              <a:solidFill>
                <a:schemeClr val="dk1"/>
              </a:solidFill>
              <a:latin typeface="Calibri"/>
              <a:ea typeface="Calibri"/>
              <a:cs typeface="Calibri"/>
              <a:sym typeface="Calibri"/>
            </a:endParaRPr>
          </a:p>
        </p:txBody>
      </p:sp>
      <p:sp>
        <p:nvSpPr>
          <p:cNvPr id="587" name="Google Shape;587;g274f78cd11a_0_522"/>
          <p:cNvSpPr/>
          <p:nvPr/>
        </p:nvSpPr>
        <p:spPr>
          <a:xfrm>
            <a:off x="17350369" y="2171700"/>
            <a:ext cx="5436300" cy="347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g274f78cd11a_0_522"/>
          <p:cNvSpPr/>
          <p:nvPr/>
        </p:nvSpPr>
        <p:spPr>
          <a:xfrm>
            <a:off x="17350369" y="2171700"/>
            <a:ext cx="5639400" cy="198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Trade Winds"/>
              <a:buNone/>
            </a:pPr>
            <a:r>
              <a:rPr b="0" i="0" lang="en-US" sz="4800" u="none" cap="none" strike="noStrike">
                <a:solidFill>
                  <a:srgbClr val="0E0E0E"/>
                </a:solidFill>
                <a:latin typeface="Trade Winds"/>
                <a:ea typeface="Trade Winds"/>
                <a:cs typeface="Trade Winds"/>
                <a:sym typeface="Trade Winds"/>
              </a:rPr>
              <a:t>Find your own path</a:t>
            </a:r>
            <a:endParaRPr b="0" i="0" sz="4800" u="none" cap="none" strike="noStrike">
              <a:solidFill>
                <a:schemeClr val="dk1"/>
              </a:solidFill>
              <a:latin typeface="Calibri"/>
              <a:ea typeface="Calibri"/>
              <a:cs typeface="Calibri"/>
              <a:sym typeface="Calibri"/>
            </a:endParaRPr>
          </a:p>
        </p:txBody>
      </p:sp>
      <p:sp>
        <p:nvSpPr>
          <p:cNvPr id="589" name="Google Shape;589;g274f78cd11a_0_522"/>
          <p:cNvSpPr/>
          <p:nvPr/>
        </p:nvSpPr>
        <p:spPr>
          <a:xfrm>
            <a:off x="17350369" y="4051300"/>
            <a:ext cx="55719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94" name="Shape 594"/>
        <p:cNvGrpSpPr/>
        <p:nvPr/>
      </p:nvGrpSpPr>
      <p:grpSpPr>
        <a:xfrm>
          <a:off x="0" y="0"/>
          <a:ext cx="0" cy="0"/>
          <a:chOff x="0" y="0"/>
          <a:chExt cx="0" cy="0"/>
        </a:xfrm>
      </p:grpSpPr>
      <p:pic>
        <p:nvPicPr>
          <p:cNvPr descr=" " id="595" name="Google Shape;595;g274f78cd11a_0_559"/>
          <p:cNvPicPr preferRelativeResize="0"/>
          <p:nvPr/>
        </p:nvPicPr>
        <p:blipFill rotWithShape="1">
          <a:blip r:embed="rId3">
            <a:alphaModFix/>
          </a:blip>
          <a:srcRect b="0" l="0" r="0" t="0"/>
          <a:stretch/>
        </p:blipFill>
        <p:spPr>
          <a:xfrm>
            <a:off x="0" y="0"/>
            <a:ext cx="12920845" cy="5566122"/>
          </a:xfrm>
          <a:prstGeom prst="rect">
            <a:avLst/>
          </a:prstGeom>
          <a:noFill/>
          <a:ln>
            <a:noFill/>
          </a:ln>
        </p:spPr>
      </p:pic>
      <p:pic>
        <p:nvPicPr>
          <p:cNvPr descr=" " id="596" name="Google Shape;596;g274f78cd11a_0_559"/>
          <p:cNvPicPr preferRelativeResize="0"/>
          <p:nvPr/>
        </p:nvPicPr>
        <p:blipFill rotWithShape="1">
          <a:blip r:embed="rId4">
            <a:alphaModFix/>
          </a:blip>
          <a:srcRect b="0" l="0" r="0" t="0"/>
          <a:stretch/>
        </p:blipFill>
        <p:spPr>
          <a:xfrm>
            <a:off x="0" y="0"/>
            <a:ext cx="12539797" cy="4867622"/>
          </a:xfrm>
          <a:prstGeom prst="rect">
            <a:avLst/>
          </a:prstGeom>
          <a:noFill/>
          <a:ln>
            <a:noFill/>
          </a:ln>
        </p:spPr>
      </p:pic>
      <p:pic>
        <p:nvPicPr>
          <p:cNvPr descr=" " id="597" name="Google Shape;597;g274f78cd11a_0_559"/>
          <p:cNvPicPr preferRelativeResize="0"/>
          <p:nvPr/>
        </p:nvPicPr>
        <p:blipFill rotWithShape="1">
          <a:blip r:embed="rId5">
            <a:alphaModFix/>
          </a:blip>
          <a:srcRect b="0" l="0" r="0" t="0"/>
          <a:stretch/>
        </p:blipFill>
        <p:spPr>
          <a:xfrm>
            <a:off x="0" y="0"/>
            <a:ext cx="12041003" cy="5150793"/>
          </a:xfrm>
          <a:prstGeom prst="rect">
            <a:avLst/>
          </a:prstGeom>
          <a:noFill/>
          <a:ln>
            <a:noFill/>
          </a:ln>
        </p:spPr>
      </p:pic>
      <p:pic>
        <p:nvPicPr>
          <p:cNvPr descr=" " id="598" name="Google Shape;598;g274f78cd11a_0_559"/>
          <p:cNvPicPr preferRelativeResize="0"/>
          <p:nvPr/>
        </p:nvPicPr>
        <p:blipFill rotWithShape="1">
          <a:blip r:embed="rId6">
            <a:alphaModFix/>
          </a:blip>
          <a:srcRect b="0" l="0" r="0" t="0"/>
          <a:stretch/>
        </p:blipFill>
        <p:spPr>
          <a:xfrm>
            <a:off x="14606826" y="6858000"/>
            <a:ext cx="9780222" cy="6858000"/>
          </a:xfrm>
          <a:prstGeom prst="rect">
            <a:avLst/>
          </a:prstGeom>
          <a:noFill/>
          <a:ln>
            <a:noFill/>
          </a:ln>
        </p:spPr>
      </p:pic>
      <p:pic>
        <p:nvPicPr>
          <p:cNvPr descr=" " id="599" name="Google Shape;599;g274f78cd11a_0_559"/>
          <p:cNvPicPr preferRelativeResize="0"/>
          <p:nvPr/>
        </p:nvPicPr>
        <p:blipFill rotWithShape="1">
          <a:blip r:embed="rId7">
            <a:alphaModFix/>
          </a:blip>
          <a:srcRect b="0" l="0" r="0" t="0"/>
          <a:stretch/>
        </p:blipFill>
        <p:spPr>
          <a:xfrm>
            <a:off x="14987873" y="7340600"/>
            <a:ext cx="9399175" cy="6375400"/>
          </a:xfrm>
          <a:prstGeom prst="rect">
            <a:avLst/>
          </a:prstGeom>
          <a:noFill/>
          <a:ln>
            <a:noFill/>
          </a:ln>
        </p:spPr>
      </p:pic>
      <p:pic>
        <p:nvPicPr>
          <p:cNvPr descr=" " id="600" name="Google Shape;600;g274f78cd11a_0_559"/>
          <p:cNvPicPr preferRelativeResize="0"/>
          <p:nvPr/>
        </p:nvPicPr>
        <p:blipFill rotWithShape="1">
          <a:blip r:embed="rId8">
            <a:alphaModFix/>
          </a:blip>
          <a:srcRect b="0" l="0" r="0" t="0"/>
          <a:stretch/>
        </p:blipFill>
        <p:spPr>
          <a:xfrm>
            <a:off x="15932061" y="7125915"/>
            <a:ext cx="8454987" cy="6590086"/>
          </a:xfrm>
          <a:prstGeom prst="rect">
            <a:avLst/>
          </a:prstGeom>
          <a:noFill/>
          <a:ln>
            <a:noFill/>
          </a:ln>
        </p:spPr>
      </p:pic>
      <p:sp>
        <p:nvSpPr>
          <p:cNvPr id="601" name="Google Shape;601;g274f78cd11a_0_55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2" name="Google Shape;602;g274f78cd11a_0_559"/>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pic>
        <p:nvPicPr>
          <p:cNvPr descr=" " id="603" name="Google Shape;603;g274f78cd11a_0_559"/>
          <p:cNvPicPr preferRelativeResize="0"/>
          <p:nvPr/>
        </p:nvPicPr>
        <p:blipFill rotWithShape="1">
          <a:blip r:embed="rId10">
            <a:alphaModFix/>
          </a:blip>
          <a:srcRect b="0" l="0" r="0" t="0"/>
          <a:stretch/>
        </p:blipFill>
        <p:spPr>
          <a:xfrm>
            <a:off x="8522765" y="3810000"/>
            <a:ext cx="14479810" cy="7861300"/>
          </a:xfrm>
          <a:prstGeom prst="rect">
            <a:avLst/>
          </a:prstGeom>
          <a:noFill/>
          <a:ln>
            <a:noFill/>
          </a:ln>
        </p:spPr>
      </p:pic>
      <p:sp>
        <p:nvSpPr>
          <p:cNvPr id="604" name="Google Shape;604;g274f78cd11a_0_559"/>
          <p:cNvSpPr/>
          <p:nvPr/>
        </p:nvSpPr>
        <p:spPr>
          <a:xfrm>
            <a:off x="5012893" y="1104900"/>
            <a:ext cx="14348700" cy="1812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Trade Winds"/>
              <a:buNone/>
            </a:pPr>
            <a:r>
              <a:rPr b="0" i="0" lang="en-US" sz="8000" u="none" cap="none" strike="noStrike">
                <a:solidFill>
                  <a:srgbClr val="272727"/>
                </a:solidFill>
                <a:latin typeface="Trade Winds"/>
                <a:ea typeface="Trade Winds"/>
                <a:cs typeface="Trade Winds"/>
                <a:sym typeface="Trade Winds"/>
              </a:rPr>
              <a:t>Fantasy Realm at a Glance</a:t>
            </a:r>
            <a:endParaRPr b="0" i="0" sz="8000" u="none" cap="none" strike="noStrike">
              <a:solidFill>
                <a:schemeClr val="dk1"/>
              </a:solidFill>
              <a:latin typeface="Calibri"/>
              <a:ea typeface="Calibri"/>
              <a:cs typeface="Calibri"/>
              <a:sym typeface="Calibri"/>
            </a:endParaRPr>
          </a:p>
        </p:txBody>
      </p:sp>
      <p:sp>
        <p:nvSpPr>
          <p:cNvPr id="605" name="Google Shape;605;g274f78cd11a_0_559"/>
          <p:cNvSpPr/>
          <p:nvPr/>
        </p:nvSpPr>
        <p:spPr>
          <a:xfrm>
            <a:off x="1714714" y="3365500"/>
            <a:ext cx="69351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g274f78cd11a_0_559"/>
          <p:cNvSpPr/>
          <p:nvPr/>
        </p:nvSpPr>
        <p:spPr>
          <a:xfrm>
            <a:off x="1714714" y="3365500"/>
            <a:ext cx="69351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g274f78cd11a_0_559"/>
          <p:cNvSpPr/>
          <p:nvPr/>
        </p:nvSpPr>
        <p:spPr>
          <a:xfrm>
            <a:off x="1714714" y="3365500"/>
            <a:ext cx="71382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Trade Winds"/>
              <a:buNone/>
            </a:pPr>
            <a:r>
              <a:rPr b="0" i="0" lang="en-US" sz="4800" u="none" cap="none" strike="noStrike">
                <a:solidFill>
                  <a:srgbClr val="0E0E0E"/>
                </a:solidFill>
                <a:latin typeface="Trade Winds"/>
                <a:ea typeface="Trade Winds"/>
                <a:cs typeface="Trade Winds"/>
                <a:sym typeface="Trade Winds"/>
              </a:rPr>
              <a:t>The Forest</a:t>
            </a:r>
            <a:endParaRPr b="0" i="0" sz="4800" u="none" cap="none" strike="noStrike">
              <a:solidFill>
                <a:schemeClr val="dk1"/>
              </a:solidFill>
              <a:latin typeface="Calibri"/>
              <a:ea typeface="Calibri"/>
              <a:cs typeface="Calibri"/>
              <a:sym typeface="Calibri"/>
            </a:endParaRPr>
          </a:p>
        </p:txBody>
      </p:sp>
      <p:sp>
        <p:nvSpPr>
          <p:cNvPr id="608" name="Google Shape;608;g274f78cd11a_0_559"/>
          <p:cNvSpPr/>
          <p:nvPr/>
        </p:nvSpPr>
        <p:spPr>
          <a:xfrm>
            <a:off x="1714714" y="435610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magical forest filled with animals and enchanted creatures.</a:t>
            </a:r>
            <a:endParaRPr b="0" i="0" sz="3200" u="none" cap="none" strike="noStrike">
              <a:solidFill>
                <a:schemeClr val="dk1"/>
              </a:solidFill>
              <a:latin typeface="Calibri"/>
              <a:ea typeface="Calibri"/>
              <a:cs typeface="Calibri"/>
              <a:sym typeface="Calibri"/>
            </a:endParaRPr>
          </a:p>
        </p:txBody>
      </p:sp>
      <p:sp>
        <p:nvSpPr>
          <p:cNvPr id="609" name="Google Shape;609;g274f78cd11a_0_559"/>
          <p:cNvSpPr/>
          <p:nvPr/>
        </p:nvSpPr>
        <p:spPr>
          <a:xfrm>
            <a:off x="1714714" y="6527800"/>
            <a:ext cx="69351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g274f78cd11a_0_559"/>
          <p:cNvSpPr/>
          <p:nvPr/>
        </p:nvSpPr>
        <p:spPr>
          <a:xfrm>
            <a:off x="1714714" y="6527800"/>
            <a:ext cx="69351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g274f78cd11a_0_559"/>
          <p:cNvSpPr/>
          <p:nvPr/>
        </p:nvSpPr>
        <p:spPr>
          <a:xfrm>
            <a:off x="1714714" y="6527800"/>
            <a:ext cx="71382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Trade Winds"/>
              <a:buNone/>
            </a:pPr>
            <a:r>
              <a:rPr b="0" i="0" lang="en-US" sz="4800" u="none" cap="none" strike="noStrike">
                <a:solidFill>
                  <a:srgbClr val="0E0E0E"/>
                </a:solidFill>
                <a:latin typeface="Trade Winds"/>
                <a:ea typeface="Trade Winds"/>
                <a:cs typeface="Trade Winds"/>
                <a:sym typeface="Trade Winds"/>
              </a:rPr>
              <a:t>The Caves</a:t>
            </a:r>
            <a:endParaRPr b="0" i="0" sz="4800" u="none" cap="none" strike="noStrike">
              <a:solidFill>
                <a:schemeClr val="dk1"/>
              </a:solidFill>
              <a:latin typeface="Calibri"/>
              <a:ea typeface="Calibri"/>
              <a:cs typeface="Calibri"/>
              <a:sym typeface="Calibri"/>
            </a:endParaRPr>
          </a:p>
        </p:txBody>
      </p:sp>
      <p:sp>
        <p:nvSpPr>
          <p:cNvPr id="612" name="Google Shape;612;g274f78cd11a_0_559"/>
          <p:cNvSpPr/>
          <p:nvPr/>
        </p:nvSpPr>
        <p:spPr>
          <a:xfrm>
            <a:off x="1714714" y="751840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network of underground caves filled with crystals.</a:t>
            </a:r>
            <a:endParaRPr b="0" i="0" sz="3200" u="none" cap="none" strike="noStrike">
              <a:solidFill>
                <a:schemeClr val="dk1"/>
              </a:solidFill>
              <a:latin typeface="Calibri"/>
              <a:ea typeface="Calibri"/>
              <a:cs typeface="Calibri"/>
              <a:sym typeface="Calibri"/>
            </a:endParaRPr>
          </a:p>
        </p:txBody>
      </p:sp>
      <p:sp>
        <p:nvSpPr>
          <p:cNvPr id="613" name="Google Shape;613;g274f78cd11a_0_559"/>
          <p:cNvSpPr/>
          <p:nvPr/>
        </p:nvSpPr>
        <p:spPr>
          <a:xfrm>
            <a:off x="1714714" y="9690100"/>
            <a:ext cx="69351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g274f78cd11a_0_559"/>
          <p:cNvSpPr/>
          <p:nvPr/>
        </p:nvSpPr>
        <p:spPr>
          <a:xfrm>
            <a:off x="1714714" y="9690100"/>
            <a:ext cx="69351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g274f78cd11a_0_559"/>
          <p:cNvSpPr/>
          <p:nvPr/>
        </p:nvSpPr>
        <p:spPr>
          <a:xfrm>
            <a:off x="1714714" y="9690100"/>
            <a:ext cx="71382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Trade Winds"/>
              <a:buNone/>
            </a:pPr>
            <a:r>
              <a:rPr b="0" i="0" lang="en-US" sz="4800" u="none" cap="none" strike="noStrike">
                <a:solidFill>
                  <a:srgbClr val="0E0E0E"/>
                </a:solidFill>
                <a:latin typeface="Trade Winds"/>
                <a:ea typeface="Trade Winds"/>
                <a:cs typeface="Trade Winds"/>
                <a:sym typeface="Trade Winds"/>
              </a:rPr>
              <a:t>The Lair</a:t>
            </a:r>
            <a:endParaRPr b="0" i="0" sz="4800" u="none" cap="none" strike="noStrike">
              <a:solidFill>
                <a:schemeClr val="dk1"/>
              </a:solidFill>
              <a:latin typeface="Calibri"/>
              <a:ea typeface="Calibri"/>
              <a:cs typeface="Calibri"/>
              <a:sym typeface="Calibri"/>
            </a:endParaRPr>
          </a:p>
        </p:txBody>
      </p:sp>
      <p:sp>
        <p:nvSpPr>
          <p:cNvPr id="616" name="Google Shape;616;g274f78cd11a_0_559"/>
          <p:cNvSpPr/>
          <p:nvPr/>
        </p:nvSpPr>
        <p:spPr>
          <a:xfrm>
            <a:off x="1714714" y="1068070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21" name="Shape 621"/>
        <p:cNvGrpSpPr/>
        <p:nvPr/>
      </p:nvGrpSpPr>
      <p:grpSpPr>
        <a:xfrm>
          <a:off x="0" y="0"/>
          <a:ext cx="0" cy="0"/>
          <a:chOff x="0" y="0"/>
          <a:chExt cx="0" cy="0"/>
        </a:xfrm>
      </p:grpSpPr>
      <p:pic>
        <p:nvPicPr>
          <p:cNvPr descr=" " id="622" name="Google Shape;622;g274f78cd11a_0_585"/>
          <p:cNvPicPr preferRelativeResize="0"/>
          <p:nvPr/>
        </p:nvPicPr>
        <p:blipFill rotWithShape="1">
          <a:blip r:embed="rId3">
            <a:alphaModFix/>
          </a:blip>
          <a:srcRect b="0" l="0" r="0" t="0"/>
          <a:stretch/>
        </p:blipFill>
        <p:spPr>
          <a:xfrm>
            <a:off x="0" y="6324600"/>
            <a:ext cx="15394324" cy="7391400"/>
          </a:xfrm>
          <a:prstGeom prst="rect">
            <a:avLst/>
          </a:prstGeom>
          <a:noFill/>
          <a:ln>
            <a:noFill/>
          </a:ln>
        </p:spPr>
      </p:pic>
      <p:pic>
        <p:nvPicPr>
          <p:cNvPr descr=" " id="623" name="Google Shape;623;g274f78cd11a_0_585"/>
          <p:cNvPicPr preferRelativeResize="0"/>
          <p:nvPr/>
        </p:nvPicPr>
        <p:blipFill rotWithShape="1">
          <a:blip r:embed="rId4">
            <a:alphaModFix/>
          </a:blip>
          <a:srcRect b="0" l="0" r="0" t="0"/>
          <a:stretch/>
        </p:blipFill>
        <p:spPr>
          <a:xfrm>
            <a:off x="0" y="6858000"/>
            <a:ext cx="15394324" cy="6858000"/>
          </a:xfrm>
          <a:prstGeom prst="rect">
            <a:avLst/>
          </a:prstGeom>
          <a:noFill/>
          <a:ln>
            <a:noFill/>
          </a:ln>
        </p:spPr>
      </p:pic>
      <p:pic>
        <p:nvPicPr>
          <p:cNvPr descr=" " id="624" name="Google Shape;624;g274f78cd11a_0_585"/>
          <p:cNvPicPr preferRelativeResize="0"/>
          <p:nvPr/>
        </p:nvPicPr>
        <p:blipFill rotWithShape="1">
          <a:blip r:embed="rId5">
            <a:alphaModFix/>
          </a:blip>
          <a:srcRect b="0" l="0" r="0" t="0"/>
          <a:stretch/>
        </p:blipFill>
        <p:spPr>
          <a:xfrm>
            <a:off x="17465858" y="0"/>
            <a:ext cx="6921189" cy="4485208"/>
          </a:xfrm>
          <a:prstGeom prst="rect">
            <a:avLst/>
          </a:prstGeom>
          <a:noFill/>
          <a:ln>
            <a:noFill/>
          </a:ln>
        </p:spPr>
      </p:pic>
      <p:pic>
        <p:nvPicPr>
          <p:cNvPr descr=" " id="625" name="Google Shape;625;g274f78cd11a_0_585"/>
          <p:cNvPicPr preferRelativeResize="0"/>
          <p:nvPr/>
        </p:nvPicPr>
        <p:blipFill rotWithShape="1">
          <a:blip r:embed="rId6">
            <a:alphaModFix/>
          </a:blip>
          <a:srcRect b="0" l="0" r="0" t="0"/>
          <a:stretch/>
        </p:blipFill>
        <p:spPr>
          <a:xfrm>
            <a:off x="17186467" y="0"/>
            <a:ext cx="7200581" cy="5032946"/>
          </a:xfrm>
          <a:prstGeom prst="rect">
            <a:avLst/>
          </a:prstGeom>
          <a:noFill/>
          <a:ln>
            <a:noFill/>
          </a:ln>
        </p:spPr>
      </p:pic>
      <p:pic>
        <p:nvPicPr>
          <p:cNvPr descr=" " id="626" name="Google Shape;626;g274f78cd11a_0_585"/>
          <p:cNvPicPr preferRelativeResize="0"/>
          <p:nvPr/>
        </p:nvPicPr>
        <p:blipFill rotWithShape="1">
          <a:blip r:embed="rId7">
            <a:alphaModFix/>
          </a:blip>
          <a:srcRect b="0" l="0" r="0" t="0"/>
          <a:stretch/>
        </p:blipFill>
        <p:spPr>
          <a:xfrm>
            <a:off x="16466985" y="0"/>
            <a:ext cx="7920062" cy="5248325"/>
          </a:xfrm>
          <a:prstGeom prst="rect">
            <a:avLst/>
          </a:prstGeom>
          <a:noFill/>
          <a:ln>
            <a:noFill/>
          </a:ln>
        </p:spPr>
      </p:pic>
      <p:sp>
        <p:nvSpPr>
          <p:cNvPr id="627" name="Google Shape;627;g274f78cd11a_0_58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8" name="Google Shape;628;g274f78cd11a_0_585"/>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629" name="Google Shape;629;g274f78cd11a_0_585"/>
          <p:cNvSpPr/>
          <p:nvPr/>
        </p:nvSpPr>
        <p:spPr>
          <a:xfrm>
            <a:off x="6054423" y="1104900"/>
            <a:ext cx="12278100" cy="1812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Trade Winds"/>
              <a:buNone/>
            </a:pPr>
            <a:r>
              <a:rPr b="0" i="0" lang="en-US" sz="8000" u="none" cap="none" strike="noStrike">
                <a:solidFill>
                  <a:srgbClr val="272727"/>
                </a:solidFill>
                <a:latin typeface="Trade Winds"/>
                <a:ea typeface="Trade Winds"/>
                <a:cs typeface="Trade Winds"/>
                <a:sym typeface="Trade Winds"/>
              </a:rPr>
              <a:t>The Timeline</a:t>
            </a:r>
            <a:endParaRPr b="0" i="0" sz="8000" u="none" cap="none" strike="noStrike">
              <a:solidFill>
                <a:schemeClr val="dk1"/>
              </a:solidFill>
              <a:latin typeface="Calibri"/>
              <a:ea typeface="Calibri"/>
              <a:cs typeface="Calibri"/>
              <a:sym typeface="Calibri"/>
            </a:endParaRPr>
          </a:p>
        </p:txBody>
      </p:sp>
      <p:sp>
        <p:nvSpPr>
          <p:cNvPr id="630" name="Google Shape;630;g274f78cd11a_0_585"/>
          <p:cNvSpPr/>
          <p:nvPr/>
        </p:nvSpPr>
        <p:spPr>
          <a:xfrm>
            <a:off x="0" y="3289300"/>
            <a:ext cx="24387000" cy="976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g274f78cd11a_0_585"/>
          <p:cNvSpPr/>
          <p:nvPr/>
        </p:nvSpPr>
        <p:spPr>
          <a:xfrm>
            <a:off x="0" y="7924800"/>
            <a:ext cx="243870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2" name="Google Shape;632;g274f78cd11a_0_585"/>
          <p:cNvPicPr preferRelativeResize="0"/>
          <p:nvPr/>
        </p:nvPicPr>
        <p:blipFill rotWithShape="1">
          <a:blip r:embed="rId9">
            <a:alphaModFix/>
          </a:blip>
          <a:srcRect b="0" l="0" r="0" t="0"/>
          <a:stretch/>
        </p:blipFill>
        <p:spPr>
          <a:xfrm>
            <a:off x="0" y="7912100"/>
            <a:ext cx="24387048" cy="12700"/>
          </a:xfrm>
          <a:prstGeom prst="rect">
            <a:avLst/>
          </a:prstGeom>
          <a:noFill/>
          <a:ln>
            <a:noFill/>
          </a:ln>
        </p:spPr>
      </p:pic>
      <p:pic>
        <p:nvPicPr>
          <p:cNvPr descr=" " id="633" name="Google Shape;633;g274f78cd11a_0_585"/>
          <p:cNvPicPr preferRelativeResize="0"/>
          <p:nvPr/>
        </p:nvPicPr>
        <p:blipFill rotWithShape="1">
          <a:blip r:embed="rId10">
            <a:alphaModFix/>
          </a:blip>
          <a:srcRect b="0" l="0" r="0" t="0"/>
          <a:stretch/>
        </p:blipFill>
        <p:spPr>
          <a:xfrm>
            <a:off x="1244756" y="5016500"/>
            <a:ext cx="190524" cy="2908300"/>
          </a:xfrm>
          <a:prstGeom prst="rect">
            <a:avLst/>
          </a:prstGeom>
          <a:noFill/>
          <a:ln>
            <a:noFill/>
          </a:ln>
        </p:spPr>
      </p:pic>
      <p:pic>
        <p:nvPicPr>
          <p:cNvPr descr=" " id="634" name="Google Shape;634;g274f78cd11a_0_585"/>
          <p:cNvPicPr preferRelativeResize="0"/>
          <p:nvPr/>
        </p:nvPicPr>
        <p:blipFill rotWithShape="1">
          <a:blip r:embed="rId11">
            <a:alphaModFix/>
          </a:blip>
          <a:srcRect b="0" l="0" r="0" t="0"/>
          <a:stretch/>
        </p:blipFill>
        <p:spPr>
          <a:xfrm>
            <a:off x="12561870" y="3505200"/>
            <a:ext cx="190524" cy="4419600"/>
          </a:xfrm>
          <a:prstGeom prst="rect">
            <a:avLst/>
          </a:prstGeom>
          <a:noFill/>
          <a:ln>
            <a:noFill/>
          </a:ln>
        </p:spPr>
      </p:pic>
      <p:pic>
        <p:nvPicPr>
          <p:cNvPr descr=" " id="635" name="Google Shape;635;g274f78cd11a_0_585"/>
          <p:cNvPicPr preferRelativeResize="0"/>
          <p:nvPr/>
        </p:nvPicPr>
        <p:blipFill rotWithShape="1">
          <a:blip r:embed="rId12">
            <a:alphaModFix/>
          </a:blip>
          <a:srcRect b="0" l="0" r="0" t="0"/>
          <a:stretch/>
        </p:blipFill>
        <p:spPr>
          <a:xfrm>
            <a:off x="6884260" y="7924800"/>
            <a:ext cx="190524" cy="5029200"/>
          </a:xfrm>
          <a:prstGeom prst="rect">
            <a:avLst/>
          </a:prstGeom>
          <a:noFill/>
          <a:ln>
            <a:noFill/>
          </a:ln>
        </p:spPr>
      </p:pic>
      <p:pic>
        <p:nvPicPr>
          <p:cNvPr descr=" " id="636" name="Google Shape;636;g274f78cd11a_0_585"/>
          <p:cNvPicPr preferRelativeResize="0"/>
          <p:nvPr/>
        </p:nvPicPr>
        <p:blipFill rotWithShape="1">
          <a:blip r:embed="rId13">
            <a:alphaModFix/>
          </a:blip>
          <a:srcRect b="0" l="0" r="0" t="0"/>
          <a:stretch/>
        </p:blipFill>
        <p:spPr>
          <a:xfrm>
            <a:off x="18214076" y="7924800"/>
            <a:ext cx="190524" cy="3048000"/>
          </a:xfrm>
          <a:prstGeom prst="rect">
            <a:avLst/>
          </a:prstGeom>
          <a:noFill/>
          <a:ln>
            <a:noFill/>
          </a:ln>
        </p:spPr>
      </p:pic>
      <p:sp>
        <p:nvSpPr>
          <p:cNvPr id="637" name="Google Shape;637;g274f78cd11a_0_585"/>
          <p:cNvSpPr/>
          <p:nvPr/>
        </p:nvSpPr>
        <p:spPr>
          <a:xfrm>
            <a:off x="1740117" y="4775200"/>
            <a:ext cx="4572600" cy="287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g274f78cd11a_0_585"/>
          <p:cNvSpPr/>
          <p:nvPr/>
        </p:nvSpPr>
        <p:spPr>
          <a:xfrm>
            <a:off x="1740117" y="4775200"/>
            <a:ext cx="4572600" cy="287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g274f78cd11a_0_585"/>
          <p:cNvSpPr/>
          <p:nvPr/>
        </p:nvSpPr>
        <p:spPr>
          <a:xfrm>
            <a:off x="1740117" y="4775200"/>
            <a:ext cx="47250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Trade Winds"/>
              <a:buNone/>
            </a:pPr>
            <a:r>
              <a:rPr b="0" i="0" lang="en-US" sz="3600" u="none" cap="none" strike="noStrike">
                <a:solidFill>
                  <a:srgbClr val="0E0E0E"/>
                </a:solidFill>
                <a:latin typeface="Trade Winds"/>
                <a:ea typeface="Trade Winds"/>
                <a:cs typeface="Trade Winds"/>
                <a:sym typeface="Trade Winds"/>
              </a:rPr>
              <a:t>War</a:t>
            </a:r>
            <a:endParaRPr b="0" i="0" sz="3600" u="none" cap="none" strike="noStrike">
              <a:solidFill>
                <a:schemeClr val="dk1"/>
              </a:solidFill>
              <a:latin typeface="Calibri"/>
              <a:ea typeface="Calibri"/>
              <a:cs typeface="Calibri"/>
              <a:sym typeface="Calibri"/>
            </a:endParaRPr>
          </a:p>
        </p:txBody>
      </p:sp>
      <p:sp>
        <p:nvSpPr>
          <p:cNvPr id="640" name="Google Shape;640;g274f78cd11a_0_585"/>
          <p:cNvSpPr/>
          <p:nvPr/>
        </p:nvSpPr>
        <p:spPr>
          <a:xfrm>
            <a:off x="1740117" y="5638800"/>
            <a:ext cx="4708200" cy="214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Eclipse</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Quest for artifact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Volcano disaster</a:t>
            </a:r>
            <a:endParaRPr b="0" i="0" sz="3200" u="none" cap="none" strike="noStrike">
              <a:solidFill>
                <a:schemeClr val="dk1"/>
              </a:solidFill>
              <a:latin typeface="Calibri"/>
              <a:ea typeface="Calibri"/>
              <a:cs typeface="Calibri"/>
              <a:sym typeface="Calibri"/>
            </a:endParaRPr>
          </a:p>
        </p:txBody>
      </p:sp>
      <p:sp>
        <p:nvSpPr>
          <p:cNvPr id="641" name="Google Shape;641;g274f78cd11a_0_585"/>
          <p:cNvSpPr/>
          <p:nvPr/>
        </p:nvSpPr>
        <p:spPr>
          <a:xfrm>
            <a:off x="13069934" y="3289300"/>
            <a:ext cx="4572600" cy="447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g274f78cd11a_0_585"/>
          <p:cNvSpPr/>
          <p:nvPr/>
        </p:nvSpPr>
        <p:spPr>
          <a:xfrm>
            <a:off x="13069934" y="3289300"/>
            <a:ext cx="4572600" cy="447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g274f78cd11a_0_585"/>
          <p:cNvSpPr/>
          <p:nvPr/>
        </p:nvSpPr>
        <p:spPr>
          <a:xfrm>
            <a:off x="13069934" y="3289300"/>
            <a:ext cx="47250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Trade Winds"/>
              <a:buNone/>
            </a:pPr>
            <a:r>
              <a:rPr b="0" i="0" lang="en-US" sz="3600" u="none" cap="none" strike="noStrike">
                <a:solidFill>
                  <a:srgbClr val="0E0E0E"/>
                </a:solidFill>
                <a:latin typeface="Trade Winds"/>
                <a:ea typeface="Trade Winds"/>
                <a:cs typeface="Trade Winds"/>
                <a:sym typeface="Trade Winds"/>
              </a:rPr>
              <a:t>Transformation</a:t>
            </a:r>
            <a:endParaRPr b="0" i="0" sz="3600" u="none" cap="none" strike="noStrike">
              <a:solidFill>
                <a:schemeClr val="dk1"/>
              </a:solidFill>
              <a:latin typeface="Calibri"/>
              <a:ea typeface="Calibri"/>
              <a:cs typeface="Calibri"/>
              <a:sym typeface="Calibri"/>
            </a:endParaRPr>
          </a:p>
        </p:txBody>
      </p:sp>
      <p:sp>
        <p:nvSpPr>
          <p:cNvPr id="644" name="Google Shape;644;g274f78cd11a_0_585"/>
          <p:cNvSpPr/>
          <p:nvPr/>
        </p:nvSpPr>
        <p:spPr>
          <a:xfrm>
            <a:off x="13069934" y="4152900"/>
            <a:ext cx="4708200" cy="3742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Kingdoms clash in conflict.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Peasant discovers magical powers.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Plot to assassinate leader uncovered.</a:t>
            </a:r>
            <a:endParaRPr b="0" i="0" sz="3200" u="none" cap="none" strike="noStrike">
              <a:solidFill>
                <a:schemeClr val="dk1"/>
              </a:solidFill>
              <a:latin typeface="Calibri"/>
              <a:ea typeface="Calibri"/>
              <a:cs typeface="Calibri"/>
              <a:sym typeface="Calibri"/>
            </a:endParaRPr>
          </a:p>
        </p:txBody>
      </p:sp>
      <p:sp>
        <p:nvSpPr>
          <p:cNvPr id="645" name="Google Shape;645;g274f78cd11a_0_585"/>
          <p:cNvSpPr/>
          <p:nvPr/>
        </p:nvSpPr>
        <p:spPr>
          <a:xfrm>
            <a:off x="7417727" y="8432800"/>
            <a:ext cx="4572600" cy="447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g274f78cd11a_0_585"/>
          <p:cNvSpPr/>
          <p:nvPr/>
        </p:nvSpPr>
        <p:spPr>
          <a:xfrm>
            <a:off x="7417727" y="8432800"/>
            <a:ext cx="4572600" cy="447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g274f78cd11a_0_585"/>
          <p:cNvSpPr/>
          <p:nvPr/>
        </p:nvSpPr>
        <p:spPr>
          <a:xfrm>
            <a:off x="7417727" y="8432800"/>
            <a:ext cx="47250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Trade Winds"/>
              <a:buNone/>
            </a:pPr>
            <a:r>
              <a:rPr b="0" i="0" lang="en-US" sz="3600" u="none" cap="none" strike="noStrike">
                <a:solidFill>
                  <a:srgbClr val="0E0E0E"/>
                </a:solidFill>
                <a:latin typeface="Trade Winds"/>
                <a:ea typeface="Trade Winds"/>
                <a:cs typeface="Trade Winds"/>
                <a:sym typeface="Trade Winds"/>
              </a:rPr>
              <a:t>Rise</a:t>
            </a:r>
            <a:endParaRPr b="0" i="0" sz="3600" u="none" cap="none" strike="noStrike">
              <a:solidFill>
                <a:schemeClr val="dk1"/>
              </a:solidFill>
              <a:latin typeface="Calibri"/>
              <a:ea typeface="Calibri"/>
              <a:cs typeface="Calibri"/>
              <a:sym typeface="Calibri"/>
            </a:endParaRPr>
          </a:p>
        </p:txBody>
      </p:sp>
      <p:sp>
        <p:nvSpPr>
          <p:cNvPr id="648" name="Google Shape;648;g274f78cd11a_0_585"/>
          <p:cNvSpPr/>
          <p:nvPr/>
        </p:nvSpPr>
        <p:spPr>
          <a:xfrm>
            <a:off x="7417727" y="9296400"/>
            <a:ext cx="4708200" cy="3742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Humans acquire Crystal </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Shimmering City established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City expands, conquers neighbors.</a:t>
            </a:r>
            <a:endParaRPr b="0" i="0" sz="3200" u="none" cap="none" strike="noStrike">
              <a:solidFill>
                <a:schemeClr val="dk1"/>
              </a:solidFill>
              <a:latin typeface="Calibri"/>
              <a:ea typeface="Calibri"/>
              <a:cs typeface="Calibri"/>
              <a:sym typeface="Calibri"/>
            </a:endParaRPr>
          </a:p>
        </p:txBody>
      </p:sp>
      <p:sp>
        <p:nvSpPr>
          <p:cNvPr id="649" name="Google Shape;649;g274f78cd11a_0_585"/>
          <p:cNvSpPr/>
          <p:nvPr/>
        </p:nvSpPr>
        <p:spPr>
          <a:xfrm>
            <a:off x="18747543" y="8432800"/>
            <a:ext cx="4572600" cy="287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g274f78cd11a_0_585"/>
          <p:cNvSpPr/>
          <p:nvPr/>
        </p:nvSpPr>
        <p:spPr>
          <a:xfrm>
            <a:off x="18747543" y="8432800"/>
            <a:ext cx="4572600" cy="287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g274f78cd11a_0_585"/>
          <p:cNvSpPr/>
          <p:nvPr/>
        </p:nvSpPr>
        <p:spPr>
          <a:xfrm>
            <a:off x="18747543" y="8432800"/>
            <a:ext cx="47250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Trade Winds"/>
              <a:buNone/>
            </a:pPr>
            <a:r>
              <a:rPr b="0" i="0" lang="en-US" sz="3600" u="none" cap="none" strike="noStrike">
                <a:solidFill>
                  <a:srgbClr val="0E0E0E"/>
                </a:solidFill>
                <a:latin typeface="Trade Winds"/>
                <a:ea typeface="Trade Winds"/>
                <a:cs typeface="Trade Winds"/>
                <a:sym typeface="Trade Winds"/>
              </a:rPr>
              <a:t>Invasion</a:t>
            </a:r>
            <a:endParaRPr b="0" i="0" sz="3600" u="none" cap="none" strike="noStrike">
              <a:solidFill>
                <a:schemeClr val="dk1"/>
              </a:solidFill>
              <a:latin typeface="Calibri"/>
              <a:ea typeface="Calibri"/>
              <a:cs typeface="Calibri"/>
              <a:sym typeface="Calibri"/>
            </a:endParaRPr>
          </a:p>
        </p:txBody>
      </p:sp>
      <p:sp>
        <p:nvSpPr>
          <p:cNvPr id="652" name="Google Shape;652;g274f78cd11a_0_585"/>
          <p:cNvSpPr/>
          <p:nvPr/>
        </p:nvSpPr>
        <p:spPr>
          <a:xfrm>
            <a:off x="18747543" y="9296400"/>
            <a:ext cx="4708200" cy="214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Kingdom invaded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Betrayal</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Hero's festival</a:t>
            </a:r>
            <a:endParaRPr b="0" i="0" sz="3200" u="none" cap="none" strike="noStrike">
              <a:solidFill>
                <a:schemeClr val="dk1"/>
              </a:solidFill>
              <a:latin typeface="Calibri"/>
              <a:ea typeface="Calibri"/>
              <a:cs typeface="Calibri"/>
              <a:sym typeface="Calibri"/>
            </a:endParaRPr>
          </a:p>
        </p:txBody>
      </p:sp>
      <p:sp>
        <p:nvSpPr>
          <p:cNvPr id="653" name="Google Shape;653;g274f78cd11a_0_585"/>
          <p:cNvSpPr/>
          <p:nvPr/>
        </p:nvSpPr>
        <p:spPr>
          <a:xfrm rot="-5400000">
            <a:off x="795915" y="8446871"/>
            <a:ext cx="13083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Trade Winds"/>
              <a:buNone/>
            </a:pPr>
            <a:r>
              <a:rPr b="0" i="0" lang="en-US" sz="3600" u="none" cap="none" strike="noStrike">
                <a:solidFill>
                  <a:srgbClr val="000000"/>
                </a:solidFill>
                <a:latin typeface="Trade Winds"/>
                <a:ea typeface="Trade Winds"/>
                <a:cs typeface="Trade Winds"/>
                <a:sym typeface="Trade Winds"/>
              </a:rPr>
              <a:t>2020</a:t>
            </a:r>
            <a:endParaRPr b="0" i="0" sz="3600" u="none" cap="none" strike="noStrike">
              <a:solidFill>
                <a:schemeClr val="dk1"/>
              </a:solidFill>
              <a:latin typeface="Calibri"/>
              <a:ea typeface="Calibri"/>
              <a:cs typeface="Calibri"/>
              <a:sym typeface="Calibri"/>
            </a:endParaRPr>
          </a:p>
        </p:txBody>
      </p:sp>
      <p:sp>
        <p:nvSpPr>
          <p:cNvPr id="654" name="Google Shape;654;g274f78cd11a_0_585"/>
          <p:cNvSpPr/>
          <p:nvPr/>
        </p:nvSpPr>
        <p:spPr>
          <a:xfrm rot="-5400000">
            <a:off x="12125779" y="8465895"/>
            <a:ext cx="12828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Trade Winds"/>
              <a:buNone/>
            </a:pPr>
            <a:r>
              <a:rPr b="0" i="0" lang="en-US" sz="3600" u="none" cap="none" strike="noStrike">
                <a:solidFill>
                  <a:srgbClr val="000000"/>
                </a:solidFill>
                <a:latin typeface="Trade Winds"/>
                <a:ea typeface="Trade Winds"/>
                <a:cs typeface="Trade Winds"/>
                <a:sym typeface="Trade Winds"/>
              </a:rPr>
              <a:t>2022</a:t>
            </a:r>
            <a:endParaRPr b="0" i="0" sz="3600" u="none" cap="none" strike="noStrike">
              <a:solidFill>
                <a:schemeClr val="dk1"/>
              </a:solidFill>
              <a:latin typeface="Calibri"/>
              <a:ea typeface="Calibri"/>
              <a:cs typeface="Calibri"/>
              <a:sym typeface="Calibri"/>
            </a:endParaRPr>
          </a:p>
        </p:txBody>
      </p:sp>
      <p:sp>
        <p:nvSpPr>
          <p:cNvPr id="655" name="Google Shape;655;g274f78cd11a_0_585"/>
          <p:cNvSpPr/>
          <p:nvPr/>
        </p:nvSpPr>
        <p:spPr>
          <a:xfrm rot="-5400000">
            <a:off x="6478926" y="6567091"/>
            <a:ext cx="12195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Trade Winds"/>
              <a:buNone/>
            </a:pPr>
            <a:r>
              <a:rPr b="0" i="0" lang="en-US" sz="3600" u="none" cap="none" strike="noStrike">
                <a:solidFill>
                  <a:srgbClr val="000000"/>
                </a:solidFill>
                <a:latin typeface="Trade Winds"/>
                <a:ea typeface="Trade Winds"/>
                <a:cs typeface="Trade Winds"/>
                <a:sym typeface="Trade Winds"/>
              </a:rPr>
              <a:t>2021</a:t>
            </a:r>
            <a:endParaRPr b="0" i="0" sz="3600" u="none" cap="none" strike="noStrike">
              <a:solidFill>
                <a:schemeClr val="dk1"/>
              </a:solidFill>
              <a:latin typeface="Calibri"/>
              <a:ea typeface="Calibri"/>
              <a:cs typeface="Calibri"/>
              <a:sym typeface="Calibri"/>
            </a:endParaRPr>
          </a:p>
        </p:txBody>
      </p:sp>
      <p:sp>
        <p:nvSpPr>
          <p:cNvPr id="656" name="Google Shape;656;g274f78cd11a_0_585"/>
          <p:cNvSpPr/>
          <p:nvPr/>
        </p:nvSpPr>
        <p:spPr>
          <a:xfrm rot="-5400000">
            <a:off x="17777985" y="6535495"/>
            <a:ext cx="12828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Trade Winds"/>
              <a:buNone/>
            </a:pPr>
            <a:r>
              <a:rPr b="0" i="0" lang="en-US" sz="3600" u="none" cap="none" strike="noStrike">
                <a:solidFill>
                  <a:srgbClr val="000000"/>
                </a:solidFill>
                <a:latin typeface="Trade Winds"/>
                <a:ea typeface="Trade Winds"/>
                <a:cs typeface="Trade Winds"/>
                <a:sym typeface="Trade Winds"/>
              </a:rPr>
              <a:t>2022</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61" name="Shape 661"/>
        <p:cNvGrpSpPr/>
        <p:nvPr/>
      </p:nvGrpSpPr>
      <p:grpSpPr>
        <a:xfrm>
          <a:off x="0" y="0"/>
          <a:ext cx="0" cy="0"/>
          <a:chOff x="0" y="0"/>
          <a:chExt cx="0" cy="0"/>
        </a:xfrm>
      </p:grpSpPr>
      <p:pic>
        <p:nvPicPr>
          <p:cNvPr descr=" " id="662" name="Google Shape;662;g274f78cd11a_0_624"/>
          <p:cNvPicPr preferRelativeResize="0"/>
          <p:nvPr/>
        </p:nvPicPr>
        <p:blipFill rotWithShape="1">
          <a:blip r:embed="rId3">
            <a:alphaModFix/>
          </a:blip>
          <a:srcRect b="0" l="0" r="0" t="0"/>
          <a:stretch/>
        </p:blipFill>
        <p:spPr>
          <a:xfrm>
            <a:off x="0" y="0"/>
            <a:ext cx="12920845" cy="5566122"/>
          </a:xfrm>
          <a:prstGeom prst="rect">
            <a:avLst/>
          </a:prstGeom>
          <a:noFill/>
          <a:ln>
            <a:noFill/>
          </a:ln>
        </p:spPr>
      </p:pic>
      <p:pic>
        <p:nvPicPr>
          <p:cNvPr descr=" " id="663" name="Google Shape;663;g274f78cd11a_0_624"/>
          <p:cNvPicPr preferRelativeResize="0"/>
          <p:nvPr/>
        </p:nvPicPr>
        <p:blipFill rotWithShape="1">
          <a:blip r:embed="rId4">
            <a:alphaModFix/>
          </a:blip>
          <a:srcRect b="0" l="0" r="0" t="0"/>
          <a:stretch/>
        </p:blipFill>
        <p:spPr>
          <a:xfrm>
            <a:off x="0" y="0"/>
            <a:ext cx="12539797" cy="4867622"/>
          </a:xfrm>
          <a:prstGeom prst="rect">
            <a:avLst/>
          </a:prstGeom>
          <a:noFill/>
          <a:ln>
            <a:noFill/>
          </a:ln>
        </p:spPr>
      </p:pic>
      <p:pic>
        <p:nvPicPr>
          <p:cNvPr descr=" " id="664" name="Google Shape;664;g274f78cd11a_0_624"/>
          <p:cNvPicPr preferRelativeResize="0"/>
          <p:nvPr/>
        </p:nvPicPr>
        <p:blipFill rotWithShape="1">
          <a:blip r:embed="rId5">
            <a:alphaModFix/>
          </a:blip>
          <a:srcRect b="0" l="0" r="0" t="0"/>
          <a:stretch/>
        </p:blipFill>
        <p:spPr>
          <a:xfrm>
            <a:off x="0" y="0"/>
            <a:ext cx="12041003" cy="5150793"/>
          </a:xfrm>
          <a:prstGeom prst="rect">
            <a:avLst/>
          </a:prstGeom>
          <a:noFill/>
          <a:ln>
            <a:noFill/>
          </a:ln>
        </p:spPr>
      </p:pic>
      <p:pic>
        <p:nvPicPr>
          <p:cNvPr descr=" " id="665" name="Google Shape;665;g274f78cd11a_0_624"/>
          <p:cNvPicPr preferRelativeResize="0"/>
          <p:nvPr/>
        </p:nvPicPr>
        <p:blipFill rotWithShape="1">
          <a:blip r:embed="rId6">
            <a:alphaModFix/>
          </a:blip>
          <a:srcRect b="0" l="0" r="0" t="0"/>
          <a:stretch/>
        </p:blipFill>
        <p:spPr>
          <a:xfrm>
            <a:off x="14606826" y="6858000"/>
            <a:ext cx="9780222" cy="6858000"/>
          </a:xfrm>
          <a:prstGeom prst="rect">
            <a:avLst/>
          </a:prstGeom>
          <a:noFill/>
          <a:ln>
            <a:noFill/>
          </a:ln>
        </p:spPr>
      </p:pic>
      <p:pic>
        <p:nvPicPr>
          <p:cNvPr descr=" " id="666" name="Google Shape;666;g274f78cd11a_0_624"/>
          <p:cNvPicPr preferRelativeResize="0"/>
          <p:nvPr/>
        </p:nvPicPr>
        <p:blipFill rotWithShape="1">
          <a:blip r:embed="rId7">
            <a:alphaModFix/>
          </a:blip>
          <a:srcRect b="0" l="0" r="0" t="0"/>
          <a:stretch/>
        </p:blipFill>
        <p:spPr>
          <a:xfrm>
            <a:off x="14987873" y="7340600"/>
            <a:ext cx="9399175" cy="6375400"/>
          </a:xfrm>
          <a:prstGeom prst="rect">
            <a:avLst/>
          </a:prstGeom>
          <a:noFill/>
          <a:ln>
            <a:noFill/>
          </a:ln>
        </p:spPr>
      </p:pic>
      <p:pic>
        <p:nvPicPr>
          <p:cNvPr descr=" " id="667" name="Google Shape;667;g274f78cd11a_0_624"/>
          <p:cNvPicPr preferRelativeResize="0"/>
          <p:nvPr/>
        </p:nvPicPr>
        <p:blipFill rotWithShape="1">
          <a:blip r:embed="rId8">
            <a:alphaModFix/>
          </a:blip>
          <a:srcRect b="0" l="0" r="0" t="0"/>
          <a:stretch/>
        </p:blipFill>
        <p:spPr>
          <a:xfrm>
            <a:off x="15932061" y="7125915"/>
            <a:ext cx="8454987" cy="6590086"/>
          </a:xfrm>
          <a:prstGeom prst="rect">
            <a:avLst/>
          </a:prstGeom>
          <a:noFill/>
          <a:ln>
            <a:noFill/>
          </a:ln>
        </p:spPr>
      </p:pic>
      <p:pic>
        <p:nvPicPr>
          <p:cNvPr descr=" " id="668" name="Google Shape;668;g274f78cd11a_0_624"/>
          <p:cNvPicPr preferRelativeResize="0"/>
          <p:nvPr/>
        </p:nvPicPr>
        <p:blipFill rotWithShape="1">
          <a:blip r:embed="rId9">
            <a:alphaModFix/>
          </a:blip>
          <a:srcRect b="0" l="0" r="0" t="0"/>
          <a:stretch/>
        </p:blipFill>
        <p:spPr>
          <a:xfrm>
            <a:off x="14505213" y="0"/>
            <a:ext cx="9881835" cy="13716000"/>
          </a:xfrm>
          <a:prstGeom prst="rect">
            <a:avLst/>
          </a:prstGeom>
          <a:noFill/>
          <a:ln>
            <a:noFill/>
          </a:ln>
        </p:spPr>
      </p:pic>
      <p:sp>
        <p:nvSpPr>
          <p:cNvPr id="669" name="Google Shape;669;g274f78cd11a_0_62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0" name="Google Shape;670;g274f78cd11a_0_624"/>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671" name="Google Shape;671;g274f78cd11a_0_624"/>
          <p:cNvSpPr/>
          <p:nvPr/>
        </p:nvSpPr>
        <p:spPr>
          <a:xfrm>
            <a:off x="990724" y="1803400"/>
            <a:ext cx="1625700" cy="1137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g274f78cd11a_0_624"/>
          <p:cNvSpPr/>
          <p:nvPr/>
        </p:nvSpPr>
        <p:spPr>
          <a:xfrm>
            <a:off x="990724" y="18034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3" name="Google Shape;673;g274f78cd11a_0_624"/>
          <p:cNvPicPr preferRelativeResize="0"/>
          <p:nvPr/>
        </p:nvPicPr>
        <p:blipFill rotWithShape="1">
          <a:blip r:embed="rId11">
            <a:alphaModFix/>
          </a:blip>
          <a:srcRect b="0" l="0" r="0" t="0"/>
          <a:stretch/>
        </p:blipFill>
        <p:spPr>
          <a:xfrm>
            <a:off x="1244008" y="2025650"/>
            <a:ext cx="1119234" cy="1181100"/>
          </a:xfrm>
          <a:prstGeom prst="rect">
            <a:avLst/>
          </a:prstGeom>
          <a:noFill/>
          <a:ln>
            <a:noFill/>
          </a:ln>
        </p:spPr>
      </p:pic>
      <p:pic>
        <p:nvPicPr>
          <p:cNvPr descr=" " id="674" name="Google Shape;674;g274f78cd11a_0_624"/>
          <p:cNvPicPr preferRelativeResize="0"/>
          <p:nvPr/>
        </p:nvPicPr>
        <p:blipFill rotWithShape="1">
          <a:blip r:embed="rId12">
            <a:alphaModFix/>
          </a:blip>
          <a:srcRect b="0" l="0" r="0" t="0"/>
          <a:stretch/>
        </p:blipFill>
        <p:spPr>
          <a:xfrm>
            <a:off x="1765521" y="3429000"/>
            <a:ext cx="38105" cy="1625600"/>
          </a:xfrm>
          <a:prstGeom prst="rect">
            <a:avLst/>
          </a:prstGeom>
          <a:noFill/>
          <a:ln>
            <a:noFill/>
          </a:ln>
        </p:spPr>
      </p:pic>
      <p:sp>
        <p:nvSpPr>
          <p:cNvPr id="675" name="Google Shape;675;g274f78cd11a_0_624"/>
          <p:cNvSpPr/>
          <p:nvPr/>
        </p:nvSpPr>
        <p:spPr>
          <a:xfrm>
            <a:off x="990724" y="50546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6" name="Google Shape;676;g274f78cd11a_0_624"/>
          <p:cNvPicPr preferRelativeResize="0"/>
          <p:nvPr/>
        </p:nvPicPr>
        <p:blipFill rotWithShape="1">
          <a:blip r:embed="rId13">
            <a:alphaModFix/>
          </a:blip>
          <a:srcRect b="0" l="0" r="0" t="0"/>
          <a:stretch/>
        </p:blipFill>
        <p:spPr>
          <a:xfrm>
            <a:off x="1282860" y="5276850"/>
            <a:ext cx="1041530" cy="1181100"/>
          </a:xfrm>
          <a:prstGeom prst="rect">
            <a:avLst/>
          </a:prstGeom>
          <a:noFill/>
          <a:ln>
            <a:noFill/>
          </a:ln>
        </p:spPr>
      </p:pic>
      <p:pic>
        <p:nvPicPr>
          <p:cNvPr descr=" " id="677" name="Google Shape;677;g274f78cd11a_0_624"/>
          <p:cNvPicPr preferRelativeResize="0"/>
          <p:nvPr/>
        </p:nvPicPr>
        <p:blipFill rotWithShape="1">
          <a:blip r:embed="rId12">
            <a:alphaModFix/>
          </a:blip>
          <a:srcRect b="0" l="0" r="0" t="0"/>
          <a:stretch/>
        </p:blipFill>
        <p:spPr>
          <a:xfrm>
            <a:off x="1765521" y="6680200"/>
            <a:ext cx="38105" cy="1625600"/>
          </a:xfrm>
          <a:prstGeom prst="rect">
            <a:avLst/>
          </a:prstGeom>
          <a:noFill/>
          <a:ln>
            <a:noFill/>
          </a:ln>
        </p:spPr>
      </p:pic>
      <p:sp>
        <p:nvSpPr>
          <p:cNvPr id="678" name="Google Shape;678;g274f78cd11a_0_624"/>
          <p:cNvSpPr/>
          <p:nvPr/>
        </p:nvSpPr>
        <p:spPr>
          <a:xfrm>
            <a:off x="990724" y="83058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9" name="Google Shape;679;g274f78cd11a_0_624"/>
          <p:cNvPicPr preferRelativeResize="0"/>
          <p:nvPr/>
        </p:nvPicPr>
        <p:blipFill rotWithShape="1">
          <a:blip r:embed="rId14">
            <a:alphaModFix/>
          </a:blip>
          <a:srcRect b="0" l="0" r="0" t="0"/>
          <a:stretch/>
        </p:blipFill>
        <p:spPr>
          <a:xfrm>
            <a:off x="869082" y="8528050"/>
            <a:ext cx="1869087" cy="1181100"/>
          </a:xfrm>
          <a:prstGeom prst="rect">
            <a:avLst/>
          </a:prstGeom>
          <a:noFill/>
          <a:ln>
            <a:noFill/>
          </a:ln>
        </p:spPr>
      </p:pic>
      <p:pic>
        <p:nvPicPr>
          <p:cNvPr descr=" " id="680" name="Google Shape;680;g274f78cd11a_0_624"/>
          <p:cNvPicPr preferRelativeResize="0"/>
          <p:nvPr/>
        </p:nvPicPr>
        <p:blipFill rotWithShape="1">
          <a:blip r:embed="rId12">
            <a:alphaModFix/>
          </a:blip>
          <a:srcRect b="0" l="0" r="0" t="0"/>
          <a:stretch/>
        </p:blipFill>
        <p:spPr>
          <a:xfrm>
            <a:off x="1765521" y="9931400"/>
            <a:ext cx="38105" cy="1625600"/>
          </a:xfrm>
          <a:prstGeom prst="rect">
            <a:avLst/>
          </a:prstGeom>
          <a:noFill/>
          <a:ln>
            <a:noFill/>
          </a:ln>
        </p:spPr>
      </p:pic>
      <p:sp>
        <p:nvSpPr>
          <p:cNvPr id="681" name="Google Shape;681;g274f78cd11a_0_624"/>
          <p:cNvSpPr/>
          <p:nvPr/>
        </p:nvSpPr>
        <p:spPr>
          <a:xfrm>
            <a:off x="990724" y="115570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2" name="Google Shape;682;g274f78cd11a_0_624"/>
          <p:cNvPicPr preferRelativeResize="0"/>
          <p:nvPr/>
        </p:nvPicPr>
        <p:blipFill rotWithShape="1">
          <a:blip r:embed="rId15">
            <a:alphaModFix/>
          </a:blip>
          <a:srcRect b="0" l="0" r="0" t="0"/>
          <a:stretch/>
        </p:blipFill>
        <p:spPr>
          <a:xfrm>
            <a:off x="1108217" y="11779250"/>
            <a:ext cx="1390818" cy="1181100"/>
          </a:xfrm>
          <a:prstGeom prst="rect">
            <a:avLst/>
          </a:prstGeom>
          <a:noFill/>
          <a:ln>
            <a:noFill/>
          </a:ln>
        </p:spPr>
      </p:pic>
      <p:sp>
        <p:nvSpPr>
          <p:cNvPr id="683" name="Google Shape;683;g274f78cd11a_0_624"/>
          <p:cNvSpPr/>
          <p:nvPr/>
        </p:nvSpPr>
        <p:spPr>
          <a:xfrm>
            <a:off x="2476810" y="34544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Forbidden Forest: A place of mystery and wonder, where mystical creatures roam and flora flourishes.</a:t>
            </a:r>
            <a:endParaRPr b="0" i="0" sz="3200" u="none" cap="none" strike="noStrike">
              <a:solidFill>
                <a:schemeClr val="dk1"/>
              </a:solidFill>
              <a:latin typeface="Calibri"/>
              <a:ea typeface="Calibri"/>
              <a:cs typeface="Calibri"/>
              <a:sym typeface="Calibri"/>
            </a:endParaRPr>
          </a:p>
        </p:txBody>
      </p:sp>
      <p:sp>
        <p:nvSpPr>
          <p:cNvPr id="684" name="Google Shape;684;g274f78cd11a_0_624"/>
          <p:cNvSpPr/>
          <p:nvPr/>
        </p:nvSpPr>
        <p:spPr>
          <a:xfrm>
            <a:off x="2476810" y="68707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Crystal Caves: A network of glittering caves filled with precious gems and minerals, guarded by fierce beasts.</a:t>
            </a:r>
            <a:endParaRPr b="0" i="0" sz="3200" u="none" cap="none" strike="noStrike">
              <a:solidFill>
                <a:schemeClr val="dk1"/>
              </a:solidFill>
              <a:latin typeface="Calibri"/>
              <a:ea typeface="Calibri"/>
              <a:cs typeface="Calibri"/>
              <a:sym typeface="Calibri"/>
            </a:endParaRPr>
          </a:p>
        </p:txBody>
      </p:sp>
      <p:sp>
        <p:nvSpPr>
          <p:cNvPr id="685" name="Google Shape;685;g274f78cd11a_0_624"/>
          <p:cNvSpPr/>
          <p:nvPr/>
        </p:nvSpPr>
        <p:spPr>
          <a:xfrm>
            <a:off x="2476810" y="102235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Enchanted Garden: A place of pure beauty and tranquility, where the colors of the flowers are vibrant.</a:t>
            </a:r>
            <a:endParaRPr b="0" i="0" sz="3200" u="none" cap="none" strike="noStrike">
              <a:solidFill>
                <a:schemeClr val="dk1"/>
              </a:solidFill>
              <a:latin typeface="Calibri"/>
              <a:ea typeface="Calibri"/>
              <a:cs typeface="Calibri"/>
              <a:sym typeface="Calibri"/>
            </a:endParaRPr>
          </a:p>
        </p:txBody>
      </p:sp>
      <p:sp>
        <p:nvSpPr>
          <p:cNvPr id="686" name="Google Shape;686;g274f78cd11a_0_624"/>
          <p:cNvSpPr/>
          <p:nvPr/>
        </p:nvSpPr>
        <p:spPr>
          <a:xfrm>
            <a:off x="1460683" y="406400"/>
            <a:ext cx="8810700" cy="181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Trade Winds"/>
              <a:buNone/>
            </a:pPr>
            <a:r>
              <a:rPr b="0" i="0" lang="en-US" sz="8000" u="none" cap="none" strike="noStrike">
                <a:solidFill>
                  <a:srgbClr val="272727"/>
                </a:solidFill>
                <a:latin typeface="Trade Winds"/>
                <a:ea typeface="Trade Winds"/>
                <a:cs typeface="Trade Winds"/>
                <a:sym typeface="Trade Winds"/>
              </a:rPr>
              <a:t>The Mystery</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91" name="Shape 691"/>
        <p:cNvGrpSpPr/>
        <p:nvPr/>
      </p:nvGrpSpPr>
      <p:grpSpPr>
        <a:xfrm>
          <a:off x="0" y="0"/>
          <a:ext cx="0" cy="0"/>
          <a:chOff x="0" y="0"/>
          <a:chExt cx="0" cy="0"/>
        </a:xfrm>
      </p:grpSpPr>
      <p:pic>
        <p:nvPicPr>
          <p:cNvPr descr=" " id="692" name="Google Shape;692;g274f78cd11a_0_653"/>
          <p:cNvPicPr preferRelativeResize="0"/>
          <p:nvPr/>
        </p:nvPicPr>
        <p:blipFill rotWithShape="1">
          <a:blip r:embed="rId3">
            <a:alphaModFix/>
          </a:blip>
          <a:srcRect b="0" l="0" r="0" t="0"/>
          <a:stretch/>
        </p:blipFill>
        <p:spPr>
          <a:xfrm>
            <a:off x="0" y="6324600"/>
            <a:ext cx="15394324" cy="7391400"/>
          </a:xfrm>
          <a:prstGeom prst="rect">
            <a:avLst/>
          </a:prstGeom>
          <a:noFill/>
          <a:ln>
            <a:noFill/>
          </a:ln>
        </p:spPr>
      </p:pic>
      <p:pic>
        <p:nvPicPr>
          <p:cNvPr descr=" " id="693" name="Google Shape;693;g274f78cd11a_0_653"/>
          <p:cNvPicPr preferRelativeResize="0"/>
          <p:nvPr/>
        </p:nvPicPr>
        <p:blipFill rotWithShape="1">
          <a:blip r:embed="rId4">
            <a:alphaModFix/>
          </a:blip>
          <a:srcRect b="0" l="0" r="0" t="0"/>
          <a:stretch/>
        </p:blipFill>
        <p:spPr>
          <a:xfrm>
            <a:off x="0" y="6858000"/>
            <a:ext cx="15394324" cy="6858000"/>
          </a:xfrm>
          <a:prstGeom prst="rect">
            <a:avLst/>
          </a:prstGeom>
          <a:noFill/>
          <a:ln>
            <a:noFill/>
          </a:ln>
        </p:spPr>
      </p:pic>
      <p:pic>
        <p:nvPicPr>
          <p:cNvPr descr=" " id="694" name="Google Shape;694;g274f78cd11a_0_653"/>
          <p:cNvPicPr preferRelativeResize="0"/>
          <p:nvPr/>
        </p:nvPicPr>
        <p:blipFill rotWithShape="1">
          <a:blip r:embed="rId5">
            <a:alphaModFix/>
          </a:blip>
          <a:srcRect b="0" l="0" r="0" t="0"/>
          <a:stretch/>
        </p:blipFill>
        <p:spPr>
          <a:xfrm>
            <a:off x="17465858" y="0"/>
            <a:ext cx="6921189" cy="4485208"/>
          </a:xfrm>
          <a:prstGeom prst="rect">
            <a:avLst/>
          </a:prstGeom>
          <a:noFill/>
          <a:ln>
            <a:noFill/>
          </a:ln>
        </p:spPr>
      </p:pic>
      <p:pic>
        <p:nvPicPr>
          <p:cNvPr descr=" " id="695" name="Google Shape;695;g274f78cd11a_0_653"/>
          <p:cNvPicPr preferRelativeResize="0"/>
          <p:nvPr/>
        </p:nvPicPr>
        <p:blipFill rotWithShape="1">
          <a:blip r:embed="rId6">
            <a:alphaModFix/>
          </a:blip>
          <a:srcRect b="0" l="0" r="0" t="0"/>
          <a:stretch/>
        </p:blipFill>
        <p:spPr>
          <a:xfrm>
            <a:off x="17186467" y="0"/>
            <a:ext cx="7200581" cy="5032946"/>
          </a:xfrm>
          <a:prstGeom prst="rect">
            <a:avLst/>
          </a:prstGeom>
          <a:noFill/>
          <a:ln>
            <a:noFill/>
          </a:ln>
        </p:spPr>
      </p:pic>
      <p:pic>
        <p:nvPicPr>
          <p:cNvPr descr=" " id="696" name="Google Shape;696;g274f78cd11a_0_653"/>
          <p:cNvPicPr preferRelativeResize="0"/>
          <p:nvPr/>
        </p:nvPicPr>
        <p:blipFill rotWithShape="1">
          <a:blip r:embed="rId7">
            <a:alphaModFix/>
          </a:blip>
          <a:srcRect b="0" l="0" r="0" t="0"/>
          <a:stretch/>
        </p:blipFill>
        <p:spPr>
          <a:xfrm>
            <a:off x="16466985" y="0"/>
            <a:ext cx="7920062" cy="5248325"/>
          </a:xfrm>
          <a:prstGeom prst="rect">
            <a:avLst/>
          </a:prstGeom>
          <a:noFill/>
          <a:ln>
            <a:noFill/>
          </a:ln>
        </p:spPr>
      </p:pic>
      <p:sp>
        <p:nvSpPr>
          <p:cNvPr id="697" name="Google Shape;697;g274f78cd11a_0_65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8" name="Google Shape;698;g274f78cd11a_0_653"/>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699" name="Google Shape;699;g274f78cd11a_0_653"/>
          <p:cNvSpPr/>
          <p:nvPr/>
        </p:nvSpPr>
        <p:spPr>
          <a:xfrm>
            <a:off x="2032254" y="571500"/>
            <a:ext cx="21338700" cy="1164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g274f78cd11a_0_653"/>
          <p:cNvSpPr/>
          <p:nvPr/>
        </p:nvSpPr>
        <p:spPr>
          <a:xfrm>
            <a:off x="10618527" y="571500"/>
            <a:ext cx="4166100" cy="3530700"/>
          </a:xfrm>
          <a:prstGeom prst="roundRect">
            <a:avLst>
              <a:gd fmla="val 15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01" name="Google Shape;701;g274f78cd11a_0_653"/>
          <p:cNvPicPr preferRelativeResize="0"/>
          <p:nvPr/>
        </p:nvPicPr>
        <p:blipFill rotWithShape="1">
          <a:blip r:embed="rId9">
            <a:alphaModFix/>
          </a:blip>
          <a:srcRect b="0" l="0" r="0" t="0"/>
          <a:stretch/>
        </p:blipFill>
        <p:spPr>
          <a:xfrm>
            <a:off x="11685461" y="571500"/>
            <a:ext cx="2032254" cy="2032000"/>
          </a:xfrm>
          <a:prstGeom prst="rect">
            <a:avLst/>
          </a:prstGeom>
          <a:noFill/>
          <a:ln>
            <a:noFill/>
          </a:ln>
        </p:spPr>
      </p:pic>
      <p:sp>
        <p:nvSpPr>
          <p:cNvPr id="702" name="Google Shape;702;g274f78cd11a_0_653"/>
          <p:cNvSpPr/>
          <p:nvPr/>
        </p:nvSpPr>
        <p:spPr>
          <a:xfrm>
            <a:off x="10923365" y="2806700"/>
            <a:ext cx="3556500" cy="1295400"/>
          </a:xfrm>
          <a:prstGeom prst="roundRect">
            <a:avLst>
              <a:gd fmla="val 423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g274f78cd11a_0_653"/>
          <p:cNvSpPr/>
          <p:nvPr/>
        </p:nvSpPr>
        <p:spPr>
          <a:xfrm>
            <a:off x="10847156" y="2806700"/>
            <a:ext cx="3708900" cy="812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Trade Winds"/>
              <a:buNone/>
            </a:pPr>
            <a:r>
              <a:rPr b="0" i="0" lang="en-US" sz="3600" u="none" cap="none" strike="noStrike">
                <a:solidFill>
                  <a:srgbClr val="0E0E0E"/>
                </a:solidFill>
                <a:latin typeface="Trade Winds"/>
                <a:ea typeface="Trade Winds"/>
                <a:cs typeface="Trade Winds"/>
                <a:sym typeface="Trade Winds"/>
              </a:rPr>
              <a:t>Chloe Ng</a:t>
            </a:r>
            <a:endParaRPr b="0" i="0" sz="3600" u="none" cap="none" strike="noStrike">
              <a:solidFill>
                <a:schemeClr val="dk1"/>
              </a:solidFill>
              <a:latin typeface="Calibri"/>
              <a:ea typeface="Calibri"/>
              <a:cs typeface="Calibri"/>
              <a:sym typeface="Calibri"/>
            </a:endParaRPr>
          </a:p>
        </p:txBody>
      </p:sp>
      <p:sp>
        <p:nvSpPr>
          <p:cNvPr id="704" name="Google Shape;704;g274f78cd11a_0_653"/>
          <p:cNvSpPr/>
          <p:nvPr/>
        </p:nvSpPr>
        <p:spPr>
          <a:xfrm>
            <a:off x="10855623" y="35687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Mage</a:t>
            </a:r>
            <a:endParaRPr b="0" i="0" sz="3200" u="none" cap="none" strike="noStrike">
              <a:solidFill>
                <a:schemeClr val="dk1"/>
              </a:solidFill>
              <a:latin typeface="Calibri"/>
              <a:ea typeface="Calibri"/>
              <a:cs typeface="Calibri"/>
              <a:sym typeface="Calibri"/>
            </a:endParaRPr>
          </a:p>
        </p:txBody>
      </p:sp>
      <p:sp>
        <p:nvSpPr>
          <p:cNvPr id="705" name="Google Shape;705;g274f78cd11a_0_653"/>
          <p:cNvSpPr/>
          <p:nvPr/>
        </p:nvSpPr>
        <p:spPr>
          <a:xfrm>
            <a:off x="2032254" y="8839200"/>
            <a:ext cx="4166100" cy="3530700"/>
          </a:xfrm>
          <a:prstGeom prst="roundRect">
            <a:avLst>
              <a:gd fmla="val 15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06" name="Google Shape;706;g274f78cd11a_0_653"/>
          <p:cNvPicPr preferRelativeResize="0"/>
          <p:nvPr/>
        </p:nvPicPr>
        <p:blipFill rotWithShape="1">
          <a:blip r:embed="rId10">
            <a:alphaModFix/>
          </a:blip>
          <a:srcRect b="0" l="0" r="0" t="0"/>
          <a:stretch/>
        </p:blipFill>
        <p:spPr>
          <a:xfrm>
            <a:off x="3099187" y="8839200"/>
            <a:ext cx="2032254" cy="2032000"/>
          </a:xfrm>
          <a:prstGeom prst="rect">
            <a:avLst/>
          </a:prstGeom>
          <a:noFill/>
          <a:ln>
            <a:noFill/>
          </a:ln>
        </p:spPr>
      </p:pic>
      <p:sp>
        <p:nvSpPr>
          <p:cNvPr id="707" name="Google Shape;707;g274f78cd11a_0_653"/>
          <p:cNvSpPr/>
          <p:nvPr/>
        </p:nvSpPr>
        <p:spPr>
          <a:xfrm>
            <a:off x="2337092" y="11074400"/>
            <a:ext cx="3556500" cy="1295400"/>
          </a:xfrm>
          <a:prstGeom prst="roundRect">
            <a:avLst>
              <a:gd fmla="val 423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g274f78cd11a_0_653"/>
          <p:cNvSpPr/>
          <p:nvPr/>
        </p:nvSpPr>
        <p:spPr>
          <a:xfrm>
            <a:off x="2260883" y="11074400"/>
            <a:ext cx="3708900" cy="812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Trade Winds"/>
              <a:buNone/>
            </a:pPr>
            <a:r>
              <a:rPr b="0" i="0" lang="en-US" sz="3600" u="none" cap="none" strike="noStrike">
                <a:solidFill>
                  <a:srgbClr val="0E0E0E"/>
                </a:solidFill>
                <a:latin typeface="Trade Winds"/>
                <a:ea typeface="Trade Winds"/>
                <a:cs typeface="Trade Winds"/>
                <a:sym typeface="Trade Winds"/>
              </a:rPr>
              <a:t>Lyrisa</a:t>
            </a:r>
            <a:endParaRPr b="0" i="0" sz="3600" u="none" cap="none" strike="noStrike">
              <a:solidFill>
                <a:schemeClr val="dk1"/>
              </a:solidFill>
              <a:latin typeface="Calibri"/>
              <a:ea typeface="Calibri"/>
              <a:cs typeface="Calibri"/>
              <a:sym typeface="Calibri"/>
            </a:endParaRPr>
          </a:p>
        </p:txBody>
      </p:sp>
      <p:sp>
        <p:nvSpPr>
          <p:cNvPr id="709" name="Google Shape;709;g274f78cd11a_0_653"/>
          <p:cNvSpPr/>
          <p:nvPr/>
        </p:nvSpPr>
        <p:spPr>
          <a:xfrm>
            <a:off x="2269350" y="118364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Dreamer</a:t>
            </a:r>
            <a:endParaRPr b="0" i="0" sz="3200" u="none" cap="none" strike="noStrike">
              <a:solidFill>
                <a:schemeClr val="dk1"/>
              </a:solidFill>
              <a:latin typeface="Calibri"/>
              <a:ea typeface="Calibri"/>
              <a:cs typeface="Calibri"/>
              <a:sym typeface="Calibri"/>
            </a:endParaRPr>
          </a:p>
        </p:txBody>
      </p:sp>
      <p:sp>
        <p:nvSpPr>
          <p:cNvPr id="710" name="Google Shape;710;g274f78cd11a_0_653"/>
          <p:cNvSpPr/>
          <p:nvPr/>
        </p:nvSpPr>
        <p:spPr>
          <a:xfrm>
            <a:off x="6325391" y="8839200"/>
            <a:ext cx="4166100" cy="3530700"/>
          </a:xfrm>
          <a:prstGeom prst="roundRect">
            <a:avLst>
              <a:gd fmla="val 15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11" name="Google Shape;711;g274f78cd11a_0_653"/>
          <p:cNvPicPr preferRelativeResize="0"/>
          <p:nvPr/>
        </p:nvPicPr>
        <p:blipFill rotWithShape="1">
          <a:blip r:embed="rId11">
            <a:alphaModFix/>
          </a:blip>
          <a:srcRect b="0" l="0" r="0" t="0"/>
          <a:stretch/>
        </p:blipFill>
        <p:spPr>
          <a:xfrm>
            <a:off x="7392324" y="8839200"/>
            <a:ext cx="2032254" cy="2032000"/>
          </a:xfrm>
          <a:prstGeom prst="rect">
            <a:avLst/>
          </a:prstGeom>
          <a:noFill/>
          <a:ln>
            <a:noFill/>
          </a:ln>
        </p:spPr>
      </p:pic>
      <p:sp>
        <p:nvSpPr>
          <p:cNvPr id="712" name="Google Shape;712;g274f78cd11a_0_653"/>
          <p:cNvSpPr/>
          <p:nvPr/>
        </p:nvSpPr>
        <p:spPr>
          <a:xfrm>
            <a:off x="6630229" y="11074400"/>
            <a:ext cx="3556500" cy="1295400"/>
          </a:xfrm>
          <a:prstGeom prst="roundRect">
            <a:avLst>
              <a:gd fmla="val 423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g274f78cd11a_0_653"/>
          <p:cNvSpPr/>
          <p:nvPr/>
        </p:nvSpPr>
        <p:spPr>
          <a:xfrm>
            <a:off x="6554019" y="11074400"/>
            <a:ext cx="3708900" cy="812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Trade Winds"/>
              <a:buNone/>
            </a:pPr>
            <a:r>
              <a:rPr b="0" i="0" lang="en-US" sz="3600" u="none" cap="none" strike="noStrike">
                <a:solidFill>
                  <a:srgbClr val="0E0E0E"/>
                </a:solidFill>
                <a:latin typeface="Trade Winds"/>
                <a:ea typeface="Trade Winds"/>
                <a:cs typeface="Trade Winds"/>
                <a:sym typeface="Trade Winds"/>
              </a:rPr>
              <a:t>Lucian</a:t>
            </a:r>
            <a:endParaRPr b="0" i="0" sz="3600" u="none" cap="none" strike="noStrike">
              <a:solidFill>
                <a:schemeClr val="dk1"/>
              </a:solidFill>
              <a:latin typeface="Calibri"/>
              <a:ea typeface="Calibri"/>
              <a:cs typeface="Calibri"/>
              <a:sym typeface="Calibri"/>
            </a:endParaRPr>
          </a:p>
        </p:txBody>
      </p:sp>
      <p:sp>
        <p:nvSpPr>
          <p:cNvPr id="714" name="Google Shape;714;g274f78cd11a_0_653"/>
          <p:cNvSpPr/>
          <p:nvPr/>
        </p:nvSpPr>
        <p:spPr>
          <a:xfrm>
            <a:off x="6562487" y="118364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Conjurer</a:t>
            </a:r>
            <a:endParaRPr b="0" i="0" sz="3200" u="none" cap="none" strike="noStrike">
              <a:solidFill>
                <a:schemeClr val="dk1"/>
              </a:solidFill>
              <a:latin typeface="Calibri"/>
              <a:ea typeface="Calibri"/>
              <a:cs typeface="Calibri"/>
              <a:sym typeface="Calibri"/>
            </a:endParaRPr>
          </a:p>
        </p:txBody>
      </p:sp>
      <p:sp>
        <p:nvSpPr>
          <p:cNvPr id="715" name="Google Shape;715;g274f78cd11a_0_653"/>
          <p:cNvSpPr/>
          <p:nvPr/>
        </p:nvSpPr>
        <p:spPr>
          <a:xfrm>
            <a:off x="10618527" y="8839200"/>
            <a:ext cx="4166100" cy="3530700"/>
          </a:xfrm>
          <a:prstGeom prst="roundRect">
            <a:avLst>
              <a:gd fmla="val 15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16" name="Google Shape;716;g274f78cd11a_0_653"/>
          <p:cNvPicPr preferRelativeResize="0"/>
          <p:nvPr/>
        </p:nvPicPr>
        <p:blipFill rotWithShape="1">
          <a:blip r:embed="rId12">
            <a:alphaModFix/>
          </a:blip>
          <a:srcRect b="0" l="0" r="0" t="0"/>
          <a:stretch/>
        </p:blipFill>
        <p:spPr>
          <a:xfrm>
            <a:off x="11685461" y="8839200"/>
            <a:ext cx="2032254" cy="2032000"/>
          </a:xfrm>
          <a:prstGeom prst="rect">
            <a:avLst/>
          </a:prstGeom>
          <a:noFill/>
          <a:ln>
            <a:noFill/>
          </a:ln>
        </p:spPr>
      </p:pic>
      <p:sp>
        <p:nvSpPr>
          <p:cNvPr id="717" name="Google Shape;717;g274f78cd11a_0_653"/>
          <p:cNvSpPr/>
          <p:nvPr/>
        </p:nvSpPr>
        <p:spPr>
          <a:xfrm>
            <a:off x="10923365" y="11074400"/>
            <a:ext cx="3556500" cy="1295400"/>
          </a:xfrm>
          <a:prstGeom prst="roundRect">
            <a:avLst>
              <a:gd fmla="val 423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g274f78cd11a_0_653"/>
          <p:cNvSpPr/>
          <p:nvPr/>
        </p:nvSpPr>
        <p:spPr>
          <a:xfrm>
            <a:off x="10847156" y="11074400"/>
            <a:ext cx="3708900" cy="812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Trade Winds"/>
              <a:buNone/>
            </a:pPr>
            <a:r>
              <a:rPr b="0" i="0" lang="en-US" sz="3600" u="none" cap="none" strike="noStrike">
                <a:solidFill>
                  <a:srgbClr val="0E0E0E"/>
                </a:solidFill>
                <a:latin typeface="Trade Winds"/>
                <a:ea typeface="Trade Winds"/>
                <a:cs typeface="Trade Winds"/>
                <a:sym typeface="Trade Winds"/>
              </a:rPr>
              <a:t>Elvina</a:t>
            </a:r>
            <a:endParaRPr b="0" i="0" sz="3600" u="none" cap="none" strike="noStrike">
              <a:solidFill>
                <a:schemeClr val="dk1"/>
              </a:solidFill>
              <a:latin typeface="Calibri"/>
              <a:ea typeface="Calibri"/>
              <a:cs typeface="Calibri"/>
              <a:sym typeface="Calibri"/>
            </a:endParaRPr>
          </a:p>
        </p:txBody>
      </p:sp>
      <p:sp>
        <p:nvSpPr>
          <p:cNvPr id="719" name="Google Shape;719;g274f78cd11a_0_653"/>
          <p:cNvSpPr/>
          <p:nvPr/>
        </p:nvSpPr>
        <p:spPr>
          <a:xfrm>
            <a:off x="10855623" y="118364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Oracle</a:t>
            </a:r>
            <a:endParaRPr b="0" i="0" sz="3200" u="none" cap="none" strike="noStrike">
              <a:solidFill>
                <a:schemeClr val="dk1"/>
              </a:solidFill>
              <a:latin typeface="Calibri"/>
              <a:ea typeface="Calibri"/>
              <a:cs typeface="Calibri"/>
              <a:sym typeface="Calibri"/>
            </a:endParaRPr>
          </a:p>
        </p:txBody>
      </p:sp>
      <p:sp>
        <p:nvSpPr>
          <p:cNvPr id="720" name="Google Shape;720;g274f78cd11a_0_653"/>
          <p:cNvSpPr/>
          <p:nvPr/>
        </p:nvSpPr>
        <p:spPr>
          <a:xfrm>
            <a:off x="14911664" y="8839200"/>
            <a:ext cx="4166100" cy="3530700"/>
          </a:xfrm>
          <a:prstGeom prst="roundRect">
            <a:avLst>
              <a:gd fmla="val 15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21" name="Google Shape;721;g274f78cd11a_0_653"/>
          <p:cNvPicPr preferRelativeResize="0"/>
          <p:nvPr/>
        </p:nvPicPr>
        <p:blipFill rotWithShape="1">
          <a:blip r:embed="rId13">
            <a:alphaModFix/>
          </a:blip>
          <a:srcRect b="0" l="0" r="0" t="0"/>
          <a:stretch/>
        </p:blipFill>
        <p:spPr>
          <a:xfrm>
            <a:off x="15978597" y="8839200"/>
            <a:ext cx="2032254" cy="2032000"/>
          </a:xfrm>
          <a:prstGeom prst="rect">
            <a:avLst/>
          </a:prstGeom>
          <a:noFill/>
          <a:ln>
            <a:noFill/>
          </a:ln>
        </p:spPr>
      </p:pic>
      <p:sp>
        <p:nvSpPr>
          <p:cNvPr id="722" name="Google Shape;722;g274f78cd11a_0_653"/>
          <p:cNvSpPr/>
          <p:nvPr/>
        </p:nvSpPr>
        <p:spPr>
          <a:xfrm>
            <a:off x="15216502" y="11074400"/>
            <a:ext cx="3556500" cy="1295400"/>
          </a:xfrm>
          <a:prstGeom prst="roundRect">
            <a:avLst>
              <a:gd fmla="val 423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g274f78cd11a_0_653"/>
          <p:cNvSpPr/>
          <p:nvPr/>
        </p:nvSpPr>
        <p:spPr>
          <a:xfrm>
            <a:off x="15140292" y="11074400"/>
            <a:ext cx="3708900" cy="812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Trade Winds"/>
              <a:buNone/>
            </a:pPr>
            <a:r>
              <a:rPr b="0" i="0" lang="en-US" sz="3600" u="none" cap="none" strike="noStrike">
                <a:solidFill>
                  <a:srgbClr val="0E0E0E"/>
                </a:solidFill>
                <a:latin typeface="Trade Winds"/>
                <a:ea typeface="Trade Winds"/>
                <a:cs typeface="Trade Winds"/>
                <a:sym typeface="Trade Winds"/>
              </a:rPr>
              <a:t>Seraphina</a:t>
            </a:r>
            <a:endParaRPr b="0" i="0" sz="3600" u="none" cap="none" strike="noStrike">
              <a:solidFill>
                <a:schemeClr val="dk1"/>
              </a:solidFill>
              <a:latin typeface="Calibri"/>
              <a:ea typeface="Calibri"/>
              <a:cs typeface="Calibri"/>
              <a:sym typeface="Calibri"/>
            </a:endParaRPr>
          </a:p>
        </p:txBody>
      </p:sp>
      <p:sp>
        <p:nvSpPr>
          <p:cNvPr id="724" name="Google Shape;724;g274f78cd11a_0_653"/>
          <p:cNvSpPr/>
          <p:nvPr/>
        </p:nvSpPr>
        <p:spPr>
          <a:xfrm>
            <a:off x="15148760" y="118364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Lightbringer</a:t>
            </a:r>
            <a:endParaRPr b="0" i="0" sz="3200" u="none" cap="none" strike="noStrike">
              <a:solidFill>
                <a:schemeClr val="dk1"/>
              </a:solidFill>
              <a:latin typeface="Calibri"/>
              <a:ea typeface="Calibri"/>
              <a:cs typeface="Calibri"/>
              <a:sym typeface="Calibri"/>
            </a:endParaRPr>
          </a:p>
        </p:txBody>
      </p:sp>
      <p:sp>
        <p:nvSpPr>
          <p:cNvPr id="725" name="Google Shape;725;g274f78cd11a_0_653"/>
          <p:cNvSpPr/>
          <p:nvPr/>
        </p:nvSpPr>
        <p:spPr>
          <a:xfrm>
            <a:off x="19204800" y="8839200"/>
            <a:ext cx="4166100" cy="3530700"/>
          </a:xfrm>
          <a:prstGeom prst="roundRect">
            <a:avLst>
              <a:gd fmla="val 15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26" name="Google Shape;726;g274f78cd11a_0_653"/>
          <p:cNvPicPr preferRelativeResize="0"/>
          <p:nvPr/>
        </p:nvPicPr>
        <p:blipFill rotWithShape="1">
          <a:blip r:embed="rId14">
            <a:alphaModFix/>
          </a:blip>
          <a:srcRect b="0" l="0" r="0" t="0"/>
          <a:stretch/>
        </p:blipFill>
        <p:spPr>
          <a:xfrm>
            <a:off x="20271734" y="8839200"/>
            <a:ext cx="2032254" cy="2032000"/>
          </a:xfrm>
          <a:prstGeom prst="rect">
            <a:avLst/>
          </a:prstGeom>
          <a:noFill/>
          <a:ln>
            <a:noFill/>
          </a:ln>
        </p:spPr>
      </p:pic>
      <p:sp>
        <p:nvSpPr>
          <p:cNvPr id="727" name="Google Shape;727;g274f78cd11a_0_653"/>
          <p:cNvSpPr/>
          <p:nvPr/>
        </p:nvSpPr>
        <p:spPr>
          <a:xfrm>
            <a:off x="19509638" y="11074400"/>
            <a:ext cx="3556500" cy="1295400"/>
          </a:xfrm>
          <a:prstGeom prst="roundRect">
            <a:avLst>
              <a:gd fmla="val 423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g274f78cd11a_0_653"/>
          <p:cNvSpPr/>
          <p:nvPr/>
        </p:nvSpPr>
        <p:spPr>
          <a:xfrm>
            <a:off x="19433429" y="11074400"/>
            <a:ext cx="3708900" cy="812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Trade Winds"/>
              <a:buNone/>
            </a:pPr>
            <a:r>
              <a:rPr b="0" i="0" lang="en-US" sz="3600" u="none" cap="none" strike="noStrike">
                <a:solidFill>
                  <a:srgbClr val="0E0E0E"/>
                </a:solidFill>
                <a:latin typeface="Trade Winds"/>
                <a:ea typeface="Trade Winds"/>
                <a:cs typeface="Trade Winds"/>
                <a:sym typeface="Trade Winds"/>
              </a:rPr>
              <a:t>Kaelen</a:t>
            </a:r>
            <a:endParaRPr b="0" i="0" sz="3600" u="none" cap="none" strike="noStrike">
              <a:solidFill>
                <a:schemeClr val="dk1"/>
              </a:solidFill>
              <a:latin typeface="Calibri"/>
              <a:ea typeface="Calibri"/>
              <a:cs typeface="Calibri"/>
              <a:sym typeface="Calibri"/>
            </a:endParaRPr>
          </a:p>
        </p:txBody>
      </p:sp>
      <p:sp>
        <p:nvSpPr>
          <p:cNvPr id="729" name="Google Shape;729;g274f78cd11a_0_653"/>
          <p:cNvSpPr/>
          <p:nvPr/>
        </p:nvSpPr>
        <p:spPr>
          <a:xfrm>
            <a:off x="19441897" y="118364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Sentinel</a:t>
            </a:r>
            <a:endParaRPr b="0" i="0" sz="3200" u="none" cap="none" strike="noStrike">
              <a:solidFill>
                <a:schemeClr val="dk1"/>
              </a:solidFill>
              <a:latin typeface="Calibri"/>
              <a:ea typeface="Calibri"/>
              <a:cs typeface="Calibri"/>
              <a:sym typeface="Calibri"/>
            </a:endParaRPr>
          </a:p>
        </p:txBody>
      </p:sp>
      <p:sp>
        <p:nvSpPr>
          <p:cNvPr id="730" name="Google Shape;730;g274f78cd11a_0_653"/>
          <p:cNvSpPr/>
          <p:nvPr/>
        </p:nvSpPr>
        <p:spPr>
          <a:xfrm>
            <a:off x="4267733" y="4762500"/>
            <a:ext cx="4166100" cy="3530700"/>
          </a:xfrm>
          <a:prstGeom prst="roundRect">
            <a:avLst>
              <a:gd fmla="val 15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31" name="Google Shape;731;g274f78cd11a_0_653"/>
          <p:cNvPicPr preferRelativeResize="0"/>
          <p:nvPr/>
        </p:nvPicPr>
        <p:blipFill rotWithShape="1">
          <a:blip r:embed="rId15">
            <a:alphaModFix/>
          </a:blip>
          <a:srcRect b="0" l="0" r="0" t="0"/>
          <a:stretch/>
        </p:blipFill>
        <p:spPr>
          <a:xfrm>
            <a:off x="5334667" y="4762500"/>
            <a:ext cx="2032254" cy="2032000"/>
          </a:xfrm>
          <a:prstGeom prst="rect">
            <a:avLst/>
          </a:prstGeom>
          <a:noFill/>
          <a:ln>
            <a:noFill/>
          </a:ln>
        </p:spPr>
      </p:pic>
      <p:sp>
        <p:nvSpPr>
          <p:cNvPr id="732" name="Google Shape;732;g274f78cd11a_0_653"/>
          <p:cNvSpPr/>
          <p:nvPr/>
        </p:nvSpPr>
        <p:spPr>
          <a:xfrm>
            <a:off x="4572572" y="6997700"/>
            <a:ext cx="3556500" cy="1295400"/>
          </a:xfrm>
          <a:prstGeom prst="roundRect">
            <a:avLst>
              <a:gd fmla="val 423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g274f78cd11a_0_653"/>
          <p:cNvSpPr/>
          <p:nvPr/>
        </p:nvSpPr>
        <p:spPr>
          <a:xfrm>
            <a:off x="4496362" y="6997700"/>
            <a:ext cx="3708900" cy="812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Trade Winds"/>
              <a:buNone/>
            </a:pPr>
            <a:r>
              <a:rPr b="0" i="0" lang="en-US" sz="3600" u="none" cap="none" strike="noStrike">
                <a:solidFill>
                  <a:srgbClr val="0E0E0E"/>
                </a:solidFill>
                <a:latin typeface="Trade Winds"/>
                <a:ea typeface="Trade Winds"/>
                <a:cs typeface="Trade Winds"/>
                <a:sym typeface="Trade Winds"/>
              </a:rPr>
              <a:t>Aurielle</a:t>
            </a:r>
            <a:endParaRPr b="0" i="0" sz="3600" u="none" cap="none" strike="noStrike">
              <a:solidFill>
                <a:schemeClr val="dk1"/>
              </a:solidFill>
              <a:latin typeface="Calibri"/>
              <a:ea typeface="Calibri"/>
              <a:cs typeface="Calibri"/>
              <a:sym typeface="Calibri"/>
            </a:endParaRPr>
          </a:p>
        </p:txBody>
      </p:sp>
      <p:sp>
        <p:nvSpPr>
          <p:cNvPr id="734" name="Google Shape;734;g274f78cd11a_0_653"/>
          <p:cNvSpPr/>
          <p:nvPr/>
        </p:nvSpPr>
        <p:spPr>
          <a:xfrm>
            <a:off x="4504830" y="77597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Priestess</a:t>
            </a:r>
            <a:endParaRPr b="0" i="0" sz="3200" u="none" cap="none" strike="noStrike">
              <a:solidFill>
                <a:schemeClr val="dk1"/>
              </a:solidFill>
              <a:latin typeface="Calibri"/>
              <a:ea typeface="Calibri"/>
              <a:cs typeface="Calibri"/>
              <a:sym typeface="Calibri"/>
            </a:endParaRPr>
          </a:p>
        </p:txBody>
      </p:sp>
      <p:sp>
        <p:nvSpPr>
          <p:cNvPr id="735" name="Google Shape;735;g274f78cd11a_0_653"/>
          <p:cNvSpPr/>
          <p:nvPr/>
        </p:nvSpPr>
        <p:spPr>
          <a:xfrm>
            <a:off x="17121740" y="4762500"/>
            <a:ext cx="4166100" cy="3530700"/>
          </a:xfrm>
          <a:prstGeom prst="roundRect">
            <a:avLst>
              <a:gd fmla="val 15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36" name="Google Shape;736;g274f78cd11a_0_653"/>
          <p:cNvPicPr preferRelativeResize="0"/>
          <p:nvPr/>
        </p:nvPicPr>
        <p:blipFill rotWithShape="1">
          <a:blip r:embed="rId16">
            <a:alphaModFix/>
          </a:blip>
          <a:srcRect b="0" l="0" r="0" t="0"/>
          <a:stretch/>
        </p:blipFill>
        <p:spPr>
          <a:xfrm>
            <a:off x="18188673" y="4762500"/>
            <a:ext cx="2032254" cy="2032000"/>
          </a:xfrm>
          <a:prstGeom prst="rect">
            <a:avLst/>
          </a:prstGeom>
          <a:noFill/>
          <a:ln>
            <a:noFill/>
          </a:ln>
        </p:spPr>
      </p:pic>
      <p:sp>
        <p:nvSpPr>
          <p:cNvPr id="737" name="Google Shape;737;g274f78cd11a_0_653"/>
          <p:cNvSpPr/>
          <p:nvPr/>
        </p:nvSpPr>
        <p:spPr>
          <a:xfrm>
            <a:off x="17426578" y="6997700"/>
            <a:ext cx="3556500" cy="1295400"/>
          </a:xfrm>
          <a:prstGeom prst="roundRect">
            <a:avLst>
              <a:gd fmla="val 423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g274f78cd11a_0_653"/>
          <p:cNvSpPr/>
          <p:nvPr/>
        </p:nvSpPr>
        <p:spPr>
          <a:xfrm>
            <a:off x="17350369" y="6997700"/>
            <a:ext cx="3708900" cy="812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Trade Winds"/>
              <a:buNone/>
            </a:pPr>
            <a:r>
              <a:rPr b="0" i="0" lang="en-US" sz="3600" u="none" cap="none" strike="noStrike">
                <a:solidFill>
                  <a:srgbClr val="0E0E0E"/>
                </a:solidFill>
                <a:latin typeface="Trade Winds"/>
                <a:ea typeface="Trade Winds"/>
                <a:cs typeface="Trade Winds"/>
                <a:sym typeface="Trade Winds"/>
              </a:rPr>
              <a:t>Dariana</a:t>
            </a:r>
            <a:endParaRPr b="0" i="0" sz="3600" u="none" cap="none" strike="noStrike">
              <a:solidFill>
                <a:schemeClr val="dk1"/>
              </a:solidFill>
              <a:latin typeface="Calibri"/>
              <a:ea typeface="Calibri"/>
              <a:cs typeface="Calibri"/>
              <a:sym typeface="Calibri"/>
            </a:endParaRPr>
          </a:p>
        </p:txBody>
      </p:sp>
      <p:sp>
        <p:nvSpPr>
          <p:cNvPr id="739" name="Google Shape;739;g274f78cd11a_0_653"/>
          <p:cNvSpPr/>
          <p:nvPr/>
        </p:nvSpPr>
        <p:spPr>
          <a:xfrm>
            <a:off x="17358836" y="77597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Shaman</a:t>
            </a:r>
            <a:endParaRPr b="0" i="0" sz="3200" u="none" cap="none" strike="noStrike">
              <a:solidFill>
                <a:schemeClr val="dk1"/>
              </a:solidFill>
              <a:latin typeface="Calibri"/>
              <a:ea typeface="Calibri"/>
              <a:cs typeface="Calibri"/>
              <a:sym typeface="Calibri"/>
            </a:endParaRPr>
          </a:p>
        </p:txBody>
      </p:sp>
      <p:sp>
        <p:nvSpPr>
          <p:cNvPr id="740" name="Google Shape;740;g274f78cd11a_0_653"/>
          <p:cNvSpPr/>
          <p:nvPr/>
        </p:nvSpPr>
        <p:spPr>
          <a:xfrm>
            <a:off x="10618527" y="4762500"/>
            <a:ext cx="4166100" cy="3530700"/>
          </a:xfrm>
          <a:prstGeom prst="roundRect">
            <a:avLst>
              <a:gd fmla="val 15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41" name="Google Shape;741;g274f78cd11a_0_653"/>
          <p:cNvPicPr preferRelativeResize="0"/>
          <p:nvPr/>
        </p:nvPicPr>
        <p:blipFill rotWithShape="1">
          <a:blip r:embed="rId17">
            <a:alphaModFix/>
          </a:blip>
          <a:srcRect b="0" l="0" r="0" t="0"/>
          <a:stretch/>
        </p:blipFill>
        <p:spPr>
          <a:xfrm>
            <a:off x="11685461" y="4762500"/>
            <a:ext cx="2032254" cy="2032000"/>
          </a:xfrm>
          <a:prstGeom prst="rect">
            <a:avLst/>
          </a:prstGeom>
          <a:noFill/>
          <a:ln>
            <a:noFill/>
          </a:ln>
        </p:spPr>
      </p:pic>
      <p:sp>
        <p:nvSpPr>
          <p:cNvPr id="742" name="Google Shape;742;g274f78cd11a_0_653"/>
          <p:cNvSpPr/>
          <p:nvPr/>
        </p:nvSpPr>
        <p:spPr>
          <a:xfrm>
            <a:off x="10923365" y="6997700"/>
            <a:ext cx="3556500" cy="1295400"/>
          </a:xfrm>
          <a:prstGeom prst="roundRect">
            <a:avLst>
              <a:gd fmla="val 423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g274f78cd11a_0_653"/>
          <p:cNvSpPr/>
          <p:nvPr/>
        </p:nvSpPr>
        <p:spPr>
          <a:xfrm>
            <a:off x="10847156" y="6997700"/>
            <a:ext cx="3708900" cy="812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Trade Winds"/>
              <a:buNone/>
            </a:pPr>
            <a:r>
              <a:rPr b="0" i="0" lang="en-US" sz="3600" u="none" cap="none" strike="noStrike">
                <a:solidFill>
                  <a:srgbClr val="0E0E0E"/>
                </a:solidFill>
                <a:latin typeface="Trade Winds"/>
                <a:ea typeface="Trade Winds"/>
                <a:cs typeface="Trade Winds"/>
                <a:sym typeface="Trade Winds"/>
              </a:rPr>
              <a:t>Theronis</a:t>
            </a:r>
            <a:endParaRPr b="0" i="0" sz="3600" u="none" cap="none" strike="noStrike">
              <a:solidFill>
                <a:schemeClr val="dk1"/>
              </a:solidFill>
              <a:latin typeface="Calibri"/>
              <a:ea typeface="Calibri"/>
              <a:cs typeface="Calibri"/>
              <a:sym typeface="Calibri"/>
            </a:endParaRPr>
          </a:p>
        </p:txBody>
      </p:sp>
      <p:sp>
        <p:nvSpPr>
          <p:cNvPr id="744" name="Google Shape;744;g274f78cd11a_0_653"/>
          <p:cNvSpPr/>
          <p:nvPr/>
        </p:nvSpPr>
        <p:spPr>
          <a:xfrm>
            <a:off x="10855623" y="77597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Warrior</a:t>
            </a:r>
            <a:endParaRPr b="0" i="0" sz="3200" u="none" cap="none" strike="noStrike">
              <a:solidFill>
                <a:schemeClr val="dk1"/>
              </a:solidFill>
              <a:latin typeface="Calibri"/>
              <a:ea typeface="Calibri"/>
              <a:cs typeface="Calibri"/>
              <a:sym typeface="Calibri"/>
            </a:endParaRPr>
          </a:p>
        </p:txBody>
      </p:sp>
      <p:pic>
        <p:nvPicPr>
          <p:cNvPr descr=" " id="745" name="Google Shape;745;g274f78cd11a_0_653"/>
          <p:cNvPicPr preferRelativeResize="0"/>
          <p:nvPr/>
        </p:nvPicPr>
        <p:blipFill rotWithShape="1">
          <a:blip r:embed="rId18">
            <a:alphaModFix/>
          </a:blip>
          <a:srcRect b="0" l="0" r="0" t="0"/>
          <a:stretch/>
        </p:blipFill>
        <p:spPr>
          <a:xfrm>
            <a:off x="12688886" y="8140700"/>
            <a:ext cx="12702" cy="812800"/>
          </a:xfrm>
          <a:prstGeom prst="rect">
            <a:avLst/>
          </a:prstGeom>
          <a:noFill/>
          <a:ln>
            <a:noFill/>
          </a:ln>
        </p:spPr>
      </p:pic>
      <p:pic>
        <p:nvPicPr>
          <p:cNvPr descr=" " id="746" name="Google Shape;746;g274f78cd11a_0_653"/>
          <p:cNvPicPr preferRelativeResize="0"/>
          <p:nvPr/>
        </p:nvPicPr>
        <p:blipFill rotWithShape="1">
          <a:blip r:embed="rId18">
            <a:alphaModFix/>
          </a:blip>
          <a:srcRect b="0" l="0" r="0" t="0"/>
          <a:stretch/>
        </p:blipFill>
        <p:spPr>
          <a:xfrm>
            <a:off x="12688886" y="3949700"/>
            <a:ext cx="12702" cy="812800"/>
          </a:xfrm>
          <a:prstGeom prst="rect">
            <a:avLst/>
          </a:prstGeom>
          <a:noFill/>
          <a:ln>
            <a:noFill/>
          </a:ln>
        </p:spPr>
      </p:pic>
      <p:pic>
        <p:nvPicPr>
          <p:cNvPr descr=" " id="747" name="Google Shape;747;g274f78cd11a_0_653"/>
          <p:cNvPicPr preferRelativeResize="0"/>
          <p:nvPr/>
        </p:nvPicPr>
        <p:blipFill rotWithShape="1">
          <a:blip r:embed="rId19">
            <a:alphaModFix/>
          </a:blip>
          <a:srcRect b="0" l="0" r="0" t="0"/>
          <a:stretch/>
        </p:blipFill>
        <p:spPr>
          <a:xfrm>
            <a:off x="6349054" y="3937124"/>
            <a:ext cx="5882575" cy="825376"/>
          </a:xfrm>
          <a:prstGeom prst="rect">
            <a:avLst/>
          </a:prstGeom>
          <a:noFill/>
          <a:ln>
            <a:noFill/>
          </a:ln>
        </p:spPr>
      </p:pic>
      <p:pic>
        <p:nvPicPr>
          <p:cNvPr descr=" " id="748" name="Google Shape;748;g274f78cd11a_0_653"/>
          <p:cNvPicPr preferRelativeResize="0"/>
          <p:nvPr/>
        </p:nvPicPr>
        <p:blipFill rotWithShape="1">
          <a:blip r:embed="rId20">
            <a:alphaModFix/>
          </a:blip>
          <a:srcRect b="0" l="0" r="0" t="0"/>
          <a:stretch/>
        </p:blipFill>
        <p:spPr>
          <a:xfrm>
            <a:off x="4110505" y="8027343"/>
            <a:ext cx="1960854" cy="811857"/>
          </a:xfrm>
          <a:prstGeom prst="rect">
            <a:avLst/>
          </a:prstGeom>
          <a:noFill/>
          <a:ln>
            <a:noFill/>
          </a:ln>
        </p:spPr>
      </p:pic>
      <p:pic>
        <p:nvPicPr>
          <p:cNvPr descr=" " id="749" name="Google Shape;749;g274f78cd11a_0_653"/>
          <p:cNvPicPr preferRelativeResize="0"/>
          <p:nvPr/>
        </p:nvPicPr>
        <p:blipFill rotWithShape="1">
          <a:blip r:embed="rId20">
            <a:alphaModFix/>
          </a:blip>
          <a:srcRect b="0" l="0" r="0" t="0"/>
          <a:stretch/>
        </p:blipFill>
        <p:spPr>
          <a:xfrm>
            <a:off x="17053422" y="8027343"/>
            <a:ext cx="1960854" cy="811857"/>
          </a:xfrm>
          <a:prstGeom prst="rect">
            <a:avLst/>
          </a:prstGeom>
          <a:noFill/>
          <a:ln>
            <a:noFill/>
          </a:ln>
        </p:spPr>
      </p:pic>
      <p:pic>
        <p:nvPicPr>
          <p:cNvPr descr=" " id="750" name="Google Shape;750;g274f78cd11a_0_653"/>
          <p:cNvPicPr preferRelativeResize="0"/>
          <p:nvPr/>
        </p:nvPicPr>
        <p:blipFill rotWithShape="1">
          <a:blip r:embed="rId21">
            <a:alphaModFix/>
          </a:blip>
          <a:srcRect b="0" l="0" r="0" t="0"/>
          <a:stretch/>
        </p:blipFill>
        <p:spPr>
          <a:xfrm>
            <a:off x="6452406" y="8027343"/>
            <a:ext cx="1960854" cy="811857"/>
          </a:xfrm>
          <a:prstGeom prst="rect">
            <a:avLst/>
          </a:prstGeom>
          <a:noFill/>
          <a:ln>
            <a:noFill/>
          </a:ln>
        </p:spPr>
      </p:pic>
      <p:pic>
        <p:nvPicPr>
          <p:cNvPr descr=" " id="751" name="Google Shape;751;g274f78cd11a_0_653"/>
          <p:cNvPicPr preferRelativeResize="0"/>
          <p:nvPr/>
        </p:nvPicPr>
        <p:blipFill rotWithShape="1">
          <a:blip r:embed="rId21">
            <a:alphaModFix/>
          </a:blip>
          <a:srcRect b="0" l="0" r="0" t="0"/>
          <a:stretch/>
        </p:blipFill>
        <p:spPr>
          <a:xfrm>
            <a:off x="19395324" y="8027343"/>
            <a:ext cx="1960854" cy="811857"/>
          </a:xfrm>
          <a:prstGeom prst="rect">
            <a:avLst/>
          </a:prstGeom>
          <a:noFill/>
          <a:ln>
            <a:noFill/>
          </a:ln>
        </p:spPr>
      </p:pic>
      <p:pic>
        <p:nvPicPr>
          <p:cNvPr descr=" " id="752" name="Google Shape;752;g274f78cd11a_0_653"/>
          <p:cNvPicPr preferRelativeResize="0"/>
          <p:nvPr/>
        </p:nvPicPr>
        <p:blipFill rotWithShape="1">
          <a:blip r:embed="rId22">
            <a:alphaModFix/>
          </a:blip>
          <a:srcRect b="0" l="0" r="0" t="0"/>
          <a:stretch/>
        </p:blipFill>
        <p:spPr>
          <a:xfrm>
            <a:off x="13323965" y="3937124"/>
            <a:ext cx="5882575" cy="825376"/>
          </a:xfrm>
          <a:prstGeom prst="rect">
            <a:avLst/>
          </a:prstGeom>
          <a:noFill/>
          <a:ln>
            <a:noFill/>
          </a:ln>
        </p:spPr>
      </p:pic>
      <p:sp>
        <p:nvSpPr>
          <p:cNvPr id="753" name="Google Shape;753;g274f78cd11a_0_653"/>
          <p:cNvSpPr/>
          <p:nvPr/>
        </p:nvSpPr>
        <p:spPr>
          <a:xfrm>
            <a:off x="7747968" y="12801600"/>
            <a:ext cx="83406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To download more editable chart, </a:t>
            </a:r>
            <a:r>
              <a:rPr b="0" i="0" lang="en-US" sz="3200" u="sng" cap="none" strike="noStrike">
                <a:solidFill>
                  <a:srgbClr val="0E0E0E"/>
                </a:solidFill>
                <a:latin typeface="DM Sans"/>
                <a:ea typeface="DM Sans"/>
                <a:cs typeface="DM Sans"/>
                <a:sym typeface="DM Sans"/>
                <a:hlinkClick r:id="rId23">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754" name="Google Shape;754;g274f78cd11a_0_653"/>
          <p:cNvSpPr/>
          <p:nvPr/>
        </p:nvSpPr>
        <p:spPr>
          <a:xfrm rot="-5400000">
            <a:off x="-4375609" y="4767648"/>
            <a:ext cx="10754100" cy="1812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8000"/>
              <a:buFont typeface="Trade Winds"/>
              <a:buNone/>
            </a:pPr>
            <a:r>
              <a:rPr b="0" i="0" lang="en-US" sz="8000" u="none" cap="none" strike="noStrike">
                <a:solidFill>
                  <a:srgbClr val="272727"/>
                </a:solidFill>
                <a:latin typeface="Trade Winds"/>
                <a:ea typeface="Trade Winds"/>
                <a:cs typeface="Trade Winds"/>
                <a:sym typeface="Trade Winds"/>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DED"/>
        </a:solidFill>
      </p:bgPr>
    </p:bg>
    <p:spTree>
      <p:nvGrpSpPr>
        <p:cNvPr id="759" name="Shape 759"/>
        <p:cNvGrpSpPr/>
        <p:nvPr/>
      </p:nvGrpSpPr>
      <p:grpSpPr>
        <a:xfrm>
          <a:off x="0" y="0"/>
          <a:ext cx="0" cy="0"/>
          <a:chOff x="0" y="0"/>
          <a:chExt cx="0" cy="0"/>
        </a:xfrm>
      </p:grpSpPr>
      <p:sp>
        <p:nvSpPr>
          <p:cNvPr id="760" name="Google Shape;760;g274f78cd11a_0_720"/>
          <p:cNvSpPr/>
          <p:nvPr/>
        </p:nvSpPr>
        <p:spPr>
          <a:xfrm>
            <a:off x="5487086" y="0"/>
            <a:ext cx="24387000" cy="13716000"/>
          </a:xfrm>
          <a:prstGeom prst="rect">
            <a:avLst/>
          </a:prstGeom>
          <a:solidFill>
            <a:srgbClr val="C7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61" name="Google Shape;761;g274f78cd11a_0_720"/>
          <p:cNvPicPr preferRelativeResize="0"/>
          <p:nvPr/>
        </p:nvPicPr>
        <p:blipFill rotWithShape="1">
          <a:blip r:embed="rId3">
            <a:alphaModFix/>
          </a:blip>
          <a:srcRect b="0" l="0" r="0" t="0"/>
          <a:stretch/>
        </p:blipFill>
        <p:spPr>
          <a:xfrm>
            <a:off x="10339092" y="0"/>
            <a:ext cx="14047956" cy="13716000"/>
          </a:xfrm>
          <a:prstGeom prst="rect">
            <a:avLst/>
          </a:prstGeom>
          <a:noFill/>
          <a:ln>
            <a:noFill/>
          </a:ln>
        </p:spPr>
      </p:pic>
      <p:pic>
        <p:nvPicPr>
          <p:cNvPr descr=" " id="762" name="Google Shape;762;g274f78cd11a_0_720"/>
          <p:cNvPicPr preferRelativeResize="0"/>
          <p:nvPr/>
        </p:nvPicPr>
        <p:blipFill rotWithShape="1">
          <a:blip r:embed="rId4">
            <a:alphaModFix/>
          </a:blip>
          <a:srcRect b="0" l="0" r="0" t="0"/>
          <a:stretch/>
        </p:blipFill>
        <p:spPr>
          <a:xfrm>
            <a:off x="10754933" y="0"/>
            <a:ext cx="13632116" cy="13716000"/>
          </a:xfrm>
          <a:prstGeom prst="rect">
            <a:avLst/>
          </a:prstGeom>
          <a:noFill/>
          <a:ln>
            <a:noFill/>
          </a:ln>
        </p:spPr>
      </p:pic>
      <p:sp>
        <p:nvSpPr>
          <p:cNvPr id="763" name="Google Shape;763;g274f78cd11a_0_72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64" name="Google Shape;764;g274f78cd11a_0_72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765" name="Google Shape;765;g274f78cd11a_0_720"/>
          <p:cNvSpPr/>
          <p:nvPr/>
        </p:nvSpPr>
        <p:spPr>
          <a:xfrm>
            <a:off x="13946343" y="3035300"/>
            <a:ext cx="9572700" cy="3285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Trade Winds"/>
              <a:buNone/>
            </a:pPr>
            <a:r>
              <a:rPr b="0" i="0" lang="en-US" sz="8000" u="none" cap="none" strike="noStrike">
                <a:solidFill>
                  <a:srgbClr val="272727"/>
                </a:solidFill>
                <a:latin typeface="Trade Winds"/>
                <a:ea typeface="Trade Winds"/>
                <a:cs typeface="Trade Winds"/>
                <a:sym typeface="Trade Winds"/>
              </a:rPr>
              <a:t>Thank you for choosing EaTemp</a:t>
            </a:r>
            <a:endParaRPr b="0" i="0" sz="8000" u="none" cap="none" strike="noStrike">
              <a:solidFill>
                <a:schemeClr val="dk1"/>
              </a:solidFill>
              <a:latin typeface="Calibri"/>
              <a:ea typeface="Calibri"/>
              <a:cs typeface="Calibri"/>
              <a:sym typeface="Calibri"/>
            </a:endParaRPr>
          </a:p>
        </p:txBody>
      </p:sp>
      <p:sp>
        <p:nvSpPr>
          <p:cNvPr id="766" name="Google Shape;766;g274f78cd11a_0_720"/>
          <p:cNvSpPr/>
          <p:nvPr/>
        </p:nvSpPr>
        <p:spPr>
          <a:xfrm>
            <a:off x="13946343" y="6438900"/>
            <a:ext cx="9369600" cy="539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 Yes, you can use this for both personal and commercial projects.</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 No, you don't have to credit us.</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 No, you can't resell or redistribute it, including uploading this template online.</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 And you can support us by sharing our site, EaTemp.com, with others.</a:t>
            </a:r>
            <a:endParaRPr b="0" i="0" sz="3200" u="none" cap="none" strike="noStrike">
              <a:solidFill>
                <a:schemeClr val="dk1"/>
              </a:solidFill>
              <a:latin typeface="Calibri"/>
              <a:ea typeface="Calibri"/>
              <a:cs typeface="Calibri"/>
              <a:sym typeface="Calibri"/>
            </a:endParaRPr>
          </a:p>
        </p:txBody>
      </p:sp>
      <p:sp>
        <p:nvSpPr>
          <p:cNvPr id="767" name="Google Shape;767;g274f78cd11a_0_720"/>
          <p:cNvSpPr/>
          <p:nvPr/>
        </p:nvSpPr>
        <p:spPr>
          <a:xfrm rot="-5400000">
            <a:off x="21677738" y="7772220"/>
            <a:ext cx="46446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Credit | Image: </a:t>
            </a:r>
            <a:r>
              <a:rPr b="0" i="0" lang="en-US" sz="3200" u="sng" cap="none" strike="noStrike">
                <a:solidFill>
                  <a:srgbClr val="0E0E0E"/>
                </a:solidFill>
                <a:latin typeface="DM Sans"/>
                <a:ea typeface="DM Sans"/>
                <a:cs typeface="DM Sans"/>
                <a:sym typeface="DM Sans"/>
                <a:hlinkClick r:id="rId6">
                  <a:extLst>
                    <a:ext uri="{A12FA001-AC4F-418D-AE19-62706E023703}">
                      <ahyp:hlinkClr val="tx"/>
                    </a:ext>
                  </a:extLst>
                </a:hlinkClick>
              </a:rPr>
              <a:t>Unsplash</a:t>
            </a:r>
            <a:r>
              <a:rPr b="0" i="0" lang="en-US" sz="3200" u="none" cap="none" strike="noStrike">
                <a:solidFill>
                  <a:srgbClr val="0E0E0E"/>
                </a:solidFill>
                <a:latin typeface="DM Sans"/>
                <a:ea typeface="DM Sans"/>
                <a:cs typeface="DM Sans"/>
                <a:sym typeface="DM Sans"/>
              </a:rPr>
              <a:t> </a:t>
            </a:r>
            <a:endParaRPr b="0" i="0" sz="3200" u="none" cap="none" strike="noStrike">
              <a:solidFill>
                <a:schemeClr val="dk1"/>
              </a:solidFill>
              <a:latin typeface="Calibri"/>
              <a:ea typeface="Calibri"/>
              <a:cs typeface="Calibri"/>
              <a:sym typeface="Calibri"/>
            </a:endParaRPr>
          </a:p>
        </p:txBody>
      </p:sp>
      <p:pic>
        <p:nvPicPr>
          <p:cNvPr descr=" " id="768" name="Google Shape;768;g274f78cd11a_0_720"/>
          <p:cNvPicPr preferRelativeResize="0"/>
          <p:nvPr/>
        </p:nvPicPr>
        <p:blipFill rotWithShape="1">
          <a:blip r:embed="rId7">
            <a:alphaModFix/>
          </a:blip>
          <a:srcRect b="0" l="0" r="0" t="0"/>
          <a:stretch/>
        </p:blipFill>
        <p:spPr>
          <a:xfrm>
            <a:off x="978022" y="1244600"/>
            <a:ext cx="12155419" cy="114808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2" name="Shape 42"/>
        <p:cNvGrpSpPr/>
        <p:nvPr/>
      </p:nvGrpSpPr>
      <p:grpSpPr>
        <a:xfrm>
          <a:off x="0" y="0"/>
          <a:ext cx="0" cy="0"/>
          <a:chOff x="0" y="0"/>
          <a:chExt cx="0" cy="0"/>
        </a:xfrm>
      </p:grpSpPr>
      <p:pic>
        <p:nvPicPr>
          <p:cNvPr descr=" " id="43" name="Google Shape;43;g274f78cd11a_0_25"/>
          <p:cNvPicPr preferRelativeResize="0"/>
          <p:nvPr/>
        </p:nvPicPr>
        <p:blipFill rotWithShape="1">
          <a:blip r:embed="rId3">
            <a:alphaModFix/>
          </a:blip>
          <a:srcRect b="0" l="0" r="0" t="0"/>
          <a:stretch/>
        </p:blipFill>
        <p:spPr>
          <a:xfrm>
            <a:off x="0" y="0"/>
            <a:ext cx="12920845" cy="5566131"/>
          </a:xfrm>
          <a:prstGeom prst="rect">
            <a:avLst/>
          </a:prstGeom>
          <a:noFill/>
          <a:ln>
            <a:noFill/>
          </a:ln>
        </p:spPr>
      </p:pic>
      <p:pic>
        <p:nvPicPr>
          <p:cNvPr descr=" " id="44" name="Google Shape;44;g274f78cd11a_0_25"/>
          <p:cNvPicPr preferRelativeResize="0"/>
          <p:nvPr/>
        </p:nvPicPr>
        <p:blipFill rotWithShape="1">
          <a:blip r:embed="rId4">
            <a:alphaModFix/>
          </a:blip>
          <a:srcRect b="0" l="0" r="0" t="0"/>
          <a:stretch/>
        </p:blipFill>
        <p:spPr>
          <a:xfrm>
            <a:off x="0" y="0"/>
            <a:ext cx="12539797" cy="4867632"/>
          </a:xfrm>
          <a:prstGeom prst="rect">
            <a:avLst/>
          </a:prstGeom>
          <a:noFill/>
          <a:ln>
            <a:noFill/>
          </a:ln>
        </p:spPr>
      </p:pic>
      <p:pic>
        <p:nvPicPr>
          <p:cNvPr descr=" " id="45" name="Google Shape;45;g274f78cd11a_0_25"/>
          <p:cNvPicPr preferRelativeResize="0"/>
          <p:nvPr/>
        </p:nvPicPr>
        <p:blipFill rotWithShape="1">
          <a:blip r:embed="rId5">
            <a:alphaModFix/>
          </a:blip>
          <a:srcRect b="0" l="0" r="0" t="0"/>
          <a:stretch/>
        </p:blipFill>
        <p:spPr>
          <a:xfrm>
            <a:off x="0" y="0"/>
            <a:ext cx="12041003" cy="5150789"/>
          </a:xfrm>
          <a:prstGeom prst="rect">
            <a:avLst/>
          </a:prstGeom>
          <a:noFill/>
          <a:ln>
            <a:noFill/>
          </a:ln>
        </p:spPr>
      </p:pic>
      <p:pic>
        <p:nvPicPr>
          <p:cNvPr descr=" " id="46" name="Google Shape;46;g274f78cd11a_0_25"/>
          <p:cNvPicPr preferRelativeResize="0"/>
          <p:nvPr/>
        </p:nvPicPr>
        <p:blipFill rotWithShape="1">
          <a:blip r:embed="rId6">
            <a:alphaModFix/>
          </a:blip>
          <a:srcRect b="0" l="0" r="0" t="0"/>
          <a:stretch/>
        </p:blipFill>
        <p:spPr>
          <a:xfrm>
            <a:off x="14606826" y="6858000"/>
            <a:ext cx="9780222" cy="6858000"/>
          </a:xfrm>
          <a:prstGeom prst="rect">
            <a:avLst/>
          </a:prstGeom>
          <a:noFill/>
          <a:ln>
            <a:noFill/>
          </a:ln>
        </p:spPr>
      </p:pic>
      <p:pic>
        <p:nvPicPr>
          <p:cNvPr descr=" " id="47" name="Google Shape;47;g274f78cd11a_0_25"/>
          <p:cNvPicPr preferRelativeResize="0"/>
          <p:nvPr/>
        </p:nvPicPr>
        <p:blipFill rotWithShape="1">
          <a:blip r:embed="rId7">
            <a:alphaModFix/>
          </a:blip>
          <a:srcRect b="0" l="0" r="0" t="0"/>
          <a:stretch/>
        </p:blipFill>
        <p:spPr>
          <a:xfrm>
            <a:off x="14987873" y="7340600"/>
            <a:ext cx="9399175" cy="6375400"/>
          </a:xfrm>
          <a:prstGeom prst="rect">
            <a:avLst/>
          </a:prstGeom>
          <a:noFill/>
          <a:ln>
            <a:noFill/>
          </a:ln>
        </p:spPr>
      </p:pic>
      <p:pic>
        <p:nvPicPr>
          <p:cNvPr descr=" " id="48" name="Google Shape;48;g274f78cd11a_0_25"/>
          <p:cNvPicPr preferRelativeResize="0"/>
          <p:nvPr/>
        </p:nvPicPr>
        <p:blipFill rotWithShape="1">
          <a:blip r:embed="rId8">
            <a:alphaModFix/>
          </a:blip>
          <a:srcRect b="0" l="0" r="0" t="0"/>
          <a:stretch/>
        </p:blipFill>
        <p:spPr>
          <a:xfrm>
            <a:off x="15932061" y="7125922"/>
            <a:ext cx="8454987" cy="6590078"/>
          </a:xfrm>
          <a:prstGeom prst="rect">
            <a:avLst/>
          </a:prstGeom>
          <a:noFill/>
          <a:ln>
            <a:noFill/>
          </a:ln>
        </p:spPr>
      </p:pic>
      <p:sp>
        <p:nvSpPr>
          <p:cNvPr id="49" name="Google Shape;49;g274f78cd11a_0_2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 name="Google Shape;50;g274f78cd11a_0_25"/>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51" name="Google Shape;51;g274f78cd11a_0_25"/>
          <p:cNvSpPr/>
          <p:nvPr/>
        </p:nvSpPr>
        <p:spPr>
          <a:xfrm>
            <a:off x="4890111" y="800100"/>
            <a:ext cx="15161400" cy="290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Trade Winds"/>
              <a:buNone/>
            </a:pPr>
            <a:r>
              <a:rPr b="0" i="0" lang="en-US" sz="12800" u="none" cap="none" strike="noStrike">
                <a:solidFill>
                  <a:srgbClr val="272727"/>
                </a:solidFill>
                <a:latin typeface="Trade Winds"/>
                <a:ea typeface="Trade Winds"/>
                <a:cs typeface="Trade Winds"/>
                <a:sym typeface="Trade Winds"/>
              </a:rPr>
              <a:t>Table of Contents</a:t>
            </a:r>
            <a:endParaRPr b="0" i="0" sz="12800" u="none" cap="none" strike="noStrike">
              <a:solidFill>
                <a:schemeClr val="dk1"/>
              </a:solidFill>
              <a:latin typeface="Calibri"/>
              <a:ea typeface="Calibri"/>
              <a:cs typeface="Calibri"/>
              <a:sym typeface="Calibri"/>
            </a:endParaRPr>
          </a:p>
        </p:txBody>
      </p:sp>
      <p:sp>
        <p:nvSpPr>
          <p:cNvPr id="52" name="Google Shape;52;g274f78cd11a_0_25"/>
          <p:cNvSpPr/>
          <p:nvPr/>
        </p:nvSpPr>
        <p:spPr>
          <a:xfrm>
            <a:off x="0" y="4521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g274f78cd11a_0_25"/>
          <p:cNvSpPr/>
          <p:nvPr/>
        </p:nvSpPr>
        <p:spPr>
          <a:xfrm>
            <a:off x="0" y="4572000"/>
            <a:ext cx="5931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g274f78cd11a_0_25"/>
          <p:cNvSpPr/>
          <p:nvPr/>
        </p:nvSpPr>
        <p:spPr>
          <a:xfrm>
            <a:off x="-203225" y="4572000"/>
            <a:ext cx="6135000" cy="10923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Trade Winds"/>
              <a:buNone/>
            </a:pPr>
            <a:r>
              <a:rPr b="0" i="0" lang="en-US" sz="4800" u="none" cap="none" strike="noStrike">
                <a:solidFill>
                  <a:srgbClr val="0E0E0E"/>
                </a:solidFill>
                <a:latin typeface="Trade Winds"/>
                <a:ea typeface="Trade Winds"/>
                <a:cs typeface="Trade Winds"/>
                <a:sym typeface="Trade Winds"/>
              </a:rPr>
              <a:t>Introduction</a:t>
            </a:r>
            <a:endParaRPr b="0" i="0" sz="4800" u="none" cap="none" strike="noStrike">
              <a:solidFill>
                <a:schemeClr val="dk1"/>
              </a:solidFill>
              <a:latin typeface="Calibri"/>
              <a:ea typeface="Calibri"/>
              <a:cs typeface="Calibri"/>
              <a:sym typeface="Calibri"/>
            </a:endParaRPr>
          </a:p>
        </p:txBody>
      </p:sp>
      <p:sp>
        <p:nvSpPr>
          <p:cNvPr id="55" name="Google Shape;55;g274f78cd11a_0_25"/>
          <p:cNvSpPr/>
          <p:nvPr/>
        </p:nvSpPr>
        <p:spPr>
          <a:xfrm>
            <a:off x="-135484" y="556260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Extraordinary Realm</a:t>
            </a:r>
            <a:endParaRPr b="0" i="0" sz="3200" u="none" cap="none" strike="noStrike">
              <a:solidFill>
                <a:schemeClr val="dk1"/>
              </a:solidFill>
              <a:latin typeface="Calibri"/>
              <a:ea typeface="Calibri"/>
              <a:cs typeface="Calibri"/>
              <a:sym typeface="Calibri"/>
            </a:endParaRPr>
          </a:p>
        </p:txBody>
      </p:sp>
      <p:pic>
        <p:nvPicPr>
          <p:cNvPr descr=" " id="56" name="Google Shape;56;g274f78cd11a_0_25"/>
          <p:cNvPicPr preferRelativeResize="0"/>
          <p:nvPr/>
        </p:nvPicPr>
        <p:blipFill rotWithShape="1">
          <a:blip r:embed="rId10">
            <a:alphaModFix/>
          </a:blip>
          <a:srcRect b="0" l="0" r="0" t="0"/>
          <a:stretch/>
        </p:blipFill>
        <p:spPr>
          <a:xfrm>
            <a:off x="6134867" y="4521200"/>
            <a:ext cx="1625803" cy="1625600"/>
          </a:xfrm>
          <a:prstGeom prst="rect">
            <a:avLst/>
          </a:prstGeom>
          <a:noFill/>
          <a:ln>
            <a:noFill/>
          </a:ln>
        </p:spPr>
      </p:pic>
      <p:sp>
        <p:nvSpPr>
          <p:cNvPr id="57" name="Google Shape;57;g274f78cd11a_0_25"/>
          <p:cNvSpPr/>
          <p:nvPr/>
        </p:nvSpPr>
        <p:spPr>
          <a:xfrm>
            <a:off x="6134867" y="4521200"/>
            <a:ext cx="1625700" cy="1625700"/>
          </a:xfrm>
          <a:prstGeom prst="roundRect">
            <a:avLst>
              <a:gd fmla="val 781313" name="adj"/>
            </a:avLst>
          </a:prstGeom>
          <a:noFill/>
          <a:ln cap="flat" cmpd="sng" w="50800">
            <a:solidFill>
              <a:srgbClr val="2A8FA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g274f78cd11a_0_25"/>
          <p:cNvSpPr/>
          <p:nvPr/>
        </p:nvSpPr>
        <p:spPr>
          <a:xfrm>
            <a:off x="6496862" y="4787900"/>
            <a:ext cx="901800" cy="1092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A8FA6"/>
              </a:buClr>
              <a:buSzPts val="4800"/>
              <a:buFont typeface="Trade Winds"/>
              <a:buNone/>
            </a:pPr>
            <a:r>
              <a:rPr b="0" i="0" lang="en-US" sz="4800" u="none" cap="none" strike="noStrike">
                <a:solidFill>
                  <a:srgbClr val="2A8FA6"/>
                </a:solidFill>
                <a:latin typeface="Trade Winds"/>
                <a:ea typeface="Trade Winds"/>
                <a:cs typeface="Trade Winds"/>
                <a:sym typeface="Trade Winds"/>
              </a:rPr>
              <a:t>01</a:t>
            </a:r>
            <a:endParaRPr b="0" i="0" sz="4800" u="none" cap="none" strike="noStrike">
              <a:solidFill>
                <a:schemeClr val="dk1"/>
              </a:solidFill>
              <a:latin typeface="Calibri"/>
              <a:ea typeface="Calibri"/>
              <a:cs typeface="Calibri"/>
              <a:sym typeface="Calibri"/>
            </a:endParaRPr>
          </a:p>
        </p:txBody>
      </p:sp>
      <p:sp>
        <p:nvSpPr>
          <p:cNvPr id="59" name="Google Shape;59;g274f78cd11a_0_25"/>
          <p:cNvSpPr/>
          <p:nvPr/>
        </p:nvSpPr>
        <p:spPr>
          <a:xfrm>
            <a:off x="16626378" y="4521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 name="Google Shape;60;g274f78cd11a_0_25"/>
          <p:cNvPicPr preferRelativeResize="0"/>
          <p:nvPr/>
        </p:nvPicPr>
        <p:blipFill rotWithShape="1">
          <a:blip r:embed="rId10">
            <a:alphaModFix/>
          </a:blip>
          <a:srcRect b="0" l="0" r="0" t="0"/>
          <a:stretch/>
        </p:blipFill>
        <p:spPr>
          <a:xfrm>
            <a:off x="16626378" y="4521200"/>
            <a:ext cx="1625803" cy="1625600"/>
          </a:xfrm>
          <a:prstGeom prst="rect">
            <a:avLst/>
          </a:prstGeom>
          <a:noFill/>
          <a:ln>
            <a:noFill/>
          </a:ln>
        </p:spPr>
      </p:pic>
      <p:sp>
        <p:nvSpPr>
          <p:cNvPr id="61" name="Google Shape;61;g274f78cd11a_0_25"/>
          <p:cNvSpPr/>
          <p:nvPr/>
        </p:nvSpPr>
        <p:spPr>
          <a:xfrm>
            <a:off x="16626378" y="4521200"/>
            <a:ext cx="1625700" cy="1625700"/>
          </a:xfrm>
          <a:prstGeom prst="roundRect">
            <a:avLst>
              <a:gd fmla="val 781313" name="adj"/>
            </a:avLst>
          </a:prstGeom>
          <a:noFill/>
          <a:ln cap="flat" cmpd="sng" w="50800">
            <a:solidFill>
              <a:srgbClr val="2A8FA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g274f78cd11a_0_25"/>
          <p:cNvSpPr/>
          <p:nvPr/>
        </p:nvSpPr>
        <p:spPr>
          <a:xfrm>
            <a:off x="16950269" y="4787900"/>
            <a:ext cx="978000" cy="1092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A8FA6"/>
              </a:buClr>
              <a:buSzPts val="4800"/>
              <a:buFont typeface="Trade Winds"/>
              <a:buNone/>
            </a:pPr>
            <a:r>
              <a:rPr b="0" i="0" lang="en-US" sz="4800" u="none" cap="none" strike="noStrike">
                <a:solidFill>
                  <a:srgbClr val="2A8FA6"/>
                </a:solidFill>
                <a:latin typeface="Trade Winds"/>
                <a:ea typeface="Trade Winds"/>
                <a:cs typeface="Trade Winds"/>
                <a:sym typeface="Trade Winds"/>
              </a:rPr>
              <a:t>02</a:t>
            </a:r>
            <a:endParaRPr b="0" i="0" sz="4800" u="none" cap="none" strike="noStrike">
              <a:solidFill>
                <a:schemeClr val="dk1"/>
              </a:solidFill>
              <a:latin typeface="Calibri"/>
              <a:ea typeface="Calibri"/>
              <a:cs typeface="Calibri"/>
              <a:sym typeface="Calibri"/>
            </a:endParaRPr>
          </a:p>
        </p:txBody>
      </p:sp>
      <p:sp>
        <p:nvSpPr>
          <p:cNvPr id="63" name="Google Shape;63;g274f78cd11a_0_25"/>
          <p:cNvSpPr/>
          <p:nvPr/>
        </p:nvSpPr>
        <p:spPr>
          <a:xfrm>
            <a:off x="18455407" y="4572000"/>
            <a:ext cx="5931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g274f78cd11a_0_25"/>
          <p:cNvSpPr/>
          <p:nvPr/>
        </p:nvSpPr>
        <p:spPr>
          <a:xfrm>
            <a:off x="18455407" y="4572000"/>
            <a:ext cx="61350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Trade Winds"/>
              <a:buNone/>
            </a:pPr>
            <a:r>
              <a:rPr b="0" i="0" lang="en-US" sz="4800" u="none" cap="none" strike="noStrike">
                <a:solidFill>
                  <a:srgbClr val="0E0E0E"/>
                </a:solidFill>
                <a:latin typeface="Trade Winds"/>
                <a:ea typeface="Trade Winds"/>
                <a:cs typeface="Trade Winds"/>
                <a:sym typeface="Trade Winds"/>
              </a:rPr>
              <a:t>Encounters</a:t>
            </a:r>
            <a:endParaRPr b="0" i="0" sz="4800" u="none" cap="none" strike="noStrike">
              <a:solidFill>
                <a:schemeClr val="dk1"/>
              </a:solidFill>
              <a:latin typeface="Calibri"/>
              <a:ea typeface="Calibri"/>
              <a:cs typeface="Calibri"/>
              <a:sym typeface="Calibri"/>
            </a:endParaRPr>
          </a:p>
        </p:txBody>
      </p:sp>
      <p:sp>
        <p:nvSpPr>
          <p:cNvPr id="65" name="Google Shape;65;g274f78cd11a_0_25"/>
          <p:cNvSpPr/>
          <p:nvPr/>
        </p:nvSpPr>
        <p:spPr>
          <a:xfrm>
            <a:off x="18455407" y="556260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Unicorn Sightings</a:t>
            </a:r>
            <a:endParaRPr b="0" i="0" sz="3200" u="none" cap="none" strike="noStrike">
              <a:solidFill>
                <a:schemeClr val="dk1"/>
              </a:solidFill>
              <a:latin typeface="Calibri"/>
              <a:ea typeface="Calibri"/>
              <a:cs typeface="Calibri"/>
              <a:sym typeface="Calibri"/>
            </a:endParaRPr>
          </a:p>
        </p:txBody>
      </p:sp>
      <p:sp>
        <p:nvSpPr>
          <p:cNvPr id="66" name="Google Shape;66;g274f78cd11a_0_25"/>
          <p:cNvSpPr/>
          <p:nvPr/>
        </p:nvSpPr>
        <p:spPr>
          <a:xfrm>
            <a:off x="0" y="75057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g274f78cd11a_0_25"/>
          <p:cNvSpPr/>
          <p:nvPr/>
        </p:nvSpPr>
        <p:spPr>
          <a:xfrm>
            <a:off x="0" y="7556500"/>
            <a:ext cx="5931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g274f78cd11a_0_25"/>
          <p:cNvSpPr/>
          <p:nvPr/>
        </p:nvSpPr>
        <p:spPr>
          <a:xfrm>
            <a:off x="-203225" y="7556500"/>
            <a:ext cx="6135000" cy="10923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Trade Winds"/>
              <a:buNone/>
            </a:pPr>
            <a:r>
              <a:rPr b="0" i="0" lang="en-US" sz="4800" u="none" cap="none" strike="noStrike">
                <a:solidFill>
                  <a:srgbClr val="0E0E0E"/>
                </a:solidFill>
                <a:latin typeface="Trade Winds"/>
                <a:ea typeface="Trade Winds"/>
                <a:cs typeface="Trade Winds"/>
                <a:sym typeface="Trade Winds"/>
              </a:rPr>
              <a:t>Wonders</a:t>
            </a:r>
            <a:endParaRPr b="0" i="0" sz="4800" u="none" cap="none" strike="noStrike">
              <a:solidFill>
                <a:schemeClr val="dk1"/>
              </a:solidFill>
              <a:latin typeface="Calibri"/>
              <a:ea typeface="Calibri"/>
              <a:cs typeface="Calibri"/>
              <a:sym typeface="Calibri"/>
            </a:endParaRPr>
          </a:p>
        </p:txBody>
      </p:sp>
      <p:sp>
        <p:nvSpPr>
          <p:cNvPr id="69" name="Google Shape;69;g274f78cd11a_0_25"/>
          <p:cNvSpPr/>
          <p:nvPr/>
        </p:nvSpPr>
        <p:spPr>
          <a:xfrm>
            <a:off x="-135484" y="854710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Wishes Granted</a:t>
            </a:r>
            <a:endParaRPr b="0" i="0" sz="3200" u="none" cap="none" strike="noStrike">
              <a:solidFill>
                <a:schemeClr val="dk1"/>
              </a:solidFill>
              <a:latin typeface="Calibri"/>
              <a:ea typeface="Calibri"/>
              <a:cs typeface="Calibri"/>
              <a:sym typeface="Calibri"/>
            </a:endParaRPr>
          </a:p>
        </p:txBody>
      </p:sp>
      <p:pic>
        <p:nvPicPr>
          <p:cNvPr descr=" " id="70" name="Google Shape;70;g274f78cd11a_0_25"/>
          <p:cNvPicPr preferRelativeResize="0"/>
          <p:nvPr/>
        </p:nvPicPr>
        <p:blipFill rotWithShape="1">
          <a:blip r:embed="rId10">
            <a:alphaModFix/>
          </a:blip>
          <a:srcRect b="0" l="0" r="0" t="0"/>
          <a:stretch/>
        </p:blipFill>
        <p:spPr>
          <a:xfrm>
            <a:off x="6134867" y="7505700"/>
            <a:ext cx="1625803" cy="1625600"/>
          </a:xfrm>
          <a:prstGeom prst="rect">
            <a:avLst/>
          </a:prstGeom>
          <a:noFill/>
          <a:ln>
            <a:noFill/>
          </a:ln>
        </p:spPr>
      </p:pic>
      <p:sp>
        <p:nvSpPr>
          <p:cNvPr id="71" name="Google Shape;71;g274f78cd11a_0_25"/>
          <p:cNvSpPr/>
          <p:nvPr/>
        </p:nvSpPr>
        <p:spPr>
          <a:xfrm>
            <a:off x="6134867" y="7505700"/>
            <a:ext cx="1625700" cy="1625700"/>
          </a:xfrm>
          <a:prstGeom prst="roundRect">
            <a:avLst>
              <a:gd fmla="val 781313" name="adj"/>
            </a:avLst>
          </a:prstGeom>
          <a:noFill/>
          <a:ln cap="flat" cmpd="sng" w="50800">
            <a:solidFill>
              <a:srgbClr val="2A8FA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g274f78cd11a_0_25"/>
          <p:cNvSpPr/>
          <p:nvPr/>
        </p:nvSpPr>
        <p:spPr>
          <a:xfrm>
            <a:off x="6458757" y="7772400"/>
            <a:ext cx="978000" cy="1092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A8FA6"/>
              </a:buClr>
              <a:buSzPts val="4800"/>
              <a:buFont typeface="Trade Winds"/>
              <a:buNone/>
            </a:pPr>
            <a:r>
              <a:rPr b="0" i="0" lang="en-US" sz="4800" u="none" cap="none" strike="noStrike">
                <a:solidFill>
                  <a:srgbClr val="2A8FA6"/>
                </a:solidFill>
                <a:latin typeface="Trade Winds"/>
                <a:ea typeface="Trade Winds"/>
                <a:cs typeface="Trade Winds"/>
                <a:sym typeface="Trade Winds"/>
              </a:rPr>
              <a:t>03</a:t>
            </a:r>
            <a:endParaRPr b="0" i="0" sz="4800" u="none" cap="none" strike="noStrike">
              <a:solidFill>
                <a:schemeClr val="dk1"/>
              </a:solidFill>
              <a:latin typeface="Calibri"/>
              <a:ea typeface="Calibri"/>
              <a:cs typeface="Calibri"/>
              <a:sym typeface="Calibri"/>
            </a:endParaRPr>
          </a:p>
        </p:txBody>
      </p:sp>
      <p:sp>
        <p:nvSpPr>
          <p:cNvPr id="73" name="Google Shape;73;g274f78cd11a_0_25"/>
          <p:cNvSpPr/>
          <p:nvPr/>
        </p:nvSpPr>
        <p:spPr>
          <a:xfrm>
            <a:off x="16626378" y="75057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4" name="Google Shape;74;g274f78cd11a_0_25"/>
          <p:cNvPicPr preferRelativeResize="0"/>
          <p:nvPr/>
        </p:nvPicPr>
        <p:blipFill rotWithShape="1">
          <a:blip r:embed="rId10">
            <a:alphaModFix/>
          </a:blip>
          <a:srcRect b="0" l="0" r="0" t="0"/>
          <a:stretch/>
        </p:blipFill>
        <p:spPr>
          <a:xfrm>
            <a:off x="16626378" y="7505700"/>
            <a:ext cx="1625803" cy="1625600"/>
          </a:xfrm>
          <a:prstGeom prst="rect">
            <a:avLst/>
          </a:prstGeom>
          <a:noFill/>
          <a:ln>
            <a:noFill/>
          </a:ln>
        </p:spPr>
      </p:pic>
      <p:sp>
        <p:nvSpPr>
          <p:cNvPr id="75" name="Google Shape;75;g274f78cd11a_0_25"/>
          <p:cNvSpPr/>
          <p:nvPr/>
        </p:nvSpPr>
        <p:spPr>
          <a:xfrm>
            <a:off x="16626378" y="7505700"/>
            <a:ext cx="1625700" cy="1625700"/>
          </a:xfrm>
          <a:prstGeom prst="roundRect">
            <a:avLst>
              <a:gd fmla="val 781313" name="adj"/>
            </a:avLst>
          </a:prstGeom>
          <a:noFill/>
          <a:ln cap="flat" cmpd="sng" w="50800">
            <a:solidFill>
              <a:srgbClr val="2A8FA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g274f78cd11a_0_25"/>
          <p:cNvSpPr/>
          <p:nvPr/>
        </p:nvSpPr>
        <p:spPr>
          <a:xfrm>
            <a:off x="16937567" y="7772400"/>
            <a:ext cx="1003500" cy="1092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A8FA6"/>
              </a:buClr>
              <a:buSzPts val="4800"/>
              <a:buFont typeface="Trade Winds"/>
              <a:buNone/>
            </a:pPr>
            <a:r>
              <a:rPr b="0" i="0" lang="en-US" sz="4800" u="none" cap="none" strike="noStrike">
                <a:solidFill>
                  <a:srgbClr val="2A8FA6"/>
                </a:solidFill>
                <a:latin typeface="Trade Winds"/>
                <a:ea typeface="Trade Winds"/>
                <a:cs typeface="Trade Winds"/>
                <a:sym typeface="Trade Winds"/>
              </a:rPr>
              <a:t>04</a:t>
            </a:r>
            <a:endParaRPr b="0" i="0" sz="4800" u="none" cap="none" strike="noStrike">
              <a:solidFill>
                <a:schemeClr val="dk1"/>
              </a:solidFill>
              <a:latin typeface="Calibri"/>
              <a:ea typeface="Calibri"/>
              <a:cs typeface="Calibri"/>
              <a:sym typeface="Calibri"/>
            </a:endParaRPr>
          </a:p>
        </p:txBody>
      </p:sp>
      <p:sp>
        <p:nvSpPr>
          <p:cNvPr id="77" name="Google Shape;77;g274f78cd11a_0_25"/>
          <p:cNvSpPr/>
          <p:nvPr/>
        </p:nvSpPr>
        <p:spPr>
          <a:xfrm>
            <a:off x="18455407" y="7556500"/>
            <a:ext cx="5931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g274f78cd11a_0_25"/>
          <p:cNvSpPr/>
          <p:nvPr/>
        </p:nvSpPr>
        <p:spPr>
          <a:xfrm>
            <a:off x="18455407" y="7556500"/>
            <a:ext cx="61350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Trade Winds"/>
              <a:buNone/>
            </a:pPr>
            <a:r>
              <a:rPr b="0" i="0" lang="en-US" sz="4800" u="none" cap="none" strike="noStrike">
                <a:solidFill>
                  <a:srgbClr val="0E0E0E"/>
                </a:solidFill>
                <a:latin typeface="Trade Winds"/>
                <a:ea typeface="Trade Winds"/>
                <a:cs typeface="Trade Winds"/>
                <a:sym typeface="Trade Winds"/>
              </a:rPr>
              <a:t>Magic</a:t>
            </a:r>
            <a:endParaRPr b="0" i="0" sz="4800" u="none" cap="none" strike="noStrike">
              <a:solidFill>
                <a:schemeClr val="dk1"/>
              </a:solidFill>
              <a:latin typeface="Calibri"/>
              <a:ea typeface="Calibri"/>
              <a:cs typeface="Calibri"/>
              <a:sym typeface="Calibri"/>
            </a:endParaRPr>
          </a:p>
        </p:txBody>
      </p:sp>
      <p:sp>
        <p:nvSpPr>
          <p:cNvPr id="79" name="Google Shape;79;g274f78cd11a_0_25"/>
          <p:cNvSpPr/>
          <p:nvPr/>
        </p:nvSpPr>
        <p:spPr>
          <a:xfrm>
            <a:off x="18455407" y="854710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Spellcasting</a:t>
            </a:r>
            <a:endParaRPr b="0" i="0" sz="3200" u="none" cap="none" strike="noStrike">
              <a:solidFill>
                <a:schemeClr val="dk1"/>
              </a:solidFill>
              <a:latin typeface="Calibri"/>
              <a:ea typeface="Calibri"/>
              <a:cs typeface="Calibri"/>
              <a:sym typeface="Calibri"/>
            </a:endParaRPr>
          </a:p>
        </p:txBody>
      </p:sp>
      <p:sp>
        <p:nvSpPr>
          <p:cNvPr id="80" name="Google Shape;80;g274f78cd11a_0_25"/>
          <p:cNvSpPr/>
          <p:nvPr/>
        </p:nvSpPr>
        <p:spPr>
          <a:xfrm>
            <a:off x="0" y="10490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g274f78cd11a_0_25"/>
          <p:cNvSpPr/>
          <p:nvPr/>
        </p:nvSpPr>
        <p:spPr>
          <a:xfrm>
            <a:off x="0" y="10541000"/>
            <a:ext cx="5931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g274f78cd11a_0_25"/>
          <p:cNvSpPr/>
          <p:nvPr/>
        </p:nvSpPr>
        <p:spPr>
          <a:xfrm>
            <a:off x="-203225" y="10541000"/>
            <a:ext cx="6135000" cy="10923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Trade Winds"/>
              <a:buNone/>
            </a:pPr>
            <a:r>
              <a:rPr b="0" i="0" lang="en-US" sz="4800" u="none" cap="none" strike="noStrike">
                <a:solidFill>
                  <a:srgbClr val="0E0E0E"/>
                </a:solidFill>
                <a:latin typeface="Trade Winds"/>
                <a:ea typeface="Trade Winds"/>
                <a:cs typeface="Trade Winds"/>
                <a:sym typeface="Trade Winds"/>
              </a:rPr>
              <a:t>Adventure</a:t>
            </a:r>
            <a:endParaRPr b="0" i="0" sz="4800" u="none" cap="none" strike="noStrike">
              <a:solidFill>
                <a:schemeClr val="dk1"/>
              </a:solidFill>
              <a:latin typeface="Calibri"/>
              <a:ea typeface="Calibri"/>
              <a:cs typeface="Calibri"/>
              <a:sym typeface="Calibri"/>
            </a:endParaRPr>
          </a:p>
        </p:txBody>
      </p:sp>
      <p:sp>
        <p:nvSpPr>
          <p:cNvPr id="83" name="Google Shape;83;g274f78cd11a_0_25"/>
          <p:cNvSpPr/>
          <p:nvPr/>
        </p:nvSpPr>
        <p:spPr>
          <a:xfrm>
            <a:off x="-135484" y="1153160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Happily Ever After</a:t>
            </a:r>
            <a:endParaRPr b="0" i="0" sz="3200" u="none" cap="none" strike="noStrike">
              <a:solidFill>
                <a:schemeClr val="dk1"/>
              </a:solidFill>
              <a:latin typeface="Calibri"/>
              <a:ea typeface="Calibri"/>
              <a:cs typeface="Calibri"/>
              <a:sym typeface="Calibri"/>
            </a:endParaRPr>
          </a:p>
        </p:txBody>
      </p:sp>
      <p:pic>
        <p:nvPicPr>
          <p:cNvPr descr=" " id="84" name="Google Shape;84;g274f78cd11a_0_25"/>
          <p:cNvPicPr preferRelativeResize="0"/>
          <p:nvPr/>
        </p:nvPicPr>
        <p:blipFill rotWithShape="1">
          <a:blip r:embed="rId10">
            <a:alphaModFix/>
          </a:blip>
          <a:srcRect b="0" l="0" r="0" t="0"/>
          <a:stretch/>
        </p:blipFill>
        <p:spPr>
          <a:xfrm>
            <a:off x="6134867" y="10490200"/>
            <a:ext cx="1625803" cy="1625600"/>
          </a:xfrm>
          <a:prstGeom prst="rect">
            <a:avLst/>
          </a:prstGeom>
          <a:noFill/>
          <a:ln>
            <a:noFill/>
          </a:ln>
        </p:spPr>
      </p:pic>
      <p:sp>
        <p:nvSpPr>
          <p:cNvPr id="85" name="Google Shape;85;g274f78cd11a_0_25"/>
          <p:cNvSpPr/>
          <p:nvPr/>
        </p:nvSpPr>
        <p:spPr>
          <a:xfrm>
            <a:off x="6134867" y="10490200"/>
            <a:ext cx="1625700" cy="1625700"/>
          </a:xfrm>
          <a:prstGeom prst="roundRect">
            <a:avLst>
              <a:gd fmla="val 781313" name="adj"/>
            </a:avLst>
          </a:prstGeom>
          <a:noFill/>
          <a:ln cap="flat" cmpd="sng" w="50800">
            <a:solidFill>
              <a:srgbClr val="2A8FA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g274f78cd11a_0_25"/>
          <p:cNvSpPr/>
          <p:nvPr/>
        </p:nvSpPr>
        <p:spPr>
          <a:xfrm>
            <a:off x="6458757" y="10756900"/>
            <a:ext cx="978000" cy="1092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A8FA6"/>
              </a:buClr>
              <a:buSzPts val="4800"/>
              <a:buFont typeface="Trade Winds"/>
              <a:buNone/>
            </a:pPr>
            <a:r>
              <a:rPr b="0" i="0" lang="en-US" sz="4800" u="none" cap="none" strike="noStrike">
                <a:solidFill>
                  <a:srgbClr val="2A8FA6"/>
                </a:solidFill>
                <a:latin typeface="Trade Winds"/>
                <a:ea typeface="Trade Winds"/>
                <a:cs typeface="Trade Winds"/>
                <a:sym typeface="Trade Winds"/>
              </a:rPr>
              <a:t>05</a:t>
            </a:r>
            <a:endParaRPr b="0" i="0" sz="4800" u="none" cap="none" strike="noStrike">
              <a:solidFill>
                <a:schemeClr val="dk1"/>
              </a:solidFill>
              <a:latin typeface="Calibri"/>
              <a:ea typeface="Calibri"/>
              <a:cs typeface="Calibri"/>
              <a:sym typeface="Calibri"/>
            </a:endParaRPr>
          </a:p>
        </p:txBody>
      </p:sp>
      <p:sp>
        <p:nvSpPr>
          <p:cNvPr id="87" name="Google Shape;87;g274f78cd11a_0_25"/>
          <p:cNvSpPr/>
          <p:nvPr/>
        </p:nvSpPr>
        <p:spPr>
          <a:xfrm>
            <a:off x="16626378" y="10490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8" name="Google Shape;88;g274f78cd11a_0_25"/>
          <p:cNvPicPr preferRelativeResize="0"/>
          <p:nvPr/>
        </p:nvPicPr>
        <p:blipFill rotWithShape="1">
          <a:blip r:embed="rId10">
            <a:alphaModFix/>
          </a:blip>
          <a:srcRect b="0" l="0" r="0" t="0"/>
          <a:stretch/>
        </p:blipFill>
        <p:spPr>
          <a:xfrm>
            <a:off x="16626378" y="10490200"/>
            <a:ext cx="1625803" cy="1625600"/>
          </a:xfrm>
          <a:prstGeom prst="rect">
            <a:avLst/>
          </a:prstGeom>
          <a:noFill/>
          <a:ln>
            <a:noFill/>
          </a:ln>
        </p:spPr>
      </p:pic>
      <p:sp>
        <p:nvSpPr>
          <p:cNvPr id="89" name="Google Shape;89;g274f78cd11a_0_25"/>
          <p:cNvSpPr/>
          <p:nvPr/>
        </p:nvSpPr>
        <p:spPr>
          <a:xfrm>
            <a:off x="16626378" y="10490200"/>
            <a:ext cx="1625700" cy="1625700"/>
          </a:xfrm>
          <a:prstGeom prst="roundRect">
            <a:avLst>
              <a:gd fmla="val 781313" name="adj"/>
            </a:avLst>
          </a:prstGeom>
          <a:noFill/>
          <a:ln cap="flat" cmpd="sng" w="50800">
            <a:solidFill>
              <a:srgbClr val="2A8FA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g274f78cd11a_0_25"/>
          <p:cNvSpPr/>
          <p:nvPr/>
        </p:nvSpPr>
        <p:spPr>
          <a:xfrm>
            <a:off x="16950269" y="10756900"/>
            <a:ext cx="978000" cy="1092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A8FA6"/>
              </a:buClr>
              <a:buSzPts val="4800"/>
              <a:buFont typeface="Trade Winds"/>
              <a:buNone/>
            </a:pPr>
            <a:r>
              <a:rPr b="0" i="0" lang="en-US" sz="4800" u="none" cap="none" strike="noStrike">
                <a:solidFill>
                  <a:srgbClr val="2A8FA6"/>
                </a:solidFill>
                <a:latin typeface="Trade Winds"/>
                <a:ea typeface="Trade Winds"/>
                <a:cs typeface="Trade Winds"/>
                <a:sym typeface="Trade Winds"/>
              </a:rPr>
              <a:t>06</a:t>
            </a:r>
            <a:endParaRPr b="0" i="0" sz="4800" u="none" cap="none" strike="noStrike">
              <a:solidFill>
                <a:schemeClr val="dk1"/>
              </a:solidFill>
              <a:latin typeface="Calibri"/>
              <a:ea typeface="Calibri"/>
              <a:cs typeface="Calibri"/>
              <a:sym typeface="Calibri"/>
            </a:endParaRPr>
          </a:p>
        </p:txBody>
      </p:sp>
      <p:sp>
        <p:nvSpPr>
          <p:cNvPr id="91" name="Google Shape;91;g274f78cd11a_0_25"/>
          <p:cNvSpPr/>
          <p:nvPr/>
        </p:nvSpPr>
        <p:spPr>
          <a:xfrm>
            <a:off x="18455407" y="10541000"/>
            <a:ext cx="5931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g274f78cd11a_0_25"/>
          <p:cNvSpPr/>
          <p:nvPr/>
        </p:nvSpPr>
        <p:spPr>
          <a:xfrm>
            <a:off x="18455407" y="10541000"/>
            <a:ext cx="61350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Trade Winds"/>
              <a:buNone/>
            </a:pPr>
            <a:r>
              <a:rPr b="0" i="0" lang="en-US" sz="4800" u="none" cap="none" strike="noStrike">
                <a:solidFill>
                  <a:srgbClr val="0E0E0E"/>
                </a:solidFill>
                <a:latin typeface="Trade Winds"/>
                <a:ea typeface="Trade Winds"/>
                <a:cs typeface="Trade Winds"/>
                <a:sym typeface="Trade Winds"/>
              </a:rPr>
              <a:t>Conclusion</a:t>
            </a:r>
            <a:endParaRPr b="0" i="0" sz="4800" u="none" cap="none" strike="noStrike">
              <a:solidFill>
                <a:schemeClr val="dk1"/>
              </a:solidFill>
              <a:latin typeface="Calibri"/>
              <a:ea typeface="Calibri"/>
              <a:cs typeface="Calibri"/>
              <a:sym typeface="Calibri"/>
            </a:endParaRPr>
          </a:p>
        </p:txBody>
      </p:sp>
      <p:sp>
        <p:nvSpPr>
          <p:cNvPr id="93" name="Google Shape;93;g274f78cd11a_0_25"/>
          <p:cNvSpPr/>
          <p:nvPr/>
        </p:nvSpPr>
        <p:spPr>
          <a:xfrm>
            <a:off x="18455407" y="1153160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Embrace the Fantasy</a:t>
            </a:r>
            <a:endParaRPr b="0" i="0" sz="3200" u="none" cap="none" strike="noStrike">
              <a:solidFill>
                <a:schemeClr val="dk1"/>
              </a:solidFill>
              <a:latin typeface="Calibri"/>
              <a:ea typeface="Calibri"/>
              <a:cs typeface="Calibri"/>
              <a:sym typeface="Calibri"/>
            </a:endParaRPr>
          </a:p>
        </p:txBody>
      </p:sp>
      <p:pic>
        <p:nvPicPr>
          <p:cNvPr descr=" " id="94" name="Google Shape;94;g274f78cd11a_0_25"/>
          <p:cNvPicPr preferRelativeResize="0"/>
          <p:nvPr/>
        </p:nvPicPr>
        <p:blipFill rotWithShape="1">
          <a:blip r:embed="rId11">
            <a:alphaModFix/>
          </a:blip>
          <a:srcRect b="0" l="0" r="0" t="0"/>
          <a:stretch/>
        </p:blipFill>
        <p:spPr>
          <a:xfrm>
            <a:off x="7468533" y="4216400"/>
            <a:ext cx="9462683" cy="82042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9" name="Shape 99"/>
        <p:cNvGrpSpPr/>
        <p:nvPr/>
      </p:nvGrpSpPr>
      <p:grpSpPr>
        <a:xfrm>
          <a:off x="0" y="0"/>
          <a:ext cx="0" cy="0"/>
          <a:chOff x="0" y="0"/>
          <a:chExt cx="0" cy="0"/>
        </a:xfrm>
      </p:grpSpPr>
      <p:pic>
        <p:nvPicPr>
          <p:cNvPr descr=" " id="100" name="Google Shape;100;g274f78cd11a_0_81"/>
          <p:cNvPicPr preferRelativeResize="0"/>
          <p:nvPr/>
        </p:nvPicPr>
        <p:blipFill rotWithShape="1">
          <a:blip r:embed="rId3">
            <a:alphaModFix/>
          </a:blip>
          <a:srcRect b="0" l="0" r="0" t="0"/>
          <a:stretch/>
        </p:blipFill>
        <p:spPr>
          <a:xfrm>
            <a:off x="0" y="6324600"/>
            <a:ext cx="15394324" cy="7391400"/>
          </a:xfrm>
          <a:prstGeom prst="rect">
            <a:avLst/>
          </a:prstGeom>
          <a:noFill/>
          <a:ln>
            <a:noFill/>
          </a:ln>
        </p:spPr>
      </p:pic>
      <p:pic>
        <p:nvPicPr>
          <p:cNvPr descr=" " id="101" name="Google Shape;101;g274f78cd11a_0_81"/>
          <p:cNvPicPr preferRelativeResize="0"/>
          <p:nvPr/>
        </p:nvPicPr>
        <p:blipFill rotWithShape="1">
          <a:blip r:embed="rId4">
            <a:alphaModFix/>
          </a:blip>
          <a:srcRect b="0" l="0" r="0" t="0"/>
          <a:stretch/>
        </p:blipFill>
        <p:spPr>
          <a:xfrm>
            <a:off x="0" y="6858000"/>
            <a:ext cx="15394324" cy="6858000"/>
          </a:xfrm>
          <a:prstGeom prst="rect">
            <a:avLst/>
          </a:prstGeom>
          <a:noFill/>
          <a:ln>
            <a:noFill/>
          </a:ln>
        </p:spPr>
      </p:pic>
      <p:pic>
        <p:nvPicPr>
          <p:cNvPr descr=" " id="102" name="Google Shape;102;g274f78cd11a_0_81"/>
          <p:cNvPicPr preferRelativeResize="0"/>
          <p:nvPr/>
        </p:nvPicPr>
        <p:blipFill rotWithShape="1">
          <a:blip r:embed="rId5">
            <a:alphaModFix/>
          </a:blip>
          <a:srcRect b="0" l="0" r="0" t="0"/>
          <a:stretch/>
        </p:blipFill>
        <p:spPr>
          <a:xfrm>
            <a:off x="17465858" y="0"/>
            <a:ext cx="6921189" cy="4485218"/>
          </a:xfrm>
          <a:prstGeom prst="rect">
            <a:avLst/>
          </a:prstGeom>
          <a:noFill/>
          <a:ln>
            <a:noFill/>
          </a:ln>
        </p:spPr>
      </p:pic>
      <p:pic>
        <p:nvPicPr>
          <p:cNvPr descr=" " id="103" name="Google Shape;103;g274f78cd11a_0_81"/>
          <p:cNvPicPr preferRelativeResize="0"/>
          <p:nvPr/>
        </p:nvPicPr>
        <p:blipFill rotWithShape="1">
          <a:blip r:embed="rId6">
            <a:alphaModFix/>
          </a:blip>
          <a:srcRect b="0" l="0" r="0" t="0"/>
          <a:stretch/>
        </p:blipFill>
        <p:spPr>
          <a:xfrm>
            <a:off x="17186467" y="0"/>
            <a:ext cx="7200581" cy="5032961"/>
          </a:xfrm>
          <a:prstGeom prst="rect">
            <a:avLst/>
          </a:prstGeom>
          <a:noFill/>
          <a:ln>
            <a:noFill/>
          </a:ln>
        </p:spPr>
      </p:pic>
      <p:pic>
        <p:nvPicPr>
          <p:cNvPr descr=" " id="104" name="Google Shape;104;g274f78cd11a_0_81"/>
          <p:cNvPicPr preferRelativeResize="0"/>
          <p:nvPr/>
        </p:nvPicPr>
        <p:blipFill rotWithShape="1">
          <a:blip r:embed="rId7">
            <a:alphaModFix/>
          </a:blip>
          <a:srcRect b="0" l="0" r="0" t="0"/>
          <a:stretch/>
        </p:blipFill>
        <p:spPr>
          <a:xfrm>
            <a:off x="16466985" y="0"/>
            <a:ext cx="7920062" cy="5248334"/>
          </a:xfrm>
          <a:prstGeom prst="rect">
            <a:avLst/>
          </a:prstGeom>
          <a:noFill/>
          <a:ln>
            <a:noFill/>
          </a:ln>
        </p:spPr>
      </p:pic>
      <p:sp>
        <p:nvSpPr>
          <p:cNvPr id="105" name="Google Shape;105;g274f78cd11a_0_8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6" name="Google Shape;106;g274f78cd11a_0_81"/>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107" name="Google Shape;107;g274f78cd11a_0_81"/>
          <p:cNvSpPr/>
          <p:nvPr/>
        </p:nvSpPr>
        <p:spPr>
          <a:xfrm>
            <a:off x="2959470" y="2743200"/>
            <a:ext cx="16850700" cy="181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Trade Winds"/>
              <a:buNone/>
            </a:pPr>
            <a:r>
              <a:rPr b="0" i="0" lang="en-US" sz="8000" u="none" cap="none" strike="noStrike">
                <a:solidFill>
                  <a:srgbClr val="272727"/>
                </a:solidFill>
                <a:latin typeface="Trade Winds"/>
                <a:ea typeface="Trade Winds"/>
                <a:cs typeface="Trade Winds"/>
                <a:sym typeface="Trade Winds"/>
              </a:rPr>
              <a:t>The Realm of the Extraordinary</a:t>
            </a:r>
            <a:endParaRPr b="0" i="0" sz="8000" u="none" cap="none" strike="noStrike">
              <a:solidFill>
                <a:schemeClr val="dk1"/>
              </a:solidFill>
              <a:latin typeface="Calibri"/>
              <a:ea typeface="Calibri"/>
              <a:cs typeface="Calibri"/>
              <a:sym typeface="Calibri"/>
            </a:endParaRPr>
          </a:p>
        </p:txBody>
      </p:sp>
      <p:sp>
        <p:nvSpPr>
          <p:cNvPr id="108" name="Google Shape;108;g274f78cd11a_0_81"/>
          <p:cNvSpPr/>
          <p:nvPr/>
        </p:nvSpPr>
        <p:spPr>
          <a:xfrm>
            <a:off x="2959470" y="4737100"/>
            <a:ext cx="8861400" cy="546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109" name="Google Shape;109;g274f78cd11a_0_81"/>
          <p:cNvSpPr/>
          <p:nvPr/>
        </p:nvSpPr>
        <p:spPr>
          <a:xfrm>
            <a:off x="12701588" y="4737100"/>
            <a:ext cx="8861400" cy="546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14" name="Shape 114"/>
        <p:cNvGrpSpPr/>
        <p:nvPr/>
      </p:nvGrpSpPr>
      <p:grpSpPr>
        <a:xfrm>
          <a:off x="0" y="0"/>
          <a:ext cx="0" cy="0"/>
          <a:chOff x="0" y="0"/>
          <a:chExt cx="0" cy="0"/>
        </a:xfrm>
      </p:grpSpPr>
      <p:pic>
        <p:nvPicPr>
          <p:cNvPr descr=" " id="115" name="Google Shape;115;g274f78cd11a_0_95"/>
          <p:cNvPicPr preferRelativeResize="0"/>
          <p:nvPr/>
        </p:nvPicPr>
        <p:blipFill rotWithShape="1">
          <a:blip r:embed="rId3">
            <a:alphaModFix/>
          </a:blip>
          <a:srcRect b="0" l="0" r="0" t="0"/>
          <a:stretch/>
        </p:blipFill>
        <p:spPr>
          <a:xfrm>
            <a:off x="13997149" y="0"/>
            <a:ext cx="10389899" cy="10528300"/>
          </a:xfrm>
          <a:prstGeom prst="rect">
            <a:avLst/>
          </a:prstGeom>
          <a:noFill/>
          <a:ln>
            <a:noFill/>
          </a:ln>
        </p:spPr>
      </p:pic>
      <p:pic>
        <p:nvPicPr>
          <p:cNvPr descr=" " id="116" name="Google Shape;116;g274f78cd11a_0_95"/>
          <p:cNvPicPr preferRelativeResize="0"/>
          <p:nvPr/>
        </p:nvPicPr>
        <p:blipFill rotWithShape="1">
          <a:blip r:embed="rId4">
            <a:alphaModFix/>
          </a:blip>
          <a:srcRect b="0" l="0" r="0" t="0"/>
          <a:stretch/>
        </p:blipFill>
        <p:spPr>
          <a:xfrm>
            <a:off x="14695737" y="0"/>
            <a:ext cx="9691311" cy="10236200"/>
          </a:xfrm>
          <a:prstGeom prst="rect">
            <a:avLst/>
          </a:prstGeom>
          <a:noFill/>
          <a:ln>
            <a:noFill/>
          </a:ln>
        </p:spPr>
      </p:pic>
      <p:pic>
        <p:nvPicPr>
          <p:cNvPr descr=" " id="117" name="Google Shape;117;g274f78cd11a_0_95"/>
          <p:cNvPicPr preferRelativeResize="0"/>
          <p:nvPr/>
        </p:nvPicPr>
        <p:blipFill rotWithShape="1">
          <a:blip r:embed="rId5">
            <a:alphaModFix/>
          </a:blip>
          <a:srcRect b="0" l="0" r="0" t="0"/>
          <a:stretch/>
        </p:blipFill>
        <p:spPr>
          <a:xfrm>
            <a:off x="0" y="7620000"/>
            <a:ext cx="10923365" cy="6096000"/>
          </a:xfrm>
          <a:prstGeom prst="rect">
            <a:avLst/>
          </a:prstGeom>
          <a:noFill/>
          <a:ln>
            <a:noFill/>
          </a:ln>
        </p:spPr>
      </p:pic>
      <p:pic>
        <p:nvPicPr>
          <p:cNvPr descr=" " id="118" name="Google Shape;118;g274f78cd11a_0_95"/>
          <p:cNvPicPr preferRelativeResize="0"/>
          <p:nvPr/>
        </p:nvPicPr>
        <p:blipFill rotWithShape="1">
          <a:blip r:embed="rId6">
            <a:alphaModFix/>
          </a:blip>
          <a:srcRect b="0" l="0" r="0" t="0"/>
          <a:stretch/>
        </p:blipFill>
        <p:spPr>
          <a:xfrm>
            <a:off x="0" y="8152519"/>
            <a:ext cx="9740777" cy="5563481"/>
          </a:xfrm>
          <a:prstGeom prst="rect">
            <a:avLst/>
          </a:prstGeom>
          <a:noFill/>
          <a:ln>
            <a:noFill/>
          </a:ln>
        </p:spPr>
      </p:pic>
      <p:pic>
        <p:nvPicPr>
          <p:cNvPr descr=" " id="119" name="Google Shape;119;g274f78cd11a_0_95"/>
          <p:cNvPicPr preferRelativeResize="0"/>
          <p:nvPr/>
        </p:nvPicPr>
        <p:blipFill rotWithShape="1">
          <a:blip r:embed="rId7">
            <a:alphaModFix/>
          </a:blip>
          <a:srcRect b="0" l="0" r="0" t="0"/>
          <a:stretch/>
        </p:blipFill>
        <p:spPr>
          <a:xfrm>
            <a:off x="0" y="8549227"/>
            <a:ext cx="10591323" cy="5166773"/>
          </a:xfrm>
          <a:prstGeom prst="rect">
            <a:avLst/>
          </a:prstGeom>
          <a:noFill/>
          <a:ln>
            <a:noFill/>
          </a:ln>
        </p:spPr>
      </p:pic>
      <p:sp>
        <p:nvSpPr>
          <p:cNvPr id="120" name="Google Shape;120;g274f78cd11a_0_9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1" name="Google Shape;121;g274f78cd11a_0_95"/>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122" name="Google Shape;122;g274f78cd11a_0_95"/>
          <p:cNvPicPr preferRelativeResize="0"/>
          <p:nvPr/>
        </p:nvPicPr>
        <p:blipFill rotWithShape="1">
          <a:blip r:embed="rId9">
            <a:alphaModFix/>
          </a:blip>
          <a:srcRect b="0" l="0" r="0" t="0"/>
          <a:stretch/>
        </p:blipFill>
        <p:spPr>
          <a:xfrm>
            <a:off x="0" y="0"/>
            <a:ext cx="24387048" cy="8305800"/>
          </a:xfrm>
          <a:prstGeom prst="rect">
            <a:avLst/>
          </a:prstGeom>
          <a:noFill/>
          <a:ln>
            <a:noFill/>
          </a:ln>
        </p:spPr>
      </p:pic>
      <p:sp>
        <p:nvSpPr>
          <p:cNvPr id="123" name="Google Shape;123;g274f78cd11a_0_95"/>
          <p:cNvSpPr/>
          <p:nvPr/>
        </p:nvSpPr>
        <p:spPr>
          <a:xfrm>
            <a:off x="1816327" y="9499600"/>
            <a:ext cx="9907200" cy="269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4" name="Google Shape;124;g274f78cd11a_0_95"/>
          <p:cNvPicPr preferRelativeResize="0"/>
          <p:nvPr/>
        </p:nvPicPr>
        <p:blipFill rotWithShape="1">
          <a:blip r:embed="rId10">
            <a:alphaModFix/>
          </a:blip>
          <a:srcRect b="0" l="0" r="0" t="0"/>
          <a:stretch/>
        </p:blipFill>
        <p:spPr>
          <a:xfrm>
            <a:off x="1784573" y="10001256"/>
            <a:ext cx="1515498" cy="1689094"/>
          </a:xfrm>
          <a:prstGeom prst="rect">
            <a:avLst/>
          </a:prstGeom>
          <a:noFill/>
          <a:ln>
            <a:noFill/>
          </a:ln>
        </p:spPr>
      </p:pic>
      <p:sp>
        <p:nvSpPr>
          <p:cNvPr id="125" name="Google Shape;125;g274f78cd11a_0_95"/>
          <p:cNvSpPr/>
          <p:nvPr/>
        </p:nvSpPr>
        <p:spPr>
          <a:xfrm>
            <a:off x="3674768" y="9499600"/>
            <a:ext cx="8048700" cy="269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g274f78cd11a_0_95"/>
          <p:cNvSpPr/>
          <p:nvPr/>
        </p:nvSpPr>
        <p:spPr>
          <a:xfrm>
            <a:off x="3674768" y="9499600"/>
            <a:ext cx="82521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Trade Winds"/>
              <a:buNone/>
            </a:pPr>
            <a:r>
              <a:rPr b="0" i="0" lang="en-US" sz="4800" u="none" cap="none" strike="noStrike">
                <a:solidFill>
                  <a:srgbClr val="0E0E0E"/>
                </a:solidFill>
                <a:latin typeface="Trade Winds"/>
                <a:ea typeface="Trade Winds"/>
                <a:cs typeface="Trade Winds"/>
                <a:sym typeface="Trade Winds"/>
              </a:rPr>
              <a:t>Unicorn Sightings</a:t>
            </a:r>
            <a:endParaRPr b="0" i="0" sz="4800" u="none" cap="none" strike="noStrike">
              <a:solidFill>
                <a:schemeClr val="dk1"/>
              </a:solidFill>
              <a:latin typeface="Calibri"/>
              <a:ea typeface="Calibri"/>
              <a:cs typeface="Calibri"/>
              <a:sym typeface="Calibri"/>
            </a:endParaRPr>
          </a:p>
        </p:txBody>
      </p:sp>
      <p:sp>
        <p:nvSpPr>
          <p:cNvPr id="127" name="Google Shape;127;g274f78cd11a_0_95"/>
          <p:cNvSpPr/>
          <p:nvPr/>
        </p:nvSpPr>
        <p:spPr>
          <a:xfrm>
            <a:off x="3674768" y="10591800"/>
            <a:ext cx="81843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28" name="Google Shape;128;g274f78cd11a_0_95"/>
          <p:cNvSpPr/>
          <p:nvPr/>
        </p:nvSpPr>
        <p:spPr>
          <a:xfrm>
            <a:off x="12676184" y="9499600"/>
            <a:ext cx="9907200" cy="269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9" name="Google Shape;129;g274f78cd11a_0_95"/>
          <p:cNvPicPr preferRelativeResize="0"/>
          <p:nvPr/>
        </p:nvPicPr>
        <p:blipFill rotWithShape="1">
          <a:blip r:embed="rId11">
            <a:alphaModFix/>
          </a:blip>
          <a:srcRect b="0" l="0" r="0" t="0"/>
          <a:stretch/>
        </p:blipFill>
        <p:spPr>
          <a:xfrm>
            <a:off x="12644430" y="10001250"/>
            <a:ext cx="1445451" cy="1689100"/>
          </a:xfrm>
          <a:prstGeom prst="rect">
            <a:avLst/>
          </a:prstGeom>
          <a:noFill/>
          <a:ln>
            <a:noFill/>
          </a:ln>
        </p:spPr>
      </p:pic>
      <p:sp>
        <p:nvSpPr>
          <p:cNvPr id="130" name="Google Shape;130;g274f78cd11a_0_95"/>
          <p:cNvSpPr/>
          <p:nvPr/>
        </p:nvSpPr>
        <p:spPr>
          <a:xfrm>
            <a:off x="14464578" y="9499600"/>
            <a:ext cx="8118900" cy="269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g274f78cd11a_0_95"/>
          <p:cNvSpPr/>
          <p:nvPr/>
        </p:nvSpPr>
        <p:spPr>
          <a:xfrm>
            <a:off x="14464578" y="9499600"/>
            <a:ext cx="83220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Trade Winds"/>
              <a:buNone/>
            </a:pPr>
            <a:r>
              <a:rPr b="0" i="0" lang="en-US" sz="4800" u="none" cap="none" strike="noStrike">
                <a:solidFill>
                  <a:srgbClr val="0E0E0E"/>
                </a:solidFill>
                <a:latin typeface="Trade Winds"/>
                <a:ea typeface="Trade Winds"/>
                <a:cs typeface="Trade Winds"/>
                <a:sym typeface="Trade Winds"/>
              </a:rPr>
              <a:t>Dragon Taming</a:t>
            </a:r>
            <a:endParaRPr b="0" i="0" sz="4800" u="none" cap="none" strike="noStrike">
              <a:solidFill>
                <a:schemeClr val="dk1"/>
              </a:solidFill>
              <a:latin typeface="Calibri"/>
              <a:ea typeface="Calibri"/>
              <a:cs typeface="Calibri"/>
              <a:sym typeface="Calibri"/>
            </a:endParaRPr>
          </a:p>
        </p:txBody>
      </p:sp>
      <p:sp>
        <p:nvSpPr>
          <p:cNvPr id="132" name="Google Shape;132;g274f78cd11a_0_95"/>
          <p:cNvSpPr/>
          <p:nvPr/>
        </p:nvSpPr>
        <p:spPr>
          <a:xfrm>
            <a:off x="14464578" y="10591800"/>
            <a:ext cx="82542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37" name="Shape 137"/>
        <p:cNvGrpSpPr/>
        <p:nvPr/>
      </p:nvGrpSpPr>
      <p:grpSpPr>
        <a:xfrm>
          <a:off x="0" y="0"/>
          <a:ext cx="0" cy="0"/>
          <a:chOff x="0" y="0"/>
          <a:chExt cx="0" cy="0"/>
        </a:xfrm>
      </p:grpSpPr>
      <p:pic>
        <p:nvPicPr>
          <p:cNvPr descr=" " id="138" name="Google Shape;138;g274f78cd11a_0_117"/>
          <p:cNvPicPr preferRelativeResize="0"/>
          <p:nvPr/>
        </p:nvPicPr>
        <p:blipFill rotWithShape="1">
          <a:blip r:embed="rId3">
            <a:alphaModFix/>
          </a:blip>
          <a:srcRect b="0" l="0" r="0" t="0"/>
          <a:stretch/>
        </p:blipFill>
        <p:spPr>
          <a:xfrm>
            <a:off x="0" y="0"/>
            <a:ext cx="12920845" cy="5566135"/>
          </a:xfrm>
          <a:prstGeom prst="rect">
            <a:avLst/>
          </a:prstGeom>
          <a:noFill/>
          <a:ln>
            <a:noFill/>
          </a:ln>
        </p:spPr>
      </p:pic>
      <p:pic>
        <p:nvPicPr>
          <p:cNvPr descr=" " id="139" name="Google Shape;139;g274f78cd11a_0_117"/>
          <p:cNvPicPr preferRelativeResize="0"/>
          <p:nvPr/>
        </p:nvPicPr>
        <p:blipFill rotWithShape="1">
          <a:blip r:embed="rId4">
            <a:alphaModFix/>
          </a:blip>
          <a:srcRect b="0" l="0" r="0" t="0"/>
          <a:stretch/>
        </p:blipFill>
        <p:spPr>
          <a:xfrm>
            <a:off x="0" y="0"/>
            <a:ext cx="12539797" cy="4867635"/>
          </a:xfrm>
          <a:prstGeom prst="rect">
            <a:avLst/>
          </a:prstGeom>
          <a:noFill/>
          <a:ln>
            <a:noFill/>
          </a:ln>
        </p:spPr>
      </p:pic>
      <p:pic>
        <p:nvPicPr>
          <p:cNvPr descr=" " id="140" name="Google Shape;140;g274f78cd11a_0_117"/>
          <p:cNvPicPr preferRelativeResize="0"/>
          <p:nvPr/>
        </p:nvPicPr>
        <p:blipFill rotWithShape="1">
          <a:blip r:embed="rId5">
            <a:alphaModFix/>
          </a:blip>
          <a:srcRect b="0" l="0" r="0" t="0"/>
          <a:stretch/>
        </p:blipFill>
        <p:spPr>
          <a:xfrm>
            <a:off x="0" y="0"/>
            <a:ext cx="12041003" cy="5150786"/>
          </a:xfrm>
          <a:prstGeom prst="rect">
            <a:avLst/>
          </a:prstGeom>
          <a:noFill/>
          <a:ln>
            <a:noFill/>
          </a:ln>
        </p:spPr>
      </p:pic>
      <p:pic>
        <p:nvPicPr>
          <p:cNvPr descr=" " id="141" name="Google Shape;141;g274f78cd11a_0_117"/>
          <p:cNvPicPr preferRelativeResize="0"/>
          <p:nvPr/>
        </p:nvPicPr>
        <p:blipFill rotWithShape="1">
          <a:blip r:embed="rId6">
            <a:alphaModFix/>
          </a:blip>
          <a:srcRect b="0" l="0" r="0" t="0"/>
          <a:stretch/>
        </p:blipFill>
        <p:spPr>
          <a:xfrm>
            <a:off x="14606826" y="6858000"/>
            <a:ext cx="9780222" cy="6858000"/>
          </a:xfrm>
          <a:prstGeom prst="rect">
            <a:avLst/>
          </a:prstGeom>
          <a:noFill/>
          <a:ln>
            <a:noFill/>
          </a:ln>
        </p:spPr>
      </p:pic>
      <p:pic>
        <p:nvPicPr>
          <p:cNvPr descr=" " id="142" name="Google Shape;142;g274f78cd11a_0_117"/>
          <p:cNvPicPr preferRelativeResize="0"/>
          <p:nvPr/>
        </p:nvPicPr>
        <p:blipFill rotWithShape="1">
          <a:blip r:embed="rId7">
            <a:alphaModFix/>
          </a:blip>
          <a:srcRect b="0" l="0" r="0" t="0"/>
          <a:stretch/>
        </p:blipFill>
        <p:spPr>
          <a:xfrm>
            <a:off x="14987873" y="7340600"/>
            <a:ext cx="9399175" cy="6375400"/>
          </a:xfrm>
          <a:prstGeom prst="rect">
            <a:avLst/>
          </a:prstGeom>
          <a:noFill/>
          <a:ln>
            <a:noFill/>
          </a:ln>
        </p:spPr>
      </p:pic>
      <p:pic>
        <p:nvPicPr>
          <p:cNvPr descr=" " id="143" name="Google Shape;143;g274f78cd11a_0_117"/>
          <p:cNvPicPr preferRelativeResize="0"/>
          <p:nvPr/>
        </p:nvPicPr>
        <p:blipFill rotWithShape="1">
          <a:blip r:embed="rId8">
            <a:alphaModFix/>
          </a:blip>
          <a:srcRect b="0" l="0" r="0" t="0"/>
          <a:stretch/>
        </p:blipFill>
        <p:spPr>
          <a:xfrm>
            <a:off x="15932061" y="7125928"/>
            <a:ext cx="8454987" cy="6590073"/>
          </a:xfrm>
          <a:prstGeom prst="rect">
            <a:avLst/>
          </a:prstGeom>
          <a:noFill/>
          <a:ln>
            <a:noFill/>
          </a:ln>
        </p:spPr>
      </p:pic>
      <p:sp>
        <p:nvSpPr>
          <p:cNvPr id="144" name="Google Shape;144;g274f78cd11a_0_11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5" name="Google Shape;145;g274f78cd11a_0_117"/>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146" name="Google Shape;146;g274f78cd11a_0_117"/>
          <p:cNvSpPr/>
          <p:nvPr/>
        </p:nvSpPr>
        <p:spPr>
          <a:xfrm>
            <a:off x="914514" y="3492500"/>
            <a:ext cx="70239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g274f78cd11a_0_117"/>
          <p:cNvSpPr/>
          <p:nvPr/>
        </p:nvSpPr>
        <p:spPr>
          <a:xfrm>
            <a:off x="914514" y="3492500"/>
            <a:ext cx="5423700" cy="88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g274f78cd11a_0_117"/>
          <p:cNvSpPr/>
          <p:nvPr/>
        </p:nvSpPr>
        <p:spPr>
          <a:xfrm>
            <a:off x="914514" y="3492500"/>
            <a:ext cx="56268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Trade Winds"/>
              <a:buNone/>
            </a:pPr>
            <a:r>
              <a:rPr b="0" i="0" lang="en-US" sz="4800" u="none" cap="none" strike="noStrike">
                <a:solidFill>
                  <a:srgbClr val="0E0E0E"/>
                </a:solidFill>
                <a:latin typeface="Trade Winds"/>
                <a:ea typeface="Trade Winds"/>
                <a:cs typeface="Trade Winds"/>
                <a:sym typeface="Trade Winds"/>
              </a:rPr>
              <a:t>Unicorn Sightings</a:t>
            </a:r>
            <a:endParaRPr b="0" i="0" sz="4800" u="none" cap="none" strike="noStrike">
              <a:solidFill>
                <a:schemeClr val="dk1"/>
              </a:solidFill>
              <a:latin typeface="Calibri"/>
              <a:ea typeface="Calibri"/>
              <a:cs typeface="Calibri"/>
              <a:sym typeface="Calibri"/>
            </a:endParaRPr>
          </a:p>
        </p:txBody>
      </p:sp>
      <p:sp>
        <p:nvSpPr>
          <p:cNvPr id="149" name="Google Shape;149;g274f78cd11a_0_117"/>
          <p:cNvSpPr/>
          <p:nvPr/>
        </p:nvSpPr>
        <p:spPr>
          <a:xfrm>
            <a:off x="914514" y="4991100"/>
            <a:ext cx="7023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g274f78cd11a_0_117"/>
          <p:cNvSpPr/>
          <p:nvPr/>
        </p:nvSpPr>
        <p:spPr>
          <a:xfrm>
            <a:off x="914514" y="4991100"/>
            <a:ext cx="715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51" name="Google Shape;151;g274f78cd11a_0_117"/>
          <p:cNvPicPr preferRelativeResize="0"/>
          <p:nvPr/>
        </p:nvPicPr>
        <p:blipFill rotWithShape="1">
          <a:blip r:embed="rId10">
            <a:alphaModFix/>
          </a:blip>
          <a:srcRect b="0" l="0" r="0" t="0"/>
          <a:stretch/>
        </p:blipFill>
        <p:spPr>
          <a:xfrm>
            <a:off x="914514" y="7200900"/>
            <a:ext cx="7023978" cy="5054600"/>
          </a:xfrm>
          <a:prstGeom prst="rect">
            <a:avLst/>
          </a:prstGeom>
          <a:noFill/>
          <a:ln>
            <a:noFill/>
          </a:ln>
        </p:spPr>
      </p:pic>
      <p:sp>
        <p:nvSpPr>
          <p:cNvPr id="152" name="Google Shape;152;g274f78cd11a_0_117"/>
          <p:cNvSpPr/>
          <p:nvPr/>
        </p:nvSpPr>
        <p:spPr>
          <a:xfrm>
            <a:off x="15826178" y="3492500"/>
            <a:ext cx="70239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g274f78cd11a_0_117"/>
          <p:cNvSpPr/>
          <p:nvPr/>
        </p:nvSpPr>
        <p:spPr>
          <a:xfrm>
            <a:off x="15826178" y="3492500"/>
            <a:ext cx="5423700" cy="88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g274f78cd11a_0_117"/>
          <p:cNvSpPr/>
          <p:nvPr/>
        </p:nvSpPr>
        <p:spPr>
          <a:xfrm>
            <a:off x="15826178" y="3492500"/>
            <a:ext cx="56268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Trade Winds"/>
              <a:buNone/>
            </a:pPr>
            <a:r>
              <a:rPr b="0" i="0" lang="en-US" sz="4800" u="none" cap="none" strike="noStrike">
                <a:solidFill>
                  <a:srgbClr val="0E0E0E"/>
                </a:solidFill>
                <a:latin typeface="Trade Winds"/>
                <a:ea typeface="Trade Winds"/>
                <a:cs typeface="Trade Winds"/>
                <a:sym typeface="Trade Winds"/>
              </a:rPr>
              <a:t>Unicorn Sightings</a:t>
            </a:r>
            <a:endParaRPr b="0" i="0" sz="4800" u="none" cap="none" strike="noStrike">
              <a:solidFill>
                <a:schemeClr val="dk1"/>
              </a:solidFill>
              <a:latin typeface="Calibri"/>
              <a:ea typeface="Calibri"/>
              <a:cs typeface="Calibri"/>
              <a:sym typeface="Calibri"/>
            </a:endParaRPr>
          </a:p>
        </p:txBody>
      </p:sp>
      <p:sp>
        <p:nvSpPr>
          <p:cNvPr id="155" name="Google Shape;155;g274f78cd11a_0_117"/>
          <p:cNvSpPr/>
          <p:nvPr/>
        </p:nvSpPr>
        <p:spPr>
          <a:xfrm>
            <a:off x="15826178" y="4991100"/>
            <a:ext cx="7023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g274f78cd11a_0_117"/>
          <p:cNvSpPr/>
          <p:nvPr/>
        </p:nvSpPr>
        <p:spPr>
          <a:xfrm>
            <a:off x="15826178" y="4991100"/>
            <a:ext cx="715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57" name="Google Shape;157;g274f78cd11a_0_117"/>
          <p:cNvPicPr preferRelativeResize="0"/>
          <p:nvPr/>
        </p:nvPicPr>
        <p:blipFill rotWithShape="1">
          <a:blip r:embed="rId11">
            <a:alphaModFix/>
          </a:blip>
          <a:srcRect b="0" l="0" r="0" t="0"/>
          <a:stretch/>
        </p:blipFill>
        <p:spPr>
          <a:xfrm>
            <a:off x="15826178" y="7200900"/>
            <a:ext cx="7023978" cy="5054600"/>
          </a:xfrm>
          <a:prstGeom prst="rect">
            <a:avLst/>
          </a:prstGeom>
          <a:noFill/>
          <a:ln>
            <a:noFill/>
          </a:ln>
        </p:spPr>
      </p:pic>
      <p:sp>
        <p:nvSpPr>
          <p:cNvPr id="158" name="Google Shape;158;g274f78cd11a_0_117"/>
          <p:cNvSpPr/>
          <p:nvPr/>
        </p:nvSpPr>
        <p:spPr>
          <a:xfrm>
            <a:off x="8370346" y="1498600"/>
            <a:ext cx="70239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g274f78cd11a_0_117"/>
          <p:cNvSpPr/>
          <p:nvPr/>
        </p:nvSpPr>
        <p:spPr>
          <a:xfrm>
            <a:off x="8370346" y="1498600"/>
            <a:ext cx="4598100" cy="88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g274f78cd11a_0_117"/>
          <p:cNvSpPr/>
          <p:nvPr/>
        </p:nvSpPr>
        <p:spPr>
          <a:xfrm>
            <a:off x="8370346" y="1498600"/>
            <a:ext cx="48012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Trade Winds"/>
              <a:buNone/>
            </a:pPr>
            <a:r>
              <a:rPr b="0" i="0" lang="en-US" sz="4800" u="none" cap="none" strike="noStrike">
                <a:solidFill>
                  <a:srgbClr val="0E0E0E"/>
                </a:solidFill>
                <a:latin typeface="Trade Winds"/>
                <a:ea typeface="Trade Winds"/>
                <a:cs typeface="Trade Winds"/>
                <a:sym typeface="Trade Winds"/>
              </a:rPr>
              <a:t>Dragon Taming</a:t>
            </a:r>
            <a:endParaRPr b="0" i="0" sz="4800" u="none" cap="none" strike="noStrike">
              <a:solidFill>
                <a:schemeClr val="dk1"/>
              </a:solidFill>
              <a:latin typeface="Calibri"/>
              <a:ea typeface="Calibri"/>
              <a:cs typeface="Calibri"/>
              <a:sym typeface="Calibri"/>
            </a:endParaRPr>
          </a:p>
        </p:txBody>
      </p:sp>
      <p:sp>
        <p:nvSpPr>
          <p:cNvPr id="161" name="Google Shape;161;g274f78cd11a_0_117"/>
          <p:cNvSpPr/>
          <p:nvPr/>
        </p:nvSpPr>
        <p:spPr>
          <a:xfrm>
            <a:off x="8370346" y="2997200"/>
            <a:ext cx="7023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g274f78cd11a_0_117"/>
          <p:cNvSpPr/>
          <p:nvPr/>
        </p:nvSpPr>
        <p:spPr>
          <a:xfrm>
            <a:off x="8370346" y="2997200"/>
            <a:ext cx="715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63" name="Google Shape;163;g274f78cd11a_0_117"/>
          <p:cNvPicPr preferRelativeResize="0"/>
          <p:nvPr/>
        </p:nvPicPr>
        <p:blipFill rotWithShape="1">
          <a:blip r:embed="rId12">
            <a:alphaModFix/>
          </a:blip>
          <a:srcRect b="0" l="0" r="0" t="0"/>
          <a:stretch/>
        </p:blipFill>
        <p:spPr>
          <a:xfrm>
            <a:off x="8370346" y="5207000"/>
            <a:ext cx="7023978" cy="50546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68" name="Shape 168"/>
        <p:cNvGrpSpPr/>
        <p:nvPr/>
      </p:nvGrpSpPr>
      <p:grpSpPr>
        <a:xfrm>
          <a:off x="0" y="0"/>
          <a:ext cx="0" cy="0"/>
          <a:chOff x="0" y="0"/>
          <a:chExt cx="0" cy="0"/>
        </a:xfrm>
      </p:grpSpPr>
      <p:sp>
        <p:nvSpPr>
          <p:cNvPr id="169" name="Google Shape;169;g274f78cd11a_0_147"/>
          <p:cNvSpPr/>
          <p:nvPr/>
        </p:nvSpPr>
        <p:spPr>
          <a:xfrm>
            <a:off x="0" y="0"/>
            <a:ext cx="24387000" cy="13716000"/>
          </a:xfrm>
          <a:prstGeom prst="rect">
            <a:avLst/>
          </a:prstGeom>
          <a:solidFill>
            <a:srgbClr val="C7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0" name="Google Shape;170;g274f78cd11a_0_147"/>
          <p:cNvPicPr preferRelativeResize="0"/>
          <p:nvPr/>
        </p:nvPicPr>
        <p:blipFill rotWithShape="1">
          <a:blip r:embed="rId3">
            <a:alphaModFix/>
          </a:blip>
          <a:srcRect b="0" l="0" r="0" t="0"/>
          <a:stretch/>
        </p:blipFill>
        <p:spPr>
          <a:xfrm>
            <a:off x="4852006" y="0"/>
            <a:ext cx="14683035" cy="13716000"/>
          </a:xfrm>
          <a:prstGeom prst="rect">
            <a:avLst/>
          </a:prstGeom>
          <a:noFill/>
          <a:ln>
            <a:noFill/>
          </a:ln>
        </p:spPr>
      </p:pic>
      <p:pic>
        <p:nvPicPr>
          <p:cNvPr descr=" " id="171" name="Google Shape;171;g274f78cd11a_0_147"/>
          <p:cNvPicPr preferRelativeResize="0"/>
          <p:nvPr/>
        </p:nvPicPr>
        <p:blipFill rotWithShape="1">
          <a:blip r:embed="rId4">
            <a:alphaModFix/>
          </a:blip>
          <a:srcRect b="0" l="0" r="0" t="0"/>
          <a:stretch/>
        </p:blipFill>
        <p:spPr>
          <a:xfrm>
            <a:off x="5267847" y="0"/>
            <a:ext cx="14220190" cy="13716000"/>
          </a:xfrm>
          <a:prstGeom prst="rect">
            <a:avLst/>
          </a:prstGeom>
          <a:noFill/>
          <a:ln>
            <a:noFill/>
          </a:ln>
        </p:spPr>
      </p:pic>
      <p:sp>
        <p:nvSpPr>
          <p:cNvPr id="172" name="Google Shape;172;g274f78cd11a_0_14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3" name="Google Shape;173;g274f78cd11a_0_147"/>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74" name="Google Shape;174;g274f78cd11a_0_147"/>
          <p:cNvPicPr preferRelativeResize="0"/>
          <p:nvPr/>
        </p:nvPicPr>
        <p:blipFill rotWithShape="1">
          <a:blip r:embed="rId6">
            <a:alphaModFix/>
          </a:blip>
          <a:srcRect b="0" l="0" r="0" t="0"/>
          <a:stretch/>
        </p:blipFill>
        <p:spPr>
          <a:xfrm>
            <a:off x="0" y="1384300"/>
            <a:ext cx="5458634" cy="4437887"/>
          </a:xfrm>
          <a:prstGeom prst="rect">
            <a:avLst/>
          </a:prstGeom>
          <a:noFill/>
          <a:ln>
            <a:noFill/>
          </a:ln>
        </p:spPr>
      </p:pic>
      <p:sp>
        <p:nvSpPr>
          <p:cNvPr id="175" name="Google Shape;175;g274f78cd11a_0_147"/>
          <p:cNvSpPr/>
          <p:nvPr/>
        </p:nvSpPr>
        <p:spPr>
          <a:xfrm>
            <a:off x="5842730" y="4229100"/>
            <a:ext cx="13603500" cy="629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g274f78cd11a_0_147"/>
          <p:cNvSpPr/>
          <p:nvPr/>
        </p:nvSpPr>
        <p:spPr>
          <a:xfrm>
            <a:off x="5842730" y="4229100"/>
            <a:ext cx="13806600" cy="553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Trade Winds"/>
              <a:buNone/>
            </a:pPr>
            <a:r>
              <a:rPr b="0" i="0" lang="en-US" sz="4800" u="none" cap="none" strike="noStrike">
                <a:solidFill>
                  <a:srgbClr val="0E0E0E"/>
                </a:solidFill>
                <a:latin typeface="Trade Winds"/>
                <a:ea typeface="Trade Winds"/>
                <a:cs typeface="Trade Winds"/>
                <a:sym typeface="Trade Winds"/>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77" name="Google Shape;177;g274f78cd11a_0_147"/>
          <p:cNvSpPr/>
          <p:nvPr/>
        </p:nvSpPr>
        <p:spPr>
          <a:xfrm>
            <a:off x="15025978" y="9867900"/>
            <a:ext cx="45726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Trade Winds"/>
              <a:buNone/>
            </a:pPr>
            <a:r>
              <a:rPr b="0" i="0" lang="en-US" sz="3600" u="none" cap="none" strike="noStrike">
                <a:solidFill>
                  <a:srgbClr val="0E0E0E"/>
                </a:solidFill>
                <a:latin typeface="Trade Winds"/>
                <a:ea typeface="Trade Winds"/>
                <a:cs typeface="Trade Winds"/>
                <a:sym typeface="Trade Winds"/>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82" name="Shape 182"/>
        <p:cNvGrpSpPr/>
        <p:nvPr/>
      </p:nvGrpSpPr>
      <p:grpSpPr>
        <a:xfrm>
          <a:off x="0" y="0"/>
          <a:ext cx="0" cy="0"/>
          <a:chOff x="0" y="0"/>
          <a:chExt cx="0" cy="0"/>
        </a:xfrm>
      </p:grpSpPr>
      <p:pic>
        <p:nvPicPr>
          <p:cNvPr descr=" " id="183" name="Google Shape;183;g274f78cd11a_0_160"/>
          <p:cNvPicPr preferRelativeResize="0"/>
          <p:nvPr/>
        </p:nvPicPr>
        <p:blipFill rotWithShape="1">
          <a:blip r:embed="rId3">
            <a:alphaModFix/>
          </a:blip>
          <a:srcRect b="0" l="0" r="0" t="0"/>
          <a:stretch/>
        </p:blipFill>
        <p:spPr>
          <a:xfrm>
            <a:off x="0" y="6324600"/>
            <a:ext cx="15394324" cy="7391400"/>
          </a:xfrm>
          <a:prstGeom prst="rect">
            <a:avLst/>
          </a:prstGeom>
          <a:noFill/>
          <a:ln>
            <a:noFill/>
          </a:ln>
        </p:spPr>
      </p:pic>
      <p:pic>
        <p:nvPicPr>
          <p:cNvPr descr=" " id="184" name="Google Shape;184;g274f78cd11a_0_160"/>
          <p:cNvPicPr preferRelativeResize="0"/>
          <p:nvPr/>
        </p:nvPicPr>
        <p:blipFill rotWithShape="1">
          <a:blip r:embed="rId4">
            <a:alphaModFix/>
          </a:blip>
          <a:srcRect b="0" l="0" r="0" t="0"/>
          <a:stretch/>
        </p:blipFill>
        <p:spPr>
          <a:xfrm>
            <a:off x="0" y="6858000"/>
            <a:ext cx="15394324" cy="6858000"/>
          </a:xfrm>
          <a:prstGeom prst="rect">
            <a:avLst/>
          </a:prstGeom>
          <a:noFill/>
          <a:ln>
            <a:noFill/>
          </a:ln>
        </p:spPr>
      </p:pic>
      <p:pic>
        <p:nvPicPr>
          <p:cNvPr descr=" " id="185" name="Google Shape;185;g274f78cd11a_0_160"/>
          <p:cNvPicPr preferRelativeResize="0"/>
          <p:nvPr/>
        </p:nvPicPr>
        <p:blipFill rotWithShape="1">
          <a:blip r:embed="rId5">
            <a:alphaModFix/>
          </a:blip>
          <a:srcRect b="0" l="0" r="0" t="0"/>
          <a:stretch/>
        </p:blipFill>
        <p:spPr>
          <a:xfrm>
            <a:off x="17465858" y="0"/>
            <a:ext cx="6921189" cy="4485221"/>
          </a:xfrm>
          <a:prstGeom prst="rect">
            <a:avLst/>
          </a:prstGeom>
          <a:noFill/>
          <a:ln>
            <a:noFill/>
          </a:ln>
        </p:spPr>
      </p:pic>
      <p:pic>
        <p:nvPicPr>
          <p:cNvPr descr=" " id="186" name="Google Shape;186;g274f78cd11a_0_160"/>
          <p:cNvPicPr preferRelativeResize="0"/>
          <p:nvPr/>
        </p:nvPicPr>
        <p:blipFill rotWithShape="1">
          <a:blip r:embed="rId6">
            <a:alphaModFix/>
          </a:blip>
          <a:srcRect b="0" l="0" r="0" t="0"/>
          <a:stretch/>
        </p:blipFill>
        <p:spPr>
          <a:xfrm>
            <a:off x="17186467" y="0"/>
            <a:ext cx="7200581" cy="5032958"/>
          </a:xfrm>
          <a:prstGeom prst="rect">
            <a:avLst/>
          </a:prstGeom>
          <a:noFill/>
          <a:ln>
            <a:noFill/>
          </a:ln>
        </p:spPr>
      </p:pic>
      <p:pic>
        <p:nvPicPr>
          <p:cNvPr descr=" " id="187" name="Google Shape;187;g274f78cd11a_0_160"/>
          <p:cNvPicPr preferRelativeResize="0"/>
          <p:nvPr/>
        </p:nvPicPr>
        <p:blipFill rotWithShape="1">
          <a:blip r:embed="rId7">
            <a:alphaModFix/>
          </a:blip>
          <a:srcRect b="0" l="0" r="0" t="0"/>
          <a:stretch/>
        </p:blipFill>
        <p:spPr>
          <a:xfrm>
            <a:off x="16466985" y="0"/>
            <a:ext cx="7920062" cy="5248337"/>
          </a:xfrm>
          <a:prstGeom prst="rect">
            <a:avLst/>
          </a:prstGeom>
          <a:noFill/>
          <a:ln>
            <a:noFill/>
          </a:ln>
        </p:spPr>
      </p:pic>
      <p:sp>
        <p:nvSpPr>
          <p:cNvPr id="188" name="Google Shape;188;g274f78cd11a_0_16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9" name="Google Shape;189;g274f78cd11a_0_160"/>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190" name="Google Shape;190;g274f78cd11a_0_160"/>
          <p:cNvPicPr preferRelativeResize="0"/>
          <p:nvPr/>
        </p:nvPicPr>
        <p:blipFill rotWithShape="1">
          <a:blip r:embed="rId9">
            <a:alphaModFix/>
          </a:blip>
          <a:srcRect b="0" l="0" r="0" t="0"/>
          <a:stretch/>
        </p:blipFill>
        <p:spPr>
          <a:xfrm>
            <a:off x="1524191" y="1866900"/>
            <a:ext cx="7595549" cy="10147300"/>
          </a:xfrm>
          <a:prstGeom prst="rect">
            <a:avLst/>
          </a:prstGeom>
          <a:noFill/>
          <a:ln>
            <a:noFill/>
          </a:ln>
        </p:spPr>
      </p:pic>
      <p:pic>
        <p:nvPicPr>
          <p:cNvPr descr=" " id="191" name="Google Shape;191;g274f78cd11a_0_160"/>
          <p:cNvPicPr preferRelativeResize="0"/>
          <p:nvPr/>
        </p:nvPicPr>
        <p:blipFill rotWithShape="1">
          <a:blip r:embed="rId10">
            <a:alphaModFix/>
          </a:blip>
          <a:srcRect b="0" l="0" r="0" t="0"/>
          <a:stretch/>
        </p:blipFill>
        <p:spPr>
          <a:xfrm>
            <a:off x="9335667" y="1866900"/>
            <a:ext cx="5728416" cy="10147300"/>
          </a:xfrm>
          <a:prstGeom prst="rect">
            <a:avLst/>
          </a:prstGeom>
          <a:noFill/>
          <a:ln>
            <a:noFill/>
          </a:ln>
        </p:spPr>
      </p:pic>
      <p:sp>
        <p:nvSpPr>
          <p:cNvPr id="192" name="Google Shape;192;g274f78cd11a_0_160"/>
          <p:cNvSpPr/>
          <p:nvPr/>
        </p:nvSpPr>
        <p:spPr>
          <a:xfrm>
            <a:off x="16004000" y="3111500"/>
            <a:ext cx="7163700" cy="314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g274f78cd11a_0_160"/>
          <p:cNvSpPr/>
          <p:nvPr/>
        </p:nvSpPr>
        <p:spPr>
          <a:xfrm>
            <a:off x="16004000" y="3111500"/>
            <a:ext cx="7366800" cy="198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Trade Winds"/>
              <a:buNone/>
            </a:pPr>
            <a:r>
              <a:rPr b="0" i="0" lang="en-US" sz="4800" u="none" cap="none" strike="noStrike">
                <a:solidFill>
                  <a:srgbClr val="0E0E0E"/>
                </a:solidFill>
                <a:latin typeface="Trade Winds"/>
                <a:ea typeface="Trade Winds"/>
                <a:cs typeface="Trade Winds"/>
                <a:sym typeface="Trade Winds"/>
              </a:rPr>
              <a:t>Dragon Taming Technique</a:t>
            </a:r>
            <a:endParaRPr b="0" i="0" sz="4800" u="none" cap="none" strike="noStrike">
              <a:solidFill>
                <a:schemeClr val="dk1"/>
              </a:solidFill>
              <a:latin typeface="Calibri"/>
              <a:ea typeface="Calibri"/>
              <a:cs typeface="Calibri"/>
              <a:sym typeface="Calibri"/>
            </a:endParaRPr>
          </a:p>
        </p:txBody>
      </p:sp>
      <p:sp>
        <p:nvSpPr>
          <p:cNvPr id="194" name="Google Shape;194;g274f78cd11a_0_160"/>
          <p:cNvSpPr/>
          <p:nvPr/>
        </p:nvSpPr>
        <p:spPr>
          <a:xfrm>
            <a:off x="16004000" y="5194300"/>
            <a:ext cx="7299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95" name="Google Shape;195;g274f78cd11a_0_160"/>
          <p:cNvSpPr/>
          <p:nvPr/>
        </p:nvSpPr>
        <p:spPr>
          <a:xfrm>
            <a:off x="16004000" y="6540500"/>
            <a:ext cx="7163700" cy="314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g274f78cd11a_0_160"/>
          <p:cNvSpPr/>
          <p:nvPr/>
        </p:nvSpPr>
        <p:spPr>
          <a:xfrm>
            <a:off x="16004000" y="6540500"/>
            <a:ext cx="7366800" cy="198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Trade Winds"/>
              <a:buNone/>
            </a:pPr>
            <a:r>
              <a:rPr b="0" i="0" lang="en-US" sz="4800" u="none" cap="none" strike="noStrike">
                <a:solidFill>
                  <a:srgbClr val="0E0E0E"/>
                </a:solidFill>
                <a:latin typeface="Trade Winds"/>
                <a:ea typeface="Trade Winds"/>
                <a:cs typeface="Trade Winds"/>
                <a:sym typeface="Trade Winds"/>
              </a:rPr>
              <a:t>The Art of Unicorn Sighting</a:t>
            </a:r>
            <a:endParaRPr b="0" i="0" sz="4800" u="none" cap="none" strike="noStrike">
              <a:solidFill>
                <a:schemeClr val="dk1"/>
              </a:solidFill>
              <a:latin typeface="Calibri"/>
              <a:ea typeface="Calibri"/>
              <a:cs typeface="Calibri"/>
              <a:sym typeface="Calibri"/>
            </a:endParaRPr>
          </a:p>
        </p:txBody>
      </p:sp>
      <p:sp>
        <p:nvSpPr>
          <p:cNvPr id="197" name="Google Shape;197;g274f78cd11a_0_160"/>
          <p:cNvSpPr/>
          <p:nvPr/>
        </p:nvSpPr>
        <p:spPr>
          <a:xfrm>
            <a:off x="16004000" y="8623300"/>
            <a:ext cx="7299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02" name="Shape 202"/>
        <p:cNvGrpSpPr/>
        <p:nvPr/>
      </p:nvGrpSpPr>
      <p:grpSpPr>
        <a:xfrm>
          <a:off x="0" y="0"/>
          <a:ext cx="0" cy="0"/>
          <a:chOff x="0" y="0"/>
          <a:chExt cx="0" cy="0"/>
        </a:xfrm>
      </p:grpSpPr>
      <p:pic>
        <p:nvPicPr>
          <p:cNvPr descr=" " id="203" name="Google Shape;203;g274f78cd11a_0_179"/>
          <p:cNvPicPr preferRelativeResize="0"/>
          <p:nvPr/>
        </p:nvPicPr>
        <p:blipFill rotWithShape="1">
          <a:blip r:embed="rId3">
            <a:alphaModFix/>
          </a:blip>
          <a:srcRect b="0" l="0" r="0" t="0"/>
          <a:stretch/>
        </p:blipFill>
        <p:spPr>
          <a:xfrm>
            <a:off x="13997149" y="0"/>
            <a:ext cx="10389899" cy="10528300"/>
          </a:xfrm>
          <a:prstGeom prst="rect">
            <a:avLst/>
          </a:prstGeom>
          <a:noFill/>
          <a:ln>
            <a:noFill/>
          </a:ln>
        </p:spPr>
      </p:pic>
      <p:pic>
        <p:nvPicPr>
          <p:cNvPr descr=" " id="204" name="Google Shape;204;g274f78cd11a_0_179"/>
          <p:cNvPicPr preferRelativeResize="0"/>
          <p:nvPr/>
        </p:nvPicPr>
        <p:blipFill rotWithShape="1">
          <a:blip r:embed="rId4">
            <a:alphaModFix/>
          </a:blip>
          <a:srcRect b="0" l="0" r="0" t="0"/>
          <a:stretch/>
        </p:blipFill>
        <p:spPr>
          <a:xfrm>
            <a:off x="14695737" y="0"/>
            <a:ext cx="9691311" cy="10236200"/>
          </a:xfrm>
          <a:prstGeom prst="rect">
            <a:avLst/>
          </a:prstGeom>
          <a:noFill/>
          <a:ln>
            <a:noFill/>
          </a:ln>
        </p:spPr>
      </p:pic>
      <p:pic>
        <p:nvPicPr>
          <p:cNvPr descr=" " id="205" name="Google Shape;205;g274f78cd11a_0_179"/>
          <p:cNvPicPr preferRelativeResize="0"/>
          <p:nvPr/>
        </p:nvPicPr>
        <p:blipFill rotWithShape="1">
          <a:blip r:embed="rId5">
            <a:alphaModFix/>
          </a:blip>
          <a:srcRect b="0" l="0" r="0" t="0"/>
          <a:stretch/>
        </p:blipFill>
        <p:spPr>
          <a:xfrm>
            <a:off x="0" y="7620000"/>
            <a:ext cx="10923365" cy="6096000"/>
          </a:xfrm>
          <a:prstGeom prst="rect">
            <a:avLst/>
          </a:prstGeom>
          <a:noFill/>
          <a:ln>
            <a:noFill/>
          </a:ln>
        </p:spPr>
      </p:pic>
      <p:pic>
        <p:nvPicPr>
          <p:cNvPr descr=" " id="206" name="Google Shape;206;g274f78cd11a_0_179"/>
          <p:cNvPicPr preferRelativeResize="0"/>
          <p:nvPr/>
        </p:nvPicPr>
        <p:blipFill rotWithShape="1">
          <a:blip r:embed="rId6">
            <a:alphaModFix/>
          </a:blip>
          <a:srcRect b="0" l="0" r="0" t="0"/>
          <a:stretch/>
        </p:blipFill>
        <p:spPr>
          <a:xfrm>
            <a:off x="0" y="8152507"/>
            <a:ext cx="9740777" cy="5563493"/>
          </a:xfrm>
          <a:prstGeom prst="rect">
            <a:avLst/>
          </a:prstGeom>
          <a:noFill/>
          <a:ln>
            <a:noFill/>
          </a:ln>
        </p:spPr>
      </p:pic>
      <p:pic>
        <p:nvPicPr>
          <p:cNvPr descr=" " id="207" name="Google Shape;207;g274f78cd11a_0_179"/>
          <p:cNvPicPr preferRelativeResize="0"/>
          <p:nvPr/>
        </p:nvPicPr>
        <p:blipFill rotWithShape="1">
          <a:blip r:embed="rId7">
            <a:alphaModFix/>
          </a:blip>
          <a:srcRect b="0" l="0" r="0" t="0"/>
          <a:stretch/>
        </p:blipFill>
        <p:spPr>
          <a:xfrm>
            <a:off x="0" y="8549221"/>
            <a:ext cx="10591323" cy="5166779"/>
          </a:xfrm>
          <a:prstGeom prst="rect">
            <a:avLst/>
          </a:prstGeom>
          <a:noFill/>
          <a:ln>
            <a:noFill/>
          </a:ln>
        </p:spPr>
      </p:pic>
      <p:sp>
        <p:nvSpPr>
          <p:cNvPr id="208" name="Google Shape;208;g274f78cd11a_0_179"/>
          <p:cNvSpPr/>
          <p:nvPr/>
        </p:nvSpPr>
        <p:spPr>
          <a:xfrm>
            <a:off x="2091528" y="1574800"/>
            <a:ext cx="20216700" cy="1812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Trade Winds"/>
              <a:buNone/>
            </a:pPr>
            <a:r>
              <a:rPr b="0" i="0" lang="en-US" sz="8000" u="none" cap="none" strike="noStrike">
                <a:solidFill>
                  <a:srgbClr val="272727"/>
                </a:solidFill>
                <a:latin typeface="Trade Winds"/>
                <a:ea typeface="Trade Winds"/>
                <a:cs typeface="Trade Winds"/>
                <a:sym typeface="Trade Winds"/>
              </a:rPr>
              <a:t>The Magic of Dragons: A Research</a:t>
            </a:r>
            <a:endParaRPr b="0" i="0" sz="8000" u="none" cap="none" strike="noStrike">
              <a:solidFill>
                <a:schemeClr val="dk1"/>
              </a:solidFill>
              <a:latin typeface="Calibri"/>
              <a:ea typeface="Calibri"/>
              <a:cs typeface="Calibri"/>
              <a:sym typeface="Calibri"/>
            </a:endParaRPr>
          </a:p>
        </p:txBody>
      </p:sp>
      <p:sp>
        <p:nvSpPr>
          <p:cNvPr id="209" name="Google Shape;209;g274f78cd11a_0_179"/>
          <p:cNvSpPr/>
          <p:nvPr/>
        </p:nvSpPr>
        <p:spPr>
          <a:xfrm>
            <a:off x="14352794" y="4025900"/>
            <a:ext cx="6642900" cy="783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g274f78cd11a_0_179"/>
          <p:cNvSpPr/>
          <p:nvPr/>
        </p:nvSpPr>
        <p:spPr>
          <a:xfrm>
            <a:off x="15273659" y="4025900"/>
            <a:ext cx="48012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Trade Winds"/>
              <a:buNone/>
            </a:pPr>
            <a:r>
              <a:rPr b="0" i="0" lang="en-US" sz="4800" u="none" cap="none" strike="noStrike">
                <a:solidFill>
                  <a:srgbClr val="0E0E0E"/>
                </a:solidFill>
                <a:latin typeface="Trade Winds"/>
                <a:ea typeface="Trade Winds"/>
                <a:cs typeface="Trade Winds"/>
                <a:sym typeface="Trade Winds"/>
              </a:rPr>
              <a:t>Dragon Taming</a:t>
            </a:r>
            <a:endParaRPr b="0" i="0" sz="4800" u="none" cap="none" strike="noStrike">
              <a:solidFill>
                <a:schemeClr val="dk1"/>
              </a:solidFill>
              <a:latin typeface="Calibri"/>
              <a:ea typeface="Calibri"/>
              <a:cs typeface="Calibri"/>
              <a:sym typeface="Calibri"/>
            </a:endParaRPr>
          </a:p>
        </p:txBody>
      </p:sp>
      <p:sp>
        <p:nvSpPr>
          <p:cNvPr id="211" name="Google Shape;211;g274f78cd11a_0_179"/>
          <p:cNvSpPr/>
          <p:nvPr/>
        </p:nvSpPr>
        <p:spPr>
          <a:xfrm>
            <a:off x="14352794" y="5219700"/>
            <a:ext cx="6642900" cy="664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2" name="Google Shape;212;g274f78cd11a_0_179"/>
          <p:cNvPicPr preferRelativeResize="0"/>
          <p:nvPr/>
        </p:nvPicPr>
        <p:blipFill rotWithShape="1">
          <a:blip r:embed="rId8">
            <a:alphaModFix/>
          </a:blip>
          <a:srcRect b="0" l="0" r="0" t="0"/>
          <a:stretch/>
        </p:blipFill>
        <p:spPr>
          <a:xfrm>
            <a:off x="14352794" y="5219700"/>
            <a:ext cx="6642930" cy="6642100"/>
          </a:xfrm>
          <a:prstGeom prst="rect">
            <a:avLst/>
          </a:prstGeom>
          <a:noFill/>
          <a:ln>
            <a:noFill/>
          </a:ln>
        </p:spPr>
      </p:pic>
      <p:pic>
        <p:nvPicPr>
          <p:cNvPr descr=" " id="213" name="Google Shape;213;g274f78cd11a_0_179"/>
          <p:cNvPicPr preferRelativeResize="0"/>
          <p:nvPr/>
        </p:nvPicPr>
        <p:blipFill rotWithShape="1">
          <a:blip r:embed="rId9">
            <a:alphaModFix/>
          </a:blip>
          <a:srcRect b="0" l="0" r="0" t="0"/>
          <a:stretch/>
        </p:blipFill>
        <p:spPr>
          <a:xfrm>
            <a:off x="14352791" y="5219700"/>
            <a:ext cx="6642933" cy="6642100"/>
          </a:xfrm>
          <a:prstGeom prst="rect">
            <a:avLst/>
          </a:prstGeom>
          <a:noFill/>
          <a:ln>
            <a:noFill/>
          </a:ln>
        </p:spPr>
      </p:pic>
      <p:sp>
        <p:nvSpPr>
          <p:cNvPr id="214" name="Google Shape;214;g274f78cd11a_0_179"/>
          <p:cNvSpPr/>
          <p:nvPr/>
        </p:nvSpPr>
        <p:spPr>
          <a:xfrm>
            <a:off x="15762670" y="6616700"/>
            <a:ext cx="3835800" cy="3835500"/>
          </a:xfrm>
          <a:prstGeom prst="roundRect">
            <a:avLst>
              <a:gd fmla="val 3311285" name="adj"/>
            </a:avLst>
          </a:prstGeom>
          <a:solidFill>
            <a:srgbClr val="C7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5" name="Google Shape;215;g274f78cd11a_0_179"/>
          <p:cNvPicPr preferRelativeResize="0"/>
          <p:nvPr/>
        </p:nvPicPr>
        <p:blipFill rotWithShape="1">
          <a:blip r:embed="rId10">
            <a:alphaModFix/>
          </a:blip>
          <a:srcRect b="0" l="0" r="0" t="0"/>
          <a:stretch/>
        </p:blipFill>
        <p:spPr>
          <a:xfrm>
            <a:off x="16745530" y="7092950"/>
            <a:ext cx="1870272" cy="1689100"/>
          </a:xfrm>
          <a:prstGeom prst="rect">
            <a:avLst/>
          </a:prstGeom>
          <a:noFill/>
          <a:ln>
            <a:noFill/>
          </a:ln>
        </p:spPr>
      </p:pic>
      <p:sp>
        <p:nvSpPr>
          <p:cNvPr id="216" name="Google Shape;216;g274f78cd11a_0_179"/>
          <p:cNvSpPr/>
          <p:nvPr/>
        </p:nvSpPr>
        <p:spPr>
          <a:xfrm>
            <a:off x="15915089" y="9055100"/>
            <a:ext cx="3531000" cy="88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g274f78cd11a_0_179"/>
          <p:cNvSpPr/>
          <p:nvPr/>
        </p:nvSpPr>
        <p:spPr>
          <a:xfrm>
            <a:off x="15813476" y="9055100"/>
            <a:ext cx="37344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Trade Winds"/>
              <a:buNone/>
            </a:pPr>
            <a:r>
              <a:rPr b="0" i="0" lang="en-US" sz="4800" u="none" cap="none" strike="noStrike">
                <a:solidFill>
                  <a:srgbClr val="0E0E0E"/>
                </a:solidFill>
                <a:latin typeface="Trade Winds"/>
                <a:ea typeface="Trade Winds"/>
                <a:cs typeface="Trade Winds"/>
                <a:sym typeface="Trade Winds"/>
              </a:rPr>
              <a:t>Unicorn </a:t>
            </a:r>
            <a:endParaRPr b="0" i="0" sz="4800" u="none" cap="none" strike="noStrike">
              <a:solidFill>
                <a:schemeClr val="dk1"/>
              </a:solidFill>
              <a:latin typeface="Calibri"/>
              <a:ea typeface="Calibri"/>
              <a:cs typeface="Calibri"/>
              <a:sym typeface="Calibri"/>
            </a:endParaRPr>
          </a:p>
        </p:txBody>
      </p:sp>
      <p:sp>
        <p:nvSpPr>
          <p:cNvPr id="218" name="Google Shape;218;g274f78cd11a_0_17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9" name="Google Shape;219;g274f78cd11a_0_179"/>
          <p:cNvPicPr preferRelativeResize="0"/>
          <p:nvPr/>
        </p:nvPicPr>
        <p:blipFill rotWithShape="1">
          <a:blip r:embed="rId11">
            <a:alphaModFix/>
          </a:blip>
          <a:srcRect b="0" l="0" r="0" t="0"/>
          <a:stretch/>
        </p:blipFill>
        <p:spPr>
          <a:xfrm>
            <a:off x="23523340" y="10820400"/>
            <a:ext cx="711289" cy="2590800"/>
          </a:xfrm>
          <a:prstGeom prst="rect">
            <a:avLst/>
          </a:prstGeom>
          <a:noFill/>
          <a:ln>
            <a:noFill/>
          </a:ln>
        </p:spPr>
      </p:pic>
      <p:sp>
        <p:nvSpPr>
          <p:cNvPr id="220" name="Google Shape;220;g274f78cd11a_0_179"/>
          <p:cNvSpPr/>
          <p:nvPr/>
        </p:nvSpPr>
        <p:spPr>
          <a:xfrm>
            <a:off x="3149994" y="4318000"/>
            <a:ext cx="3620100" cy="322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g274f78cd11a_0_179"/>
          <p:cNvSpPr/>
          <p:nvPr/>
        </p:nvSpPr>
        <p:spPr>
          <a:xfrm>
            <a:off x="3149994" y="4318000"/>
            <a:ext cx="3620100" cy="322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g274f78cd11a_0_179"/>
          <p:cNvSpPr/>
          <p:nvPr/>
        </p:nvSpPr>
        <p:spPr>
          <a:xfrm>
            <a:off x="3149994" y="4318000"/>
            <a:ext cx="38232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Trade Winds"/>
              <a:buNone/>
            </a:pPr>
            <a:r>
              <a:rPr b="0" i="0" lang="en-US" sz="4800" u="none" cap="none" strike="noStrike">
                <a:solidFill>
                  <a:srgbClr val="0E0E0E"/>
                </a:solidFill>
                <a:latin typeface="Trade Winds"/>
                <a:ea typeface="Trade Winds"/>
                <a:cs typeface="Trade Winds"/>
                <a:sym typeface="Trade Winds"/>
              </a:rPr>
              <a:t>Archery</a:t>
            </a:r>
            <a:endParaRPr b="0" i="0" sz="4800" u="none" cap="none" strike="noStrike">
              <a:solidFill>
                <a:schemeClr val="dk1"/>
              </a:solidFill>
              <a:latin typeface="Calibri"/>
              <a:ea typeface="Calibri"/>
              <a:cs typeface="Calibri"/>
              <a:sym typeface="Calibri"/>
            </a:endParaRPr>
          </a:p>
        </p:txBody>
      </p:sp>
      <p:sp>
        <p:nvSpPr>
          <p:cNvPr id="223" name="Google Shape;223;g274f78cd11a_0_179"/>
          <p:cNvSpPr/>
          <p:nvPr/>
        </p:nvSpPr>
        <p:spPr>
          <a:xfrm>
            <a:off x="3149994" y="54102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24" name="Google Shape;224;g274f78cd11a_0_179"/>
          <p:cNvSpPr/>
          <p:nvPr/>
        </p:nvSpPr>
        <p:spPr>
          <a:xfrm>
            <a:off x="8370346" y="8547100"/>
            <a:ext cx="3620100" cy="322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g274f78cd11a_0_179"/>
          <p:cNvSpPr/>
          <p:nvPr/>
        </p:nvSpPr>
        <p:spPr>
          <a:xfrm>
            <a:off x="8370346" y="8547100"/>
            <a:ext cx="3620100" cy="322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g274f78cd11a_0_179"/>
          <p:cNvSpPr/>
          <p:nvPr/>
        </p:nvSpPr>
        <p:spPr>
          <a:xfrm>
            <a:off x="8370346" y="8547100"/>
            <a:ext cx="38232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Trade Winds"/>
              <a:buNone/>
            </a:pPr>
            <a:r>
              <a:rPr b="0" i="0" lang="en-US" sz="4800" u="none" cap="none" strike="noStrike">
                <a:solidFill>
                  <a:srgbClr val="0E0E0E"/>
                </a:solidFill>
                <a:latin typeface="Trade Winds"/>
                <a:ea typeface="Trade Winds"/>
                <a:cs typeface="Trade Winds"/>
                <a:sym typeface="Trade Winds"/>
              </a:rPr>
              <a:t>Unicorn</a:t>
            </a:r>
            <a:endParaRPr b="0" i="0" sz="4800" u="none" cap="none" strike="noStrike">
              <a:solidFill>
                <a:schemeClr val="dk1"/>
              </a:solidFill>
              <a:latin typeface="Calibri"/>
              <a:ea typeface="Calibri"/>
              <a:cs typeface="Calibri"/>
              <a:sym typeface="Calibri"/>
            </a:endParaRPr>
          </a:p>
        </p:txBody>
      </p:sp>
      <p:sp>
        <p:nvSpPr>
          <p:cNvPr id="227" name="Google Shape;227;g274f78cd11a_0_179"/>
          <p:cNvSpPr/>
          <p:nvPr/>
        </p:nvSpPr>
        <p:spPr>
          <a:xfrm>
            <a:off x="8370346" y="96393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28" name="Google Shape;228;g274f78cd11a_0_179"/>
          <p:cNvSpPr/>
          <p:nvPr/>
        </p:nvSpPr>
        <p:spPr>
          <a:xfrm>
            <a:off x="8370346" y="4318000"/>
            <a:ext cx="3620100" cy="322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g274f78cd11a_0_179"/>
          <p:cNvSpPr/>
          <p:nvPr/>
        </p:nvSpPr>
        <p:spPr>
          <a:xfrm>
            <a:off x="8370346" y="4318000"/>
            <a:ext cx="3620100" cy="322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g274f78cd11a_0_179"/>
          <p:cNvSpPr/>
          <p:nvPr/>
        </p:nvSpPr>
        <p:spPr>
          <a:xfrm>
            <a:off x="8370346" y="4318000"/>
            <a:ext cx="38232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Trade Winds"/>
              <a:buNone/>
            </a:pPr>
            <a:r>
              <a:rPr b="0" i="0" lang="en-US" sz="4800" u="none" cap="none" strike="noStrike">
                <a:solidFill>
                  <a:srgbClr val="0E0E0E"/>
                </a:solidFill>
                <a:latin typeface="Trade Winds"/>
                <a:ea typeface="Trade Winds"/>
                <a:cs typeface="Trade Winds"/>
                <a:sym typeface="Trade Winds"/>
              </a:rPr>
              <a:t>Music</a:t>
            </a:r>
            <a:endParaRPr b="0" i="0" sz="4800" u="none" cap="none" strike="noStrike">
              <a:solidFill>
                <a:schemeClr val="dk1"/>
              </a:solidFill>
              <a:latin typeface="Calibri"/>
              <a:ea typeface="Calibri"/>
              <a:cs typeface="Calibri"/>
              <a:sym typeface="Calibri"/>
            </a:endParaRPr>
          </a:p>
        </p:txBody>
      </p:sp>
      <p:sp>
        <p:nvSpPr>
          <p:cNvPr id="231" name="Google Shape;231;g274f78cd11a_0_179"/>
          <p:cNvSpPr/>
          <p:nvPr/>
        </p:nvSpPr>
        <p:spPr>
          <a:xfrm>
            <a:off x="8370346" y="54102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Music of the Elves": Immerse yourself in the enchanting music.</a:t>
            </a:r>
            <a:endParaRPr b="0" i="0" sz="3200" u="none" cap="none" strike="noStrike">
              <a:solidFill>
                <a:schemeClr val="dk1"/>
              </a:solidFill>
              <a:latin typeface="Calibri"/>
              <a:ea typeface="Calibri"/>
              <a:cs typeface="Calibri"/>
              <a:sym typeface="Calibri"/>
            </a:endParaRPr>
          </a:p>
        </p:txBody>
      </p:sp>
      <p:sp>
        <p:nvSpPr>
          <p:cNvPr id="232" name="Google Shape;232;g274f78cd11a_0_179"/>
          <p:cNvSpPr/>
          <p:nvPr/>
        </p:nvSpPr>
        <p:spPr>
          <a:xfrm>
            <a:off x="3149994" y="8547100"/>
            <a:ext cx="3620100" cy="322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g274f78cd11a_0_179"/>
          <p:cNvSpPr/>
          <p:nvPr/>
        </p:nvSpPr>
        <p:spPr>
          <a:xfrm>
            <a:off x="3149994" y="8547100"/>
            <a:ext cx="3620100" cy="322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g274f78cd11a_0_179"/>
          <p:cNvSpPr/>
          <p:nvPr/>
        </p:nvSpPr>
        <p:spPr>
          <a:xfrm>
            <a:off x="3149994" y="8547100"/>
            <a:ext cx="38232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Trade Winds"/>
              <a:buNone/>
            </a:pPr>
            <a:r>
              <a:rPr b="0" i="0" lang="en-US" sz="4800" u="none" cap="none" strike="noStrike">
                <a:solidFill>
                  <a:srgbClr val="0E0E0E"/>
                </a:solidFill>
                <a:latin typeface="Trade Winds"/>
                <a:ea typeface="Trade Winds"/>
                <a:cs typeface="Trade Winds"/>
                <a:sym typeface="Trade Winds"/>
              </a:rPr>
              <a:t>Life</a:t>
            </a:r>
            <a:endParaRPr b="0" i="0" sz="4800" u="none" cap="none" strike="noStrike">
              <a:solidFill>
                <a:schemeClr val="dk1"/>
              </a:solidFill>
              <a:latin typeface="Calibri"/>
              <a:ea typeface="Calibri"/>
              <a:cs typeface="Calibri"/>
              <a:sym typeface="Calibri"/>
            </a:endParaRPr>
          </a:p>
        </p:txBody>
      </p:sp>
      <p:sp>
        <p:nvSpPr>
          <p:cNvPr id="235" name="Google Shape;235;g274f78cd11a_0_179"/>
          <p:cNvSpPr/>
          <p:nvPr/>
        </p:nvSpPr>
        <p:spPr>
          <a:xfrm>
            <a:off x="3149994" y="96393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2024-07-01T08:46:03Z</dcterms:created>
  <dc:creator>PptxGenJS</dc:creator>
</cp:coreProperties>
</file>