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bold r:id="rId30"/>
      <p:boldItalic r:id="rId31"/>
    </p:embeddedFont>
    <p:embeddedFont>
      <p:font typeface="Sedgwick Ave Display"/>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jI+vYgvdATo89Y4CKMGnqrw/m1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SedgwickAveDisplay-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4f7b182e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4f7b182e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4f7b182e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74f7b182e4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74f7b182e4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74f7b182e4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74f7b182e4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74f7b182e4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74f7b182e4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74f7b182e4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274f7b182e4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g274f7b182e4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74f7b182e4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74f7b182e4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74f7b182e4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74f7b182e4_0_3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274f7b182e4_0_3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274f7b182e4_0_3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74f7b182e4_0_3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274f7b182e4_0_3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g274f7b182e4_0_3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74f7b182e4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74f7b182e4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74f7b182e4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74f7b182e4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274f7b182e4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274f7b182e4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74f7b182e4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274f7b182e4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274f7b182e4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74f7b182e4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74f7b182e4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74f7b182e4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74f7b182e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74f7b182e4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74f7b182e4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74f7b182e4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74f7b182e4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74f7b182e4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74f7b182e4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274f7b182e4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274f7b182e4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74f7b182e4_0_5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274f7b182e4_0_5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274f7b182e4_0_5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274f7b182e4_0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g274f7b182e4_0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g274f7b182e4_0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274f7b182e4_0_6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g274f7b182e4_0_6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g274f7b182e4_0_6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274f7b182e4_0_6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1" name="Google Shape;711;g274f7b182e4_0_6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2" name="Google Shape;712;g274f7b182e4_0_6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74f7b182e4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74f7b182e4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74f7b182e4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74f7b182e4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274f7b182e4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g274f7b182e4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74f7b182e4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74f7b182e4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74f7b182e4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74f7b182e4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74f7b182e4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74f7b182e4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74f7b182e4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g274f7b182e4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g274f7b182e4_0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74f7b182e4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74f7b182e4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74f7b182e4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74f7b182e4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74f7b182e4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74f7b182e4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5.png"/><Relationship Id="rId6" Type="http://schemas.openxmlformats.org/officeDocument/2006/relationships/image" Target="../media/image61.png"/><Relationship Id="rId7" Type="http://schemas.openxmlformats.org/officeDocument/2006/relationships/image" Target="../media/image45.png"/><Relationship Id="rId8" Type="http://schemas.openxmlformats.org/officeDocument/2006/relationships/image" Target="../media/image5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3.png"/><Relationship Id="rId4" Type="http://schemas.openxmlformats.org/officeDocument/2006/relationships/image" Target="../media/image54.png"/><Relationship Id="rId11" Type="http://schemas.openxmlformats.org/officeDocument/2006/relationships/image" Target="../media/image77.png"/><Relationship Id="rId10" Type="http://schemas.openxmlformats.org/officeDocument/2006/relationships/image" Target="../media/image98.png"/><Relationship Id="rId9" Type="http://schemas.openxmlformats.org/officeDocument/2006/relationships/image" Target="../media/image71.png"/><Relationship Id="rId5" Type="http://schemas.openxmlformats.org/officeDocument/2006/relationships/image" Target="../media/image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9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101.png"/><Relationship Id="rId6"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14.png"/><Relationship Id="rId7"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3.png"/><Relationship Id="rId4" Type="http://schemas.openxmlformats.org/officeDocument/2006/relationships/image" Target="../media/image54.png"/><Relationship Id="rId5" Type="http://schemas.openxmlformats.org/officeDocument/2006/relationships/image" Target="../media/image5.png"/></Relationships>
</file>

<file path=ppt/slides/_rels/slide15.xml.rels><?xml version="1.0" encoding="UTF-8" standalone="yes"?><Relationships xmlns="http://schemas.openxmlformats.org/package/2006/relationships"><Relationship Id="rId20" Type="http://schemas.openxmlformats.org/officeDocument/2006/relationships/image" Target="../media/image85.png"/><Relationship Id="rId22" Type="http://schemas.openxmlformats.org/officeDocument/2006/relationships/image" Target="../media/image95.png"/><Relationship Id="rId21" Type="http://schemas.openxmlformats.org/officeDocument/2006/relationships/image" Target="../media/image105.png"/><Relationship Id="rId24" Type="http://schemas.openxmlformats.org/officeDocument/2006/relationships/image" Target="../media/image93.png"/><Relationship Id="rId23"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19.png"/><Relationship Id="rId9" Type="http://schemas.openxmlformats.org/officeDocument/2006/relationships/image" Target="../media/image76.png"/><Relationship Id="rId26" Type="http://schemas.openxmlformats.org/officeDocument/2006/relationships/image" Target="../media/image104.png"/><Relationship Id="rId25" Type="http://schemas.openxmlformats.org/officeDocument/2006/relationships/image" Target="../media/image86.png"/><Relationship Id="rId28" Type="http://schemas.openxmlformats.org/officeDocument/2006/relationships/image" Target="../media/image88.png"/><Relationship Id="rId27" Type="http://schemas.openxmlformats.org/officeDocument/2006/relationships/image" Target="../media/image121.png"/><Relationship Id="rId5" Type="http://schemas.openxmlformats.org/officeDocument/2006/relationships/image" Target="../media/image5.png"/><Relationship Id="rId6" Type="http://schemas.openxmlformats.org/officeDocument/2006/relationships/image" Target="../media/image120.png"/><Relationship Id="rId29" Type="http://schemas.openxmlformats.org/officeDocument/2006/relationships/image" Target="../media/image124.png"/><Relationship Id="rId7" Type="http://schemas.openxmlformats.org/officeDocument/2006/relationships/image" Target="../media/image117.png"/><Relationship Id="rId8" Type="http://schemas.openxmlformats.org/officeDocument/2006/relationships/image" Target="../media/image144.png"/><Relationship Id="rId11" Type="http://schemas.openxmlformats.org/officeDocument/2006/relationships/image" Target="../media/image87.png"/><Relationship Id="rId10" Type="http://schemas.openxmlformats.org/officeDocument/2006/relationships/image" Target="../media/image107.png"/><Relationship Id="rId13" Type="http://schemas.openxmlformats.org/officeDocument/2006/relationships/image" Target="../media/image80.png"/><Relationship Id="rId12" Type="http://schemas.openxmlformats.org/officeDocument/2006/relationships/image" Target="../media/image79.png"/><Relationship Id="rId15" Type="http://schemas.openxmlformats.org/officeDocument/2006/relationships/image" Target="../media/image106.png"/><Relationship Id="rId14" Type="http://schemas.openxmlformats.org/officeDocument/2006/relationships/image" Target="../media/image83.png"/><Relationship Id="rId17" Type="http://schemas.openxmlformats.org/officeDocument/2006/relationships/image" Target="../media/image81.png"/><Relationship Id="rId16" Type="http://schemas.openxmlformats.org/officeDocument/2006/relationships/image" Target="../media/image78.png"/><Relationship Id="rId19" Type="http://schemas.openxmlformats.org/officeDocument/2006/relationships/image" Target="../media/image94.png"/><Relationship Id="rId18" Type="http://schemas.openxmlformats.org/officeDocument/2006/relationships/image" Target="../media/image8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5.png"/><Relationship Id="rId6" Type="http://schemas.openxmlformats.org/officeDocument/2006/relationships/image" Target="../media/image155.png"/><Relationship Id="rId7" Type="http://schemas.openxmlformats.org/officeDocument/2006/relationships/image" Target="../media/image1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3.png"/><Relationship Id="rId4" Type="http://schemas.openxmlformats.org/officeDocument/2006/relationships/image" Target="../media/image54.png"/><Relationship Id="rId5" Type="http://schemas.openxmlformats.org/officeDocument/2006/relationships/image" Target="../media/image5.png"/><Relationship Id="rId6" Type="http://schemas.openxmlformats.org/officeDocument/2006/relationships/image" Target="../media/image145.png"/><Relationship Id="rId7" Type="http://schemas.openxmlformats.org/officeDocument/2006/relationships/image" Target="../media/image1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5.png"/><Relationship Id="rId6" Type="http://schemas.openxmlformats.org/officeDocument/2006/relationships/image" Target="../media/image136.png"/><Relationship Id="rId7" Type="http://schemas.openxmlformats.org/officeDocument/2006/relationships/image" Target="../media/image1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1.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14.png"/><Relationship Id="rId7"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3.png"/><Relationship Id="rId4" Type="http://schemas.openxmlformats.org/officeDocument/2006/relationships/image" Target="../media/image54.png"/><Relationship Id="rId5" Type="http://schemas.openxmlformats.org/officeDocument/2006/relationships/image" Target="../media/image5.png"/><Relationship Id="rId6" Type="http://schemas.openxmlformats.org/officeDocument/2006/relationships/image" Target="../media/image1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19.png"/><Relationship Id="rId9" Type="http://schemas.openxmlformats.org/officeDocument/2006/relationships/image" Target="../media/image137.png"/><Relationship Id="rId5" Type="http://schemas.openxmlformats.org/officeDocument/2006/relationships/image" Target="../media/image5.png"/><Relationship Id="rId6" Type="http://schemas.openxmlformats.org/officeDocument/2006/relationships/image" Target="../media/image143.png"/><Relationship Id="rId7" Type="http://schemas.openxmlformats.org/officeDocument/2006/relationships/image" Target="../media/image116.png"/><Relationship Id="rId8" Type="http://schemas.openxmlformats.org/officeDocument/2006/relationships/image" Target="../media/image118.png"/><Relationship Id="rId11" Type="http://schemas.openxmlformats.org/officeDocument/2006/relationships/image" Target="../media/image131.png"/><Relationship Id="rId10" Type="http://schemas.openxmlformats.org/officeDocument/2006/relationships/image" Target="../media/image147.png"/><Relationship Id="rId12" Type="http://schemas.openxmlformats.org/officeDocument/2006/relationships/image" Target="../media/image15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5.png"/><Relationship Id="rId6" Type="http://schemas.openxmlformats.org/officeDocument/2006/relationships/image" Target="../media/image152.png"/><Relationship Id="rId7" Type="http://schemas.openxmlformats.org/officeDocument/2006/relationships/image" Target="../media/image161.png"/><Relationship Id="rId8" Type="http://schemas.openxmlformats.org/officeDocument/2006/relationships/image" Target="../media/image15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3.png"/><Relationship Id="rId4" Type="http://schemas.openxmlformats.org/officeDocument/2006/relationships/image" Target="../media/image54.png"/><Relationship Id="rId5" Type="http://schemas.openxmlformats.org/officeDocument/2006/relationships/image" Target="../media/image5.png"/><Relationship Id="rId6" Type="http://schemas.openxmlformats.org/officeDocument/2006/relationships/image" Target="../media/image156.png"/><Relationship Id="rId7" Type="http://schemas.openxmlformats.org/officeDocument/2006/relationships/image" Target="../media/image173.png"/></Relationships>
</file>

<file path=ppt/slides/_rels/slide24.xml.rels><?xml version="1.0" encoding="UTF-8" standalone="yes"?><Relationships xmlns="http://schemas.openxmlformats.org/package/2006/relationships"><Relationship Id="rId20" Type="http://schemas.openxmlformats.org/officeDocument/2006/relationships/image" Target="../media/image167.png"/><Relationship Id="rId21" Type="http://schemas.openxmlformats.org/officeDocument/2006/relationships/image" Target="../media/image18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19.png"/><Relationship Id="rId9" Type="http://schemas.openxmlformats.org/officeDocument/2006/relationships/image" Target="../media/image176.png"/><Relationship Id="rId5" Type="http://schemas.openxmlformats.org/officeDocument/2006/relationships/image" Target="../media/image5.png"/><Relationship Id="rId6" Type="http://schemas.openxmlformats.org/officeDocument/2006/relationships/hyperlink" Target="https://eatemp.com/powerpoint-org-chart-template/" TargetMode="External"/><Relationship Id="rId7" Type="http://schemas.openxmlformats.org/officeDocument/2006/relationships/image" Target="../media/image148.png"/><Relationship Id="rId8" Type="http://schemas.openxmlformats.org/officeDocument/2006/relationships/image" Target="../media/image178.png"/><Relationship Id="rId11" Type="http://schemas.openxmlformats.org/officeDocument/2006/relationships/image" Target="../media/image160.png"/><Relationship Id="rId10" Type="http://schemas.openxmlformats.org/officeDocument/2006/relationships/image" Target="../media/image165.png"/><Relationship Id="rId13" Type="http://schemas.openxmlformats.org/officeDocument/2006/relationships/image" Target="../media/image146.png"/><Relationship Id="rId12" Type="http://schemas.openxmlformats.org/officeDocument/2006/relationships/image" Target="../media/image180.png"/><Relationship Id="rId15" Type="http://schemas.openxmlformats.org/officeDocument/2006/relationships/image" Target="../media/image175.png"/><Relationship Id="rId14" Type="http://schemas.openxmlformats.org/officeDocument/2006/relationships/image" Target="../media/image158.png"/><Relationship Id="rId17" Type="http://schemas.openxmlformats.org/officeDocument/2006/relationships/image" Target="../media/image150.png"/><Relationship Id="rId16" Type="http://schemas.openxmlformats.org/officeDocument/2006/relationships/image" Target="../media/image177.png"/><Relationship Id="rId19" Type="http://schemas.openxmlformats.org/officeDocument/2006/relationships/image" Target="../media/image183.png"/><Relationship Id="rId18" Type="http://schemas.openxmlformats.org/officeDocument/2006/relationships/image" Target="../media/image1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26.png"/><Relationship Id="rId9" Type="http://schemas.openxmlformats.org/officeDocument/2006/relationships/image" Target="../media/image179.png"/><Relationship Id="rId5" Type="http://schemas.openxmlformats.org/officeDocument/2006/relationships/image" Target="../media/image3.png"/><Relationship Id="rId6" Type="http://schemas.openxmlformats.org/officeDocument/2006/relationships/image" Target="../media/image14.png"/><Relationship Id="rId7" Type="http://schemas.openxmlformats.org/officeDocument/2006/relationships/image" Target="../media/image5.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3.png"/><Relationship Id="rId4" Type="http://schemas.openxmlformats.org/officeDocument/2006/relationships/image" Target="../media/image54.png"/><Relationship Id="rId5" Type="http://schemas.openxmlformats.org/officeDocument/2006/relationships/image" Target="../media/image5.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42.png"/><Relationship Id="rId6" Type="http://schemas.openxmlformats.org/officeDocument/2006/relationships/image" Target="../media/image44.png"/><Relationship Id="rId7" Type="http://schemas.openxmlformats.org/officeDocument/2006/relationships/image" Target="../media/image18.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3.png"/><Relationship Id="rId4" Type="http://schemas.openxmlformats.org/officeDocument/2006/relationships/image" Target="../media/image54.png"/><Relationship Id="rId5" Type="http://schemas.openxmlformats.org/officeDocument/2006/relationships/image" Target="../media/image5.png"/><Relationship Id="rId6" Type="http://schemas.openxmlformats.org/officeDocument/2006/relationships/image" Target="../media/image31.png"/><Relationship Id="rId7"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14.png"/><Relationship Id="rId7" Type="http://schemas.openxmlformats.org/officeDocument/2006/relationships/image" Target="../media/image5.png"/><Relationship Id="rId8"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51.png"/><Relationship Id="rId6" Type="http://schemas.openxmlformats.org/officeDocument/2006/relationships/image" Target="../media/image39.png"/><Relationship Id="rId7"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1.png"/><Relationship Id="rId9" Type="http://schemas.openxmlformats.org/officeDocument/2006/relationships/image" Target="../media/image40.png"/><Relationship Id="rId5" Type="http://schemas.openxmlformats.org/officeDocument/2006/relationships/image" Target="../media/image5.png"/><Relationship Id="rId6" Type="http://schemas.openxmlformats.org/officeDocument/2006/relationships/image" Target="../media/image30.png"/><Relationship Id="rId7" Type="http://schemas.openxmlformats.org/officeDocument/2006/relationships/image" Target="../media/image65.png"/><Relationship Id="rId8"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15" name="Shape 15"/>
        <p:cNvGrpSpPr/>
        <p:nvPr/>
      </p:nvGrpSpPr>
      <p:grpSpPr>
        <a:xfrm>
          <a:off x="0" y="0"/>
          <a:ext cx="0" cy="0"/>
          <a:chOff x="0" y="0"/>
          <a:chExt cx="0" cy="0"/>
        </a:xfrm>
      </p:grpSpPr>
      <p:sp>
        <p:nvSpPr>
          <p:cNvPr id="16" name="Google Shape;16;g274f7b182e4_0_0"/>
          <p:cNvSpPr/>
          <p:nvPr/>
        </p:nvSpPr>
        <p:spPr>
          <a:xfrm>
            <a:off x="0" y="0"/>
            <a:ext cx="24387000" cy="13716000"/>
          </a:xfrm>
          <a:prstGeom prst="rect">
            <a:avLst/>
          </a:prstGeom>
          <a:solidFill>
            <a:srgbClr val="FED1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g274f7b182e4_0_0"/>
          <p:cNvPicPr preferRelativeResize="0"/>
          <p:nvPr/>
        </p:nvPicPr>
        <p:blipFill rotWithShape="1">
          <a:blip r:embed="rId3">
            <a:alphaModFix/>
          </a:blip>
          <a:srcRect b="0" l="0" r="0" t="0"/>
          <a:stretch/>
        </p:blipFill>
        <p:spPr>
          <a:xfrm>
            <a:off x="711289" y="8890000"/>
            <a:ext cx="8398463" cy="4229100"/>
          </a:xfrm>
          <a:prstGeom prst="rect">
            <a:avLst/>
          </a:prstGeom>
          <a:noFill/>
          <a:ln>
            <a:noFill/>
          </a:ln>
        </p:spPr>
      </p:pic>
      <p:pic>
        <p:nvPicPr>
          <p:cNvPr descr=" " id="18" name="Google Shape;18;g274f7b182e4_0_0"/>
          <p:cNvPicPr preferRelativeResize="0"/>
          <p:nvPr/>
        </p:nvPicPr>
        <p:blipFill rotWithShape="1">
          <a:blip r:embed="rId4">
            <a:alphaModFix/>
          </a:blip>
          <a:srcRect b="0" l="0" r="0" t="0"/>
          <a:stretch/>
        </p:blipFill>
        <p:spPr>
          <a:xfrm>
            <a:off x="20170121" y="393700"/>
            <a:ext cx="2946768" cy="3975100"/>
          </a:xfrm>
          <a:prstGeom prst="rect">
            <a:avLst/>
          </a:prstGeom>
          <a:noFill/>
          <a:ln>
            <a:noFill/>
          </a:ln>
        </p:spPr>
      </p:pic>
      <p:sp>
        <p:nvSpPr>
          <p:cNvPr id="19" name="Google Shape;19;g274f7b182e4_0_0"/>
          <p:cNvSpPr/>
          <p:nvPr/>
        </p:nvSpPr>
        <p:spPr>
          <a:xfrm>
            <a:off x="2862091" y="12319000"/>
            <a:ext cx="186756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37C40"/>
              </a:buClr>
              <a:buSzPts val="6400"/>
              <a:buFont typeface="Lato"/>
              <a:buNone/>
            </a:pPr>
            <a:r>
              <a:rPr b="1" i="0" lang="en-US" sz="6400" u="none" cap="none" strike="noStrike">
                <a:solidFill>
                  <a:srgbClr val="E37C40"/>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74f7b182e4_0_0"/>
          <p:cNvSpPr/>
          <p:nvPr/>
        </p:nvSpPr>
        <p:spPr>
          <a:xfrm>
            <a:off x="978022" y="3390900"/>
            <a:ext cx="9691200" cy="8636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13875"/>
              </a:buClr>
              <a:buSzPts val="24000"/>
              <a:buFont typeface="Sedgwick Ave Display"/>
              <a:buNone/>
            </a:pPr>
            <a:r>
              <a:rPr b="0" i="0" lang="en-US" sz="24000" u="none" cap="none" strike="noStrike">
                <a:solidFill>
                  <a:srgbClr val="F13875"/>
                </a:solidFill>
                <a:latin typeface="Sedgwick Ave Display"/>
                <a:ea typeface="Sedgwick Ave Display"/>
                <a:cs typeface="Sedgwick Ave Display"/>
                <a:sym typeface="Sedgwick Ave Display"/>
              </a:rPr>
              <a:t>Board</a:t>
            </a:r>
            <a:endParaRPr b="0" i="0" sz="24000" u="none" cap="none" strike="noStrike">
              <a:solidFill>
                <a:srgbClr val="F13875"/>
              </a:solidFill>
              <a:latin typeface="Sedgwick Ave Display"/>
              <a:ea typeface="Sedgwick Ave Display"/>
              <a:cs typeface="Sedgwick Ave Display"/>
              <a:sym typeface="Sedgwick Ave Display"/>
            </a:endParaRPr>
          </a:p>
          <a:p>
            <a:pPr indent="0" lvl="0" marL="0" marR="0" rtl="0" algn="r">
              <a:spcBef>
                <a:spcPts val="0"/>
              </a:spcBef>
              <a:spcAft>
                <a:spcPts val="0"/>
              </a:spcAft>
              <a:buClr>
                <a:srgbClr val="F13875"/>
              </a:buClr>
              <a:buSzPts val="24000"/>
              <a:buFont typeface="Sedgwick Ave Display"/>
              <a:buNone/>
            </a:pPr>
            <a:r>
              <a:rPr b="0" i="0" lang="en-US" sz="24000" u="none" cap="none" strike="noStrike">
                <a:solidFill>
                  <a:srgbClr val="0899AE"/>
                </a:solidFill>
                <a:latin typeface="Sedgwick Ave Display"/>
                <a:ea typeface="Sedgwick Ave Display"/>
                <a:cs typeface="Sedgwick Ave Display"/>
                <a:sym typeface="Sedgwick Ave Display"/>
              </a:rPr>
              <a:t>Game</a:t>
            </a:r>
            <a:endParaRPr b="0" i="0" sz="24000" u="none" cap="none" strike="noStrike">
              <a:solidFill>
                <a:schemeClr val="dk1"/>
              </a:solidFill>
              <a:latin typeface="Calibri"/>
              <a:ea typeface="Calibri"/>
              <a:cs typeface="Calibri"/>
              <a:sym typeface="Calibri"/>
            </a:endParaRPr>
          </a:p>
        </p:txBody>
      </p:sp>
      <p:pic>
        <p:nvPicPr>
          <p:cNvPr descr=" " id="21" name="Google Shape;21;g274f7b182e4_0_0"/>
          <p:cNvPicPr preferRelativeResize="0"/>
          <p:nvPr/>
        </p:nvPicPr>
        <p:blipFill rotWithShape="1">
          <a:blip r:embed="rId5">
            <a:alphaModFix/>
          </a:blip>
          <a:srcRect b="0" l="0" r="0" t="0"/>
          <a:stretch/>
        </p:blipFill>
        <p:spPr>
          <a:xfrm>
            <a:off x="10669334" y="939800"/>
            <a:ext cx="11469534" cy="11671300"/>
          </a:xfrm>
          <a:prstGeom prst="rect">
            <a:avLst/>
          </a:prstGeom>
          <a:noFill/>
          <a:ln>
            <a:noFill/>
          </a:ln>
        </p:spPr>
      </p:pic>
      <p:sp>
        <p:nvSpPr>
          <p:cNvPr id="22" name="Google Shape;22;g274f7b182e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74f7b182e4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209" name="Shape 209"/>
        <p:cNvGrpSpPr/>
        <p:nvPr/>
      </p:nvGrpSpPr>
      <p:grpSpPr>
        <a:xfrm>
          <a:off x="0" y="0"/>
          <a:ext cx="0" cy="0"/>
          <a:chOff x="0" y="0"/>
          <a:chExt cx="0" cy="0"/>
        </a:xfrm>
      </p:grpSpPr>
      <p:sp>
        <p:nvSpPr>
          <p:cNvPr id="210" name="Google Shape;210;g274f7b182e4_0_185"/>
          <p:cNvSpPr/>
          <p:nvPr/>
        </p:nvSpPr>
        <p:spPr>
          <a:xfrm>
            <a:off x="0" y="0"/>
            <a:ext cx="24387000" cy="13716000"/>
          </a:xfrm>
          <a:prstGeom prst="rect">
            <a:avLst/>
          </a:prstGeom>
          <a:solidFill>
            <a:srgbClr val="7BB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74f7b182e4_0_185"/>
          <p:cNvPicPr preferRelativeResize="0"/>
          <p:nvPr/>
        </p:nvPicPr>
        <p:blipFill rotWithShape="1">
          <a:blip r:embed="rId3">
            <a:alphaModFix/>
          </a:blip>
          <a:srcRect b="0" l="0" r="0" t="0"/>
          <a:stretch/>
        </p:blipFill>
        <p:spPr>
          <a:xfrm>
            <a:off x="19192099" y="304800"/>
            <a:ext cx="4041164" cy="4229100"/>
          </a:xfrm>
          <a:prstGeom prst="rect">
            <a:avLst/>
          </a:prstGeom>
          <a:noFill/>
          <a:ln>
            <a:noFill/>
          </a:ln>
        </p:spPr>
      </p:pic>
      <p:pic>
        <p:nvPicPr>
          <p:cNvPr descr=" " id="212" name="Google Shape;212;g274f7b182e4_0_185"/>
          <p:cNvPicPr preferRelativeResize="0"/>
          <p:nvPr/>
        </p:nvPicPr>
        <p:blipFill rotWithShape="1">
          <a:blip r:embed="rId4">
            <a:alphaModFix/>
          </a:blip>
          <a:srcRect b="0" l="0" r="0" t="0"/>
          <a:stretch/>
        </p:blipFill>
        <p:spPr>
          <a:xfrm>
            <a:off x="901813" y="8534400"/>
            <a:ext cx="4377877" cy="4229100"/>
          </a:xfrm>
          <a:prstGeom prst="rect">
            <a:avLst/>
          </a:prstGeom>
          <a:noFill/>
          <a:ln>
            <a:noFill/>
          </a:ln>
        </p:spPr>
      </p:pic>
      <p:sp>
        <p:nvSpPr>
          <p:cNvPr id="213" name="Google Shape;213;g274f7b182e4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74f7b182e4_0_1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5" name="Google Shape;215;g274f7b182e4_0_185"/>
          <p:cNvSpPr/>
          <p:nvPr/>
        </p:nvSpPr>
        <p:spPr>
          <a:xfrm>
            <a:off x="9754819" y="1631950"/>
            <a:ext cx="521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Pricing Plan</a:t>
            </a:r>
            <a:endParaRPr b="0" i="0" sz="8000" u="none" cap="none" strike="noStrike">
              <a:solidFill>
                <a:schemeClr val="dk1"/>
              </a:solidFill>
              <a:latin typeface="Calibri"/>
              <a:ea typeface="Calibri"/>
              <a:cs typeface="Calibri"/>
              <a:sym typeface="Calibri"/>
            </a:endParaRPr>
          </a:p>
        </p:txBody>
      </p:sp>
      <p:sp>
        <p:nvSpPr>
          <p:cNvPr id="216" name="Google Shape;216;g274f7b182e4_0_185"/>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74f7b182e4_0_185"/>
          <p:cNvSpPr/>
          <p:nvPr/>
        </p:nvSpPr>
        <p:spPr>
          <a:xfrm>
            <a:off x="1778222" y="3632200"/>
            <a:ext cx="6439800" cy="82803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74f7b182e4_0_185"/>
          <p:cNvPicPr preferRelativeResize="0"/>
          <p:nvPr/>
        </p:nvPicPr>
        <p:blipFill rotWithShape="1">
          <a:blip r:embed="rId6">
            <a:alphaModFix/>
          </a:blip>
          <a:srcRect b="0" l="0" r="0" t="0"/>
          <a:stretch/>
        </p:blipFill>
        <p:spPr>
          <a:xfrm>
            <a:off x="4445078" y="4089400"/>
            <a:ext cx="1105993" cy="1625600"/>
          </a:xfrm>
          <a:prstGeom prst="rect">
            <a:avLst/>
          </a:prstGeom>
          <a:noFill/>
          <a:ln>
            <a:noFill/>
          </a:ln>
        </p:spPr>
      </p:pic>
      <p:sp>
        <p:nvSpPr>
          <p:cNvPr id="219" name="Google Shape;219;g274f7b182e4_0_185"/>
          <p:cNvSpPr/>
          <p:nvPr/>
        </p:nvSpPr>
        <p:spPr>
          <a:xfrm>
            <a:off x="4197875" y="6019800"/>
            <a:ext cx="1600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BB3FE"/>
              </a:buClr>
              <a:buSzPts val="4800"/>
              <a:buFont typeface="Sedgwick Ave Display"/>
              <a:buNone/>
            </a:pPr>
            <a:r>
              <a:rPr b="0" i="0" lang="en-US" sz="4800" u="none" cap="none" strike="noStrike">
                <a:solidFill>
                  <a:srgbClr val="7BB3FE"/>
                </a:solidFill>
                <a:latin typeface="Sedgwick Ave Display"/>
                <a:ea typeface="Sedgwick Ave Display"/>
                <a:cs typeface="Sedgwick Ave Display"/>
                <a:sym typeface="Sedgwick Ave Display"/>
              </a:rPr>
              <a:t>Basic</a:t>
            </a:r>
            <a:endParaRPr b="0" i="0" sz="4800" u="none" cap="none" strike="noStrike">
              <a:solidFill>
                <a:schemeClr val="dk1"/>
              </a:solidFill>
              <a:latin typeface="Calibri"/>
              <a:ea typeface="Calibri"/>
              <a:cs typeface="Calibri"/>
              <a:sym typeface="Calibri"/>
            </a:endParaRPr>
          </a:p>
        </p:txBody>
      </p:sp>
      <p:sp>
        <p:nvSpPr>
          <p:cNvPr id="220" name="Google Shape;220;g274f7b182e4_0_185"/>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74f7b182e4_0_185"/>
          <p:cNvSpPr/>
          <p:nvPr/>
        </p:nvSpPr>
        <p:spPr>
          <a:xfrm>
            <a:off x="3575497" y="10693400"/>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$10/month</a:t>
            </a:r>
            <a:endParaRPr b="0" i="0" sz="4800" u="none" cap="none" strike="noStrike">
              <a:solidFill>
                <a:schemeClr val="dk1"/>
              </a:solidFill>
              <a:latin typeface="Calibri"/>
              <a:ea typeface="Calibri"/>
              <a:cs typeface="Calibri"/>
              <a:sym typeface="Calibri"/>
            </a:endParaRPr>
          </a:p>
        </p:txBody>
      </p:sp>
      <p:sp>
        <p:nvSpPr>
          <p:cNvPr id="222" name="Google Shape;222;g274f7b182e4_0_185"/>
          <p:cNvSpPr/>
          <p:nvPr/>
        </p:nvSpPr>
        <p:spPr>
          <a:xfrm>
            <a:off x="8980022" y="3632200"/>
            <a:ext cx="6439800" cy="82803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74f7b182e4_0_185"/>
          <p:cNvPicPr preferRelativeResize="0"/>
          <p:nvPr/>
        </p:nvPicPr>
        <p:blipFill rotWithShape="1">
          <a:blip r:embed="rId7">
            <a:alphaModFix/>
          </a:blip>
          <a:srcRect b="0" l="0" r="0" t="0"/>
          <a:stretch/>
        </p:blipFill>
        <p:spPr>
          <a:xfrm>
            <a:off x="11308224" y="4089400"/>
            <a:ext cx="1783302" cy="1625600"/>
          </a:xfrm>
          <a:prstGeom prst="rect">
            <a:avLst/>
          </a:prstGeom>
          <a:noFill/>
          <a:ln>
            <a:noFill/>
          </a:ln>
        </p:spPr>
      </p:pic>
      <p:sp>
        <p:nvSpPr>
          <p:cNvPr id="224" name="Google Shape;224;g274f7b182e4_0_185"/>
          <p:cNvSpPr/>
          <p:nvPr/>
        </p:nvSpPr>
        <p:spPr>
          <a:xfrm>
            <a:off x="11526691" y="6019800"/>
            <a:ext cx="134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BB3FE"/>
              </a:buClr>
              <a:buSzPts val="4800"/>
              <a:buFont typeface="Sedgwick Ave Display"/>
              <a:buNone/>
            </a:pPr>
            <a:r>
              <a:rPr b="0" i="0" lang="en-US" sz="4800" u="none" cap="none" strike="noStrike">
                <a:solidFill>
                  <a:srgbClr val="7BB3FE"/>
                </a:solidFill>
                <a:latin typeface="Sedgwick Ave Display"/>
                <a:ea typeface="Sedgwick Ave Display"/>
                <a:cs typeface="Sedgwick Ave Display"/>
                <a:sym typeface="Sedgwick Ave Display"/>
              </a:rPr>
              <a:t>Elite</a:t>
            </a:r>
            <a:endParaRPr b="0" i="0" sz="4800" u="none" cap="none" strike="noStrike">
              <a:solidFill>
                <a:schemeClr val="dk1"/>
              </a:solidFill>
              <a:latin typeface="Calibri"/>
              <a:ea typeface="Calibri"/>
              <a:cs typeface="Calibri"/>
              <a:sym typeface="Calibri"/>
            </a:endParaRPr>
          </a:p>
        </p:txBody>
      </p:sp>
      <p:sp>
        <p:nvSpPr>
          <p:cNvPr id="225" name="Google Shape;225;g274f7b182e4_0_185"/>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26" name="Google Shape;226;g274f7b182e4_0_185"/>
          <p:cNvSpPr/>
          <p:nvPr/>
        </p:nvSpPr>
        <p:spPr>
          <a:xfrm>
            <a:off x="10777297" y="10693400"/>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$50/month</a:t>
            </a:r>
            <a:endParaRPr b="0" i="0" sz="4800" u="none" cap="none" strike="noStrike">
              <a:solidFill>
                <a:schemeClr val="dk1"/>
              </a:solidFill>
              <a:latin typeface="Calibri"/>
              <a:ea typeface="Calibri"/>
              <a:cs typeface="Calibri"/>
              <a:sym typeface="Calibri"/>
            </a:endParaRPr>
          </a:p>
        </p:txBody>
      </p:sp>
      <p:sp>
        <p:nvSpPr>
          <p:cNvPr id="227" name="Google Shape;227;g274f7b182e4_0_185"/>
          <p:cNvSpPr/>
          <p:nvPr/>
        </p:nvSpPr>
        <p:spPr>
          <a:xfrm>
            <a:off x="16181822" y="3632200"/>
            <a:ext cx="6439800" cy="82803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74f7b182e4_0_185"/>
          <p:cNvPicPr preferRelativeResize="0"/>
          <p:nvPr/>
        </p:nvPicPr>
        <p:blipFill rotWithShape="1">
          <a:blip r:embed="rId8">
            <a:alphaModFix/>
          </a:blip>
          <a:srcRect b="0" l="0" r="0" t="0"/>
          <a:stretch/>
        </p:blipFill>
        <p:spPr>
          <a:xfrm>
            <a:off x="18814800" y="4089400"/>
            <a:ext cx="1173749" cy="1625600"/>
          </a:xfrm>
          <a:prstGeom prst="rect">
            <a:avLst/>
          </a:prstGeom>
          <a:noFill/>
          <a:ln>
            <a:noFill/>
          </a:ln>
        </p:spPr>
      </p:pic>
      <p:sp>
        <p:nvSpPr>
          <p:cNvPr id="229" name="Google Shape;229;g274f7b182e4_0_185"/>
          <p:cNvSpPr/>
          <p:nvPr/>
        </p:nvSpPr>
        <p:spPr>
          <a:xfrm>
            <a:off x="18042605" y="6019800"/>
            <a:ext cx="2718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BB3FE"/>
              </a:buClr>
              <a:buSzPts val="4800"/>
              <a:buFont typeface="Sedgwick Ave Display"/>
              <a:buNone/>
            </a:pPr>
            <a:r>
              <a:rPr b="0" i="0" lang="en-US" sz="4800" u="none" cap="none" strike="noStrike">
                <a:solidFill>
                  <a:srgbClr val="7BB3FE"/>
                </a:solidFill>
                <a:latin typeface="Sedgwick Ave Display"/>
                <a:ea typeface="Sedgwick Ave Display"/>
                <a:cs typeface="Sedgwick Ave Display"/>
                <a:sym typeface="Sedgwick Ave Display"/>
              </a:rPr>
              <a:t>Legendary</a:t>
            </a:r>
            <a:endParaRPr b="0" i="0" sz="4800" u="none" cap="none" strike="noStrike">
              <a:solidFill>
                <a:schemeClr val="dk1"/>
              </a:solidFill>
              <a:latin typeface="Calibri"/>
              <a:ea typeface="Calibri"/>
              <a:cs typeface="Calibri"/>
              <a:sym typeface="Calibri"/>
            </a:endParaRPr>
          </a:p>
        </p:txBody>
      </p:sp>
      <p:sp>
        <p:nvSpPr>
          <p:cNvPr id="230" name="Google Shape;230;g274f7b182e4_0_185"/>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1" name="Google Shape;231;g274f7b182e4_0_185"/>
          <p:cNvSpPr/>
          <p:nvPr/>
        </p:nvSpPr>
        <p:spPr>
          <a:xfrm>
            <a:off x="17794924" y="10693400"/>
            <a:ext cx="3213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236" name="Shape 236"/>
        <p:cNvGrpSpPr/>
        <p:nvPr/>
      </p:nvGrpSpPr>
      <p:grpSpPr>
        <a:xfrm>
          <a:off x="0" y="0"/>
          <a:ext cx="0" cy="0"/>
          <a:chOff x="0" y="0"/>
          <a:chExt cx="0" cy="0"/>
        </a:xfrm>
      </p:grpSpPr>
      <p:sp>
        <p:nvSpPr>
          <p:cNvPr id="237" name="Google Shape;237;g274f7b182e4_0_211"/>
          <p:cNvSpPr/>
          <p:nvPr/>
        </p:nvSpPr>
        <p:spPr>
          <a:xfrm>
            <a:off x="0" y="0"/>
            <a:ext cx="24387000" cy="13716000"/>
          </a:xfrm>
          <a:prstGeom prst="rect">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74f7b182e4_0_211"/>
          <p:cNvPicPr preferRelativeResize="0"/>
          <p:nvPr/>
        </p:nvPicPr>
        <p:blipFill rotWithShape="1">
          <a:blip r:embed="rId3">
            <a:alphaModFix/>
          </a:blip>
          <a:srcRect b="0" l="0" r="0" t="0"/>
          <a:stretch/>
        </p:blipFill>
        <p:spPr>
          <a:xfrm>
            <a:off x="17363070" y="8763000"/>
            <a:ext cx="6387462" cy="4229100"/>
          </a:xfrm>
          <a:prstGeom prst="rect">
            <a:avLst/>
          </a:prstGeom>
          <a:noFill/>
          <a:ln>
            <a:noFill/>
          </a:ln>
        </p:spPr>
      </p:pic>
      <p:pic>
        <p:nvPicPr>
          <p:cNvPr descr=" " id="239" name="Google Shape;239;g274f7b182e4_0_211"/>
          <p:cNvPicPr preferRelativeResize="0"/>
          <p:nvPr/>
        </p:nvPicPr>
        <p:blipFill rotWithShape="1">
          <a:blip r:embed="rId4">
            <a:alphaModFix/>
          </a:blip>
          <a:srcRect b="0" l="0" r="0" t="0"/>
          <a:stretch/>
        </p:blipFill>
        <p:spPr>
          <a:xfrm>
            <a:off x="292137" y="520700"/>
            <a:ext cx="4188559" cy="4229100"/>
          </a:xfrm>
          <a:prstGeom prst="rect">
            <a:avLst/>
          </a:prstGeom>
          <a:noFill/>
          <a:ln>
            <a:noFill/>
          </a:ln>
        </p:spPr>
      </p:pic>
      <p:sp>
        <p:nvSpPr>
          <p:cNvPr id="240" name="Google Shape;240;g274f7b182e4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74f7b182e4_0_2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2" name="Google Shape;242;g274f7b182e4_0_211"/>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43" name="Google Shape;243;g274f7b182e4_0_211"/>
          <p:cNvSpPr/>
          <p:nvPr/>
        </p:nvSpPr>
        <p:spPr>
          <a:xfrm>
            <a:off x="381048" y="3581400"/>
            <a:ext cx="5347500" cy="7632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74f7b182e4_0_211"/>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74f7b182e4_0_21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4f7b182e4_0_21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4f7b182e4_0_211"/>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48" name="Google Shape;248;g274f7b182e4_0_211"/>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9" name="Google Shape;249;g274f7b182e4_0_211"/>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50" name="Google Shape;250;g274f7b182e4_0_211"/>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51" name="Google Shape;251;g274f7b182e4_0_21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4f7b182e4_0_21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4f7b182e4_0_211"/>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54" name="Google Shape;254;g274f7b182e4_0_211"/>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5" name="Google Shape;255;g274f7b182e4_0_211"/>
          <p:cNvSpPr/>
          <p:nvPr/>
        </p:nvSpPr>
        <p:spPr>
          <a:xfrm>
            <a:off x="6477810" y="3581400"/>
            <a:ext cx="5347500" cy="7632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4f7b182e4_0_211"/>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4f7b182e4_0_21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4f7b182e4_0_21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4f7b182e4_0_211"/>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60" name="Google Shape;260;g274f7b182e4_0_211"/>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1" name="Google Shape;261;g274f7b182e4_0_211"/>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62" name="Google Shape;262;g274f7b182e4_0_211"/>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63" name="Google Shape;263;g274f7b182e4_0_21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4f7b182e4_0_21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4f7b182e4_0_211"/>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66" name="Google Shape;266;g274f7b182e4_0_211"/>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274f7b182e4_0_211"/>
          <p:cNvSpPr/>
          <p:nvPr/>
        </p:nvSpPr>
        <p:spPr>
          <a:xfrm>
            <a:off x="12574572" y="3581400"/>
            <a:ext cx="5347500" cy="7632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4f7b182e4_0_211"/>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4f7b182e4_0_21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4f7b182e4_0_21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74f7b182e4_0_211"/>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72" name="Google Shape;272;g274f7b182e4_0_211"/>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3" name="Google Shape;273;g274f7b182e4_0_211"/>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74" name="Google Shape;274;g274f7b182e4_0_211"/>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75" name="Google Shape;275;g274f7b182e4_0_21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4f7b182e4_0_21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4f7b182e4_0_211"/>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78" name="Google Shape;278;g274f7b182e4_0_211"/>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9" name="Google Shape;279;g274f7b182e4_0_211"/>
          <p:cNvSpPr/>
          <p:nvPr/>
        </p:nvSpPr>
        <p:spPr>
          <a:xfrm>
            <a:off x="18671334" y="3581400"/>
            <a:ext cx="5347500" cy="7632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74f7b182e4_0_211"/>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74f7b182e4_0_21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4f7b182e4_0_21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4f7b182e4_0_211"/>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84" name="Google Shape;284;g274f7b182e4_0_211"/>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5" name="Google Shape;285;g274f7b182e4_0_211"/>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86" name="Google Shape;286;g274f7b182e4_0_211"/>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87" name="Google Shape;287;g274f7b182e4_0_21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4f7b182e4_0_21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4f7b182e4_0_211"/>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90" name="Google Shape;290;g274f7b182e4_0_211"/>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1" name="Google Shape;291;g274f7b182e4_0_211"/>
          <p:cNvSpPr/>
          <p:nvPr/>
        </p:nvSpPr>
        <p:spPr>
          <a:xfrm>
            <a:off x="1994149" y="2146300"/>
            <a:ext cx="2133900" cy="2133600"/>
          </a:xfrm>
          <a:prstGeom prst="roundRect">
            <a:avLst>
              <a:gd fmla="val 198429" name="adj"/>
            </a:avLst>
          </a:prstGeom>
          <a:solidFill>
            <a:srgbClr val="FBB92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4f7b182e4_0_211"/>
          <p:cNvSpPr/>
          <p:nvPr/>
        </p:nvSpPr>
        <p:spPr>
          <a:xfrm>
            <a:off x="2743543" y="2578100"/>
            <a:ext cx="97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S</a:t>
            </a:r>
            <a:endParaRPr b="0" i="0" sz="8000" u="none" cap="none" strike="noStrike">
              <a:solidFill>
                <a:schemeClr val="dk1"/>
              </a:solidFill>
              <a:latin typeface="Calibri"/>
              <a:ea typeface="Calibri"/>
              <a:cs typeface="Calibri"/>
              <a:sym typeface="Calibri"/>
            </a:endParaRPr>
          </a:p>
        </p:txBody>
      </p:sp>
      <p:sp>
        <p:nvSpPr>
          <p:cNvPr id="293" name="Google Shape;293;g274f7b182e4_0_211"/>
          <p:cNvSpPr/>
          <p:nvPr/>
        </p:nvSpPr>
        <p:spPr>
          <a:xfrm>
            <a:off x="8090911" y="2146300"/>
            <a:ext cx="2133900" cy="2133600"/>
          </a:xfrm>
          <a:prstGeom prst="roundRect">
            <a:avLst>
              <a:gd fmla="val 198429" name="adj"/>
            </a:avLst>
          </a:prstGeom>
          <a:solidFill>
            <a:srgbClr val="FBB92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4f7b182e4_0_211"/>
          <p:cNvSpPr/>
          <p:nvPr/>
        </p:nvSpPr>
        <p:spPr>
          <a:xfrm>
            <a:off x="8865708" y="2578100"/>
            <a:ext cx="92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W</a:t>
            </a:r>
            <a:endParaRPr b="0" i="0" sz="8000" u="none" cap="none" strike="noStrike">
              <a:solidFill>
                <a:schemeClr val="dk1"/>
              </a:solidFill>
              <a:latin typeface="Calibri"/>
              <a:ea typeface="Calibri"/>
              <a:cs typeface="Calibri"/>
              <a:sym typeface="Calibri"/>
            </a:endParaRPr>
          </a:p>
        </p:txBody>
      </p:sp>
      <p:sp>
        <p:nvSpPr>
          <p:cNvPr id="295" name="Google Shape;295;g274f7b182e4_0_211"/>
          <p:cNvSpPr/>
          <p:nvPr/>
        </p:nvSpPr>
        <p:spPr>
          <a:xfrm>
            <a:off x="14187673" y="2146300"/>
            <a:ext cx="2133900" cy="2133600"/>
          </a:xfrm>
          <a:prstGeom prst="roundRect">
            <a:avLst>
              <a:gd fmla="val 198429" name="adj"/>
            </a:avLst>
          </a:prstGeom>
          <a:solidFill>
            <a:srgbClr val="FBB92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4f7b182e4_0_211"/>
          <p:cNvSpPr/>
          <p:nvPr/>
        </p:nvSpPr>
        <p:spPr>
          <a:xfrm>
            <a:off x="14975172" y="2578100"/>
            <a:ext cx="897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O</a:t>
            </a:r>
            <a:endParaRPr b="0" i="0" sz="8000" u="none" cap="none" strike="noStrike">
              <a:solidFill>
                <a:schemeClr val="dk1"/>
              </a:solidFill>
              <a:latin typeface="Calibri"/>
              <a:ea typeface="Calibri"/>
              <a:cs typeface="Calibri"/>
              <a:sym typeface="Calibri"/>
            </a:endParaRPr>
          </a:p>
        </p:txBody>
      </p:sp>
      <p:sp>
        <p:nvSpPr>
          <p:cNvPr id="297" name="Google Shape;297;g274f7b182e4_0_211"/>
          <p:cNvSpPr/>
          <p:nvPr/>
        </p:nvSpPr>
        <p:spPr>
          <a:xfrm>
            <a:off x="20284435" y="2146300"/>
            <a:ext cx="2133900" cy="2133600"/>
          </a:xfrm>
          <a:prstGeom prst="roundRect">
            <a:avLst>
              <a:gd fmla="val 198429" name="adj"/>
            </a:avLst>
          </a:prstGeom>
          <a:solidFill>
            <a:srgbClr val="FBB92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4f7b182e4_0_211"/>
          <p:cNvSpPr/>
          <p:nvPr/>
        </p:nvSpPr>
        <p:spPr>
          <a:xfrm>
            <a:off x="21116389" y="25781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303" name="Shape 303"/>
        <p:cNvGrpSpPr/>
        <p:nvPr/>
      </p:nvGrpSpPr>
      <p:grpSpPr>
        <a:xfrm>
          <a:off x="0" y="0"/>
          <a:ext cx="0" cy="0"/>
          <a:chOff x="0" y="0"/>
          <a:chExt cx="0" cy="0"/>
        </a:xfrm>
      </p:grpSpPr>
      <p:sp>
        <p:nvSpPr>
          <p:cNvPr id="304" name="Google Shape;304;g274f7b182e4_0_277"/>
          <p:cNvSpPr/>
          <p:nvPr/>
        </p:nvSpPr>
        <p:spPr>
          <a:xfrm>
            <a:off x="0" y="0"/>
            <a:ext cx="24387000" cy="13716000"/>
          </a:xfrm>
          <a:prstGeom prst="rect">
            <a:avLst/>
          </a:prstGeom>
          <a:solidFill>
            <a:srgbClr val="FED1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5" name="Google Shape;305;g274f7b182e4_0_277"/>
          <p:cNvPicPr preferRelativeResize="0"/>
          <p:nvPr/>
        </p:nvPicPr>
        <p:blipFill rotWithShape="1">
          <a:blip r:embed="rId3">
            <a:alphaModFix/>
          </a:blip>
          <a:srcRect b="0" l="0" r="0" t="0"/>
          <a:stretch/>
        </p:blipFill>
        <p:spPr>
          <a:xfrm>
            <a:off x="711289" y="8890000"/>
            <a:ext cx="8398463" cy="4229100"/>
          </a:xfrm>
          <a:prstGeom prst="rect">
            <a:avLst/>
          </a:prstGeom>
          <a:noFill/>
          <a:ln>
            <a:noFill/>
          </a:ln>
        </p:spPr>
      </p:pic>
      <p:pic>
        <p:nvPicPr>
          <p:cNvPr descr=" " id="306" name="Google Shape;306;g274f7b182e4_0_277"/>
          <p:cNvPicPr preferRelativeResize="0"/>
          <p:nvPr/>
        </p:nvPicPr>
        <p:blipFill rotWithShape="1">
          <a:blip r:embed="rId4">
            <a:alphaModFix/>
          </a:blip>
          <a:srcRect b="0" l="0" r="0" t="0"/>
          <a:stretch/>
        </p:blipFill>
        <p:spPr>
          <a:xfrm>
            <a:off x="20170121" y="393700"/>
            <a:ext cx="2946768" cy="3975100"/>
          </a:xfrm>
          <a:prstGeom prst="rect">
            <a:avLst/>
          </a:prstGeom>
          <a:noFill/>
          <a:ln>
            <a:noFill/>
          </a:ln>
        </p:spPr>
      </p:pic>
      <p:pic>
        <p:nvPicPr>
          <p:cNvPr descr=" " id="307" name="Google Shape;307;g274f7b182e4_0_277"/>
          <p:cNvPicPr preferRelativeResize="0"/>
          <p:nvPr/>
        </p:nvPicPr>
        <p:blipFill rotWithShape="1">
          <a:blip r:embed="rId5">
            <a:alphaModFix/>
          </a:blip>
          <a:srcRect b="0" l="0" r="0" t="0"/>
          <a:stretch/>
        </p:blipFill>
        <p:spPr>
          <a:xfrm>
            <a:off x="381048" y="1168400"/>
            <a:ext cx="12003000" cy="11379200"/>
          </a:xfrm>
          <a:prstGeom prst="rect">
            <a:avLst/>
          </a:prstGeom>
          <a:noFill/>
          <a:ln>
            <a:noFill/>
          </a:ln>
        </p:spPr>
      </p:pic>
      <p:sp>
        <p:nvSpPr>
          <p:cNvPr id="308" name="Google Shape;308;g274f7b182e4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74f7b182e4_0_27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0" name="Google Shape;310;g274f7b182e4_0_277"/>
          <p:cNvSpPr/>
          <p:nvPr/>
        </p:nvSpPr>
        <p:spPr>
          <a:xfrm>
            <a:off x="13069934" y="2387600"/>
            <a:ext cx="4822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edgwick Ave Display"/>
              <a:buNone/>
            </a:pPr>
            <a:r>
              <a:rPr b="0" i="0" lang="en-US" sz="8000" u="none" cap="none" strike="noStrike">
                <a:solidFill>
                  <a:srgbClr val="0E0E0E"/>
                </a:solidFill>
                <a:latin typeface="Sedgwick Ave Display"/>
                <a:ea typeface="Sedgwick Ave Display"/>
                <a:cs typeface="Sedgwick Ave Display"/>
                <a:sym typeface="Sedgwick Ave Display"/>
              </a:rPr>
              <a:t>Some Data</a:t>
            </a:r>
            <a:endParaRPr b="0" i="0" sz="8000" u="none" cap="none" strike="noStrike">
              <a:solidFill>
                <a:schemeClr val="dk1"/>
              </a:solidFill>
              <a:latin typeface="Calibri"/>
              <a:ea typeface="Calibri"/>
              <a:cs typeface="Calibri"/>
              <a:sym typeface="Calibri"/>
            </a:endParaRPr>
          </a:p>
        </p:txBody>
      </p:sp>
      <p:sp>
        <p:nvSpPr>
          <p:cNvPr id="311" name="Google Shape;311;g274f7b182e4_0_277"/>
          <p:cNvSpPr/>
          <p:nvPr/>
        </p:nvSpPr>
        <p:spPr>
          <a:xfrm>
            <a:off x="13069934" y="51816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4f7b182e4_0_277"/>
          <p:cNvSpPr/>
          <p:nvPr/>
        </p:nvSpPr>
        <p:spPr>
          <a:xfrm>
            <a:off x="13069934" y="51816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74f7b182e4_0_277"/>
          <p:cNvSpPr/>
          <p:nvPr/>
        </p:nvSpPr>
        <p:spPr>
          <a:xfrm>
            <a:off x="13069934" y="5181600"/>
            <a:ext cx="3378600" cy="18795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4f7b182e4_0_277"/>
          <p:cNvSpPr/>
          <p:nvPr/>
        </p:nvSpPr>
        <p:spPr>
          <a:xfrm>
            <a:off x="13832029" y="5486400"/>
            <a:ext cx="21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70%</a:t>
            </a:r>
            <a:endParaRPr b="0" i="0" sz="8000" u="none" cap="none" strike="noStrike">
              <a:solidFill>
                <a:schemeClr val="dk1"/>
              </a:solidFill>
              <a:latin typeface="Calibri"/>
              <a:ea typeface="Calibri"/>
              <a:cs typeface="Calibri"/>
              <a:sym typeface="Calibri"/>
            </a:endParaRPr>
          </a:p>
        </p:txBody>
      </p:sp>
      <p:sp>
        <p:nvSpPr>
          <p:cNvPr id="315" name="Google Shape;315;g274f7b182e4_0_277"/>
          <p:cNvSpPr/>
          <p:nvPr/>
        </p:nvSpPr>
        <p:spPr>
          <a:xfrm>
            <a:off x="16651781" y="5302250"/>
            <a:ext cx="49917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4f7b182e4_0_277"/>
          <p:cNvSpPr/>
          <p:nvPr/>
        </p:nvSpPr>
        <p:spPr>
          <a:xfrm>
            <a:off x="16651781" y="5302250"/>
            <a:ext cx="5144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Enchanted Creatures</a:t>
            </a:r>
            <a:endParaRPr b="0" i="0" sz="3600" u="none" cap="none" strike="noStrike">
              <a:solidFill>
                <a:schemeClr val="dk1"/>
              </a:solidFill>
              <a:latin typeface="Calibri"/>
              <a:ea typeface="Calibri"/>
              <a:cs typeface="Calibri"/>
              <a:sym typeface="Calibri"/>
            </a:endParaRPr>
          </a:p>
        </p:txBody>
      </p:sp>
      <p:sp>
        <p:nvSpPr>
          <p:cNvPr id="317" name="Google Shape;317;g274f7b182e4_0_277"/>
          <p:cNvSpPr/>
          <p:nvPr/>
        </p:nvSpPr>
        <p:spPr>
          <a:xfrm>
            <a:off x="16651781" y="5975350"/>
            <a:ext cx="5127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18" name="Google Shape;318;g274f7b182e4_0_277"/>
          <p:cNvSpPr/>
          <p:nvPr/>
        </p:nvSpPr>
        <p:spPr>
          <a:xfrm>
            <a:off x="13069934" y="76708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4f7b182e4_0_277"/>
          <p:cNvSpPr/>
          <p:nvPr/>
        </p:nvSpPr>
        <p:spPr>
          <a:xfrm>
            <a:off x="13069934" y="7670800"/>
            <a:ext cx="3353100" cy="18795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4f7b182e4_0_277"/>
          <p:cNvSpPr/>
          <p:nvPr/>
        </p:nvSpPr>
        <p:spPr>
          <a:xfrm>
            <a:off x="13832029" y="7975600"/>
            <a:ext cx="2167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60%</a:t>
            </a:r>
            <a:endParaRPr b="0" i="0" sz="8000" u="none" cap="none" strike="noStrike">
              <a:solidFill>
                <a:schemeClr val="dk1"/>
              </a:solidFill>
              <a:latin typeface="Calibri"/>
              <a:ea typeface="Calibri"/>
              <a:cs typeface="Calibri"/>
              <a:sym typeface="Calibri"/>
            </a:endParaRPr>
          </a:p>
        </p:txBody>
      </p:sp>
      <p:sp>
        <p:nvSpPr>
          <p:cNvPr id="321" name="Google Shape;321;g274f7b182e4_0_277"/>
          <p:cNvSpPr/>
          <p:nvPr/>
        </p:nvSpPr>
        <p:spPr>
          <a:xfrm>
            <a:off x="16626378" y="8032750"/>
            <a:ext cx="5017200" cy="115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4f7b182e4_0_277"/>
          <p:cNvSpPr/>
          <p:nvPr/>
        </p:nvSpPr>
        <p:spPr>
          <a:xfrm>
            <a:off x="16626378" y="8032750"/>
            <a:ext cx="5169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Magic-Wielding Individuals</a:t>
            </a:r>
            <a:endParaRPr b="0" i="0" sz="3600" u="none" cap="none" strike="noStrike">
              <a:solidFill>
                <a:schemeClr val="dk1"/>
              </a:solidFill>
              <a:latin typeface="Calibri"/>
              <a:ea typeface="Calibri"/>
              <a:cs typeface="Calibri"/>
              <a:sym typeface="Calibri"/>
            </a:endParaRPr>
          </a:p>
        </p:txBody>
      </p:sp>
      <p:sp>
        <p:nvSpPr>
          <p:cNvPr id="323" name="Google Shape;323;g274f7b182e4_0_277"/>
          <p:cNvSpPr/>
          <p:nvPr/>
        </p:nvSpPr>
        <p:spPr>
          <a:xfrm>
            <a:off x="16626378" y="8705850"/>
            <a:ext cx="5152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24" name="Google Shape;324;g274f7b182e4_0_277"/>
          <p:cNvSpPr/>
          <p:nvPr/>
        </p:nvSpPr>
        <p:spPr>
          <a:xfrm>
            <a:off x="13069934" y="101600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4f7b182e4_0_277"/>
          <p:cNvSpPr/>
          <p:nvPr/>
        </p:nvSpPr>
        <p:spPr>
          <a:xfrm>
            <a:off x="13069934" y="10160000"/>
            <a:ext cx="3238800" cy="18795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74f7b182e4_0_277"/>
          <p:cNvSpPr/>
          <p:nvPr/>
        </p:nvSpPr>
        <p:spPr>
          <a:xfrm>
            <a:off x="13832029" y="10464800"/>
            <a:ext cx="2053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90%</a:t>
            </a:r>
            <a:endParaRPr b="0" i="0" sz="8000" u="none" cap="none" strike="noStrike">
              <a:solidFill>
                <a:schemeClr val="dk1"/>
              </a:solidFill>
              <a:latin typeface="Calibri"/>
              <a:ea typeface="Calibri"/>
              <a:cs typeface="Calibri"/>
              <a:sym typeface="Calibri"/>
            </a:endParaRPr>
          </a:p>
        </p:txBody>
      </p:sp>
      <p:sp>
        <p:nvSpPr>
          <p:cNvPr id="327" name="Google Shape;327;g274f7b182e4_0_277"/>
          <p:cNvSpPr/>
          <p:nvPr/>
        </p:nvSpPr>
        <p:spPr>
          <a:xfrm>
            <a:off x="16512064" y="10280650"/>
            <a:ext cx="51315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4f7b182e4_0_277"/>
          <p:cNvSpPr/>
          <p:nvPr/>
        </p:nvSpPr>
        <p:spPr>
          <a:xfrm>
            <a:off x="16512064" y="10280650"/>
            <a:ext cx="5283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Spells Cast</a:t>
            </a:r>
            <a:endParaRPr b="0" i="0" sz="3600" u="none" cap="none" strike="noStrike">
              <a:solidFill>
                <a:schemeClr val="dk1"/>
              </a:solidFill>
              <a:latin typeface="Calibri"/>
              <a:ea typeface="Calibri"/>
              <a:cs typeface="Calibri"/>
              <a:sym typeface="Calibri"/>
            </a:endParaRPr>
          </a:p>
        </p:txBody>
      </p:sp>
      <p:sp>
        <p:nvSpPr>
          <p:cNvPr id="329" name="Google Shape;329;g274f7b182e4_0_277"/>
          <p:cNvSpPr/>
          <p:nvPr/>
        </p:nvSpPr>
        <p:spPr>
          <a:xfrm>
            <a:off x="16512064" y="10953750"/>
            <a:ext cx="5266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334" name="Shape 334"/>
        <p:cNvGrpSpPr/>
        <p:nvPr/>
      </p:nvGrpSpPr>
      <p:grpSpPr>
        <a:xfrm>
          <a:off x="0" y="0"/>
          <a:ext cx="0" cy="0"/>
          <a:chOff x="0" y="0"/>
          <a:chExt cx="0" cy="0"/>
        </a:xfrm>
      </p:grpSpPr>
      <p:sp>
        <p:nvSpPr>
          <p:cNvPr id="335" name="Google Shape;335;g274f7b182e4_0_307"/>
          <p:cNvSpPr/>
          <p:nvPr/>
        </p:nvSpPr>
        <p:spPr>
          <a:xfrm>
            <a:off x="0" y="0"/>
            <a:ext cx="24387000" cy="13716000"/>
          </a:xfrm>
          <a:prstGeom prst="rect">
            <a:avLst/>
          </a:prstGeom>
          <a:solidFill>
            <a:srgbClr val="FF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74f7b182e4_0_307"/>
          <p:cNvPicPr preferRelativeResize="0"/>
          <p:nvPr/>
        </p:nvPicPr>
        <p:blipFill rotWithShape="1">
          <a:blip r:embed="rId3">
            <a:alphaModFix/>
          </a:blip>
          <a:srcRect b="0" l="0" r="0" t="0"/>
          <a:stretch/>
        </p:blipFill>
        <p:spPr>
          <a:xfrm>
            <a:off x="711289" y="469900"/>
            <a:ext cx="4534467" cy="5905500"/>
          </a:xfrm>
          <a:prstGeom prst="rect">
            <a:avLst/>
          </a:prstGeom>
          <a:noFill/>
          <a:ln>
            <a:noFill/>
          </a:ln>
        </p:spPr>
      </p:pic>
      <p:pic>
        <p:nvPicPr>
          <p:cNvPr descr=" " id="337" name="Google Shape;337;g274f7b182e4_0_307"/>
          <p:cNvPicPr preferRelativeResize="0"/>
          <p:nvPr/>
        </p:nvPicPr>
        <p:blipFill rotWithShape="1">
          <a:blip r:embed="rId4">
            <a:alphaModFix/>
          </a:blip>
          <a:srcRect b="0" l="0" r="0" t="0"/>
          <a:stretch/>
        </p:blipFill>
        <p:spPr>
          <a:xfrm>
            <a:off x="19141292" y="800100"/>
            <a:ext cx="3627420" cy="4229100"/>
          </a:xfrm>
          <a:prstGeom prst="rect">
            <a:avLst/>
          </a:prstGeom>
          <a:noFill/>
          <a:ln>
            <a:noFill/>
          </a:ln>
        </p:spPr>
      </p:pic>
      <p:pic>
        <p:nvPicPr>
          <p:cNvPr descr=" " id="338" name="Google Shape;338;g274f7b182e4_0_307"/>
          <p:cNvPicPr preferRelativeResize="0"/>
          <p:nvPr/>
        </p:nvPicPr>
        <p:blipFill rotWithShape="1">
          <a:blip r:embed="rId5">
            <a:alphaModFix/>
          </a:blip>
          <a:srcRect b="0" l="0" r="0" t="0"/>
          <a:stretch/>
        </p:blipFill>
        <p:spPr>
          <a:xfrm>
            <a:off x="711289" y="8712200"/>
            <a:ext cx="3714548" cy="4229100"/>
          </a:xfrm>
          <a:prstGeom prst="rect">
            <a:avLst/>
          </a:prstGeom>
          <a:noFill/>
          <a:ln>
            <a:noFill/>
          </a:ln>
        </p:spPr>
      </p:pic>
      <p:pic>
        <p:nvPicPr>
          <p:cNvPr descr=" " id="339" name="Google Shape;339;g274f7b182e4_0_307"/>
          <p:cNvPicPr preferRelativeResize="0"/>
          <p:nvPr/>
        </p:nvPicPr>
        <p:blipFill rotWithShape="1">
          <a:blip r:embed="rId6">
            <a:alphaModFix/>
          </a:blip>
          <a:srcRect b="0" l="0" r="0" t="0"/>
          <a:stretch/>
        </p:blipFill>
        <p:spPr>
          <a:xfrm>
            <a:off x="18243520" y="8059489"/>
            <a:ext cx="3454044" cy="4369941"/>
          </a:xfrm>
          <a:prstGeom prst="rect">
            <a:avLst/>
          </a:prstGeom>
          <a:noFill/>
          <a:ln>
            <a:noFill/>
          </a:ln>
        </p:spPr>
      </p:pic>
      <p:sp>
        <p:nvSpPr>
          <p:cNvPr id="340" name="Google Shape;340;g274f7b182e4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g274f7b182e4_0_30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2" name="Google Shape;342;g274f7b182e4_0_307"/>
          <p:cNvSpPr/>
          <p:nvPr/>
        </p:nvSpPr>
        <p:spPr>
          <a:xfrm>
            <a:off x="4305838" y="3403600"/>
            <a:ext cx="15762600"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4f7b182e4_0_307"/>
          <p:cNvSpPr/>
          <p:nvPr/>
        </p:nvSpPr>
        <p:spPr>
          <a:xfrm>
            <a:off x="4305838" y="3403600"/>
            <a:ext cx="157626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74f7b182e4_0_307"/>
          <p:cNvSpPr/>
          <p:nvPr/>
        </p:nvSpPr>
        <p:spPr>
          <a:xfrm>
            <a:off x="5836379" y="3403600"/>
            <a:ext cx="12701700" cy="4419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74f7b182e4_0_307"/>
          <p:cNvSpPr/>
          <p:nvPr/>
        </p:nvSpPr>
        <p:spPr>
          <a:xfrm>
            <a:off x="6598475" y="3708400"/>
            <a:ext cx="121935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Sedgwick Ave Display"/>
              <a:buNone/>
            </a:pPr>
            <a:r>
              <a:rPr b="0" i="0" lang="en-US" sz="24000" u="none" cap="none" strike="noStrike">
                <a:solidFill>
                  <a:srgbClr val="000000"/>
                </a:solidFill>
                <a:latin typeface="Sedgwick Ave Display"/>
                <a:ea typeface="Sedgwick Ave Display"/>
                <a:cs typeface="Sedgwick Ave Display"/>
                <a:sym typeface="Sedgwick Ave Display"/>
              </a:rPr>
              <a:t>234,567</a:t>
            </a:r>
            <a:endParaRPr b="0" i="0" sz="24000" u="none" cap="none" strike="noStrike">
              <a:solidFill>
                <a:schemeClr val="dk1"/>
              </a:solidFill>
              <a:latin typeface="Calibri"/>
              <a:ea typeface="Calibri"/>
              <a:cs typeface="Calibri"/>
              <a:sym typeface="Calibri"/>
            </a:endParaRPr>
          </a:p>
        </p:txBody>
      </p:sp>
      <p:sp>
        <p:nvSpPr>
          <p:cNvPr id="346" name="Google Shape;346;g274f7b182e4_0_307"/>
          <p:cNvSpPr/>
          <p:nvPr/>
        </p:nvSpPr>
        <p:spPr>
          <a:xfrm>
            <a:off x="4170355" y="8026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47" name="Google Shape;347;g274f7b182e4_0_307"/>
          <p:cNvSpPr/>
          <p:nvPr/>
        </p:nvSpPr>
        <p:spPr>
          <a:xfrm>
            <a:off x="7483352" y="9410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352" name="Shape 352"/>
        <p:cNvGrpSpPr/>
        <p:nvPr/>
      </p:nvGrpSpPr>
      <p:grpSpPr>
        <a:xfrm>
          <a:off x="0" y="0"/>
          <a:ext cx="0" cy="0"/>
          <a:chOff x="0" y="0"/>
          <a:chExt cx="0" cy="0"/>
        </a:xfrm>
      </p:grpSpPr>
      <p:sp>
        <p:nvSpPr>
          <p:cNvPr id="353" name="Google Shape;353;g274f7b182e4_0_324"/>
          <p:cNvSpPr/>
          <p:nvPr/>
        </p:nvSpPr>
        <p:spPr>
          <a:xfrm>
            <a:off x="0" y="0"/>
            <a:ext cx="24387000" cy="13716000"/>
          </a:xfrm>
          <a:prstGeom prst="rect">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74f7b182e4_0_324"/>
          <p:cNvPicPr preferRelativeResize="0"/>
          <p:nvPr/>
        </p:nvPicPr>
        <p:blipFill rotWithShape="1">
          <a:blip r:embed="rId3">
            <a:alphaModFix/>
          </a:blip>
          <a:srcRect b="0" l="0" r="0" t="0"/>
          <a:stretch/>
        </p:blipFill>
        <p:spPr>
          <a:xfrm>
            <a:off x="17363070" y="8763000"/>
            <a:ext cx="6387462" cy="4229100"/>
          </a:xfrm>
          <a:prstGeom prst="rect">
            <a:avLst/>
          </a:prstGeom>
          <a:noFill/>
          <a:ln>
            <a:noFill/>
          </a:ln>
        </p:spPr>
      </p:pic>
      <p:pic>
        <p:nvPicPr>
          <p:cNvPr descr=" " id="355" name="Google Shape;355;g274f7b182e4_0_324"/>
          <p:cNvPicPr preferRelativeResize="0"/>
          <p:nvPr/>
        </p:nvPicPr>
        <p:blipFill rotWithShape="1">
          <a:blip r:embed="rId4">
            <a:alphaModFix/>
          </a:blip>
          <a:srcRect b="0" l="0" r="0" t="0"/>
          <a:stretch/>
        </p:blipFill>
        <p:spPr>
          <a:xfrm>
            <a:off x="292137" y="520700"/>
            <a:ext cx="4188559" cy="4229100"/>
          </a:xfrm>
          <a:prstGeom prst="rect">
            <a:avLst/>
          </a:prstGeom>
          <a:noFill/>
          <a:ln>
            <a:noFill/>
          </a:ln>
        </p:spPr>
      </p:pic>
      <p:sp>
        <p:nvSpPr>
          <p:cNvPr id="356" name="Google Shape;356;g274f7b182e4_0_3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274f7b182e4_0_3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8" name="Google Shape;358;g274f7b182e4_0_324"/>
          <p:cNvSpPr/>
          <p:nvPr/>
        </p:nvSpPr>
        <p:spPr>
          <a:xfrm>
            <a:off x="339132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74f7b182e4_0_324"/>
          <p:cNvSpPr/>
          <p:nvPr/>
        </p:nvSpPr>
        <p:spPr>
          <a:xfrm>
            <a:off x="3086486" y="2476500"/>
            <a:ext cx="8484600" cy="26415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4f7b182e4_0_324"/>
          <p:cNvSpPr/>
          <p:nvPr/>
        </p:nvSpPr>
        <p:spPr>
          <a:xfrm>
            <a:off x="3306647" y="2781300"/>
            <a:ext cx="75024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edgwick Ave Display"/>
              <a:buNone/>
            </a:pPr>
            <a:r>
              <a:rPr b="0" i="0" lang="en-US" sz="12800" u="none" cap="none" strike="noStrike">
                <a:solidFill>
                  <a:srgbClr val="000000"/>
                </a:solidFill>
                <a:latin typeface="Sedgwick Ave Display"/>
                <a:ea typeface="Sedgwick Ave Display"/>
                <a:cs typeface="Sedgwick Ave Display"/>
                <a:sym typeface="Sedgwick Ave Display"/>
              </a:rPr>
              <a:t>233 Coins</a:t>
            </a:r>
            <a:endParaRPr b="0" i="0" sz="12800" u="none" cap="none" strike="noStrike">
              <a:solidFill>
                <a:schemeClr val="dk1"/>
              </a:solidFill>
              <a:latin typeface="Calibri"/>
              <a:ea typeface="Calibri"/>
              <a:cs typeface="Calibri"/>
              <a:sym typeface="Calibri"/>
            </a:endParaRPr>
          </a:p>
        </p:txBody>
      </p:sp>
      <p:sp>
        <p:nvSpPr>
          <p:cNvPr id="361" name="Google Shape;361;g274f7b182e4_0_324"/>
          <p:cNvSpPr/>
          <p:nvPr/>
        </p:nvSpPr>
        <p:spPr>
          <a:xfrm>
            <a:off x="339132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74f7b182e4_0_324"/>
          <p:cNvSpPr/>
          <p:nvPr/>
        </p:nvSpPr>
        <p:spPr>
          <a:xfrm>
            <a:off x="332358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63" name="Google Shape;363;g274f7b182e4_0_324"/>
          <p:cNvSpPr/>
          <p:nvPr/>
        </p:nvSpPr>
        <p:spPr>
          <a:xfrm>
            <a:off x="339132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74f7b182e4_0_324"/>
          <p:cNvSpPr/>
          <p:nvPr/>
        </p:nvSpPr>
        <p:spPr>
          <a:xfrm>
            <a:off x="2984873" y="7226300"/>
            <a:ext cx="8688000" cy="26415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74f7b182e4_0_324"/>
          <p:cNvSpPr/>
          <p:nvPr/>
        </p:nvSpPr>
        <p:spPr>
          <a:xfrm>
            <a:off x="3205034" y="7531100"/>
            <a:ext cx="77055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edgwick Ave Display"/>
              <a:buNone/>
            </a:pPr>
            <a:r>
              <a:rPr b="0" i="0" lang="en-US" sz="12800" u="none" cap="none" strike="noStrike">
                <a:solidFill>
                  <a:srgbClr val="000000"/>
                </a:solidFill>
                <a:latin typeface="Sedgwick Ave Display"/>
                <a:ea typeface="Sedgwick Ave Display"/>
                <a:cs typeface="Sedgwick Ave Display"/>
                <a:sym typeface="Sedgwick Ave Display"/>
              </a:rPr>
              <a:t>456 Hours</a:t>
            </a:r>
            <a:endParaRPr b="0" i="0" sz="12800" u="none" cap="none" strike="noStrike">
              <a:solidFill>
                <a:schemeClr val="dk1"/>
              </a:solidFill>
              <a:latin typeface="Calibri"/>
              <a:ea typeface="Calibri"/>
              <a:cs typeface="Calibri"/>
              <a:sym typeface="Calibri"/>
            </a:endParaRPr>
          </a:p>
        </p:txBody>
      </p:sp>
      <p:sp>
        <p:nvSpPr>
          <p:cNvPr id="366" name="Google Shape;366;g274f7b182e4_0_324"/>
          <p:cNvSpPr/>
          <p:nvPr/>
        </p:nvSpPr>
        <p:spPr>
          <a:xfrm>
            <a:off x="339132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74f7b182e4_0_324"/>
          <p:cNvSpPr/>
          <p:nvPr/>
        </p:nvSpPr>
        <p:spPr>
          <a:xfrm>
            <a:off x="332358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68" name="Google Shape;368;g274f7b182e4_0_324"/>
          <p:cNvSpPr/>
          <p:nvPr/>
        </p:nvSpPr>
        <p:spPr>
          <a:xfrm>
            <a:off x="1355259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74f7b182e4_0_324"/>
          <p:cNvSpPr/>
          <p:nvPr/>
        </p:nvSpPr>
        <p:spPr>
          <a:xfrm>
            <a:off x="15280010" y="2476500"/>
            <a:ext cx="4420200" cy="26415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74f7b182e4_0_324"/>
          <p:cNvSpPr/>
          <p:nvPr/>
        </p:nvSpPr>
        <p:spPr>
          <a:xfrm>
            <a:off x="15500171" y="2781300"/>
            <a:ext cx="34380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edgwick Ave Display"/>
              <a:buNone/>
            </a:pPr>
            <a:r>
              <a:rPr b="0" i="0" lang="en-US" sz="12800" u="none" cap="none" strike="noStrike">
                <a:solidFill>
                  <a:srgbClr val="000000"/>
                </a:solidFill>
                <a:latin typeface="Sedgwick Ave Display"/>
                <a:ea typeface="Sedgwick Ave Display"/>
                <a:cs typeface="Sedgwick Ave Display"/>
                <a:sym typeface="Sedgwick Ave Display"/>
              </a:rPr>
              <a:t>85%</a:t>
            </a:r>
            <a:endParaRPr b="0" i="0" sz="12800" u="none" cap="none" strike="noStrike">
              <a:solidFill>
                <a:schemeClr val="dk1"/>
              </a:solidFill>
              <a:latin typeface="Calibri"/>
              <a:ea typeface="Calibri"/>
              <a:cs typeface="Calibri"/>
              <a:sym typeface="Calibri"/>
            </a:endParaRPr>
          </a:p>
        </p:txBody>
      </p:sp>
      <p:sp>
        <p:nvSpPr>
          <p:cNvPr id="371" name="Google Shape;371;g274f7b182e4_0_324"/>
          <p:cNvSpPr/>
          <p:nvPr/>
        </p:nvSpPr>
        <p:spPr>
          <a:xfrm>
            <a:off x="1355259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74f7b182e4_0_324"/>
          <p:cNvSpPr/>
          <p:nvPr/>
        </p:nvSpPr>
        <p:spPr>
          <a:xfrm>
            <a:off x="1348485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73" name="Google Shape;373;g274f7b182e4_0_324"/>
          <p:cNvSpPr/>
          <p:nvPr/>
        </p:nvSpPr>
        <p:spPr>
          <a:xfrm>
            <a:off x="1355259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74f7b182e4_0_324"/>
          <p:cNvSpPr/>
          <p:nvPr/>
        </p:nvSpPr>
        <p:spPr>
          <a:xfrm>
            <a:off x="14174972" y="7226300"/>
            <a:ext cx="6630300" cy="26415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74f7b182e4_0_324"/>
          <p:cNvSpPr/>
          <p:nvPr/>
        </p:nvSpPr>
        <p:spPr>
          <a:xfrm>
            <a:off x="14395133" y="7531100"/>
            <a:ext cx="56481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edgwick Ave Display"/>
              <a:buNone/>
            </a:pPr>
            <a:r>
              <a:rPr b="0" i="0" lang="en-US" sz="12800" u="none" cap="none" strike="noStrike">
                <a:solidFill>
                  <a:srgbClr val="000000"/>
                </a:solidFill>
                <a:latin typeface="Sedgwick Ave Display"/>
                <a:ea typeface="Sedgwick Ave Display"/>
                <a:cs typeface="Sedgwick Ave Display"/>
                <a:sym typeface="Sedgwick Ave Display"/>
              </a:rPr>
              <a:t>674 Km</a:t>
            </a:r>
            <a:endParaRPr b="0" i="0" sz="12800" u="none" cap="none" strike="noStrike">
              <a:solidFill>
                <a:schemeClr val="dk1"/>
              </a:solidFill>
              <a:latin typeface="Calibri"/>
              <a:ea typeface="Calibri"/>
              <a:cs typeface="Calibri"/>
              <a:sym typeface="Calibri"/>
            </a:endParaRPr>
          </a:p>
        </p:txBody>
      </p:sp>
      <p:sp>
        <p:nvSpPr>
          <p:cNvPr id="376" name="Google Shape;376;g274f7b182e4_0_324"/>
          <p:cNvSpPr/>
          <p:nvPr/>
        </p:nvSpPr>
        <p:spPr>
          <a:xfrm>
            <a:off x="1355259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74f7b182e4_0_324"/>
          <p:cNvSpPr/>
          <p:nvPr/>
        </p:nvSpPr>
        <p:spPr>
          <a:xfrm>
            <a:off x="1348485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382" name="Shape 382"/>
        <p:cNvGrpSpPr/>
        <p:nvPr/>
      </p:nvGrpSpPr>
      <p:grpSpPr>
        <a:xfrm>
          <a:off x="0" y="0"/>
          <a:ext cx="0" cy="0"/>
          <a:chOff x="0" y="0"/>
          <a:chExt cx="0" cy="0"/>
        </a:xfrm>
      </p:grpSpPr>
      <p:sp>
        <p:nvSpPr>
          <p:cNvPr id="383" name="Google Shape;383;g274f7b182e4_0_353"/>
          <p:cNvSpPr/>
          <p:nvPr/>
        </p:nvSpPr>
        <p:spPr>
          <a:xfrm>
            <a:off x="0" y="0"/>
            <a:ext cx="24387000" cy="13716000"/>
          </a:xfrm>
          <a:prstGeom prst="rect">
            <a:avLst/>
          </a:prstGeom>
          <a:solidFill>
            <a:srgbClr val="7BB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274f7b182e4_0_353"/>
          <p:cNvPicPr preferRelativeResize="0"/>
          <p:nvPr/>
        </p:nvPicPr>
        <p:blipFill rotWithShape="1">
          <a:blip r:embed="rId3">
            <a:alphaModFix/>
          </a:blip>
          <a:srcRect b="0" l="0" r="0" t="0"/>
          <a:stretch/>
        </p:blipFill>
        <p:spPr>
          <a:xfrm>
            <a:off x="19192099" y="304800"/>
            <a:ext cx="4041164" cy="4229100"/>
          </a:xfrm>
          <a:prstGeom prst="rect">
            <a:avLst/>
          </a:prstGeom>
          <a:noFill/>
          <a:ln>
            <a:noFill/>
          </a:ln>
        </p:spPr>
      </p:pic>
      <p:pic>
        <p:nvPicPr>
          <p:cNvPr descr=" " id="385" name="Google Shape;385;g274f7b182e4_0_353"/>
          <p:cNvPicPr preferRelativeResize="0"/>
          <p:nvPr/>
        </p:nvPicPr>
        <p:blipFill rotWithShape="1">
          <a:blip r:embed="rId4">
            <a:alphaModFix/>
          </a:blip>
          <a:srcRect b="0" l="0" r="0" t="0"/>
          <a:stretch/>
        </p:blipFill>
        <p:spPr>
          <a:xfrm>
            <a:off x="901813" y="8534400"/>
            <a:ext cx="4377877" cy="4229100"/>
          </a:xfrm>
          <a:prstGeom prst="rect">
            <a:avLst/>
          </a:prstGeom>
          <a:noFill/>
          <a:ln>
            <a:noFill/>
          </a:ln>
        </p:spPr>
      </p:pic>
      <p:sp>
        <p:nvSpPr>
          <p:cNvPr id="386" name="Google Shape;386;g274f7b182e4_0_3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g274f7b182e4_0_3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8" name="Google Shape;388;g274f7b182e4_0_353"/>
          <p:cNvSpPr/>
          <p:nvPr/>
        </p:nvSpPr>
        <p:spPr>
          <a:xfrm>
            <a:off x="9716714" y="1447800"/>
            <a:ext cx="5304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Some Graph</a:t>
            </a:r>
            <a:endParaRPr b="0" i="0" sz="8000" u="none" cap="none" strike="noStrike">
              <a:solidFill>
                <a:schemeClr val="dk1"/>
              </a:solidFill>
              <a:latin typeface="Calibri"/>
              <a:ea typeface="Calibri"/>
              <a:cs typeface="Calibri"/>
              <a:sym typeface="Calibri"/>
            </a:endParaRPr>
          </a:p>
        </p:txBody>
      </p:sp>
      <p:sp>
        <p:nvSpPr>
          <p:cNvPr id="389" name="Google Shape;389;g274f7b182e4_0_35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74f7b182e4_0_35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1" name="Google Shape;391;g274f7b182e4_0_35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2" name="Google Shape;392;g274f7b182e4_0_35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3" name="Google Shape;393;g274f7b182e4_0_35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4" name="Google Shape;394;g274f7b182e4_0_35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5" name="Google Shape;395;g274f7b182e4_0_35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6" name="Google Shape;396;g274f7b182e4_0_35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7" name="Google Shape;397;g274f7b182e4_0_35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8" name="Google Shape;398;g274f7b182e4_0_35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2185"/>
              <a:buFont typeface="Lato"/>
              <a:buNone/>
            </a:pPr>
            <a:r>
              <a:rPr b="0" i="0" lang="en-US" sz="2185" u="none" cap="none" strike="noStrike">
                <a:solidFill>
                  <a:srgbClr val="FBB92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9" name="Google Shape;399;g274f7b182e4_0_35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0" name="Google Shape;400;g274f7b182e4_0_35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1" name="Google Shape;401;g274f7b182e4_0_35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2" name="Google Shape;402;g274f7b182e4_0_35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3" name="Google Shape;403;g274f7b182e4_0_35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4" name="Google Shape;404;g274f7b182e4_0_35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5" name="Google Shape;405;g274f7b182e4_0_35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6" name="Google Shape;406;g274f7b182e4_0_35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7" name="Google Shape;407;g274f7b182e4_0_35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8" name="Google Shape;408;g274f7b182e4_0_35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B92F"/>
              </a:buClr>
              <a:buSzPts val="1820"/>
              <a:buFont typeface="Lato"/>
              <a:buNone/>
            </a:pPr>
            <a:r>
              <a:rPr b="0" i="0" lang="en-US" sz="1820" u="none" cap="none" strike="noStrike">
                <a:solidFill>
                  <a:srgbClr val="FBB92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9" name="Google Shape;409;g274f7b182e4_0_353"/>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10" name="Google Shape;410;g274f7b182e4_0_353"/>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11" name="Google Shape;411;g274f7b182e4_0_353"/>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12" name="Google Shape;412;g274f7b182e4_0_353"/>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13" name="Google Shape;413;g274f7b182e4_0_353"/>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14" name="Google Shape;414;g274f7b182e4_0_353"/>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15" name="Google Shape;415;g274f7b182e4_0_353"/>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6" name="Google Shape;416;g274f7b182e4_0_353"/>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7" name="Google Shape;417;g274f7b182e4_0_353"/>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8" name="Google Shape;418;g274f7b182e4_0_353"/>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9" name="Google Shape;419;g274f7b182e4_0_353"/>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20" name="Google Shape;420;g274f7b182e4_0_353"/>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21" name="Google Shape;421;g274f7b182e4_0_353"/>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22" name="Google Shape;422;g274f7b182e4_0_353"/>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23" name="Google Shape;423;g274f7b182e4_0_353"/>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24" name="Google Shape;424;g274f7b182e4_0_353"/>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25" name="Google Shape;425;g274f7b182e4_0_353"/>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6" name="Google Shape;426;g274f7b182e4_0_353"/>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7" name="Google Shape;427;g274f7b182e4_0_353"/>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8" name="Google Shape;428;g274f7b182e4_0_353"/>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9" name="Google Shape;429;g274f7b182e4_0_353"/>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30" name="Google Shape;430;g274f7b182e4_0_353"/>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31" name="Google Shape;431;g274f7b182e4_0_35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74f7b182e4_0_35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74f7b182e4_0_35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34" name="Google Shape;434;g274f7b182e4_0_35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35" name="Google Shape;435;g274f7b182e4_0_353"/>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4f7b182e4_0_353"/>
          <p:cNvSpPr/>
          <p:nvPr/>
        </p:nvSpPr>
        <p:spPr>
          <a:xfrm>
            <a:off x="16277084" y="6356350"/>
            <a:ext cx="2045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34.574</a:t>
            </a:r>
            <a:endParaRPr b="0" i="0" sz="4800" u="none" cap="none" strike="noStrike">
              <a:solidFill>
                <a:schemeClr val="dk1"/>
              </a:solidFill>
              <a:latin typeface="Calibri"/>
              <a:ea typeface="Calibri"/>
              <a:cs typeface="Calibri"/>
              <a:sym typeface="Calibri"/>
            </a:endParaRPr>
          </a:p>
        </p:txBody>
      </p:sp>
      <p:sp>
        <p:nvSpPr>
          <p:cNvPr id="437" name="Google Shape;437;g274f7b182e4_0_353"/>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38" name="Google Shape;438;g274f7b182e4_0_353"/>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74f7b182e4_0_353"/>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74f7b182e4_0_353"/>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Treasure Found</a:t>
            </a:r>
            <a:endParaRPr b="0" i="0" sz="4800" u="none" cap="none" strike="noStrike">
              <a:solidFill>
                <a:schemeClr val="dk1"/>
              </a:solidFill>
              <a:latin typeface="Calibri"/>
              <a:ea typeface="Calibri"/>
              <a:cs typeface="Calibri"/>
              <a:sym typeface="Calibri"/>
            </a:endParaRPr>
          </a:p>
        </p:txBody>
      </p:sp>
      <p:sp>
        <p:nvSpPr>
          <p:cNvPr id="441" name="Google Shape;441;g274f7b182e4_0_353"/>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2" name="Google Shape;442;g274f7b182e4_0_353"/>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74f7b182e4_0_353"/>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4f7b182e4_0_353"/>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Spellcasting Progress</a:t>
            </a:r>
            <a:endParaRPr b="0" i="0" sz="4800" u="none" cap="none" strike="noStrike">
              <a:solidFill>
                <a:schemeClr val="dk1"/>
              </a:solidFill>
              <a:latin typeface="Calibri"/>
              <a:ea typeface="Calibri"/>
              <a:cs typeface="Calibri"/>
              <a:sym typeface="Calibri"/>
            </a:endParaRPr>
          </a:p>
        </p:txBody>
      </p:sp>
      <p:sp>
        <p:nvSpPr>
          <p:cNvPr id="445" name="Google Shape;445;g274f7b182e4_0_353"/>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450" name="Shape 450"/>
        <p:cNvGrpSpPr/>
        <p:nvPr/>
      </p:nvGrpSpPr>
      <p:grpSpPr>
        <a:xfrm>
          <a:off x="0" y="0"/>
          <a:ext cx="0" cy="0"/>
          <a:chOff x="0" y="0"/>
          <a:chExt cx="0" cy="0"/>
        </a:xfrm>
      </p:grpSpPr>
      <p:sp>
        <p:nvSpPr>
          <p:cNvPr id="451" name="Google Shape;451;g274f7b182e4_0_420"/>
          <p:cNvSpPr/>
          <p:nvPr/>
        </p:nvSpPr>
        <p:spPr>
          <a:xfrm>
            <a:off x="0" y="0"/>
            <a:ext cx="24387000" cy="13716000"/>
          </a:xfrm>
          <a:prstGeom prst="rect">
            <a:avLst/>
          </a:prstGeom>
          <a:solidFill>
            <a:srgbClr val="FED1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74f7b182e4_0_420"/>
          <p:cNvPicPr preferRelativeResize="0"/>
          <p:nvPr/>
        </p:nvPicPr>
        <p:blipFill rotWithShape="1">
          <a:blip r:embed="rId3">
            <a:alphaModFix/>
          </a:blip>
          <a:srcRect b="0" l="0" r="0" t="0"/>
          <a:stretch/>
        </p:blipFill>
        <p:spPr>
          <a:xfrm>
            <a:off x="711289" y="8890000"/>
            <a:ext cx="8398463" cy="4229100"/>
          </a:xfrm>
          <a:prstGeom prst="rect">
            <a:avLst/>
          </a:prstGeom>
          <a:noFill/>
          <a:ln>
            <a:noFill/>
          </a:ln>
        </p:spPr>
      </p:pic>
      <p:pic>
        <p:nvPicPr>
          <p:cNvPr descr=" " id="453" name="Google Shape;453;g274f7b182e4_0_420"/>
          <p:cNvPicPr preferRelativeResize="0"/>
          <p:nvPr/>
        </p:nvPicPr>
        <p:blipFill rotWithShape="1">
          <a:blip r:embed="rId4">
            <a:alphaModFix/>
          </a:blip>
          <a:srcRect b="0" l="0" r="0" t="0"/>
          <a:stretch/>
        </p:blipFill>
        <p:spPr>
          <a:xfrm>
            <a:off x="20170121" y="393700"/>
            <a:ext cx="2946768" cy="3975100"/>
          </a:xfrm>
          <a:prstGeom prst="rect">
            <a:avLst/>
          </a:prstGeom>
          <a:noFill/>
          <a:ln>
            <a:noFill/>
          </a:ln>
        </p:spPr>
      </p:pic>
      <p:sp>
        <p:nvSpPr>
          <p:cNvPr id="454" name="Google Shape;454;g274f7b182e4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74f7b182e4_0_4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6" name="Google Shape;456;g274f7b182e4_0_420"/>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74f7b182e4_0_420"/>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74f7b182e4_0_420"/>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459" name="Google Shape;459;g274f7b182e4_0_420"/>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0" name="Google Shape;460;g274f7b182e4_0_420"/>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61" name="Google Shape;461;g274f7b182e4_0_420"/>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62" name="Google Shape;462;g274f7b182e4_0_420"/>
          <p:cNvSpPr/>
          <p:nvPr/>
        </p:nvSpPr>
        <p:spPr>
          <a:xfrm>
            <a:off x="8090911" y="1524000"/>
            <a:ext cx="8544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467" name="Shape 467"/>
        <p:cNvGrpSpPr/>
        <p:nvPr/>
      </p:nvGrpSpPr>
      <p:grpSpPr>
        <a:xfrm>
          <a:off x="0" y="0"/>
          <a:ext cx="0" cy="0"/>
          <a:chOff x="0" y="0"/>
          <a:chExt cx="0" cy="0"/>
        </a:xfrm>
      </p:grpSpPr>
      <p:sp>
        <p:nvSpPr>
          <p:cNvPr id="468" name="Google Shape;468;g274f7b182e4_0_436"/>
          <p:cNvSpPr/>
          <p:nvPr/>
        </p:nvSpPr>
        <p:spPr>
          <a:xfrm>
            <a:off x="0" y="0"/>
            <a:ext cx="24387000" cy="13716000"/>
          </a:xfrm>
          <a:prstGeom prst="rect">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74f7b182e4_0_436"/>
          <p:cNvPicPr preferRelativeResize="0"/>
          <p:nvPr/>
        </p:nvPicPr>
        <p:blipFill rotWithShape="1">
          <a:blip r:embed="rId3">
            <a:alphaModFix/>
          </a:blip>
          <a:srcRect b="0" l="0" r="0" t="0"/>
          <a:stretch/>
        </p:blipFill>
        <p:spPr>
          <a:xfrm>
            <a:off x="17363070" y="8763000"/>
            <a:ext cx="6387462" cy="4229100"/>
          </a:xfrm>
          <a:prstGeom prst="rect">
            <a:avLst/>
          </a:prstGeom>
          <a:noFill/>
          <a:ln>
            <a:noFill/>
          </a:ln>
        </p:spPr>
      </p:pic>
      <p:pic>
        <p:nvPicPr>
          <p:cNvPr descr=" " id="470" name="Google Shape;470;g274f7b182e4_0_436"/>
          <p:cNvPicPr preferRelativeResize="0"/>
          <p:nvPr/>
        </p:nvPicPr>
        <p:blipFill rotWithShape="1">
          <a:blip r:embed="rId4">
            <a:alphaModFix/>
          </a:blip>
          <a:srcRect b="0" l="0" r="0" t="0"/>
          <a:stretch/>
        </p:blipFill>
        <p:spPr>
          <a:xfrm>
            <a:off x="292137" y="520700"/>
            <a:ext cx="4188559" cy="4229100"/>
          </a:xfrm>
          <a:prstGeom prst="rect">
            <a:avLst/>
          </a:prstGeom>
          <a:noFill/>
          <a:ln>
            <a:noFill/>
          </a:ln>
        </p:spPr>
      </p:pic>
      <p:sp>
        <p:nvSpPr>
          <p:cNvPr id="471" name="Google Shape;471;g274f7b182e4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74f7b182e4_0_4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3" name="Google Shape;473;g274f7b182e4_0_436"/>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74f7b182e4_0_436"/>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74f7b182e4_0_436"/>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An mobile app</a:t>
            </a:r>
            <a:endParaRPr b="0" i="0" sz="4800" u="none" cap="none" strike="noStrike">
              <a:solidFill>
                <a:schemeClr val="dk1"/>
              </a:solidFill>
              <a:latin typeface="Calibri"/>
              <a:ea typeface="Calibri"/>
              <a:cs typeface="Calibri"/>
              <a:sym typeface="Calibri"/>
            </a:endParaRPr>
          </a:p>
        </p:txBody>
      </p:sp>
      <p:sp>
        <p:nvSpPr>
          <p:cNvPr id="476" name="Google Shape;476;g274f7b182e4_0_436"/>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7" name="Google Shape;477;g274f7b182e4_0_436"/>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78" name="Google Shape;478;g274f7b182e4_0_436"/>
          <p:cNvSpPr/>
          <p:nvPr/>
        </p:nvSpPr>
        <p:spPr>
          <a:xfrm>
            <a:off x="2946768" y="2159000"/>
            <a:ext cx="934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The Future of Fantasy</a:t>
            </a:r>
            <a:endParaRPr b="0" i="0" sz="8000" u="none" cap="none" strike="noStrike">
              <a:solidFill>
                <a:schemeClr val="dk1"/>
              </a:solidFill>
              <a:latin typeface="Calibri"/>
              <a:ea typeface="Calibri"/>
              <a:cs typeface="Calibri"/>
              <a:sym typeface="Calibri"/>
            </a:endParaRPr>
          </a:p>
        </p:txBody>
      </p:sp>
      <p:pic>
        <p:nvPicPr>
          <p:cNvPr descr=" " id="479" name="Google Shape;479;g274f7b182e4_0_43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80" name="Google Shape;480;g274f7b182e4_0_43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485" name="Shape 485"/>
        <p:cNvGrpSpPr/>
        <p:nvPr/>
      </p:nvGrpSpPr>
      <p:grpSpPr>
        <a:xfrm>
          <a:off x="0" y="0"/>
          <a:ext cx="0" cy="0"/>
          <a:chOff x="0" y="0"/>
          <a:chExt cx="0" cy="0"/>
        </a:xfrm>
      </p:grpSpPr>
      <p:sp>
        <p:nvSpPr>
          <p:cNvPr id="486" name="Google Shape;486;g274f7b182e4_0_453"/>
          <p:cNvSpPr/>
          <p:nvPr/>
        </p:nvSpPr>
        <p:spPr>
          <a:xfrm>
            <a:off x="0" y="0"/>
            <a:ext cx="24387000" cy="13716000"/>
          </a:xfrm>
          <a:prstGeom prst="rect">
            <a:avLst/>
          </a:prstGeom>
          <a:solidFill>
            <a:srgbClr val="7BB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74f7b182e4_0_453"/>
          <p:cNvPicPr preferRelativeResize="0"/>
          <p:nvPr/>
        </p:nvPicPr>
        <p:blipFill rotWithShape="1">
          <a:blip r:embed="rId3">
            <a:alphaModFix/>
          </a:blip>
          <a:srcRect b="0" l="0" r="0" t="0"/>
          <a:stretch/>
        </p:blipFill>
        <p:spPr>
          <a:xfrm>
            <a:off x="19192099" y="304800"/>
            <a:ext cx="4041164" cy="4229100"/>
          </a:xfrm>
          <a:prstGeom prst="rect">
            <a:avLst/>
          </a:prstGeom>
          <a:noFill/>
          <a:ln>
            <a:noFill/>
          </a:ln>
        </p:spPr>
      </p:pic>
      <p:pic>
        <p:nvPicPr>
          <p:cNvPr descr=" " id="488" name="Google Shape;488;g274f7b182e4_0_453"/>
          <p:cNvPicPr preferRelativeResize="0"/>
          <p:nvPr/>
        </p:nvPicPr>
        <p:blipFill rotWithShape="1">
          <a:blip r:embed="rId4">
            <a:alphaModFix/>
          </a:blip>
          <a:srcRect b="0" l="0" r="0" t="0"/>
          <a:stretch/>
        </p:blipFill>
        <p:spPr>
          <a:xfrm>
            <a:off x="901813" y="8534400"/>
            <a:ext cx="4377877" cy="4229100"/>
          </a:xfrm>
          <a:prstGeom prst="rect">
            <a:avLst/>
          </a:prstGeom>
          <a:noFill/>
          <a:ln>
            <a:noFill/>
          </a:ln>
        </p:spPr>
      </p:pic>
      <p:sp>
        <p:nvSpPr>
          <p:cNvPr id="489" name="Google Shape;489;g274f7b182e4_0_4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74f7b182e4_0_4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1" name="Google Shape;491;g274f7b182e4_0_453"/>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4f7b182e4_0_453"/>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4f7b182e4_0_453"/>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494" name="Google Shape;494;g274f7b182e4_0_453"/>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5" name="Google Shape;495;g274f7b182e4_0_453"/>
          <p:cNvSpPr/>
          <p:nvPr/>
        </p:nvSpPr>
        <p:spPr>
          <a:xfrm>
            <a:off x="876410" y="1536700"/>
            <a:ext cx="58386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Wonder</a:t>
            </a:r>
            <a:endParaRPr b="0" i="0" sz="8000" u="none" cap="none" strike="noStrike">
              <a:solidFill>
                <a:schemeClr val="dk1"/>
              </a:solidFill>
              <a:latin typeface="Calibri"/>
              <a:ea typeface="Calibri"/>
              <a:cs typeface="Calibri"/>
              <a:sym typeface="Calibri"/>
            </a:endParaRPr>
          </a:p>
        </p:txBody>
      </p:sp>
      <p:sp>
        <p:nvSpPr>
          <p:cNvPr id="496" name="Google Shape;496;g274f7b182e4_0_453"/>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7" name="Google Shape;497;g274f7b182e4_0_453"/>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98" name="Google Shape;498;g274f7b182e4_0_453"/>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503" name="Shape 503"/>
        <p:cNvGrpSpPr/>
        <p:nvPr/>
      </p:nvGrpSpPr>
      <p:grpSpPr>
        <a:xfrm>
          <a:off x="0" y="0"/>
          <a:ext cx="0" cy="0"/>
          <a:chOff x="0" y="0"/>
          <a:chExt cx="0" cy="0"/>
        </a:xfrm>
      </p:grpSpPr>
      <p:pic>
        <p:nvPicPr>
          <p:cNvPr descr=" " id="504" name="Google Shape;504;g274f7b182e4_0_47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5" name="Google Shape;505;g274f7b182e4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74f7b182e4_0_4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7" name="Google Shape;507;g274f7b182e4_0_470"/>
          <p:cNvSpPr/>
          <p:nvPr/>
        </p:nvSpPr>
        <p:spPr>
          <a:xfrm>
            <a:off x="16689886" y="1003300"/>
            <a:ext cx="7019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28" name="Shape 28"/>
        <p:cNvGrpSpPr/>
        <p:nvPr/>
      </p:nvGrpSpPr>
      <p:grpSpPr>
        <a:xfrm>
          <a:off x="0" y="0"/>
          <a:ext cx="0" cy="0"/>
          <a:chOff x="0" y="0"/>
          <a:chExt cx="0" cy="0"/>
        </a:xfrm>
      </p:grpSpPr>
      <p:sp>
        <p:nvSpPr>
          <p:cNvPr id="29" name="Google Shape;29;g274f7b182e4_0_12"/>
          <p:cNvSpPr/>
          <p:nvPr/>
        </p:nvSpPr>
        <p:spPr>
          <a:xfrm>
            <a:off x="0" y="0"/>
            <a:ext cx="24387000" cy="13716000"/>
          </a:xfrm>
          <a:prstGeom prst="rect">
            <a:avLst/>
          </a:prstGeom>
          <a:solidFill>
            <a:srgbClr val="FF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74f7b182e4_0_12"/>
          <p:cNvPicPr preferRelativeResize="0"/>
          <p:nvPr/>
        </p:nvPicPr>
        <p:blipFill rotWithShape="1">
          <a:blip r:embed="rId3">
            <a:alphaModFix/>
          </a:blip>
          <a:srcRect b="0" l="0" r="0" t="0"/>
          <a:stretch/>
        </p:blipFill>
        <p:spPr>
          <a:xfrm>
            <a:off x="711289" y="469900"/>
            <a:ext cx="4534467" cy="5905500"/>
          </a:xfrm>
          <a:prstGeom prst="rect">
            <a:avLst/>
          </a:prstGeom>
          <a:noFill/>
          <a:ln>
            <a:noFill/>
          </a:ln>
        </p:spPr>
      </p:pic>
      <p:pic>
        <p:nvPicPr>
          <p:cNvPr descr=" " id="31" name="Google Shape;31;g274f7b182e4_0_12"/>
          <p:cNvPicPr preferRelativeResize="0"/>
          <p:nvPr/>
        </p:nvPicPr>
        <p:blipFill rotWithShape="1">
          <a:blip r:embed="rId4">
            <a:alphaModFix/>
          </a:blip>
          <a:srcRect b="0" l="0" r="0" t="0"/>
          <a:stretch/>
        </p:blipFill>
        <p:spPr>
          <a:xfrm>
            <a:off x="19141292" y="800100"/>
            <a:ext cx="3627420" cy="4229100"/>
          </a:xfrm>
          <a:prstGeom prst="rect">
            <a:avLst/>
          </a:prstGeom>
          <a:noFill/>
          <a:ln>
            <a:noFill/>
          </a:ln>
        </p:spPr>
      </p:pic>
      <p:pic>
        <p:nvPicPr>
          <p:cNvPr descr=" " id="32" name="Google Shape;32;g274f7b182e4_0_12"/>
          <p:cNvPicPr preferRelativeResize="0"/>
          <p:nvPr/>
        </p:nvPicPr>
        <p:blipFill rotWithShape="1">
          <a:blip r:embed="rId5">
            <a:alphaModFix/>
          </a:blip>
          <a:srcRect b="0" l="0" r="0" t="0"/>
          <a:stretch/>
        </p:blipFill>
        <p:spPr>
          <a:xfrm>
            <a:off x="711289" y="8712200"/>
            <a:ext cx="3714548" cy="4229100"/>
          </a:xfrm>
          <a:prstGeom prst="rect">
            <a:avLst/>
          </a:prstGeom>
          <a:noFill/>
          <a:ln>
            <a:noFill/>
          </a:ln>
        </p:spPr>
      </p:pic>
      <p:pic>
        <p:nvPicPr>
          <p:cNvPr descr=" " id="33" name="Google Shape;33;g274f7b182e4_0_12"/>
          <p:cNvPicPr preferRelativeResize="0"/>
          <p:nvPr/>
        </p:nvPicPr>
        <p:blipFill rotWithShape="1">
          <a:blip r:embed="rId6">
            <a:alphaModFix/>
          </a:blip>
          <a:srcRect b="0" l="0" r="0" t="0"/>
          <a:stretch/>
        </p:blipFill>
        <p:spPr>
          <a:xfrm>
            <a:off x="18243520" y="8059486"/>
            <a:ext cx="3454044" cy="4369943"/>
          </a:xfrm>
          <a:prstGeom prst="rect">
            <a:avLst/>
          </a:prstGeom>
          <a:noFill/>
          <a:ln>
            <a:noFill/>
          </a:ln>
        </p:spPr>
      </p:pic>
      <p:sp>
        <p:nvSpPr>
          <p:cNvPr id="34" name="Google Shape;34;g274f7b182e4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74f7b182e4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274f7b182e4_0_12"/>
          <p:cNvSpPr/>
          <p:nvPr/>
        </p:nvSpPr>
        <p:spPr>
          <a:xfrm>
            <a:off x="9538892" y="3924300"/>
            <a:ext cx="5851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edgwick Ave Display"/>
              <a:buNone/>
            </a:pPr>
            <a:r>
              <a:rPr b="0" i="0" lang="en-US" sz="12800" u="none" cap="none" strike="noStrike">
                <a:solidFill>
                  <a:srgbClr val="000000"/>
                </a:solidFill>
                <a:latin typeface="Sedgwick Ave Display"/>
                <a:ea typeface="Sedgwick Ave Display"/>
                <a:cs typeface="Sedgwick Ave Display"/>
                <a:sym typeface="Sedgwick Ave Display"/>
              </a:rPr>
              <a:t>Welcome</a:t>
            </a:r>
            <a:endParaRPr b="0" i="0" sz="12800" u="none" cap="none" strike="noStrike">
              <a:solidFill>
                <a:schemeClr val="dk1"/>
              </a:solidFill>
              <a:latin typeface="Calibri"/>
              <a:ea typeface="Calibri"/>
              <a:cs typeface="Calibri"/>
              <a:sym typeface="Calibri"/>
            </a:endParaRPr>
          </a:p>
        </p:txBody>
      </p:sp>
      <p:sp>
        <p:nvSpPr>
          <p:cNvPr id="37" name="Google Shape;37;g274f7b182e4_0_12"/>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512" name="Shape 512"/>
        <p:cNvGrpSpPr/>
        <p:nvPr/>
      </p:nvGrpSpPr>
      <p:grpSpPr>
        <a:xfrm>
          <a:off x="0" y="0"/>
          <a:ext cx="0" cy="0"/>
          <a:chOff x="0" y="0"/>
          <a:chExt cx="0" cy="0"/>
        </a:xfrm>
      </p:grpSpPr>
      <p:sp>
        <p:nvSpPr>
          <p:cNvPr id="513" name="Google Shape;513;g274f7b182e4_0_478"/>
          <p:cNvSpPr/>
          <p:nvPr/>
        </p:nvSpPr>
        <p:spPr>
          <a:xfrm>
            <a:off x="0" y="0"/>
            <a:ext cx="24387000" cy="13716000"/>
          </a:xfrm>
          <a:prstGeom prst="rect">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74f7b182e4_0_478"/>
          <p:cNvPicPr preferRelativeResize="0"/>
          <p:nvPr/>
        </p:nvPicPr>
        <p:blipFill rotWithShape="1">
          <a:blip r:embed="rId3">
            <a:alphaModFix/>
          </a:blip>
          <a:srcRect b="0" l="0" r="0" t="0"/>
          <a:stretch/>
        </p:blipFill>
        <p:spPr>
          <a:xfrm>
            <a:off x="17363070" y="8763000"/>
            <a:ext cx="6387462" cy="4229100"/>
          </a:xfrm>
          <a:prstGeom prst="rect">
            <a:avLst/>
          </a:prstGeom>
          <a:noFill/>
          <a:ln>
            <a:noFill/>
          </a:ln>
        </p:spPr>
      </p:pic>
      <p:pic>
        <p:nvPicPr>
          <p:cNvPr descr=" " id="515" name="Google Shape;515;g274f7b182e4_0_478"/>
          <p:cNvPicPr preferRelativeResize="0"/>
          <p:nvPr/>
        </p:nvPicPr>
        <p:blipFill rotWithShape="1">
          <a:blip r:embed="rId4">
            <a:alphaModFix/>
          </a:blip>
          <a:srcRect b="0" l="0" r="0" t="0"/>
          <a:stretch/>
        </p:blipFill>
        <p:spPr>
          <a:xfrm>
            <a:off x="292137" y="520700"/>
            <a:ext cx="4188559" cy="4229100"/>
          </a:xfrm>
          <a:prstGeom prst="rect">
            <a:avLst/>
          </a:prstGeom>
          <a:noFill/>
          <a:ln>
            <a:noFill/>
          </a:ln>
        </p:spPr>
      </p:pic>
      <p:sp>
        <p:nvSpPr>
          <p:cNvPr id="516" name="Google Shape;516;g274f7b182e4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74f7b182e4_0_4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8" name="Google Shape;518;g274f7b182e4_0_478"/>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19" name="Google Shape;519;g274f7b182e4_0_478"/>
          <p:cNvSpPr/>
          <p:nvPr/>
        </p:nvSpPr>
        <p:spPr>
          <a:xfrm>
            <a:off x="6676801" y="1638300"/>
            <a:ext cx="110460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Fantasy Realm at a Glance</a:t>
            </a:r>
            <a:endParaRPr b="0" i="0" sz="8000" u="none" cap="none" strike="noStrike">
              <a:solidFill>
                <a:schemeClr val="dk1"/>
              </a:solidFill>
              <a:latin typeface="Calibri"/>
              <a:ea typeface="Calibri"/>
              <a:cs typeface="Calibri"/>
              <a:sym typeface="Calibri"/>
            </a:endParaRPr>
          </a:p>
        </p:txBody>
      </p:sp>
      <p:sp>
        <p:nvSpPr>
          <p:cNvPr id="520" name="Google Shape;520;g274f7b182e4_0_478"/>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4f7b182e4_0_478"/>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4f7b182e4_0_478"/>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Forest</a:t>
            </a:r>
            <a:endParaRPr b="0" i="0" sz="4800" u="none" cap="none" strike="noStrike">
              <a:solidFill>
                <a:schemeClr val="dk1"/>
              </a:solidFill>
              <a:latin typeface="Calibri"/>
              <a:ea typeface="Calibri"/>
              <a:cs typeface="Calibri"/>
              <a:sym typeface="Calibri"/>
            </a:endParaRPr>
          </a:p>
        </p:txBody>
      </p:sp>
      <p:sp>
        <p:nvSpPr>
          <p:cNvPr id="523" name="Google Shape;523;g274f7b182e4_0_478"/>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24" name="Google Shape;524;g274f7b182e4_0_478"/>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4f7b182e4_0_478"/>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4f7b182e4_0_478"/>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Caves</a:t>
            </a:r>
            <a:endParaRPr b="0" i="0" sz="4800" u="none" cap="none" strike="noStrike">
              <a:solidFill>
                <a:schemeClr val="dk1"/>
              </a:solidFill>
              <a:latin typeface="Calibri"/>
              <a:ea typeface="Calibri"/>
              <a:cs typeface="Calibri"/>
              <a:sym typeface="Calibri"/>
            </a:endParaRPr>
          </a:p>
        </p:txBody>
      </p:sp>
      <p:sp>
        <p:nvSpPr>
          <p:cNvPr id="527" name="Google Shape;527;g274f7b182e4_0_478"/>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28" name="Google Shape;528;g274f7b182e4_0_478"/>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74f7b182e4_0_478"/>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4f7b182e4_0_478"/>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Lair</a:t>
            </a:r>
            <a:endParaRPr b="0" i="0" sz="4800" u="none" cap="none" strike="noStrike">
              <a:solidFill>
                <a:schemeClr val="dk1"/>
              </a:solidFill>
              <a:latin typeface="Calibri"/>
              <a:ea typeface="Calibri"/>
              <a:cs typeface="Calibri"/>
              <a:sym typeface="Calibri"/>
            </a:endParaRPr>
          </a:p>
        </p:txBody>
      </p:sp>
      <p:sp>
        <p:nvSpPr>
          <p:cNvPr id="531" name="Google Shape;531;g274f7b182e4_0_478"/>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536" name="Shape 536"/>
        <p:cNvGrpSpPr/>
        <p:nvPr/>
      </p:nvGrpSpPr>
      <p:grpSpPr>
        <a:xfrm>
          <a:off x="0" y="0"/>
          <a:ext cx="0" cy="0"/>
          <a:chOff x="0" y="0"/>
          <a:chExt cx="0" cy="0"/>
        </a:xfrm>
      </p:grpSpPr>
      <p:sp>
        <p:nvSpPr>
          <p:cNvPr id="537" name="Google Shape;537;g274f7b182e4_0_501"/>
          <p:cNvSpPr/>
          <p:nvPr/>
        </p:nvSpPr>
        <p:spPr>
          <a:xfrm>
            <a:off x="0" y="0"/>
            <a:ext cx="24387000" cy="13716000"/>
          </a:xfrm>
          <a:prstGeom prst="rect">
            <a:avLst/>
          </a:prstGeom>
          <a:solidFill>
            <a:srgbClr val="7BB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74f7b182e4_0_501"/>
          <p:cNvPicPr preferRelativeResize="0"/>
          <p:nvPr/>
        </p:nvPicPr>
        <p:blipFill rotWithShape="1">
          <a:blip r:embed="rId3">
            <a:alphaModFix/>
          </a:blip>
          <a:srcRect b="0" l="0" r="0" t="0"/>
          <a:stretch/>
        </p:blipFill>
        <p:spPr>
          <a:xfrm>
            <a:off x="19192099" y="304800"/>
            <a:ext cx="4041164" cy="4229100"/>
          </a:xfrm>
          <a:prstGeom prst="rect">
            <a:avLst/>
          </a:prstGeom>
          <a:noFill/>
          <a:ln>
            <a:noFill/>
          </a:ln>
        </p:spPr>
      </p:pic>
      <p:pic>
        <p:nvPicPr>
          <p:cNvPr descr=" " id="539" name="Google Shape;539;g274f7b182e4_0_501"/>
          <p:cNvPicPr preferRelativeResize="0"/>
          <p:nvPr/>
        </p:nvPicPr>
        <p:blipFill rotWithShape="1">
          <a:blip r:embed="rId4">
            <a:alphaModFix/>
          </a:blip>
          <a:srcRect b="0" l="0" r="0" t="0"/>
          <a:stretch/>
        </p:blipFill>
        <p:spPr>
          <a:xfrm>
            <a:off x="901813" y="8534400"/>
            <a:ext cx="4377877" cy="4229100"/>
          </a:xfrm>
          <a:prstGeom prst="rect">
            <a:avLst/>
          </a:prstGeom>
          <a:noFill/>
          <a:ln>
            <a:noFill/>
          </a:ln>
        </p:spPr>
      </p:pic>
      <p:sp>
        <p:nvSpPr>
          <p:cNvPr id="540" name="Google Shape;540;g274f7b182e4_0_5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74f7b182e4_0_5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2" name="Google Shape;542;g274f7b182e4_0_501"/>
          <p:cNvSpPr/>
          <p:nvPr/>
        </p:nvSpPr>
        <p:spPr>
          <a:xfrm>
            <a:off x="9661674" y="1143000"/>
            <a:ext cx="50763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The Timeline</a:t>
            </a:r>
            <a:endParaRPr b="0" i="0" sz="8000" u="none" cap="none" strike="noStrike">
              <a:solidFill>
                <a:schemeClr val="dk1"/>
              </a:solidFill>
              <a:latin typeface="Calibri"/>
              <a:ea typeface="Calibri"/>
              <a:cs typeface="Calibri"/>
              <a:sym typeface="Calibri"/>
            </a:endParaRPr>
          </a:p>
        </p:txBody>
      </p:sp>
      <p:pic>
        <p:nvPicPr>
          <p:cNvPr descr=" " id="543" name="Google Shape;543;g274f7b182e4_0_501"/>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44" name="Google Shape;544;g274f7b182e4_0_501"/>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45" name="Google Shape;545;g274f7b182e4_0_501"/>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46" name="Google Shape;546;g274f7b182e4_0_501"/>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47" name="Google Shape;547;g274f7b182e4_0_501"/>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48" name="Google Shape;548;g274f7b182e4_0_501"/>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4f7b182e4_0_501"/>
          <p:cNvSpPr/>
          <p:nvPr/>
        </p:nvSpPr>
        <p:spPr>
          <a:xfrm>
            <a:off x="1574997"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4f7b182e4_0_501"/>
          <p:cNvSpPr/>
          <p:nvPr/>
        </p:nvSpPr>
        <p:spPr>
          <a:xfrm>
            <a:off x="3226203" y="6832600"/>
            <a:ext cx="1981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Eclipse</a:t>
            </a:r>
            <a:endParaRPr b="0" i="0" sz="4800" u="none" cap="none" strike="noStrike">
              <a:solidFill>
                <a:schemeClr val="dk1"/>
              </a:solidFill>
              <a:latin typeface="Calibri"/>
              <a:ea typeface="Calibri"/>
              <a:cs typeface="Calibri"/>
              <a:sym typeface="Calibri"/>
            </a:endParaRPr>
          </a:p>
        </p:txBody>
      </p:sp>
      <p:sp>
        <p:nvSpPr>
          <p:cNvPr id="551" name="Google Shape;551;g274f7b182e4_0_501"/>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74f7b182e4_0_501"/>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53" name="Google Shape;553;g274f7b182e4_0_501"/>
          <p:cNvSpPr/>
          <p:nvPr/>
        </p:nvSpPr>
        <p:spPr>
          <a:xfrm>
            <a:off x="6960470"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4f7b182e4_0_501"/>
          <p:cNvSpPr/>
          <p:nvPr/>
        </p:nvSpPr>
        <p:spPr>
          <a:xfrm>
            <a:off x="8776797" y="6832600"/>
            <a:ext cx="1651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Quest</a:t>
            </a:r>
            <a:endParaRPr b="0" i="0" sz="4800" u="none" cap="none" strike="noStrike">
              <a:solidFill>
                <a:schemeClr val="dk1"/>
              </a:solidFill>
              <a:latin typeface="Calibri"/>
              <a:ea typeface="Calibri"/>
              <a:cs typeface="Calibri"/>
              <a:sym typeface="Calibri"/>
            </a:endParaRPr>
          </a:p>
        </p:txBody>
      </p:sp>
      <p:sp>
        <p:nvSpPr>
          <p:cNvPr id="555" name="Google Shape;555;g274f7b182e4_0_501"/>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74f7b182e4_0_501"/>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57" name="Google Shape;557;g274f7b182e4_0_501"/>
          <p:cNvSpPr/>
          <p:nvPr/>
        </p:nvSpPr>
        <p:spPr>
          <a:xfrm>
            <a:off x="12345943"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74f7b182e4_0_501"/>
          <p:cNvSpPr/>
          <p:nvPr/>
        </p:nvSpPr>
        <p:spPr>
          <a:xfrm>
            <a:off x="13647856" y="6832600"/>
            <a:ext cx="2679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Foundation</a:t>
            </a:r>
            <a:endParaRPr b="0" i="0" sz="4800" u="none" cap="none" strike="noStrike">
              <a:solidFill>
                <a:schemeClr val="dk1"/>
              </a:solidFill>
              <a:latin typeface="Calibri"/>
              <a:ea typeface="Calibri"/>
              <a:cs typeface="Calibri"/>
              <a:sym typeface="Calibri"/>
            </a:endParaRPr>
          </a:p>
        </p:txBody>
      </p:sp>
      <p:sp>
        <p:nvSpPr>
          <p:cNvPr id="559" name="Google Shape;559;g274f7b182e4_0_501"/>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74f7b182e4_0_501"/>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61" name="Google Shape;561;g274f7b182e4_0_501"/>
          <p:cNvSpPr/>
          <p:nvPr/>
        </p:nvSpPr>
        <p:spPr>
          <a:xfrm>
            <a:off x="17731416"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74f7b182e4_0_501"/>
          <p:cNvSpPr/>
          <p:nvPr/>
        </p:nvSpPr>
        <p:spPr>
          <a:xfrm>
            <a:off x="18398249" y="6832600"/>
            <a:ext cx="3950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Transformation</a:t>
            </a:r>
            <a:endParaRPr b="0" i="0" sz="4800" u="none" cap="none" strike="noStrike">
              <a:solidFill>
                <a:schemeClr val="dk1"/>
              </a:solidFill>
              <a:latin typeface="Calibri"/>
              <a:ea typeface="Calibri"/>
              <a:cs typeface="Calibri"/>
              <a:sym typeface="Calibri"/>
            </a:endParaRPr>
          </a:p>
        </p:txBody>
      </p:sp>
      <p:pic>
        <p:nvPicPr>
          <p:cNvPr descr=" " id="563" name="Google Shape;563;g274f7b182e4_0_501"/>
          <p:cNvPicPr preferRelativeResize="0"/>
          <p:nvPr/>
        </p:nvPicPr>
        <p:blipFill rotWithShape="1">
          <a:blip r:embed="rId9">
            <a:alphaModFix/>
          </a:blip>
          <a:srcRect b="0" l="0" r="0" t="0"/>
          <a:stretch/>
        </p:blipFill>
        <p:spPr>
          <a:xfrm>
            <a:off x="3017111" y="4229100"/>
            <a:ext cx="2208578" cy="1625600"/>
          </a:xfrm>
          <a:prstGeom prst="rect">
            <a:avLst/>
          </a:prstGeom>
          <a:noFill/>
          <a:ln>
            <a:noFill/>
          </a:ln>
        </p:spPr>
      </p:pic>
      <p:pic>
        <p:nvPicPr>
          <p:cNvPr descr=" " id="564" name="Google Shape;564;g274f7b182e4_0_501"/>
          <p:cNvPicPr preferRelativeResize="0"/>
          <p:nvPr/>
        </p:nvPicPr>
        <p:blipFill rotWithShape="1">
          <a:blip r:embed="rId10">
            <a:alphaModFix/>
          </a:blip>
          <a:srcRect b="0" l="0" r="0" t="0"/>
          <a:stretch/>
        </p:blipFill>
        <p:spPr>
          <a:xfrm>
            <a:off x="8693220" y="8585200"/>
            <a:ext cx="1625757" cy="1625600"/>
          </a:xfrm>
          <a:prstGeom prst="rect">
            <a:avLst/>
          </a:prstGeom>
          <a:noFill/>
          <a:ln>
            <a:noFill/>
          </a:ln>
        </p:spPr>
      </p:pic>
      <p:pic>
        <p:nvPicPr>
          <p:cNvPr descr=" " id="565" name="Google Shape;565;g274f7b182e4_0_501"/>
          <p:cNvPicPr preferRelativeResize="0"/>
          <p:nvPr/>
        </p:nvPicPr>
        <p:blipFill rotWithShape="1">
          <a:blip r:embed="rId11">
            <a:alphaModFix/>
          </a:blip>
          <a:srcRect b="0" l="0" r="0" t="0"/>
          <a:stretch/>
        </p:blipFill>
        <p:spPr>
          <a:xfrm>
            <a:off x="14136867" y="4229100"/>
            <a:ext cx="1503752" cy="1625600"/>
          </a:xfrm>
          <a:prstGeom prst="rect">
            <a:avLst/>
          </a:prstGeom>
          <a:noFill/>
          <a:ln>
            <a:noFill/>
          </a:ln>
        </p:spPr>
      </p:pic>
      <p:pic>
        <p:nvPicPr>
          <p:cNvPr descr=" " id="566" name="Google Shape;566;g274f7b182e4_0_501"/>
          <p:cNvPicPr preferRelativeResize="0"/>
          <p:nvPr/>
        </p:nvPicPr>
        <p:blipFill rotWithShape="1">
          <a:blip r:embed="rId12">
            <a:alphaModFix/>
          </a:blip>
          <a:srcRect b="0" l="0" r="0" t="0"/>
          <a:stretch/>
        </p:blipFill>
        <p:spPr>
          <a:xfrm>
            <a:off x="19591182" y="8585200"/>
            <a:ext cx="1367694" cy="1625600"/>
          </a:xfrm>
          <a:prstGeom prst="rect">
            <a:avLst/>
          </a:prstGeom>
          <a:noFill/>
          <a:ln>
            <a:noFill/>
          </a:ln>
        </p:spPr>
      </p:pic>
      <p:sp>
        <p:nvSpPr>
          <p:cNvPr id="567" name="Google Shape;567;g274f7b182e4_0_501"/>
          <p:cNvSpPr/>
          <p:nvPr/>
        </p:nvSpPr>
        <p:spPr>
          <a:xfrm>
            <a:off x="1574997" y="8591550"/>
            <a:ext cx="5080500" cy="2921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74f7b182e4_0_501"/>
          <p:cNvSpPr/>
          <p:nvPr/>
        </p:nvSpPr>
        <p:spPr>
          <a:xfrm>
            <a:off x="1981448"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4f7b182e4_0_501"/>
          <p:cNvSpPr/>
          <p:nvPr/>
        </p:nvSpPr>
        <p:spPr>
          <a:xfrm>
            <a:off x="1879835"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April</a:t>
            </a:r>
            <a:endParaRPr b="0" i="0" sz="4800" u="none" cap="none" strike="noStrike">
              <a:solidFill>
                <a:schemeClr val="dk1"/>
              </a:solidFill>
              <a:latin typeface="Calibri"/>
              <a:ea typeface="Calibri"/>
              <a:cs typeface="Calibri"/>
              <a:sym typeface="Calibri"/>
            </a:endParaRPr>
          </a:p>
        </p:txBody>
      </p:sp>
      <p:sp>
        <p:nvSpPr>
          <p:cNvPr id="570" name="Google Shape;570;g274f7b182e4_0_501"/>
          <p:cNvSpPr/>
          <p:nvPr/>
        </p:nvSpPr>
        <p:spPr>
          <a:xfrm>
            <a:off x="1913706"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71" name="Google Shape;571;g274f7b182e4_0_501"/>
          <p:cNvSpPr/>
          <p:nvPr/>
        </p:nvSpPr>
        <p:spPr>
          <a:xfrm>
            <a:off x="6960470" y="2927350"/>
            <a:ext cx="5080500" cy="2921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74f7b182e4_0_501"/>
          <p:cNvSpPr/>
          <p:nvPr/>
        </p:nvSpPr>
        <p:spPr>
          <a:xfrm>
            <a:off x="7366921" y="32321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4f7b182e4_0_501"/>
          <p:cNvSpPr/>
          <p:nvPr/>
        </p:nvSpPr>
        <p:spPr>
          <a:xfrm>
            <a:off x="7265308" y="32321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May</a:t>
            </a:r>
            <a:endParaRPr b="0" i="0" sz="4800" u="none" cap="none" strike="noStrike">
              <a:solidFill>
                <a:schemeClr val="dk1"/>
              </a:solidFill>
              <a:latin typeface="Calibri"/>
              <a:ea typeface="Calibri"/>
              <a:cs typeface="Calibri"/>
              <a:sym typeface="Calibri"/>
            </a:endParaRPr>
          </a:p>
        </p:txBody>
      </p:sp>
      <p:sp>
        <p:nvSpPr>
          <p:cNvPr id="574" name="Google Shape;574;g274f7b182e4_0_501"/>
          <p:cNvSpPr/>
          <p:nvPr/>
        </p:nvSpPr>
        <p:spPr>
          <a:xfrm>
            <a:off x="7299179" y="40957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75" name="Google Shape;575;g274f7b182e4_0_501"/>
          <p:cNvSpPr/>
          <p:nvPr/>
        </p:nvSpPr>
        <p:spPr>
          <a:xfrm>
            <a:off x="12345943" y="8591550"/>
            <a:ext cx="5080500" cy="2921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4f7b182e4_0_501"/>
          <p:cNvSpPr/>
          <p:nvPr/>
        </p:nvSpPr>
        <p:spPr>
          <a:xfrm>
            <a:off x="12752394"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74f7b182e4_0_501"/>
          <p:cNvSpPr/>
          <p:nvPr/>
        </p:nvSpPr>
        <p:spPr>
          <a:xfrm>
            <a:off x="12650781"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June</a:t>
            </a:r>
            <a:endParaRPr b="0" i="0" sz="4800" u="none" cap="none" strike="noStrike">
              <a:solidFill>
                <a:schemeClr val="dk1"/>
              </a:solidFill>
              <a:latin typeface="Calibri"/>
              <a:ea typeface="Calibri"/>
              <a:cs typeface="Calibri"/>
              <a:sym typeface="Calibri"/>
            </a:endParaRPr>
          </a:p>
        </p:txBody>
      </p:sp>
      <p:sp>
        <p:nvSpPr>
          <p:cNvPr id="578" name="Google Shape;578;g274f7b182e4_0_501"/>
          <p:cNvSpPr/>
          <p:nvPr/>
        </p:nvSpPr>
        <p:spPr>
          <a:xfrm>
            <a:off x="12684652"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79" name="Google Shape;579;g274f7b182e4_0_501"/>
          <p:cNvSpPr/>
          <p:nvPr/>
        </p:nvSpPr>
        <p:spPr>
          <a:xfrm>
            <a:off x="17731416" y="3168650"/>
            <a:ext cx="5080500" cy="24384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4f7b182e4_0_501"/>
          <p:cNvSpPr/>
          <p:nvPr/>
        </p:nvSpPr>
        <p:spPr>
          <a:xfrm>
            <a:off x="18137867" y="3473450"/>
            <a:ext cx="4267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4f7b182e4_0_501"/>
          <p:cNvSpPr/>
          <p:nvPr/>
        </p:nvSpPr>
        <p:spPr>
          <a:xfrm>
            <a:off x="18036254" y="34734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July</a:t>
            </a:r>
            <a:endParaRPr b="0" i="0" sz="4800" u="none" cap="none" strike="noStrike">
              <a:solidFill>
                <a:schemeClr val="dk1"/>
              </a:solidFill>
              <a:latin typeface="Calibri"/>
              <a:ea typeface="Calibri"/>
              <a:cs typeface="Calibri"/>
              <a:sym typeface="Calibri"/>
            </a:endParaRPr>
          </a:p>
        </p:txBody>
      </p:sp>
      <p:sp>
        <p:nvSpPr>
          <p:cNvPr id="582" name="Google Shape;582;g274f7b182e4_0_501"/>
          <p:cNvSpPr/>
          <p:nvPr/>
        </p:nvSpPr>
        <p:spPr>
          <a:xfrm>
            <a:off x="18070125" y="43370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587" name="Shape 587"/>
        <p:cNvGrpSpPr/>
        <p:nvPr/>
      </p:nvGrpSpPr>
      <p:grpSpPr>
        <a:xfrm>
          <a:off x="0" y="0"/>
          <a:ext cx="0" cy="0"/>
          <a:chOff x="0" y="0"/>
          <a:chExt cx="0" cy="0"/>
        </a:xfrm>
      </p:grpSpPr>
      <p:sp>
        <p:nvSpPr>
          <p:cNvPr id="588" name="Google Shape;588;g274f7b182e4_0_551"/>
          <p:cNvSpPr/>
          <p:nvPr/>
        </p:nvSpPr>
        <p:spPr>
          <a:xfrm>
            <a:off x="0" y="0"/>
            <a:ext cx="24387000" cy="13716000"/>
          </a:xfrm>
          <a:prstGeom prst="rect">
            <a:avLst/>
          </a:prstGeom>
          <a:solidFill>
            <a:srgbClr val="FED1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74f7b182e4_0_551"/>
          <p:cNvPicPr preferRelativeResize="0"/>
          <p:nvPr/>
        </p:nvPicPr>
        <p:blipFill rotWithShape="1">
          <a:blip r:embed="rId3">
            <a:alphaModFix/>
          </a:blip>
          <a:srcRect b="0" l="0" r="0" t="0"/>
          <a:stretch/>
        </p:blipFill>
        <p:spPr>
          <a:xfrm>
            <a:off x="711289" y="8890000"/>
            <a:ext cx="8398463" cy="4229100"/>
          </a:xfrm>
          <a:prstGeom prst="rect">
            <a:avLst/>
          </a:prstGeom>
          <a:noFill/>
          <a:ln>
            <a:noFill/>
          </a:ln>
        </p:spPr>
      </p:pic>
      <p:pic>
        <p:nvPicPr>
          <p:cNvPr descr=" " id="590" name="Google Shape;590;g274f7b182e4_0_551"/>
          <p:cNvPicPr preferRelativeResize="0"/>
          <p:nvPr/>
        </p:nvPicPr>
        <p:blipFill rotWithShape="1">
          <a:blip r:embed="rId4">
            <a:alphaModFix/>
          </a:blip>
          <a:srcRect b="0" l="0" r="0" t="0"/>
          <a:stretch/>
        </p:blipFill>
        <p:spPr>
          <a:xfrm>
            <a:off x="20170121" y="393700"/>
            <a:ext cx="2946768" cy="3975100"/>
          </a:xfrm>
          <a:prstGeom prst="rect">
            <a:avLst/>
          </a:prstGeom>
          <a:noFill/>
          <a:ln>
            <a:noFill/>
          </a:ln>
        </p:spPr>
      </p:pic>
      <p:sp>
        <p:nvSpPr>
          <p:cNvPr id="591" name="Google Shape;591;g274f7b182e4_0_5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74f7b182e4_0_5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3" name="Google Shape;593;g274f7b182e4_0_551"/>
          <p:cNvSpPr/>
          <p:nvPr/>
        </p:nvSpPr>
        <p:spPr>
          <a:xfrm>
            <a:off x="10262883" y="1924050"/>
            <a:ext cx="421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Our Team</a:t>
            </a:r>
            <a:endParaRPr b="0" i="0" sz="8000" u="none" cap="none" strike="noStrike">
              <a:solidFill>
                <a:schemeClr val="dk1"/>
              </a:solidFill>
              <a:latin typeface="Calibri"/>
              <a:ea typeface="Calibri"/>
              <a:cs typeface="Calibri"/>
              <a:sym typeface="Calibri"/>
            </a:endParaRPr>
          </a:p>
        </p:txBody>
      </p:sp>
      <p:sp>
        <p:nvSpPr>
          <p:cNvPr id="594" name="Google Shape;594;g274f7b182e4_0_551"/>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74f7b182e4_0_551"/>
          <p:cNvPicPr preferRelativeResize="0"/>
          <p:nvPr/>
        </p:nvPicPr>
        <p:blipFill rotWithShape="1">
          <a:blip r:embed="rId6">
            <a:alphaModFix/>
          </a:blip>
          <a:srcRect b="0" l="0" r="0" t="0"/>
          <a:stretch/>
        </p:blipFill>
        <p:spPr>
          <a:xfrm>
            <a:off x="2070359" y="3962400"/>
            <a:ext cx="6096762" cy="6096000"/>
          </a:xfrm>
          <a:prstGeom prst="rect">
            <a:avLst/>
          </a:prstGeom>
          <a:noFill/>
          <a:ln>
            <a:noFill/>
          </a:ln>
        </p:spPr>
      </p:pic>
      <p:sp>
        <p:nvSpPr>
          <p:cNvPr id="596" name="Google Shape;596;g274f7b182e4_0_551"/>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74f7b182e4_0_551"/>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74f7b182e4_0_551"/>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Eldruin</a:t>
            </a:r>
            <a:endParaRPr b="0" i="0" sz="4800" u="none" cap="none" strike="noStrike">
              <a:solidFill>
                <a:schemeClr val="dk1"/>
              </a:solidFill>
              <a:latin typeface="Calibri"/>
              <a:ea typeface="Calibri"/>
              <a:cs typeface="Calibri"/>
              <a:sym typeface="Calibri"/>
            </a:endParaRPr>
          </a:p>
        </p:txBody>
      </p:sp>
      <p:sp>
        <p:nvSpPr>
          <p:cNvPr id="599" name="Google Shape;599;g274f7b182e4_0_551"/>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00" name="Google Shape;600;g274f7b182e4_0_551"/>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74f7b182e4_0_551"/>
          <p:cNvPicPr preferRelativeResize="0"/>
          <p:nvPr/>
        </p:nvPicPr>
        <p:blipFill rotWithShape="1">
          <a:blip r:embed="rId7">
            <a:alphaModFix/>
          </a:blip>
          <a:srcRect b="0" l="0" r="0" t="0"/>
          <a:stretch/>
        </p:blipFill>
        <p:spPr>
          <a:xfrm>
            <a:off x="9145143" y="3962400"/>
            <a:ext cx="6096762" cy="6096000"/>
          </a:xfrm>
          <a:prstGeom prst="rect">
            <a:avLst/>
          </a:prstGeom>
          <a:noFill/>
          <a:ln>
            <a:noFill/>
          </a:ln>
        </p:spPr>
      </p:pic>
      <p:sp>
        <p:nvSpPr>
          <p:cNvPr id="602" name="Google Shape;602;g274f7b182e4_0_551"/>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74f7b182e4_0_551"/>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74f7b182e4_0_551"/>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Elementalen</a:t>
            </a:r>
            <a:endParaRPr b="0" i="0" sz="4800" u="none" cap="none" strike="noStrike">
              <a:solidFill>
                <a:schemeClr val="dk1"/>
              </a:solidFill>
              <a:latin typeface="Calibri"/>
              <a:ea typeface="Calibri"/>
              <a:cs typeface="Calibri"/>
              <a:sym typeface="Calibri"/>
            </a:endParaRPr>
          </a:p>
        </p:txBody>
      </p:sp>
      <p:sp>
        <p:nvSpPr>
          <p:cNvPr id="605" name="Google Shape;605;g274f7b182e4_0_551"/>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06" name="Google Shape;606;g274f7b182e4_0_551"/>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74f7b182e4_0_551"/>
          <p:cNvPicPr preferRelativeResize="0"/>
          <p:nvPr/>
        </p:nvPicPr>
        <p:blipFill rotWithShape="1">
          <a:blip r:embed="rId8">
            <a:alphaModFix/>
          </a:blip>
          <a:srcRect b="0" l="0" r="0" t="0"/>
          <a:stretch/>
        </p:blipFill>
        <p:spPr>
          <a:xfrm>
            <a:off x="16219927" y="3962400"/>
            <a:ext cx="6096762" cy="6096000"/>
          </a:xfrm>
          <a:prstGeom prst="rect">
            <a:avLst/>
          </a:prstGeom>
          <a:noFill/>
          <a:ln>
            <a:noFill/>
          </a:ln>
        </p:spPr>
      </p:pic>
      <p:sp>
        <p:nvSpPr>
          <p:cNvPr id="608" name="Google Shape;608;g274f7b182e4_0_551"/>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74f7b182e4_0_551"/>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74f7b182e4_0_551"/>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Lunaria</a:t>
            </a:r>
            <a:endParaRPr b="0" i="0" sz="4800" u="none" cap="none" strike="noStrike">
              <a:solidFill>
                <a:schemeClr val="dk1"/>
              </a:solidFill>
              <a:latin typeface="Calibri"/>
              <a:ea typeface="Calibri"/>
              <a:cs typeface="Calibri"/>
              <a:sym typeface="Calibri"/>
            </a:endParaRPr>
          </a:p>
        </p:txBody>
      </p:sp>
      <p:sp>
        <p:nvSpPr>
          <p:cNvPr id="611" name="Google Shape;611;g274f7b182e4_0_551"/>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616" name="Shape 616"/>
        <p:cNvGrpSpPr/>
        <p:nvPr/>
      </p:nvGrpSpPr>
      <p:grpSpPr>
        <a:xfrm>
          <a:off x="0" y="0"/>
          <a:ext cx="0" cy="0"/>
          <a:chOff x="0" y="0"/>
          <a:chExt cx="0" cy="0"/>
        </a:xfrm>
      </p:grpSpPr>
      <p:sp>
        <p:nvSpPr>
          <p:cNvPr id="617" name="Google Shape;617;g274f7b182e4_0_579"/>
          <p:cNvSpPr/>
          <p:nvPr/>
        </p:nvSpPr>
        <p:spPr>
          <a:xfrm>
            <a:off x="0" y="0"/>
            <a:ext cx="24387000" cy="13716000"/>
          </a:xfrm>
          <a:prstGeom prst="rect">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74f7b182e4_0_579"/>
          <p:cNvPicPr preferRelativeResize="0"/>
          <p:nvPr/>
        </p:nvPicPr>
        <p:blipFill rotWithShape="1">
          <a:blip r:embed="rId3">
            <a:alphaModFix/>
          </a:blip>
          <a:srcRect b="0" l="0" r="0" t="0"/>
          <a:stretch/>
        </p:blipFill>
        <p:spPr>
          <a:xfrm>
            <a:off x="17363070" y="8763000"/>
            <a:ext cx="6387462" cy="4229100"/>
          </a:xfrm>
          <a:prstGeom prst="rect">
            <a:avLst/>
          </a:prstGeom>
          <a:noFill/>
          <a:ln>
            <a:noFill/>
          </a:ln>
        </p:spPr>
      </p:pic>
      <p:pic>
        <p:nvPicPr>
          <p:cNvPr descr=" " id="619" name="Google Shape;619;g274f7b182e4_0_579"/>
          <p:cNvPicPr preferRelativeResize="0"/>
          <p:nvPr/>
        </p:nvPicPr>
        <p:blipFill rotWithShape="1">
          <a:blip r:embed="rId4">
            <a:alphaModFix/>
          </a:blip>
          <a:srcRect b="0" l="0" r="0" t="0"/>
          <a:stretch/>
        </p:blipFill>
        <p:spPr>
          <a:xfrm>
            <a:off x="292137" y="520700"/>
            <a:ext cx="4188559" cy="4229100"/>
          </a:xfrm>
          <a:prstGeom prst="rect">
            <a:avLst/>
          </a:prstGeom>
          <a:noFill/>
          <a:ln>
            <a:noFill/>
          </a:ln>
        </p:spPr>
      </p:pic>
      <p:sp>
        <p:nvSpPr>
          <p:cNvPr id="620" name="Google Shape;620;g274f7b182e4_0_5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74f7b182e4_0_5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22" name="Google Shape;622;g274f7b182e4_0_579"/>
          <p:cNvPicPr preferRelativeResize="0"/>
          <p:nvPr/>
        </p:nvPicPr>
        <p:blipFill rotWithShape="1">
          <a:blip r:embed="rId6">
            <a:alphaModFix/>
          </a:blip>
          <a:srcRect b="0" l="0" r="0" t="0"/>
          <a:stretch/>
        </p:blipFill>
        <p:spPr>
          <a:xfrm>
            <a:off x="1867133" y="1778000"/>
            <a:ext cx="7125591" cy="11061700"/>
          </a:xfrm>
          <a:prstGeom prst="rect">
            <a:avLst/>
          </a:prstGeom>
          <a:noFill/>
          <a:ln>
            <a:noFill/>
          </a:ln>
        </p:spPr>
      </p:pic>
      <p:sp>
        <p:nvSpPr>
          <p:cNvPr id="623" name="Google Shape;623;g274f7b182e4_0_579"/>
          <p:cNvSpPr/>
          <p:nvPr/>
        </p:nvSpPr>
        <p:spPr>
          <a:xfrm>
            <a:off x="9272159" y="2336800"/>
            <a:ext cx="24894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74f7b182e4_0_579"/>
          <p:cNvSpPr/>
          <p:nvPr/>
        </p:nvSpPr>
        <p:spPr>
          <a:xfrm>
            <a:off x="9272159" y="2336800"/>
            <a:ext cx="24894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74f7b182e4_0_579"/>
          <p:cNvSpPr/>
          <p:nvPr/>
        </p:nvSpPr>
        <p:spPr>
          <a:xfrm>
            <a:off x="9272159" y="2336800"/>
            <a:ext cx="2828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2023</a:t>
            </a:r>
            <a:endParaRPr b="0" i="0" sz="8000" u="none" cap="none" strike="noStrike">
              <a:solidFill>
                <a:schemeClr val="dk1"/>
              </a:solidFill>
              <a:latin typeface="Calibri"/>
              <a:ea typeface="Calibri"/>
              <a:cs typeface="Calibri"/>
              <a:sym typeface="Calibri"/>
            </a:endParaRPr>
          </a:p>
        </p:txBody>
      </p:sp>
      <p:pic>
        <p:nvPicPr>
          <p:cNvPr descr=" " id="626" name="Google Shape;626;g274f7b182e4_0_579"/>
          <p:cNvPicPr preferRelativeResize="0"/>
          <p:nvPr/>
        </p:nvPicPr>
        <p:blipFill rotWithShape="1">
          <a:blip r:embed="rId7">
            <a:alphaModFix/>
          </a:blip>
          <a:srcRect b="0" l="0" r="0" t="0"/>
          <a:stretch/>
        </p:blipFill>
        <p:spPr>
          <a:xfrm>
            <a:off x="10478810" y="3606800"/>
            <a:ext cx="38105" cy="1625600"/>
          </a:xfrm>
          <a:prstGeom prst="rect">
            <a:avLst/>
          </a:prstGeom>
          <a:noFill/>
          <a:ln>
            <a:noFill/>
          </a:ln>
        </p:spPr>
      </p:pic>
      <p:sp>
        <p:nvSpPr>
          <p:cNvPr id="627" name="Google Shape;627;g274f7b182e4_0_579"/>
          <p:cNvSpPr/>
          <p:nvPr/>
        </p:nvSpPr>
        <p:spPr>
          <a:xfrm>
            <a:off x="9329316" y="5232400"/>
            <a:ext cx="2375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74f7b182e4_0_579"/>
          <p:cNvSpPr/>
          <p:nvPr/>
        </p:nvSpPr>
        <p:spPr>
          <a:xfrm>
            <a:off x="9329316" y="5232400"/>
            <a:ext cx="271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2024</a:t>
            </a:r>
            <a:endParaRPr b="0" i="0" sz="8000" u="none" cap="none" strike="noStrike">
              <a:solidFill>
                <a:schemeClr val="dk1"/>
              </a:solidFill>
              <a:latin typeface="Calibri"/>
              <a:ea typeface="Calibri"/>
              <a:cs typeface="Calibri"/>
              <a:sym typeface="Calibri"/>
            </a:endParaRPr>
          </a:p>
        </p:txBody>
      </p:sp>
      <p:pic>
        <p:nvPicPr>
          <p:cNvPr descr=" " id="629" name="Google Shape;629;g274f7b182e4_0_579"/>
          <p:cNvPicPr preferRelativeResize="0"/>
          <p:nvPr/>
        </p:nvPicPr>
        <p:blipFill rotWithShape="1">
          <a:blip r:embed="rId7">
            <a:alphaModFix/>
          </a:blip>
          <a:srcRect b="0" l="0" r="0" t="0"/>
          <a:stretch/>
        </p:blipFill>
        <p:spPr>
          <a:xfrm>
            <a:off x="10478810" y="6502400"/>
            <a:ext cx="38105" cy="1625600"/>
          </a:xfrm>
          <a:prstGeom prst="rect">
            <a:avLst/>
          </a:prstGeom>
          <a:noFill/>
          <a:ln>
            <a:noFill/>
          </a:ln>
        </p:spPr>
      </p:pic>
      <p:sp>
        <p:nvSpPr>
          <p:cNvPr id="630" name="Google Shape;630;g274f7b182e4_0_579"/>
          <p:cNvSpPr/>
          <p:nvPr/>
        </p:nvSpPr>
        <p:spPr>
          <a:xfrm>
            <a:off x="9297562" y="8128000"/>
            <a:ext cx="2438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74f7b182e4_0_579"/>
          <p:cNvSpPr/>
          <p:nvPr/>
        </p:nvSpPr>
        <p:spPr>
          <a:xfrm>
            <a:off x="9297562" y="8128000"/>
            <a:ext cx="2777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2025</a:t>
            </a:r>
            <a:endParaRPr b="0" i="0" sz="8000" u="none" cap="none" strike="noStrike">
              <a:solidFill>
                <a:schemeClr val="dk1"/>
              </a:solidFill>
              <a:latin typeface="Calibri"/>
              <a:ea typeface="Calibri"/>
              <a:cs typeface="Calibri"/>
              <a:sym typeface="Calibri"/>
            </a:endParaRPr>
          </a:p>
        </p:txBody>
      </p:sp>
      <p:pic>
        <p:nvPicPr>
          <p:cNvPr descr=" " id="632" name="Google Shape;632;g274f7b182e4_0_579"/>
          <p:cNvPicPr preferRelativeResize="0"/>
          <p:nvPr/>
        </p:nvPicPr>
        <p:blipFill rotWithShape="1">
          <a:blip r:embed="rId7">
            <a:alphaModFix/>
          </a:blip>
          <a:srcRect b="0" l="0" r="0" t="0"/>
          <a:stretch/>
        </p:blipFill>
        <p:spPr>
          <a:xfrm>
            <a:off x="10478810" y="9398000"/>
            <a:ext cx="38105" cy="1625600"/>
          </a:xfrm>
          <a:prstGeom prst="rect">
            <a:avLst/>
          </a:prstGeom>
          <a:noFill/>
          <a:ln>
            <a:noFill/>
          </a:ln>
        </p:spPr>
      </p:pic>
      <p:sp>
        <p:nvSpPr>
          <p:cNvPr id="633" name="Google Shape;633;g274f7b182e4_0_579"/>
          <p:cNvSpPr/>
          <p:nvPr/>
        </p:nvSpPr>
        <p:spPr>
          <a:xfrm>
            <a:off x="9322965" y="11023600"/>
            <a:ext cx="2388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74f7b182e4_0_579"/>
          <p:cNvSpPr/>
          <p:nvPr/>
        </p:nvSpPr>
        <p:spPr>
          <a:xfrm>
            <a:off x="9322965" y="11023600"/>
            <a:ext cx="2726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2026</a:t>
            </a:r>
            <a:endParaRPr b="0" i="0" sz="8000" u="none" cap="none" strike="noStrike">
              <a:solidFill>
                <a:schemeClr val="dk1"/>
              </a:solidFill>
              <a:latin typeface="Calibri"/>
              <a:ea typeface="Calibri"/>
              <a:cs typeface="Calibri"/>
              <a:sym typeface="Calibri"/>
            </a:endParaRPr>
          </a:p>
        </p:txBody>
      </p:sp>
      <p:sp>
        <p:nvSpPr>
          <p:cNvPr id="635" name="Google Shape;635;g274f7b182e4_0_579"/>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6" name="Google Shape;636;g274f7b182e4_0_579"/>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7" name="Google Shape;637;g274f7b182e4_0_579"/>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8" name="Google Shape;638;g274f7b182e4_0_579"/>
          <p:cNvSpPr/>
          <p:nvPr/>
        </p:nvSpPr>
        <p:spPr>
          <a:xfrm>
            <a:off x="18830103" y="1079500"/>
            <a:ext cx="5317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643" name="Shape 643"/>
        <p:cNvGrpSpPr/>
        <p:nvPr/>
      </p:nvGrpSpPr>
      <p:grpSpPr>
        <a:xfrm>
          <a:off x="0" y="0"/>
          <a:ext cx="0" cy="0"/>
          <a:chOff x="0" y="0"/>
          <a:chExt cx="0" cy="0"/>
        </a:xfrm>
      </p:grpSpPr>
      <p:sp>
        <p:nvSpPr>
          <p:cNvPr id="644" name="Google Shape;644;g274f7b182e4_0_605"/>
          <p:cNvSpPr/>
          <p:nvPr/>
        </p:nvSpPr>
        <p:spPr>
          <a:xfrm>
            <a:off x="0" y="0"/>
            <a:ext cx="24387000" cy="13716000"/>
          </a:xfrm>
          <a:prstGeom prst="rect">
            <a:avLst/>
          </a:prstGeom>
          <a:solidFill>
            <a:srgbClr val="7BB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74f7b182e4_0_605"/>
          <p:cNvPicPr preferRelativeResize="0"/>
          <p:nvPr/>
        </p:nvPicPr>
        <p:blipFill rotWithShape="1">
          <a:blip r:embed="rId3">
            <a:alphaModFix/>
          </a:blip>
          <a:srcRect b="0" l="0" r="0" t="0"/>
          <a:stretch/>
        </p:blipFill>
        <p:spPr>
          <a:xfrm>
            <a:off x="19192099" y="304800"/>
            <a:ext cx="4041164" cy="4229100"/>
          </a:xfrm>
          <a:prstGeom prst="rect">
            <a:avLst/>
          </a:prstGeom>
          <a:noFill/>
          <a:ln>
            <a:noFill/>
          </a:ln>
        </p:spPr>
      </p:pic>
      <p:pic>
        <p:nvPicPr>
          <p:cNvPr descr=" " id="646" name="Google Shape;646;g274f7b182e4_0_605"/>
          <p:cNvPicPr preferRelativeResize="0"/>
          <p:nvPr/>
        </p:nvPicPr>
        <p:blipFill rotWithShape="1">
          <a:blip r:embed="rId4">
            <a:alphaModFix/>
          </a:blip>
          <a:srcRect b="0" l="0" r="0" t="0"/>
          <a:stretch/>
        </p:blipFill>
        <p:spPr>
          <a:xfrm>
            <a:off x="901813" y="8534400"/>
            <a:ext cx="4377877" cy="4229100"/>
          </a:xfrm>
          <a:prstGeom prst="rect">
            <a:avLst/>
          </a:prstGeom>
          <a:noFill/>
          <a:ln>
            <a:noFill/>
          </a:ln>
        </p:spPr>
      </p:pic>
      <p:sp>
        <p:nvSpPr>
          <p:cNvPr id="647" name="Google Shape;647;g274f7b182e4_0_6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74f7b182e4_0_6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9" name="Google Shape;649;g274f7b182e4_0_605"/>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0" name="Google Shape;650;g274f7b182e4_0_605"/>
          <p:cNvSpPr/>
          <p:nvPr/>
        </p:nvSpPr>
        <p:spPr>
          <a:xfrm>
            <a:off x="8865708" y="939800"/>
            <a:ext cx="6994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The Organization</a:t>
            </a:r>
            <a:endParaRPr b="0" i="0" sz="8000" u="none" cap="none" strike="noStrike">
              <a:solidFill>
                <a:schemeClr val="dk1"/>
              </a:solidFill>
              <a:latin typeface="Calibri"/>
              <a:ea typeface="Calibri"/>
              <a:cs typeface="Calibri"/>
              <a:sym typeface="Calibri"/>
            </a:endParaRPr>
          </a:p>
        </p:txBody>
      </p:sp>
      <p:sp>
        <p:nvSpPr>
          <p:cNvPr id="651" name="Google Shape;651;g274f7b182e4_0_60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74f7b182e4_0_605"/>
          <p:cNvSpPr/>
          <p:nvPr/>
        </p:nvSpPr>
        <p:spPr>
          <a:xfrm>
            <a:off x="10173972" y="33528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74f7b182e4_0_605"/>
          <p:cNvPicPr preferRelativeResize="0"/>
          <p:nvPr/>
        </p:nvPicPr>
        <p:blipFill rotWithShape="1">
          <a:blip r:embed="rId7">
            <a:alphaModFix/>
          </a:blip>
          <a:srcRect b="0" l="0" r="0" t="0"/>
          <a:stretch/>
        </p:blipFill>
        <p:spPr>
          <a:xfrm>
            <a:off x="10478810" y="3575050"/>
            <a:ext cx="1117740" cy="1117600"/>
          </a:xfrm>
          <a:prstGeom prst="rect">
            <a:avLst/>
          </a:prstGeom>
          <a:noFill/>
          <a:ln>
            <a:noFill/>
          </a:ln>
        </p:spPr>
      </p:pic>
      <p:sp>
        <p:nvSpPr>
          <p:cNvPr id="654" name="Google Shape;654;g274f7b182e4_0_605"/>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74f7b182e4_0_605"/>
          <p:cNvSpPr/>
          <p:nvPr/>
        </p:nvSpPr>
        <p:spPr>
          <a:xfrm>
            <a:off x="11799775"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Chloe Ng</a:t>
            </a:r>
            <a:endParaRPr b="0" i="0" sz="3600" u="none" cap="none" strike="noStrike">
              <a:solidFill>
                <a:schemeClr val="dk1"/>
              </a:solidFill>
              <a:latin typeface="Calibri"/>
              <a:ea typeface="Calibri"/>
              <a:cs typeface="Calibri"/>
              <a:sym typeface="Calibri"/>
            </a:endParaRPr>
          </a:p>
        </p:txBody>
      </p:sp>
      <p:sp>
        <p:nvSpPr>
          <p:cNvPr id="656" name="Google Shape;656;g274f7b182e4_0_605"/>
          <p:cNvSpPr/>
          <p:nvPr/>
        </p:nvSpPr>
        <p:spPr>
          <a:xfrm>
            <a:off x="11799775" y="4229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57" name="Google Shape;657;g274f7b182e4_0_605"/>
          <p:cNvSpPr/>
          <p:nvPr/>
        </p:nvSpPr>
        <p:spPr>
          <a:xfrm>
            <a:off x="787498" y="57150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74f7b182e4_0_605"/>
          <p:cNvPicPr preferRelativeResize="0"/>
          <p:nvPr/>
        </p:nvPicPr>
        <p:blipFill rotWithShape="1">
          <a:blip r:embed="rId8">
            <a:alphaModFix/>
          </a:blip>
          <a:srcRect b="0" l="0" r="0" t="0"/>
          <a:stretch/>
        </p:blipFill>
        <p:spPr>
          <a:xfrm>
            <a:off x="1092337" y="5937250"/>
            <a:ext cx="1117740" cy="1117600"/>
          </a:xfrm>
          <a:prstGeom prst="rect">
            <a:avLst/>
          </a:prstGeom>
          <a:noFill/>
          <a:ln>
            <a:noFill/>
          </a:ln>
        </p:spPr>
      </p:pic>
      <p:sp>
        <p:nvSpPr>
          <p:cNvPr id="659" name="Google Shape;659;g274f7b182e4_0_605"/>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74f7b182e4_0_605"/>
          <p:cNvSpPr/>
          <p:nvPr/>
        </p:nvSpPr>
        <p:spPr>
          <a:xfrm>
            <a:off x="2413302"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Valtorin</a:t>
            </a:r>
            <a:endParaRPr b="0" i="0" sz="3600" u="none" cap="none" strike="noStrike">
              <a:solidFill>
                <a:schemeClr val="dk1"/>
              </a:solidFill>
              <a:latin typeface="Calibri"/>
              <a:ea typeface="Calibri"/>
              <a:cs typeface="Calibri"/>
              <a:sym typeface="Calibri"/>
            </a:endParaRPr>
          </a:p>
        </p:txBody>
      </p:sp>
      <p:sp>
        <p:nvSpPr>
          <p:cNvPr id="661" name="Google Shape;661;g274f7b182e4_0_605"/>
          <p:cNvSpPr/>
          <p:nvPr/>
        </p:nvSpPr>
        <p:spPr>
          <a:xfrm>
            <a:off x="2413302"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62" name="Google Shape;662;g274f7b182e4_0_605"/>
          <p:cNvSpPr/>
          <p:nvPr/>
        </p:nvSpPr>
        <p:spPr>
          <a:xfrm>
            <a:off x="3835879" y="80518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74f7b182e4_0_605"/>
          <p:cNvPicPr preferRelativeResize="0"/>
          <p:nvPr/>
        </p:nvPicPr>
        <p:blipFill rotWithShape="1">
          <a:blip r:embed="rId9">
            <a:alphaModFix/>
          </a:blip>
          <a:srcRect b="0" l="0" r="0" t="0"/>
          <a:stretch/>
        </p:blipFill>
        <p:spPr>
          <a:xfrm>
            <a:off x="4140718" y="8274050"/>
            <a:ext cx="1117740" cy="1117600"/>
          </a:xfrm>
          <a:prstGeom prst="rect">
            <a:avLst/>
          </a:prstGeom>
          <a:noFill/>
          <a:ln>
            <a:noFill/>
          </a:ln>
        </p:spPr>
      </p:pic>
      <p:sp>
        <p:nvSpPr>
          <p:cNvPr id="664" name="Google Shape;664;g274f7b182e4_0_605"/>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74f7b182e4_0_605"/>
          <p:cNvSpPr/>
          <p:nvPr/>
        </p:nvSpPr>
        <p:spPr>
          <a:xfrm>
            <a:off x="5461683"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Lucian</a:t>
            </a:r>
            <a:endParaRPr b="0" i="0" sz="3600" u="none" cap="none" strike="noStrike">
              <a:solidFill>
                <a:schemeClr val="dk1"/>
              </a:solidFill>
              <a:latin typeface="Calibri"/>
              <a:ea typeface="Calibri"/>
              <a:cs typeface="Calibri"/>
              <a:sym typeface="Calibri"/>
            </a:endParaRPr>
          </a:p>
        </p:txBody>
      </p:sp>
      <p:sp>
        <p:nvSpPr>
          <p:cNvPr id="666" name="Google Shape;666;g274f7b182e4_0_605"/>
          <p:cNvSpPr/>
          <p:nvPr/>
        </p:nvSpPr>
        <p:spPr>
          <a:xfrm>
            <a:off x="5461683"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67" name="Google Shape;667;g274f7b182e4_0_605"/>
          <p:cNvSpPr/>
          <p:nvPr/>
        </p:nvSpPr>
        <p:spPr>
          <a:xfrm>
            <a:off x="3835879" y="104394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274f7b182e4_0_605"/>
          <p:cNvPicPr preferRelativeResize="0"/>
          <p:nvPr/>
        </p:nvPicPr>
        <p:blipFill rotWithShape="1">
          <a:blip r:embed="rId10">
            <a:alphaModFix/>
          </a:blip>
          <a:srcRect b="0" l="0" r="0" t="0"/>
          <a:stretch/>
        </p:blipFill>
        <p:spPr>
          <a:xfrm>
            <a:off x="4140718" y="10661650"/>
            <a:ext cx="1117740" cy="1117600"/>
          </a:xfrm>
          <a:prstGeom prst="rect">
            <a:avLst/>
          </a:prstGeom>
          <a:noFill/>
          <a:ln>
            <a:noFill/>
          </a:ln>
        </p:spPr>
      </p:pic>
      <p:sp>
        <p:nvSpPr>
          <p:cNvPr id="669" name="Google Shape;669;g274f7b182e4_0_605"/>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74f7b182e4_0_605"/>
          <p:cNvSpPr/>
          <p:nvPr/>
        </p:nvSpPr>
        <p:spPr>
          <a:xfrm>
            <a:off x="5461683"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Cedric</a:t>
            </a:r>
            <a:endParaRPr b="0" i="0" sz="3600" u="none" cap="none" strike="noStrike">
              <a:solidFill>
                <a:schemeClr val="dk1"/>
              </a:solidFill>
              <a:latin typeface="Calibri"/>
              <a:ea typeface="Calibri"/>
              <a:cs typeface="Calibri"/>
              <a:sym typeface="Calibri"/>
            </a:endParaRPr>
          </a:p>
        </p:txBody>
      </p:sp>
      <p:sp>
        <p:nvSpPr>
          <p:cNvPr id="671" name="Google Shape;671;g274f7b182e4_0_605"/>
          <p:cNvSpPr/>
          <p:nvPr/>
        </p:nvSpPr>
        <p:spPr>
          <a:xfrm>
            <a:off x="5461683"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72" name="Google Shape;672;g274f7b182e4_0_605"/>
          <p:cNvSpPr/>
          <p:nvPr/>
        </p:nvSpPr>
        <p:spPr>
          <a:xfrm>
            <a:off x="15343518" y="80772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74f7b182e4_0_605"/>
          <p:cNvPicPr preferRelativeResize="0"/>
          <p:nvPr/>
        </p:nvPicPr>
        <p:blipFill rotWithShape="1">
          <a:blip r:embed="rId11">
            <a:alphaModFix/>
          </a:blip>
          <a:srcRect b="0" l="0" r="0" t="0"/>
          <a:stretch/>
        </p:blipFill>
        <p:spPr>
          <a:xfrm>
            <a:off x="15648356" y="8299450"/>
            <a:ext cx="1117740" cy="1117600"/>
          </a:xfrm>
          <a:prstGeom prst="rect">
            <a:avLst/>
          </a:prstGeom>
          <a:noFill/>
          <a:ln>
            <a:noFill/>
          </a:ln>
        </p:spPr>
      </p:pic>
      <p:sp>
        <p:nvSpPr>
          <p:cNvPr id="674" name="Google Shape;674;g274f7b182e4_0_605"/>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74f7b182e4_0_605"/>
          <p:cNvSpPr/>
          <p:nvPr/>
        </p:nvSpPr>
        <p:spPr>
          <a:xfrm>
            <a:off x="16969321"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Elvina</a:t>
            </a:r>
            <a:endParaRPr b="0" i="0" sz="3600" u="none" cap="none" strike="noStrike">
              <a:solidFill>
                <a:schemeClr val="dk1"/>
              </a:solidFill>
              <a:latin typeface="Calibri"/>
              <a:ea typeface="Calibri"/>
              <a:cs typeface="Calibri"/>
              <a:sym typeface="Calibri"/>
            </a:endParaRPr>
          </a:p>
        </p:txBody>
      </p:sp>
      <p:sp>
        <p:nvSpPr>
          <p:cNvPr id="676" name="Google Shape;676;g274f7b182e4_0_605"/>
          <p:cNvSpPr/>
          <p:nvPr/>
        </p:nvSpPr>
        <p:spPr>
          <a:xfrm>
            <a:off x="16969321"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77" name="Google Shape;677;g274f7b182e4_0_605"/>
          <p:cNvSpPr/>
          <p:nvPr/>
        </p:nvSpPr>
        <p:spPr>
          <a:xfrm>
            <a:off x="15343518" y="104394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274f7b182e4_0_605"/>
          <p:cNvPicPr preferRelativeResize="0"/>
          <p:nvPr/>
        </p:nvPicPr>
        <p:blipFill rotWithShape="1">
          <a:blip r:embed="rId12">
            <a:alphaModFix/>
          </a:blip>
          <a:srcRect b="0" l="0" r="0" t="0"/>
          <a:stretch/>
        </p:blipFill>
        <p:spPr>
          <a:xfrm>
            <a:off x="15648356" y="10661650"/>
            <a:ext cx="1117740" cy="1117600"/>
          </a:xfrm>
          <a:prstGeom prst="rect">
            <a:avLst/>
          </a:prstGeom>
          <a:noFill/>
          <a:ln>
            <a:noFill/>
          </a:ln>
        </p:spPr>
      </p:pic>
      <p:sp>
        <p:nvSpPr>
          <p:cNvPr id="679" name="Google Shape;679;g274f7b182e4_0_605"/>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74f7b182e4_0_605"/>
          <p:cNvSpPr/>
          <p:nvPr/>
        </p:nvSpPr>
        <p:spPr>
          <a:xfrm>
            <a:off x="1696932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Seraphina</a:t>
            </a:r>
            <a:endParaRPr b="0" i="0" sz="3600" u="none" cap="none" strike="noStrike">
              <a:solidFill>
                <a:schemeClr val="dk1"/>
              </a:solidFill>
              <a:latin typeface="Calibri"/>
              <a:ea typeface="Calibri"/>
              <a:cs typeface="Calibri"/>
              <a:sym typeface="Calibri"/>
            </a:endParaRPr>
          </a:p>
        </p:txBody>
      </p:sp>
      <p:sp>
        <p:nvSpPr>
          <p:cNvPr id="681" name="Google Shape;681;g274f7b182e4_0_605"/>
          <p:cNvSpPr/>
          <p:nvPr/>
        </p:nvSpPr>
        <p:spPr>
          <a:xfrm>
            <a:off x="16969321"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82" name="Google Shape;682;g274f7b182e4_0_605"/>
          <p:cNvSpPr/>
          <p:nvPr/>
        </p:nvSpPr>
        <p:spPr>
          <a:xfrm>
            <a:off x="6681035" y="57150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74f7b182e4_0_605"/>
          <p:cNvPicPr preferRelativeResize="0"/>
          <p:nvPr/>
        </p:nvPicPr>
        <p:blipFill rotWithShape="1">
          <a:blip r:embed="rId13">
            <a:alphaModFix/>
          </a:blip>
          <a:srcRect b="0" l="0" r="0" t="0"/>
          <a:stretch/>
        </p:blipFill>
        <p:spPr>
          <a:xfrm>
            <a:off x="6985873" y="5937250"/>
            <a:ext cx="1117740" cy="1117600"/>
          </a:xfrm>
          <a:prstGeom prst="rect">
            <a:avLst/>
          </a:prstGeom>
          <a:noFill/>
          <a:ln>
            <a:noFill/>
          </a:ln>
        </p:spPr>
      </p:pic>
      <p:sp>
        <p:nvSpPr>
          <p:cNvPr id="684" name="Google Shape;684;g274f7b182e4_0_605"/>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74f7b182e4_0_605"/>
          <p:cNvSpPr/>
          <p:nvPr/>
        </p:nvSpPr>
        <p:spPr>
          <a:xfrm>
            <a:off x="8306838"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Aurielle</a:t>
            </a:r>
            <a:endParaRPr b="0" i="0" sz="3600" u="none" cap="none" strike="noStrike">
              <a:solidFill>
                <a:schemeClr val="dk1"/>
              </a:solidFill>
              <a:latin typeface="Calibri"/>
              <a:ea typeface="Calibri"/>
              <a:cs typeface="Calibri"/>
              <a:sym typeface="Calibri"/>
            </a:endParaRPr>
          </a:p>
        </p:txBody>
      </p:sp>
      <p:sp>
        <p:nvSpPr>
          <p:cNvPr id="686" name="Google Shape;686;g274f7b182e4_0_605"/>
          <p:cNvSpPr/>
          <p:nvPr/>
        </p:nvSpPr>
        <p:spPr>
          <a:xfrm>
            <a:off x="8306838"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87" name="Google Shape;687;g274f7b182e4_0_605"/>
          <p:cNvSpPr/>
          <p:nvPr/>
        </p:nvSpPr>
        <p:spPr>
          <a:xfrm>
            <a:off x="18468108" y="57150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274f7b182e4_0_605"/>
          <p:cNvPicPr preferRelativeResize="0"/>
          <p:nvPr/>
        </p:nvPicPr>
        <p:blipFill rotWithShape="1">
          <a:blip r:embed="rId14">
            <a:alphaModFix/>
          </a:blip>
          <a:srcRect b="0" l="0" r="0" t="0"/>
          <a:stretch/>
        </p:blipFill>
        <p:spPr>
          <a:xfrm>
            <a:off x="18772946" y="5937250"/>
            <a:ext cx="1117740" cy="1117600"/>
          </a:xfrm>
          <a:prstGeom prst="rect">
            <a:avLst/>
          </a:prstGeom>
          <a:noFill/>
          <a:ln>
            <a:noFill/>
          </a:ln>
        </p:spPr>
      </p:pic>
      <p:sp>
        <p:nvSpPr>
          <p:cNvPr id="689" name="Google Shape;689;g274f7b182e4_0_605"/>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74f7b182e4_0_605"/>
          <p:cNvSpPr/>
          <p:nvPr/>
        </p:nvSpPr>
        <p:spPr>
          <a:xfrm>
            <a:off x="20093911"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Dariana</a:t>
            </a:r>
            <a:endParaRPr b="0" i="0" sz="3600" u="none" cap="none" strike="noStrike">
              <a:solidFill>
                <a:schemeClr val="dk1"/>
              </a:solidFill>
              <a:latin typeface="Calibri"/>
              <a:ea typeface="Calibri"/>
              <a:cs typeface="Calibri"/>
              <a:sym typeface="Calibri"/>
            </a:endParaRPr>
          </a:p>
        </p:txBody>
      </p:sp>
      <p:sp>
        <p:nvSpPr>
          <p:cNvPr id="691" name="Google Shape;691;g274f7b182e4_0_605"/>
          <p:cNvSpPr/>
          <p:nvPr/>
        </p:nvSpPr>
        <p:spPr>
          <a:xfrm>
            <a:off x="20093911"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92" name="Google Shape;692;g274f7b182e4_0_605"/>
          <p:cNvSpPr/>
          <p:nvPr/>
        </p:nvSpPr>
        <p:spPr>
          <a:xfrm>
            <a:off x="12574572" y="5715000"/>
            <a:ext cx="5487000" cy="15621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74f7b182e4_0_605"/>
          <p:cNvPicPr preferRelativeResize="0"/>
          <p:nvPr/>
        </p:nvPicPr>
        <p:blipFill rotWithShape="1">
          <a:blip r:embed="rId15">
            <a:alphaModFix/>
          </a:blip>
          <a:srcRect b="0" l="0" r="0" t="0"/>
          <a:stretch/>
        </p:blipFill>
        <p:spPr>
          <a:xfrm>
            <a:off x="12879410" y="5937250"/>
            <a:ext cx="1117740" cy="1117600"/>
          </a:xfrm>
          <a:prstGeom prst="rect">
            <a:avLst/>
          </a:prstGeom>
          <a:noFill/>
          <a:ln>
            <a:noFill/>
          </a:ln>
        </p:spPr>
      </p:pic>
      <p:sp>
        <p:nvSpPr>
          <p:cNvPr id="694" name="Google Shape;694;g274f7b182e4_0_605"/>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74f7b182e4_0_605"/>
          <p:cNvSpPr/>
          <p:nvPr/>
        </p:nvSpPr>
        <p:spPr>
          <a:xfrm>
            <a:off x="14200375"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Theronis</a:t>
            </a:r>
            <a:endParaRPr b="0" i="0" sz="3600" u="none" cap="none" strike="noStrike">
              <a:solidFill>
                <a:schemeClr val="dk1"/>
              </a:solidFill>
              <a:latin typeface="Calibri"/>
              <a:ea typeface="Calibri"/>
              <a:cs typeface="Calibri"/>
              <a:sym typeface="Calibri"/>
            </a:endParaRPr>
          </a:p>
        </p:txBody>
      </p:sp>
      <p:sp>
        <p:nvSpPr>
          <p:cNvPr id="696" name="Google Shape;696;g274f7b182e4_0_605"/>
          <p:cNvSpPr/>
          <p:nvPr/>
        </p:nvSpPr>
        <p:spPr>
          <a:xfrm>
            <a:off x="14200375"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97" name="Google Shape;697;g274f7b182e4_0_605"/>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98" name="Google Shape;698;g274f7b182e4_0_605"/>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99" name="Google Shape;699;g274f7b182e4_0_605"/>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700" name="Google Shape;700;g274f7b182e4_0_605"/>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701" name="Google Shape;701;g274f7b182e4_0_605"/>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702" name="Google Shape;702;g274f7b182e4_0_605"/>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703" name="Google Shape;703;g274f7b182e4_0_605"/>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704" name="Google Shape;704;g274f7b182e4_0_605"/>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705" name="Google Shape;705;g274f7b182e4_0_605"/>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706" name="Google Shape;706;g274f7b182e4_0_605"/>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707" name="Google Shape;707;g274f7b182e4_0_605"/>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708" name="Google Shape;708;g274f7b182e4_0_605"/>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713" name="Shape 713"/>
        <p:cNvGrpSpPr/>
        <p:nvPr/>
      </p:nvGrpSpPr>
      <p:grpSpPr>
        <a:xfrm>
          <a:off x="0" y="0"/>
          <a:ext cx="0" cy="0"/>
          <a:chOff x="0" y="0"/>
          <a:chExt cx="0" cy="0"/>
        </a:xfrm>
      </p:grpSpPr>
      <p:sp>
        <p:nvSpPr>
          <p:cNvPr id="714" name="Google Shape;714;g274f7b182e4_0_674"/>
          <p:cNvSpPr/>
          <p:nvPr/>
        </p:nvSpPr>
        <p:spPr>
          <a:xfrm>
            <a:off x="0" y="0"/>
            <a:ext cx="24387000" cy="13716000"/>
          </a:xfrm>
          <a:prstGeom prst="rect">
            <a:avLst/>
          </a:prstGeom>
          <a:solidFill>
            <a:srgbClr val="FF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74f7b182e4_0_674"/>
          <p:cNvPicPr preferRelativeResize="0"/>
          <p:nvPr/>
        </p:nvPicPr>
        <p:blipFill rotWithShape="1">
          <a:blip r:embed="rId3">
            <a:alphaModFix/>
          </a:blip>
          <a:srcRect b="0" l="0" r="0" t="0"/>
          <a:stretch/>
        </p:blipFill>
        <p:spPr>
          <a:xfrm>
            <a:off x="711289" y="469900"/>
            <a:ext cx="4534467" cy="5905500"/>
          </a:xfrm>
          <a:prstGeom prst="rect">
            <a:avLst/>
          </a:prstGeom>
          <a:noFill/>
          <a:ln>
            <a:noFill/>
          </a:ln>
        </p:spPr>
      </p:pic>
      <p:pic>
        <p:nvPicPr>
          <p:cNvPr descr=" " id="716" name="Google Shape;716;g274f7b182e4_0_674"/>
          <p:cNvPicPr preferRelativeResize="0"/>
          <p:nvPr/>
        </p:nvPicPr>
        <p:blipFill rotWithShape="1">
          <a:blip r:embed="rId4">
            <a:alphaModFix/>
          </a:blip>
          <a:srcRect b="0" l="0" r="0" t="0"/>
          <a:stretch/>
        </p:blipFill>
        <p:spPr>
          <a:xfrm>
            <a:off x="19141292" y="800100"/>
            <a:ext cx="3627420" cy="4229100"/>
          </a:xfrm>
          <a:prstGeom prst="rect">
            <a:avLst/>
          </a:prstGeom>
          <a:noFill/>
          <a:ln>
            <a:noFill/>
          </a:ln>
        </p:spPr>
      </p:pic>
      <p:pic>
        <p:nvPicPr>
          <p:cNvPr descr=" " id="717" name="Google Shape;717;g274f7b182e4_0_674"/>
          <p:cNvPicPr preferRelativeResize="0"/>
          <p:nvPr/>
        </p:nvPicPr>
        <p:blipFill rotWithShape="1">
          <a:blip r:embed="rId5">
            <a:alphaModFix/>
          </a:blip>
          <a:srcRect b="0" l="0" r="0" t="0"/>
          <a:stretch/>
        </p:blipFill>
        <p:spPr>
          <a:xfrm>
            <a:off x="711289" y="8712200"/>
            <a:ext cx="3714548" cy="4229100"/>
          </a:xfrm>
          <a:prstGeom prst="rect">
            <a:avLst/>
          </a:prstGeom>
          <a:noFill/>
          <a:ln>
            <a:noFill/>
          </a:ln>
        </p:spPr>
      </p:pic>
      <p:pic>
        <p:nvPicPr>
          <p:cNvPr descr=" " id="718" name="Google Shape;718;g274f7b182e4_0_674"/>
          <p:cNvPicPr preferRelativeResize="0"/>
          <p:nvPr/>
        </p:nvPicPr>
        <p:blipFill rotWithShape="1">
          <a:blip r:embed="rId6">
            <a:alphaModFix/>
          </a:blip>
          <a:srcRect b="0" l="0" r="0" t="0"/>
          <a:stretch/>
        </p:blipFill>
        <p:spPr>
          <a:xfrm>
            <a:off x="18243520" y="8059489"/>
            <a:ext cx="3454044" cy="4369941"/>
          </a:xfrm>
          <a:prstGeom prst="rect">
            <a:avLst/>
          </a:prstGeom>
          <a:noFill/>
          <a:ln>
            <a:noFill/>
          </a:ln>
        </p:spPr>
      </p:pic>
      <p:sp>
        <p:nvSpPr>
          <p:cNvPr id="719" name="Google Shape;719;g274f7b182e4_0_6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g274f7b182e4_0_6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1" name="Google Shape;721;g274f7b182e4_0_674"/>
          <p:cNvSpPr/>
          <p:nvPr/>
        </p:nvSpPr>
        <p:spPr>
          <a:xfrm>
            <a:off x="1435279" y="2997200"/>
            <a:ext cx="72612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choosing EaTemp</a:t>
            </a:r>
            <a:endParaRPr b="0" i="0" sz="8000" u="none" cap="none" strike="noStrike">
              <a:solidFill>
                <a:schemeClr val="dk1"/>
              </a:solidFill>
              <a:latin typeface="Calibri"/>
              <a:ea typeface="Calibri"/>
              <a:cs typeface="Calibri"/>
              <a:sym typeface="Calibri"/>
            </a:endParaRPr>
          </a:p>
        </p:txBody>
      </p:sp>
      <p:sp>
        <p:nvSpPr>
          <p:cNvPr id="722" name="Google Shape;722;g274f7b182e4_0_674"/>
          <p:cNvSpPr/>
          <p:nvPr/>
        </p:nvSpPr>
        <p:spPr>
          <a:xfrm>
            <a:off x="1435279" y="64516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3" name="Google Shape;723;g274f7b182e4_0_674"/>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8">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24" name="Google Shape;724;g274f7b182e4_0_674"/>
          <p:cNvPicPr preferRelativeResize="0"/>
          <p:nvPr/>
        </p:nvPicPr>
        <p:blipFill rotWithShape="1">
          <a:blip r:embed="rId9">
            <a:alphaModFix/>
          </a:blip>
          <a:srcRect b="0" l="0" r="0" t="0"/>
          <a:stretch/>
        </p:blipFill>
        <p:spPr>
          <a:xfrm>
            <a:off x="10936067" y="1651000"/>
            <a:ext cx="11520340" cy="11049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42" name="Shape 42"/>
        <p:cNvGrpSpPr/>
        <p:nvPr/>
      </p:nvGrpSpPr>
      <p:grpSpPr>
        <a:xfrm>
          <a:off x="0" y="0"/>
          <a:ext cx="0" cy="0"/>
          <a:chOff x="0" y="0"/>
          <a:chExt cx="0" cy="0"/>
        </a:xfrm>
      </p:grpSpPr>
      <p:sp>
        <p:nvSpPr>
          <p:cNvPr id="43" name="Google Shape;43;g274f7b182e4_0_25"/>
          <p:cNvSpPr/>
          <p:nvPr/>
        </p:nvSpPr>
        <p:spPr>
          <a:xfrm>
            <a:off x="0" y="0"/>
            <a:ext cx="24387000" cy="13716000"/>
          </a:xfrm>
          <a:prstGeom prst="rect">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74f7b182e4_0_25"/>
          <p:cNvPicPr preferRelativeResize="0"/>
          <p:nvPr/>
        </p:nvPicPr>
        <p:blipFill rotWithShape="1">
          <a:blip r:embed="rId3">
            <a:alphaModFix/>
          </a:blip>
          <a:srcRect b="0" l="0" r="0" t="0"/>
          <a:stretch/>
        </p:blipFill>
        <p:spPr>
          <a:xfrm>
            <a:off x="17363070" y="8763000"/>
            <a:ext cx="6387462" cy="4229100"/>
          </a:xfrm>
          <a:prstGeom prst="rect">
            <a:avLst/>
          </a:prstGeom>
          <a:noFill/>
          <a:ln>
            <a:noFill/>
          </a:ln>
        </p:spPr>
      </p:pic>
      <p:pic>
        <p:nvPicPr>
          <p:cNvPr descr=" " id="45" name="Google Shape;45;g274f7b182e4_0_25"/>
          <p:cNvPicPr preferRelativeResize="0"/>
          <p:nvPr/>
        </p:nvPicPr>
        <p:blipFill rotWithShape="1">
          <a:blip r:embed="rId4">
            <a:alphaModFix/>
          </a:blip>
          <a:srcRect b="0" l="0" r="0" t="0"/>
          <a:stretch/>
        </p:blipFill>
        <p:spPr>
          <a:xfrm>
            <a:off x="292137" y="520700"/>
            <a:ext cx="4188559" cy="4229097"/>
          </a:xfrm>
          <a:prstGeom prst="rect">
            <a:avLst/>
          </a:prstGeom>
          <a:noFill/>
          <a:ln>
            <a:noFill/>
          </a:ln>
        </p:spPr>
      </p:pic>
      <p:sp>
        <p:nvSpPr>
          <p:cNvPr id="46" name="Google Shape;46;g274f7b182e4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74f7b182e4_0_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 name="Google Shape;48;g274f7b182e4_0_25"/>
          <p:cNvSpPr/>
          <p:nvPr/>
        </p:nvSpPr>
        <p:spPr>
          <a:xfrm>
            <a:off x="6350794" y="927100"/>
            <a:ext cx="12227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edgwick Ave Display"/>
              <a:buNone/>
            </a:pPr>
            <a:r>
              <a:rPr b="0" i="0" lang="en-US" sz="12800" u="none" cap="none" strike="noStrike">
                <a:solidFill>
                  <a:srgbClr val="000000"/>
                </a:solidFill>
                <a:latin typeface="Sedgwick Ave Display"/>
                <a:ea typeface="Sedgwick Ave Display"/>
                <a:cs typeface="Sedgwick Ave Display"/>
                <a:sym typeface="Sedgwick Ave Display"/>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74f7b182e4_0_25"/>
          <p:cNvSpPr/>
          <p:nvPr/>
        </p:nvSpPr>
        <p:spPr>
          <a:xfrm>
            <a:off x="1219352"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4f7b182e4_0_25"/>
          <p:cNvSpPr/>
          <p:nvPr/>
        </p:nvSpPr>
        <p:spPr>
          <a:xfrm>
            <a:off x="1219352" y="4521200"/>
            <a:ext cx="1625700" cy="1625700"/>
          </a:xfrm>
          <a:prstGeom prst="roundRect">
            <a:avLst>
              <a:gd fmla="val 781313" name="adj"/>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4f7b182e4_0_25"/>
          <p:cNvSpPr/>
          <p:nvPr/>
        </p:nvSpPr>
        <p:spPr>
          <a:xfrm>
            <a:off x="1562295" y="4851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01</a:t>
            </a:r>
            <a:endParaRPr b="0" i="0" sz="4800" u="none" cap="none" strike="noStrike">
              <a:solidFill>
                <a:schemeClr val="dk1"/>
              </a:solidFill>
              <a:latin typeface="Calibri"/>
              <a:ea typeface="Calibri"/>
              <a:cs typeface="Calibri"/>
              <a:sym typeface="Calibri"/>
            </a:endParaRPr>
          </a:p>
        </p:txBody>
      </p:sp>
      <p:sp>
        <p:nvSpPr>
          <p:cNvPr id="52" name="Google Shape;52;g274f7b182e4_0_25"/>
          <p:cNvSpPr/>
          <p:nvPr/>
        </p:nvSpPr>
        <p:spPr>
          <a:xfrm>
            <a:off x="1219352"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4f7b182e4_0_25"/>
          <p:cNvSpPr/>
          <p:nvPr/>
        </p:nvSpPr>
        <p:spPr>
          <a:xfrm>
            <a:off x="1219352"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Introduction</a:t>
            </a:r>
            <a:endParaRPr b="0" i="0" sz="4800" u="none" cap="none" strike="noStrike">
              <a:solidFill>
                <a:schemeClr val="dk1"/>
              </a:solidFill>
              <a:latin typeface="Calibri"/>
              <a:ea typeface="Calibri"/>
              <a:cs typeface="Calibri"/>
              <a:sym typeface="Calibri"/>
            </a:endParaRPr>
          </a:p>
        </p:txBody>
      </p:sp>
      <p:sp>
        <p:nvSpPr>
          <p:cNvPr id="54" name="Google Shape;54;g274f7b182e4_0_25"/>
          <p:cNvSpPr/>
          <p:nvPr/>
        </p:nvSpPr>
        <p:spPr>
          <a:xfrm>
            <a:off x="1219352"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g274f7b182e4_0_25"/>
          <p:cNvSpPr/>
          <p:nvPr/>
        </p:nvSpPr>
        <p:spPr>
          <a:xfrm>
            <a:off x="1219352"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4f7b182e4_0_25"/>
          <p:cNvSpPr/>
          <p:nvPr/>
        </p:nvSpPr>
        <p:spPr>
          <a:xfrm>
            <a:off x="1219352" y="9156700"/>
            <a:ext cx="1625700" cy="16257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4f7b182e4_0_25"/>
          <p:cNvSpPr/>
          <p:nvPr/>
        </p:nvSpPr>
        <p:spPr>
          <a:xfrm>
            <a:off x="1562295" y="94869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02</a:t>
            </a:r>
            <a:endParaRPr b="0" i="0" sz="4800" u="none" cap="none" strike="noStrike">
              <a:solidFill>
                <a:schemeClr val="dk1"/>
              </a:solidFill>
              <a:latin typeface="Calibri"/>
              <a:ea typeface="Calibri"/>
              <a:cs typeface="Calibri"/>
              <a:sym typeface="Calibri"/>
            </a:endParaRPr>
          </a:p>
        </p:txBody>
      </p:sp>
      <p:sp>
        <p:nvSpPr>
          <p:cNvPr id="58" name="Google Shape;58;g274f7b182e4_0_25"/>
          <p:cNvSpPr/>
          <p:nvPr/>
        </p:nvSpPr>
        <p:spPr>
          <a:xfrm>
            <a:off x="1219352"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4f7b182e4_0_25"/>
          <p:cNvSpPr/>
          <p:nvPr/>
        </p:nvSpPr>
        <p:spPr>
          <a:xfrm>
            <a:off x="1219352"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Encounters</a:t>
            </a:r>
            <a:endParaRPr b="0" i="0" sz="4800" u="none" cap="none" strike="noStrike">
              <a:solidFill>
                <a:schemeClr val="dk1"/>
              </a:solidFill>
              <a:latin typeface="Calibri"/>
              <a:ea typeface="Calibri"/>
              <a:cs typeface="Calibri"/>
              <a:sym typeface="Calibri"/>
            </a:endParaRPr>
          </a:p>
        </p:txBody>
      </p:sp>
      <p:sp>
        <p:nvSpPr>
          <p:cNvPr id="60" name="Google Shape;60;g274f7b182e4_0_25"/>
          <p:cNvSpPr/>
          <p:nvPr/>
        </p:nvSpPr>
        <p:spPr>
          <a:xfrm>
            <a:off x="1219352"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74f7b182e4_0_25"/>
          <p:cNvSpPr/>
          <p:nvPr/>
        </p:nvSpPr>
        <p:spPr>
          <a:xfrm>
            <a:off x="8535467"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4f7b182e4_0_25"/>
          <p:cNvSpPr/>
          <p:nvPr/>
        </p:nvSpPr>
        <p:spPr>
          <a:xfrm>
            <a:off x="8535467" y="4521200"/>
            <a:ext cx="1625700" cy="16257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4f7b182e4_0_25"/>
          <p:cNvSpPr/>
          <p:nvPr/>
        </p:nvSpPr>
        <p:spPr>
          <a:xfrm>
            <a:off x="8878410" y="4851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03</a:t>
            </a:r>
            <a:endParaRPr b="0" i="0" sz="4800" u="none" cap="none" strike="noStrike">
              <a:solidFill>
                <a:schemeClr val="dk1"/>
              </a:solidFill>
              <a:latin typeface="Calibri"/>
              <a:ea typeface="Calibri"/>
              <a:cs typeface="Calibri"/>
              <a:sym typeface="Calibri"/>
            </a:endParaRPr>
          </a:p>
        </p:txBody>
      </p:sp>
      <p:sp>
        <p:nvSpPr>
          <p:cNvPr id="64" name="Google Shape;64;g274f7b182e4_0_25"/>
          <p:cNvSpPr/>
          <p:nvPr/>
        </p:nvSpPr>
        <p:spPr>
          <a:xfrm>
            <a:off x="8535467"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4f7b182e4_0_25"/>
          <p:cNvSpPr/>
          <p:nvPr/>
        </p:nvSpPr>
        <p:spPr>
          <a:xfrm>
            <a:off x="8535467"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Wonders</a:t>
            </a:r>
            <a:endParaRPr b="0" i="0" sz="4800" u="none" cap="none" strike="noStrike">
              <a:solidFill>
                <a:schemeClr val="dk1"/>
              </a:solidFill>
              <a:latin typeface="Calibri"/>
              <a:ea typeface="Calibri"/>
              <a:cs typeface="Calibri"/>
              <a:sym typeface="Calibri"/>
            </a:endParaRPr>
          </a:p>
        </p:txBody>
      </p:sp>
      <p:sp>
        <p:nvSpPr>
          <p:cNvPr id="66" name="Google Shape;66;g274f7b182e4_0_25"/>
          <p:cNvSpPr/>
          <p:nvPr/>
        </p:nvSpPr>
        <p:spPr>
          <a:xfrm>
            <a:off x="8535467"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7" name="Google Shape;67;g274f7b182e4_0_25"/>
          <p:cNvSpPr/>
          <p:nvPr/>
        </p:nvSpPr>
        <p:spPr>
          <a:xfrm>
            <a:off x="8535467"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4f7b182e4_0_25"/>
          <p:cNvSpPr/>
          <p:nvPr/>
        </p:nvSpPr>
        <p:spPr>
          <a:xfrm>
            <a:off x="8535467" y="9156700"/>
            <a:ext cx="1625700" cy="1625700"/>
          </a:xfrm>
          <a:prstGeom prst="roundRect">
            <a:avLst>
              <a:gd fmla="val 781313" name="adj"/>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4f7b182e4_0_25"/>
          <p:cNvSpPr/>
          <p:nvPr/>
        </p:nvSpPr>
        <p:spPr>
          <a:xfrm>
            <a:off x="8897462" y="94869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04</a:t>
            </a:r>
            <a:endParaRPr b="0" i="0" sz="4800" u="none" cap="none" strike="noStrike">
              <a:solidFill>
                <a:schemeClr val="dk1"/>
              </a:solidFill>
              <a:latin typeface="Calibri"/>
              <a:ea typeface="Calibri"/>
              <a:cs typeface="Calibri"/>
              <a:sym typeface="Calibri"/>
            </a:endParaRPr>
          </a:p>
        </p:txBody>
      </p:sp>
      <p:sp>
        <p:nvSpPr>
          <p:cNvPr id="70" name="Google Shape;70;g274f7b182e4_0_25"/>
          <p:cNvSpPr/>
          <p:nvPr/>
        </p:nvSpPr>
        <p:spPr>
          <a:xfrm>
            <a:off x="8535467"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4f7b182e4_0_25"/>
          <p:cNvSpPr/>
          <p:nvPr/>
        </p:nvSpPr>
        <p:spPr>
          <a:xfrm>
            <a:off x="8535467"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Magic</a:t>
            </a:r>
            <a:endParaRPr b="0" i="0" sz="4800" u="none" cap="none" strike="noStrike">
              <a:solidFill>
                <a:schemeClr val="dk1"/>
              </a:solidFill>
              <a:latin typeface="Calibri"/>
              <a:ea typeface="Calibri"/>
              <a:cs typeface="Calibri"/>
              <a:sym typeface="Calibri"/>
            </a:endParaRPr>
          </a:p>
        </p:txBody>
      </p:sp>
      <p:sp>
        <p:nvSpPr>
          <p:cNvPr id="72" name="Google Shape;72;g274f7b182e4_0_25"/>
          <p:cNvSpPr/>
          <p:nvPr/>
        </p:nvSpPr>
        <p:spPr>
          <a:xfrm>
            <a:off x="8535467"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3" name="Google Shape;73;g274f7b182e4_0_25"/>
          <p:cNvPicPr preferRelativeResize="0"/>
          <p:nvPr/>
        </p:nvPicPr>
        <p:blipFill rotWithShape="1">
          <a:blip r:embed="rId6">
            <a:alphaModFix/>
          </a:blip>
          <a:srcRect b="0" l="0" r="0" t="0"/>
          <a:stretch/>
        </p:blipFill>
        <p:spPr>
          <a:xfrm>
            <a:off x="13044530" y="3340100"/>
            <a:ext cx="10555019" cy="971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78" name="Shape 78"/>
        <p:cNvGrpSpPr/>
        <p:nvPr/>
      </p:nvGrpSpPr>
      <p:grpSpPr>
        <a:xfrm>
          <a:off x="0" y="0"/>
          <a:ext cx="0" cy="0"/>
          <a:chOff x="0" y="0"/>
          <a:chExt cx="0" cy="0"/>
        </a:xfrm>
      </p:grpSpPr>
      <p:sp>
        <p:nvSpPr>
          <p:cNvPr id="79" name="Google Shape;79;g274f7b182e4_0_60"/>
          <p:cNvSpPr/>
          <p:nvPr/>
        </p:nvSpPr>
        <p:spPr>
          <a:xfrm>
            <a:off x="0" y="0"/>
            <a:ext cx="24387000" cy="13716000"/>
          </a:xfrm>
          <a:prstGeom prst="rect">
            <a:avLst/>
          </a:prstGeom>
          <a:solidFill>
            <a:srgbClr val="7BB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74f7b182e4_0_60"/>
          <p:cNvPicPr preferRelativeResize="0"/>
          <p:nvPr/>
        </p:nvPicPr>
        <p:blipFill rotWithShape="1">
          <a:blip r:embed="rId3">
            <a:alphaModFix/>
          </a:blip>
          <a:srcRect b="0" l="0" r="0" t="0"/>
          <a:stretch/>
        </p:blipFill>
        <p:spPr>
          <a:xfrm>
            <a:off x="19192099" y="304800"/>
            <a:ext cx="4041164" cy="4229097"/>
          </a:xfrm>
          <a:prstGeom prst="rect">
            <a:avLst/>
          </a:prstGeom>
          <a:noFill/>
          <a:ln>
            <a:noFill/>
          </a:ln>
        </p:spPr>
      </p:pic>
      <p:pic>
        <p:nvPicPr>
          <p:cNvPr descr=" " id="81" name="Google Shape;81;g274f7b182e4_0_60"/>
          <p:cNvPicPr preferRelativeResize="0"/>
          <p:nvPr/>
        </p:nvPicPr>
        <p:blipFill rotWithShape="1">
          <a:blip r:embed="rId4">
            <a:alphaModFix/>
          </a:blip>
          <a:srcRect b="0" l="0" r="0" t="0"/>
          <a:stretch/>
        </p:blipFill>
        <p:spPr>
          <a:xfrm>
            <a:off x="901813" y="8534400"/>
            <a:ext cx="4377877" cy="4229100"/>
          </a:xfrm>
          <a:prstGeom prst="rect">
            <a:avLst/>
          </a:prstGeom>
          <a:noFill/>
          <a:ln>
            <a:noFill/>
          </a:ln>
        </p:spPr>
      </p:pic>
      <p:sp>
        <p:nvSpPr>
          <p:cNvPr id="82" name="Google Shape;82;g274f7b182e4_0_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74f7b182e4_0_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4" name="Google Shape;84;g274f7b182e4_0_60"/>
          <p:cNvSpPr/>
          <p:nvPr/>
        </p:nvSpPr>
        <p:spPr>
          <a:xfrm>
            <a:off x="2959470" y="2819400"/>
            <a:ext cx="13294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The Realm of the Extraordinary</a:t>
            </a:r>
            <a:endParaRPr b="0" i="0" sz="8000" u="none" cap="none" strike="noStrike">
              <a:solidFill>
                <a:schemeClr val="dk1"/>
              </a:solidFill>
              <a:latin typeface="Calibri"/>
              <a:ea typeface="Calibri"/>
              <a:cs typeface="Calibri"/>
              <a:sym typeface="Calibri"/>
            </a:endParaRPr>
          </a:p>
        </p:txBody>
      </p:sp>
      <p:sp>
        <p:nvSpPr>
          <p:cNvPr id="85" name="Google Shape;85;g274f7b182e4_0_60"/>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6" name="Google Shape;86;g274f7b182e4_0_60"/>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91" name="Shape 91"/>
        <p:cNvGrpSpPr/>
        <p:nvPr/>
      </p:nvGrpSpPr>
      <p:grpSpPr>
        <a:xfrm>
          <a:off x="0" y="0"/>
          <a:ext cx="0" cy="0"/>
          <a:chOff x="0" y="0"/>
          <a:chExt cx="0" cy="0"/>
        </a:xfrm>
      </p:grpSpPr>
      <p:sp>
        <p:nvSpPr>
          <p:cNvPr id="92" name="Google Shape;92;g274f7b182e4_0_72"/>
          <p:cNvSpPr/>
          <p:nvPr/>
        </p:nvSpPr>
        <p:spPr>
          <a:xfrm>
            <a:off x="0" y="0"/>
            <a:ext cx="24387000" cy="13716000"/>
          </a:xfrm>
          <a:prstGeom prst="rect">
            <a:avLst/>
          </a:prstGeom>
          <a:solidFill>
            <a:srgbClr val="FED1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74f7b182e4_0_72"/>
          <p:cNvPicPr preferRelativeResize="0"/>
          <p:nvPr/>
        </p:nvPicPr>
        <p:blipFill rotWithShape="1">
          <a:blip r:embed="rId3">
            <a:alphaModFix/>
          </a:blip>
          <a:srcRect b="0" l="0" r="0" t="0"/>
          <a:stretch/>
        </p:blipFill>
        <p:spPr>
          <a:xfrm>
            <a:off x="711289" y="8890000"/>
            <a:ext cx="8398463" cy="4229100"/>
          </a:xfrm>
          <a:prstGeom prst="rect">
            <a:avLst/>
          </a:prstGeom>
          <a:noFill/>
          <a:ln>
            <a:noFill/>
          </a:ln>
        </p:spPr>
      </p:pic>
      <p:pic>
        <p:nvPicPr>
          <p:cNvPr descr=" " id="94" name="Google Shape;94;g274f7b182e4_0_72"/>
          <p:cNvPicPr preferRelativeResize="0"/>
          <p:nvPr/>
        </p:nvPicPr>
        <p:blipFill rotWithShape="1">
          <a:blip r:embed="rId4">
            <a:alphaModFix/>
          </a:blip>
          <a:srcRect b="0" l="0" r="0" t="0"/>
          <a:stretch/>
        </p:blipFill>
        <p:spPr>
          <a:xfrm>
            <a:off x="20170121" y="393700"/>
            <a:ext cx="2946768" cy="3975100"/>
          </a:xfrm>
          <a:prstGeom prst="rect">
            <a:avLst/>
          </a:prstGeom>
          <a:noFill/>
          <a:ln>
            <a:noFill/>
          </a:ln>
        </p:spPr>
      </p:pic>
      <p:pic>
        <p:nvPicPr>
          <p:cNvPr descr=" " id="95" name="Google Shape;95;g274f7b182e4_0_72"/>
          <p:cNvPicPr preferRelativeResize="0"/>
          <p:nvPr/>
        </p:nvPicPr>
        <p:blipFill rotWithShape="1">
          <a:blip r:embed="rId5">
            <a:alphaModFix/>
          </a:blip>
          <a:srcRect b="0" l="0" r="0" t="0"/>
          <a:stretch/>
        </p:blipFill>
        <p:spPr>
          <a:xfrm>
            <a:off x="0" y="3835400"/>
            <a:ext cx="24387048" cy="9880600"/>
          </a:xfrm>
          <a:prstGeom prst="rect">
            <a:avLst/>
          </a:prstGeom>
          <a:noFill/>
          <a:ln>
            <a:noFill/>
          </a:ln>
        </p:spPr>
      </p:pic>
      <p:pic>
        <p:nvPicPr>
          <p:cNvPr descr=" " id="96" name="Google Shape;96;g274f7b182e4_0_72"/>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7" name="Google Shape;97;g274f7b182e4_0_72"/>
          <p:cNvSpPr/>
          <p:nvPr/>
        </p:nvSpPr>
        <p:spPr>
          <a:xfrm>
            <a:off x="1905238" y="1600200"/>
            <a:ext cx="9869100" cy="48513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74f7b182e4_0_72"/>
          <p:cNvPicPr preferRelativeResize="0"/>
          <p:nvPr/>
        </p:nvPicPr>
        <p:blipFill rotWithShape="1">
          <a:blip r:embed="rId7">
            <a:alphaModFix/>
          </a:blip>
          <a:srcRect b="0" l="0" r="0" t="0"/>
          <a:stretch/>
        </p:blipFill>
        <p:spPr>
          <a:xfrm>
            <a:off x="6035050" y="1905000"/>
            <a:ext cx="1609511" cy="1625600"/>
          </a:xfrm>
          <a:prstGeom prst="rect">
            <a:avLst/>
          </a:prstGeom>
          <a:noFill/>
          <a:ln>
            <a:noFill/>
          </a:ln>
        </p:spPr>
      </p:pic>
      <p:sp>
        <p:nvSpPr>
          <p:cNvPr id="99" name="Google Shape;99;g274f7b182e4_0_72"/>
          <p:cNvSpPr/>
          <p:nvPr/>
        </p:nvSpPr>
        <p:spPr>
          <a:xfrm>
            <a:off x="2311689"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74f7b182e4_0_72"/>
          <p:cNvSpPr/>
          <p:nvPr/>
        </p:nvSpPr>
        <p:spPr>
          <a:xfrm>
            <a:off x="2210076"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101" name="Google Shape;101;g274f7b182e4_0_72"/>
          <p:cNvSpPr/>
          <p:nvPr/>
        </p:nvSpPr>
        <p:spPr>
          <a:xfrm>
            <a:off x="2243947"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2" name="Google Shape;102;g274f7b182e4_0_72"/>
          <p:cNvSpPr/>
          <p:nvPr/>
        </p:nvSpPr>
        <p:spPr>
          <a:xfrm>
            <a:off x="12612676" y="1600200"/>
            <a:ext cx="9869100" cy="48513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74f7b182e4_0_72"/>
          <p:cNvPicPr preferRelativeResize="0"/>
          <p:nvPr/>
        </p:nvPicPr>
        <p:blipFill rotWithShape="1">
          <a:blip r:embed="rId8">
            <a:alphaModFix/>
          </a:blip>
          <a:srcRect b="0" l="0" r="0" t="0"/>
          <a:stretch/>
        </p:blipFill>
        <p:spPr>
          <a:xfrm>
            <a:off x="16586363" y="1905000"/>
            <a:ext cx="1921757" cy="1625600"/>
          </a:xfrm>
          <a:prstGeom prst="rect">
            <a:avLst/>
          </a:prstGeom>
          <a:noFill/>
          <a:ln>
            <a:noFill/>
          </a:ln>
        </p:spPr>
      </p:pic>
      <p:sp>
        <p:nvSpPr>
          <p:cNvPr id="104" name="Google Shape;104;g274f7b182e4_0_72"/>
          <p:cNvSpPr/>
          <p:nvPr/>
        </p:nvSpPr>
        <p:spPr>
          <a:xfrm>
            <a:off x="13019127"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74f7b182e4_0_72"/>
          <p:cNvSpPr/>
          <p:nvPr/>
        </p:nvSpPr>
        <p:spPr>
          <a:xfrm>
            <a:off x="12917514"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06" name="Google Shape;106;g274f7b182e4_0_72"/>
          <p:cNvSpPr/>
          <p:nvPr/>
        </p:nvSpPr>
        <p:spPr>
          <a:xfrm>
            <a:off x="12951385"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111" name="Shape 111"/>
        <p:cNvGrpSpPr/>
        <p:nvPr/>
      </p:nvGrpSpPr>
      <p:grpSpPr>
        <a:xfrm>
          <a:off x="0" y="0"/>
          <a:ext cx="0" cy="0"/>
          <a:chOff x="0" y="0"/>
          <a:chExt cx="0" cy="0"/>
        </a:xfrm>
      </p:grpSpPr>
      <p:sp>
        <p:nvSpPr>
          <p:cNvPr id="112" name="Google Shape;112;g274f7b182e4_0_91"/>
          <p:cNvSpPr/>
          <p:nvPr/>
        </p:nvSpPr>
        <p:spPr>
          <a:xfrm>
            <a:off x="0" y="0"/>
            <a:ext cx="24387000" cy="13716000"/>
          </a:xfrm>
          <a:prstGeom prst="rect">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74f7b182e4_0_91"/>
          <p:cNvPicPr preferRelativeResize="0"/>
          <p:nvPr/>
        </p:nvPicPr>
        <p:blipFill rotWithShape="1">
          <a:blip r:embed="rId3">
            <a:alphaModFix/>
          </a:blip>
          <a:srcRect b="0" l="0" r="0" t="0"/>
          <a:stretch/>
        </p:blipFill>
        <p:spPr>
          <a:xfrm>
            <a:off x="17363070" y="8763000"/>
            <a:ext cx="6387462" cy="4229100"/>
          </a:xfrm>
          <a:prstGeom prst="rect">
            <a:avLst/>
          </a:prstGeom>
          <a:noFill/>
          <a:ln>
            <a:noFill/>
          </a:ln>
        </p:spPr>
      </p:pic>
      <p:pic>
        <p:nvPicPr>
          <p:cNvPr descr=" " id="114" name="Google Shape;114;g274f7b182e4_0_91"/>
          <p:cNvPicPr preferRelativeResize="0"/>
          <p:nvPr/>
        </p:nvPicPr>
        <p:blipFill rotWithShape="1">
          <a:blip r:embed="rId4">
            <a:alphaModFix/>
          </a:blip>
          <a:srcRect b="0" l="0" r="0" t="0"/>
          <a:stretch/>
        </p:blipFill>
        <p:spPr>
          <a:xfrm>
            <a:off x="292137" y="520700"/>
            <a:ext cx="4188559" cy="4229100"/>
          </a:xfrm>
          <a:prstGeom prst="rect">
            <a:avLst/>
          </a:prstGeom>
          <a:noFill/>
          <a:ln>
            <a:noFill/>
          </a:ln>
        </p:spPr>
      </p:pic>
      <p:sp>
        <p:nvSpPr>
          <p:cNvPr id="115" name="Google Shape;115;g274f7b182e4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74f7b182e4_0_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7" name="Google Shape;117;g274f7b182e4_0_91"/>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74f7b182e4_0_91"/>
          <p:cNvPicPr preferRelativeResize="0"/>
          <p:nvPr/>
        </p:nvPicPr>
        <p:blipFill rotWithShape="1">
          <a:blip r:embed="rId6">
            <a:alphaModFix/>
          </a:blip>
          <a:srcRect b="0" l="0" r="0" t="0"/>
          <a:stretch/>
        </p:blipFill>
        <p:spPr>
          <a:xfrm>
            <a:off x="2934067" y="1384300"/>
            <a:ext cx="8129016" cy="7658100"/>
          </a:xfrm>
          <a:prstGeom prst="rect">
            <a:avLst/>
          </a:prstGeom>
          <a:noFill/>
          <a:ln>
            <a:noFill/>
          </a:ln>
        </p:spPr>
      </p:pic>
      <p:sp>
        <p:nvSpPr>
          <p:cNvPr id="119" name="Google Shape;119;g274f7b182e4_0_91"/>
          <p:cNvSpPr/>
          <p:nvPr/>
        </p:nvSpPr>
        <p:spPr>
          <a:xfrm>
            <a:off x="2934067" y="9652000"/>
            <a:ext cx="8129100" cy="1371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74f7b182e4_0_91"/>
          <p:cNvSpPr/>
          <p:nvPr/>
        </p:nvSpPr>
        <p:spPr>
          <a:xfrm>
            <a:off x="3696162" y="9956800"/>
            <a:ext cx="4483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121" name="Google Shape;121;g274f7b182e4_0_91"/>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74f7b182e4_0_91"/>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3" name="Google Shape;123;g274f7b182e4_0_91"/>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74f7b182e4_0_91"/>
          <p:cNvPicPr preferRelativeResize="0"/>
          <p:nvPr/>
        </p:nvPicPr>
        <p:blipFill rotWithShape="1">
          <a:blip r:embed="rId7">
            <a:alphaModFix/>
          </a:blip>
          <a:srcRect b="0" l="0" r="0" t="0"/>
          <a:stretch/>
        </p:blipFill>
        <p:spPr>
          <a:xfrm>
            <a:off x="13323965" y="1384300"/>
            <a:ext cx="8129016" cy="7658100"/>
          </a:xfrm>
          <a:prstGeom prst="rect">
            <a:avLst/>
          </a:prstGeom>
          <a:noFill/>
          <a:ln>
            <a:noFill/>
          </a:ln>
        </p:spPr>
      </p:pic>
      <p:sp>
        <p:nvSpPr>
          <p:cNvPr id="125" name="Google Shape;125;g274f7b182e4_0_91"/>
          <p:cNvSpPr/>
          <p:nvPr/>
        </p:nvSpPr>
        <p:spPr>
          <a:xfrm>
            <a:off x="13323965" y="9652000"/>
            <a:ext cx="8129100" cy="1371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74f7b182e4_0_91"/>
          <p:cNvSpPr/>
          <p:nvPr/>
        </p:nvSpPr>
        <p:spPr>
          <a:xfrm>
            <a:off x="14086061" y="9956800"/>
            <a:ext cx="388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27" name="Google Shape;127;g274f7b182e4_0_91"/>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74f7b182e4_0_91"/>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133" name="Shape 133"/>
        <p:cNvGrpSpPr/>
        <p:nvPr/>
      </p:nvGrpSpPr>
      <p:grpSpPr>
        <a:xfrm>
          <a:off x="0" y="0"/>
          <a:ext cx="0" cy="0"/>
          <a:chOff x="0" y="0"/>
          <a:chExt cx="0" cy="0"/>
        </a:xfrm>
      </p:grpSpPr>
      <p:sp>
        <p:nvSpPr>
          <p:cNvPr id="134" name="Google Shape;134;g274f7b182e4_0_112"/>
          <p:cNvSpPr/>
          <p:nvPr/>
        </p:nvSpPr>
        <p:spPr>
          <a:xfrm>
            <a:off x="0" y="0"/>
            <a:ext cx="24387000" cy="13716000"/>
          </a:xfrm>
          <a:prstGeom prst="rect">
            <a:avLst/>
          </a:prstGeom>
          <a:solidFill>
            <a:srgbClr val="FF99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74f7b182e4_0_112"/>
          <p:cNvPicPr preferRelativeResize="0"/>
          <p:nvPr/>
        </p:nvPicPr>
        <p:blipFill rotWithShape="1">
          <a:blip r:embed="rId3">
            <a:alphaModFix/>
          </a:blip>
          <a:srcRect b="0" l="0" r="0" t="0"/>
          <a:stretch/>
        </p:blipFill>
        <p:spPr>
          <a:xfrm>
            <a:off x="711289" y="469900"/>
            <a:ext cx="4534467" cy="5905500"/>
          </a:xfrm>
          <a:prstGeom prst="rect">
            <a:avLst/>
          </a:prstGeom>
          <a:noFill/>
          <a:ln>
            <a:noFill/>
          </a:ln>
        </p:spPr>
      </p:pic>
      <p:pic>
        <p:nvPicPr>
          <p:cNvPr descr=" " id="136" name="Google Shape;136;g274f7b182e4_0_112"/>
          <p:cNvPicPr preferRelativeResize="0"/>
          <p:nvPr/>
        </p:nvPicPr>
        <p:blipFill rotWithShape="1">
          <a:blip r:embed="rId4">
            <a:alphaModFix/>
          </a:blip>
          <a:srcRect b="0" l="0" r="0" t="0"/>
          <a:stretch/>
        </p:blipFill>
        <p:spPr>
          <a:xfrm>
            <a:off x="19141292" y="800100"/>
            <a:ext cx="3627420" cy="4229100"/>
          </a:xfrm>
          <a:prstGeom prst="rect">
            <a:avLst/>
          </a:prstGeom>
          <a:noFill/>
          <a:ln>
            <a:noFill/>
          </a:ln>
        </p:spPr>
      </p:pic>
      <p:pic>
        <p:nvPicPr>
          <p:cNvPr descr=" " id="137" name="Google Shape;137;g274f7b182e4_0_112"/>
          <p:cNvPicPr preferRelativeResize="0"/>
          <p:nvPr/>
        </p:nvPicPr>
        <p:blipFill rotWithShape="1">
          <a:blip r:embed="rId5">
            <a:alphaModFix/>
          </a:blip>
          <a:srcRect b="0" l="0" r="0" t="0"/>
          <a:stretch/>
        </p:blipFill>
        <p:spPr>
          <a:xfrm>
            <a:off x="711289" y="8712200"/>
            <a:ext cx="3714548" cy="4229100"/>
          </a:xfrm>
          <a:prstGeom prst="rect">
            <a:avLst/>
          </a:prstGeom>
          <a:noFill/>
          <a:ln>
            <a:noFill/>
          </a:ln>
        </p:spPr>
      </p:pic>
      <p:pic>
        <p:nvPicPr>
          <p:cNvPr descr=" " id="138" name="Google Shape;138;g274f7b182e4_0_112"/>
          <p:cNvPicPr preferRelativeResize="0"/>
          <p:nvPr/>
        </p:nvPicPr>
        <p:blipFill rotWithShape="1">
          <a:blip r:embed="rId6">
            <a:alphaModFix/>
          </a:blip>
          <a:srcRect b="0" l="0" r="0" t="0"/>
          <a:stretch/>
        </p:blipFill>
        <p:spPr>
          <a:xfrm>
            <a:off x="18243520" y="8059489"/>
            <a:ext cx="3454044" cy="4369941"/>
          </a:xfrm>
          <a:prstGeom prst="rect">
            <a:avLst/>
          </a:prstGeom>
          <a:noFill/>
          <a:ln>
            <a:noFill/>
          </a:ln>
        </p:spPr>
      </p:pic>
      <p:sp>
        <p:nvSpPr>
          <p:cNvPr id="139" name="Google Shape;139;g274f7b182e4_0_1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74f7b182e4_0_1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41" name="Google Shape;141;g274f7b182e4_0_112"/>
          <p:cNvPicPr preferRelativeResize="0"/>
          <p:nvPr/>
        </p:nvPicPr>
        <p:blipFill rotWithShape="1">
          <a:blip r:embed="rId8">
            <a:alphaModFix/>
          </a:blip>
          <a:srcRect b="0" l="0" r="0" t="0"/>
          <a:stretch/>
        </p:blipFill>
        <p:spPr>
          <a:xfrm>
            <a:off x="914514" y="1384300"/>
            <a:ext cx="5966698" cy="4437887"/>
          </a:xfrm>
          <a:prstGeom prst="rect">
            <a:avLst/>
          </a:prstGeom>
          <a:noFill/>
          <a:ln>
            <a:noFill/>
          </a:ln>
        </p:spPr>
      </p:pic>
      <p:sp>
        <p:nvSpPr>
          <p:cNvPr id="142" name="Google Shape;142;g274f7b182e4_0_112"/>
          <p:cNvSpPr/>
          <p:nvPr/>
        </p:nvSpPr>
        <p:spPr>
          <a:xfrm>
            <a:off x="5842730" y="46990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74f7b182e4_0_112"/>
          <p:cNvSpPr/>
          <p:nvPr/>
        </p:nvSpPr>
        <p:spPr>
          <a:xfrm>
            <a:off x="5842730" y="46990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274f7b182e4_0_112"/>
          <p:cNvSpPr/>
          <p:nvPr/>
        </p:nvSpPr>
        <p:spPr>
          <a:xfrm>
            <a:off x="15991299" y="8813800"/>
            <a:ext cx="3607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149" name="Shape 149"/>
        <p:cNvGrpSpPr/>
        <p:nvPr/>
      </p:nvGrpSpPr>
      <p:grpSpPr>
        <a:xfrm>
          <a:off x="0" y="0"/>
          <a:ext cx="0" cy="0"/>
          <a:chOff x="0" y="0"/>
          <a:chExt cx="0" cy="0"/>
        </a:xfrm>
      </p:grpSpPr>
      <p:sp>
        <p:nvSpPr>
          <p:cNvPr id="150" name="Google Shape;150;g274f7b182e4_0_127"/>
          <p:cNvSpPr/>
          <p:nvPr/>
        </p:nvSpPr>
        <p:spPr>
          <a:xfrm>
            <a:off x="0" y="0"/>
            <a:ext cx="24387000" cy="13716000"/>
          </a:xfrm>
          <a:prstGeom prst="rect">
            <a:avLst/>
          </a:prstGeom>
          <a:solidFill>
            <a:srgbClr val="7BB3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74f7b182e4_0_127"/>
          <p:cNvPicPr preferRelativeResize="0"/>
          <p:nvPr/>
        </p:nvPicPr>
        <p:blipFill rotWithShape="1">
          <a:blip r:embed="rId3">
            <a:alphaModFix/>
          </a:blip>
          <a:srcRect b="0" l="0" r="0" t="0"/>
          <a:stretch/>
        </p:blipFill>
        <p:spPr>
          <a:xfrm>
            <a:off x="19192099" y="304800"/>
            <a:ext cx="4041164" cy="4229100"/>
          </a:xfrm>
          <a:prstGeom prst="rect">
            <a:avLst/>
          </a:prstGeom>
          <a:noFill/>
          <a:ln>
            <a:noFill/>
          </a:ln>
        </p:spPr>
      </p:pic>
      <p:pic>
        <p:nvPicPr>
          <p:cNvPr descr=" " id="152" name="Google Shape;152;g274f7b182e4_0_127"/>
          <p:cNvPicPr preferRelativeResize="0"/>
          <p:nvPr/>
        </p:nvPicPr>
        <p:blipFill rotWithShape="1">
          <a:blip r:embed="rId4">
            <a:alphaModFix/>
          </a:blip>
          <a:srcRect b="0" l="0" r="0" t="0"/>
          <a:stretch/>
        </p:blipFill>
        <p:spPr>
          <a:xfrm>
            <a:off x="901813" y="8534400"/>
            <a:ext cx="4377877" cy="4229100"/>
          </a:xfrm>
          <a:prstGeom prst="rect">
            <a:avLst/>
          </a:prstGeom>
          <a:noFill/>
          <a:ln>
            <a:noFill/>
          </a:ln>
        </p:spPr>
      </p:pic>
      <p:pic>
        <p:nvPicPr>
          <p:cNvPr descr=" " id="153" name="Google Shape;153;g274f7b182e4_0_127"/>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54" name="Google Shape;154;g274f7b182e4_0_127"/>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55" name="Google Shape;155;g274f7b182e4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74f7b182e4_0_1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7" name="Google Shape;157;g274f7b182e4_0_127"/>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74f7b182e4_0_127"/>
          <p:cNvSpPr/>
          <p:nvPr/>
        </p:nvSpPr>
        <p:spPr>
          <a:xfrm>
            <a:off x="1079635" y="2247900"/>
            <a:ext cx="7049400" cy="1371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74f7b182e4_0_127"/>
          <p:cNvSpPr/>
          <p:nvPr/>
        </p:nvSpPr>
        <p:spPr>
          <a:xfrm>
            <a:off x="1841730" y="2552700"/>
            <a:ext cx="388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Dragon Taming </a:t>
            </a:r>
            <a:endParaRPr b="0" i="0" sz="4800" u="none" cap="none" strike="noStrike">
              <a:solidFill>
                <a:schemeClr val="dk1"/>
              </a:solidFill>
              <a:latin typeface="Calibri"/>
              <a:ea typeface="Calibri"/>
              <a:cs typeface="Calibri"/>
              <a:sym typeface="Calibri"/>
            </a:endParaRPr>
          </a:p>
        </p:txBody>
      </p:sp>
      <p:sp>
        <p:nvSpPr>
          <p:cNvPr id="160" name="Google Shape;160;g274f7b182e4_0_127"/>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274f7b182e4_0_127"/>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74f7b182e4_0_127"/>
          <p:cNvSpPr/>
          <p:nvPr/>
        </p:nvSpPr>
        <p:spPr>
          <a:xfrm>
            <a:off x="8675184" y="2247900"/>
            <a:ext cx="7049400" cy="1371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4f7b182e4_0_127"/>
          <p:cNvSpPr/>
          <p:nvPr/>
        </p:nvSpPr>
        <p:spPr>
          <a:xfrm>
            <a:off x="9437280" y="2552700"/>
            <a:ext cx="2959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The Unicorn</a:t>
            </a:r>
            <a:endParaRPr b="0" i="0" sz="4800" u="none" cap="none" strike="noStrike">
              <a:solidFill>
                <a:schemeClr val="dk1"/>
              </a:solidFill>
              <a:latin typeface="Calibri"/>
              <a:ea typeface="Calibri"/>
              <a:cs typeface="Calibri"/>
              <a:sym typeface="Calibri"/>
            </a:endParaRPr>
          </a:p>
        </p:txBody>
      </p:sp>
      <p:sp>
        <p:nvSpPr>
          <p:cNvPr id="164" name="Google Shape;164;g274f7b182e4_0_127"/>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5" name="Google Shape;165;g274f7b182e4_0_127"/>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74f7b182e4_0_127"/>
          <p:cNvSpPr/>
          <p:nvPr/>
        </p:nvSpPr>
        <p:spPr>
          <a:xfrm>
            <a:off x="16270734" y="2247900"/>
            <a:ext cx="7049400" cy="1371600"/>
          </a:xfrm>
          <a:prstGeom prst="rect">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74f7b182e4_0_127"/>
          <p:cNvSpPr/>
          <p:nvPr/>
        </p:nvSpPr>
        <p:spPr>
          <a:xfrm>
            <a:off x="17032829" y="2552700"/>
            <a:ext cx="388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edgwick Ave Display"/>
              <a:buNone/>
            </a:pPr>
            <a:r>
              <a:rPr b="0" i="0" lang="en-US" sz="4800" u="none" cap="none" strike="noStrike">
                <a:solidFill>
                  <a:srgbClr val="000000"/>
                </a:solidFill>
                <a:latin typeface="Sedgwick Ave Display"/>
                <a:ea typeface="Sedgwick Ave Display"/>
                <a:cs typeface="Sedgwick Ave Display"/>
                <a:sym typeface="Sedgwick Ave Display"/>
              </a:rPr>
              <a:t>Dragon Taming </a:t>
            </a:r>
            <a:endParaRPr b="0" i="0" sz="4800" u="none" cap="none" strike="noStrike">
              <a:solidFill>
                <a:schemeClr val="dk1"/>
              </a:solidFill>
              <a:latin typeface="Calibri"/>
              <a:ea typeface="Calibri"/>
              <a:cs typeface="Calibri"/>
              <a:sym typeface="Calibri"/>
            </a:endParaRPr>
          </a:p>
        </p:txBody>
      </p:sp>
      <p:sp>
        <p:nvSpPr>
          <p:cNvPr id="168" name="Google Shape;168;g274f7b182e4_0_127"/>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E7"/>
        </a:solidFill>
      </p:bgPr>
    </p:bg>
    <p:spTree>
      <p:nvGrpSpPr>
        <p:cNvPr id="173" name="Shape 173"/>
        <p:cNvGrpSpPr/>
        <p:nvPr/>
      </p:nvGrpSpPr>
      <p:grpSpPr>
        <a:xfrm>
          <a:off x="0" y="0"/>
          <a:ext cx="0" cy="0"/>
          <a:chOff x="0" y="0"/>
          <a:chExt cx="0" cy="0"/>
        </a:xfrm>
      </p:grpSpPr>
      <p:sp>
        <p:nvSpPr>
          <p:cNvPr id="174" name="Google Shape;174;g274f7b182e4_0_150"/>
          <p:cNvSpPr/>
          <p:nvPr/>
        </p:nvSpPr>
        <p:spPr>
          <a:xfrm>
            <a:off x="0" y="0"/>
            <a:ext cx="24387000" cy="13716000"/>
          </a:xfrm>
          <a:prstGeom prst="rect">
            <a:avLst/>
          </a:prstGeom>
          <a:solidFill>
            <a:srgbClr val="FED1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74f7b182e4_0_150"/>
          <p:cNvPicPr preferRelativeResize="0"/>
          <p:nvPr/>
        </p:nvPicPr>
        <p:blipFill rotWithShape="1">
          <a:blip r:embed="rId3">
            <a:alphaModFix/>
          </a:blip>
          <a:srcRect b="0" l="0" r="0" t="0"/>
          <a:stretch/>
        </p:blipFill>
        <p:spPr>
          <a:xfrm>
            <a:off x="711289" y="8890000"/>
            <a:ext cx="8398463" cy="4229100"/>
          </a:xfrm>
          <a:prstGeom prst="rect">
            <a:avLst/>
          </a:prstGeom>
          <a:noFill/>
          <a:ln>
            <a:noFill/>
          </a:ln>
        </p:spPr>
      </p:pic>
      <p:pic>
        <p:nvPicPr>
          <p:cNvPr descr=" " id="176" name="Google Shape;176;g274f7b182e4_0_150"/>
          <p:cNvPicPr preferRelativeResize="0"/>
          <p:nvPr/>
        </p:nvPicPr>
        <p:blipFill rotWithShape="1">
          <a:blip r:embed="rId4">
            <a:alphaModFix/>
          </a:blip>
          <a:srcRect b="0" l="0" r="0" t="0"/>
          <a:stretch/>
        </p:blipFill>
        <p:spPr>
          <a:xfrm>
            <a:off x="20170121" y="393700"/>
            <a:ext cx="2946768" cy="3975100"/>
          </a:xfrm>
          <a:prstGeom prst="rect">
            <a:avLst/>
          </a:prstGeom>
          <a:noFill/>
          <a:ln>
            <a:noFill/>
          </a:ln>
        </p:spPr>
      </p:pic>
      <p:sp>
        <p:nvSpPr>
          <p:cNvPr id="177" name="Google Shape;177;g274f7b182e4_0_150"/>
          <p:cNvSpPr/>
          <p:nvPr/>
        </p:nvSpPr>
        <p:spPr>
          <a:xfrm>
            <a:off x="4877410" y="1397000"/>
            <a:ext cx="14970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edgwick Ave Display"/>
              <a:buNone/>
            </a:pPr>
            <a:r>
              <a:rPr b="0" i="0" lang="en-US" sz="8000" u="none" cap="none" strike="noStrike">
                <a:solidFill>
                  <a:srgbClr val="000000"/>
                </a:solidFill>
                <a:latin typeface="Sedgwick Ave Display"/>
                <a:ea typeface="Sedgwick Ave Display"/>
                <a:cs typeface="Sedgwick Ave Display"/>
                <a:sym typeface="Sedgwick Ave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78" name="Google Shape;178;g274f7b182e4_0_15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4f7b182e4_0_150"/>
          <p:cNvSpPr/>
          <p:nvPr/>
        </p:nvSpPr>
        <p:spPr>
          <a:xfrm>
            <a:off x="14200375" y="4406900"/>
            <a:ext cx="8205300" cy="8204100"/>
          </a:xfrm>
          <a:prstGeom prst="ellipse">
            <a:avLst/>
          </a:prstGeom>
          <a:solidFill>
            <a:srgbClr val="FBB9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74f7b182e4_0_150"/>
          <p:cNvSpPr/>
          <p:nvPr/>
        </p:nvSpPr>
        <p:spPr>
          <a:xfrm>
            <a:off x="15229203" y="6299200"/>
            <a:ext cx="6160200" cy="6159600"/>
          </a:xfrm>
          <a:prstGeom prst="ellipse">
            <a:avLst/>
          </a:prstGeom>
          <a:solidFill>
            <a:srgbClr val="FED1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74f7b182e4_0_150"/>
          <p:cNvSpPr/>
          <p:nvPr/>
        </p:nvSpPr>
        <p:spPr>
          <a:xfrm>
            <a:off x="16258032" y="8178800"/>
            <a:ext cx="4089900" cy="4089300"/>
          </a:xfrm>
          <a:prstGeom prst="ellipse">
            <a:avLst/>
          </a:prstGeom>
          <a:solidFill>
            <a:srgbClr val="FFF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74f7b182e4_0_150"/>
          <p:cNvSpPr/>
          <p:nvPr/>
        </p:nvSpPr>
        <p:spPr>
          <a:xfrm>
            <a:off x="17591699" y="4927600"/>
            <a:ext cx="1397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7E7"/>
              </a:buClr>
              <a:buSzPts val="4800"/>
              <a:buFont typeface="Sedgwick Ave Display"/>
              <a:buNone/>
            </a:pPr>
            <a:r>
              <a:rPr b="0" i="0" lang="en-US" sz="4800" u="none" cap="none" strike="noStrike">
                <a:solidFill>
                  <a:srgbClr val="FFF7E7"/>
                </a:solidFill>
                <a:latin typeface="Sedgwick Ave Display"/>
                <a:ea typeface="Sedgwick Ave Display"/>
                <a:cs typeface="Sedgwick Ave Display"/>
                <a:sym typeface="Sedgwick Ave Display"/>
              </a:rPr>
              <a:t>6.7M</a:t>
            </a:r>
            <a:endParaRPr b="0" i="0" sz="4800" u="none" cap="none" strike="noStrike">
              <a:solidFill>
                <a:schemeClr val="dk1"/>
              </a:solidFill>
              <a:latin typeface="Calibri"/>
              <a:ea typeface="Calibri"/>
              <a:cs typeface="Calibri"/>
              <a:sym typeface="Calibri"/>
            </a:endParaRPr>
          </a:p>
        </p:txBody>
      </p:sp>
      <p:sp>
        <p:nvSpPr>
          <p:cNvPr id="183" name="Google Shape;183;g274f7b182e4_0_150"/>
          <p:cNvSpPr/>
          <p:nvPr/>
        </p:nvSpPr>
        <p:spPr>
          <a:xfrm>
            <a:off x="17578997" y="9740900"/>
            <a:ext cx="1448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edgwick Ave Display"/>
              <a:buNone/>
            </a:pPr>
            <a:r>
              <a:rPr b="0" i="0" lang="en-US" sz="4800" u="none" cap="none" strike="noStrike">
                <a:solidFill>
                  <a:srgbClr val="272727"/>
                </a:solidFill>
                <a:latin typeface="Sedgwick Ave Display"/>
                <a:ea typeface="Sedgwick Ave Display"/>
                <a:cs typeface="Sedgwick Ave Display"/>
                <a:sym typeface="Sedgwick Ave Display"/>
              </a:rPr>
              <a:t>2.3M</a:t>
            </a:r>
            <a:endParaRPr b="0" i="0" sz="4800" u="none" cap="none" strike="noStrike">
              <a:solidFill>
                <a:schemeClr val="dk1"/>
              </a:solidFill>
              <a:latin typeface="Calibri"/>
              <a:ea typeface="Calibri"/>
              <a:cs typeface="Calibri"/>
              <a:sym typeface="Calibri"/>
            </a:endParaRPr>
          </a:p>
        </p:txBody>
      </p:sp>
      <p:sp>
        <p:nvSpPr>
          <p:cNvPr id="184" name="Google Shape;184;g274f7b182e4_0_150"/>
          <p:cNvSpPr/>
          <p:nvPr/>
        </p:nvSpPr>
        <p:spPr>
          <a:xfrm>
            <a:off x="17629803" y="6807200"/>
            <a:ext cx="1359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edgwick Ave Display"/>
              <a:buNone/>
            </a:pPr>
            <a:r>
              <a:rPr b="0" i="0" lang="en-US" sz="4800" u="none" cap="none" strike="noStrike">
                <a:solidFill>
                  <a:srgbClr val="272727"/>
                </a:solidFill>
                <a:latin typeface="Sedgwick Ave Display"/>
                <a:ea typeface="Sedgwick Ave Display"/>
                <a:cs typeface="Sedgwick Ave Display"/>
                <a:sym typeface="Sedgwick Ave Display"/>
              </a:rPr>
              <a:t>4.4M</a:t>
            </a:r>
            <a:endParaRPr b="0" i="0" sz="4800" u="none" cap="none" strike="noStrike">
              <a:solidFill>
                <a:schemeClr val="dk1"/>
              </a:solidFill>
              <a:latin typeface="Calibri"/>
              <a:ea typeface="Calibri"/>
              <a:cs typeface="Calibri"/>
              <a:sym typeface="Calibri"/>
            </a:endParaRPr>
          </a:p>
        </p:txBody>
      </p:sp>
      <p:sp>
        <p:nvSpPr>
          <p:cNvPr id="185" name="Google Shape;185;g274f7b182e4_0_1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74f7b182e4_0_1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7" name="Google Shape;187;g274f7b182e4_0_150"/>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74f7b182e4_0_150"/>
          <p:cNvSpPr/>
          <p:nvPr/>
        </p:nvSpPr>
        <p:spPr>
          <a:xfrm>
            <a:off x="3734267"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74f7b182e4_0_150"/>
          <p:cNvPicPr preferRelativeResize="0"/>
          <p:nvPr/>
        </p:nvPicPr>
        <p:blipFill rotWithShape="1">
          <a:blip r:embed="rId6">
            <a:alphaModFix/>
          </a:blip>
          <a:srcRect b="0" l="0" r="0" t="0"/>
          <a:stretch/>
        </p:blipFill>
        <p:spPr>
          <a:xfrm>
            <a:off x="3734267" y="3594100"/>
            <a:ext cx="1016127" cy="1016000"/>
          </a:xfrm>
          <a:prstGeom prst="rect">
            <a:avLst/>
          </a:prstGeom>
          <a:noFill/>
          <a:ln>
            <a:noFill/>
          </a:ln>
        </p:spPr>
      </p:pic>
      <p:pic>
        <p:nvPicPr>
          <p:cNvPr descr=" " id="190" name="Google Shape;190;g274f7b182e4_0_150"/>
          <p:cNvPicPr preferRelativeResize="0"/>
          <p:nvPr/>
        </p:nvPicPr>
        <p:blipFill rotWithShape="1">
          <a:blip r:embed="rId7">
            <a:alphaModFix/>
          </a:blip>
          <a:srcRect b="0" l="0" r="0" t="0"/>
          <a:stretch/>
        </p:blipFill>
        <p:spPr>
          <a:xfrm>
            <a:off x="3896014" y="3689350"/>
            <a:ext cx="693626" cy="825537"/>
          </a:xfrm>
          <a:prstGeom prst="rect">
            <a:avLst/>
          </a:prstGeom>
          <a:noFill/>
          <a:ln>
            <a:noFill/>
          </a:ln>
        </p:spPr>
      </p:pic>
      <p:sp>
        <p:nvSpPr>
          <p:cNvPr id="191" name="Google Shape;191;g274f7b182e4_0_150"/>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74f7b182e4_0_150"/>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3" name="Google Shape;193;g274f7b182e4_0_150"/>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4f7b182e4_0_150"/>
          <p:cNvSpPr/>
          <p:nvPr/>
        </p:nvSpPr>
        <p:spPr>
          <a:xfrm>
            <a:off x="3734267"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74f7b182e4_0_150"/>
          <p:cNvPicPr preferRelativeResize="0"/>
          <p:nvPr/>
        </p:nvPicPr>
        <p:blipFill rotWithShape="1">
          <a:blip r:embed="rId6">
            <a:alphaModFix/>
          </a:blip>
          <a:srcRect b="0" l="0" r="0" t="0"/>
          <a:stretch/>
        </p:blipFill>
        <p:spPr>
          <a:xfrm>
            <a:off x="3734267" y="6946900"/>
            <a:ext cx="1016127" cy="1016000"/>
          </a:xfrm>
          <a:prstGeom prst="rect">
            <a:avLst/>
          </a:prstGeom>
          <a:noFill/>
          <a:ln>
            <a:noFill/>
          </a:ln>
        </p:spPr>
      </p:pic>
      <p:pic>
        <p:nvPicPr>
          <p:cNvPr descr=" " id="196" name="Google Shape;196;g274f7b182e4_0_150"/>
          <p:cNvPicPr preferRelativeResize="0"/>
          <p:nvPr/>
        </p:nvPicPr>
        <p:blipFill rotWithShape="1">
          <a:blip r:embed="rId8">
            <a:alphaModFix/>
          </a:blip>
          <a:srcRect b="0" l="0" r="0" t="0"/>
          <a:stretch/>
        </p:blipFill>
        <p:spPr>
          <a:xfrm>
            <a:off x="3829529" y="7089775"/>
            <a:ext cx="777972" cy="762000"/>
          </a:xfrm>
          <a:prstGeom prst="rect">
            <a:avLst/>
          </a:prstGeom>
          <a:noFill/>
          <a:ln>
            <a:noFill/>
          </a:ln>
        </p:spPr>
      </p:pic>
      <p:sp>
        <p:nvSpPr>
          <p:cNvPr id="197" name="Google Shape;197;g274f7b182e4_0_150"/>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4f7b182e4_0_150"/>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9" name="Google Shape;199;g274f7b182e4_0_150"/>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4f7b182e4_0_150"/>
          <p:cNvSpPr/>
          <p:nvPr/>
        </p:nvSpPr>
        <p:spPr>
          <a:xfrm>
            <a:off x="3734267"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74f7b182e4_0_150"/>
          <p:cNvPicPr preferRelativeResize="0"/>
          <p:nvPr/>
        </p:nvPicPr>
        <p:blipFill rotWithShape="1">
          <a:blip r:embed="rId6">
            <a:alphaModFix/>
          </a:blip>
          <a:srcRect b="0" l="0" r="0" t="0"/>
          <a:stretch/>
        </p:blipFill>
        <p:spPr>
          <a:xfrm>
            <a:off x="3734267" y="10299700"/>
            <a:ext cx="1016127" cy="1016000"/>
          </a:xfrm>
          <a:prstGeom prst="rect">
            <a:avLst/>
          </a:prstGeom>
          <a:noFill/>
          <a:ln>
            <a:noFill/>
          </a:ln>
        </p:spPr>
      </p:pic>
      <p:pic>
        <p:nvPicPr>
          <p:cNvPr descr=" " id="202" name="Google Shape;202;g274f7b182e4_0_150"/>
          <p:cNvPicPr preferRelativeResize="0"/>
          <p:nvPr/>
        </p:nvPicPr>
        <p:blipFill rotWithShape="1">
          <a:blip r:embed="rId9">
            <a:alphaModFix/>
          </a:blip>
          <a:srcRect b="0" l="0" r="0" t="0"/>
          <a:stretch/>
        </p:blipFill>
        <p:spPr>
          <a:xfrm>
            <a:off x="3877160" y="10442575"/>
            <a:ext cx="730341" cy="730250"/>
          </a:xfrm>
          <a:prstGeom prst="rect">
            <a:avLst/>
          </a:prstGeom>
          <a:noFill/>
          <a:ln>
            <a:noFill/>
          </a:ln>
        </p:spPr>
      </p:pic>
      <p:sp>
        <p:nvSpPr>
          <p:cNvPr id="203" name="Google Shape;203;g274f7b182e4_0_150"/>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4f7b182e4_0_150"/>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2024-07-01T08:03:17Z</dcterms:created>
  <dc:creator>PptxGenJS</dc:creator>
</cp:coreProperties>
</file>