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70586-BA0F-7A0D-C081-A0109ACE5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ee Pencils Notebooks photo and picture">
            <a:extLst>
              <a:ext uri="{FF2B5EF4-FFF2-40B4-BE49-F238E27FC236}">
                <a16:creationId xmlns:a16="http://schemas.microsoft.com/office/drawing/2014/main" id="{8EBBF418-F657-592B-A920-12C56E9A0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24" b="34360"/>
          <a:stretch/>
        </p:blipFill>
        <p:spPr bwMode="auto">
          <a:xfrm>
            <a:off x="0" y="3428999"/>
            <a:ext cx="12192000" cy="341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2848;p58">
            <a:extLst>
              <a:ext uri="{FF2B5EF4-FFF2-40B4-BE49-F238E27FC236}">
                <a16:creationId xmlns:a16="http://schemas.microsoft.com/office/drawing/2014/main" id="{D21A4F36-34F8-CB42-C84F-DF9825A6EB1B}"/>
              </a:ext>
            </a:extLst>
          </p:cNvPr>
          <p:cNvSpPr/>
          <p:nvPr/>
        </p:nvSpPr>
        <p:spPr>
          <a:xfrm>
            <a:off x="0" y="3414531"/>
            <a:ext cx="12192000" cy="3443469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E5C4E6-138A-8BDC-7467-2BE2EF3B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7DAE451-F0D7-3B7B-0634-95D6589A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6" name="Google Shape;2849;p58">
            <a:extLst>
              <a:ext uri="{FF2B5EF4-FFF2-40B4-BE49-F238E27FC236}">
                <a16:creationId xmlns:a16="http://schemas.microsoft.com/office/drawing/2014/main" id="{57C3C11E-94F8-E24E-7592-83330EB89188}"/>
              </a:ext>
            </a:extLst>
          </p:cNvPr>
          <p:cNvSpPr/>
          <p:nvPr/>
        </p:nvSpPr>
        <p:spPr>
          <a:xfrm>
            <a:off x="10842623" y="1286122"/>
            <a:ext cx="762000" cy="762000"/>
          </a:xfrm>
          <a:prstGeom prst="ellipse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7" name="Google Shape;2850;p58">
            <a:extLst>
              <a:ext uri="{FF2B5EF4-FFF2-40B4-BE49-F238E27FC236}">
                <a16:creationId xmlns:a16="http://schemas.microsoft.com/office/drawing/2014/main" id="{8114AC06-AAAB-69B4-720B-9E8BA0919B1A}"/>
              </a:ext>
            </a:extLst>
          </p:cNvPr>
          <p:cNvSpPr/>
          <p:nvPr/>
        </p:nvSpPr>
        <p:spPr>
          <a:xfrm>
            <a:off x="726589" y="1980065"/>
            <a:ext cx="100176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Title</a:t>
            </a:r>
            <a:endParaRPr dirty="0"/>
          </a:p>
        </p:txBody>
      </p:sp>
      <p:sp>
        <p:nvSpPr>
          <p:cNvPr id="8" name="Google Shape;2851;p58">
            <a:extLst>
              <a:ext uri="{FF2B5EF4-FFF2-40B4-BE49-F238E27FC236}">
                <a16:creationId xmlns:a16="http://schemas.microsoft.com/office/drawing/2014/main" id="{AE543032-294E-94DD-89AE-EAE7F809E167}"/>
              </a:ext>
            </a:extLst>
          </p:cNvPr>
          <p:cNvSpPr/>
          <p:nvPr/>
        </p:nvSpPr>
        <p:spPr>
          <a:xfrm>
            <a:off x="726589" y="2409464"/>
            <a:ext cx="1001761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9" name="Google Shape;2852;p58">
            <a:extLst>
              <a:ext uri="{FF2B5EF4-FFF2-40B4-BE49-F238E27FC236}">
                <a16:creationId xmlns:a16="http://schemas.microsoft.com/office/drawing/2014/main" id="{E6D6AEE5-5604-F700-6460-57DC7622F1FC}"/>
              </a:ext>
            </a:extLst>
          </p:cNvPr>
          <p:cNvSpPr/>
          <p:nvPr/>
        </p:nvSpPr>
        <p:spPr>
          <a:xfrm>
            <a:off x="550862" y="1653200"/>
            <a:ext cx="11053761" cy="4562406"/>
          </a:xfrm>
          <a:custGeom>
            <a:avLst/>
            <a:gdLst/>
            <a:ahLst/>
            <a:cxnLst/>
            <a:rect l="l" t="t" r="r" b="b"/>
            <a:pathLst>
              <a:path w="10613037" h="2968052" extrusionOk="0">
                <a:moveTo>
                  <a:pt x="0" y="2968052"/>
                </a:moveTo>
                <a:lnTo>
                  <a:pt x="0" y="0"/>
                </a:lnTo>
                <a:lnTo>
                  <a:pt x="10613037" y="0"/>
                </a:lnTo>
              </a:path>
            </a:pathLst>
          </a:cu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36264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8944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490</cp:revision>
  <dcterms:created xsi:type="dcterms:W3CDTF">2021-03-31T02:49:57Z</dcterms:created>
  <dcterms:modified xsi:type="dcterms:W3CDTF">2025-10-16T11:09:19Z</dcterms:modified>
  <cp:category/>
</cp:coreProperties>
</file>