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5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47482426" r:id="rId11"/>
    <p:sldId id="2134808270" r:id="rId12"/>
    <p:sldId id="2134808271" r:id="rId13"/>
    <p:sldId id="2134808285" r:id="rId14"/>
    <p:sldId id="2134808273" r:id="rId15"/>
    <p:sldId id="2134808905" r:id="rId16"/>
    <p:sldId id="2134807223" r:id="rId17"/>
    <p:sldId id="2134808870" r:id="rId18"/>
    <p:sldId id="2134808951" r:id="rId19"/>
    <p:sldId id="2134808846" r:id="rId20"/>
    <p:sldId id="2147482353" r:id="rId21"/>
    <p:sldId id="2147482362" r:id="rId22"/>
    <p:sldId id="2134808949" r:id="rId23"/>
    <p:sldId id="2147482408" r:id="rId24"/>
    <p:sldId id="2147482385" r:id="rId25"/>
    <p:sldId id="2147482374" r:id="rId26"/>
    <p:sldId id="2134808935" r:id="rId27"/>
    <p:sldId id="2147482449" r:id="rId28"/>
    <p:sldId id="2147482416" r:id="rId29"/>
    <p:sldId id="2147482417" r:id="rId30"/>
    <p:sldId id="2147482418" r:id="rId31"/>
    <p:sldId id="2147482419" r:id="rId32"/>
    <p:sldId id="2147482420" r:id="rId33"/>
    <p:sldId id="2134808857" r:id="rId34"/>
    <p:sldId id="2134808858" r:id="rId35"/>
    <p:sldId id="2134806998" r:id="rId36"/>
    <p:sldId id="2134806247" r:id="rId37"/>
    <p:sldId id="2134808958" r:id="rId38"/>
    <p:sldId id="2147482441" r:id="rId39"/>
    <p:sldId id="2147482442" r:id="rId40"/>
    <p:sldId id="2147482443" r:id="rId41"/>
    <p:sldId id="2147482445" r:id="rId42"/>
    <p:sldId id="2134808967" r:id="rId43"/>
    <p:sldId id="2134808968" r:id="rId44"/>
    <p:sldId id="2134808969" r:id="rId45"/>
    <p:sldId id="2134808984" r:id="rId46"/>
    <p:sldId id="2134806255" r:id="rId47"/>
    <p:sldId id="2134808971" r:id="rId48"/>
    <p:sldId id="2134808972" r:id="rId49"/>
    <p:sldId id="2134808973" r:id="rId50"/>
    <p:sldId id="2147482450" r:id="rId51"/>
    <p:sldId id="2134808975" r:id="rId52"/>
    <p:sldId id="2134808844" r:id="rId53"/>
    <p:sldId id="2134808977" r:id="rId54"/>
    <p:sldId id="2147482446" r:id="rId55"/>
    <p:sldId id="2134806115" r:id="rId56"/>
    <p:sldId id="2134808299" r:id="rId57"/>
    <p:sldId id="2134808929" r:id="rId58"/>
    <p:sldId id="2134808978" r:id="rId59"/>
    <p:sldId id="2134808979" r:id="rId60"/>
    <p:sldId id="2134808980" r:id="rId61"/>
    <p:sldId id="2147482388" r:id="rId62"/>
    <p:sldId id="2147482389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 charset="0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FF"/>
    <a:srgbClr val="106584"/>
    <a:srgbClr val="7BB800"/>
    <a:srgbClr val="7DBE00"/>
    <a:srgbClr val="67803F"/>
    <a:srgbClr val="F2F2F2"/>
    <a:srgbClr val="7F7F7F"/>
    <a:srgbClr val="FDEADA"/>
    <a:srgbClr val="FFFFFF"/>
    <a:srgbClr val="F7F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03/08/2025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6.sv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12.png"/><Relationship Id="rId2" Type="http://schemas.openxmlformats.org/officeDocument/2006/relationships/tags" Target="../tags/tag167.xml"/><Relationship Id="rId16" Type="http://schemas.openxmlformats.org/officeDocument/2006/relationships/image" Target="../media/image39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.jpeg"/><Relationship Id="rId5" Type="http://schemas.openxmlformats.org/officeDocument/2006/relationships/tags" Target="../tags/tag170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image" Target="../media/image40.png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image" Target="../media/image16.sv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image" Target="../media/image15.png"/><Relationship Id="rId5" Type="http://schemas.openxmlformats.org/officeDocument/2006/relationships/tags" Target="../tags/tag1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8.xml"/><Relationship Id="rId9" Type="http://schemas.openxmlformats.org/officeDocument/2006/relationships/tags" Target="../tags/tag18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6.xml"/><Relationship Id="rId7" Type="http://schemas.openxmlformats.org/officeDocument/2006/relationships/image" Target="../media/image16.sv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7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1.png"/><Relationship Id="rId5" Type="http://schemas.openxmlformats.org/officeDocument/2006/relationships/tags" Target="../tags/tag192.xml"/><Relationship Id="rId10" Type="http://schemas.openxmlformats.org/officeDocument/2006/relationships/image" Target="../media/image20.png"/><Relationship Id="rId4" Type="http://schemas.openxmlformats.org/officeDocument/2006/relationships/tags" Target="../tags/tag191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image" Target="../media/image5.png"/><Relationship Id="rId5" Type="http://schemas.openxmlformats.org/officeDocument/2006/relationships/tags" Target="../tags/tag198.xml"/><Relationship Id="rId10" Type="http://schemas.openxmlformats.org/officeDocument/2006/relationships/image" Target="../media/image4.svg"/><Relationship Id="rId4" Type="http://schemas.openxmlformats.org/officeDocument/2006/relationships/tags" Target="../tags/tag197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2.xml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image" Target="../media/image37.png"/><Relationship Id="rId2" Type="http://schemas.openxmlformats.org/officeDocument/2006/relationships/tags" Target="../tags/tag201.xml"/><Relationship Id="rId16" Type="http://schemas.openxmlformats.org/officeDocument/2006/relationships/image" Target="../media/image26.sv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image" Target="../media/image12.png"/><Relationship Id="rId10" Type="http://schemas.openxmlformats.org/officeDocument/2006/relationships/tags" Target="../tags/tag209.xml"/><Relationship Id="rId19" Type="http://schemas.openxmlformats.org/officeDocument/2006/relationships/image" Target="../media/image39.png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14.xml"/><Relationship Id="rId7" Type="http://schemas.openxmlformats.org/officeDocument/2006/relationships/image" Target="../media/image15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216.xml"/><Relationship Id="rId10" Type="http://schemas.openxmlformats.org/officeDocument/2006/relationships/image" Target="../media/image44.PNG"/><Relationship Id="rId4" Type="http://schemas.openxmlformats.org/officeDocument/2006/relationships/tags" Target="../tags/tag215.xml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19.xml"/><Relationship Id="rId7" Type="http://schemas.openxmlformats.org/officeDocument/2006/relationships/tags" Target="../tags/tag221.xml"/><Relationship Id="rId12" Type="http://schemas.openxmlformats.org/officeDocument/2006/relationships/image" Target="../media/image47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audio" Target="../media/media1.wav"/><Relationship Id="rId11" Type="http://schemas.openxmlformats.org/officeDocument/2006/relationships/image" Target="../media/image46.png"/><Relationship Id="rId5" Type="http://schemas.microsoft.com/office/2007/relationships/media" Target="../media/media1.wav"/><Relationship Id="rId10" Type="http://schemas.openxmlformats.org/officeDocument/2006/relationships/image" Target="../media/image45.png"/><Relationship Id="rId4" Type="http://schemas.openxmlformats.org/officeDocument/2006/relationships/tags" Target="../tags/tag220.xml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24.xml"/><Relationship Id="rId7" Type="http://schemas.openxmlformats.org/officeDocument/2006/relationships/image" Target="../media/image16.sv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8.xml"/><Relationship Id="rId7" Type="http://schemas.openxmlformats.org/officeDocument/2006/relationships/tags" Target="../tags/tag230.xml"/><Relationship Id="rId12" Type="http://schemas.openxmlformats.org/officeDocument/2006/relationships/image" Target="../media/image47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audio" Target="../media/media1.wav"/><Relationship Id="rId11" Type="http://schemas.openxmlformats.org/officeDocument/2006/relationships/image" Target="../media/image46.png"/><Relationship Id="rId5" Type="http://schemas.microsoft.com/office/2007/relationships/media" Target="../media/media1.wav"/><Relationship Id="rId10" Type="http://schemas.openxmlformats.org/officeDocument/2006/relationships/image" Target="../media/image45.png"/><Relationship Id="rId4" Type="http://schemas.openxmlformats.org/officeDocument/2006/relationships/tags" Target="../tags/tag229.xml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image" Target="../media/image49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image" Target="../media/image43.png"/><Relationship Id="rId5" Type="http://schemas.openxmlformats.org/officeDocument/2006/relationships/tags" Target="../tags/tag235.xml"/><Relationship Id="rId1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tags" Target="../tags/tag234.xml"/><Relationship Id="rId9" Type="http://schemas.openxmlformats.org/officeDocument/2006/relationships/image" Target="../media/image15.png"/><Relationship Id="rId1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png"/><Relationship Id="rId3" Type="http://schemas.openxmlformats.org/officeDocument/2006/relationships/tags" Target="../tags/tag24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7.pn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image" Target="../media/image49.png"/><Relationship Id="rId5" Type="http://schemas.openxmlformats.org/officeDocument/2006/relationships/tags" Target="../tags/tag242.xml"/><Relationship Id="rId10" Type="http://schemas.openxmlformats.org/officeDocument/2006/relationships/image" Target="../media/image51.png"/><Relationship Id="rId4" Type="http://schemas.openxmlformats.org/officeDocument/2006/relationships/tags" Target="../tags/tag241.xml"/><Relationship Id="rId9" Type="http://schemas.openxmlformats.org/officeDocument/2006/relationships/image" Target="../media/image16.sv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4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7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image" Target="../media/image45.png"/><Relationship Id="rId5" Type="http://schemas.openxmlformats.org/officeDocument/2006/relationships/tags" Target="../tags/tag248.xml"/><Relationship Id="rId10" Type="http://schemas.openxmlformats.org/officeDocument/2006/relationships/image" Target="../media/image43.png"/><Relationship Id="rId4" Type="http://schemas.openxmlformats.org/officeDocument/2006/relationships/tags" Target="../tags/tag247.xml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52.xml"/><Relationship Id="rId7" Type="http://schemas.openxmlformats.org/officeDocument/2006/relationships/image" Target="../media/image15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tags" Target="../tags/tag254.xml"/><Relationship Id="rId10" Type="http://schemas.openxmlformats.org/officeDocument/2006/relationships/image" Target="../media/image45.png"/><Relationship Id="rId4" Type="http://schemas.openxmlformats.org/officeDocument/2006/relationships/tags" Target="../tags/tag253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5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10" Type="http://schemas.openxmlformats.org/officeDocument/2006/relationships/image" Target="../media/image52.png"/><Relationship Id="rId4" Type="http://schemas.openxmlformats.org/officeDocument/2006/relationships/tags" Target="../tags/tag258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6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11" Type="http://schemas.openxmlformats.org/officeDocument/2006/relationships/image" Target="../media/image5.png"/><Relationship Id="rId5" Type="http://schemas.openxmlformats.org/officeDocument/2006/relationships/tags" Target="../tags/tag265.xml"/><Relationship Id="rId10" Type="http://schemas.openxmlformats.org/officeDocument/2006/relationships/image" Target="../media/image4.svg"/><Relationship Id="rId4" Type="http://schemas.openxmlformats.org/officeDocument/2006/relationships/tags" Target="../tags/tag264.xml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image" Target="../media/image37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image" Target="../media/image26.sv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12.png"/><Relationship Id="rId5" Type="http://schemas.openxmlformats.org/officeDocument/2006/relationships/tags" Target="../tags/tag271.xml"/><Relationship Id="rId15" Type="http://schemas.openxmlformats.org/officeDocument/2006/relationships/image" Target="../media/image39.png"/><Relationship Id="rId10" Type="http://schemas.openxmlformats.org/officeDocument/2006/relationships/image" Target="../media/image2.jpeg"/><Relationship Id="rId4" Type="http://schemas.openxmlformats.org/officeDocument/2006/relationships/tags" Target="../tags/tag270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7.xml"/><Relationship Id="rId7" Type="http://schemas.openxmlformats.org/officeDocument/2006/relationships/image" Target="../media/image15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9.xml"/><Relationship Id="rId4" Type="http://schemas.openxmlformats.org/officeDocument/2006/relationships/tags" Target="../tags/tag278.xml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image" Target="../media/image5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image" Target="../media/image4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tags" Target="../tags/tag314.xml"/><Relationship Id="rId7" Type="http://schemas.openxmlformats.org/officeDocument/2006/relationships/image" Target="../media/image16.sv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2.xml"/><Relationship Id="rId7" Type="http://schemas.openxmlformats.org/officeDocument/2006/relationships/image" Target="../media/image15.pn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4.xml"/><Relationship Id="rId10" Type="http://schemas.openxmlformats.org/officeDocument/2006/relationships/image" Target="../media/image30.png"/><Relationship Id="rId4" Type="http://schemas.openxmlformats.org/officeDocument/2006/relationships/tags" Target="../tags/tag323.xml"/><Relationship Id="rId9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27.xml"/><Relationship Id="rId7" Type="http://schemas.openxmlformats.org/officeDocument/2006/relationships/image" Target="../media/image15.png"/><Relationship Id="rId2" Type="http://schemas.openxmlformats.org/officeDocument/2006/relationships/tags" Target="../tags/tag326.xml"/><Relationship Id="rId1" Type="http://schemas.openxmlformats.org/officeDocument/2006/relationships/tags" Target="../tags/tag325.xm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image" Target="../media/image58.jpe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p3"/><Relationship Id="rId7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tags" Target="../tags/tag337.xml"/><Relationship Id="rId6" Type="http://schemas.openxmlformats.org/officeDocument/2006/relationships/image" Target="../media/image60.gif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8.xml"/><Relationship Id="rId9" Type="http://schemas.openxmlformats.org/officeDocument/2006/relationships/image" Target="../media/image1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tags" Target="../tags/tag341.xml"/><Relationship Id="rId7" Type="http://schemas.openxmlformats.org/officeDocument/2006/relationships/image" Target="../media/image61.jpg"/><Relationship Id="rId12" Type="http://schemas.openxmlformats.org/officeDocument/2006/relationships/image" Target="../media/image65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image" Target="../media/image16.sv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7" Type="http://schemas.openxmlformats.org/officeDocument/2006/relationships/image" Target="../media/image40.pn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</a:t>
            </a:r>
            <a:r>
              <a:rPr lang="fr-MA" sz="4001" b="1" dirty="0">
                <a:solidFill>
                  <a:prstClr val="white"/>
                </a:solidFill>
                <a:latin typeface="Dosis Bold"/>
              </a:rPr>
              <a:t>5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203233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4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4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FD153-D71B-86A1-A976-6DACBA1013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4" y="2676857"/>
            <a:ext cx="12373634" cy="55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vas à l’école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Qu’est-ce que tu fais le matin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A quelle heure tu te réveilles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Est-ce que tu veux jouer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que tu portes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4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journée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60161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B8357B-02C8-141E-37A8-43BD3D4E0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9381" y="3058610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048D869-488E-E5B1-E619-2C18F690A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4265" y="3058610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52EE06-CE80-A8DA-2592-7C989D2FBB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6770" y="3044427"/>
            <a:ext cx="3764606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portes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2649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8925" y="513101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07452084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75C106FD-F5E2-33E8-0B8F-2016625CD5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1838" y="4459818"/>
            <a:ext cx="2877446" cy="20135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73E475-E1C9-9629-B7E8-11D256B48A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4348" y="4547569"/>
            <a:ext cx="2859814" cy="20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F38F483-CBF1-CE42-279C-4B6A49C0A5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7402009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691A7BA-4F33-D662-22D6-181CE6EA3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1838" y="4045469"/>
            <a:ext cx="2877446" cy="20135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43290E-3ECA-4129-AC21-CFB20346F5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948885" y="6234567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 chaussures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D76B0A-1528-5336-F1B6-3A79426954A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566718" y="6228890"/>
            <a:ext cx="2871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mouche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ED994E-E8BC-3FAF-F6CB-1E7A8B0804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4348" y="4133220"/>
            <a:ext cx="2859814" cy="20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29025" y="2857500"/>
            <a:ext cx="9800537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que tu portes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8321" y="47570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00350" y="4670448"/>
            <a:ext cx="838584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Quelle est la couleur de ….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800350" y="6547125"/>
            <a:ext cx="863747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Ma/mon ….. est … .</a:t>
            </a:r>
          </a:p>
        </p:txBody>
      </p:sp>
    </p:spTree>
    <p:extLst>
      <p:ext uri="{BB962C8B-B14F-4D97-AF65-F5344CB8AC3E}">
        <p14:creationId xmlns:p14="http://schemas.microsoft.com/office/powerpoint/2010/main" val="3290311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882731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71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5_Dialogue">
            <a:hlinkClick r:id="" action="ppaction://media"/>
            <a:extLst>
              <a:ext uri="{FF2B5EF4-FFF2-40B4-BE49-F238E27FC236}">
                <a16:creationId xmlns:a16="http://schemas.microsoft.com/office/drawing/2014/main" id="{337E9F97-9687-5629-F15B-5A6F59D985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616" y="7361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867836F-D3B8-B164-2906-7F5A5478745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173506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B4AA788E-50A8-C747-381A-69875F59CA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2973" y="4789622"/>
            <a:ext cx="2988006" cy="47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d4_S5_Dialogue">
            <a:hlinkClick r:id="" action="ppaction://media"/>
            <a:extLst>
              <a:ext uri="{FF2B5EF4-FFF2-40B4-BE49-F238E27FC236}">
                <a16:creationId xmlns:a16="http://schemas.microsoft.com/office/drawing/2014/main" id="{337E9F97-9687-5629-F15B-5A6F59D985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3616" y="7361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867836F-D3B8-B164-2906-7F5A54787458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169049576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681B2DA6-A473-077F-8F07-99EBDEEFAD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2973" y="4789622"/>
            <a:ext cx="2988006" cy="47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0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Quelle est la couleur de ta chemise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17921863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10473" y="2496090"/>
            <a:ext cx="4032529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 est la couleur de ta chemise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E9C889-20B2-B8F1-A7F2-F450B52330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2478" y="4556489"/>
            <a:ext cx="2921547" cy="46799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BAA827-452C-6A76-4285-E784A53D3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0366" y="5377942"/>
            <a:ext cx="2373731" cy="16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3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Quelle est la couleur de ta chemise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883860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28CCFEFD-0DCE-7E84-19F3-AF22ADB4B61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6BBA9E-CADC-9A29-7444-D95D8FC35D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2478" y="4556489"/>
            <a:ext cx="2921547" cy="46799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7D66DB-0601-F168-3E05-A05673F523F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10473" y="2496090"/>
            <a:ext cx="4032529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 est la couleur de ta chemise 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52F0310-7EE6-533C-B2BF-0AEC65291F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0366" y="5377942"/>
            <a:ext cx="2373731" cy="16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«Ma chemise est bleue.».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3800656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FBE1E2F0-5BE1-149C-F1BE-10AF3C6F241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43475" y="2187228"/>
            <a:ext cx="407768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E02996-BE51-0586-B304-07E975DADDC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152223" y="2572152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chemise est bleue.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35616A-F727-7013-567C-F07110694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2478" y="4556489"/>
            <a:ext cx="2921547" cy="4679966"/>
          </a:xfrm>
          <a:prstGeom prst="rect">
            <a:avLst/>
          </a:prstGeom>
        </p:spPr>
      </p:pic>
      <p:sp>
        <p:nvSpPr>
          <p:cNvPr id="10" name="Étoile : 24 branches 9">
            <a:extLst>
              <a:ext uri="{FF2B5EF4-FFF2-40B4-BE49-F238E27FC236}">
                <a16:creationId xmlns:a16="http://schemas.microsoft.com/office/drawing/2014/main" id="{8721D7F2-3925-B6AD-04F1-D31A8C217298}"/>
              </a:ext>
            </a:extLst>
          </p:cNvPr>
          <p:cNvSpPr/>
          <p:nvPr/>
        </p:nvSpPr>
        <p:spPr>
          <a:xfrm>
            <a:off x="10095451" y="5616838"/>
            <a:ext cx="1597306" cy="1622484"/>
          </a:xfrm>
          <a:prstGeom prst="star24">
            <a:avLst>
              <a:gd name="adj" fmla="val 45588"/>
            </a:avLst>
          </a:prstGeom>
          <a:solidFill>
            <a:srgbClr val="00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03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Ma chemise est bleue.»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6893234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0228500C-C7EA-F0E1-F675-C6AA9D8D619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43475" y="2187228"/>
            <a:ext cx="407768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D15351-5123-F176-2245-9E4AFD4CC24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52223" y="2572152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chemise est bleue.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7D6254-6542-DC34-9224-25B0652502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2478" y="4556489"/>
            <a:ext cx="2921547" cy="4679966"/>
          </a:xfrm>
          <a:prstGeom prst="rect">
            <a:avLst/>
          </a:prstGeom>
        </p:spPr>
      </p:pic>
      <p:sp>
        <p:nvSpPr>
          <p:cNvPr id="11" name="Étoile : 24 branches 10">
            <a:extLst>
              <a:ext uri="{FF2B5EF4-FFF2-40B4-BE49-F238E27FC236}">
                <a16:creationId xmlns:a16="http://schemas.microsoft.com/office/drawing/2014/main" id="{AF044C35-097A-BC82-6094-6F798B711179}"/>
              </a:ext>
            </a:extLst>
          </p:cNvPr>
          <p:cNvSpPr/>
          <p:nvPr/>
        </p:nvSpPr>
        <p:spPr>
          <a:xfrm>
            <a:off x="10095451" y="5616838"/>
            <a:ext cx="1597306" cy="1622484"/>
          </a:xfrm>
          <a:prstGeom prst="star24">
            <a:avLst>
              <a:gd name="adj" fmla="val 45588"/>
            </a:avLst>
          </a:prstGeom>
          <a:solidFill>
            <a:srgbClr val="00A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6863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la couleur de ta chemise, ta robe, ton pantalon, ….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6783" y="3952282"/>
            <a:ext cx="3683404" cy="23824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35317" y="4527945"/>
            <a:ext cx="850581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Quelle est la couleur de ta /ton … 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Ma/mon … est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…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161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55534" y="2857500"/>
            <a:ext cx="10274028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portes 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29082" y="619350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des syllabes et des mots contenant « </a:t>
            </a:r>
            <a:r>
              <a:rPr lang="fr-FR" sz="3200" b="1" dirty="0" err="1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ch</a:t>
            </a: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 ».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ch. Elle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161138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30565B-3A68-CC7F-ADBD-CF90571CFA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391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9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73D1F5-16AF-5B40-20DB-C4C06D241AFF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la lettre a.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1C63EDA-5ED3-A14E-A991-308F54BCB17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8B94F7-7DA3-20E0-1141-41F1ADFCA1D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 err="1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2C512C-4EC7-7EA7-8A2E-62C2328CC6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421956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C6C0BFC-3DBB-58B5-F60B-D97D3CAC48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55E2-D01A-643A-D4DD-0340A73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45B58D-608C-6D36-FD05-595DE76D606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à côté de la lettre a,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a 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63FD363-80E2-BEF2-1BB9-8C1BBE534BF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7094CD-97D8-2CE1-3E08-B647AF4691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4CEDB9-8BF1-D8C7-6242-8732AD562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3C7ED4-DE48-89F8-AF4D-B37CB4747375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 err="1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74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3CBD0-DCF5-1EE1-383B-3C4F13058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609F0CB-F5F7-C789-F161-27C8856270B0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à côté de la lettre i, ça fait le son « chi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i – chi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9C9B4C5A-09EE-2B59-E250-42DB2B4391D7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962DD3-005B-13FC-83F2-E9D8B8CAADE9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F9C87F6-F15D-9C6A-2052-698512E9B47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14EFDF9-8D0E-3980-5A5C-584D7A999A5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20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31D9-CC4C-9126-8F03-2CBD02B20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2E0E75-C5AA-BB0C-3095-4A9FBECD82B8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à côté de la lettre o,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 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1F3A499-7A46-AE66-2CDB-7D74DB11FD9E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9E88FB5-B782-C5B7-DBBA-C4228FE015D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F46960D-9D68-A1A0-9E8B-7936518358A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20D488-8B8F-BE49-D6FE-1829C4A46886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676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C8B2-27C9-D96D-FF73-32299754B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ACF3D4F-ED02-0044-3DD9-24BFE68000B2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à côté de la lettre u, ça fait le son « chu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u – chu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D0DC867-D549-72A4-780F-CD464419A054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D389FA6-E789-2788-A915-3ACB5F7C9BB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F6B40AB7-43CE-ACC0-ABB0-DEFB3A5FCA1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C4FA40A-DEE6-0FCD-C2D9-A39A769BE887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1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63C5-C37F-827C-22C4-074679815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745CF30-1EFE-FE8A-8DAB-FFD784113C4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est à côté de ou, ça fait le son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chou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ou – chou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2155376C-98C7-B24B-BC09-3D4493F4AE31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E0468A8-A012-CAB0-DE93-85F97AA21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F97FD73-7B26-082A-E4F6-B4D972EFC39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01B9B2-98F4-9DB5-0EE0-469ECC12869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81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E81A-4932-AE7F-0A8E-29FE7A95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80E400-B179-1E38-54E9-92723F74442C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a et ch.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8F1FCD8-22FC-7FDA-1A2E-D11EB38ADEA8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1B49E2-DE5F-3EF9-F871-5EF1DBD7865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4CD7A-BB12-DF7A-F034-69C8802934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7BB4B1F-2A19-CD33-E2DF-5CB311D2E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85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537-F74A-5EBF-4989-AF636B74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06E247-D447-FF1D-3D16-11C557BC4ED3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a est à côté de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ça fait le son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a 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EC1D88-54CE-80B3-34A8-CAC18AEDF3CF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088E5-5FA9-F060-545A-1956FBD7ED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5811F5-ABCF-CEEC-4C69-09DA901BF56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4D24B01-14AB-F5AD-497A-C7D5EAD9D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9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9BF-9800-DCA5-D515-C7DC450D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E13082-A5F3-CA4E-F6A8-B02CB51F856A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i est à côté de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i 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510EE7E-A45A-224B-EB91-6564ED61FE22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98C491-6AA4-1125-D338-D0BE91F882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7E49EE7-A5F5-8C12-9F01-4D6E8FB2D6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E04235-E700-1FDD-5A5D-475812B9AC50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287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endParaRPr lang="fr-MA" sz="287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031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8B93-AC0C-84E4-78E7-A041A034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2F056-9A81-409E-5036-CDC16C08DFBA}"/>
              </a:ext>
            </a:extLst>
          </p:cNvPr>
          <p:cNvSpPr txBox="1"/>
          <p:nvPr/>
        </p:nvSpPr>
        <p:spPr>
          <a:xfrm>
            <a:off x="1420063" y="746208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CB888C5-AE43-CFC7-E12B-6B60B6168D8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0D9E6-4A70-FC39-E782-DF2289D0814F}"/>
              </a:ext>
            </a:extLst>
          </p:cNvPr>
          <p:cNvSpPr txBox="1"/>
          <p:nvPr/>
        </p:nvSpPr>
        <p:spPr>
          <a:xfrm>
            <a:off x="371474" y="3135258"/>
            <a:ext cx="12973049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e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u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i  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ou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o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é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</a:t>
            </a:r>
            <a:r>
              <a:rPr lang="fr-FR" sz="12500" b="1" dirty="0" err="1">
                <a:solidFill>
                  <a:schemeClr val="accent6">
                    <a:lumMod val="75000"/>
                  </a:schemeClr>
                </a:solidFill>
                <a:latin typeface="KG Primary Penmanship Alt" panose="02000506000000020003" pitchFamily="2" charset="0"/>
              </a:rPr>
              <a:t>ch</a:t>
            </a:r>
            <a:endParaRPr lang="fr-MA" sz="12500" b="1" dirty="0">
              <a:solidFill>
                <a:schemeClr val="accent6">
                  <a:lumMod val="7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A12175F-EB4C-5EBC-76E5-DA1D74376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2F37D2C-3300-3A49-AAEA-61B5074049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7440" y="565575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7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D74EF6A-815A-2114-126E-2911C0B62AE8}"/>
              </a:ext>
            </a:extLst>
          </p:cNvPr>
          <p:cNvSpPr txBox="1"/>
          <p:nvPr/>
        </p:nvSpPr>
        <p:spPr>
          <a:xfrm>
            <a:off x="1228725" y="658147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Maintenant, n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allons apprendre à lire des mots ensemble.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Nous lisons les lettres de gauche à droite.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C5B7CB-D60B-64A4-912A-02FF2C6D5E95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0431B6AA-9E69-651D-93C2-8EA28001B1A3}"/>
              </a:ext>
            </a:extLst>
          </p:cNvPr>
          <p:cNvSpPr/>
          <p:nvPr/>
        </p:nvSpPr>
        <p:spPr>
          <a:xfrm>
            <a:off x="4666686" y="7086600"/>
            <a:ext cx="4382626" cy="901818"/>
          </a:xfrm>
          <a:custGeom>
            <a:avLst/>
            <a:gdLst/>
            <a:ahLst/>
            <a:cxnLst/>
            <a:rect l="l" t="t" r="r" b="b"/>
            <a:pathLst>
              <a:path w="1665242" h="455860">
                <a:moveTo>
                  <a:pt x="0" y="0"/>
                </a:moveTo>
                <a:lnTo>
                  <a:pt x="1665242" y="0"/>
                </a:lnTo>
                <a:lnTo>
                  <a:pt x="1665242" y="455859"/>
                </a:lnTo>
                <a:lnTo>
                  <a:pt x="0" y="45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768EB-3179-67BF-FB74-C4B4D1C18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F5A2-CF11-8048-F56A-2BD733D42671}"/>
              </a:ext>
            </a:extLst>
          </p:cNvPr>
          <p:cNvSpPr txBox="1"/>
          <p:nvPr/>
        </p:nvSpPr>
        <p:spPr>
          <a:xfrm>
            <a:off x="371474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3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caché</a:t>
            </a:r>
            <a:endParaRPr lang="fr-MA" sz="23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F39203-E43D-BE52-975D-7C1FA2C34F7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379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57300" y="729587"/>
            <a:ext cx="1068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c/a ca –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/é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ché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. caché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735CD-111E-C547-14E3-83CA5505019F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caché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4BC6C6-BAF4-FC33-5A1E-48259C46C5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0C03E24-5780-B41A-0B0C-3DFEDEB466FA}"/>
              </a:ext>
            </a:extLst>
          </p:cNvPr>
          <p:cNvSpPr/>
          <p:nvPr/>
        </p:nvSpPr>
        <p:spPr>
          <a:xfrm rot="16200000">
            <a:off x="5152132" y="5323566"/>
            <a:ext cx="425651" cy="19859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E344C2E2-1253-C823-451B-6A1B5166455E}"/>
              </a:ext>
            </a:extLst>
          </p:cNvPr>
          <p:cNvSpPr/>
          <p:nvPr/>
        </p:nvSpPr>
        <p:spPr>
          <a:xfrm rot="16200000">
            <a:off x="7795320" y="4852087"/>
            <a:ext cx="425652" cy="290035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243013" y="732794"/>
            <a:ext cx="967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caché.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14B49B-5980-7400-EBDB-4CB9A1EDE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43D285-6845-FFE9-884D-18E11F6D985F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caché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82F85F3B-0B09-E1B3-8041-0B533097FE84}"/>
              </a:ext>
            </a:extLst>
          </p:cNvPr>
          <p:cNvSpPr/>
          <p:nvPr/>
        </p:nvSpPr>
        <p:spPr>
          <a:xfrm rot="16200000">
            <a:off x="5152132" y="5323566"/>
            <a:ext cx="425651" cy="198596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00A043AD-7353-41A5-443C-ADB9D3DB28AB}"/>
              </a:ext>
            </a:extLst>
          </p:cNvPr>
          <p:cNvSpPr/>
          <p:nvPr/>
        </p:nvSpPr>
        <p:spPr>
          <a:xfrm rot="16200000">
            <a:off x="7795320" y="4852087"/>
            <a:ext cx="425652" cy="290035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81DA-8A4B-8B6A-F026-5DF781BD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CC39F69-82E7-91B6-D94D-183438CF6E66}"/>
              </a:ext>
            </a:extLst>
          </p:cNvPr>
          <p:cNvSpPr txBox="1"/>
          <p:nvPr/>
        </p:nvSpPr>
        <p:spPr>
          <a:xfrm>
            <a:off x="1228725" y="729587"/>
            <a:ext cx="1002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A –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/e </a:t>
            </a:r>
            <a:r>
              <a:rPr lang="fr-FR" sz="2400" b="1" dirty="0" err="1">
                <a:solidFill>
                  <a:srgbClr val="A6A6A6"/>
                </a:solidFill>
                <a:latin typeface="Calibri "/>
              </a:rPr>
              <a:t>che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– t/é té. Acheté.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453853D-2C79-AA56-CADC-3060ADD6C9AE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F2C7D-4F19-B3BE-06B5-EB07294B54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4B3221F-C911-D0B7-2B66-D3D54F62AC9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6DD43CA8-8579-3FAD-5D59-083282FD5329}"/>
              </a:ext>
            </a:extLst>
          </p:cNvPr>
          <p:cNvSpPr/>
          <p:nvPr/>
        </p:nvSpPr>
        <p:spPr>
          <a:xfrm rot="16200000">
            <a:off x="8827592" y="5427156"/>
            <a:ext cx="425656" cy="17502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C00CBD-11AC-88DF-2F40-8A41C9315790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acheté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813BEF5B-FA29-EDE9-D633-F3BBE90BF96B}"/>
              </a:ext>
            </a:extLst>
          </p:cNvPr>
          <p:cNvSpPr/>
          <p:nvPr/>
        </p:nvSpPr>
        <p:spPr>
          <a:xfrm rot="16200000">
            <a:off x="4101998" y="5745052"/>
            <a:ext cx="425654" cy="111442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E249B6B3-D1CC-7B09-4017-79E3991C3008}"/>
              </a:ext>
            </a:extLst>
          </p:cNvPr>
          <p:cNvSpPr/>
          <p:nvPr/>
        </p:nvSpPr>
        <p:spPr>
          <a:xfrm rot="16200000">
            <a:off x="6305850" y="4805649"/>
            <a:ext cx="425653" cy="299322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40547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14E7F-802C-2DCC-22C8-26B3E2012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FC79EF7-5CA8-E888-F0FB-07F3714CD2EA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acheté.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9EA0D7C5-9EAA-D3A1-7921-CF74BBEC2312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2EAF88E-F35B-785E-4901-2A17B00746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0FC00B2-FC94-42B6-68FB-D0E820F433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3F7C2BD1-42CB-3F37-A2F0-2E8B9CE1BCA3}"/>
              </a:ext>
            </a:extLst>
          </p:cNvPr>
          <p:cNvSpPr/>
          <p:nvPr/>
        </p:nvSpPr>
        <p:spPr>
          <a:xfrm rot="16200000">
            <a:off x="8827592" y="5427156"/>
            <a:ext cx="425656" cy="175021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258D1C-5B52-1A51-C08A-E3C54B0EEDFE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acheté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83535DE4-5A4D-FF75-20B1-49AF2AE7A05F}"/>
              </a:ext>
            </a:extLst>
          </p:cNvPr>
          <p:cNvSpPr/>
          <p:nvPr/>
        </p:nvSpPr>
        <p:spPr>
          <a:xfrm rot="16200000">
            <a:off x="4101998" y="5745052"/>
            <a:ext cx="425654" cy="111442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2FED90AE-7C7C-90DB-D15E-8C8B674700CF}"/>
              </a:ext>
            </a:extLst>
          </p:cNvPr>
          <p:cNvSpPr/>
          <p:nvPr/>
        </p:nvSpPr>
        <p:spPr>
          <a:xfrm rot="16200000">
            <a:off x="6305850" y="4805649"/>
            <a:ext cx="425653" cy="299322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535229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0EB9-9B4E-E90C-2870-A562F72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62A685-7CFE-95EC-F073-0BCF886A6B08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59E7C18-7CD3-B434-1475-0F271DD92A0A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BA8F9AE-33AC-F5A9-5410-0EA98C0E6BF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0F78847-7360-68A6-9A24-A03CFE24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2C5C69-C0FD-0079-F802-499A92AA21E0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cheval</a:t>
            </a:r>
            <a:endParaRPr lang="fr-MA" sz="199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DC041B19-4322-9E06-FA18-F43809FCD2C8}"/>
              </a:ext>
            </a:extLst>
          </p:cNvPr>
          <p:cNvSpPr/>
          <p:nvPr/>
        </p:nvSpPr>
        <p:spPr>
          <a:xfrm rot="16200000">
            <a:off x="5466460" y="4823511"/>
            <a:ext cx="425656" cy="295751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AFD376BF-C70B-F9F5-91B9-FEA1C8EBC211}"/>
              </a:ext>
            </a:extLst>
          </p:cNvPr>
          <p:cNvSpPr/>
          <p:nvPr/>
        </p:nvSpPr>
        <p:spPr>
          <a:xfrm rot="16200000">
            <a:off x="8273947" y="5144974"/>
            <a:ext cx="425658" cy="23145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241478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chat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4E44C-DA83-9C4E-46B3-5BE2A058771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39D2D4C-CAA6-D0AC-9E5A-C1C31BF68B82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cha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t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359B797-8DBE-C83B-F9B4-C53937AFE479}"/>
              </a:ext>
            </a:extLst>
          </p:cNvPr>
          <p:cNvSpPr/>
          <p:nvPr/>
        </p:nvSpPr>
        <p:spPr>
          <a:xfrm rot="16200000">
            <a:off x="6657979" y="4343398"/>
            <a:ext cx="442906" cy="3900486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C06E-7F32-AFF2-A4F1-2B138EC4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DF2BFD56-A1F4-17F3-9BB5-0A216741D6DB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7AF9D4-0C74-E680-669C-4C4957290796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vach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e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C3DD8A-3363-7FD2-B0A9-18E2B318BB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DA5EB071-C2FF-479A-EE77-6D9A295298BD}"/>
              </a:ext>
            </a:extLst>
          </p:cNvPr>
          <p:cNvSpPr/>
          <p:nvPr/>
        </p:nvSpPr>
        <p:spPr>
          <a:xfrm rot="16200000">
            <a:off x="6386522" y="4229096"/>
            <a:ext cx="442903" cy="421481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110ABC-5CE0-5A7E-0D20-AC9BB96A7833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29550-F3E5-D2B9-070A-CFBC50F37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681806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3767-0978-D3E1-818C-4271BA1BD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AB302A4F-F4A2-152F-FB03-7EE91A372A03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1B6ADFC-3D88-9877-ABDB-E8EB5D9B120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F45589E-06C1-805A-F2F1-AB9AF416E271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56BD85F-800A-DBD3-2ADC-2141688A0CB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BC2155C-A8A3-FC54-57AA-25419734DD81}"/>
              </a:ext>
            </a:extLst>
          </p:cNvPr>
          <p:cNvSpPr txBox="1"/>
          <p:nvPr/>
        </p:nvSpPr>
        <p:spPr>
          <a:xfrm>
            <a:off x="371474" y="3566145"/>
            <a:ext cx="12973049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99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chocola</a:t>
            </a:r>
            <a:r>
              <a:rPr lang="fr-FR" sz="199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t</a:t>
            </a:r>
            <a:endParaRPr lang="fr-MA" sz="199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CF09DC8-0A01-89CF-134E-4B779E71F192}"/>
              </a:ext>
            </a:extLst>
          </p:cNvPr>
          <p:cNvSpPr/>
          <p:nvPr/>
        </p:nvSpPr>
        <p:spPr>
          <a:xfrm rot="16200000">
            <a:off x="4380604" y="4852074"/>
            <a:ext cx="425659" cy="290036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0623E01C-7445-416E-35A3-786F93E7F19B}"/>
              </a:ext>
            </a:extLst>
          </p:cNvPr>
          <p:cNvSpPr/>
          <p:nvPr/>
        </p:nvSpPr>
        <p:spPr>
          <a:xfrm rot="16200000">
            <a:off x="7040554" y="5340318"/>
            <a:ext cx="397076" cy="189529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4C1821BE-553E-CE61-8167-3DC0AE4C0995}"/>
              </a:ext>
            </a:extLst>
          </p:cNvPr>
          <p:cNvSpPr/>
          <p:nvPr/>
        </p:nvSpPr>
        <p:spPr>
          <a:xfrm rot="16200000">
            <a:off x="9012227" y="5511765"/>
            <a:ext cx="397077" cy="155239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144700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229519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syllabes et les mots affichés.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2E1E73-358D-A81B-3F09-DCC7A4012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A16F640-E40D-3779-EEE6-6AC5ECC1E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1931" y="1762775"/>
            <a:ext cx="5672137" cy="799566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36.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21494-5A93-59B5-7E0F-4D3D325AA73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86154" y="5729279"/>
            <a:ext cx="5872217" cy="29432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3E04-281C-266E-28DD-AAD462C8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5F03F8E-BED3-FEB5-A31A-97A83649890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5862F3-1BD0-BC76-44F3-179172B6C79E}"/>
              </a:ext>
            </a:extLst>
          </p:cNvPr>
          <p:cNvSpPr txBox="1"/>
          <p:nvPr/>
        </p:nvSpPr>
        <p:spPr>
          <a:xfrm>
            <a:off x="1411357" y="624786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vais former des syllabes. Répétez après moi.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/a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cha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/e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che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 – </a:t>
            </a:r>
            <a:r>
              <a:rPr lang="fr-FR" sz="2450" b="1" dirty="0" err="1">
                <a:solidFill>
                  <a:prstClr val="white">
                    <a:lumMod val="65000"/>
                  </a:prstClr>
                </a:solidFill>
                <a:latin typeface="Calibri "/>
              </a:rPr>
              <a:t>ch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/i chi - …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37F63C-42D2-8D91-4AE0-406A85E6FB3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E5CB70E-92DD-D381-93CE-2014A46E71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8D37F2-5DDD-3243-82E8-37FCB3923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22" y="2961125"/>
            <a:ext cx="11781000" cy="53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6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6B3125EC-0EC8-CFE4-1128-AA0C68D9C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FFBBAC-032A-2018-195F-17B778A5F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22" y="2961125"/>
            <a:ext cx="11781000" cy="53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5. Je vais lire des syllabes et des mots. Répétez après moi.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4F4FA8-789F-41C2-40DF-AD0B2287A3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A2BA09-D55E-80CA-6ADA-9FD067F1C639}"/>
              </a:ext>
            </a:extLst>
          </p:cNvPr>
          <p:cNvSpPr/>
          <p:nvPr/>
        </p:nvSpPr>
        <p:spPr>
          <a:xfrm>
            <a:off x="4086225" y="554355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702B32-5AB4-4D24-26C8-D7B9836F2BDA}"/>
              </a:ext>
            </a:extLst>
          </p:cNvPr>
          <p:cNvSpPr/>
          <p:nvPr/>
        </p:nvSpPr>
        <p:spPr>
          <a:xfrm>
            <a:off x="6858000" y="5524500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0C0D12-6CE3-0910-076A-35152C237C46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5CF69-D7A5-56E4-324B-B59EEB648735}"/>
              </a:ext>
            </a:extLst>
          </p:cNvPr>
          <p:cNvSpPr/>
          <p:nvPr/>
        </p:nvSpPr>
        <p:spPr>
          <a:xfrm>
            <a:off x="10201277" y="5329235"/>
            <a:ext cx="1379574" cy="115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CB921C-F685-7EF5-CA7E-34125CDBB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73" y="4027073"/>
            <a:ext cx="12611067" cy="27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F10F07-8693-502C-EA9F-FAA93B3348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D0540F-17FA-44F9-E0F0-E7E60C6BB7AD}"/>
              </a:ext>
            </a:extLst>
          </p:cNvPr>
          <p:cNvSpPr/>
          <p:nvPr/>
        </p:nvSpPr>
        <p:spPr>
          <a:xfrm>
            <a:off x="1215879" y="5524499"/>
            <a:ext cx="957263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AEFDF4-757E-23BA-357C-9910E0EFC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73" y="4027073"/>
            <a:ext cx="12611067" cy="27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8D18DC22-E22A-7AD8-CD6D-EC799946E9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794D02-2783-FEA8-6F49-D111EE4379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7166" y="548413"/>
            <a:ext cx="120491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BED05AB-B1BA-416A-7748-4DBD36601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45922A78-E2E3-CB6A-B314-A45A124B58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E1EA3-638C-A80B-2A46-01BA24B32314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E81E42C-6C6A-3931-E0F4-7A6CBB6B2FA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05E001A4-C6AD-12C5-0E7F-F8BD493390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3011" y="8438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5CC4876-C0E1-46ED-DDBF-C15B4ECBDB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88" y="755605"/>
            <a:ext cx="1198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B94D6F48-B068-630D-054E-27EFE721E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ABC965A7-D452-68FA-5DA1-AEC37C55FAF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B98FB9-79D3-82E7-8E3E-C5381C62B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A5FCD6-07C5-3484-A412-A883FEC0C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7B5729C-48BB-B3F6-E84B-FFDB4A5EAA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ma santé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9868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32176</TotalTime>
  <Words>1750</Words>
  <PresentationFormat>Personnalisé</PresentationFormat>
  <Paragraphs>334</Paragraphs>
  <Slides>62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2" baseType="lpstr">
      <vt:lpstr>Dosis Bold</vt:lpstr>
      <vt:lpstr>Carelia</vt:lpstr>
      <vt:lpstr>Arial</vt:lpstr>
      <vt:lpstr>Calibri </vt:lpstr>
      <vt:lpstr>Calibri</vt:lpstr>
      <vt:lpstr>KG Primary Penmanship Alt</vt:lpstr>
      <vt:lpstr>Dosis</vt:lpstr>
      <vt:lpstr>Cambria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2025-08-03T12:25:25Z</dcterms:modified>
</cp:coreProperties>
</file>