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Inter"/>
      <p:regular r:id="rId39"/>
      <p:bold r:id="rId40"/>
    </p:embeddedFont>
    <p:embeddedFont>
      <p:font typeface="Metal Mania"/>
      <p:regular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gjVHs9KxGkcpwrE6/Y39FEUxA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MetalMania-regular.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95a4bf5c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95a4bf5c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95a4bf5c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e95a4bf5c8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e95a4bf5c8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e95a4bf5c8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95a4bf5c8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e95a4bf5c8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e95a4bf5c8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e95a4bf5c8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e95a4bf5c8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e95a4bf5c8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95a4bf5c8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e95a4bf5c8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e95a4bf5c8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e95a4bf5c8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e95a4bf5c8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e95a4bf5c8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95a4bf5c8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e95a4bf5c8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e95a4bf5c8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e95a4bf5c8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e95a4bf5c8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e95a4bf5c8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e95a4bf5c8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e95a4bf5c8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e95a4bf5c8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95a4bf5c8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e95a4bf5c8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e95a4bf5c8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e95a4bf5c8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e95a4bf5c8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e95a4bf5c8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e95a4bf5c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e95a4bf5c8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e95a4bf5c8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95a4bf5c8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e95a4bf5c8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e95a4bf5c8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e95a4bf5c8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e95a4bf5c8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e95a4bf5c8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e95a4bf5c8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e95a4bf5c8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e95a4bf5c8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e95a4bf5c8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e95a4bf5c8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2e95a4bf5c8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e95a4bf5c8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e95a4bf5c8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2e95a4bf5c8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e95a4bf5c8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2e95a4bf5c8_0_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g2e95a4bf5c8_0_5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e95a4bf5c8_0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e95a4bf5c8_0_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g2e95a4bf5c8_0_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e95a4bf5c8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e95a4bf5c8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e95a4bf5c8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e95a4bf5c8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e95a4bf5c8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e95a4bf5c8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e95a4bf5c8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e95a4bf5c8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e95a4bf5c8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e95a4bf5c8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e95a4bf5c8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e95a4bf5c8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95a4bf5c8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e95a4bf5c8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e95a4bf5c8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95a4bf5c8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e95a4bf5c8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e95a4bf5c8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95a4bf5c8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e95a4bf5c8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e95a4bf5c8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55.png"/><Relationship Id="rId7" Type="http://schemas.openxmlformats.org/officeDocument/2006/relationships/image" Target="../media/image75.png"/><Relationship Id="rId8" Type="http://schemas.openxmlformats.org/officeDocument/2006/relationships/image" Target="../media/image56.png"/></Relationships>
</file>

<file path=ppt/slides/_rels/slide11.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58.png"/><Relationship Id="rId13" Type="http://schemas.openxmlformats.org/officeDocument/2006/relationships/image" Target="../media/image80.png"/><Relationship Id="rId12"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65.png"/><Relationship Id="rId15" Type="http://schemas.openxmlformats.org/officeDocument/2006/relationships/image" Target="../media/image78.png"/><Relationship Id="rId14" Type="http://schemas.openxmlformats.org/officeDocument/2006/relationships/image" Target="../media/image57.png"/><Relationship Id="rId17" Type="http://schemas.openxmlformats.org/officeDocument/2006/relationships/image" Target="../media/image106.png"/><Relationship Id="rId16" Type="http://schemas.openxmlformats.org/officeDocument/2006/relationships/image" Target="../media/image67.png"/><Relationship Id="rId5" Type="http://schemas.openxmlformats.org/officeDocument/2006/relationships/image" Target="../media/image6.png"/><Relationship Id="rId6" Type="http://schemas.openxmlformats.org/officeDocument/2006/relationships/image" Target="../media/image76.png"/><Relationship Id="rId18" Type="http://schemas.openxmlformats.org/officeDocument/2006/relationships/image" Target="../media/image88.png"/><Relationship Id="rId7" Type="http://schemas.openxmlformats.org/officeDocument/2006/relationships/image" Target="../media/image59.png"/><Relationship Id="rId8" Type="http://schemas.openxmlformats.org/officeDocument/2006/relationships/image" Target="../media/image7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20" Type="http://schemas.openxmlformats.org/officeDocument/2006/relationships/image" Target="../media/image117.png"/><Relationship Id="rId22" Type="http://schemas.openxmlformats.org/officeDocument/2006/relationships/image" Target="../media/image97.png"/><Relationship Id="rId21" Type="http://schemas.openxmlformats.org/officeDocument/2006/relationships/image" Target="../media/image93.png"/><Relationship Id="rId24" Type="http://schemas.openxmlformats.org/officeDocument/2006/relationships/image" Target="../media/image112.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5.png"/><Relationship Id="rId9" Type="http://schemas.openxmlformats.org/officeDocument/2006/relationships/image" Target="../media/image73.png"/><Relationship Id="rId26" Type="http://schemas.openxmlformats.org/officeDocument/2006/relationships/image" Target="../media/image113.png"/><Relationship Id="rId25" Type="http://schemas.openxmlformats.org/officeDocument/2006/relationships/image" Target="../media/image115.png"/><Relationship Id="rId28" Type="http://schemas.openxmlformats.org/officeDocument/2006/relationships/image" Target="../media/image91.png"/><Relationship Id="rId27" Type="http://schemas.openxmlformats.org/officeDocument/2006/relationships/image" Target="../media/image129.png"/><Relationship Id="rId5" Type="http://schemas.openxmlformats.org/officeDocument/2006/relationships/image" Target="../media/image6.png"/><Relationship Id="rId6" Type="http://schemas.openxmlformats.org/officeDocument/2006/relationships/image" Target="../media/image85.png"/><Relationship Id="rId29" Type="http://schemas.openxmlformats.org/officeDocument/2006/relationships/image" Target="../media/image124.png"/><Relationship Id="rId7" Type="http://schemas.openxmlformats.org/officeDocument/2006/relationships/image" Target="../media/image83.png"/><Relationship Id="rId8" Type="http://schemas.openxmlformats.org/officeDocument/2006/relationships/image" Target="../media/image81.png"/><Relationship Id="rId11" Type="http://schemas.openxmlformats.org/officeDocument/2006/relationships/image" Target="../media/image102.png"/><Relationship Id="rId10" Type="http://schemas.openxmlformats.org/officeDocument/2006/relationships/image" Target="../media/image71.png"/><Relationship Id="rId13" Type="http://schemas.openxmlformats.org/officeDocument/2006/relationships/image" Target="../media/image82.png"/><Relationship Id="rId12" Type="http://schemas.openxmlformats.org/officeDocument/2006/relationships/image" Target="../media/image77.png"/><Relationship Id="rId15" Type="http://schemas.openxmlformats.org/officeDocument/2006/relationships/image" Target="../media/image87.png"/><Relationship Id="rId14" Type="http://schemas.openxmlformats.org/officeDocument/2006/relationships/image" Target="../media/image98.png"/><Relationship Id="rId17" Type="http://schemas.openxmlformats.org/officeDocument/2006/relationships/image" Target="../media/image86.png"/><Relationship Id="rId16" Type="http://schemas.openxmlformats.org/officeDocument/2006/relationships/image" Target="../media/image99.png"/><Relationship Id="rId19" Type="http://schemas.openxmlformats.org/officeDocument/2006/relationships/image" Target="../media/image95.png"/><Relationship Id="rId18" Type="http://schemas.openxmlformats.org/officeDocument/2006/relationships/image" Target="../media/image8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21.png"/><Relationship Id="rId7" Type="http://schemas.openxmlformats.org/officeDocument/2006/relationships/image" Target="../media/image1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154.png"/><Relationship Id="rId7" Type="http://schemas.openxmlformats.org/officeDocument/2006/relationships/image" Target="../media/image1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137.png"/><Relationship Id="rId7"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1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132.png"/><Relationship Id="rId7" Type="http://schemas.openxmlformats.org/officeDocument/2006/relationships/image" Target="../media/image57.png"/><Relationship Id="rId8"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59.png"/><Relationship Id="rId7" Type="http://schemas.openxmlformats.org/officeDocument/2006/relationships/image" Target="../media/image167.png"/><Relationship Id="rId8" Type="http://schemas.openxmlformats.org/officeDocument/2006/relationships/image" Target="../media/image1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155.png"/><Relationship Id="rId5" Type="http://schemas.openxmlformats.org/officeDocument/2006/relationships/image" Target="../media/image6.png"/><Relationship Id="rId6" Type="http://schemas.openxmlformats.org/officeDocument/2006/relationships/image" Target="../media/image153.png"/><Relationship Id="rId7" Type="http://schemas.openxmlformats.org/officeDocument/2006/relationships/image" Target="../media/image151.png"/><Relationship Id="rId8" Type="http://schemas.openxmlformats.org/officeDocument/2006/relationships/image" Target="../media/image148.png"/><Relationship Id="rId11" Type="http://schemas.openxmlformats.org/officeDocument/2006/relationships/image" Target="../media/image156.png"/><Relationship Id="rId10" Type="http://schemas.openxmlformats.org/officeDocument/2006/relationships/image" Target="../media/image150.png"/></Relationships>
</file>

<file path=ppt/slides/_rels/slide25.xml.rels><?xml version="1.0" encoding="UTF-8" standalone="yes"?><Relationships xmlns="http://schemas.openxmlformats.org/package/2006/relationships"><Relationship Id="rId20" Type="http://schemas.openxmlformats.org/officeDocument/2006/relationships/image" Target="../media/image172.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25.png"/><Relationship Id="rId9" Type="http://schemas.openxmlformats.org/officeDocument/2006/relationships/image" Target="../media/image169.png"/><Relationship Id="rId5" Type="http://schemas.openxmlformats.org/officeDocument/2006/relationships/image" Target="../media/image6.png"/><Relationship Id="rId6" Type="http://schemas.openxmlformats.org/officeDocument/2006/relationships/image" Target="../media/image170.png"/><Relationship Id="rId7" Type="http://schemas.openxmlformats.org/officeDocument/2006/relationships/image" Target="../media/image180.png"/><Relationship Id="rId8" Type="http://schemas.openxmlformats.org/officeDocument/2006/relationships/image" Target="../media/image163.png"/><Relationship Id="rId11" Type="http://schemas.openxmlformats.org/officeDocument/2006/relationships/image" Target="../media/image178.png"/><Relationship Id="rId10" Type="http://schemas.openxmlformats.org/officeDocument/2006/relationships/image" Target="../media/image174.png"/><Relationship Id="rId13" Type="http://schemas.openxmlformats.org/officeDocument/2006/relationships/image" Target="../media/image166.png"/><Relationship Id="rId12" Type="http://schemas.openxmlformats.org/officeDocument/2006/relationships/image" Target="../media/image179.png"/><Relationship Id="rId15" Type="http://schemas.openxmlformats.org/officeDocument/2006/relationships/image" Target="../media/image176.png"/><Relationship Id="rId14" Type="http://schemas.openxmlformats.org/officeDocument/2006/relationships/image" Target="../media/image164.png"/><Relationship Id="rId17" Type="http://schemas.openxmlformats.org/officeDocument/2006/relationships/image" Target="../media/image157.png"/><Relationship Id="rId16" Type="http://schemas.openxmlformats.org/officeDocument/2006/relationships/image" Target="../media/image161.png"/><Relationship Id="rId19" Type="http://schemas.openxmlformats.org/officeDocument/2006/relationships/image" Target="../media/image181.png"/><Relationship Id="rId18" Type="http://schemas.openxmlformats.org/officeDocument/2006/relationships/image" Target="../media/image1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185.png"/><Relationship Id="rId6" Type="http://schemas.openxmlformats.org/officeDocument/2006/relationships/image" Target="../media/image6.png"/><Relationship Id="rId7"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34.png"/><Relationship Id="rId5" Type="http://schemas.openxmlformats.org/officeDocument/2006/relationships/image" Target="../media/image6.png"/><Relationship Id="rId6" Type="http://schemas.openxmlformats.org/officeDocument/2006/relationships/image" Target="../media/image38.png"/><Relationship Id="rId7" Type="http://schemas.openxmlformats.org/officeDocument/2006/relationships/image" Target="../media/image63.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15" name="Shape 15"/>
        <p:cNvGrpSpPr/>
        <p:nvPr/>
      </p:nvGrpSpPr>
      <p:grpSpPr>
        <a:xfrm>
          <a:off x="0" y="0"/>
          <a:ext cx="0" cy="0"/>
          <a:chOff x="0" y="0"/>
          <a:chExt cx="0" cy="0"/>
        </a:xfrm>
      </p:grpSpPr>
      <p:pic>
        <p:nvPicPr>
          <p:cNvPr descr=" " id="16" name="Google Shape;16;g2e95a4bf5c8_0_0"/>
          <p:cNvPicPr preferRelativeResize="0"/>
          <p:nvPr/>
        </p:nvPicPr>
        <p:blipFill rotWithShape="1">
          <a:blip r:embed="rId3">
            <a:alphaModFix/>
          </a:blip>
          <a:srcRect b="0" l="0" r="0" t="0"/>
          <a:stretch/>
        </p:blipFill>
        <p:spPr>
          <a:xfrm>
            <a:off x="13304023" y="0"/>
            <a:ext cx="11083025" cy="7303759"/>
          </a:xfrm>
          <a:prstGeom prst="rect">
            <a:avLst/>
          </a:prstGeom>
          <a:noFill/>
          <a:ln>
            <a:noFill/>
          </a:ln>
        </p:spPr>
      </p:pic>
      <p:pic>
        <p:nvPicPr>
          <p:cNvPr descr=" " id="17" name="Google Shape;17;g2e95a4bf5c8_0_0"/>
          <p:cNvPicPr preferRelativeResize="0"/>
          <p:nvPr/>
        </p:nvPicPr>
        <p:blipFill rotWithShape="1">
          <a:blip r:embed="rId4">
            <a:alphaModFix/>
          </a:blip>
          <a:srcRect b="0" l="0" r="0" t="0"/>
          <a:stretch/>
        </p:blipFill>
        <p:spPr>
          <a:xfrm>
            <a:off x="0" y="7823112"/>
            <a:ext cx="11413655" cy="5892888"/>
          </a:xfrm>
          <a:prstGeom prst="rect">
            <a:avLst/>
          </a:prstGeom>
          <a:noFill/>
          <a:ln>
            <a:noFill/>
          </a:ln>
        </p:spPr>
      </p:pic>
      <p:sp>
        <p:nvSpPr>
          <p:cNvPr id="18" name="Google Shape;18;g2e95a4bf5c8_0_0"/>
          <p:cNvSpPr/>
          <p:nvPr/>
        </p:nvSpPr>
        <p:spPr>
          <a:xfrm>
            <a:off x="8370346" y="3302000"/>
            <a:ext cx="16524900" cy="47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1344E"/>
              </a:buClr>
              <a:buSzPts val="24000"/>
              <a:buFont typeface="Metal Mania"/>
              <a:buNone/>
            </a:pPr>
            <a:r>
              <a:rPr b="0" i="0" lang="en-US" sz="24000" u="none" cap="none" strike="noStrike">
                <a:solidFill>
                  <a:srgbClr val="B1344E"/>
                </a:solidFill>
                <a:latin typeface="Metal Mania"/>
                <a:ea typeface="Metal Mania"/>
                <a:cs typeface="Metal Mania"/>
                <a:sym typeface="Metal Mania"/>
              </a:rPr>
              <a:t>Heart</a:t>
            </a:r>
            <a:r>
              <a:rPr b="0" i="0" lang="en-US" sz="24000" u="none" cap="none" strike="noStrike">
                <a:solidFill>
                  <a:srgbClr val="272727"/>
                </a:solidFill>
                <a:latin typeface="Metal Mania"/>
                <a:ea typeface="Metal Mania"/>
                <a:cs typeface="Metal Mania"/>
                <a:sym typeface="Metal Mania"/>
              </a:rPr>
              <a:t> </a:t>
            </a:r>
            <a:r>
              <a:rPr b="0" i="0" lang="en-US" sz="24000" u="none" cap="none" strike="noStrike">
                <a:solidFill>
                  <a:srgbClr val="FC4E31"/>
                </a:solidFill>
                <a:latin typeface="Metal Mania"/>
                <a:ea typeface="Metal Mania"/>
                <a:cs typeface="Metal Mania"/>
                <a:sym typeface="Metal Mania"/>
              </a:rPr>
              <a:t>Failure</a:t>
            </a:r>
            <a:endParaRPr b="0" i="0" sz="24000" u="none" cap="none" strike="noStrike">
              <a:solidFill>
                <a:schemeClr val="dk1"/>
              </a:solidFill>
              <a:latin typeface="Calibri"/>
              <a:ea typeface="Calibri"/>
              <a:cs typeface="Calibri"/>
              <a:sym typeface="Calibri"/>
            </a:endParaRPr>
          </a:p>
        </p:txBody>
      </p:sp>
      <p:sp>
        <p:nvSpPr>
          <p:cNvPr id="19" name="Google Shape;19;g2e95a4bf5c8_0_0"/>
          <p:cNvSpPr/>
          <p:nvPr/>
        </p:nvSpPr>
        <p:spPr>
          <a:xfrm>
            <a:off x="8366112" y="6718300"/>
            <a:ext cx="15513000" cy="2709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e95a4bf5c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e95a4bf5c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e95a4bf5c8_0_0"/>
          <p:cNvPicPr preferRelativeResize="0"/>
          <p:nvPr/>
        </p:nvPicPr>
        <p:blipFill rotWithShape="1">
          <a:blip r:embed="rId6">
            <a:alphaModFix/>
          </a:blip>
          <a:srcRect b="0" l="0" r="0" t="0"/>
          <a:stretch/>
        </p:blipFill>
        <p:spPr>
          <a:xfrm>
            <a:off x="0" y="2959100"/>
            <a:ext cx="8840305" cy="8089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198" name="Shape 198"/>
        <p:cNvGrpSpPr/>
        <p:nvPr/>
      </p:nvGrpSpPr>
      <p:grpSpPr>
        <a:xfrm>
          <a:off x="0" y="0"/>
          <a:ext cx="0" cy="0"/>
          <a:chOff x="0" y="0"/>
          <a:chExt cx="0" cy="0"/>
        </a:xfrm>
      </p:grpSpPr>
      <p:pic>
        <p:nvPicPr>
          <p:cNvPr descr=" " id="199" name="Google Shape;199;g2e95a4bf5c8_0_174"/>
          <p:cNvPicPr preferRelativeResize="0"/>
          <p:nvPr/>
        </p:nvPicPr>
        <p:blipFill rotWithShape="1">
          <a:blip r:embed="rId3">
            <a:alphaModFix/>
          </a:blip>
          <a:srcRect b="0" l="0" r="0" t="0"/>
          <a:stretch/>
        </p:blipFill>
        <p:spPr>
          <a:xfrm>
            <a:off x="17604400" y="0"/>
            <a:ext cx="6782648" cy="6858000"/>
          </a:xfrm>
          <a:prstGeom prst="rect">
            <a:avLst/>
          </a:prstGeom>
          <a:noFill/>
          <a:ln>
            <a:noFill/>
          </a:ln>
        </p:spPr>
      </p:pic>
      <p:pic>
        <p:nvPicPr>
          <p:cNvPr descr=" " id="200" name="Google Shape;200;g2e95a4bf5c8_0_174"/>
          <p:cNvPicPr preferRelativeResize="0"/>
          <p:nvPr/>
        </p:nvPicPr>
        <p:blipFill rotWithShape="1">
          <a:blip r:embed="rId4">
            <a:alphaModFix/>
          </a:blip>
          <a:srcRect b="0" l="0" r="0" t="0"/>
          <a:stretch/>
        </p:blipFill>
        <p:spPr>
          <a:xfrm>
            <a:off x="0" y="7410822"/>
            <a:ext cx="10247520" cy="6305178"/>
          </a:xfrm>
          <a:prstGeom prst="rect">
            <a:avLst/>
          </a:prstGeom>
          <a:noFill/>
          <a:ln>
            <a:noFill/>
          </a:ln>
        </p:spPr>
      </p:pic>
      <p:sp>
        <p:nvSpPr>
          <p:cNvPr id="201" name="Google Shape;201;g2e95a4bf5c8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e95a4bf5c8_0_1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3" name="Google Shape;203;g2e95a4bf5c8_0_174"/>
          <p:cNvSpPr/>
          <p:nvPr/>
        </p:nvSpPr>
        <p:spPr>
          <a:xfrm>
            <a:off x="9107038" y="469900"/>
            <a:ext cx="50001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Pricing Plan</a:t>
            </a:r>
            <a:endParaRPr b="0" i="0" sz="8000" u="none" cap="none" strike="noStrike">
              <a:solidFill>
                <a:schemeClr val="dk1"/>
              </a:solidFill>
              <a:latin typeface="Calibri"/>
              <a:ea typeface="Calibri"/>
              <a:cs typeface="Calibri"/>
              <a:sym typeface="Calibri"/>
            </a:endParaRPr>
          </a:p>
        </p:txBody>
      </p:sp>
      <p:sp>
        <p:nvSpPr>
          <p:cNvPr id="204" name="Google Shape;204;g2e95a4bf5c8_0_174"/>
          <p:cNvSpPr/>
          <p:nvPr/>
        </p:nvSpPr>
        <p:spPr>
          <a:xfrm>
            <a:off x="1778222" y="2489200"/>
            <a:ext cx="20843400" cy="1023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e95a4bf5c8_0_174"/>
          <p:cNvSpPr/>
          <p:nvPr/>
        </p:nvSpPr>
        <p:spPr>
          <a:xfrm>
            <a:off x="1778222" y="2489200"/>
            <a:ext cx="6439800" cy="10236300"/>
          </a:xfrm>
          <a:prstGeom prst="roundRect">
            <a:avLst>
              <a:gd fmla="val 3124" name="adj"/>
            </a:avLst>
          </a:prstGeom>
          <a:noFill/>
          <a:ln cap="flat" cmpd="sng" w="12700">
            <a:solidFill>
              <a:srgbClr val="FC4E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e95a4bf5c8_0_174"/>
          <p:cNvPicPr preferRelativeResize="0"/>
          <p:nvPr/>
        </p:nvPicPr>
        <p:blipFill rotWithShape="1">
          <a:blip r:embed="rId6">
            <a:alphaModFix/>
          </a:blip>
          <a:srcRect b="0" l="0" r="0" t="0"/>
          <a:stretch/>
        </p:blipFill>
        <p:spPr>
          <a:xfrm>
            <a:off x="4191266" y="2946400"/>
            <a:ext cx="1613619" cy="1625600"/>
          </a:xfrm>
          <a:prstGeom prst="rect">
            <a:avLst/>
          </a:prstGeom>
          <a:noFill/>
          <a:ln>
            <a:noFill/>
          </a:ln>
        </p:spPr>
      </p:pic>
      <p:sp>
        <p:nvSpPr>
          <p:cNvPr id="207" name="Google Shape;207;g2e95a4bf5c8_0_174"/>
          <p:cNvSpPr/>
          <p:nvPr/>
        </p:nvSpPr>
        <p:spPr>
          <a:xfrm>
            <a:off x="4312189" y="4876800"/>
            <a:ext cx="13719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Basic</a:t>
            </a:r>
            <a:endParaRPr b="0" i="0" sz="4800" u="none" cap="none" strike="noStrike">
              <a:solidFill>
                <a:schemeClr val="dk1"/>
              </a:solidFill>
              <a:latin typeface="Calibri"/>
              <a:ea typeface="Calibri"/>
              <a:cs typeface="Calibri"/>
              <a:sym typeface="Calibri"/>
            </a:endParaRPr>
          </a:p>
        </p:txBody>
      </p:sp>
      <p:sp>
        <p:nvSpPr>
          <p:cNvPr id="208" name="Google Shape;208;g2e95a4bf5c8_0_174"/>
          <p:cNvSpPr/>
          <p:nvPr/>
        </p:nvSpPr>
        <p:spPr>
          <a:xfrm>
            <a:off x="2235479" y="5930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e95a4bf5c8_0_174"/>
          <p:cNvSpPr/>
          <p:nvPr/>
        </p:nvSpPr>
        <p:spPr>
          <a:xfrm>
            <a:off x="3670759" y="11518900"/>
            <a:ext cx="2654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$10/month</a:t>
            </a:r>
            <a:endParaRPr b="0" i="0" sz="4800" u="none" cap="none" strike="noStrike">
              <a:solidFill>
                <a:schemeClr val="dk1"/>
              </a:solidFill>
              <a:latin typeface="Calibri"/>
              <a:ea typeface="Calibri"/>
              <a:cs typeface="Calibri"/>
              <a:sym typeface="Calibri"/>
            </a:endParaRPr>
          </a:p>
        </p:txBody>
      </p:sp>
      <p:sp>
        <p:nvSpPr>
          <p:cNvPr id="210" name="Google Shape;210;g2e95a4bf5c8_0_174"/>
          <p:cNvSpPr/>
          <p:nvPr/>
        </p:nvSpPr>
        <p:spPr>
          <a:xfrm>
            <a:off x="8980022" y="2489200"/>
            <a:ext cx="6439800" cy="10236300"/>
          </a:xfrm>
          <a:prstGeom prst="roundRect">
            <a:avLst>
              <a:gd fmla="val 3124" name="adj"/>
            </a:avLst>
          </a:prstGeom>
          <a:noFill/>
          <a:ln cap="flat" cmpd="sng" w="12700">
            <a:solidFill>
              <a:srgbClr val="FC4E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e95a4bf5c8_0_174"/>
          <p:cNvPicPr preferRelativeResize="0"/>
          <p:nvPr/>
        </p:nvPicPr>
        <p:blipFill rotWithShape="1">
          <a:blip r:embed="rId7">
            <a:alphaModFix/>
          </a:blip>
          <a:srcRect b="0" l="0" r="0" t="0"/>
          <a:stretch/>
        </p:blipFill>
        <p:spPr>
          <a:xfrm>
            <a:off x="11358224" y="2946400"/>
            <a:ext cx="1683305" cy="1625588"/>
          </a:xfrm>
          <a:prstGeom prst="rect">
            <a:avLst/>
          </a:prstGeom>
          <a:noFill/>
          <a:ln>
            <a:noFill/>
          </a:ln>
        </p:spPr>
      </p:pic>
      <p:sp>
        <p:nvSpPr>
          <p:cNvPr id="212" name="Google Shape;212;g2e95a4bf5c8_0_174"/>
          <p:cNvSpPr/>
          <p:nvPr/>
        </p:nvSpPr>
        <p:spPr>
          <a:xfrm>
            <a:off x="11552094" y="4876788"/>
            <a:ext cx="1295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Elite</a:t>
            </a:r>
            <a:endParaRPr b="0" i="0" sz="4800" u="none" cap="none" strike="noStrike">
              <a:solidFill>
                <a:schemeClr val="dk1"/>
              </a:solidFill>
              <a:latin typeface="Calibri"/>
              <a:ea typeface="Calibri"/>
              <a:cs typeface="Calibri"/>
              <a:sym typeface="Calibri"/>
            </a:endParaRPr>
          </a:p>
        </p:txBody>
      </p:sp>
      <p:sp>
        <p:nvSpPr>
          <p:cNvPr id="213" name="Google Shape;213;g2e95a4bf5c8_0_174"/>
          <p:cNvSpPr/>
          <p:nvPr/>
        </p:nvSpPr>
        <p:spPr>
          <a:xfrm>
            <a:off x="9437280" y="59308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e95a4bf5c8_0_174"/>
          <p:cNvSpPr/>
          <p:nvPr/>
        </p:nvSpPr>
        <p:spPr>
          <a:xfrm>
            <a:off x="10815402" y="11518888"/>
            <a:ext cx="2769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$50/month</a:t>
            </a:r>
            <a:endParaRPr b="0" i="0" sz="4800" u="none" cap="none" strike="noStrike">
              <a:solidFill>
                <a:schemeClr val="dk1"/>
              </a:solidFill>
              <a:latin typeface="Calibri"/>
              <a:ea typeface="Calibri"/>
              <a:cs typeface="Calibri"/>
              <a:sym typeface="Calibri"/>
            </a:endParaRPr>
          </a:p>
        </p:txBody>
      </p:sp>
      <p:sp>
        <p:nvSpPr>
          <p:cNvPr id="215" name="Google Shape;215;g2e95a4bf5c8_0_174"/>
          <p:cNvSpPr/>
          <p:nvPr/>
        </p:nvSpPr>
        <p:spPr>
          <a:xfrm>
            <a:off x="16181822" y="2489200"/>
            <a:ext cx="6439800" cy="10236300"/>
          </a:xfrm>
          <a:prstGeom prst="roundRect">
            <a:avLst>
              <a:gd fmla="val 3124" name="adj"/>
            </a:avLst>
          </a:prstGeom>
          <a:noFill/>
          <a:ln cap="flat" cmpd="sng" w="12700">
            <a:solidFill>
              <a:srgbClr val="FC4E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e95a4bf5c8_0_174"/>
          <p:cNvPicPr preferRelativeResize="0"/>
          <p:nvPr/>
        </p:nvPicPr>
        <p:blipFill rotWithShape="1">
          <a:blip r:embed="rId8">
            <a:alphaModFix/>
          </a:blip>
          <a:srcRect b="0" l="0" r="0" t="0"/>
          <a:stretch/>
        </p:blipFill>
        <p:spPr>
          <a:xfrm>
            <a:off x="18529197" y="2946400"/>
            <a:ext cx="1744958" cy="1625600"/>
          </a:xfrm>
          <a:prstGeom prst="rect">
            <a:avLst/>
          </a:prstGeom>
          <a:noFill/>
          <a:ln>
            <a:noFill/>
          </a:ln>
        </p:spPr>
      </p:pic>
      <p:sp>
        <p:nvSpPr>
          <p:cNvPr id="217" name="Google Shape;217;g2e95a4bf5c8_0_174"/>
          <p:cNvSpPr/>
          <p:nvPr/>
        </p:nvSpPr>
        <p:spPr>
          <a:xfrm>
            <a:off x="18137867" y="4876800"/>
            <a:ext cx="2527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Legendary</a:t>
            </a:r>
            <a:endParaRPr b="0" i="0" sz="4800" u="none" cap="none" strike="noStrike">
              <a:solidFill>
                <a:schemeClr val="dk1"/>
              </a:solidFill>
              <a:latin typeface="Calibri"/>
              <a:ea typeface="Calibri"/>
              <a:cs typeface="Calibri"/>
              <a:sym typeface="Calibri"/>
            </a:endParaRPr>
          </a:p>
        </p:txBody>
      </p:sp>
      <p:sp>
        <p:nvSpPr>
          <p:cNvPr id="218" name="Google Shape;218;g2e95a4bf5c8_0_174"/>
          <p:cNvSpPr/>
          <p:nvPr/>
        </p:nvSpPr>
        <p:spPr>
          <a:xfrm>
            <a:off x="16639080" y="5930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e95a4bf5c8_0_174"/>
          <p:cNvSpPr/>
          <p:nvPr/>
        </p:nvSpPr>
        <p:spPr>
          <a:xfrm>
            <a:off x="17928291" y="11518900"/>
            <a:ext cx="29469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224" name="Shape 224"/>
        <p:cNvGrpSpPr/>
        <p:nvPr/>
      </p:nvGrpSpPr>
      <p:grpSpPr>
        <a:xfrm>
          <a:off x="0" y="0"/>
          <a:ext cx="0" cy="0"/>
          <a:chOff x="0" y="0"/>
          <a:chExt cx="0" cy="0"/>
        </a:xfrm>
      </p:grpSpPr>
      <p:pic>
        <p:nvPicPr>
          <p:cNvPr descr=" " id="225" name="Google Shape;225;g2e95a4bf5c8_0_199"/>
          <p:cNvPicPr preferRelativeResize="0"/>
          <p:nvPr/>
        </p:nvPicPr>
        <p:blipFill rotWithShape="1">
          <a:blip r:embed="rId3">
            <a:alphaModFix/>
          </a:blip>
          <a:srcRect b="0" l="0" r="0" t="0"/>
          <a:stretch/>
        </p:blipFill>
        <p:spPr>
          <a:xfrm>
            <a:off x="571571" y="508000"/>
            <a:ext cx="3274383" cy="4229100"/>
          </a:xfrm>
          <a:prstGeom prst="rect">
            <a:avLst/>
          </a:prstGeom>
          <a:noFill/>
          <a:ln>
            <a:noFill/>
          </a:ln>
        </p:spPr>
      </p:pic>
      <p:pic>
        <p:nvPicPr>
          <p:cNvPr descr=" " id="226" name="Google Shape;226;g2e95a4bf5c8_0_199"/>
          <p:cNvPicPr preferRelativeResize="0"/>
          <p:nvPr/>
        </p:nvPicPr>
        <p:blipFill rotWithShape="1">
          <a:blip r:embed="rId4">
            <a:alphaModFix/>
          </a:blip>
          <a:srcRect b="0" l="0" r="0" t="0"/>
          <a:stretch/>
        </p:blipFill>
        <p:spPr>
          <a:xfrm>
            <a:off x="5220352" y="10363200"/>
            <a:ext cx="19166696" cy="3352800"/>
          </a:xfrm>
          <a:prstGeom prst="rect">
            <a:avLst/>
          </a:prstGeom>
          <a:noFill/>
          <a:ln>
            <a:noFill/>
          </a:ln>
        </p:spPr>
      </p:pic>
      <p:sp>
        <p:nvSpPr>
          <p:cNvPr id="227" name="Google Shape;227;g2e95a4bf5c8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e95a4bf5c8_0_1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9" name="Google Shape;229;g2e95a4bf5c8_0_199"/>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0" name="Google Shape;230;g2e95a4bf5c8_0_199"/>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1" name="Google Shape;231;g2e95a4bf5c8_0_199"/>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2" name="Google Shape;232;g2e95a4bf5c8_0_199"/>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3" name="Google Shape;233;g2e95a4bf5c8_0_199"/>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4" name="Google Shape;234;g2e95a4bf5c8_0_199"/>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5" name="Google Shape;235;g2e95a4bf5c8_0_199"/>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6" name="Google Shape;236;g2e95a4bf5c8_0_199"/>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7" name="Google Shape;237;g2e95a4bf5c8_0_199"/>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8" name="Google Shape;238;g2e95a4bf5c8_0_199"/>
          <p:cNvSpPr/>
          <p:nvPr/>
        </p:nvSpPr>
        <p:spPr>
          <a:xfrm>
            <a:off x="9996149" y="4102100"/>
            <a:ext cx="13293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Metal Mania"/>
              <a:buNone/>
            </a:pPr>
            <a:r>
              <a:rPr b="0" i="0" lang="en-US" sz="12800" u="none" cap="none" strike="noStrike">
                <a:solidFill>
                  <a:srgbClr val="0E0E0E"/>
                </a:solidFill>
                <a:latin typeface="Metal Mania"/>
                <a:ea typeface="Metal Mania"/>
                <a:cs typeface="Metal Mania"/>
                <a:sym typeface="Metal Mania"/>
              </a:rPr>
              <a:t>S</a:t>
            </a:r>
            <a:endParaRPr b="0" i="0" sz="12800" u="none" cap="none" strike="noStrike">
              <a:solidFill>
                <a:schemeClr val="dk1"/>
              </a:solidFill>
              <a:latin typeface="Calibri"/>
              <a:ea typeface="Calibri"/>
              <a:cs typeface="Calibri"/>
              <a:sym typeface="Calibri"/>
            </a:endParaRPr>
          </a:p>
        </p:txBody>
      </p:sp>
      <p:sp>
        <p:nvSpPr>
          <p:cNvPr id="239" name="Google Shape;239;g2e95a4bf5c8_0_199"/>
          <p:cNvSpPr/>
          <p:nvPr/>
        </p:nvSpPr>
        <p:spPr>
          <a:xfrm>
            <a:off x="12663483" y="4102100"/>
            <a:ext cx="1570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etal Mania"/>
              <a:buNone/>
            </a:pPr>
            <a:r>
              <a:rPr b="0" i="0" lang="en-US" sz="12800" u="none" cap="none" strike="noStrike">
                <a:solidFill>
                  <a:srgbClr val="FFFFFF"/>
                </a:solidFill>
                <a:latin typeface="Metal Mania"/>
                <a:ea typeface="Metal Mania"/>
                <a:cs typeface="Metal Mania"/>
                <a:sym typeface="Metal Mania"/>
              </a:rPr>
              <a:t>W</a:t>
            </a:r>
            <a:endParaRPr b="0" i="0" sz="12800" u="none" cap="none" strike="noStrike">
              <a:solidFill>
                <a:schemeClr val="dk1"/>
              </a:solidFill>
              <a:latin typeface="Calibri"/>
              <a:ea typeface="Calibri"/>
              <a:cs typeface="Calibri"/>
              <a:sym typeface="Calibri"/>
            </a:endParaRPr>
          </a:p>
        </p:txBody>
      </p:sp>
      <p:sp>
        <p:nvSpPr>
          <p:cNvPr id="240" name="Google Shape;240;g2e95a4bf5c8_0_199"/>
          <p:cNvSpPr/>
          <p:nvPr/>
        </p:nvSpPr>
        <p:spPr>
          <a:xfrm>
            <a:off x="9856432" y="7518400"/>
            <a:ext cx="1494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etal Mania"/>
              <a:buNone/>
            </a:pPr>
            <a:r>
              <a:rPr b="0" i="0" lang="en-US" sz="12800" u="none" cap="none" strike="noStrike">
                <a:solidFill>
                  <a:srgbClr val="FFFFFF"/>
                </a:solidFill>
                <a:latin typeface="Metal Mania"/>
                <a:ea typeface="Metal Mania"/>
                <a:cs typeface="Metal Mania"/>
                <a:sym typeface="Metal Mania"/>
              </a:rPr>
              <a:t>O</a:t>
            </a:r>
            <a:endParaRPr b="0" i="0" sz="12800" u="none" cap="none" strike="noStrike">
              <a:solidFill>
                <a:schemeClr val="dk1"/>
              </a:solidFill>
              <a:latin typeface="Calibri"/>
              <a:ea typeface="Calibri"/>
              <a:cs typeface="Calibri"/>
              <a:sym typeface="Calibri"/>
            </a:endParaRPr>
          </a:p>
        </p:txBody>
      </p:sp>
      <p:sp>
        <p:nvSpPr>
          <p:cNvPr id="241" name="Google Shape;241;g2e95a4bf5c8_0_199"/>
          <p:cNvSpPr/>
          <p:nvPr/>
        </p:nvSpPr>
        <p:spPr>
          <a:xfrm>
            <a:off x="12917514" y="7518400"/>
            <a:ext cx="1215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Metal Mania"/>
              <a:buNone/>
            </a:pPr>
            <a:r>
              <a:rPr b="0" i="0" lang="en-US" sz="12800" u="none" cap="none" strike="noStrike">
                <a:solidFill>
                  <a:srgbClr val="0E0E0E"/>
                </a:solidFill>
                <a:latin typeface="Metal Mania"/>
                <a:ea typeface="Metal Mania"/>
                <a:cs typeface="Metal Mania"/>
                <a:sym typeface="Metal Mania"/>
              </a:rPr>
              <a:t>T</a:t>
            </a:r>
            <a:endParaRPr b="0" i="0" sz="12800" u="none" cap="none" strike="noStrike">
              <a:solidFill>
                <a:schemeClr val="dk1"/>
              </a:solidFill>
              <a:latin typeface="Calibri"/>
              <a:ea typeface="Calibri"/>
              <a:cs typeface="Calibri"/>
              <a:sym typeface="Calibri"/>
            </a:endParaRPr>
          </a:p>
        </p:txBody>
      </p:sp>
      <p:pic>
        <p:nvPicPr>
          <p:cNvPr descr=" " id="242" name="Google Shape;242;g2e95a4bf5c8_0_199"/>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3" name="Google Shape;243;g2e95a4bf5c8_0_199"/>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4" name="Google Shape;244;g2e95a4bf5c8_0_199"/>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5" name="Google Shape;245;g2e95a4bf5c8_0_199"/>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6" name="Google Shape;246;g2e95a4bf5c8_0_199"/>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7" name="Google Shape;247;g2e95a4bf5c8_0_199"/>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8" name="Google Shape;248;g2e95a4bf5c8_0_199"/>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9" name="Google Shape;249;g2e95a4bf5c8_0_199"/>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0" name="Google Shape;250;g2e95a4bf5c8_0_19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95a4bf5c8_0_19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95a4bf5c8_0_19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e95a4bf5c8_0_199"/>
          <p:cNvSpPr/>
          <p:nvPr/>
        </p:nvSpPr>
        <p:spPr>
          <a:xfrm>
            <a:off x="3327816"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Strengths</a:t>
            </a:r>
            <a:endParaRPr b="0" i="0" sz="3600" u="none" cap="none" strike="noStrike">
              <a:solidFill>
                <a:schemeClr val="dk1"/>
              </a:solidFill>
              <a:latin typeface="Calibri"/>
              <a:ea typeface="Calibri"/>
              <a:cs typeface="Calibri"/>
              <a:sym typeface="Calibri"/>
            </a:endParaRPr>
          </a:p>
        </p:txBody>
      </p:sp>
      <p:sp>
        <p:nvSpPr>
          <p:cNvPr id="254" name="Google Shape;254;g2e95a4bf5c8_0_199"/>
          <p:cNvSpPr/>
          <p:nvPr/>
        </p:nvSpPr>
        <p:spPr>
          <a:xfrm>
            <a:off x="3327816"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2e95a4bf5c8_0_19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95a4bf5c8_0_19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95a4bf5c8_0_19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e95a4bf5c8_0_199"/>
          <p:cNvSpPr/>
          <p:nvPr/>
        </p:nvSpPr>
        <p:spPr>
          <a:xfrm>
            <a:off x="3327816"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Opportunities</a:t>
            </a:r>
            <a:endParaRPr b="0" i="0" sz="3600" u="none" cap="none" strike="noStrike">
              <a:solidFill>
                <a:schemeClr val="dk1"/>
              </a:solidFill>
              <a:latin typeface="Calibri"/>
              <a:ea typeface="Calibri"/>
              <a:cs typeface="Calibri"/>
              <a:sym typeface="Calibri"/>
            </a:endParaRPr>
          </a:p>
        </p:txBody>
      </p:sp>
      <p:sp>
        <p:nvSpPr>
          <p:cNvPr id="259" name="Google Shape;259;g2e95a4bf5c8_0_199"/>
          <p:cNvSpPr/>
          <p:nvPr/>
        </p:nvSpPr>
        <p:spPr>
          <a:xfrm>
            <a:off x="3327816"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0" name="Google Shape;260;g2e95a4bf5c8_0_19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95a4bf5c8_0_19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95a4bf5c8_0_19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e95a4bf5c8_0_199"/>
          <p:cNvSpPr/>
          <p:nvPr/>
        </p:nvSpPr>
        <p:spPr>
          <a:xfrm>
            <a:off x="16473959"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Weaknesses</a:t>
            </a:r>
            <a:endParaRPr b="0" i="0" sz="3600" u="none" cap="none" strike="noStrike">
              <a:solidFill>
                <a:schemeClr val="dk1"/>
              </a:solidFill>
              <a:latin typeface="Calibri"/>
              <a:ea typeface="Calibri"/>
              <a:cs typeface="Calibri"/>
              <a:sym typeface="Calibri"/>
            </a:endParaRPr>
          </a:p>
        </p:txBody>
      </p:sp>
      <p:sp>
        <p:nvSpPr>
          <p:cNvPr id="264" name="Google Shape;264;g2e95a4bf5c8_0_199"/>
          <p:cNvSpPr/>
          <p:nvPr/>
        </p:nvSpPr>
        <p:spPr>
          <a:xfrm>
            <a:off x="16473959"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2e95a4bf5c8_0_19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e95a4bf5c8_0_19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e95a4bf5c8_0_19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95a4bf5c8_0_199"/>
          <p:cNvSpPr/>
          <p:nvPr/>
        </p:nvSpPr>
        <p:spPr>
          <a:xfrm>
            <a:off x="16473959"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Threats</a:t>
            </a:r>
            <a:endParaRPr b="0" i="0" sz="3600" u="none" cap="none" strike="noStrike">
              <a:solidFill>
                <a:schemeClr val="dk1"/>
              </a:solidFill>
              <a:latin typeface="Calibri"/>
              <a:ea typeface="Calibri"/>
              <a:cs typeface="Calibri"/>
              <a:sym typeface="Calibri"/>
            </a:endParaRPr>
          </a:p>
        </p:txBody>
      </p:sp>
      <p:sp>
        <p:nvSpPr>
          <p:cNvPr id="269" name="Google Shape;269;g2e95a4bf5c8_0_199"/>
          <p:cNvSpPr/>
          <p:nvPr/>
        </p:nvSpPr>
        <p:spPr>
          <a:xfrm>
            <a:off x="16473959"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274" name="Shape 274"/>
        <p:cNvGrpSpPr/>
        <p:nvPr/>
      </p:nvGrpSpPr>
      <p:grpSpPr>
        <a:xfrm>
          <a:off x="0" y="0"/>
          <a:ext cx="0" cy="0"/>
          <a:chOff x="0" y="0"/>
          <a:chExt cx="0" cy="0"/>
        </a:xfrm>
      </p:grpSpPr>
      <p:pic>
        <p:nvPicPr>
          <p:cNvPr descr=" " id="275" name="Google Shape;275;g2e95a4bf5c8_0_248"/>
          <p:cNvPicPr preferRelativeResize="0"/>
          <p:nvPr/>
        </p:nvPicPr>
        <p:blipFill rotWithShape="1">
          <a:blip r:embed="rId3">
            <a:alphaModFix/>
          </a:blip>
          <a:srcRect b="0" l="0" r="0" t="0"/>
          <a:stretch/>
        </p:blipFill>
        <p:spPr>
          <a:xfrm>
            <a:off x="13304023" y="0"/>
            <a:ext cx="11083025" cy="7303753"/>
          </a:xfrm>
          <a:prstGeom prst="rect">
            <a:avLst/>
          </a:prstGeom>
          <a:noFill/>
          <a:ln>
            <a:noFill/>
          </a:ln>
        </p:spPr>
      </p:pic>
      <p:pic>
        <p:nvPicPr>
          <p:cNvPr descr=" " id="276" name="Google Shape;276;g2e95a4bf5c8_0_248"/>
          <p:cNvPicPr preferRelativeResize="0"/>
          <p:nvPr/>
        </p:nvPicPr>
        <p:blipFill rotWithShape="1">
          <a:blip r:embed="rId4">
            <a:alphaModFix/>
          </a:blip>
          <a:srcRect b="0" l="0" r="0" t="0"/>
          <a:stretch/>
        </p:blipFill>
        <p:spPr>
          <a:xfrm>
            <a:off x="0" y="7823113"/>
            <a:ext cx="11413655" cy="5892887"/>
          </a:xfrm>
          <a:prstGeom prst="rect">
            <a:avLst/>
          </a:prstGeom>
          <a:noFill/>
          <a:ln>
            <a:noFill/>
          </a:ln>
        </p:spPr>
      </p:pic>
      <p:sp>
        <p:nvSpPr>
          <p:cNvPr id="277" name="Google Shape;277;g2e95a4bf5c8_0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e95a4bf5c8_0_2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9" name="Google Shape;279;g2e95a4bf5c8_0_248"/>
          <p:cNvPicPr preferRelativeResize="0"/>
          <p:nvPr/>
        </p:nvPicPr>
        <p:blipFill rotWithShape="1">
          <a:blip r:embed="rId6">
            <a:alphaModFix/>
          </a:blip>
          <a:srcRect b="0" l="0" r="0" t="0"/>
          <a:stretch/>
        </p:blipFill>
        <p:spPr>
          <a:xfrm>
            <a:off x="10364495" y="1016000"/>
            <a:ext cx="13006426" cy="11823700"/>
          </a:xfrm>
          <a:prstGeom prst="rect">
            <a:avLst/>
          </a:prstGeom>
          <a:noFill/>
          <a:ln>
            <a:noFill/>
          </a:ln>
        </p:spPr>
      </p:pic>
      <p:sp>
        <p:nvSpPr>
          <p:cNvPr id="280" name="Google Shape;280;g2e95a4bf5c8_0_248"/>
          <p:cNvSpPr/>
          <p:nvPr/>
        </p:nvSpPr>
        <p:spPr>
          <a:xfrm>
            <a:off x="1397175" y="1143000"/>
            <a:ext cx="106905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etal Mania"/>
              <a:buNone/>
            </a:pPr>
            <a:r>
              <a:rPr b="0" i="0" lang="en-US" sz="8000" u="none" cap="none" strike="noStrike">
                <a:solidFill>
                  <a:srgbClr val="0E0E0E"/>
                </a:solidFill>
                <a:latin typeface="Metal Mania"/>
                <a:ea typeface="Metal Mania"/>
                <a:cs typeface="Metal Mania"/>
                <a:sym typeface="Metal Mania"/>
              </a:rPr>
              <a:t>Some Data</a:t>
            </a:r>
            <a:endParaRPr b="0" i="0" sz="8000" u="none" cap="none" strike="noStrike">
              <a:solidFill>
                <a:schemeClr val="dk1"/>
              </a:solidFill>
              <a:latin typeface="Calibri"/>
              <a:ea typeface="Calibri"/>
              <a:cs typeface="Calibri"/>
              <a:sym typeface="Calibri"/>
            </a:endParaRPr>
          </a:p>
        </p:txBody>
      </p:sp>
      <p:sp>
        <p:nvSpPr>
          <p:cNvPr id="281" name="Google Shape;281;g2e95a4bf5c8_0_248"/>
          <p:cNvSpPr/>
          <p:nvPr/>
        </p:nvSpPr>
        <p:spPr>
          <a:xfrm>
            <a:off x="1244756" y="5029200"/>
            <a:ext cx="857370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e95a4bf5c8_0_248"/>
          <p:cNvSpPr/>
          <p:nvPr/>
        </p:nvSpPr>
        <p:spPr>
          <a:xfrm>
            <a:off x="1244756" y="50292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e95a4bf5c8_0_248"/>
          <p:cNvSpPr/>
          <p:nvPr/>
        </p:nvSpPr>
        <p:spPr>
          <a:xfrm>
            <a:off x="1244756" y="5041900"/>
            <a:ext cx="15876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e95a4bf5c8_0_248"/>
          <p:cNvSpPr/>
          <p:nvPr/>
        </p:nvSpPr>
        <p:spPr>
          <a:xfrm>
            <a:off x="1244756" y="5041900"/>
            <a:ext cx="19263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75%</a:t>
            </a:r>
            <a:endParaRPr b="0" i="0" sz="8000" u="none" cap="none" strike="noStrike">
              <a:solidFill>
                <a:schemeClr val="dk1"/>
              </a:solidFill>
              <a:latin typeface="Calibri"/>
              <a:ea typeface="Calibri"/>
              <a:cs typeface="Calibri"/>
              <a:sym typeface="Calibri"/>
            </a:endParaRPr>
          </a:p>
        </p:txBody>
      </p:sp>
      <p:sp>
        <p:nvSpPr>
          <p:cNvPr id="285" name="Google Shape;285;g2e95a4bf5c8_0_248"/>
          <p:cNvSpPr/>
          <p:nvPr/>
        </p:nvSpPr>
        <p:spPr>
          <a:xfrm>
            <a:off x="3035679" y="5029200"/>
            <a:ext cx="6782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e95a4bf5c8_0_248"/>
          <p:cNvSpPr/>
          <p:nvPr/>
        </p:nvSpPr>
        <p:spPr>
          <a:xfrm>
            <a:off x="3035679" y="5029200"/>
            <a:ext cx="6935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Enchanted Creatures</a:t>
            </a:r>
            <a:endParaRPr b="0" i="0" sz="3600" u="none" cap="none" strike="noStrike">
              <a:solidFill>
                <a:schemeClr val="dk1"/>
              </a:solidFill>
              <a:latin typeface="Calibri"/>
              <a:ea typeface="Calibri"/>
              <a:cs typeface="Calibri"/>
              <a:sym typeface="Calibri"/>
            </a:endParaRPr>
          </a:p>
        </p:txBody>
      </p:sp>
      <p:sp>
        <p:nvSpPr>
          <p:cNvPr id="287" name="Google Shape;287;g2e95a4bf5c8_0_248"/>
          <p:cNvSpPr/>
          <p:nvPr/>
        </p:nvSpPr>
        <p:spPr>
          <a:xfrm>
            <a:off x="3035679" y="5702300"/>
            <a:ext cx="6918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8" name="Google Shape;288;g2e95a4bf5c8_0_248"/>
          <p:cNvSpPr/>
          <p:nvPr/>
        </p:nvSpPr>
        <p:spPr>
          <a:xfrm>
            <a:off x="1244756" y="69215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95a4bf5c8_0_248"/>
          <p:cNvSpPr/>
          <p:nvPr/>
        </p:nvSpPr>
        <p:spPr>
          <a:xfrm>
            <a:off x="1244756" y="6934200"/>
            <a:ext cx="16512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95a4bf5c8_0_248"/>
          <p:cNvSpPr/>
          <p:nvPr/>
        </p:nvSpPr>
        <p:spPr>
          <a:xfrm>
            <a:off x="1244756" y="6934200"/>
            <a:ext cx="19899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60%</a:t>
            </a:r>
            <a:endParaRPr b="0" i="0" sz="8000" u="none" cap="none" strike="noStrike">
              <a:solidFill>
                <a:schemeClr val="dk1"/>
              </a:solidFill>
              <a:latin typeface="Calibri"/>
              <a:ea typeface="Calibri"/>
              <a:cs typeface="Calibri"/>
              <a:sym typeface="Calibri"/>
            </a:endParaRPr>
          </a:p>
        </p:txBody>
      </p:sp>
      <p:sp>
        <p:nvSpPr>
          <p:cNvPr id="291" name="Google Shape;291;g2e95a4bf5c8_0_248"/>
          <p:cNvSpPr/>
          <p:nvPr/>
        </p:nvSpPr>
        <p:spPr>
          <a:xfrm>
            <a:off x="3099187" y="6921500"/>
            <a:ext cx="67191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e95a4bf5c8_0_248"/>
          <p:cNvSpPr/>
          <p:nvPr/>
        </p:nvSpPr>
        <p:spPr>
          <a:xfrm>
            <a:off x="3099187" y="6921500"/>
            <a:ext cx="6871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Magic-Wielding Individuals</a:t>
            </a:r>
            <a:endParaRPr b="0" i="0" sz="3600" u="none" cap="none" strike="noStrike">
              <a:solidFill>
                <a:schemeClr val="dk1"/>
              </a:solidFill>
              <a:latin typeface="Calibri"/>
              <a:ea typeface="Calibri"/>
              <a:cs typeface="Calibri"/>
              <a:sym typeface="Calibri"/>
            </a:endParaRPr>
          </a:p>
        </p:txBody>
      </p:sp>
      <p:sp>
        <p:nvSpPr>
          <p:cNvPr id="293" name="Google Shape;293;g2e95a4bf5c8_0_248"/>
          <p:cNvSpPr/>
          <p:nvPr/>
        </p:nvSpPr>
        <p:spPr>
          <a:xfrm>
            <a:off x="3099187" y="7594600"/>
            <a:ext cx="6854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4" name="Google Shape;294;g2e95a4bf5c8_0_248"/>
          <p:cNvSpPr/>
          <p:nvPr/>
        </p:nvSpPr>
        <p:spPr>
          <a:xfrm>
            <a:off x="1244756" y="88138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e95a4bf5c8_0_248"/>
          <p:cNvSpPr/>
          <p:nvPr/>
        </p:nvSpPr>
        <p:spPr>
          <a:xfrm>
            <a:off x="1244756" y="9131300"/>
            <a:ext cx="1676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e95a4bf5c8_0_248"/>
          <p:cNvSpPr/>
          <p:nvPr/>
        </p:nvSpPr>
        <p:spPr>
          <a:xfrm>
            <a:off x="1244756" y="9131300"/>
            <a:ext cx="20154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90%</a:t>
            </a:r>
            <a:endParaRPr b="0" i="0" sz="8000" u="none" cap="none" strike="noStrike">
              <a:solidFill>
                <a:schemeClr val="dk1"/>
              </a:solidFill>
              <a:latin typeface="Calibri"/>
              <a:ea typeface="Calibri"/>
              <a:cs typeface="Calibri"/>
              <a:sym typeface="Calibri"/>
            </a:endParaRPr>
          </a:p>
        </p:txBody>
      </p:sp>
      <p:sp>
        <p:nvSpPr>
          <p:cNvPr id="297" name="Google Shape;297;g2e95a4bf5c8_0_248"/>
          <p:cNvSpPr/>
          <p:nvPr/>
        </p:nvSpPr>
        <p:spPr>
          <a:xfrm>
            <a:off x="3124591" y="8813800"/>
            <a:ext cx="6693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95a4bf5c8_0_248"/>
          <p:cNvSpPr/>
          <p:nvPr/>
        </p:nvSpPr>
        <p:spPr>
          <a:xfrm>
            <a:off x="3124591" y="8813800"/>
            <a:ext cx="6846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Spells Cast</a:t>
            </a:r>
            <a:endParaRPr b="0" i="0" sz="3600" u="none" cap="none" strike="noStrike">
              <a:solidFill>
                <a:schemeClr val="dk1"/>
              </a:solidFill>
              <a:latin typeface="Calibri"/>
              <a:ea typeface="Calibri"/>
              <a:cs typeface="Calibri"/>
              <a:sym typeface="Calibri"/>
            </a:endParaRPr>
          </a:p>
        </p:txBody>
      </p:sp>
      <p:sp>
        <p:nvSpPr>
          <p:cNvPr id="299" name="Google Shape;299;g2e95a4bf5c8_0_248"/>
          <p:cNvSpPr/>
          <p:nvPr/>
        </p:nvSpPr>
        <p:spPr>
          <a:xfrm>
            <a:off x="3124591" y="9486900"/>
            <a:ext cx="6829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304" name="Shape 304"/>
        <p:cNvGrpSpPr/>
        <p:nvPr/>
      </p:nvGrpSpPr>
      <p:grpSpPr>
        <a:xfrm>
          <a:off x="0" y="0"/>
          <a:ext cx="0" cy="0"/>
          <a:chOff x="0" y="0"/>
          <a:chExt cx="0" cy="0"/>
        </a:xfrm>
      </p:grpSpPr>
      <p:pic>
        <p:nvPicPr>
          <p:cNvPr descr=" " id="305" name="Google Shape;305;g2e95a4bf5c8_0_277"/>
          <p:cNvPicPr preferRelativeResize="0"/>
          <p:nvPr/>
        </p:nvPicPr>
        <p:blipFill rotWithShape="1">
          <a:blip r:embed="rId3">
            <a:alphaModFix/>
          </a:blip>
          <a:srcRect b="0" l="0" r="0" t="0"/>
          <a:stretch/>
        </p:blipFill>
        <p:spPr>
          <a:xfrm>
            <a:off x="0" y="4597400"/>
            <a:ext cx="5982448" cy="9118600"/>
          </a:xfrm>
          <a:prstGeom prst="rect">
            <a:avLst/>
          </a:prstGeom>
          <a:noFill/>
          <a:ln>
            <a:noFill/>
          </a:ln>
        </p:spPr>
      </p:pic>
      <p:pic>
        <p:nvPicPr>
          <p:cNvPr descr=" " id="306" name="Google Shape;306;g2e95a4bf5c8_0_277"/>
          <p:cNvPicPr preferRelativeResize="0"/>
          <p:nvPr/>
        </p:nvPicPr>
        <p:blipFill rotWithShape="1">
          <a:blip r:embed="rId4">
            <a:alphaModFix/>
          </a:blip>
          <a:srcRect b="0" l="0" r="0" t="0"/>
          <a:stretch/>
        </p:blipFill>
        <p:spPr>
          <a:xfrm>
            <a:off x="18861857" y="0"/>
            <a:ext cx="5525191" cy="8775700"/>
          </a:xfrm>
          <a:prstGeom prst="rect">
            <a:avLst/>
          </a:prstGeom>
          <a:noFill/>
          <a:ln>
            <a:noFill/>
          </a:ln>
        </p:spPr>
      </p:pic>
      <p:sp>
        <p:nvSpPr>
          <p:cNvPr id="307" name="Google Shape;307;g2e95a4bf5c8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e95a4bf5c8_0_2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9" name="Google Shape;309;g2e95a4bf5c8_0_277"/>
          <p:cNvSpPr/>
          <p:nvPr/>
        </p:nvSpPr>
        <p:spPr>
          <a:xfrm>
            <a:off x="4305838" y="3403600"/>
            <a:ext cx="15762600" cy="68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e95a4bf5c8_0_277"/>
          <p:cNvSpPr/>
          <p:nvPr/>
        </p:nvSpPr>
        <p:spPr>
          <a:xfrm>
            <a:off x="4305838" y="3403600"/>
            <a:ext cx="15762600" cy="51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e95a4bf5c8_0_277"/>
          <p:cNvSpPr/>
          <p:nvPr/>
        </p:nvSpPr>
        <p:spPr>
          <a:xfrm>
            <a:off x="7055732" y="3403600"/>
            <a:ext cx="10263000" cy="47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Metal Mania"/>
              <a:buNone/>
            </a:pPr>
            <a:r>
              <a:rPr b="0" i="0" lang="en-US" sz="24000" u="none" cap="none" strike="noStrike">
                <a:solidFill>
                  <a:srgbClr val="272727"/>
                </a:solidFill>
                <a:latin typeface="Metal Mania"/>
                <a:ea typeface="Metal Mania"/>
                <a:cs typeface="Metal Mania"/>
                <a:sym typeface="Metal Mania"/>
              </a:rPr>
              <a:t>234,567</a:t>
            </a:r>
            <a:endParaRPr b="0" i="0" sz="24000" u="none" cap="none" strike="noStrike">
              <a:solidFill>
                <a:schemeClr val="dk1"/>
              </a:solidFill>
              <a:latin typeface="Calibri"/>
              <a:ea typeface="Calibri"/>
              <a:cs typeface="Calibri"/>
              <a:sym typeface="Calibri"/>
            </a:endParaRPr>
          </a:p>
        </p:txBody>
      </p:sp>
      <p:sp>
        <p:nvSpPr>
          <p:cNvPr id="312" name="Google Shape;312;g2e95a4bf5c8_0_277"/>
          <p:cNvSpPr/>
          <p:nvPr/>
        </p:nvSpPr>
        <p:spPr>
          <a:xfrm>
            <a:off x="4170355" y="73787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2e95a4bf5c8_0_277"/>
          <p:cNvSpPr/>
          <p:nvPr/>
        </p:nvSpPr>
        <p:spPr>
          <a:xfrm>
            <a:off x="7483352" y="90043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318" name="Shape 318"/>
        <p:cNvGrpSpPr/>
        <p:nvPr/>
      </p:nvGrpSpPr>
      <p:grpSpPr>
        <a:xfrm>
          <a:off x="0" y="0"/>
          <a:ext cx="0" cy="0"/>
          <a:chOff x="0" y="0"/>
          <a:chExt cx="0" cy="0"/>
        </a:xfrm>
      </p:grpSpPr>
      <p:pic>
        <p:nvPicPr>
          <p:cNvPr descr=" " id="319" name="Google Shape;319;g2e95a4bf5c8_0_290"/>
          <p:cNvPicPr preferRelativeResize="0"/>
          <p:nvPr/>
        </p:nvPicPr>
        <p:blipFill rotWithShape="1">
          <a:blip r:embed="rId3">
            <a:alphaModFix/>
          </a:blip>
          <a:srcRect b="0" l="0" r="0" t="0"/>
          <a:stretch/>
        </p:blipFill>
        <p:spPr>
          <a:xfrm>
            <a:off x="571571" y="508000"/>
            <a:ext cx="3274383" cy="4229100"/>
          </a:xfrm>
          <a:prstGeom prst="rect">
            <a:avLst/>
          </a:prstGeom>
          <a:noFill/>
          <a:ln>
            <a:noFill/>
          </a:ln>
        </p:spPr>
      </p:pic>
      <p:pic>
        <p:nvPicPr>
          <p:cNvPr descr=" " id="320" name="Google Shape;320;g2e95a4bf5c8_0_290"/>
          <p:cNvPicPr preferRelativeResize="0"/>
          <p:nvPr/>
        </p:nvPicPr>
        <p:blipFill rotWithShape="1">
          <a:blip r:embed="rId4">
            <a:alphaModFix/>
          </a:blip>
          <a:srcRect b="0" l="0" r="0" t="0"/>
          <a:stretch/>
        </p:blipFill>
        <p:spPr>
          <a:xfrm>
            <a:off x="5220352" y="10363200"/>
            <a:ext cx="19166696" cy="3352800"/>
          </a:xfrm>
          <a:prstGeom prst="rect">
            <a:avLst/>
          </a:prstGeom>
          <a:noFill/>
          <a:ln>
            <a:noFill/>
          </a:ln>
        </p:spPr>
      </p:pic>
      <p:sp>
        <p:nvSpPr>
          <p:cNvPr id="321" name="Google Shape;321;g2e95a4bf5c8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e95a4bf5c8_0_2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2e95a4bf5c8_0_290"/>
          <p:cNvSpPr/>
          <p:nvPr/>
        </p:nvSpPr>
        <p:spPr>
          <a:xfrm>
            <a:off x="339132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e95a4bf5c8_0_290"/>
          <p:cNvSpPr/>
          <p:nvPr/>
        </p:nvSpPr>
        <p:spPr>
          <a:xfrm>
            <a:off x="4242330" y="3263900"/>
            <a:ext cx="6173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e95a4bf5c8_0_290"/>
          <p:cNvSpPr/>
          <p:nvPr/>
        </p:nvSpPr>
        <p:spPr>
          <a:xfrm>
            <a:off x="4242330" y="3263900"/>
            <a:ext cx="67149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233 Coins</a:t>
            </a:r>
            <a:endParaRPr b="0" i="0" sz="12800" u="none" cap="none" strike="noStrike">
              <a:solidFill>
                <a:schemeClr val="dk1"/>
              </a:solidFill>
              <a:latin typeface="Calibri"/>
              <a:ea typeface="Calibri"/>
              <a:cs typeface="Calibri"/>
              <a:sym typeface="Calibri"/>
            </a:endParaRPr>
          </a:p>
        </p:txBody>
      </p:sp>
      <p:sp>
        <p:nvSpPr>
          <p:cNvPr id="326" name="Google Shape;326;g2e95a4bf5c8_0_290"/>
          <p:cNvSpPr/>
          <p:nvPr/>
        </p:nvSpPr>
        <p:spPr>
          <a:xfrm>
            <a:off x="3391324" y="5283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e95a4bf5c8_0_290"/>
          <p:cNvSpPr/>
          <p:nvPr/>
        </p:nvSpPr>
        <p:spPr>
          <a:xfrm>
            <a:off x="3323582" y="5283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8" name="Google Shape;328;g2e95a4bf5c8_0_290"/>
          <p:cNvSpPr/>
          <p:nvPr/>
        </p:nvSpPr>
        <p:spPr>
          <a:xfrm>
            <a:off x="339132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e95a4bf5c8_0_290"/>
          <p:cNvSpPr/>
          <p:nvPr/>
        </p:nvSpPr>
        <p:spPr>
          <a:xfrm>
            <a:off x="4026403" y="6985000"/>
            <a:ext cx="6604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e95a4bf5c8_0_290"/>
          <p:cNvSpPr/>
          <p:nvPr/>
        </p:nvSpPr>
        <p:spPr>
          <a:xfrm>
            <a:off x="4026403" y="6985000"/>
            <a:ext cx="71469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456 Hours</a:t>
            </a:r>
            <a:endParaRPr b="0" i="0" sz="12800" u="none" cap="none" strike="noStrike">
              <a:solidFill>
                <a:schemeClr val="dk1"/>
              </a:solidFill>
              <a:latin typeface="Calibri"/>
              <a:ea typeface="Calibri"/>
              <a:cs typeface="Calibri"/>
              <a:sym typeface="Calibri"/>
            </a:endParaRPr>
          </a:p>
        </p:txBody>
      </p:sp>
      <p:sp>
        <p:nvSpPr>
          <p:cNvPr id="331" name="Google Shape;331;g2e95a4bf5c8_0_290"/>
          <p:cNvSpPr/>
          <p:nvPr/>
        </p:nvSpPr>
        <p:spPr>
          <a:xfrm>
            <a:off x="3391324" y="9004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95a4bf5c8_0_290"/>
          <p:cNvSpPr/>
          <p:nvPr/>
        </p:nvSpPr>
        <p:spPr>
          <a:xfrm>
            <a:off x="3323582" y="9004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2e95a4bf5c8_0_290"/>
          <p:cNvSpPr/>
          <p:nvPr/>
        </p:nvSpPr>
        <p:spPr>
          <a:xfrm>
            <a:off x="1355259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e95a4bf5c8_0_290"/>
          <p:cNvSpPr/>
          <p:nvPr/>
        </p:nvSpPr>
        <p:spPr>
          <a:xfrm>
            <a:off x="16188173" y="3263900"/>
            <a:ext cx="2603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95a4bf5c8_0_290"/>
          <p:cNvSpPr/>
          <p:nvPr/>
        </p:nvSpPr>
        <p:spPr>
          <a:xfrm>
            <a:off x="16188173" y="3263900"/>
            <a:ext cx="3145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85%</a:t>
            </a:r>
            <a:endParaRPr b="0" i="0" sz="12800" u="none" cap="none" strike="noStrike">
              <a:solidFill>
                <a:schemeClr val="dk1"/>
              </a:solidFill>
              <a:latin typeface="Calibri"/>
              <a:ea typeface="Calibri"/>
              <a:cs typeface="Calibri"/>
              <a:sym typeface="Calibri"/>
            </a:endParaRPr>
          </a:p>
        </p:txBody>
      </p:sp>
      <p:sp>
        <p:nvSpPr>
          <p:cNvPr id="336" name="Google Shape;336;g2e95a4bf5c8_0_290"/>
          <p:cNvSpPr/>
          <p:nvPr/>
        </p:nvSpPr>
        <p:spPr>
          <a:xfrm>
            <a:off x="13552594" y="5283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e95a4bf5c8_0_290"/>
          <p:cNvSpPr/>
          <p:nvPr/>
        </p:nvSpPr>
        <p:spPr>
          <a:xfrm>
            <a:off x="13484852" y="5283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8" name="Google Shape;338;g2e95a4bf5c8_0_290"/>
          <p:cNvSpPr/>
          <p:nvPr/>
        </p:nvSpPr>
        <p:spPr>
          <a:xfrm>
            <a:off x="1355259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e95a4bf5c8_0_290"/>
          <p:cNvSpPr/>
          <p:nvPr/>
        </p:nvSpPr>
        <p:spPr>
          <a:xfrm>
            <a:off x="15216502" y="6985000"/>
            <a:ext cx="4547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e95a4bf5c8_0_290"/>
          <p:cNvSpPr/>
          <p:nvPr/>
        </p:nvSpPr>
        <p:spPr>
          <a:xfrm>
            <a:off x="15216502" y="6985000"/>
            <a:ext cx="50892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765 Km</a:t>
            </a:r>
            <a:endParaRPr b="0" i="0" sz="12800" u="none" cap="none" strike="noStrike">
              <a:solidFill>
                <a:schemeClr val="dk1"/>
              </a:solidFill>
              <a:latin typeface="Calibri"/>
              <a:ea typeface="Calibri"/>
              <a:cs typeface="Calibri"/>
              <a:sym typeface="Calibri"/>
            </a:endParaRPr>
          </a:p>
        </p:txBody>
      </p:sp>
      <p:sp>
        <p:nvSpPr>
          <p:cNvPr id="341" name="Google Shape;341;g2e95a4bf5c8_0_290"/>
          <p:cNvSpPr/>
          <p:nvPr/>
        </p:nvSpPr>
        <p:spPr>
          <a:xfrm>
            <a:off x="13552594" y="9004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e95a4bf5c8_0_290"/>
          <p:cNvSpPr/>
          <p:nvPr/>
        </p:nvSpPr>
        <p:spPr>
          <a:xfrm>
            <a:off x="13484852" y="9004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347" name="Shape 347"/>
        <p:cNvGrpSpPr/>
        <p:nvPr/>
      </p:nvGrpSpPr>
      <p:grpSpPr>
        <a:xfrm>
          <a:off x="0" y="0"/>
          <a:ext cx="0" cy="0"/>
          <a:chOff x="0" y="0"/>
          <a:chExt cx="0" cy="0"/>
        </a:xfrm>
      </p:grpSpPr>
      <p:pic>
        <p:nvPicPr>
          <p:cNvPr descr=" " id="348" name="Google Shape;348;g2e95a4bf5c8_0_318"/>
          <p:cNvPicPr preferRelativeResize="0"/>
          <p:nvPr/>
        </p:nvPicPr>
        <p:blipFill rotWithShape="1">
          <a:blip r:embed="rId3">
            <a:alphaModFix/>
          </a:blip>
          <a:srcRect b="0" l="0" r="0" t="0"/>
          <a:stretch/>
        </p:blipFill>
        <p:spPr>
          <a:xfrm>
            <a:off x="17604400" y="0"/>
            <a:ext cx="6782648" cy="6858000"/>
          </a:xfrm>
          <a:prstGeom prst="rect">
            <a:avLst/>
          </a:prstGeom>
          <a:noFill/>
          <a:ln>
            <a:noFill/>
          </a:ln>
        </p:spPr>
      </p:pic>
      <p:pic>
        <p:nvPicPr>
          <p:cNvPr descr=" " id="349" name="Google Shape;349;g2e95a4bf5c8_0_318"/>
          <p:cNvPicPr preferRelativeResize="0"/>
          <p:nvPr/>
        </p:nvPicPr>
        <p:blipFill rotWithShape="1">
          <a:blip r:embed="rId4">
            <a:alphaModFix/>
          </a:blip>
          <a:srcRect b="0" l="0" r="0" t="0"/>
          <a:stretch/>
        </p:blipFill>
        <p:spPr>
          <a:xfrm>
            <a:off x="0" y="7410822"/>
            <a:ext cx="10247520" cy="6305178"/>
          </a:xfrm>
          <a:prstGeom prst="rect">
            <a:avLst/>
          </a:prstGeom>
          <a:noFill/>
          <a:ln>
            <a:noFill/>
          </a:ln>
        </p:spPr>
      </p:pic>
      <p:sp>
        <p:nvSpPr>
          <p:cNvPr id="350" name="Google Shape;350;g2e95a4bf5c8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2e95a4bf5c8_0_3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2e95a4bf5c8_0_318"/>
          <p:cNvSpPr/>
          <p:nvPr/>
        </p:nvSpPr>
        <p:spPr>
          <a:xfrm>
            <a:off x="6841922" y="1143000"/>
            <a:ext cx="106905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Some Graph</a:t>
            </a:r>
            <a:endParaRPr b="0" i="0" sz="8000" u="none" cap="none" strike="noStrike">
              <a:solidFill>
                <a:schemeClr val="dk1"/>
              </a:solidFill>
              <a:latin typeface="Calibri"/>
              <a:ea typeface="Calibri"/>
              <a:cs typeface="Calibri"/>
              <a:sym typeface="Calibri"/>
            </a:endParaRPr>
          </a:p>
        </p:txBody>
      </p:sp>
      <p:sp>
        <p:nvSpPr>
          <p:cNvPr id="353" name="Google Shape;353;g2e95a4bf5c8_0_31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e95a4bf5c8_0_31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2e95a4bf5c8_0_31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2e95a4bf5c8_0_31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2e95a4bf5c8_0_31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2e95a4bf5c8_0_31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2e95a4bf5c8_0_31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2e95a4bf5c8_0_31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2e95a4bf5c8_0_31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2e95a4bf5c8_0_31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2185"/>
              <a:buFont typeface="Lato"/>
              <a:buNone/>
            </a:pPr>
            <a:r>
              <a:rPr b="0" i="0" lang="en-US" sz="2185" u="none" cap="none" strike="noStrike">
                <a:solidFill>
                  <a:srgbClr val="FC4E3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2e95a4bf5c8_0_31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2e95a4bf5c8_0_31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2e95a4bf5c8_0_31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2e95a4bf5c8_0_31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2e95a4bf5c8_0_31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2e95a4bf5c8_0_31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2e95a4bf5c8_0_31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2e95a4bf5c8_0_31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2e95a4bf5c8_0_31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2e95a4bf5c8_0_31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4E31"/>
              </a:buClr>
              <a:buSzPts val="1820"/>
              <a:buFont typeface="Lato"/>
              <a:buNone/>
            </a:pPr>
            <a:r>
              <a:rPr b="0" i="0" lang="en-US" sz="1820" u="none" cap="none" strike="noStrike">
                <a:solidFill>
                  <a:srgbClr val="FC4E3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2e95a4bf5c8_0_31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2e95a4bf5c8_0_31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2e95a4bf5c8_0_31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2e95a4bf5c8_0_31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2e95a4bf5c8_0_31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2e95a4bf5c8_0_31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2e95a4bf5c8_0_31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2e95a4bf5c8_0_31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2e95a4bf5c8_0_31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2e95a4bf5c8_0_31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2e95a4bf5c8_0_31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2e95a4bf5c8_0_31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2e95a4bf5c8_0_31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2e95a4bf5c8_0_31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2e95a4bf5c8_0_31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2e95a4bf5c8_0_31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2e95a4bf5c8_0_31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2e95a4bf5c8_0_31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2e95a4bf5c8_0_31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2e95a4bf5c8_0_31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2e95a4bf5c8_0_31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2e95a4bf5c8_0_31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2e95a4bf5c8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e95a4bf5c8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e95a4bf5c8_0_31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2e95a4bf5c8_0_31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2e95a4bf5c8_0_318"/>
          <p:cNvSpPr/>
          <p:nvPr/>
        </p:nvSpPr>
        <p:spPr>
          <a:xfrm>
            <a:off x="16410451" y="6365379"/>
            <a:ext cx="1575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e95a4bf5c8_0_318"/>
          <p:cNvSpPr/>
          <p:nvPr/>
        </p:nvSpPr>
        <p:spPr>
          <a:xfrm>
            <a:off x="16410451" y="6299200"/>
            <a:ext cx="1778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34.574</a:t>
            </a:r>
            <a:endParaRPr b="0" i="0" sz="4800" u="none" cap="none" strike="noStrike">
              <a:solidFill>
                <a:schemeClr val="dk1"/>
              </a:solidFill>
              <a:latin typeface="Calibri"/>
              <a:ea typeface="Calibri"/>
              <a:cs typeface="Calibri"/>
              <a:sym typeface="Calibri"/>
            </a:endParaRPr>
          </a:p>
        </p:txBody>
      </p:sp>
      <p:sp>
        <p:nvSpPr>
          <p:cNvPr id="401" name="Google Shape;401;g2e95a4bf5c8_0_318"/>
          <p:cNvSpPr/>
          <p:nvPr/>
        </p:nvSpPr>
        <p:spPr>
          <a:xfrm>
            <a:off x="16696237" y="70485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2" name="Google Shape;402;g2e95a4bf5c8_0_318"/>
          <p:cNvSpPr/>
          <p:nvPr/>
        </p:nvSpPr>
        <p:spPr>
          <a:xfrm>
            <a:off x="13260457"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e95a4bf5c8_0_318"/>
          <p:cNvSpPr/>
          <p:nvPr/>
        </p:nvSpPr>
        <p:spPr>
          <a:xfrm>
            <a:off x="13260457"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e95a4bf5c8_0_318"/>
          <p:cNvSpPr/>
          <p:nvPr/>
        </p:nvSpPr>
        <p:spPr>
          <a:xfrm>
            <a:off x="13158845"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Treasure Found</a:t>
            </a:r>
            <a:endParaRPr b="0" i="0" sz="4800" u="none" cap="none" strike="noStrike">
              <a:solidFill>
                <a:schemeClr val="dk1"/>
              </a:solidFill>
              <a:latin typeface="Calibri"/>
              <a:ea typeface="Calibri"/>
              <a:cs typeface="Calibri"/>
              <a:sym typeface="Calibri"/>
            </a:endParaRPr>
          </a:p>
        </p:txBody>
      </p:sp>
      <p:sp>
        <p:nvSpPr>
          <p:cNvPr id="405" name="Google Shape;405;g2e95a4bf5c8_0_318"/>
          <p:cNvSpPr/>
          <p:nvPr/>
        </p:nvSpPr>
        <p:spPr>
          <a:xfrm>
            <a:off x="13192716" y="11366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2e95a4bf5c8_0_318"/>
          <p:cNvSpPr/>
          <p:nvPr/>
        </p:nvSpPr>
        <p:spPr>
          <a:xfrm>
            <a:off x="3251606"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e95a4bf5c8_0_318"/>
          <p:cNvSpPr/>
          <p:nvPr/>
        </p:nvSpPr>
        <p:spPr>
          <a:xfrm>
            <a:off x="3251606"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e95a4bf5c8_0_318"/>
          <p:cNvSpPr/>
          <p:nvPr/>
        </p:nvSpPr>
        <p:spPr>
          <a:xfrm>
            <a:off x="3149994"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Spellcasting Progress</a:t>
            </a:r>
            <a:endParaRPr b="0" i="0" sz="4800" u="none" cap="none" strike="noStrike">
              <a:solidFill>
                <a:schemeClr val="dk1"/>
              </a:solidFill>
              <a:latin typeface="Calibri"/>
              <a:ea typeface="Calibri"/>
              <a:cs typeface="Calibri"/>
              <a:sym typeface="Calibri"/>
            </a:endParaRPr>
          </a:p>
        </p:txBody>
      </p:sp>
      <p:sp>
        <p:nvSpPr>
          <p:cNvPr id="409" name="Google Shape;409;g2e95a4bf5c8_0_318"/>
          <p:cNvSpPr/>
          <p:nvPr/>
        </p:nvSpPr>
        <p:spPr>
          <a:xfrm>
            <a:off x="3183865" y="11366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414" name="Shape 414"/>
        <p:cNvGrpSpPr/>
        <p:nvPr/>
      </p:nvGrpSpPr>
      <p:grpSpPr>
        <a:xfrm>
          <a:off x="0" y="0"/>
          <a:ext cx="0" cy="0"/>
          <a:chOff x="0" y="0"/>
          <a:chExt cx="0" cy="0"/>
        </a:xfrm>
      </p:grpSpPr>
      <p:pic>
        <p:nvPicPr>
          <p:cNvPr descr=" " id="415" name="Google Shape;415;g2e95a4bf5c8_0_384"/>
          <p:cNvPicPr preferRelativeResize="0"/>
          <p:nvPr/>
        </p:nvPicPr>
        <p:blipFill rotWithShape="1">
          <a:blip r:embed="rId3">
            <a:alphaModFix/>
          </a:blip>
          <a:srcRect b="0" l="0" r="0" t="0"/>
          <a:stretch/>
        </p:blipFill>
        <p:spPr>
          <a:xfrm>
            <a:off x="13304023" y="0"/>
            <a:ext cx="11083025" cy="7303765"/>
          </a:xfrm>
          <a:prstGeom prst="rect">
            <a:avLst/>
          </a:prstGeom>
          <a:noFill/>
          <a:ln>
            <a:noFill/>
          </a:ln>
        </p:spPr>
      </p:pic>
      <p:pic>
        <p:nvPicPr>
          <p:cNvPr descr=" " id="416" name="Google Shape;416;g2e95a4bf5c8_0_384"/>
          <p:cNvPicPr preferRelativeResize="0"/>
          <p:nvPr/>
        </p:nvPicPr>
        <p:blipFill rotWithShape="1">
          <a:blip r:embed="rId4">
            <a:alphaModFix/>
          </a:blip>
          <a:srcRect b="0" l="0" r="0" t="0"/>
          <a:stretch/>
        </p:blipFill>
        <p:spPr>
          <a:xfrm>
            <a:off x="0" y="7823101"/>
            <a:ext cx="11413655" cy="5892899"/>
          </a:xfrm>
          <a:prstGeom prst="rect">
            <a:avLst/>
          </a:prstGeom>
          <a:noFill/>
          <a:ln>
            <a:noFill/>
          </a:ln>
        </p:spPr>
      </p:pic>
      <p:sp>
        <p:nvSpPr>
          <p:cNvPr id="417" name="Google Shape;417;g2e95a4bf5c8_0_3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e95a4bf5c8_0_3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2e95a4bf5c8_0_384"/>
          <p:cNvSpPr/>
          <p:nvPr/>
        </p:nvSpPr>
        <p:spPr>
          <a:xfrm>
            <a:off x="13450981" y="5753100"/>
            <a:ext cx="87387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e95a4bf5c8_0_384"/>
          <p:cNvSpPr/>
          <p:nvPr/>
        </p:nvSpPr>
        <p:spPr>
          <a:xfrm>
            <a:off x="13450981" y="5753100"/>
            <a:ext cx="87387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e95a4bf5c8_0_384"/>
          <p:cNvSpPr/>
          <p:nvPr/>
        </p:nvSpPr>
        <p:spPr>
          <a:xfrm>
            <a:off x="13450981" y="57531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2e95a4bf5c8_0_384"/>
          <p:cNvSpPr/>
          <p:nvPr/>
        </p:nvSpPr>
        <p:spPr>
          <a:xfrm>
            <a:off x="13450981" y="67056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2e95a4bf5c8_0_384"/>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2e95a4bf5c8_0_384"/>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2e95a4bf5c8_0_384"/>
          <p:cNvSpPr/>
          <p:nvPr/>
        </p:nvSpPr>
        <p:spPr>
          <a:xfrm>
            <a:off x="6841922" y="1219200"/>
            <a:ext cx="106905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430" name="Shape 430"/>
        <p:cNvGrpSpPr/>
        <p:nvPr/>
      </p:nvGrpSpPr>
      <p:grpSpPr>
        <a:xfrm>
          <a:off x="0" y="0"/>
          <a:ext cx="0" cy="0"/>
          <a:chOff x="0" y="0"/>
          <a:chExt cx="0" cy="0"/>
        </a:xfrm>
      </p:grpSpPr>
      <p:pic>
        <p:nvPicPr>
          <p:cNvPr descr=" " id="431" name="Google Shape;431;g2e95a4bf5c8_0_399"/>
          <p:cNvPicPr preferRelativeResize="0"/>
          <p:nvPr/>
        </p:nvPicPr>
        <p:blipFill rotWithShape="1">
          <a:blip r:embed="rId3">
            <a:alphaModFix/>
          </a:blip>
          <a:srcRect b="0" l="0" r="0" t="0"/>
          <a:stretch/>
        </p:blipFill>
        <p:spPr>
          <a:xfrm>
            <a:off x="571571" y="508000"/>
            <a:ext cx="3274383" cy="4229100"/>
          </a:xfrm>
          <a:prstGeom prst="rect">
            <a:avLst/>
          </a:prstGeom>
          <a:noFill/>
          <a:ln>
            <a:noFill/>
          </a:ln>
        </p:spPr>
      </p:pic>
      <p:pic>
        <p:nvPicPr>
          <p:cNvPr descr=" " id="432" name="Google Shape;432;g2e95a4bf5c8_0_399"/>
          <p:cNvPicPr preferRelativeResize="0"/>
          <p:nvPr/>
        </p:nvPicPr>
        <p:blipFill rotWithShape="1">
          <a:blip r:embed="rId4">
            <a:alphaModFix/>
          </a:blip>
          <a:srcRect b="0" l="0" r="0" t="0"/>
          <a:stretch/>
        </p:blipFill>
        <p:spPr>
          <a:xfrm>
            <a:off x="5220352" y="10363200"/>
            <a:ext cx="19166696" cy="3352800"/>
          </a:xfrm>
          <a:prstGeom prst="rect">
            <a:avLst/>
          </a:prstGeom>
          <a:noFill/>
          <a:ln>
            <a:noFill/>
          </a:ln>
        </p:spPr>
      </p:pic>
      <p:sp>
        <p:nvSpPr>
          <p:cNvPr id="433" name="Google Shape;433;g2e95a4bf5c8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e95a4bf5c8_0_3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2e95a4bf5c8_0_399"/>
          <p:cNvSpPr/>
          <p:nvPr/>
        </p:nvSpPr>
        <p:spPr>
          <a:xfrm>
            <a:off x="2946768" y="4152900"/>
            <a:ext cx="87387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e95a4bf5c8_0_399"/>
          <p:cNvSpPr/>
          <p:nvPr/>
        </p:nvSpPr>
        <p:spPr>
          <a:xfrm>
            <a:off x="2946768" y="4152900"/>
            <a:ext cx="87387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e95a4bf5c8_0_399"/>
          <p:cNvSpPr/>
          <p:nvPr/>
        </p:nvSpPr>
        <p:spPr>
          <a:xfrm>
            <a:off x="2946768" y="41529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An mobile app</a:t>
            </a:r>
            <a:endParaRPr b="0" i="0" sz="4800" u="none" cap="none" strike="noStrike">
              <a:solidFill>
                <a:schemeClr val="dk1"/>
              </a:solidFill>
              <a:latin typeface="Calibri"/>
              <a:ea typeface="Calibri"/>
              <a:cs typeface="Calibri"/>
              <a:sym typeface="Calibri"/>
            </a:endParaRPr>
          </a:p>
        </p:txBody>
      </p:sp>
      <p:sp>
        <p:nvSpPr>
          <p:cNvPr id="438" name="Google Shape;438;g2e95a4bf5c8_0_399"/>
          <p:cNvSpPr/>
          <p:nvPr/>
        </p:nvSpPr>
        <p:spPr>
          <a:xfrm>
            <a:off x="2946768" y="51054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2e95a4bf5c8_0_399"/>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2e95a4bf5c8_0_399"/>
          <p:cNvSpPr/>
          <p:nvPr/>
        </p:nvSpPr>
        <p:spPr>
          <a:xfrm>
            <a:off x="2895962" y="1854200"/>
            <a:ext cx="129006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2e95a4bf5c8_0_39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2e95a4bf5c8_0_39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447" name="Shape 447"/>
        <p:cNvGrpSpPr/>
        <p:nvPr/>
      </p:nvGrpSpPr>
      <p:grpSpPr>
        <a:xfrm>
          <a:off x="0" y="0"/>
          <a:ext cx="0" cy="0"/>
          <a:chOff x="0" y="0"/>
          <a:chExt cx="0" cy="0"/>
        </a:xfrm>
      </p:grpSpPr>
      <p:pic>
        <p:nvPicPr>
          <p:cNvPr descr=" " id="448" name="Google Shape;448;g2e95a4bf5c8_0_415"/>
          <p:cNvPicPr preferRelativeResize="0"/>
          <p:nvPr/>
        </p:nvPicPr>
        <p:blipFill rotWithShape="1">
          <a:blip r:embed="rId3">
            <a:alphaModFix/>
          </a:blip>
          <a:srcRect b="0" l="0" r="0" t="0"/>
          <a:stretch/>
        </p:blipFill>
        <p:spPr>
          <a:xfrm>
            <a:off x="17604400" y="0"/>
            <a:ext cx="6782648" cy="6858000"/>
          </a:xfrm>
          <a:prstGeom prst="rect">
            <a:avLst/>
          </a:prstGeom>
          <a:noFill/>
          <a:ln>
            <a:noFill/>
          </a:ln>
        </p:spPr>
      </p:pic>
      <p:pic>
        <p:nvPicPr>
          <p:cNvPr descr=" " id="449" name="Google Shape;449;g2e95a4bf5c8_0_415"/>
          <p:cNvPicPr preferRelativeResize="0"/>
          <p:nvPr/>
        </p:nvPicPr>
        <p:blipFill rotWithShape="1">
          <a:blip r:embed="rId4">
            <a:alphaModFix/>
          </a:blip>
          <a:srcRect b="0" l="0" r="0" t="0"/>
          <a:stretch/>
        </p:blipFill>
        <p:spPr>
          <a:xfrm>
            <a:off x="0" y="7410822"/>
            <a:ext cx="10247520" cy="6305178"/>
          </a:xfrm>
          <a:prstGeom prst="rect">
            <a:avLst/>
          </a:prstGeom>
          <a:noFill/>
          <a:ln>
            <a:noFill/>
          </a:ln>
        </p:spPr>
      </p:pic>
      <p:sp>
        <p:nvSpPr>
          <p:cNvPr id="450" name="Google Shape;450;g2e95a4bf5c8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e95a4bf5c8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2e95a4bf5c8_0_415"/>
          <p:cNvSpPr/>
          <p:nvPr/>
        </p:nvSpPr>
        <p:spPr>
          <a:xfrm>
            <a:off x="876410" y="8305800"/>
            <a:ext cx="5715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e95a4bf5c8_0_415"/>
          <p:cNvSpPr/>
          <p:nvPr/>
        </p:nvSpPr>
        <p:spPr>
          <a:xfrm>
            <a:off x="876410" y="8305800"/>
            <a:ext cx="5715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e95a4bf5c8_0_415"/>
          <p:cNvSpPr/>
          <p:nvPr/>
        </p:nvSpPr>
        <p:spPr>
          <a:xfrm>
            <a:off x="876410" y="8305800"/>
            <a:ext cx="591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2e95a4bf5c8_0_415"/>
          <p:cNvSpPr/>
          <p:nvPr/>
        </p:nvSpPr>
        <p:spPr>
          <a:xfrm>
            <a:off x="876410" y="92583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6" name="Google Shape;456;g2e95a4bf5c8_0_415"/>
          <p:cNvSpPr/>
          <p:nvPr/>
        </p:nvSpPr>
        <p:spPr>
          <a:xfrm>
            <a:off x="825603" y="1231900"/>
            <a:ext cx="7007100" cy="411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7" name="Google Shape;457;g2e95a4bf5c8_0_415"/>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8" name="Google Shape;458;g2e95a4bf5c8_0_415"/>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9" name="Google Shape;459;g2e95a4bf5c8_0_415"/>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464" name="Shape 464"/>
        <p:cNvGrpSpPr/>
        <p:nvPr/>
      </p:nvGrpSpPr>
      <p:grpSpPr>
        <a:xfrm>
          <a:off x="0" y="0"/>
          <a:ext cx="0" cy="0"/>
          <a:chOff x="0" y="0"/>
          <a:chExt cx="0" cy="0"/>
        </a:xfrm>
      </p:grpSpPr>
      <p:pic>
        <p:nvPicPr>
          <p:cNvPr descr=" " id="465" name="Google Shape;465;g2e95a4bf5c8_0_4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g2e95a4bf5c8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e95a4bf5c8_0_4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8" name="Google Shape;468;g2e95a4bf5c8_0_431"/>
          <p:cNvSpPr/>
          <p:nvPr/>
        </p:nvSpPr>
        <p:spPr>
          <a:xfrm>
            <a:off x="15690694" y="698500"/>
            <a:ext cx="7464300" cy="1596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27" name="Shape 27"/>
        <p:cNvGrpSpPr/>
        <p:nvPr/>
      </p:nvGrpSpPr>
      <p:grpSpPr>
        <a:xfrm>
          <a:off x="0" y="0"/>
          <a:ext cx="0" cy="0"/>
          <a:chOff x="0" y="0"/>
          <a:chExt cx="0" cy="0"/>
        </a:xfrm>
      </p:grpSpPr>
      <p:pic>
        <p:nvPicPr>
          <p:cNvPr descr=" " id="28" name="Google Shape;28;g2e95a4bf5c8_0_11"/>
          <p:cNvPicPr preferRelativeResize="0"/>
          <p:nvPr/>
        </p:nvPicPr>
        <p:blipFill rotWithShape="1">
          <a:blip r:embed="rId3">
            <a:alphaModFix/>
          </a:blip>
          <a:srcRect b="0" l="0" r="0" t="0"/>
          <a:stretch/>
        </p:blipFill>
        <p:spPr>
          <a:xfrm>
            <a:off x="0" y="4597400"/>
            <a:ext cx="5982448" cy="9118600"/>
          </a:xfrm>
          <a:prstGeom prst="rect">
            <a:avLst/>
          </a:prstGeom>
          <a:noFill/>
          <a:ln>
            <a:noFill/>
          </a:ln>
        </p:spPr>
      </p:pic>
      <p:pic>
        <p:nvPicPr>
          <p:cNvPr descr=" " id="29" name="Google Shape;29;g2e95a4bf5c8_0_11"/>
          <p:cNvPicPr preferRelativeResize="0"/>
          <p:nvPr/>
        </p:nvPicPr>
        <p:blipFill rotWithShape="1">
          <a:blip r:embed="rId4">
            <a:alphaModFix/>
          </a:blip>
          <a:srcRect b="0" l="0" r="0" t="0"/>
          <a:stretch/>
        </p:blipFill>
        <p:spPr>
          <a:xfrm>
            <a:off x="18861857" y="0"/>
            <a:ext cx="5525191" cy="8775700"/>
          </a:xfrm>
          <a:prstGeom prst="rect">
            <a:avLst/>
          </a:prstGeom>
          <a:noFill/>
          <a:ln>
            <a:noFill/>
          </a:ln>
        </p:spPr>
      </p:pic>
      <p:sp>
        <p:nvSpPr>
          <p:cNvPr id="30" name="Google Shape;30;g2e95a4bf5c8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e95a4bf5c8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e95a4bf5c8_0_11"/>
          <p:cNvSpPr/>
          <p:nvPr/>
        </p:nvSpPr>
        <p:spPr>
          <a:xfrm>
            <a:off x="9318731" y="4394200"/>
            <a:ext cx="5762400" cy="256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Welcome</a:t>
            </a:r>
            <a:endParaRPr b="0" i="0" sz="12800" u="none" cap="none" strike="noStrike">
              <a:solidFill>
                <a:schemeClr val="dk1"/>
              </a:solidFill>
              <a:latin typeface="Calibri"/>
              <a:ea typeface="Calibri"/>
              <a:cs typeface="Calibri"/>
              <a:sym typeface="Calibri"/>
            </a:endParaRPr>
          </a:p>
        </p:txBody>
      </p:sp>
      <p:sp>
        <p:nvSpPr>
          <p:cNvPr id="33" name="Google Shape;33;g2e95a4bf5c8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473" name="Shape 473"/>
        <p:cNvGrpSpPr/>
        <p:nvPr/>
      </p:nvGrpSpPr>
      <p:grpSpPr>
        <a:xfrm>
          <a:off x="0" y="0"/>
          <a:ext cx="0" cy="0"/>
          <a:chOff x="0" y="0"/>
          <a:chExt cx="0" cy="0"/>
        </a:xfrm>
      </p:grpSpPr>
      <p:pic>
        <p:nvPicPr>
          <p:cNvPr descr=" " id="474" name="Google Shape;474;g2e95a4bf5c8_0_439"/>
          <p:cNvPicPr preferRelativeResize="0"/>
          <p:nvPr/>
        </p:nvPicPr>
        <p:blipFill rotWithShape="1">
          <a:blip r:embed="rId3">
            <a:alphaModFix/>
          </a:blip>
          <a:srcRect b="0" l="0" r="0" t="0"/>
          <a:stretch/>
        </p:blipFill>
        <p:spPr>
          <a:xfrm>
            <a:off x="13304023" y="0"/>
            <a:ext cx="11083025" cy="7303765"/>
          </a:xfrm>
          <a:prstGeom prst="rect">
            <a:avLst/>
          </a:prstGeom>
          <a:noFill/>
          <a:ln>
            <a:noFill/>
          </a:ln>
        </p:spPr>
      </p:pic>
      <p:pic>
        <p:nvPicPr>
          <p:cNvPr descr=" " id="475" name="Google Shape;475;g2e95a4bf5c8_0_439"/>
          <p:cNvPicPr preferRelativeResize="0"/>
          <p:nvPr/>
        </p:nvPicPr>
        <p:blipFill rotWithShape="1">
          <a:blip r:embed="rId4">
            <a:alphaModFix/>
          </a:blip>
          <a:srcRect b="0" l="0" r="0" t="0"/>
          <a:stretch/>
        </p:blipFill>
        <p:spPr>
          <a:xfrm>
            <a:off x="0" y="7823101"/>
            <a:ext cx="11413655" cy="5892899"/>
          </a:xfrm>
          <a:prstGeom prst="rect">
            <a:avLst/>
          </a:prstGeom>
          <a:noFill/>
          <a:ln>
            <a:noFill/>
          </a:ln>
        </p:spPr>
      </p:pic>
      <p:sp>
        <p:nvSpPr>
          <p:cNvPr id="476" name="Google Shape;476;g2e95a4bf5c8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e95a4bf5c8_0_4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8" name="Google Shape;478;g2e95a4bf5c8_0_439"/>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79" name="Google Shape;479;g2e95a4bf5c8_0_439"/>
          <p:cNvSpPr/>
          <p:nvPr/>
        </p:nvSpPr>
        <p:spPr>
          <a:xfrm>
            <a:off x="8675184" y="2578100"/>
            <a:ext cx="66048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e95a4bf5c8_0_439"/>
          <p:cNvSpPr/>
          <p:nvPr/>
        </p:nvSpPr>
        <p:spPr>
          <a:xfrm>
            <a:off x="8675184" y="2908300"/>
            <a:ext cx="432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e95a4bf5c8_0_439"/>
          <p:cNvSpPr/>
          <p:nvPr/>
        </p:nvSpPr>
        <p:spPr>
          <a:xfrm>
            <a:off x="8675184" y="2908300"/>
            <a:ext cx="973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1</a:t>
            </a:r>
            <a:endParaRPr b="0" i="0" sz="12800" u="none" cap="none" strike="noStrike">
              <a:solidFill>
                <a:schemeClr val="dk1"/>
              </a:solidFill>
              <a:latin typeface="Calibri"/>
              <a:ea typeface="Calibri"/>
              <a:cs typeface="Calibri"/>
              <a:sym typeface="Calibri"/>
            </a:endParaRPr>
          </a:p>
        </p:txBody>
      </p:sp>
      <p:sp>
        <p:nvSpPr>
          <p:cNvPr id="482" name="Google Shape;482;g2e95a4bf5c8_0_439"/>
          <p:cNvSpPr/>
          <p:nvPr/>
        </p:nvSpPr>
        <p:spPr>
          <a:xfrm>
            <a:off x="9310264" y="2578100"/>
            <a:ext cx="59697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e95a4bf5c8_0_439"/>
          <p:cNvSpPr/>
          <p:nvPr/>
        </p:nvSpPr>
        <p:spPr>
          <a:xfrm>
            <a:off x="9310264" y="2578100"/>
            <a:ext cx="6173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Discover the secrets</a:t>
            </a:r>
            <a:endParaRPr b="0" i="0" sz="4800" u="none" cap="none" strike="noStrike">
              <a:solidFill>
                <a:schemeClr val="dk1"/>
              </a:solidFill>
              <a:latin typeface="Calibri"/>
              <a:ea typeface="Calibri"/>
              <a:cs typeface="Calibri"/>
              <a:sym typeface="Calibri"/>
            </a:endParaRPr>
          </a:p>
        </p:txBody>
      </p:sp>
      <p:sp>
        <p:nvSpPr>
          <p:cNvPr id="484" name="Google Shape;484;g2e95a4bf5c8_0_439"/>
          <p:cNvSpPr/>
          <p:nvPr/>
        </p:nvSpPr>
        <p:spPr>
          <a:xfrm>
            <a:off x="9310264" y="3429000"/>
            <a:ext cx="6105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5" name="Google Shape;485;g2e95a4bf5c8_0_439"/>
          <p:cNvSpPr/>
          <p:nvPr/>
        </p:nvSpPr>
        <p:spPr>
          <a:xfrm>
            <a:off x="8675184" y="6997700"/>
            <a:ext cx="6604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e95a4bf5c8_0_439"/>
          <p:cNvSpPr/>
          <p:nvPr/>
        </p:nvSpPr>
        <p:spPr>
          <a:xfrm>
            <a:off x="8675184" y="7632700"/>
            <a:ext cx="774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e95a4bf5c8_0_439"/>
          <p:cNvSpPr/>
          <p:nvPr/>
        </p:nvSpPr>
        <p:spPr>
          <a:xfrm>
            <a:off x="8675184" y="7632700"/>
            <a:ext cx="13167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3</a:t>
            </a:r>
            <a:endParaRPr b="0" i="0" sz="12800" u="none" cap="none" strike="noStrike">
              <a:solidFill>
                <a:schemeClr val="dk1"/>
              </a:solidFill>
              <a:latin typeface="Calibri"/>
              <a:ea typeface="Calibri"/>
              <a:cs typeface="Calibri"/>
              <a:sym typeface="Calibri"/>
            </a:endParaRPr>
          </a:p>
        </p:txBody>
      </p:sp>
      <p:sp>
        <p:nvSpPr>
          <p:cNvPr id="488" name="Google Shape;488;g2e95a4bf5c8_0_439"/>
          <p:cNvSpPr/>
          <p:nvPr/>
        </p:nvSpPr>
        <p:spPr>
          <a:xfrm>
            <a:off x="9653206" y="6997700"/>
            <a:ext cx="5626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e95a4bf5c8_0_439"/>
          <p:cNvSpPr/>
          <p:nvPr/>
        </p:nvSpPr>
        <p:spPr>
          <a:xfrm>
            <a:off x="9653206" y="6997700"/>
            <a:ext cx="5829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Meet the creatures</a:t>
            </a:r>
            <a:endParaRPr b="0" i="0" sz="4800" u="none" cap="none" strike="noStrike">
              <a:solidFill>
                <a:schemeClr val="dk1"/>
              </a:solidFill>
              <a:latin typeface="Calibri"/>
              <a:ea typeface="Calibri"/>
              <a:cs typeface="Calibri"/>
              <a:sym typeface="Calibri"/>
            </a:endParaRPr>
          </a:p>
        </p:txBody>
      </p:sp>
      <p:sp>
        <p:nvSpPr>
          <p:cNvPr id="490" name="Google Shape;490;g2e95a4bf5c8_0_439"/>
          <p:cNvSpPr/>
          <p:nvPr/>
        </p:nvSpPr>
        <p:spPr>
          <a:xfrm>
            <a:off x="9653206" y="7848600"/>
            <a:ext cx="576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1" name="Google Shape;491;g2e95a4bf5c8_0_439"/>
          <p:cNvSpPr/>
          <p:nvPr/>
        </p:nvSpPr>
        <p:spPr>
          <a:xfrm>
            <a:off x="16181822" y="6997700"/>
            <a:ext cx="6604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e95a4bf5c8_0_439"/>
          <p:cNvSpPr/>
          <p:nvPr/>
        </p:nvSpPr>
        <p:spPr>
          <a:xfrm>
            <a:off x="16181822" y="7632700"/>
            <a:ext cx="813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e95a4bf5c8_0_439"/>
          <p:cNvSpPr/>
          <p:nvPr/>
        </p:nvSpPr>
        <p:spPr>
          <a:xfrm>
            <a:off x="16181822" y="7632700"/>
            <a:ext cx="13548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4</a:t>
            </a:r>
            <a:endParaRPr b="0" i="0" sz="12800" u="none" cap="none" strike="noStrike">
              <a:solidFill>
                <a:schemeClr val="dk1"/>
              </a:solidFill>
              <a:latin typeface="Calibri"/>
              <a:ea typeface="Calibri"/>
              <a:cs typeface="Calibri"/>
              <a:sym typeface="Calibri"/>
            </a:endParaRPr>
          </a:p>
        </p:txBody>
      </p:sp>
      <p:sp>
        <p:nvSpPr>
          <p:cNvPr id="494" name="Google Shape;494;g2e95a4bf5c8_0_439"/>
          <p:cNvSpPr/>
          <p:nvPr/>
        </p:nvSpPr>
        <p:spPr>
          <a:xfrm>
            <a:off x="17197949" y="6997700"/>
            <a:ext cx="55887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95a4bf5c8_0_439"/>
          <p:cNvSpPr/>
          <p:nvPr/>
        </p:nvSpPr>
        <p:spPr>
          <a:xfrm>
            <a:off x="17197949" y="6997700"/>
            <a:ext cx="579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Uncover the magic</a:t>
            </a:r>
            <a:endParaRPr b="0" i="0" sz="4800" u="none" cap="none" strike="noStrike">
              <a:solidFill>
                <a:schemeClr val="dk1"/>
              </a:solidFill>
              <a:latin typeface="Calibri"/>
              <a:ea typeface="Calibri"/>
              <a:cs typeface="Calibri"/>
              <a:sym typeface="Calibri"/>
            </a:endParaRPr>
          </a:p>
        </p:txBody>
      </p:sp>
      <p:sp>
        <p:nvSpPr>
          <p:cNvPr id="496" name="Google Shape;496;g2e95a4bf5c8_0_439"/>
          <p:cNvSpPr/>
          <p:nvPr/>
        </p:nvSpPr>
        <p:spPr>
          <a:xfrm>
            <a:off x="17197949" y="7848600"/>
            <a:ext cx="5724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7" name="Google Shape;497;g2e95a4bf5c8_0_439"/>
          <p:cNvSpPr/>
          <p:nvPr/>
        </p:nvSpPr>
        <p:spPr>
          <a:xfrm>
            <a:off x="16181822" y="2578100"/>
            <a:ext cx="66048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e95a4bf5c8_0_439"/>
          <p:cNvSpPr/>
          <p:nvPr/>
        </p:nvSpPr>
        <p:spPr>
          <a:xfrm>
            <a:off x="16181822" y="2908300"/>
            <a:ext cx="800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e95a4bf5c8_0_439"/>
          <p:cNvSpPr/>
          <p:nvPr/>
        </p:nvSpPr>
        <p:spPr>
          <a:xfrm>
            <a:off x="16181822" y="2908300"/>
            <a:ext cx="13422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2</a:t>
            </a:r>
            <a:endParaRPr b="0" i="0" sz="12800" u="none" cap="none" strike="noStrike">
              <a:solidFill>
                <a:schemeClr val="dk1"/>
              </a:solidFill>
              <a:latin typeface="Calibri"/>
              <a:ea typeface="Calibri"/>
              <a:cs typeface="Calibri"/>
              <a:sym typeface="Calibri"/>
            </a:endParaRPr>
          </a:p>
        </p:txBody>
      </p:sp>
      <p:sp>
        <p:nvSpPr>
          <p:cNvPr id="500" name="Google Shape;500;g2e95a4bf5c8_0_439"/>
          <p:cNvSpPr/>
          <p:nvPr/>
        </p:nvSpPr>
        <p:spPr>
          <a:xfrm>
            <a:off x="17185248" y="2578100"/>
            <a:ext cx="56013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e95a4bf5c8_0_439"/>
          <p:cNvSpPr/>
          <p:nvPr/>
        </p:nvSpPr>
        <p:spPr>
          <a:xfrm>
            <a:off x="17185248" y="2578100"/>
            <a:ext cx="5804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Find your own path</a:t>
            </a:r>
            <a:endParaRPr b="0" i="0" sz="4800" u="none" cap="none" strike="noStrike">
              <a:solidFill>
                <a:schemeClr val="dk1"/>
              </a:solidFill>
              <a:latin typeface="Calibri"/>
              <a:ea typeface="Calibri"/>
              <a:cs typeface="Calibri"/>
              <a:sym typeface="Calibri"/>
            </a:endParaRPr>
          </a:p>
        </p:txBody>
      </p:sp>
      <p:sp>
        <p:nvSpPr>
          <p:cNvPr id="502" name="Google Shape;502;g2e95a4bf5c8_0_439"/>
          <p:cNvSpPr/>
          <p:nvPr/>
        </p:nvSpPr>
        <p:spPr>
          <a:xfrm>
            <a:off x="17185248" y="3429000"/>
            <a:ext cx="5736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507" name="Shape 507"/>
        <p:cNvGrpSpPr/>
        <p:nvPr/>
      </p:nvGrpSpPr>
      <p:grpSpPr>
        <a:xfrm>
          <a:off x="0" y="0"/>
          <a:ext cx="0" cy="0"/>
          <a:chOff x="0" y="0"/>
          <a:chExt cx="0" cy="0"/>
        </a:xfrm>
      </p:grpSpPr>
      <p:pic>
        <p:nvPicPr>
          <p:cNvPr descr=" " id="508" name="Google Shape;508;g2e95a4bf5c8_0_472"/>
          <p:cNvPicPr preferRelativeResize="0"/>
          <p:nvPr/>
        </p:nvPicPr>
        <p:blipFill rotWithShape="1">
          <a:blip r:embed="rId3">
            <a:alphaModFix/>
          </a:blip>
          <a:srcRect b="0" l="0" r="0" t="0"/>
          <a:stretch/>
        </p:blipFill>
        <p:spPr>
          <a:xfrm>
            <a:off x="571571" y="508000"/>
            <a:ext cx="3274383" cy="4229100"/>
          </a:xfrm>
          <a:prstGeom prst="rect">
            <a:avLst/>
          </a:prstGeom>
          <a:noFill/>
          <a:ln>
            <a:noFill/>
          </a:ln>
        </p:spPr>
      </p:pic>
      <p:pic>
        <p:nvPicPr>
          <p:cNvPr descr=" " id="509" name="Google Shape;509;g2e95a4bf5c8_0_472"/>
          <p:cNvPicPr preferRelativeResize="0"/>
          <p:nvPr/>
        </p:nvPicPr>
        <p:blipFill rotWithShape="1">
          <a:blip r:embed="rId4">
            <a:alphaModFix/>
          </a:blip>
          <a:srcRect b="0" l="0" r="0" t="0"/>
          <a:stretch/>
        </p:blipFill>
        <p:spPr>
          <a:xfrm>
            <a:off x="5220352" y="10363200"/>
            <a:ext cx="19166696" cy="3352800"/>
          </a:xfrm>
          <a:prstGeom prst="rect">
            <a:avLst/>
          </a:prstGeom>
          <a:noFill/>
          <a:ln>
            <a:noFill/>
          </a:ln>
        </p:spPr>
      </p:pic>
      <p:sp>
        <p:nvSpPr>
          <p:cNvPr id="510" name="Google Shape;510;g2e95a4bf5c8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e95a4bf5c8_0_4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2" name="Google Shape;512;g2e95a4bf5c8_0_472"/>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3" name="Google Shape;513;g2e95a4bf5c8_0_472"/>
          <p:cNvSpPr/>
          <p:nvPr/>
        </p:nvSpPr>
        <p:spPr>
          <a:xfrm>
            <a:off x="5012893" y="11696700"/>
            <a:ext cx="14348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Fantasy Realm at a Glance</a:t>
            </a:r>
            <a:endParaRPr b="0" i="0" sz="8000" u="none" cap="none" strike="noStrike">
              <a:solidFill>
                <a:schemeClr val="dk1"/>
              </a:solidFill>
              <a:latin typeface="Calibri"/>
              <a:ea typeface="Calibri"/>
              <a:cs typeface="Calibri"/>
              <a:sym typeface="Calibri"/>
            </a:endParaRPr>
          </a:p>
        </p:txBody>
      </p:sp>
      <p:sp>
        <p:nvSpPr>
          <p:cNvPr id="514" name="Google Shape;514;g2e95a4bf5c8_0_472"/>
          <p:cNvSpPr/>
          <p:nvPr/>
        </p:nvSpPr>
        <p:spPr>
          <a:xfrm>
            <a:off x="15724565" y="1949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e95a4bf5c8_0_472"/>
          <p:cNvSpPr/>
          <p:nvPr/>
        </p:nvSpPr>
        <p:spPr>
          <a:xfrm>
            <a:off x="15724565" y="1949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e95a4bf5c8_0_472"/>
          <p:cNvSpPr/>
          <p:nvPr/>
        </p:nvSpPr>
        <p:spPr>
          <a:xfrm>
            <a:off x="15724565" y="19494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The Forest</a:t>
            </a:r>
            <a:endParaRPr b="0" i="0" sz="4800" u="none" cap="none" strike="noStrike">
              <a:solidFill>
                <a:schemeClr val="dk1"/>
              </a:solidFill>
              <a:latin typeface="Calibri"/>
              <a:ea typeface="Calibri"/>
              <a:cs typeface="Calibri"/>
              <a:sym typeface="Calibri"/>
            </a:endParaRPr>
          </a:p>
        </p:txBody>
      </p:sp>
      <p:sp>
        <p:nvSpPr>
          <p:cNvPr id="517" name="Google Shape;517;g2e95a4bf5c8_0_472"/>
          <p:cNvSpPr/>
          <p:nvPr/>
        </p:nvSpPr>
        <p:spPr>
          <a:xfrm>
            <a:off x="15724565" y="28003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8" name="Google Shape;518;g2e95a4bf5c8_0_472"/>
          <p:cNvSpPr/>
          <p:nvPr/>
        </p:nvSpPr>
        <p:spPr>
          <a:xfrm>
            <a:off x="15724565" y="5251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e95a4bf5c8_0_472"/>
          <p:cNvSpPr/>
          <p:nvPr/>
        </p:nvSpPr>
        <p:spPr>
          <a:xfrm>
            <a:off x="15724565" y="52514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e95a4bf5c8_0_472"/>
          <p:cNvSpPr/>
          <p:nvPr/>
        </p:nvSpPr>
        <p:spPr>
          <a:xfrm>
            <a:off x="15724565" y="52514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The Caves</a:t>
            </a:r>
            <a:endParaRPr b="0" i="0" sz="4800" u="none" cap="none" strike="noStrike">
              <a:solidFill>
                <a:schemeClr val="dk1"/>
              </a:solidFill>
              <a:latin typeface="Calibri"/>
              <a:ea typeface="Calibri"/>
              <a:cs typeface="Calibri"/>
              <a:sym typeface="Calibri"/>
            </a:endParaRPr>
          </a:p>
        </p:txBody>
      </p:sp>
      <p:sp>
        <p:nvSpPr>
          <p:cNvPr id="521" name="Google Shape;521;g2e95a4bf5c8_0_472"/>
          <p:cNvSpPr/>
          <p:nvPr/>
        </p:nvSpPr>
        <p:spPr>
          <a:xfrm>
            <a:off x="15724565" y="61023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2" name="Google Shape;522;g2e95a4bf5c8_0_472"/>
          <p:cNvSpPr/>
          <p:nvPr/>
        </p:nvSpPr>
        <p:spPr>
          <a:xfrm>
            <a:off x="15724565" y="82740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e95a4bf5c8_0_472"/>
          <p:cNvSpPr/>
          <p:nvPr/>
        </p:nvSpPr>
        <p:spPr>
          <a:xfrm>
            <a:off x="15724565" y="8274050"/>
            <a:ext cx="6935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e95a4bf5c8_0_472"/>
          <p:cNvSpPr/>
          <p:nvPr/>
        </p:nvSpPr>
        <p:spPr>
          <a:xfrm>
            <a:off x="15724565" y="82740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The Lair</a:t>
            </a:r>
            <a:endParaRPr b="0" i="0" sz="4800" u="none" cap="none" strike="noStrike">
              <a:solidFill>
                <a:schemeClr val="dk1"/>
              </a:solidFill>
              <a:latin typeface="Calibri"/>
              <a:ea typeface="Calibri"/>
              <a:cs typeface="Calibri"/>
              <a:sym typeface="Calibri"/>
            </a:endParaRPr>
          </a:p>
        </p:txBody>
      </p:sp>
      <p:sp>
        <p:nvSpPr>
          <p:cNvPr id="525" name="Google Shape;525;g2e95a4bf5c8_0_472"/>
          <p:cNvSpPr/>
          <p:nvPr/>
        </p:nvSpPr>
        <p:spPr>
          <a:xfrm>
            <a:off x="15724565" y="91249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530" name="Shape 530"/>
        <p:cNvGrpSpPr/>
        <p:nvPr/>
      </p:nvGrpSpPr>
      <p:grpSpPr>
        <a:xfrm>
          <a:off x="0" y="0"/>
          <a:ext cx="0" cy="0"/>
          <a:chOff x="0" y="0"/>
          <a:chExt cx="0" cy="0"/>
        </a:xfrm>
      </p:grpSpPr>
      <p:pic>
        <p:nvPicPr>
          <p:cNvPr descr=" " id="531" name="Google Shape;531;g2e95a4bf5c8_0_494"/>
          <p:cNvPicPr preferRelativeResize="0"/>
          <p:nvPr/>
        </p:nvPicPr>
        <p:blipFill rotWithShape="1">
          <a:blip r:embed="rId3">
            <a:alphaModFix/>
          </a:blip>
          <a:srcRect b="0" l="0" r="0" t="0"/>
          <a:stretch/>
        </p:blipFill>
        <p:spPr>
          <a:xfrm>
            <a:off x="17604400" y="0"/>
            <a:ext cx="6782648" cy="6858000"/>
          </a:xfrm>
          <a:prstGeom prst="rect">
            <a:avLst/>
          </a:prstGeom>
          <a:noFill/>
          <a:ln>
            <a:noFill/>
          </a:ln>
        </p:spPr>
      </p:pic>
      <p:pic>
        <p:nvPicPr>
          <p:cNvPr descr=" " id="532" name="Google Shape;532;g2e95a4bf5c8_0_494"/>
          <p:cNvPicPr preferRelativeResize="0"/>
          <p:nvPr/>
        </p:nvPicPr>
        <p:blipFill rotWithShape="1">
          <a:blip r:embed="rId4">
            <a:alphaModFix/>
          </a:blip>
          <a:srcRect b="0" l="0" r="0" t="0"/>
          <a:stretch/>
        </p:blipFill>
        <p:spPr>
          <a:xfrm>
            <a:off x="0" y="7410822"/>
            <a:ext cx="10247520" cy="6305178"/>
          </a:xfrm>
          <a:prstGeom prst="rect">
            <a:avLst/>
          </a:prstGeom>
          <a:noFill/>
          <a:ln>
            <a:noFill/>
          </a:ln>
        </p:spPr>
      </p:pic>
      <p:sp>
        <p:nvSpPr>
          <p:cNvPr id="533" name="Google Shape;533;g2e95a4bf5c8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e95a4bf5c8_0_4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5" name="Google Shape;535;g2e95a4bf5c8_0_494"/>
          <p:cNvSpPr/>
          <p:nvPr/>
        </p:nvSpPr>
        <p:spPr>
          <a:xfrm>
            <a:off x="6054423" y="965200"/>
            <a:ext cx="122781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The Timeline</a:t>
            </a:r>
            <a:endParaRPr b="0" i="0" sz="8000" u="none" cap="none" strike="noStrike">
              <a:solidFill>
                <a:schemeClr val="dk1"/>
              </a:solidFill>
              <a:latin typeface="Calibri"/>
              <a:ea typeface="Calibri"/>
              <a:cs typeface="Calibri"/>
              <a:sym typeface="Calibri"/>
            </a:endParaRPr>
          </a:p>
        </p:txBody>
      </p:sp>
      <p:pic>
        <p:nvPicPr>
          <p:cNvPr descr=" " id="536" name="Google Shape;536;g2e95a4bf5c8_0_494"/>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7" name="Google Shape;537;g2e95a4bf5c8_0_49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e95a4bf5c8_0_494"/>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9" name="Google Shape;539;g2e95a4bf5c8_0_494"/>
          <p:cNvSpPr/>
          <p:nvPr/>
        </p:nvSpPr>
        <p:spPr>
          <a:xfrm>
            <a:off x="3035679" y="7200900"/>
            <a:ext cx="1625700" cy="1625700"/>
          </a:xfrm>
          <a:prstGeom prst="roundRect">
            <a:avLst>
              <a:gd fmla="val 781313" name="adj"/>
            </a:avLst>
          </a:prstGeom>
          <a:noFill/>
          <a:ln cap="flat" cmpd="sng" w="12700">
            <a:solidFill>
              <a:srgbClr val="FC4E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e95a4bf5c8_0_494"/>
          <p:cNvSpPr/>
          <p:nvPr/>
        </p:nvSpPr>
        <p:spPr>
          <a:xfrm>
            <a:off x="3149994" y="7537450"/>
            <a:ext cx="1397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2022</a:t>
            </a:r>
            <a:endParaRPr b="0" i="0" sz="4800" u="none" cap="none" strike="noStrike">
              <a:solidFill>
                <a:schemeClr val="dk1"/>
              </a:solidFill>
              <a:latin typeface="Calibri"/>
              <a:ea typeface="Calibri"/>
              <a:cs typeface="Calibri"/>
              <a:sym typeface="Calibri"/>
            </a:endParaRPr>
          </a:p>
        </p:txBody>
      </p:sp>
      <p:sp>
        <p:nvSpPr>
          <p:cNvPr id="541" name="Google Shape;541;g2e95a4bf5c8_0_49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e95a4bf5c8_0_494"/>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3" name="Google Shape;543;g2e95a4bf5c8_0_494"/>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4" name="Google Shape;544;g2e95a4bf5c8_0_494"/>
          <p:cNvSpPr/>
          <p:nvPr/>
        </p:nvSpPr>
        <p:spPr>
          <a:xfrm>
            <a:off x="8522765" y="7200900"/>
            <a:ext cx="1625700" cy="1625700"/>
          </a:xfrm>
          <a:prstGeom prst="roundRect">
            <a:avLst>
              <a:gd fmla="val 781313" name="adj"/>
            </a:avLst>
          </a:prstGeom>
          <a:noFill/>
          <a:ln cap="flat" cmpd="sng" w="12700">
            <a:solidFill>
              <a:srgbClr val="FC4E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e95a4bf5c8_0_494"/>
          <p:cNvSpPr/>
          <p:nvPr/>
        </p:nvSpPr>
        <p:spPr>
          <a:xfrm>
            <a:off x="8643430" y="7537450"/>
            <a:ext cx="13845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2023</a:t>
            </a:r>
            <a:endParaRPr b="0" i="0" sz="4800" u="none" cap="none" strike="noStrike">
              <a:solidFill>
                <a:schemeClr val="dk1"/>
              </a:solidFill>
              <a:latin typeface="Calibri"/>
              <a:ea typeface="Calibri"/>
              <a:cs typeface="Calibri"/>
              <a:sym typeface="Calibri"/>
            </a:endParaRPr>
          </a:p>
        </p:txBody>
      </p:sp>
      <p:sp>
        <p:nvSpPr>
          <p:cNvPr id="546" name="Google Shape;546;g2e95a4bf5c8_0_49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e95a4bf5c8_0_494"/>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8" name="Google Shape;548;g2e95a4bf5c8_0_494"/>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9" name="Google Shape;549;g2e95a4bf5c8_0_494"/>
          <p:cNvSpPr/>
          <p:nvPr/>
        </p:nvSpPr>
        <p:spPr>
          <a:xfrm>
            <a:off x="14009851" y="7200900"/>
            <a:ext cx="1625700" cy="1625700"/>
          </a:xfrm>
          <a:prstGeom prst="roundRect">
            <a:avLst>
              <a:gd fmla="val 781313" name="adj"/>
            </a:avLst>
          </a:prstGeom>
          <a:noFill/>
          <a:ln cap="flat" cmpd="sng" w="12700">
            <a:solidFill>
              <a:srgbClr val="FC4E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e95a4bf5c8_0_494"/>
          <p:cNvSpPr/>
          <p:nvPr/>
        </p:nvSpPr>
        <p:spPr>
          <a:xfrm>
            <a:off x="14124165" y="7537450"/>
            <a:ext cx="1397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2024</a:t>
            </a:r>
            <a:endParaRPr b="0" i="0" sz="4800" u="none" cap="none" strike="noStrike">
              <a:solidFill>
                <a:schemeClr val="dk1"/>
              </a:solidFill>
              <a:latin typeface="Calibri"/>
              <a:ea typeface="Calibri"/>
              <a:cs typeface="Calibri"/>
              <a:sym typeface="Calibri"/>
            </a:endParaRPr>
          </a:p>
        </p:txBody>
      </p:sp>
      <p:sp>
        <p:nvSpPr>
          <p:cNvPr id="551" name="Google Shape;551;g2e95a4bf5c8_0_49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e95a4bf5c8_0_494"/>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3" name="Google Shape;553;g2e95a4bf5c8_0_494"/>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4" name="Google Shape;554;g2e95a4bf5c8_0_494"/>
          <p:cNvSpPr/>
          <p:nvPr/>
        </p:nvSpPr>
        <p:spPr>
          <a:xfrm>
            <a:off x="19496937" y="7200900"/>
            <a:ext cx="1625700" cy="1625700"/>
          </a:xfrm>
          <a:prstGeom prst="roundRect">
            <a:avLst>
              <a:gd fmla="val 781313" name="adj"/>
            </a:avLst>
          </a:prstGeom>
          <a:noFill/>
          <a:ln cap="flat" cmpd="sng" w="12700">
            <a:solidFill>
              <a:srgbClr val="FC4E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e95a4bf5c8_0_494"/>
          <p:cNvSpPr/>
          <p:nvPr/>
        </p:nvSpPr>
        <p:spPr>
          <a:xfrm>
            <a:off x="19623953" y="7537450"/>
            <a:ext cx="1371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2025</a:t>
            </a:r>
            <a:endParaRPr b="0" i="0" sz="4800" u="none" cap="none" strike="noStrike">
              <a:solidFill>
                <a:schemeClr val="dk1"/>
              </a:solidFill>
              <a:latin typeface="Calibri"/>
              <a:ea typeface="Calibri"/>
              <a:cs typeface="Calibri"/>
              <a:sym typeface="Calibri"/>
            </a:endParaRPr>
          </a:p>
        </p:txBody>
      </p:sp>
      <p:sp>
        <p:nvSpPr>
          <p:cNvPr id="556" name="Google Shape;556;g2e95a4bf5c8_0_494"/>
          <p:cNvSpPr/>
          <p:nvPr/>
        </p:nvSpPr>
        <p:spPr>
          <a:xfrm>
            <a:off x="927216"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e95a4bf5c8_0_494"/>
          <p:cNvSpPr/>
          <p:nvPr/>
        </p:nvSpPr>
        <p:spPr>
          <a:xfrm>
            <a:off x="927216"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e95a4bf5c8_0_494"/>
          <p:cNvSpPr/>
          <p:nvPr/>
        </p:nvSpPr>
        <p:spPr>
          <a:xfrm>
            <a:off x="825603" y="4552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Dragon Taming</a:t>
            </a:r>
            <a:endParaRPr b="0" i="0" sz="4800" u="none" cap="none" strike="noStrike">
              <a:solidFill>
                <a:schemeClr val="dk1"/>
              </a:solidFill>
              <a:latin typeface="Calibri"/>
              <a:ea typeface="Calibri"/>
              <a:cs typeface="Calibri"/>
              <a:sym typeface="Calibri"/>
            </a:endParaRPr>
          </a:p>
        </p:txBody>
      </p:sp>
      <p:sp>
        <p:nvSpPr>
          <p:cNvPr id="559" name="Google Shape;559;g2e95a4bf5c8_0_494"/>
          <p:cNvSpPr/>
          <p:nvPr/>
        </p:nvSpPr>
        <p:spPr>
          <a:xfrm>
            <a:off x="859474" y="54038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0" name="Google Shape;560;g2e95a4bf5c8_0_494"/>
          <p:cNvSpPr/>
          <p:nvPr/>
        </p:nvSpPr>
        <p:spPr>
          <a:xfrm>
            <a:off x="11926791"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e95a4bf5c8_0_494"/>
          <p:cNvSpPr/>
          <p:nvPr/>
        </p:nvSpPr>
        <p:spPr>
          <a:xfrm>
            <a:off x="11926791" y="45529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e95a4bf5c8_0_494"/>
          <p:cNvSpPr/>
          <p:nvPr/>
        </p:nvSpPr>
        <p:spPr>
          <a:xfrm>
            <a:off x="11825178" y="45529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Unicorn Migration</a:t>
            </a:r>
            <a:endParaRPr b="0" i="0" sz="4800" u="none" cap="none" strike="noStrike">
              <a:solidFill>
                <a:schemeClr val="dk1"/>
              </a:solidFill>
              <a:latin typeface="Calibri"/>
              <a:ea typeface="Calibri"/>
              <a:cs typeface="Calibri"/>
              <a:sym typeface="Calibri"/>
            </a:endParaRPr>
          </a:p>
        </p:txBody>
      </p:sp>
      <p:sp>
        <p:nvSpPr>
          <p:cNvPr id="563" name="Google Shape;563;g2e95a4bf5c8_0_494"/>
          <p:cNvSpPr/>
          <p:nvPr/>
        </p:nvSpPr>
        <p:spPr>
          <a:xfrm>
            <a:off x="11859049" y="54038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4" name="Google Shape;564;g2e95a4bf5c8_0_494"/>
          <p:cNvSpPr/>
          <p:nvPr/>
        </p:nvSpPr>
        <p:spPr>
          <a:xfrm>
            <a:off x="17363070"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e95a4bf5c8_0_494"/>
          <p:cNvSpPr/>
          <p:nvPr/>
        </p:nvSpPr>
        <p:spPr>
          <a:xfrm>
            <a:off x="17363070"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e95a4bf5c8_0_494"/>
          <p:cNvSpPr/>
          <p:nvPr/>
        </p:nvSpPr>
        <p:spPr>
          <a:xfrm>
            <a:off x="17261457" y="95694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Rainbow Sightings</a:t>
            </a:r>
            <a:endParaRPr b="0" i="0" sz="4800" u="none" cap="none" strike="noStrike">
              <a:solidFill>
                <a:schemeClr val="dk1"/>
              </a:solidFill>
              <a:latin typeface="Calibri"/>
              <a:ea typeface="Calibri"/>
              <a:cs typeface="Calibri"/>
              <a:sym typeface="Calibri"/>
            </a:endParaRPr>
          </a:p>
        </p:txBody>
      </p:sp>
      <p:sp>
        <p:nvSpPr>
          <p:cNvPr id="567" name="Google Shape;567;g2e95a4bf5c8_0_494"/>
          <p:cNvSpPr/>
          <p:nvPr/>
        </p:nvSpPr>
        <p:spPr>
          <a:xfrm>
            <a:off x="17295328" y="104203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8" name="Google Shape;568;g2e95a4bf5c8_0_494"/>
          <p:cNvSpPr/>
          <p:nvPr/>
        </p:nvSpPr>
        <p:spPr>
          <a:xfrm>
            <a:off x="6490511"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e95a4bf5c8_0_494"/>
          <p:cNvSpPr/>
          <p:nvPr/>
        </p:nvSpPr>
        <p:spPr>
          <a:xfrm>
            <a:off x="6490511" y="9569450"/>
            <a:ext cx="6096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95a4bf5c8_0_494"/>
          <p:cNvSpPr/>
          <p:nvPr/>
        </p:nvSpPr>
        <p:spPr>
          <a:xfrm>
            <a:off x="6388899" y="95694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Enchanted Pool</a:t>
            </a:r>
            <a:endParaRPr b="0" i="0" sz="4800" u="none" cap="none" strike="noStrike">
              <a:solidFill>
                <a:schemeClr val="dk1"/>
              </a:solidFill>
              <a:latin typeface="Calibri"/>
              <a:ea typeface="Calibri"/>
              <a:cs typeface="Calibri"/>
              <a:sym typeface="Calibri"/>
            </a:endParaRPr>
          </a:p>
        </p:txBody>
      </p:sp>
      <p:sp>
        <p:nvSpPr>
          <p:cNvPr id="571" name="Google Shape;571;g2e95a4bf5c8_0_494"/>
          <p:cNvSpPr/>
          <p:nvPr/>
        </p:nvSpPr>
        <p:spPr>
          <a:xfrm>
            <a:off x="6422769" y="104203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576" name="Shape 576"/>
        <p:cNvGrpSpPr/>
        <p:nvPr/>
      </p:nvGrpSpPr>
      <p:grpSpPr>
        <a:xfrm>
          <a:off x="0" y="0"/>
          <a:ext cx="0" cy="0"/>
          <a:chOff x="0" y="0"/>
          <a:chExt cx="0" cy="0"/>
        </a:xfrm>
      </p:grpSpPr>
      <p:pic>
        <p:nvPicPr>
          <p:cNvPr descr=" " id="577" name="Google Shape;577;g2e95a4bf5c8_0_539"/>
          <p:cNvPicPr preferRelativeResize="0"/>
          <p:nvPr/>
        </p:nvPicPr>
        <p:blipFill rotWithShape="1">
          <a:blip r:embed="rId3">
            <a:alphaModFix/>
          </a:blip>
          <a:srcRect b="0" l="0" r="0" t="0"/>
          <a:stretch/>
        </p:blipFill>
        <p:spPr>
          <a:xfrm>
            <a:off x="13304023" y="0"/>
            <a:ext cx="11083025" cy="7303765"/>
          </a:xfrm>
          <a:prstGeom prst="rect">
            <a:avLst/>
          </a:prstGeom>
          <a:noFill/>
          <a:ln>
            <a:noFill/>
          </a:ln>
        </p:spPr>
      </p:pic>
      <p:pic>
        <p:nvPicPr>
          <p:cNvPr descr=" " id="578" name="Google Shape;578;g2e95a4bf5c8_0_539"/>
          <p:cNvPicPr preferRelativeResize="0"/>
          <p:nvPr/>
        </p:nvPicPr>
        <p:blipFill rotWithShape="1">
          <a:blip r:embed="rId4">
            <a:alphaModFix/>
          </a:blip>
          <a:srcRect b="0" l="0" r="0" t="0"/>
          <a:stretch/>
        </p:blipFill>
        <p:spPr>
          <a:xfrm>
            <a:off x="0" y="7823101"/>
            <a:ext cx="11413655" cy="5892899"/>
          </a:xfrm>
          <a:prstGeom prst="rect">
            <a:avLst/>
          </a:prstGeom>
          <a:noFill/>
          <a:ln>
            <a:noFill/>
          </a:ln>
        </p:spPr>
      </p:pic>
      <p:sp>
        <p:nvSpPr>
          <p:cNvPr id="579" name="Google Shape;579;g2e95a4bf5c8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e95a4bf5c8_0_5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1" name="Google Shape;581;g2e95a4bf5c8_0_539"/>
          <p:cNvSpPr/>
          <p:nvPr/>
        </p:nvSpPr>
        <p:spPr>
          <a:xfrm>
            <a:off x="3581848" y="711200"/>
            <a:ext cx="58512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Our Team</a:t>
            </a:r>
            <a:endParaRPr b="0" i="0" sz="8000" u="none" cap="none" strike="noStrike">
              <a:solidFill>
                <a:schemeClr val="dk1"/>
              </a:solidFill>
              <a:latin typeface="Calibri"/>
              <a:ea typeface="Calibri"/>
              <a:cs typeface="Calibri"/>
              <a:sym typeface="Calibri"/>
            </a:endParaRPr>
          </a:p>
        </p:txBody>
      </p:sp>
      <p:sp>
        <p:nvSpPr>
          <p:cNvPr id="582" name="Google Shape;582;g2e95a4bf5c8_0_539"/>
          <p:cNvSpPr/>
          <p:nvPr/>
        </p:nvSpPr>
        <p:spPr>
          <a:xfrm>
            <a:off x="3556445" y="2838450"/>
            <a:ext cx="4788600" cy="99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e95a4bf5c8_0_539"/>
          <p:cNvPicPr preferRelativeResize="0"/>
          <p:nvPr/>
        </p:nvPicPr>
        <p:blipFill rotWithShape="1">
          <a:blip r:embed="rId6">
            <a:alphaModFix/>
          </a:blip>
          <a:srcRect b="0" l="0" r="0" t="0"/>
          <a:stretch/>
        </p:blipFill>
        <p:spPr>
          <a:xfrm>
            <a:off x="3556445" y="2838450"/>
            <a:ext cx="4788498" cy="8229601"/>
          </a:xfrm>
          <a:prstGeom prst="rect">
            <a:avLst/>
          </a:prstGeom>
          <a:noFill/>
          <a:ln>
            <a:noFill/>
          </a:ln>
        </p:spPr>
      </p:pic>
      <p:sp>
        <p:nvSpPr>
          <p:cNvPr id="584" name="Google Shape;584;g2e95a4bf5c8_0_539"/>
          <p:cNvSpPr/>
          <p:nvPr/>
        </p:nvSpPr>
        <p:spPr>
          <a:xfrm>
            <a:off x="35564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e95a4bf5c8_0_539"/>
          <p:cNvSpPr/>
          <p:nvPr/>
        </p:nvSpPr>
        <p:spPr>
          <a:xfrm>
            <a:off x="35564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e95a4bf5c8_0_539"/>
          <p:cNvSpPr/>
          <p:nvPr/>
        </p:nvSpPr>
        <p:spPr>
          <a:xfrm>
            <a:off x="3454832" y="1127125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Eldruin</a:t>
            </a:r>
            <a:endParaRPr b="0" i="0" sz="4800" u="none" cap="none" strike="noStrike">
              <a:solidFill>
                <a:schemeClr val="dk1"/>
              </a:solidFill>
              <a:latin typeface="Calibri"/>
              <a:ea typeface="Calibri"/>
              <a:cs typeface="Calibri"/>
              <a:sym typeface="Calibri"/>
            </a:endParaRPr>
          </a:p>
        </p:txBody>
      </p:sp>
      <p:sp>
        <p:nvSpPr>
          <p:cNvPr id="587" name="Google Shape;587;g2e95a4bf5c8_0_539"/>
          <p:cNvSpPr/>
          <p:nvPr/>
        </p:nvSpPr>
        <p:spPr>
          <a:xfrm>
            <a:off x="3488703" y="121729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8" name="Google Shape;588;g2e95a4bf5c8_0_539"/>
          <p:cNvSpPr/>
          <p:nvPr/>
        </p:nvSpPr>
        <p:spPr>
          <a:xfrm>
            <a:off x="9157845" y="2838450"/>
            <a:ext cx="4788600" cy="99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e95a4bf5c8_0_539"/>
          <p:cNvPicPr preferRelativeResize="0"/>
          <p:nvPr/>
        </p:nvPicPr>
        <p:blipFill rotWithShape="1">
          <a:blip r:embed="rId7">
            <a:alphaModFix/>
          </a:blip>
          <a:srcRect b="0" l="0" r="0" t="0"/>
          <a:stretch/>
        </p:blipFill>
        <p:spPr>
          <a:xfrm>
            <a:off x="9157845" y="2838450"/>
            <a:ext cx="4788498" cy="8229601"/>
          </a:xfrm>
          <a:prstGeom prst="rect">
            <a:avLst/>
          </a:prstGeom>
          <a:noFill/>
          <a:ln>
            <a:noFill/>
          </a:ln>
        </p:spPr>
      </p:pic>
      <p:sp>
        <p:nvSpPr>
          <p:cNvPr id="590" name="Google Shape;590;g2e95a4bf5c8_0_539"/>
          <p:cNvSpPr/>
          <p:nvPr/>
        </p:nvSpPr>
        <p:spPr>
          <a:xfrm>
            <a:off x="91578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95a4bf5c8_0_539"/>
          <p:cNvSpPr/>
          <p:nvPr/>
        </p:nvSpPr>
        <p:spPr>
          <a:xfrm>
            <a:off x="91578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e95a4bf5c8_0_539"/>
          <p:cNvSpPr/>
          <p:nvPr/>
        </p:nvSpPr>
        <p:spPr>
          <a:xfrm>
            <a:off x="9056232" y="1127125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Elementalen</a:t>
            </a:r>
            <a:endParaRPr b="0" i="0" sz="4800" u="none" cap="none" strike="noStrike">
              <a:solidFill>
                <a:schemeClr val="dk1"/>
              </a:solidFill>
              <a:latin typeface="Calibri"/>
              <a:ea typeface="Calibri"/>
              <a:cs typeface="Calibri"/>
              <a:sym typeface="Calibri"/>
            </a:endParaRPr>
          </a:p>
        </p:txBody>
      </p:sp>
      <p:sp>
        <p:nvSpPr>
          <p:cNvPr id="593" name="Google Shape;593;g2e95a4bf5c8_0_539"/>
          <p:cNvSpPr/>
          <p:nvPr/>
        </p:nvSpPr>
        <p:spPr>
          <a:xfrm>
            <a:off x="9090103" y="121729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4" name="Google Shape;594;g2e95a4bf5c8_0_539"/>
          <p:cNvSpPr/>
          <p:nvPr/>
        </p:nvSpPr>
        <p:spPr>
          <a:xfrm>
            <a:off x="14759245" y="2838450"/>
            <a:ext cx="4788600" cy="99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e95a4bf5c8_0_539"/>
          <p:cNvPicPr preferRelativeResize="0"/>
          <p:nvPr/>
        </p:nvPicPr>
        <p:blipFill rotWithShape="1">
          <a:blip r:embed="rId8">
            <a:alphaModFix/>
          </a:blip>
          <a:srcRect b="0" l="0" r="0" t="0"/>
          <a:stretch/>
        </p:blipFill>
        <p:spPr>
          <a:xfrm>
            <a:off x="14759245" y="2838450"/>
            <a:ext cx="4788498" cy="8229601"/>
          </a:xfrm>
          <a:prstGeom prst="rect">
            <a:avLst/>
          </a:prstGeom>
          <a:noFill/>
          <a:ln>
            <a:noFill/>
          </a:ln>
        </p:spPr>
      </p:pic>
      <p:sp>
        <p:nvSpPr>
          <p:cNvPr id="596" name="Google Shape;596;g2e95a4bf5c8_0_539"/>
          <p:cNvSpPr/>
          <p:nvPr/>
        </p:nvSpPr>
        <p:spPr>
          <a:xfrm>
            <a:off x="147592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e95a4bf5c8_0_539"/>
          <p:cNvSpPr/>
          <p:nvPr/>
        </p:nvSpPr>
        <p:spPr>
          <a:xfrm>
            <a:off x="14759245" y="11271250"/>
            <a:ext cx="4788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e95a4bf5c8_0_539"/>
          <p:cNvSpPr/>
          <p:nvPr/>
        </p:nvSpPr>
        <p:spPr>
          <a:xfrm>
            <a:off x="14657632" y="1127125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Lunaria</a:t>
            </a:r>
            <a:endParaRPr b="0" i="0" sz="4800" u="none" cap="none" strike="noStrike">
              <a:solidFill>
                <a:schemeClr val="dk1"/>
              </a:solidFill>
              <a:latin typeface="Calibri"/>
              <a:ea typeface="Calibri"/>
              <a:cs typeface="Calibri"/>
              <a:sym typeface="Calibri"/>
            </a:endParaRPr>
          </a:p>
        </p:txBody>
      </p:sp>
      <p:sp>
        <p:nvSpPr>
          <p:cNvPr id="599" name="Google Shape;599;g2e95a4bf5c8_0_539"/>
          <p:cNvSpPr/>
          <p:nvPr/>
        </p:nvSpPr>
        <p:spPr>
          <a:xfrm>
            <a:off x="14691503" y="121729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604" name="Shape 604"/>
        <p:cNvGrpSpPr/>
        <p:nvPr/>
      </p:nvGrpSpPr>
      <p:grpSpPr>
        <a:xfrm>
          <a:off x="0" y="0"/>
          <a:ext cx="0" cy="0"/>
          <a:chOff x="0" y="0"/>
          <a:chExt cx="0" cy="0"/>
        </a:xfrm>
      </p:grpSpPr>
      <p:pic>
        <p:nvPicPr>
          <p:cNvPr descr=" " id="605" name="Google Shape;605;g2e95a4bf5c8_0_566"/>
          <p:cNvPicPr preferRelativeResize="0"/>
          <p:nvPr/>
        </p:nvPicPr>
        <p:blipFill rotWithShape="1">
          <a:blip r:embed="rId3">
            <a:alphaModFix/>
          </a:blip>
          <a:srcRect b="0" l="0" r="0" t="0"/>
          <a:stretch/>
        </p:blipFill>
        <p:spPr>
          <a:xfrm>
            <a:off x="571571" y="508000"/>
            <a:ext cx="3274383" cy="4229100"/>
          </a:xfrm>
          <a:prstGeom prst="rect">
            <a:avLst/>
          </a:prstGeom>
          <a:noFill/>
          <a:ln>
            <a:noFill/>
          </a:ln>
        </p:spPr>
      </p:pic>
      <p:pic>
        <p:nvPicPr>
          <p:cNvPr descr=" " id="606" name="Google Shape;606;g2e95a4bf5c8_0_566"/>
          <p:cNvPicPr preferRelativeResize="0"/>
          <p:nvPr/>
        </p:nvPicPr>
        <p:blipFill rotWithShape="1">
          <a:blip r:embed="rId4">
            <a:alphaModFix/>
          </a:blip>
          <a:srcRect b="0" l="0" r="0" t="0"/>
          <a:stretch/>
        </p:blipFill>
        <p:spPr>
          <a:xfrm>
            <a:off x="5220352" y="10363200"/>
            <a:ext cx="19166696" cy="3352800"/>
          </a:xfrm>
          <a:prstGeom prst="rect">
            <a:avLst/>
          </a:prstGeom>
          <a:noFill/>
          <a:ln>
            <a:noFill/>
          </a:ln>
        </p:spPr>
      </p:pic>
      <p:sp>
        <p:nvSpPr>
          <p:cNvPr id="607" name="Google Shape;607;g2e95a4bf5c8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e95a4bf5c8_0_5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09" name="Google Shape;609;g2e95a4bf5c8_0_566"/>
          <p:cNvPicPr preferRelativeResize="0"/>
          <p:nvPr/>
        </p:nvPicPr>
        <p:blipFill rotWithShape="1">
          <a:blip r:embed="rId6">
            <a:alphaModFix/>
          </a:blip>
          <a:srcRect b="0" l="0" r="0" t="0"/>
          <a:stretch/>
        </p:blipFill>
        <p:spPr>
          <a:xfrm>
            <a:off x="1867133" y="1968500"/>
            <a:ext cx="7125591" cy="11061700"/>
          </a:xfrm>
          <a:prstGeom prst="rect">
            <a:avLst/>
          </a:prstGeom>
          <a:noFill/>
          <a:ln>
            <a:noFill/>
          </a:ln>
        </p:spPr>
      </p:pic>
      <p:sp>
        <p:nvSpPr>
          <p:cNvPr id="610" name="Google Shape;610;g2e95a4bf5c8_0_566"/>
          <p:cNvSpPr/>
          <p:nvPr/>
        </p:nvSpPr>
        <p:spPr>
          <a:xfrm>
            <a:off x="9462683" y="1803400"/>
            <a:ext cx="1625700" cy="1087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e95a4bf5c8_0_566"/>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e95a4bf5c8_0_566"/>
          <p:cNvPicPr preferRelativeResize="0"/>
          <p:nvPr/>
        </p:nvPicPr>
        <p:blipFill rotWithShape="1">
          <a:blip r:embed="rId7">
            <a:alphaModFix/>
          </a:blip>
          <a:srcRect b="0" l="0" r="0" t="0"/>
          <a:stretch/>
        </p:blipFill>
        <p:spPr>
          <a:xfrm>
            <a:off x="9619372" y="2057400"/>
            <a:ext cx="1312425" cy="1117600"/>
          </a:xfrm>
          <a:prstGeom prst="rect">
            <a:avLst/>
          </a:prstGeom>
          <a:noFill/>
          <a:ln>
            <a:noFill/>
          </a:ln>
        </p:spPr>
      </p:pic>
      <p:pic>
        <p:nvPicPr>
          <p:cNvPr descr=" " id="613" name="Google Shape;613;g2e95a4bf5c8_0_566"/>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pic>
        <p:nvPicPr>
          <p:cNvPr descr=" " id="614" name="Google Shape;614;g2e95a4bf5c8_0_566"/>
          <p:cNvPicPr preferRelativeResize="0"/>
          <p:nvPr/>
        </p:nvPicPr>
        <p:blipFill rotWithShape="1">
          <a:blip r:embed="rId9">
            <a:alphaModFix/>
          </a:blip>
          <a:srcRect b="0" l="0" r="0" t="0"/>
          <a:stretch/>
        </p:blipFill>
        <p:spPr>
          <a:xfrm>
            <a:off x="9719391" y="5054600"/>
            <a:ext cx="1112387" cy="1117600"/>
          </a:xfrm>
          <a:prstGeom prst="rect">
            <a:avLst/>
          </a:prstGeom>
          <a:noFill/>
          <a:ln>
            <a:noFill/>
          </a:ln>
        </p:spPr>
      </p:pic>
      <p:pic>
        <p:nvPicPr>
          <p:cNvPr descr=" " id="615" name="Google Shape;615;g2e95a4bf5c8_0_566"/>
          <p:cNvPicPr preferRelativeResize="0"/>
          <p:nvPr/>
        </p:nvPicPr>
        <p:blipFill rotWithShape="1">
          <a:blip r:embed="rId8">
            <a:alphaModFix/>
          </a:blip>
          <a:srcRect b="0" l="0" r="0" t="0"/>
          <a:stretch/>
        </p:blipFill>
        <p:spPr>
          <a:xfrm>
            <a:off x="10237480" y="6172200"/>
            <a:ext cx="38105" cy="1625600"/>
          </a:xfrm>
          <a:prstGeom prst="rect">
            <a:avLst/>
          </a:prstGeom>
          <a:noFill/>
          <a:ln>
            <a:noFill/>
          </a:ln>
        </p:spPr>
      </p:pic>
      <p:sp>
        <p:nvSpPr>
          <p:cNvPr id="616" name="Google Shape;616;g2e95a4bf5c8_0_566"/>
          <p:cNvSpPr/>
          <p:nvPr/>
        </p:nvSpPr>
        <p:spPr>
          <a:xfrm>
            <a:off x="9462683" y="7797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e95a4bf5c8_0_566"/>
          <p:cNvPicPr preferRelativeResize="0"/>
          <p:nvPr/>
        </p:nvPicPr>
        <p:blipFill rotWithShape="1">
          <a:blip r:embed="rId10">
            <a:alphaModFix/>
          </a:blip>
          <a:srcRect b="0" l="0" r="0" t="0"/>
          <a:stretch/>
        </p:blipFill>
        <p:spPr>
          <a:xfrm>
            <a:off x="9650422" y="8051800"/>
            <a:ext cx="1250325" cy="1117600"/>
          </a:xfrm>
          <a:prstGeom prst="rect">
            <a:avLst/>
          </a:prstGeom>
          <a:noFill/>
          <a:ln>
            <a:noFill/>
          </a:ln>
        </p:spPr>
      </p:pic>
      <p:pic>
        <p:nvPicPr>
          <p:cNvPr descr=" " id="618" name="Google Shape;618;g2e95a4bf5c8_0_566"/>
          <p:cNvPicPr preferRelativeResize="0"/>
          <p:nvPr/>
        </p:nvPicPr>
        <p:blipFill rotWithShape="1">
          <a:blip r:embed="rId8">
            <a:alphaModFix/>
          </a:blip>
          <a:srcRect b="0" l="0" r="0" t="0"/>
          <a:stretch/>
        </p:blipFill>
        <p:spPr>
          <a:xfrm>
            <a:off x="10237480" y="9423400"/>
            <a:ext cx="38105" cy="1625600"/>
          </a:xfrm>
          <a:prstGeom prst="rect">
            <a:avLst/>
          </a:prstGeom>
          <a:noFill/>
          <a:ln>
            <a:noFill/>
          </a:ln>
        </p:spPr>
      </p:pic>
      <p:sp>
        <p:nvSpPr>
          <p:cNvPr id="619" name="Google Shape;619;g2e95a4bf5c8_0_566"/>
          <p:cNvSpPr/>
          <p:nvPr/>
        </p:nvSpPr>
        <p:spPr>
          <a:xfrm>
            <a:off x="9462683" y="11049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e95a4bf5c8_0_566"/>
          <p:cNvPicPr preferRelativeResize="0"/>
          <p:nvPr/>
        </p:nvPicPr>
        <p:blipFill rotWithShape="1">
          <a:blip r:embed="rId11">
            <a:alphaModFix/>
          </a:blip>
          <a:srcRect b="0" l="0" r="0" t="0"/>
          <a:stretch/>
        </p:blipFill>
        <p:spPr>
          <a:xfrm>
            <a:off x="9716597" y="11303000"/>
            <a:ext cx="1117972" cy="1117600"/>
          </a:xfrm>
          <a:prstGeom prst="rect">
            <a:avLst/>
          </a:prstGeom>
          <a:noFill/>
          <a:ln>
            <a:noFill/>
          </a:ln>
        </p:spPr>
      </p:pic>
      <p:sp>
        <p:nvSpPr>
          <p:cNvPr id="621" name="Google Shape;621;g2e95a4bf5c8_0_566"/>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2" name="Google Shape;622;g2e95a4bf5c8_0_566"/>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3" name="Google Shape;623;g2e95a4bf5c8_0_566"/>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4" name="Google Shape;624;g2e95a4bf5c8_0_566"/>
          <p:cNvSpPr/>
          <p:nvPr/>
        </p:nvSpPr>
        <p:spPr>
          <a:xfrm>
            <a:off x="13810859" y="749300"/>
            <a:ext cx="8810700" cy="1596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629" name="Shape 629"/>
        <p:cNvGrpSpPr/>
        <p:nvPr/>
      </p:nvGrpSpPr>
      <p:grpSpPr>
        <a:xfrm>
          <a:off x="0" y="0"/>
          <a:ext cx="0" cy="0"/>
          <a:chOff x="0" y="0"/>
          <a:chExt cx="0" cy="0"/>
        </a:xfrm>
      </p:grpSpPr>
      <p:pic>
        <p:nvPicPr>
          <p:cNvPr descr=" " id="630" name="Google Shape;630;g2e95a4bf5c8_0_590"/>
          <p:cNvPicPr preferRelativeResize="0"/>
          <p:nvPr/>
        </p:nvPicPr>
        <p:blipFill rotWithShape="1">
          <a:blip r:embed="rId3">
            <a:alphaModFix/>
          </a:blip>
          <a:srcRect b="0" l="0" r="0" t="0"/>
          <a:stretch/>
        </p:blipFill>
        <p:spPr>
          <a:xfrm>
            <a:off x="17604400" y="0"/>
            <a:ext cx="6782648" cy="6858000"/>
          </a:xfrm>
          <a:prstGeom prst="rect">
            <a:avLst/>
          </a:prstGeom>
          <a:noFill/>
          <a:ln>
            <a:noFill/>
          </a:ln>
        </p:spPr>
      </p:pic>
      <p:pic>
        <p:nvPicPr>
          <p:cNvPr descr=" " id="631" name="Google Shape;631;g2e95a4bf5c8_0_590"/>
          <p:cNvPicPr preferRelativeResize="0"/>
          <p:nvPr/>
        </p:nvPicPr>
        <p:blipFill rotWithShape="1">
          <a:blip r:embed="rId4">
            <a:alphaModFix/>
          </a:blip>
          <a:srcRect b="0" l="0" r="0" t="0"/>
          <a:stretch/>
        </p:blipFill>
        <p:spPr>
          <a:xfrm>
            <a:off x="0" y="7410822"/>
            <a:ext cx="10247520" cy="6305178"/>
          </a:xfrm>
          <a:prstGeom prst="rect">
            <a:avLst/>
          </a:prstGeom>
          <a:noFill/>
          <a:ln>
            <a:noFill/>
          </a:ln>
        </p:spPr>
      </p:pic>
      <p:sp>
        <p:nvSpPr>
          <p:cNvPr id="632" name="Google Shape;632;g2e95a4bf5c8_0_5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e95a4bf5c8_0_5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4" name="Google Shape;634;g2e95a4bf5c8_0_590"/>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e95a4bf5c8_0_590"/>
          <p:cNvSpPr/>
          <p:nvPr/>
        </p:nvSpPr>
        <p:spPr>
          <a:xfrm>
            <a:off x="10173972" y="3124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e95a4bf5c8_0_590"/>
          <p:cNvPicPr preferRelativeResize="0"/>
          <p:nvPr/>
        </p:nvPicPr>
        <p:blipFill rotWithShape="1">
          <a:blip r:embed="rId6">
            <a:alphaModFix/>
          </a:blip>
          <a:srcRect b="0" l="0" r="0" t="0"/>
          <a:stretch/>
        </p:blipFill>
        <p:spPr>
          <a:xfrm>
            <a:off x="10478810" y="3409950"/>
            <a:ext cx="1117740" cy="1117600"/>
          </a:xfrm>
          <a:prstGeom prst="rect">
            <a:avLst/>
          </a:prstGeom>
          <a:noFill/>
          <a:ln>
            <a:noFill/>
          </a:ln>
        </p:spPr>
      </p:pic>
      <p:sp>
        <p:nvSpPr>
          <p:cNvPr id="637" name="Google Shape;637;g2e95a4bf5c8_0_590"/>
          <p:cNvSpPr/>
          <p:nvPr/>
        </p:nvSpPr>
        <p:spPr>
          <a:xfrm>
            <a:off x="11799775" y="3327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e95a4bf5c8_0_590"/>
          <p:cNvSpPr/>
          <p:nvPr/>
        </p:nvSpPr>
        <p:spPr>
          <a:xfrm>
            <a:off x="11799775" y="3327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Chloe Ng</a:t>
            </a:r>
            <a:endParaRPr b="0" i="0" sz="3600" u="none" cap="none" strike="noStrike">
              <a:solidFill>
                <a:schemeClr val="dk1"/>
              </a:solidFill>
              <a:latin typeface="Calibri"/>
              <a:ea typeface="Calibri"/>
              <a:cs typeface="Calibri"/>
              <a:sym typeface="Calibri"/>
            </a:endParaRPr>
          </a:p>
        </p:txBody>
      </p:sp>
      <p:sp>
        <p:nvSpPr>
          <p:cNvPr id="639" name="Google Shape;639;g2e95a4bf5c8_0_590"/>
          <p:cNvSpPr/>
          <p:nvPr/>
        </p:nvSpPr>
        <p:spPr>
          <a:xfrm>
            <a:off x="11799775" y="4000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40" name="Google Shape;640;g2e95a4bf5c8_0_590"/>
          <p:cNvSpPr/>
          <p:nvPr/>
        </p:nvSpPr>
        <p:spPr>
          <a:xfrm>
            <a:off x="78749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e95a4bf5c8_0_590"/>
          <p:cNvPicPr preferRelativeResize="0"/>
          <p:nvPr/>
        </p:nvPicPr>
        <p:blipFill rotWithShape="1">
          <a:blip r:embed="rId7">
            <a:alphaModFix/>
          </a:blip>
          <a:srcRect b="0" l="0" r="0" t="0"/>
          <a:stretch/>
        </p:blipFill>
        <p:spPr>
          <a:xfrm>
            <a:off x="1092337" y="5772150"/>
            <a:ext cx="1117740" cy="1117600"/>
          </a:xfrm>
          <a:prstGeom prst="rect">
            <a:avLst/>
          </a:prstGeom>
          <a:noFill/>
          <a:ln>
            <a:noFill/>
          </a:ln>
        </p:spPr>
      </p:pic>
      <p:sp>
        <p:nvSpPr>
          <p:cNvPr id="642" name="Google Shape;642;g2e95a4bf5c8_0_590"/>
          <p:cNvSpPr/>
          <p:nvPr/>
        </p:nvSpPr>
        <p:spPr>
          <a:xfrm>
            <a:off x="2413302"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e95a4bf5c8_0_590"/>
          <p:cNvSpPr/>
          <p:nvPr/>
        </p:nvSpPr>
        <p:spPr>
          <a:xfrm>
            <a:off x="2413302"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Valtorin</a:t>
            </a:r>
            <a:endParaRPr b="0" i="0" sz="3600" u="none" cap="none" strike="noStrike">
              <a:solidFill>
                <a:schemeClr val="dk1"/>
              </a:solidFill>
              <a:latin typeface="Calibri"/>
              <a:ea typeface="Calibri"/>
              <a:cs typeface="Calibri"/>
              <a:sym typeface="Calibri"/>
            </a:endParaRPr>
          </a:p>
        </p:txBody>
      </p:sp>
      <p:sp>
        <p:nvSpPr>
          <p:cNvPr id="644" name="Google Shape;644;g2e95a4bf5c8_0_590"/>
          <p:cNvSpPr/>
          <p:nvPr/>
        </p:nvSpPr>
        <p:spPr>
          <a:xfrm>
            <a:off x="2413302"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45" name="Google Shape;645;g2e95a4bf5c8_0_590"/>
          <p:cNvSpPr/>
          <p:nvPr/>
        </p:nvSpPr>
        <p:spPr>
          <a:xfrm>
            <a:off x="3835879" y="7823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e95a4bf5c8_0_590"/>
          <p:cNvPicPr preferRelativeResize="0"/>
          <p:nvPr/>
        </p:nvPicPr>
        <p:blipFill rotWithShape="1">
          <a:blip r:embed="rId8">
            <a:alphaModFix/>
          </a:blip>
          <a:srcRect b="0" l="0" r="0" t="0"/>
          <a:stretch/>
        </p:blipFill>
        <p:spPr>
          <a:xfrm>
            <a:off x="4140718" y="8108950"/>
            <a:ext cx="1117740" cy="1117600"/>
          </a:xfrm>
          <a:prstGeom prst="rect">
            <a:avLst/>
          </a:prstGeom>
          <a:noFill/>
          <a:ln>
            <a:noFill/>
          </a:ln>
        </p:spPr>
      </p:pic>
      <p:sp>
        <p:nvSpPr>
          <p:cNvPr id="647" name="Google Shape;647;g2e95a4bf5c8_0_590"/>
          <p:cNvSpPr/>
          <p:nvPr/>
        </p:nvSpPr>
        <p:spPr>
          <a:xfrm>
            <a:off x="5461683" y="8026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e95a4bf5c8_0_590"/>
          <p:cNvSpPr/>
          <p:nvPr/>
        </p:nvSpPr>
        <p:spPr>
          <a:xfrm>
            <a:off x="5461683" y="8026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Lucian</a:t>
            </a:r>
            <a:endParaRPr b="0" i="0" sz="3600" u="none" cap="none" strike="noStrike">
              <a:solidFill>
                <a:schemeClr val="dk1"/>
              </a:solidFill>
              <a:latin typeface="Calibri"/>
              <a:ea typeface="Calibri"/>
              <a:cs typeface="Calibri"/>
              <a:sym typeface="Calibri"/>
            </a:endParaRPr>
          </a:p>
        </p:txBody>
      </p:sp>
      <p:sp>
        <p:nvSpPr>
          <p:cNvPr id="649" name="Google Shape;649;g2e95a4bf5c8_0_590"/>
          <p:cNvSpPr/>
          <p:nvPr/>
        </p:nvSpPr>
        <p:spPr>
          <a:xfrm>
            <a:off x="5461683"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50" name="Google Shape;650;g2e95a4bf5c8_0_590"/>
          <p:cNvSpPr/>
          <p:nvPr/>
        </p:nvSpPr>
        <p:spPr>
          <a:xfrm>
            <a:off x="3835879"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e95a4bf5c8_0_590"/>
          <p:cNvPicPr preferRelativeResize="0"/>
          <p:nvPr/>
        </p:nvPicPr>
        <p:blipFill rotWithShape="1">
          <a:blip r:embed="rId9">
            <a:alphaModFix/>
          </a:blip>
          <a:srcRect b="0" l="0" r="0" t="0"/>
          <a:stretch/>
        </p:blipFill>
        <p:spPr>
          <a:xfrm>
            <a:off x="4140718" y="10496550"/>
            <a:ext cx="1117740" cy="1117600"/>
          </a:xfrm>
          <a:prstGeom prst="rect">
            <a:avLst/>
          </a:prstGeom>
          <a:noFill/>
          <a:ln>
            <a:noFill/>
          </a:ln>
        </p:spPr>
      </p:pic>
      <p:sp>
        <p:nvSpPr>
          <p:cNvPr id="652" name="Google Shape;652;g2e95a4bf5c8_0_590"/>
          <p:cNvSpPr/>
          <p:nvPr/>
        </p:nvSpPr>
        <p:spPr>
          <a:xfrm>
            <a:off x="5461683"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e95a4bf5c8_0_590"/>
          <p:cNvSpPr/>
          <p:nvPr/>
        </p:nvSpPr>
        <p:spPr>
          <a:xfrm>
            <a:off x="5461683"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Cedric</a:t>
            </a:r>
            <a:endParaRPr b="0" i="0" sz="3600" u="none" cap="none" strike="noStrike">
              <a:solidFill>
                <a:schemeClr val="dk1"/>
              </a:solidFill>
              <a:latin typeface="Calibri"/>
              <a:ea typeface="Calibri"/>
              <a:cs typeface="Calibri"/>
              <a:sym typeface="Calibri"/>
            </a:endParaRPr>
          </a:p>
        </p:txBody>
      </p:sp>
      <p:sp>
        <p:nvSpPr>
          <p:cNvPr id="654" name="Google Shape;654;g2e95a4bf5c8_0_590"/>
          <p:cNvSpPr/>
          <p:nvPr/>
        </p:nvSpPr>
        <p:spPr>
          <a:xfrm>
            <a:off x="5461683"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55" name="Google Shape;655;g2e95a4bf5c8_0_590"/>
          <p:cNvSpPr/>
          <p:nvPr/>
        </p:nvSpPr>
        <p:spPr>
          <a:xfrm>
            <a:off x="15343518" y="78486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e95a4bf5c8_0_590"/>
          <p:cNvPicPr preferRelativeResize="0"/>
          <p:nvPr/>
        </p:nvPicPr>
        <p:blipFill rotWithShape="1">
          <a:blip r:embed="rId10">
            <a:alphaModFix/>
          </a:blip>
          <a:srcRect b="0" l="0" r="0" t="0"/>
          <a:stretch/>
        </p:blipFill>
        <p:spPr>
          <a:xfrm>
            <a:off x="15648356" y="8134350"/>
            <a:ext cx="1117740" cy="1117600"/>
          </a:xfrm>
          <a:prstGeom prst="rect">
            <a:avLst/>
          </a:prstGeom>
          <a:noFill/>
          <a:ln>
            <a:noFill/>
          </a:ln>
        </p:spPr>
      </p:pic>
      <p:sp>
        <p:nvSpPr>
          <p:cNvPr id="657" name="Google Shape;657;g2e95a4bf5c8_0_590"/>
          <p:cNvSpPr/>
          <p:nvPr/>
        </p:nvSpPr>
        <p:spPr>
          <a:xfrm>
            <a:off x="16969321" y="80518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e95a4bf5c8_0_590"/>
          <p:cNvSpPr/>
          <p:nvPr/>
        </p:nvSpPr>
        <p:spPr>
          <a:xfrm>
            <a:off x="16969321" y="80518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Elvina</a:t>
            </a:r>
            <a:endParaRPr b="0" i="0" sz="3600" u="none" cap="none" strike="noStrike">
              <a:solidFill>
                <a:schemeClr val="dk1"/>
              </a:solidFill>
              <a:latin typeface="Calibri"/>
              <a:ea typeface="Calibri"/>
              <a:cs typeface="Calibri"/>
              <a:sym typeface="Calibri"/>
            </a:endParaRPr>
          </a:p>
        </p:txBody>
      </p:sp>
      <p:sp>
        <p:nvSpPr>
          <p:cNvPr id="659" name="Google Shape;659;g2e95a4bf5c8_0_590"/>
          <p:cNvSpPr/>
          <p:nvPr/>
        </p:nvSpPr>
        <p:spPr>
          <a:xfrm>
            <a:off x="16969321" y="8724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60" name="Google Shape;660;g2e95a4bf5c8_0_590"/>
          <p:cNvSpPr/>
          <p:nvPr/>
        </p:nvSpPr>
        <p:spPr>
          <a:xfrm>
            <a:off x="15343518"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e95a4bf5c8_0_590"/>
          <p:cNvPicPr preferRelativeResize="0"/>
          <p:nvPr/>
        </p:nvPicPr>
        <p:blipFill rotWithShape="1">
          <a:blip r:embed="rId11">
            <a:alphaModFix/>
          </a:blip>
          <a:srcRect b="0" l="0" r="0" t="0"/>
          <a:stretch/>
        </p:blipFill>
        <p:spPr>
          <a:xfrm>
            <a:off x="15648356" y="10496550"/>
            <a:ext cx="1117740" cy="1117600"/>
          </a:xfrm>
          <a:prstGeom prst="rect">
            <a:avLst/>
          </a:prstGeom>
          <a:noFill/>
          <a:ln>
            <a:noFill/>
          </a:ln>
        </p:spPr>
      </p:pic>
      <p:sp>
        <p:nvSpPr>
          <p:cNvPr id="662" name="Google Shape;662;g2e95a4bf5c8_0_590"/>
          <p:cNvSpPr/>
          <p:nvPr/>
        </p:nvSpPr>
        <p:spPr>
          <a:xfrm>
            <a:off x="16969321"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e95a4bf5c8_0_590"/>
          <p:cNvSpPr/>
          <p:nvPr/>
        </p:nvSpPr>
        <p:spPr>
          <a:xfrm>
            <a:off x="16969321"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Seraphina</a:t>
            </a:r>
            <a:endParaRPr b="0" i="0" sz="3600" u="none" cap="none" strike="noStrike">
              <a:solidFill>
                <a:schemeClr val="dk1"/>
              </a:solidFill>
              <a:latin typeface="Calibri"/>
              <a:ea typeface="Calibri"/>
              <a:cs typeface="Calibri"/>
              <a:sym typeface="Calibri"/>
            </a:endParaRPr>
          </a:p>
        </p:txBody>
      </p:sp>
      <p:sp>
        <p:nvSpPr>
          <p:cNvPr id="664" name="Google Shape;664;g2e95a4bf5c8_0_590"/>
          <p:cNvSpPr/>
          <p:nvPr/>
        </p:nvSpPr>
        <p:spPr>
          <a:xfrm>
            <a:off x="16969321"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65" name="Google Shape;665;g2e95a4bf5c8_0_590"/>
          <p:cNvSpPr/>
          <p:nvPr/>
        </p:nvSpPr>
        <p:spPr>
          <a:xfrm>
            <a:off x="6681035"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e95a4bf5c8_0_590"/>
          <p:cNvPicPr preferRelativeResize="0"/>
          <p:nvPr/>
        </p:nvPicPr>
        <p:blipFill rotWithShape="1">
          <a:blip r:embed="rId12">
            <a:alphaModFix/>
          </a:blip>
          <a:srcRect b="0" l="0" r="0" t="0"/>
          <a:stretch/>
        </p:blipFill>
        <p:spPr>
          <a:xfrm>
            <a:off x="6985873" y="5772150"/>
            <a:ext cx="1117740" cy="1117600"/>
          </a:xfrm>
          <a:prstGeom prst="rect">
            <a:avLst/>
          </a:prstGeom>
          <a:noFill/>
          <a:ln>
            <a:noFill/>
          </a:ln>
        </p:spPr>
      </p:pic>
      <p:sp>
        <p:nvSpPr>
          <p:cNvPr id="667" name="Google Shape;667;g2e95a4bf5c8_0_590"/>
          <p:cNvSpPr/>
          <p:nvPr/>
        </p:nvSpPr>
        <p:spPr>
          <a:xfrm>
            <a:off x="8306838"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e95a4bf5c8_0_590"/>
          <p:cNvSpPr/>
          <p:nvPr/>
        </p:nvSpPr>
        <p:spPr>
          <a:xfrm>
            <a:off x="8306838"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Aurielle</a:t>
            </a:r>
            <a:endParaRPr b="0" i="0" sz="3600" u="none" cap="none" strike="noStrike">
              <a:solidFill>
                <a:schemeClr val="dk1"/>
              </a:solidFill>
              <a:latin typeface="Calibri"/>
              <a:ea typeface="Calibri"/>
              <a:cs typeface="Calibri"/>
              <a:sym typeface="Calibri"/>
            </a:endParaRPr>
          </a:p>
        </p:txBody>
      </p:sp>
      <p:sp>
        <p:nvSpPr>
          <p:cNvPr id="669" name="Google Shape;669;g2e95a4bf5c8_0_590"/>
          <p:cNvSpPr/>
          <p:nvPr/>
        </p:nvSpPr>
        <p:spPr>
          <a:xfrm>
            <a:off x="8306838"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70" name="Google Shape;670;g2e95a4bf5c8_0_590"/>
          <p:cNvSpPr/>
          <p:nvPr/>
        </p:nvSpPr>
        <p:spPr>
          <a:xfrm>
            <a:off x="1846810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e95a4bf5c8_0_590"/>
          <p:cNvPicPr preferRelativeResize="0"/>
          <p:nvPr/>
        </p:nvPicPr>
        <p:blipFill rotWithShape="1">
          <a:blip r:embed="rId13">
            <a:alphaModFix/>
          </a:blip>
          <a:srcRect b="0" l="0" r="0" t="0"/>
          <a:stretch/>
        </p:blipFill>
        <p:spPr>
          <a:xfrm>
            <a:off x="18772946" y="5772150"/>
            <a:ext cx="1117740" cy="1117600"/>
          </a:xfrm>
          <a:prstGeom prst="rect">
            <a:avLst/>
          </a:prstGeom>
          <a:noFill/>
          <a:ln>
            <a:noFill/>
          </a:ln>
        </p:spPr>
      </p:pic>
      <p:sp>
        <p:nvSpPr>
          <p:cNvPr id="672" name="Google Shape;672;g2e95a4bf5c8_0_590"/>
          <p:cNvSpPr/>
          <p:nvPr/>
        </p:nvSpPr>
        <p:spPr>
          <a:xfrm>
            <a:off x="20093911"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e95a4bf5c8_0_590"/>
          <p:cNvSpPr/>
          <p:nvPr/>
        </p:nvSpPr>
        <p:spPr>
          <a:xfrm>
            <a:off x="20093911"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Dariana</a:t>
            </a:r>
            <a:endParaRPr b="0" i="0" sz="3600" u="none" cap="none" strike="noStrike">
              <a:solidFill>
                <a:schemeClr val="dk1"/>
              </a:solidFill>
              <a:latin typeface="Calibri"/>
              <a:ea typeface="Calibri"/>
              <a:cs typeface="Calibri"/>
              <a:sym typeface="Calibri"/>
            </a:endParaRPr>
          </a:p>
        </p:txBody>
      </p:sp>
      <p:sp>
        <p:nvSpPr>
          <p:cNvPr id="674" name="Google Shape;674;g2e95a4bf5c8_0_590"/>
          <p:cNvSpPr/>
          <p:nvPr/>
        </p:nvSpPr>
        <p:spPr>
          <a:xfrm>
            <a:off x="20093911"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75" name="Google Shape;675;g2e95a4bf5c8_0_590"/>
          <p:cNvSpPr/>
          <p:nvPr/>
        </p:nvSpPr>
        <p:spPr>
          <a:xfrm>
            <a:off x="12574572"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e95a4bf5c8_0_590"/>
          <p:cNvPicPr preferRelativeResize="0"/>
          <p:nvPr/>
        </p:nvPicPr>
        <p:blipFill rotWithShape="1">
          <a:blip r:embed="rId14">
            <a:alphaModFix/>
          </a:blip>
          <a:srcRect b="0" l="0" r="0" t="0"/>
          <a:stretch/>
        </p:blipFill>
        <p:spPr>
          <a:xfrm>
            <a:off x="12879410" y="5772150"/>
            <a:ext cx="1117740" cy="1117600"/>
          </a:xfrm>
          <a:prstGeom prst="rect">
            <a:avLst/>
          </a:prstGeom>
          <a:noFill/>
          <a:ln>
            <a:noFill/>
          </a:ln>
        </p:spPr>
      </p:pic>
      <p:sp>
        <p:nvSpPr>
          <p:cNvPr id="677" name="Google Shape;677;g2e95a4bf5c8_0_590"/>
          <p:cNvSpPr/>
          <p:nvPr/>
        </p:nvSpPr>
        <p:spPr>
          <a:xfrm>
            <a:off x="14200375"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e95a4bf5c8_0_590"/>
          <p:cNvSpPr/>
          <p:nvPr/>
        </p:nvSpPr>
        <p:spPr>
          <a:xfrm>
            <a:off x="14200375"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Theronis</a:t>
            </a:r>
            <a:endParaRPr b="0" i="0" sz="3600" u="none" cap="none" strike="noStrike">
              <a:solidFill>
                <a:schemeClr val="dk1"/>
              </a:solidFill>
              <a:latin typeface="Calibri"/>
              <a:ea typeface="Calibri"/>
              <a:cs typeface="Calibri"/>
              <a:sym typeface="Calibri"/>
            </a:endParaRPr>
          </a:p>
        </p:txBody>
      </p:sp>
      <p:sp>
        <p:nvSpPr>
          <p:cNvPr id="679" name="Google Shape;679;g2e95a4bf5c8_0_590"/>
          <p:cNvSpPr/>
          <p:nvPr/>
        </p:nvSpPr>
        <p:spPr>
          <a:xfrm>
            <a:off x="14200375"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80" name="Google Shape;680;g2e95a4bf5c8_0_590"/>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81" name="Google Shape;681;g2e95a4bf5c8_0_590"/>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82" name="Google Shape;682;g2e95a4bf5c8_0_590"/>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83" name="Google Shape;683;g2e95a4bf5c8_0_590"/>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84" name="Google Shape;684;g2e95a4bf5c8_0_590"/>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85" name="Google Shape;685;g2e95a4bf5c8_0_590"/>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86" name="Google Shape;686;g2e95a4bf5c8_0_590"/>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87" name="Google Shape;687;g2e95a4bf5c8_0_590"/>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88" name="Google Shape;688;g2e95a4bf5c8_0_590"/>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89" name="Google Shape;689;g2e95a4bf5c8_0_590"/>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90" name="Google Shape;690;g2e95a4bf5c8_0_590"/>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91" name="Google Shape;691;g2e95a4bf5c8_0_590"/>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92" name="Google Shape;692;g2e95a4bf5c8_0_590"/>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3" name="Google Shape;693;g2e95a4bf5c8_0_590"/>
          <p:cNvSpPr/>
          <p:nvPr/>
        </p:nvSpPr>
        <p:spPr>
          <a:xfrm>
            <a:off x="6985873" y="571500"/>
            <a:ext cx="107541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698" name="Shape 698"/>
        <p:cNvGrpSpPr/>
        <p:nvPr/>
      </p:nvGrpSpPr>
      <p:grpSpPr>
        <a:xfrm>
          <a:off x="0" y="0"/>
          <a:ext cx="0" cy="0"/>
          <a:chOff x="0" y="0"/>
          <a:chExt cx="0" cy="0"/>
        </a:xfrm>
      </p:grpSpPr>
      <p:pic>
        <p:nvPicPr>
          <p:cNvPr descr=" " id="699" name="Google Shape;699;g2e95a4bf5c8_0_658"/>
          <p:cNvPicPr preferRelativeResize="0"/>
          <p:nvPr/>
        </p:nvPicPr>
        <p:blipFill rotWithShape="1">
          <a:blip r:embed="rId3">
            <a:alphaModFix/>
          </a:blip>
          <a:srcRect b="0" l="0" r="0" t="0"/>
          <a:stretch/>
        </p:blipFill>
        <p:spPr>
          <a:xfrm>
            <a:off x="0" y="4597400"/>
            <a:ext cx="5982448" cy="9118600"/>
          </a:xfrm>
          <a:prstGeom prst="rect">
            <a:avLst/>
          </a:prstGeom>
          <a:noFill/>
          <a:ln>
            <a:noFill/>
          </a:ln>
        </p:spPr>
      </p:pic>
      <p:pic>
        <p:nvPicPr>
          <p:cNvPr descr=" " id="700" name="Google Shape;700;g2e95a4bf5c8_0_658"/>
          <p:cNvPicPr preferRelativeResize="0"/>
          <p:nvPr/>
        </p:nvPicPr>
        <p:blipFill rotWithShape="1">
          <a:blip r:embed="rId4">
            <a:alphaModFix/>
          </a:blip>
          <a:srcRect b="0" l="0" r="0" t="0"/>
          <a:stretch/>
        </p:blipFill>
        <p:spPr>
          <a:xfrm>
            <a:off x="18861857" y="0"/>
            <a:ext cx="5525191" cy="8775700"/>
          </a:xfrm>
          <a:prstGeom prst="rect">
            <a:avLst/>
          </a:prstGeom>
          <a:noFill/>
          <a:ln>
            <a:noFill/>
          </a:ln>
        </p:spPr>
      </p:pic>
      <p:pic>
        <p:nvPicPr>
          <p:cNvPr descr=" " id="701" name="Google Shape;701;g2e95a4bf5c8_0_658"/>
          <p:cNvPicPr preferRelativeResize="0"/>
          <p:nvPr/>
        </p:nvPicPr>
        <p:blipFill rotWithShape="1">
          <a:blip r:embed="rId5">
            <a:alphaModFix/>
          </a:blip>
          <a:srcRect b="0" l="0" r="0" t="0"/>
          <a:stretch/>
        </p:blipFill>
        <p:spPr>
          <a:xfrm>
            <a:off x="11202800" y="1003300"/>
            <a:ext cx="12587273" cy="11722100"/>
          </a:xfrm>
          <a:prstGeom prst="rect">
            <a:avLst/>
          </a:prstGeom>
          <a:noFill/>
          <a:ln>
            <a:noFill/>
          </a:ln>
        </p:spPr>
      </p:pic>
      <p:sp>
        <p:nvSpPr>
          <p:cNvPr id="702" name="Google Shape;702;g2e95a4bf5c8_0_6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e95a4bf5c8_0_65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04" name="Google Shape;704;g2e95a4bf5c8_0_658"/>
          <p:cNvSpPr/>
          <p:nvPr/>
        </p:nvSpPr>
        <p:spPr>
          <a:xfrm>
            <a:off x="1714714" y="2260600"/>
            <a:ext cx="100935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Thank you for choosing </a:t>
            </a:r>
            <a:r>
              <a:rPr b="0" i="0" lang="en-US" sz="8000" u="none" cap="none" strike="noStrike">
                <a:solidFill>
                  <a:srgbClr val="FC4E31"/>
                </a:solidFill>
                <a:latin typeface="Metal Mania"/>
                <a:ea typeface="Metal Mania"/>
                <a:cs typeface="Metal Mania"/>
                <a:sym typeface="Metal Mania"/>
              </a:rPr>
              <a:t>EaTemp</a:t>
            </a:r>
            <a:endParaRPr b="0" i="0" sz="8000" u="none" cap="none" strike="noStrike">
              <a:solidFill>
                <a:schemeClr val="dk1"/>
              </a:solidFill>
              <a:latin typeface="Calibri"/>
              <a:ea typeface="Calibri"/>
              <a:cs typeface="Calibri"/>
              <a:sym typeface="Calibri"/>
            </a:endParaRPr>
          </a:p>
        </p:txBody>
      </p:sp>
      <p:sp>
        <p:nvSpPr>
          <p:cNvPr id="705" name="Google Shape;705;g2e95a4bf5c8_0_658"/>
          <p:cNvSpPr/>
          <p:nvPr/>
        </p:nvSpPr>
        <p:spPr>
          <a:xfrm>
            <a:off x="1714714" y="59182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06" name="Google Shape;706;g2e95a4bf5c8_0_658"/>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38" name="Shape 38"/>
        <p:cNvGrpSpPr/>
        <p:nvPr/>
      </p:nvGrpSpPr>
      <p:grpSpPr>
        <a:xfrm>
          <a:off x="0" y="0"/>
          <a:ext cx="0" cy="0"/>
          <a:chOff x="0" y="0"/>
          <a:chExt cx="0" cy="0"/>
        </a:xfrm>
      </p:grpSpPr>
      <p:pic>
        <p:nvPicPr>
          <p:cNvPr descr=" " id="39" name="Google Shape;39;g2e95a4bf5c8_0_21"/>
          <p:cNvPicPr preferRelativeResize="0"/>
          <p:nvPr/>
        </p:nvPicPr>
        <p:blipFill rotWithShape="1">
          <a:blip r:embed="rId3">
            <a:alphaModFix/>
          </a:blip>
          <a:srcRect b="0" l="0" r="0" t="0"/>
          <a:stretch/>
        </p:blipFill>
        <p:spPr>
          <a:xfrm>
            <a:off x="571571" y="508000"/>
            <a:ext cx="3274383" cy="4229100"/>
          </a:xfrm>
          <a:prstGeom prst="rect">
            <a:avLst/>
          </a:prstGeom>
          <a:noFill/>
          <a:ln>
            <a:noFill/>
          </a:ln>
        </p:spPr>
      </p:pic>
      <p:pic>
        <p:nvPicPr>
          <p:cNvPr descr=" " id="40" name="Google Shape;40;g2e95a4bf5c8_0_21"/>
          <p:cNvPicPr preferRelativeResize="0"/>
          <p:nvPr/>
        </p:nvPicPr>
        <p:blipFill rotWithShape="1">
          <a:blip r:embed="rId4">
            <a:alphaModFix/>
          </a:blip>
          <a:srcRect b="0" l="0" r="0" t="0"/>
          <a:stretch/>
        </p:blipFill>
        <p:spPr>
          <a:xfrm>
            <a:off x="5220352" y="10363200"/>
            <a:ext cx="19166696" cy="3352800"/>
          </a:xfrm>
          <a:prstGeom prst="rect">
            <a:avLst/>
          </a:prstGeom>
          <a:noFill/>
          <a:ln>
            <a:noFill/>
          </a:ln>
        </p:spPr>
      </p:pic>
      <p:sp>
        <p:nvSpPr>
          <p:cNvPr id="41" name="Google Shape;41;g2e95a4bf5c8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e95a4bf5c8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e95a4bf5c8_0_21"/>
          <p:cNvSpPr/>
          <p:nvPr/>
        </p:nvSpPr>
        <p:spPr>
          <a:xfrm>
            <a:off x="6397366" y="927100"/>
            <a:ext cx="11592300" cy="256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Metal Mania"/>
              <a:buNone/>
            </a:pPr>
            <a:r>
              <a:rPr b="0" i="0" lang="en-US" sz="12800" u="none" cap="none" strike="noStrike">
                <a:solidFill>
                  <a:srgbClr val="272727"/>
                </a:solidFill>
                <a:latin typeface="Metal Mania"/>
                <a:ea typeface="Metal Mania"/>
                <a:cs typeface="Metal Mania"/>
                <a:sym typeface="Metal Mania"/>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e95a4bf5c8_0_21"/>
          <p:cNvSpPr/>
          <p:nvPr/>
        </p:nvSpPr>
        <p:spPr>
          <a:xfrm>
            <a:off x="965321"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e95a4bf5c8_0_21"/>
          <p:cNvSpPr/>
          <p:nvPr/>
        </p:nvSpPr>
        <p:spPr>
          <a:xfrm>
            <a:off x="965321" y="4051300"/>
            <a:ext cx="1625700" cy="1625700"/>
          </a:xfrm>
          <a:prstGeom prst="roundRect">
            <a:avLst>
              <a:gd fmla="val 781313" name="adj"/>
            </a:avLst>
          </a:prstGeom>
          <a:solidFill>
            <a:srgbClr val="FC4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e95a4bf5c8_0_21"/>
          <p:cNvSpPr/>
          <p:nvPr/>
        </p:nvSpPr>
        <p:spPr>
          <a:xfrm>
            <a:off x="1447981" y="4387850"/>
            <a:ext cx="660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tal Mania"/>
              <a:buNone/>
            </a:pPr>
            <a:r>
              <a:rPr b="0" i="0" lang="en-US" sz="4800" u="none" cap="none" strike="noStrike">
                <a:solidFill>
                  <a:srgbClr val="FFFFFF"/>
                </a:solidFill>
                <a:latin typeface="Metal Mania"/>
                <a:ea typeface="Metal Mania"/>
                <a:cs typeface="Metal Mania"/>
                <a:sym typeface="Metal Mania"/>
              </a:rPr>
              <a:t>01</a:t>
            </a:r>
            <a:endParaRPr b="0" i="0" sz="4800" u="none" cap="none" strike="noStrike">
              <a:solidFill>
                <a:schemeClr val="dk1"/>
              </a:solidFill>
              <a:latin typeface="Calibri"/>
              <a:ea typeface="Calibri"/>
              <a:cs typeface="Calibri"/>
              <a:sym typeface="Calibri"/>
            </a:endParaRPr>
          </a:p>
        </p:txBody>
      </p:sp>
      <p:sp>
        <p:nvSpPr>
          <p:cNvPr id="47" name="Google Shape;47;g2e95a4bf5c8_0_21"/>
          <p:cNvSpPr/>
          <p:nvPr/>
        </p:nvSpPr>
        <p:spPr>
          <a:xfrm>
            <a:off x="2794349" y="4133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e95a4bf5c8_0_21"/>
          <p:cNvSpPr/>
          <p:nvPr/>
        </p:nvSpPr>
        <p:spPr>
          <a:xfrm>
            <a:off x="2794349" y="4133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Introduction</a:t>
            </a:r>
            <a:endParaRPr b="0" i="0" sz="4800" u="none" cap="none" strike="noStrike">
              <a:solidFill>
                <a:schemeClr val="dk1"/>
              </a:solidFill>
              <a:latin typeface="Calibri"/>
              <a:ea typeface="Calibri"/>
              <a:cs typeface="Calibri"/>
              <a:sym typeface="Calibri"/>
            </a:endParaRPr>
          </a:p>
        </p:txBody>
      </p:sp>
      <p:sp>
        <p:nvSpPr>
          <p:cNvPr id="49" name="Google Shape;49;g2e95a4bf5c8_0_21"/>
          <p:cNvSpPr/>
          <p:nvPr/>
        </p:nvSpPr>
        <p:spPr>
          <a:xfrm>
            <a:off x="2794349" y="4984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e95a4bf5c8_0_21"/>
          <p:cNvSpPr/>
          <p:nvPr/>
        </p:nvSpPr>
        <p:spPr>
          <a:xfrm>
            <a:off x="843385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e95a4bf5c8_0_21"/>
          <p:cNvSpPr/>
          <p:nvPr/>
        </p:nvSpPr>
        <p:spPr>
          <a:xfrm>
            <a:off x="8433854" y="4051300"/>
            <a:ext cx="1625700" cy="1625700"/>
          </a:xfrm>
          <a:prstGeom prst="roundRect">
            <a:avLst>
              <a:gd fmla="val 781313" name="adj"/>
            </a:avLst>
          </a:prstGeom>
          <a:solidFill>
            <a:srgbClr val="FC4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e95a4bf5c8_0_21"/>
          <p:cNvSpPr/>
          <p:nvPr/>
        </p:nvSpPr>
        <p:spPr>
          <a:xfrm>
            <a:off x="8846656" y="4387850"/>
            <a:ext cx="800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tal Mania"/>
              <a:buNone/>
            </a:pPr>
            <a:r>
              <a:rPr b="0" i="0" lang="en-US" sz="4800" u="none" cap="none" strike="noStrike">
                <a:solidFill>
                  <a:srgbClr val="FFFFFF"/>
                </a:solidFill>
                <a:latin typeface="Metal Mania"/>
                <a:ea typeface="Metal Mania"/>
                <a:cs typeface="Metal Mania"/>
                <a:sym typeface="Metal Mania"/>
              </a:rPr>
              <a:t>02</a:t>
            </a:r>
            <a:endParaRPr b="0" i="0" sz="4800" u="none" cap="none" strike="noStrike">
              <a:solidFill>
                <a:schemeClr val="dk1"/>
              </a:solidFill>
              <a:latin typeface="Calibri"/>
              <a:ea typeface="Calibri"/>
              <a:cs typeface="Calibri"/>
              <a:sym typeface="Calibri"/>
            </a:endParaRPr>
          </a:p>
        </p:txBody>
      </p:sp>
      <p:sp>
        <p:nvSpPr>
          <p:cNvPr id="53" name="Google Shape;53;g2e95a4bf5c8_0_21"/>
          <p:cNvSpPr/>
          <p:nvPr/>
        </p:nvSpPr>
        <p:spPr>
          <a:xfrm>
            <a:off x="10262883" y="4133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95a4bf5c8_0_21"/>
          <p:cNvSpPr/>
          <p:nvPr/>
        </p:nvSpPr>
        <p:spPr>
          <a:xfrm>
            <a:off x="10262883" y="4133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Encounters</a:t>
            </a:r>
            <a:endParaRPr b="0" i="0" sz="4800" u="none" cap="none" strike="noStrike">
              <a:solidFill>
                <a:schemeClr val="dk1"/>
              </a:solidFill>
              <a:latin typeface="Calibri"/>
              <a:ea typeface="Calibri"/>
              <a:cs typeface="Calibri"/>
              <a:sym typeface="Calibri"/>
            </a:endParaRPr>
          </a:p>
        </p:txBody>
      </p:sp>
      <p:sp>
        <p:nvSpPr>
          <p:cNvPr id="55" name="Google Shape;55;g2e95a4bf5c8_0_21"/>
          <p:cNvSpPr/>
          <p:nvPr/>
        </p:nvSpPr>
        <p:spPr>
          <a:xfrm>
            <a:off x="10262883" y="4984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e95a4bf5c8_0_21"/>
          <p:cNvSpPr/>
          <p:nvPr/>
        </p:nvSpPr>
        <p:spPr>
          <a:xfrm>
            <a:off x="965321"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e95a4bf5c8_0_21"/>
          <p:cNvSpPr/>
          <p:nvPr/>
        </p:nvSpPr>
        <p:spPr>
          <a:xfrm>
            <a:off x="965321" y="7035800"/>
            <a:ext cx="1625700" cy="1625700"/>
          </a:xfrm>
          <a:prstGeom prst="roundRect">
            <a:avLst>
              <a:gd fmla="val 781313" name="adj"/>
            </a:avLst>
          </a:prstGeom>
          <a:solidFill>
            <a:srgbClr val="FC4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e95a4bf5c8_0_21"/>
          <p:cNvSpPr/>
          <p:nvPr/>
        </p:nvSpPr>
        <p:spPr>
          <a:xfrm>
            <a:off x="1384473" y="7372350"/>
            <a:ext cx="7875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tal Mania"/>
              <a:buNone/>
            </a:pPr>
            <a:r>
              <a:rPr b="0" i="0" lang="en-US" sz="4800" u="none" cap="none" strike="noStrike">
                <a:solidFill>
                  <a:srgbClr val="FFFFFF"/>
                </a:solidFill>
                <a:latin typeface="Metal Mania"/>
                <a:ea typeface="Metal Mania"/>
                <a:cs typeface="Metal Mania"/>
                <a:sym typeface="Metal Mania"/>
              </a:rPr>
              <a:t>03</a:t>
            </a:r>
            <a:endParaRPr b="0" i="0" sz="4800" u="none" cap="none" strike="noStrike">
              <a:solidFill>
                <a:schemeClr val="dk1"/>
              </a:solidFill>
              <a:latin typeface="Calibri"/>
              <a:ea typeface="Calibri"/>
              <a:cs typeface="Calibri"/>
              <a:sym typeface="Calibri"/>
            </a:endParaRPr>
          </a:p>
        </p:txBody>
      </p:sp>
      <p:sp>
        <p:nvSpPr>
          <p:cNvPr id="59" name="Google Shape;59;g2e95a4bf5c8_0_21"/>
          <p:cNvSpPr/>
          <p:nvPr/>
        </p:nvSpPr>
        <p:spPr>
          <a:xfrm>
            <a:off x="2794349" y="71183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e95a4bf5c8_0_21"/>
          <p:cNvSpPr/>
          <p:nvPr/>
        </p:nvSpPr>
        <p:spPr>
          <a:xfrm>
            <a:off x="2794349" y="71183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Wonders</a:t>
            </a:r>
            <a:endParaRPr b="0" i="0" sz="4800" u="none" cap="none" strike="noStrike">
              <a:solidFill>
                <a:schemeClr val="dk1"/>
              </a:solidFill>
              <a:latin typeface="Calibri"/>
              <a:ea typeface="Calibri"/>
              <a:cs typeface="Calibri"/>
              <a:sym typeface="Calibri"/>
            </a:endParaRPr>
          </a:p>
        </p:txBody>
      </p:sp>
      <p:sp>
        <p:nvSpPr>
          <p:cNvPr id="61" name="Google Shape;61;g2e95a4bf5c8_0_21"/>
          <p:cNvSpPr/>
          <p:nvPr/>
        </p:nvSpPr>
        <p:spPr>
          <a:xfrm>
            <a:off x="2794349" y="79692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2e95a4bf5c8_0_21"/>
          <p:cNvSpPr/>
          <p:nvPr/>
        </p:nvSpPr>
        <p:spPr>
          <a:xfrm>
            <a:off x="843385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e95a4bf5c8_0_21"/>
          <p:cNvSpPr/>
          <p:nvPr/>
        </p:nvSpPr>
        <p:spPr>
          <a:xfrm>
            <a:off x="8433854" y="7035800"/>
            <a:ext cx="1625700" cy="1625700"/>
          </a:xfrm>
          <a:prstGeom prst="roundRect">
            <a:avLst>
              <a:gd fmla="val 781313" name="adj"/>
            </a:avLst>
          </a:prstGeom>
          <a:solidFill>
            <a:srgbClr val="FC4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e95a4bf5c8_0_21"/>
          <p:cNvSpPr/>
          <p:nvPr/>
        </p:nvSpPr>
        <p:spPr>
          <a:xfrm>
            <a:off x="8846656" y="7372350"/>
            <a:ext cx="800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tal Mania"/>
              <a:buNone/>
            </a:pPr>
            <a:r>
              <a:rPr b="0" i="0" lang="en-US" sz="4800" u="none" cap="none" strike="noStrike">
                <a:solidFill>
                  <a:srgbClr val="FFFFFF"/>
                </a:solidFill>
                <a:latin typeface="Metal Mania"/>
                <a:ea typeface="Metal Mania"/>
                <a:cs typeface="Metal Mania"/>
                <a:sym typeface="Metal Mania"/>
              </a:rPr>
              <a:t>04</a:t>
            </a:r>
            <a:endParaRPr b="0" i="0" sz="4800" u="none" cap="none" strike="noStrike">
              <a:solidFill>
                <a:schemeClr val="dk1"/>
              </a:solidFill>
              <a:latin typeface="Calibri"/>
              <a:ea typeface="Calibri"/>
              <a:cs typeface="Calibri"/>
              <a:sym typeface="Calibri"/>
            </a:endParaRPr>
          </a:p>
        </p:txBody>
      </p:sp>
      <p:sp>
        <p:nvSpPr>
          <p:cNvPr id="65" name="Google Shape;65;g2e95a4bf5c8_0_21"/>
          <p:cNvSpPr/>
          <p:nvPr/>
        </p:nvSpPr>
        <p:spPr>
          <a:xfrm>
            <a:off x="10262883" y="71183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e95a4bf5c8_0_21"/>
          <p:cNvSpPr/>
          <p:nvPr/>
        </p:nvSpPr>
        <p:spPr>
          <a:xfrm>
            <a:off x="10262883" y="71183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Magic</a:t>
            </a:r>
            <a:endParaRPr b="0" i="0" sz="4800" u="none" cap="none" strike="noStrike">
              <a:solidFill>
                <a:schemeClr val="dk1"/>
              </a:solidFill>
              <a:latin typeface="Calibri"/>
              <a:ea typeface="Calibri"/>
              <a:cs typeface="Calibri"/>
              <a:sym typeface="Calibri"/>
            </a:endParaRPr>
          </a:p>
        </p:txBody>
      </p:sp>
      <p:sp>
        <p:nvSpPr>
          <p:cNvPr id="67" name="Google Shape;67;g2e95a4bf5c8_0_21"/>
          <p:cNvSpPr/>
          <p:nvPr/>
        </p:nvSpPr>
        <p:spPr>
          <a:xfrm>
            <a:off x="10262883" y="79692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e95a4bf5c8_0_21"/>
          <p:cNvSpPr/>
          <p:nvPr/>
        </p:nvSpPr>
        <p:spPr>
          <a:xfrm>
            <a:off x="965321"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e95a4bf5c8_0_21"/>
          <p:cNvSpPr/>
          <p:nvPr/>
        </p:nvSpPr>
        <p:spPr>
          <a:xfrm>
            <a:off x="965321" y="10020300"/>
            <a:ext cx="1625700" cy="1625700"/>
          </a:xfrm>
          <a:prstGeom prst="roundRect">
            <a:avLst>
              <a:gd fmla="val 781313" name="adj"/>
            </a:avLst>
          </a:prstGeom>
          <a:solidFill>
            <a:srgbClr val="FC4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e95a4bf5c8_0_21"/>
          <p:cNvSpPr/>
          <p:nvPr/>
        </p:nvSpPr>
        <p:spPr>
          <a:xfrm>
            <a:off x="1390824" y="10356850"/>
            <a:ext cx="774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tal Mania"/>
              <a:buNone/>
            </a:pPr>
            <a:r>
              <a:rPr b="0" i="0" lang="en-US" sz="4800" u="none" cap="none" strike="noStrike">
                <a:solidFill>
                  <a:srgbClr val="FFFFFF"/>
                </a:solidFill>
                <a:latin typeface="Metal Mania"/>
                <a:ea typeface="Metal Mania"/>
                <a:cs typeface="Metal Mania"/>
                <a:sym typeface="Metal Mania"/>
              </a:rPr>
              <a:t>05</a:t>
            </a:r>
            <a:endParaRPr b="0" i="0" sz="4800" u="none" cap="none" strike="noStrike">
              <a:solidFill>
                <a:schemeClr val="dk1"/>
              </a:solidFill>
              <a:latin typeface="Calibri"/>
              <a:ea typeface="Calibri"/>
              <a:cs typeface="Calibri"/>
              <a:sym typeface="Calibri"/>
            </a:endParaRPr>
          </a:p>
        </p:txBody>
      </p:sp>
      <p:sp>
        <p:nvSpPr>
          <p:cNvPr id="71" name="Google Shape;71;g2e95a4bf5c8_0_21"/>
          <p:cNvSpPr/>
          <p:nvPr/>
        </p:nvSpPr>
        <p:spPr>
          <a:xfrm>
            <a:off x="2794349" y="10102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95a4bf5c8_0_21"/>
          <p:cNvSpPr/>
          <p:nvPr/>
        </p:nvSpPr>
        <p:spPr>
          <a:xfrm>
            <a:off x="2794349" y="10102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Adventure</a:t>
            </a:r>
            <a:endParaRPr b="0" i="0" sz="4800" u="none" cap="none" strike="noStrike">
              <a:solidFill>
                <a:schemeClr val="dk1"/>
              </a:solidFill>
              <a:latin typeface="Calibri"/>
              <a:ea typeface="Calibri"/>
              <a:cs typeface="Calibri"/>
              <a:sym typeface="Calibri"/>
            </a:endParaRPr>
          </a:p>
        </p:txBody>
      </p:sp>
      <p:sp>
        <p:nvSpPr>
          <p:cNvPr id="73" name="Google Shape;73;g2e95a4bf5c8_0_21"/>
          <p:cNvSpPr/>
          <p:nvPr/>
        </p:nvSpPr>
        <p:spPr>
          <a:xfrm>
            <a:off x="2794349" y="10953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4" name="Google Shape;74;g2e95a4bf5c8_0_21"/>
          <p:cNvSpPr/>
          <p:nvPr/>
        </p:nvSpPr>
        <p:spPr>
          <a:xfrm>
            <a:off x="843385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e95a4bf5c8_0_21"/>
          <p:cNvSpPr/>
          <p:nvPr/>
        </p:nvSpPr>
        <p:spPr>
          <a:xfrm>
            <a:off x="8433854" y="10020300"/>
            <a:ext cx="1625700" cy="1625700"/>
          </a:xfrm>
          <a:prstGeom prst="roundRect">
            <a:avLst>
              <a:gd fmla="val 781313" name="adj"/>
            </a:avLst>
          </a:prstGeom>
          <a:solidFill>
            <a:srgbClr val="FC4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e95a4bf5c8_0_21"/>
          <p:cNvSpPr/>
          <p:nvPr/>
        </p:nvSpPr>
        <p:spPr>
          <a:xfrm>
            <a:off x="8846656" y="10356850"/>
            <a:ext cx="800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tal Mania"/>
              <a:buNone/>
            </a:pPr>
            <a:r>
              <a:rPr b="0" i="0" lang="en-US" sz="4800" u="none" cap="none" strike="noStrike">
                <a:solidFill>
                  <a:srgbClr val="FFFFFF"/>
                </a:solidFill>
                <a:latin typeface="Metal Mania"/>
                <a:ea typeface="Metal Mania"/>
                <a:cs typeface="Metal Mania"/>
                <a:sym typeface="Metal Mania"/>
              </a:rPr>
              <a:t>06</a:t>
            </a:r>
            <a:endParaRPr b="0" i="0" sz="4800" u="none" cap="none" strike="noStrike">
              <a:solidFill>
                <a:schemeClr val="dk1"/>
              </a:solidFill>
              <a:latin typeface="Calibri"/>
              <a:ea typeface="Calibri"/>
              <a:cs typeface="Calibri"/>
              <a:sym typeface="Calibri"/>
            </a:endParaRPr>
          </a:p>
        </p:txBody>
      </p:sp>
      <p:sp>
        <p:nvSpPr>
          <p:cNvPr id="77" name="Google Shape;77;g2e95a4bf5c8_0_21"/>
          <p:cNvSpPr/>
          <p:nvPr/>
        </p:nvSpPr>
        <p:spPr>
          <a:xfrm>
            <a:off x="10262883" y="10102850"/>
            <a:ext cx="54870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95a4bf5c8_0_21"/>
          <p:cNvSpPr/>
          <p:nvPr/>
        </p:nvSpPr>
        <p:spPr>
          <a:xfrm>
            <a:off x="10262883" y="1010285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Conclusion</a:t>
            </a:r>
            <a:endParaRPr b="0" i="0" sz="4800" u="none" cap="none" strike="noStrike">
              <a:solidFill>
                <a:schemeClr val="dk1"/>
              </a:solidFill>
              <a:latin typeface="Calibri"/>
              <a:ea typeface="Calibri"/>
              <a:cs typeface="Calibri"/>
              <a:sym typeface="Calibri"/>
            </a:endParaRPr>
          </a:p>
        </p:txBody>
      </p:sp>
      <p:sp>
        <p:nvSpPr>
          <p:cNvPr id="79" name="Google Shape;79;g2e95a4bf5c8_0_21"/>
          <p:cNvSpPr/>
          <p:nvPr/>
        </p:nvSpPr>
        <p:spPr>
          <a:xfrm>
            <a:off x="10262883" y="109537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0" name="Google Shape;80;g2e95a4bf5c8_0_21"/>
          <p:cNvPicPr preferRelativeResize="0"/>
          <p:nvPr/>
        </p:nvPicPr>
        <p:blipFill rotWithShape="1">
          <a:blip r:embed="rId6">
            <a:alphaModFix/>
          </a:blip>
          <a:srcRect b="0" l="0" r="0" t="0"/>
          <a:stretch/>
        </p:blipFill>
        <p:spPr>
          <a:xfrm>
            <a:off x="13539892" y="2946400"/>
            <a:ext cx="10059657" cy="9220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85" name="Shape 85"/>
        <p:cNvGrpSpPr/>
        <p:nvPr/>
      </p:nvGrpSpPr>
      <p:grpSpPr>
        <a:xfrm>
          <a:off x="0" y="0"/>
          <a:ext cx="0" cy="0"/>
          <a:chOff x="0" y="0"/>
          <a:chExt cx="0" cy="0"/>
        </a:xfrm>
      </p:grpSpPr>
      <p:pic>
        <p:nvPicPr>
          <p:cNvPr descr=" " id="86" name="Google Shape;86;g2e95a4bf5c8_0_67"/>
          <p:cNvPicPr preferRelativeResize="0"/>
          <p:nvPr/>
        </p:nvPicPr>
        <p:blipFill rotWithShape="1">
          <a:blip r:embed="rId3">
            <a:alphaModFix/>
          </a:blip>
          <a:srcRect b="0" l="0" r="0" t="0"/>
          <a:stretch/>
        </p:blipFill>
        <p:spPr>
          <a:xfrm>
            <a:off x="17604400" y="0"/>
            <a:ext cx="6782648" cy="6858000"/>
          </a:xfrm>
          <a:prstGeom prst="rect">
            <a:avLst/>
          </a:prstGeom>
          <a:noFill/>
          <a:ln>
            <a:noFill/>
          </a:ln>
        </p:spPr>
      </p:pic>
      <p:pic>
        <p:nvPicPr>
          <p:cNvPr descr=" " id="87" name="Google Shape;87;g2e95a4bf5c8_0_67"/>
          <p:cNvPicPr preferRelativeResize="0"/>
          <p:nvPr/>
        </p:nvPicPr>
        <p:blipFill rotWithShape="1">
          <a:blip r:embed="rId4">
            <a:alphaModFix/>
          </a:blip>
          <a:srcRect b="0" l="0" r="0" t="0"/>
          <a:stretch/>
        </p:blipFill>
        <p:spPr>
          <a:xfrm>
            <a:off x="0" y="7410828"/>
            <a:ext cx="10247520" cy="6305172"/>
          </a:xfrm>
          <a:prstGeom prst="rect">
            <a:avLst/>
          </a:prstGeom>
          <a:noFill/>
          <a:ln>
            <a:noFill/>
          </a:ln>
        </p:spPr>
      </p:pic>
      <p:sp>
        <p:nvSpPr>
          <p:cNvPr id="88" name="Google Shape;88;g2e95a4bf5c8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e95a4bf5c8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e95a4bf5c8_0_67"/>
          <p:cNvSpPr/>
          <p:nvPr/>
        </p:nvSpPr>
        <p:spPr>
          <a:xfrm>
            <a:off x="2959470" y="2743200"/>
            <a:ext cx="12760800" cy="15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e95a4bf5c8_0_6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e95a4bf5c8_0_6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97" name="Shape 97"/>
        <p:cNvGrpSpPr/>
        <p:nvPr/>
      </p:nvGrpSpPr>
      <p:grpSpPr>
        <a:xfrm>
          <a:off x="0" y="0"/>
          <a:ext cx="0" cy="0"/>
          <a:chOff x="0" y="0"/>
          <a:chExt cx="0" cy="0"/>
        </a:xfrm>
      </p:grpSpPr>
      <p:pic>
        <p:nvPicPr>
          <p:cNvPr descr=" " id="98" name="Google Shape;98;g2e95a4bf5c8_0_78"/>
          <p:cNvPicPr preferRelativeResize="0"/>
          <p:nvPr/>
        </p:nvPicPr>
        <p:blipFill rotWithShape="1">
          <a:blip r:embed="rId3">
            <a:alphaModFix/>
          </a:blip>
          <a:srcRect b="0" l="0" r="0" t="0"/>
          <a:stretch/>
        </p:blipFill>
        <p:spPr>
          <a:xfrm>
            <a:off x="13304023" y="0"/>
            <a:ext cx="11083025" cy="7303759"/>
          </a:xfrm>
          <a:prstGeom prst="rect">
            <a:avLst/>
          </a:prstGeom>
          <a:noFill/>
          <a:ln>
            <a:noFill/>
          </a:ln>
        </p:spPr>
      </p:pic>
      <p:pic>
        <p:nvPicPr>
          <p:cNvPr descr=" " id="99" name="Google Shape;99;g2e95a4bf5c8_0_78"/>
          <p:cNvPicPr preferRelativeResize="0"/>
          <p:nvPr/>
        </p:nvPicPr>
        <p:blipFill rotWithShape="1">
          <a:blip r:embed="rId4">
            <a:alphaModFix/>
          </a:blip>
          <a:srcRect b="0" l="0" r="0" t="0"/>
          <a:stretch/>
        </p:blipFill>
        <p:spPr>
          <a:xfrm>
            <a:off x="0" y="7823113"/>
            <a:ext cx="11413655" cy="5892887"/>
          </a:xfrm>
          <a:prstGeom prst="rect">
            <a:avLst/>
          </a:prstGeom>
          <a:noFill/>
          <a:ln>
            <a:noFill/>
          </a:ln>
        </p:spPr>
      </p:pic>
      <p:sp>
        <p:nvSpPr>
          <p:cNvPr id="100" name="Google Shape;100;g2e95a4bf5c8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e95a4bf5c8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e95a4bf5c8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e95a4bf5c8_0_78"/>
          <p:cNvSpPr/>
          <p:nvPr/>
        </p:nvSpPr>
        <p:spPr>
          <a:xfrm>
            <a:off x="13057232" y="2705100"/>
            <a:ext cx="99072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e95a4bf5c8_0_78"/>
          <p:cNvPicPr preferRelativeResize="0"/>
          <p:nvPr/>
        </p:nvPicPr>
        <p:blipFill rotWithShape="1">
          <a:blip r:embed="rId7">
            <a:alphaModFix/>
          </a:blip>
          <a:srcRect b="0" l="0" r="0" t="0"/>
          <a:stretch/>
        </p:blipFill>
        <p:spPr>
          <a:xfrm>
            <a:off x="13057232" y="3587750"/>
            <a:ext cx="1834427" cy="1625600"/>
          </a:xfrm>
          <a:prstGeom prst="rect">
            <a:avLst/>
          </a:prstGeom>
          <a:noFill/>
          <a:ln>
            <a:noFill/>
          </a:ln>
        </p:spPr>
      </p:pic>
      <p:sp>
        <p:nvSpPr>
          <p:cNvPr id="105" name="Google Shape;105;g2e95a4bf5c8_0_78"/>
          <p:cNvSpPr/>
          <p:nvPr/>
        </p:nvSpPr>
        <p:spPr>
          <a:xfrm>
            <a:off x="15298107" y="2705100"/>
            <a:ext cx="76665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95a4bf5c8_0_78"/>
          <p:cNvSpPr/>
          <p:nvPr/>
        </p:nvSpPr>
        <p:spPr>
          <a:xfrm>
            <a:off x="15298107" y="2705100"/>
            <a:ext cx="7869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e95a4bf5c8_0_78"/>
          <p:cNvSpPr/>
          <p:nvPr/>
        </p:nvSpPr>
        <p:spPr>
          <a:xfrm>
            <a:off x="15298107" y="3657600"/>
            <a:ext cx="7801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e95a4bf5c8_0_78"/>
          <p:cNvSpPr/>
          <p:nvPr/>
        </p:nvSpPr>
        <p:spPr>
          <a:xfrm>
            <a:off x="13057232" y="6858000"/>
            <a:ext cx="99072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e95a4bf5c8_0_78"/>
          <p:cNvPicPr preferRelativeResize="0"/>
          <p:nvPr/>
        </p:nvPicPr>
        <p:blipFill rotWithShape="1">
          <a:blip r:embed="rId8">
            <a:alphaModFix/>
          </a:blip>
          <a:srcRect b="0" l="0" r="0" t="0"/>
          <a:stretch/>
        </p:blipFill>
        <p:spPr>
          <a:xfrm>
            <a:off x="13057232" y="7740650"/>
            <a:ext cx="1674619" cy="1625600"/>
          </a:xfrm>
          <a:prstGeom prst="rect">
            <a:avLst/>
          </a:prstGeom>
          <a:noFill/>
          <a:ln>
            <a:noFill/>
          </a:ln>
        </p:spPr>
      </p:pic>
      <p:sp>
        <p:nvSpPr>
          <p:cNvPr id="110" name="Google Shape;110;g2e95a4bf5c8_0_78"/>
          <p:cNvSpPr/>
          <p:nvPr/>
        </p:nvSpPr>
        <p:spPr>
          <a:xfrm>
            <a:off x="15138301" y="6858000"/>
            <a:ext cx="78261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95a4bf5c8_0_78"/>
          <p:cNvSpPr/>
          <p:nvPr/>
        </p:nvSpPr>
        <p:spPr>
          <a:xfrm>
            <a:off x="15138301" y="6858000"/>
            <a:ext cx="80295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Dragon Taming</a:t>
            </a:r>
            <a:endParaRPr b="0" i="0" sz="4800" u="none" cap="none" strike="noStrike">
              <a:solidFill>
                <a:schemeClr val="dk1"/>
              </a:solidFill>
              <a:latin typeface="Calibri"/>
              <a:ea typeface="Calibri"/>
              <a:cs typeface="Calibri"/>
              <a:sym typeface="Calibri"/>
            </a:endParaRPr>
          </a:p>
        </p:txBody>
      </p:sp>
      <p:sp>
        <p:nvSpPr>
          <p:cNvPr id="112" name="Google Shape;112;g2e95a4bf5c8_0_78"/>
          <p:cNvSpPr/>
          <p:nvPr/>
        </p:nvSpPr>
        <p:spPr>
          <a:xfrm>
            <a:off x="15138301" y="7810500"/>
            <a:ext cx="7961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117" name="Shape 117"/>
        <p:cNvGrpSpPr/>
        <p:nvPr/>
      </p:nvGrpSpPr>
      <p:grpSpPr>
        <a:xfrm>
          <a:off x="0" y="0"/>
          <a:ext cx="0" cy="0"/>
          <a:chOff x="0" y="0"/>
          <a:chExt cx="0" cy="0"/>
        </a:xfrm>
      </p:grpSpPr>
      <p:pic>
        <p:nvPicPr>
          <p:cNvPr descr=" " id="118" name="Google Shape;118;g2e95a4bf5c8_0_97"/>
          <p:cNvPicPr preferRelativeResize="0"/>
          <p:nvPr/>
        </p:nvPicPr>
        <p:blipFill rotWithShape="1">
          <a:blip r:embed="rId3">
            <a:alphaModFix/>
          </a:blip>
          <a:srcRect b="0" l="0" r="0" t="0"/>
          <a:stretch/>
        </p:blipFill>
        <p:spPr>
          <a:xfrm>
            <a:off x="571571" y="508000"/>
            <a:ext cx="3274383" cy="4229100"/>
          </a:xfrm>
          <a:prstGeom prst="rect">
            <a:avLst/>
          </a:prstGeom>
          <a:noFill/>
          <a:ln>
            <a:noFill/>
          </a:ln>
        </p:spPr>
      </p:pic>
      <p:pic>
        <p:nvPicPr>
          <p:cNvPr descr=" " id="119" name="Google Shape;119;g2e95a4bf5c8_0_97"/>
          <p:cNvPicPr preferRelativeResize="0"/>
          <p:nvPr/>
        </p:nvPicPr>
        <p:blipFill rotWithShape="1">
          <a:blip r:embed="rId4">
            <a:alphaModFix/>
          </a:blip>
          <a:srcRect b="0" l="0" r="0" t="0"/>
          <a:stretch/>
        </p:blipFill>
        <p:spPr>
          <a:xfrm>
            <a:off x="5220352" y="10363200"/>
            <a:ext cx="19166696" cy="3352800"/>
          </a:xfrm>
          <a:prstGeom prst="rect">
            <a:avLst/>
          </a:prstGeom>
          <a:noFill/>
          <a:ln>
            <a:noFill/>
          </a:ln>
        </p:spPr>
      </p:pic>
      <p:sp>
        <p:nvSpPr>
          <p:cNvPr id="120" name="Google Shape;120;g2e95a4bf5c8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e95a4bf5c8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e95a4bf5c8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e95a4bf5c8_0_97"/>
          <p:cNvPicPr preferRelativeResize="0"/>
          <p:nvPr/>
        </p:nvPicPr>
        <p:blipFill rotWithShape="1">
          <a:blip r:embed="rId6">
            <a:alphaModFix/>
          </a:blip>
          <a:srcRect b="0" l="0" r="0" t="0"/>
          <a:stretch/>
        </p:blipFill>
        <p:spPr>
          <a:xfrm>
            <a:off x="6835008" y="1384300"/>
            <a:ext cx="1546486" cy="1625606"/>
          </a:xfrm>
          <a:prstGeom prst="rect">
            <a:avLst/>
          </a:prstGeom>
          <a:noFill/>
          <a:ln>
            <a:noFill/>
          </a:ln>
        </p:spPr>
      </p:pic>
      <p:sp>
        <p:nvSpPr>
          <p:cNvPr id="124" name="Google Shape;124;g2e95a4bf5c8_0_97"/>
          <p:cNvSpPr/>
          <p:nvPr/>
        </p:nvSpPr>
        <p:spPr>
          <a:xfrm>
            <a:off x="5531541" y="3619506"/>
            <a:ext cx="41535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e95a4bf5c8_0_97"/>
          <p:cNvSpPr/>
          <p:nvPr/>
        </p:nvSpPr>
        <p:spPr>
          <a:xfrm>
            <a:off x="5531541" y="3619506"/>
            <a:ext cx="4356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e95a4bf5c8_0_97"/>
          <p:cNvSpPr/>
          <p:nvPr/>
        </p:nvSpPr>
        <p:spPr>
          <a:xfrm>
            <a:off x="3543743" y="4978406"/>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e95a4bf5c8_0_97"/>
          <p:cNvSpPr/>
          <p:nvPr/>
        </p:nvSpPr>
        <p:spPr>
          <a:xfrm>
            <a:off x="3476001" y="4978406"/>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e95a4bf5c8_0_97"/>
          <p:cNvPicPr preferRelativeResize="0"/>
          <p:nvPr/>
        </p:nvPicPr>
        <p:blipFill rotWithShape="1">
          <a:blip r:embed="rId7">
            <a:alphaModFix/>
          </a:blip>
          <a:srcRect b="0" l="0" r="0" t="0"/>
          <a:stretch/>
        </p:blipFill>
        <p:spPr>
          <a:xfrm>
            <a:off x="3543743" y="7416806"/>
            <a:ext cx="8129016" cy="5181594"/>
          </a:xfrm>
          <a:prstGeom prst="rect">
            <a:avLst/>
          </a:prstGeom>
          <a:noFill/>
          <a:ln>
            <a:noFill/>
          </a:ln>
        </p:spPr>
      </p:pic>
      <p:sp>
        <p:nvSpPr>
          <p:cNvPr id="129" name="Google Shape;129;g2e95a4bf5c8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e95a4bf5c8_0_97"/>
          <p:cNvPicPr preferRelativeResize="0"/>
          <p:nvPr/>
        </p:nvPicPr>
        <p:blipFill rotWithShape="1">
          <a:blip r:embed="rId8">
            <a:alphaModFix/>
          </a:blip>
          <a:srcRect b="0" l="0" r="0" t="0"/>
          <a:stretch/>
        </p:blipFill>
        <p:spPr>
          <a:xfrm>
            <a:off x="15915263" y="1384300"/>
            <a:ext cx="1625459" cy="1625600"/>
          </a:xfrm>
          <a:prstGeom prst="rect">
            <a:avLst/>
          </a:prstGeom>
          <a:noFill/>
          <a:ln>
            <a:noFill/>
          </a:ln>
        </p:spPr>
      </p:pic>
      <p:sp>
        <p:nvSpPr>
          <p:cNvPr id="131" name="Google Shape;131;g2e95a4bf5c8_0_97"/>
          <p:cNvSpPr/>
          <p:nvPr/>
        </p:nvSpPr>
        <p:spPr>
          <a:xfrm>
            <a:off x="15000575" y="3619500"/>
            <a:ext cx="34548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e95a4bf5c8_0_97"/>
          <p:cNvSpPr/>
          <p:nvPr/>
        </p:nvSpPr>
        <p:spPr>
          <a:xfrm>
            <a:off x="15000575" y="3619500"/>
            <a:ext cx="365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Dragon Taming</a:t>
            </a:r>
            <a:endParaRPr b="0" i="0" sz="4800" u="none" cap="none" strike="noStrike">
              <a:solidFill>
                <a:schemeClr val="dk1"/>
              </a:solidFill>
              <a:latin typeface="Calibri"/>
              <a:ea typeface="Calibri"/>
              <a:cs typeface="Calibri"/>
              <a:sym typeface="Calibri"/>
            </a:endParaRPr>
          </a:p>
        </p:txBody>
      </p:sp>
      <p:sp>
        <p:nvSpPr>
          <p:cNvPr id="133" name="Google Shape;133;g2e95a4bf5c8_0_97"/>
          <p:cNvSpPr/>
          <p:nvPr/>
        </p:nvSpPr>
        <p:spPr>
          <a:xfrm>
            <a:off x="12663483" y="49784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e95a4bf5c8_0_97"/>
          <p:cNvSpPr/>
          <p:nvPr/>
        </p:nvSpPr>
        <p:spPr>
          <a:xfrm>
            <a:off x="12595741" y="49784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e95a4bf5c8_0_97"/>
          <p:cNvPicPr preferRelativeResize="0"/>
          <p:nvPr/>
        </p:nvPicPr>
        <p:blipFill rotWithShape="1">
          <a:blip r:embed="rId9">
            <a:alphaModFix/>
          </a:blip>
          <a:srcRect b="0" l="0" r="0" t="0"/>
          <a:stretch/>
        </p:blipFill>
        <p:spPr>
          <a:xfrm>
            <a:off x="12663483" y="7416800"/>
            <a:ext cx="8129016"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140" name="Shape 140"/>
        <p:cNvGrpSpPr/>
        <p:nvPr/>
      </p:nvGrpSpPr>
      <p:grpSpPr>
        <a:xfrm>
          <a:off x="0" y="0"/>
          <a:ext cx="0" cy="0"/>
          <a:chOff x="0" y="0"/>
          <a:chExt cx="0" cy="0"/>
        </a:xfrm>
      </p:grpSpPr>
      <p:pic>
        <p:nvPicPr>
          <p:cNvPr descr=" " id="141" name="Google Shape;141;g2e95a4bf5c8_0_119"/>
          <p:cNvPicPr preferRelativeResize="0"/>
          <p:nvPr/>
        </p:nvPicPr>
        <p:blipFill rotWithShape="1">
          <a:blip r:embed="rId3">
            <a:alphaModFix/>
          </a:blip>
          <a:srcRect b="0" l="0" r="0" t="0"/>
          <a:stretch/>
        </p:blipFill>
        <p:spPr>
          <a:xfrm>
            <a:off x="0" y="4597400"/>
            <a:ext cx="5982448" cy="9118600"/>
          </a:xfrm>
          <a:prstGeom prst="rect">
            <a:avLst/>
          </a:prstGeom>
          <a:noFill/>
          <a:ln>
            <a:noFill/>
          </a:ln>
        </p:spPr>
      </p:pic>
      <p:pic>
        <p:nvPicPr>
          <p:cNvPr descr=" " id="142" name="Google Shape;142;g2e95a4bf5c8_0_119"/>
          <p:cNvPicPr preferRelativeResize="0"/>
          <p:nvPr/>
        </p:nvPicPr>
        <p:blipFill rotWithShape="1">
          <a:blip r:embed="rId4">
            <a:alphaModFix/>
          </a:blip>
          <a:srcRect b="0" l="0" r="0" t="0"/>
          <a:stretch/>
        </p:blipFill>
        <p:spPr>
          <a:xfrm>
            <a:off x="18861857" y="0"/>
            <a:ext cx="5525191" cy="8775700"/>
          </a:xfrm>
          <a:prstGeom prst="rect">
            <a:avLst/>
          </a:prstGeom>
          <a:noFill/>
          <a:ln>
            <a:noFill/>
          </a:ln>
        </p:spPr>
      </p:pic>
      <p:sp>
        <p:nvSpPr>
          <p:cNvPr id="143" name="Google Shape;143;g2e95a4bf5c8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e95a4bf5c8_0_1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5" name="Google Shape;145;g2e95a4bf5c8_0_11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6" name="Google Shape;146;g2e95a4bf5c8_0_119"/>
          <p:cNvSpPr/>
          <p:nvPr/>
        </p:nvSpPr>
        <p:spPr>
          <a:xfrm>
            <a:off x="5842730" y="4229100"/>
            <a:ext cx="13603500" cy="38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e95a4bf5c8_0_119"/>
          <p:cNvSpPr/>
          <p:nvPr/>
        </p:nvSpPr>
        <p:spPr>
          <a:xfrm>
            <a:off x="5842730" y="4229100"/>
            <a:ext cx="13806600" cy="320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e95a4bf5c8_0_119"/>
          <p:cNvSpPr/>
          <p:nvPr/>
        </p:nvSpPr>
        <p:spPr>
          <a:xfrm>
            <a:off x="16270734" y="7531100"/>
            <a:ext cx="3327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tal Mania"/>
              <a:buNone/>
            </a:pPr>
            <a:r>
              <a:rPr b="0" i="0" lang="en-US" sz="3600" u="none" cap="none" strike="noStrike">
                <a:solidFill>
                  <a:srgbClr val="0E0E0E"/>
                </a:solidFill>
                <a:latin typeface="Metal Mania"/>
                <a:ea typeface="Metal Mania"/>
                <a:cs typeface="Metal Mania"/>
                <a:sym typeface="Metal Mani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153" name="Shape 153"/>
        <p:cNvGrpSpPr/>
        <p:nvPr/>
      </p:nvGrpSpPr>
      <p:grpSpPr>
        <a:xfrm>
          <a:off x="0" y="0"/>
          <a:ext cx="0" cy="0"/>
          <a:chOff x="0" y="0"/>
          <a:chExt cx="0" cy="0"/>
        </a:xfrm>
      </p:grpSpPr>
      <p:pic>
        <p:nvPicPr>
          <p:cNvPr descr=" " id="154" name="Google Shape;154;g2e95a4bf5c8_0_131"/>
          <p:cNvPicPr preferRelativeResize="0"/>
          <p:nvPr/>
        </p:nvPicPr>
        <p:blipFill rotWithShape="1">
          <a:blip r:embed="rId3">
            <a:alphaModFix/>
          </a:blip>
          <a:srcRect b="0" l="0" r="0" t="0"/>
          <a:stretch/>
        </p:blipFill>
        <p:spPr>
          <a:xfrm>
            <a:off x="17604400" y="0"/>
            <a:ext cx="6782648" cy="6858000"/>
          </a:xfrm>
          <a:prstGeom prst="rect">
            <a:avLst/>
          </a:prstGeom>
          <a:noFill/>
          <a:ln>
            <a:noFill/>
          </a:ln>
        </p:spPr>
      </p:pic>
      <p:pic>
        <p:nvPicPr>
          <p:cNvPr descr=" " id="155" name="Google Shape;155;g2e95a4bf5c8_0_131"/>
          <p:cNvPicPr preferRelativeResize="0"/>
          <p:nvPr/>
        </p:nvPicPr>
        <p:blipFill rotWithShape="1">
          <a:blip r:embed="rId4">
            <a:alphaModFix/>
          </a:blip>
          <a:srcRect b="0" l="0" r="0" t="0"/>
          <a:stretch/>
        </p:blipFill>
        <p:spPr>
          <a:xfrm>
            <a:off x="0" y="7410822"/>
            <a:ext cx="10247520" cy="6305178"/>
          </a:xfrm>
          <a:prstGeom prst="rect">
            <a:avLst/>
          </a:prstGeom>
          <a:noFill/>
          <a:ln>
            <a:noFill/>
          </a:ln>
        </p:spPr>
      </p:pic>
      <p:sp>
        <p:nvSpPr>
          <p:cNvPr id="156" name="Google Shape;156;g2e95a4bf5c8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e95a4bf5c8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8" name="Google Shape;158;g2e95a4bf5c8_0_131"/>
          <p:cNvPicPr preferRelativeResize="0"/>
          <p:nvPr/>
        </p:nvPicPr>
        <p:blipFill rotWithShape="1">
          <a:blip r:embed="rId6">
            <a:alphaModFix/>
          </a:blip>
          <a:srcRect b="0" l="0" r="0" t="0"/>
          <a:stretch/>
        </p:blipFill>
        <p:spPr>
          <a:xfrm>
            <a:off x="9018127" y="1511300"/>
            <a:ext cx="13006426" cy="11455400"/>
          </a:xfrm>
          <a:prstGeom prst="rect">
            <a:avLst/>
          </a:prstGeom>
          <a:noFill/>
          <a:ln>
            <a:noFill/>
          </a:ln>
        </p:spPr>
      </p:pic>
      <p:sp>
        <p:nvSpPr>
          <p:cNvPr id="159" name="Google Shape;159;g2e95a4bf5c8_0_131"/>
          <p:cNvSpPr/>
          <p:nvPr/>
        </p:nvSpPr>
        <p:spPr>
          <a:xfrm>
            <a:off x="3289711" y="2133600"/>
            <a:ext cx="43692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e95a4bf5c8_0_131"/>
          <p:cNvSpPr/>
          <p:nvPr/>
        </p:nvSpPr>
        <p:spPr>
          <a:xfrm>
            <a:off x="3289711" y="2133600"/>
            <a:ext cx="45726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Dragon Taming Technique</a:t>
            </a:r>
            <a:endParaRPr b="0" i="0" sz="4800" u="none" cap="none" strike="noStrike">
              <a:solidFill>
                <a:schemeClr val="dk1"/>
              </a:solidFill>
              <a:latin typeface="Calibri"/>
              <a:ea typeface="Calibri"/>
              <a:cs typeface="Calibri"/>
              <a:sym typeface="Calibri"/>
            </a:endParaRPr>
          </a:p>
        </p:txBody>
      </p:sp>
      <p:sp>
        <p:nvSpPr>
          <p:cNvPr id="161" name="Google Shape;161;g2e95a4bf5c8_0_131"/>
          <p:cNvSpPr/>
          <p:nvPr/>
        </p:nvSpPr>
        <p:spPr>
          <a:xfrm>
            <a:off x="3289711" y="39370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2" name="Google Shape;162;g2e95a4bf5c8_0_131"/>
          <p:cNvSpPr/>
          <p:nvPr/>
        </p:nvSpPr>
        <p:spPr>
          <a:xfrm>
            <a:off x="3289711" y="7327900"/>
            <a:ext cx="43692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e95a4bf5c8_0_131"/>
          <p:cNvSpPr/>
          <p:nvPr/>
        </p:nvSpPr>
        <p:spPr>
          <a:xfrm>
            <a:off x="3289711" y="7327900"/>
            <a:ext cx="45726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tal Mania"/>
              <a:buNone/>
            </a:pPr>
            <a:r>
              <a:rPr b="0" i="0" lang="en-US" sz="4800" u="none" cap="none" strike="noStrike">
                <a:solidFill>
                  <a:srgbClr val="0E0E0E"/>
                </a:solidFill>
                <a:latin typeface="Metal Mania"/>
                <a:ea typeface="Metal Mania"/>
                <a:cs typeface="Metal Mania"/>
                <a:sym typeface="Metal Mania"/>
              </a:rPr>
              <a:t>The Art of Unicorn Sighting</a:t>
            </a:r>
            <a:endParaRPr b="0" i="0" sz="4800" u="none" cap="none" strike="noStrike">
              <a:solidFill>
                <a:schemeClr val="dk1"/>
              </a:solidFill>
              <a:latin typeface="Calibri"/>
              <a:ea typeface="Calibri"/>
              <a:cs typeface="Calibri"/>
              <a:sym typeface="Calibri"/>
            </a:endParaRPr>
          </a:p>
        </p:txBody>
      </p:sp>
      <p:sp>
        <p:nvSpPr>
          <p:cNvPr id="164" name="Google Shape;164;g2e95a4bf5c8_0_131"/>
          <p:cNvSpPr/>
          <p:nvPr/>
        </p:nvSpPr>
        <p:spPr>
          <a:xfrm>
            <a:off x="3289711" y="91313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DD"/>
        </a:solidFill>
      </p:bgPr>
    </p:bg>
    <p:spTree>
      <p:nvGrpSpPr>
        <p:cNvPr id="169" name="Shape 169"/>
        <p:cNvGrpSpPr/>
        <p:nvPr/>
      </p:nvGrpSpPr>
      <p:grpSpPr>
        <a:xfrm>
          <a:off x="0" y="0"/>
          <a:ext cx="0" cy="0"/>
          <a:chOff x="0" y="0"/>
          <a:chExt cx="0" cy="0"/>
        </a:xfrm>
      </p:grpSpPr>
      <p:pic>
        <p:nvPicPr>
          <p:cNvPr descr=" " id="170" name="Google Shape;170;g2e95a4bf5c8_0_146"/>
          <p:cNvPicPr preferRelativeResize="0"/>
          <p:nvPr/>
        </p:nvPicPr>
        <p:blipFill rotWithShape="1">
          <a:blip r:embed="rId3">
            <a:alphaModFix/>
          </a:blip>
          <a:srcRect b="0" l="0" r="0" t="0"/>
          <a:stretch/>
        </p:blipFill>
        <p:spPr>
          <a:xfrm>
            <a:off x="13304023" y="0"/>
            <a:ext cx="11083025" cy="7303753"/>
          </a:xfrm>
          <a:prstGeom prst="rect">
            <a:avLst/>
          </a:prstGeom>
          <a:noFill/>
          <a:ln>
            <a:noFill/>
          </a:ln>
        </p:spPr>
      </p:pic>
      <p:pic>
        <p:nvPicPr>
          <p:cNvPr descr=" " id="171" name="Google Shape;171;g2e95a4bf5c8_0_146"/>
          <p:cNvPicPr preferRelativeResize="0"/>
          <p:nvPr/>
        </p:nvPicPr>
        <p:blipFill rotWithShape="1">
          <a:blip r:embed="rId4">
            <a:alphaModFix/>
          </a:blip>
          <a:srcRect b="0" l="0" r="0" t="0"/>
          <a:stretch/>
        </p:blipFill>
        <p:spPr>
          <a:xfrm>
            <a:off x="0" y="7823113"/>
            <a:ext cx="11413655" cy="5892887"/>
          </a:xfrm>
          <a:prstGeom prst="rect">
            <a:avLst/>
          </a:prstGeom>
          <a:noFill/>
          <a:ln>
            <a:noFill/>
          </a:ln>
        </p:spPr>
      </p:pic>
      <p:sp>
        <p:nvSpPr>
          <p:cNvPr id="172" name="Google Shape;172;g2e95a4bf5c8_0_146"/>
          <p:cNvSpPr/>
          <p:nvPr/>
        </p:nvSpPr>
        <p:spPr>
          <a:xfrm>
            <a:off x="2091528" y="749300"/>
            <a:ext cx="20216700" cy="159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etal Mania"/>
              <a:buNone/>
            </a:pPr>
            <a:r>
              <a:rPr b="0" i="0" lang="en-US" sz="8000" u="none" cap="none" strike="noStrike">
                <a:solidFill>
                  <a:srgbClr val="272727"/>
                </a:solidFill>
                <a:latin typeface="Metal Mania"/>
                <a:ea typeface="Metal Mania"/>
                <a:cs typeface="Metal Mania"/>
                <a:sym typeface="Metal Mania"/>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e95a4bf5c8_0_14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e95a4bf5c8_0_146"/>
          <p:cNvSpPr/>
          <p:nvPr/>
        </p:nvSpPr>
        <p:spPr>
          <a:xfrm>
            <a:off x="2146568" y="4025900"/>
            <a:ext cx="8205300" cy="8204100"/>
          </a:xfrm>
          <a:prstGeom prst="ellipse">
            <a:avLst/>
          </a:prstGeom>
          <a:solidFill>
            <a:srgbClr val="FC4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e95a4bf5c8_0_146"/>
          <p:cNvSpPr/>
          <p:nvPr/>
        </p:nvSpPr>
        <p:spPr>
          <a:xfrm>
            <a:off x="3175397" y="5918200"/>
            <a:ext cx="6160200" cy="6159600"/>
          </a:xfrm>
          <a:prstGeom prst="ellipse">
            <a:avLst/>
          </a:prstGeom>
          <a:solidFill>
            <a:srgbClr val="FFD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e95a4bf5c8_0_146"/>
          <p:cNvSpPr/>
          <p:nvPr/>
        </p:nvSpPr>
        <p:spPr>
          <a:xfrm>
            <a:off x="4204225" y="7797800"/>
            <a:ext cx="4089900" cy="4089300"/>
          </a:xfrm>
          <a:prstGeom prst="ellipse">
            <a:avLst/>
          </a:prstGeom>
          <a:solidFill>
            <a:srgbClr val="FCFF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e95a4bf5c8_0_146"/>
          <p:cNvSpPr/>
          <p:nvPr/>
        </p:nvSpPr>
        <p:spPr>
          <a:xfrm>
            <a:off x="5575997" y="4559300"/>
            <a:ext cx="13338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tal Mania"/>
              <a:buNone/>
            </a:pPr>
            <a:r>
              <a:rPr b="0" i="0" lang="en-US" sz="4800" u="none" cap="none" strike="noStrike">
                <a:solidFill>
                  <a:srgbClr val="FFFFFF"/>
                </a:solidFill>
                <a:latin typeface="Metal Mania"/>
                <a:ea typeface="Metal Mania"/>
                <a:cs typeface="Metal Mania"/>
                <a:sym typeface="Metal Mania"/>
              </a:rPr>
              <a:t>6.7M</a:t>
            </a:r>
            <a:endParaRPr b="0" i="0" sz="4800" u="none" cap="none" strike="noStrike">
              <a:solidFill>
                <a:schemeClr val="dk1"/>
              </a:solidFill>
              <a:latin typeface="Calibri"/>
              <a:ea typeface="Calibri"/>
              <a:cs typeface="Calibri"/>
              <a:sym typeface="Calibri"/>
            </a:endParaRPr>
          </a:p>
        </p:txBody>
      </p:sp>
      <p:sp>
        <p:nvSpPr>
          <p:cNvPr id="178" name="Google Shape;178;g2e95a4bf5c8_0_146"/>
          <p:cNvSpPr/>
          <p:nvPr/>
        </p:nvSpPr>
        <p:spPr>
          <a:xfrm>
            <a:off x="5575997" y="9372600"/>
            <a:ext cx="13464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2.3M</a:t>
            </a:r>
            <a:endParaRPr b="0" i="0" sz="4800" u="none" cap="none" strike="noStrike">
              <a:solidFill>
                <a:schemeClr val="dk1"/>
              </a:solidFill>
              <a:latin typeface="Calibri"/>
              <a:ea typeface="Calibri"/>
              <a:cs typeface="Calibri"/>
              <a:sym typeface="Calibri"/>
            </a:endParaRPr>
          </a:p>
        </p:txBody>
      </p:sp>
      <p:sp>
        <p:nvSpPr>
          <p:cNvPr id="179" name="Google Shape;179;g2e95a4bf5c8_0_146"/>
          <p:cNvSpPr/>
          <p:nvPr/>
        </p:nvSpPr>
        <p:spPr>
          <a:xfrm>
            <a:off x="5575997" y="6438900"/>
            <a:ext cx="13590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4E31"/>
              </a:buClr>
              <a:buSzPts val="4800"/>
              <a:buFont typeface="Metal Mania"/>
              <a:buNone/>
            </a:pPr>
            <a:r>
              <a:rPr b="0" i="0" lang="en-US" sz="4800" u="none" cap="none" strike="noStrike">
                <a:solidFill>
                  <a:srgbClr val="FC4E31"/>
                </a:solidFill>
                <a:latin typeface="Metal Mania"/>
                <a:ea typeface="Metal Mania"/>
                <a:cs typeface="Metal Mania"/>
                <a:sym typeface="Metal Mania"/>
              </a:rPr>
              <a:t>4.4M</a:t>
            </a:r>
            <a:endParaRPr b="0" i="0" sz="4800" u="none" cap="none" strike="noStrike">
              <a:solidFill>
                <a:schemeClr val="dk1"/>
              </a:solidFill>
              <a:latin typeface="Calibri"/>
              <a:ea typeface="Calibri"/>
              <a:cs typeface="Calibri"/>
              <a:sym typeface="Calibri"/>
            </a:endParaRPr>
          </a:p>
        </p:txBody>
      </p:sp>
      <p:sp>
        <p:nvSpPr>
          <p:cNvPr id="180" name="Google Shape;180;g2e95a4bf5c8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e95a4bf5c8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2" name="Google Shape;182;g2e95a4bf5c8_0_146"/>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e95a4bf5c8_0_146"/>
          <p:cNvPicPr preferRelativeResize="0"/>
          <p:nvPr/>
        </p:nvPicPr>
        <p:blipFill rotWithShape="1">
          <a:blip r:embed="rId6">
            <a:alphaModFix/>
          </a:blip>
          <a:srcRect b="0" l="0" r="0" t="0"/>
          <a:stretch/>
        </p:blipFill>
        <p:spPr>
          <a:xfrm>
            <a:off x="12638080" y="3594100"/>
            <a:ext cx="1020378" cy="1016000"/>
          </a:xfrm>
          <a:prstGeom prst="rect">
            <a:avLst/>
          </a:prstGeom>
          <a:noFill/>
          <a:ln>
            <a:noFill/>
          </a:ln>
        </p:spPr>
      </p:pic>
      <p:sp>
        <p:nvSpPr>
          <p:cNvPr id="184" name="Google Shape;184;g2e95a4bf5c8_0_146"/>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95a4bf5c8_0_146"/>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6" name="Google Shape;186;g2e95a4bf5c8_0_146"/>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e95a4bf5c8_0_146"/>
          <p:cNvPicPr preferRelativeResize="0"/>
          <p:nvPr/>
        </p:nvPicPr>
        <p:blipFill rotWithShape="1">
          <a:blip r:embed="rId7">
            <a:alphaModFix/>
          </a:blip>
          <a:srcRect b="0" l="0" r="0" t="0"/>
          <a:stretch/>
        </p:blipFill>
        <p:spPr>
          <a:xfrm>
            <a:off x="12638080" y="6946900"/>
            <a:ext cx="1016338" cy="1016000"/>
          </a:xfrm>
          <a:prstGeom prst="rect">
            <a:avLst/>
          </a:prstGeom>
          <a:noFill/>
          <a:ln>
            <a:noFill/>
          </a:ln>
        </p:spPr>
      </p:pic>
      <p:sp>
        <p:nvSpPr>
          <p:cNvPr id="188" name="Google Shape;188;g2e95a4bf5c8_0_146"/>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e95a4bf5c8_0_146"/>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0" name="Google Shape;190;g2e95a4bf5c8_0_146"/>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e95a4bf5c8_0_146"/>
          <p:cNvPicPr preferRelativeResize="0"/>
          <p:nvPr/>
        </p:nvPicPr>
        <p:blipFill rotWithShape="1">
          <a:blip r:embed="rId8">
            <a:alphaModFix/>
          </a:blip>
          <a:srcRect b="0" l="0" r="0" t="0"/>
          <a:stretch/>
        </p:blipFill>
        <p:spPr>
          <a:xfrm>
            <a:off x="12638080" y="10299700"/>
            <a:ext cx="908188" cy="1016000"/>
          </a:xfrm>
          <a:prstGeom prst="rect">
            <a:avLst/>
          </a:prstGeom>
          <a:noFill/>
          <a:ln>
            <a:noFill/>
          </a:ln>
        </p:spPr>
      </p:pic>
      <p:sp>
        <p:nvSpPr>
          <p:cNvPr id="192" name="Google Shape;192;g2e95a4bf5c8_0_146"/>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e95a4bf5c8_0_146"/>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2024-07-01T07:08:28Z</dcterms:created>
  <dc:creator>PptxGenJS</dc:creator>
</cp:coreProperties>
</file>