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10287000" cx="18288000"/>
  <p:notesSz cx="10287000" cy="18288000"/>
  <p:embeddedFontLst>
    <p:embeddedFont>
      <p:font typeface="Inter"/>
      <p:regular r:id="rId31"/>
      <p:bold r:id="rId32"/>
      <p:italic r:id="rId33"/>
      <p:boldItalic r:id="rId34"/>
    </p:embeddedFont>
    <p:embeddedFont>
      <p:font typeface="Poppins"/>
      <p:regular r:id="rId35"/>
      <p:bold r:id="rId36"/>
      <p:italic r:id="rId37"/>
      <p:boldItalic r:id="rId38"/>
    </p:embeddedFont>
    <p:embeddedFont>
      <p:font typeface="Lato"/>
      <p:regular r:id="rId39"/>
      <p:bold r:id="rId40"/>
      <p:italic r:id="rId41"/>
      <p:boldItalic r:id="rId42"/>
    </p:embeddedFont>
    <p:embeddedFont>
      <p:font typeface="Metal Mania"/>
      <p:regular r:id="rId43"/>
    </p:embeddedFont>
    <p:embeddedFont>
      <p:font typeface="Poppins SemiBold"/>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8" roundtripDataSignature="AMtx7mg9JgDrT/fvWFAAy699uoZ6F5+J5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bold.fntdata"/><Relationship Id="rId20" Type="http://schemas.openxmlformats.org/officeDocument/2006/relationships/slide" Target="slides/slide16.xml"/><Relationship Id="rId42" Type="http://schemas.openxmlformats.org/officeDocument/2006/relationships/font" Target="fonts/Lato-boldItalic.fntdata"/><Relationship Id="rId41" Type="http://schemas.openxmlformats.org/officeDocument/2006/relationships/font" Target="fonts/Lato-italic.fntdata"/><Relationship Id="rId22" Type="http://schemas.openxmlformats.org/officeDocument/2006/relationships/slide" Target="slides/slide18.xml"/><Relationship Id="rId44" Type="http://schemas.openxmlformats.org/officeDocument/2006/relationships/font" Target="fonts/PoppinsSemiBold-regular.fntdata"/><Relationship Id="rId21" Type="http://schemas.openxmlformats.org/officeDocument/2006/relationships/slide" Target="slides/slide17.xml"/><Relationship Id="rId43" Type="http://schemas.openxmlformats.org/officeDocument/2006/relationships/font" Target="fonts/MetalMania-regular.fntdata"/><Relationship Id="rId24" Type="http://schemas.openxmlformats.org/officeDocument/2006/relationships/slide" Target="slides/slide20.xml"/><Relationship Id="rId46" Type="http://schemas.openxmlformats.org/officeDocument/2006/relationships/font" Target="fonts/PoppinsSemiBold-italic.fntdata"/><Relationship Id="rId23" Type="http://schemas.openxmlformats.org/officeDocument/2006/relationships/slide" Target="slides/slide19.xml"/><Relationship Id="rId45" Type="http://schemas.openxmlformats.org/officeDocument/2006/relationships/font" Target="fonts/PoppinsSemiBold-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48" Type="http://customschemas.google.com/relationships/presentationmetadata" Target="metadata"/><Relationship Id="rId25" Type="http://schemas.openxmlformats.org/officeDocument/2006/relationships/slide" Target="slides/slide21.xml"/><Relationship Id="rId47" Type="http://schemas.openxmlformats.org/officeDocument/2006/relationships/font" Target="fonts/PoppinsSemiBold-boldItalic.fntdata"/><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regular.fntdata"/><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Inter-italic.fntdata"/><Relationship Id="rId10" Type="http://schemas.openxmlformats.org/officeDocument/2006/relationships/slide" Target="slides/slide6.xml"/><Relationship Id="rId32" Type="http://schemas.openxmlformats.org/officeDocument/2006/relationships/font" Target="fonts/Inter-bold.fntdata"/><Relationship Id="rId13" Type="http://schemas.openxmlformats.org/officeDocument/2006/relationships/slide" Target="slides/slide9.xml"/><Relationship Id="rId35" Type="http://schemas.openxmlformats.org/officeDocument/2006/relationships/font" Target="fonts/Poppins-regular.fntdata"/><Relationship Id="rId12" Type="http://schemas.openxmlformats.org/officeDocument/2006/relationships/slide" Target="slides/slide8.xml"/><Relationship Id="rId34" Type="http://schemas.openxmlformats.org/officeDocument/2006/relationships/font" Target="fonts/Inter-boldItalic.fntdata"/><Relationship Id="rId15" Type="http://schemas.openxmlformats.org/officeDocument/2006/relationships/slide" Target="slides/slide11.xml"/><Relationship Id="rId37" Type="http://schemas.openxmlformats.org/officeDocument/2006/relationships/font" Target="fonts/Poppins-italic.fntdata"/><Relationship Id="rId14" Type="http://schemas.openxmlformats.org/officeDocument/2006/relationships/slide" Target="slides/slide10.xml"/><Relationship Id="rId36" Type="http://schemas.openxmlformats.org/officeDocument/2006/relationships/font" Target="fonts/Poppins-bold.fntdata"/><Relationship Id="rId17" Type="http://schemas.openxmlformats.org/officeDocument/2006/relationships/slide" Target="slides/slide13.xml"/><Relationship Id="rId39" Type="http://schemas.openxmlformats.org/officeDocument/2006/relationships/font" Target="fonts/Lato-regular.fntdata"/><Relationship Id="rId16" Type="http://schemas.openxmlformats.org/officeDocument/2006/relationships/slide" Target="slides/slide12.xml"/><Relationship Id="rId38" Type="http://schemas.openxmlformats.org/officeDocument/2006/relationships/font" Target="fonts/Poppins-bold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g409ff13270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g409ff13270a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g409ff13270a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g409ff13270a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 name="Google Shape;26;g409ff13270a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 name="Google Shape;27;g409ff13270a_0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g409ff13270a_0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 name="Google Shape;38;g409ff13270a_0_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 name="Google Shape;39;g409ff13270a_0_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409ff13270a_0_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g409ff13270a_0_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g409ff13270a_0_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409ff13270a_0_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 name="Google Shape;100;g409ff13270a_0_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g409ff13270a_0_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409ff13270a_0_1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g409ff13270a_0_1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g409ff13270a_0_10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409ff13270a_0_1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g409ff13270a_0_1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g409ff13270a_0_1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409ff13270a_0_1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g409ff13270a_0_1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g409ff13270a_0_1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409ff13270a_0_1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g409ff13270a_0_1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g409ff13270a_0_1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409ff13270a_0_1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 name="Google Shape;199;g409ff13270a_0_1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g409ff13270a_0_17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409ff13270a_0_2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g409ff13270a_0_2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g409ff13270a_0_20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409ff13270a_0_2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 name="Google Shape;259;g409ff13270a_0_2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g409ff13270a_0_2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409ff13270a_0_2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g409ff13270a_0_2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g409ff13270a_0_2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409ff13270a_0_2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g409ff13270a_0_2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g409ff13270a_0_27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409ff13270a_0_2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6" name="Google Shape;316;g409ff13270a_0_2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g409ff13270a_0_28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409ff13270a_0_3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1" name="Google Shape;381;g409ff13270a_0_3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g409ff13270a_0_3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409ff13270a_0_3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7" name="Google Shape;397;g409ff13270a_0_3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8" name="Google Shape;398;g409ff13270a_0_36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409ff13270a_0_3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g409ff13270a_0_3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5" name="Google Shape;415;g409ff13270a_0_3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409ff13270a_0_4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2" name="Google Shape;432;g409ff13270a_0_40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3" name="Google Shape;433;g409ff13270a_0_40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409ff13270a_0_4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g409ff13270a_0_4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3" name="Google Shape;443;g409ff13270a_0_4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409ff13270a_0_4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9" name="Google Shape;469;g409ff13270a_0_4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0" name="Google Shape;470;g409ff13270a_0_4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409ff13270a_0_4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0" name="Google Shape;490;g409ff13270a_0_4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1" name="Google Shape;491;g409ff13270a_0_4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g409ff13270a_0_4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8" name="Google Shape;528;g409ff13270a_0_49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g409ff13270a_0_49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409ff13270a_0_5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4" name="Google Shape;554;g409ff13270a_0_5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5" name="Google Shape;555;g409ff13270a_0_5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409ff13270a_0_5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7" name="Google Shape;577;g409ff13270a_0_5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8" name="Google Shape;578;g409ff13270a_0_5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409ff13270a_0_6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8" name="Google Shape;638;g409ff13270a_0_6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9" name="Google Shape;639;g409ff13270a_0_6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13.png"/><Relationship Id="rId6"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8.png"/><Relationship Id="rId4" Type="http://schemas.openxmlformats.org/officeDocument/2006/relationships/image" Target="../media/image10.png"/><Relationship Id="rId5"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25.png"/><Relationship Id="rId5" Type="http://schemas.openxmlformats.org/officeDocument/2006/relationships/image" Target="../media/image13.png"/><Relationship Id="rId6"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1.png"/><Relationship Id="rId4" Type="http://schemas.openxmlformats.org/officeDocument/2006/relationships/image" Target="../media/image27.png"/><Relationship Id="rId5"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13.png"/><Relationship Id="rId6" Type="http://schemas.openxmlformats.org/officeDocument/2006/relationships/image" Target="../media/image56.png"/><Relationship Id="rId7" Type="http://schemas.openxmlformats.org/officeDocument/2006/relationships/image" Target="../media/image17.png"/><Relationship Id="rId8" Type="http://schemas.openxmlformats.org/officeDocument/2006/relationships/image" Target="../media/image3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25.png"/><Relationship Id="rId9" Type="http://schemas.openxmlformats.org/officeDocument/2006/relationships/image" Target="../media/image73.png"/><Relationship Id="rId5" Type="http://schemas.openxmlformats.org/officeDocument/2006/relationships/image" Target="../media/image13.png"/><Relationship Id="rId6" Type="http://schemas.openxmlformats.org/officeDocument/2006/relationships/image" Target="../media/image23.png"/><Relationship Id="rId7" Type="http://schemas.openxmlformats.org/officeDocument/2006/relationships/image" Target="../media/image80.png"/><Relationship Id="rId8" Type="http://schemas.openxmlformats.org/officeDocument/2006/relationships/image" Target="../media/image3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8.png"/><Relationship Id="rId4"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1.png"/><Relationship Id="rId4" Type="http://schemas.openxmlformats.org/officeDocument/2006/relationships/image" Target="../media/image27.png"/><Relationship Id="rId5" Type="http://schemas.openxmlformats.org/officeDocument/2006/relationships/image" Target="../media/image13.png"/><Relationship Id="rId6" Type="http://schemas.openxmlformats.org/officeDocument/2006/relationships/image" Target="../media/image3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13.png"/><Relationship Id="rId6" Type="http://schemas.openxmlformats.org/officeDocument/2006/relationships/image" Target="../media/image35.png"/><Relationship Id="rId7" Type="http://schemas.openxmlformats.org/officeDocument/2006/relationships/image" Target="../media/image45.png"/><Relationship Id="rId8" Type="http://schemas.openxmlformats.org/officeDocument/2006/relationships/image" Target="../media/image4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1.png"/><Relationship Id="rId4" Type="http://schemas.openxmlformats.org/officeDocument/2006/relationships/image" Target="../media/image27.png"/><Relationship Id="rId5" Type="http://schemas.openxmlformats.org/officeDocument/2006/relationships/image" Target="../media/image13.png"/><Relationship Id="rId6" Type="http://schemas.openxmlformats.org/officeDocument/2006/relationships/image" Target="../media/image42.png"/><Relationship Id="rId7" Type="http://schemas.openxmlformats.org/officeDocument/2006/relationships/image" Target="../media/image44.png"/><Relationship Id="rId8" Type="http://schemas.openxmlformats.org/officeDocument/2006/relationships/image" Target="../media/image40.png"/></Relationships>
</file>

<file path=ppt/slides/_rels/slide11.xml.rels><?xml version="1.0" encoding="UTF-8" standalone="yes"?><Relationships xmlns="http://schemas.openxmlformats.org/package/2006/relationships"><Relationship Id="rId11" Type="http://schemas.openxmlformats.org/officeDocument/2006/relationships/image" Target="../media/image82.png"/><Relationship Id="rId10" Type="http://schemas.openxmlformats.org/officeDocument/2006/relationships/image" Target="../media/image74.png"/><Relationship Id="rId13" Type="http://schemas.openxmlformats.org/officeDocument/2006/relationships/image" Target="../media/image115.png"/><Relationship Id="rId12" Type="http://schemas.openxmlformats.org/officeDocument/2006/relationships/image" Target="../media/image102.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25.png"/><Relationship Id="rId9" Type="http://schemas.openxmlformats.org/officeDocument/2006/relationships/image" Target="../media/image50.png"/><Relationship Id="rId5" Type="http://schemas.openxmlformats.org/officeDocument/2006/relationships/image" Target="../media/image13.png"/><Relationship Id="rId6" Type="http://schemas.openxmlformats.org/officeDocument/2006/relationships/image" Target="../media/image47.png"/><Relationship Id="rId7" Type="http://schemas.openxmlformats.org/officeDocument/2006/relationships/image" Target="../media/image48.png"/><Relationship Id="rId8" Type="http://schemas.openxmlformats.org/officeDocument/2006/relationships/image" Target="../media/image7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13.png"/><Relationship Id="rId6" Type="http://schemas.openxmlformats.org/officeDocument/2006/relationships/image" Target="../media/image10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8.png"/><Relationship Id="rId4" Type="http://schemas.openxmlformats.org/officeDocument/2006/relationships/image" Target="../media/image10.png"/><Relationship Id="rId5"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25.png"/><Relationship Id="rId5" Type="http://schemas.openxmlformats.org/officeDocument/2006/relationships/image" Target="../media/image13.png"/></Relationships>
</file>

<file path=ppt/slides/_rels/slide15.xml.rels><?xml version="1.0" encoding="UTF-8" standalone="yes"?><Relationships xmlns="http://schemas.openxmlformats.org/package/2006/relationships"><Relationship Id="rId11" Type="http://schemas.openxmlformats.org/officeDocument/2006/relationships/image" Target="../media/image76.png"/><Relationship Id="rId10" Type="http://schemas.openxmlformats.org/officeDocument/2006/relationships/image" Target="../media/image91.png"/><Relationship Id="rId13" Type="http://schemas.openxmlformats.org/officeDocument/2006/relationships/image" Target="../media/image77.png"/><Relationship Id="rId12" Type="http://schemas.openxmlformats.org/officeDocument/2006/relationships/image" Target="../media/image101.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1.png"/><Relationship Id="rId4" Type="http://schemas.openxmlformats.org/officeDocument/2006/relationships/image" Target="../media/image27.png"/><Relationship Id="rId9" Type="http://schemas.openxmlformats.org/officeDocument/2006/relationships/image" Target="../media/image71.png"/><Relationship Id="rId15" Type="http://schemas.openxmlformats.org/officeDocument/2006/relationships/image" Target="../media/image83.png"/><Relationship Id="rId14" Type="http://schemas.openxmlformats.org/officeDocument/2006/relationships/image" Target="../media/image90.png"/><Relationship Id="rId16" Type="http://schemas.openxmlformats.org/officeDocument/2006/relationships/image" Target="../media/image140.png"/><Relationship Id="rId5" Type="http://schemas.openxmlformats.org/officeDocument/2006/relationships/image" Target="../media/image13.png"/><Relationship Id="rId6" Type="http://schemas.openxmlformats.org/officeDocument/2006/relationships/image" Target="../media/image81.png"/><Relationship Id="rId7" Type="http://schemas.openxmlformats.org/officeDocument/2006/relationships/image" Target="../media/image65.png"/><Relationship Id="rId8" Type="http://schemas.openxmlformats.org/officeDocument/2006/relationships/image" Target="../media/image7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13.png"/><Relationship Id="rId6" Type="http://schemas.openxmlformats.org/officeDocument/2006/relationships/image" Target="../media/image131.png"/><Relationship Id="rId7" Type="http://schemas.openxmlformats.org/officeDocument/2006/relationships/image" Target="../media/image1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25.png"/><Relationship Id="rId5" Type="http://schemas.openxmlformats.org/officeDocument/2006/relationships/image" Target="../media/image13.png"/><Relationship Id="rId6" Type="http://schemas.openxmlformats.org/officeDocument/2006/relationships/image" Target="../media/image95.png"/><Relationship Id="rId7" Type="http://schemas.openxmlformats.org/officeDocument/2006/relationships/image" Target="../media/image14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1.png"/><Relationship Id="rId4" Type="http://schemas.openxmlformats.org/officeDocument/2006/relationships/image" Target="../media/image27.png"/><Relationship Id="rId5" Type="http://schemas.openxmlformats.org/officeDocument/2006/relationships/image" Target="../media/image13.png"/><Relationship Id="rId6" Type="http://schemas.openxmlformats.org/officeDocument/2006/relationships/image" Target="../media/image109.png"/><Relationship Id="rId7" Type="http://schemas.openxmlformats.org/officeDocument/2006/relationships/image" Target="../media/image1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21.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13.png"/><Relationship Id="rId6" Type="http://schemas.openxmlformats.org/officeDocument/2006/relationships/image" Target="../media/image14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9.png"/><Relationship Id="rId4" Type="http://schemas.openxmlformats.org/officeDocument/2006/relationships/image" Target="../media/image25.png"/><Relationship Id="rId5" Type="http://schemas.openxmlformats.org/officeDocument/2006/relationships/image" Target="../media/image13.png"/><Relationship Id="rId6" Type="http://schemas.openxmlformats.org/officeDocument/2006/relationships/image" Target="../media/image1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1.png"/><Relationship Id="rId4" Type="http://schemas.openxmlformats.org/officeDocument/2006/relationships/image" Target="../media/image27.png"/><Relationship Id="rId5"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13.png"/><Relationship Id="rId6" Type="http://schemas.openxmlformats.org/officeDocument/2006/relationships/image" Target="../media/image146.png"/><Relationship Id="rId7" Type="http://schemas.openxmlformats.org/officeDocument/2006/relationships/image" Target="../media/image145.png"/><Relationship Id="rId8" Type="http://schemas.openxmlformats.org/officeDocument/2006/relationships/image" Target="../media/image148.png"/></Relationships>
</file>

<file path=ppt/slides/_rels/slide24.xml.rels><?xml version="1.0" encoding="UTF-8" standalone="yes"?><Relationships xmlns="http://schemas.openxmlformats.org/package/2006/relationships"><Relationship Id="rId10" Type="http://schemas.openxmlformats.org/officeDocument/2006/relationships/image" Target="../media/image144.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9.png"/><Relationship Id="rId4" Type="http://schemas.openxmlformats.org/officeDocument/2006/relationships/image" Target="../media/image25.png"/><Relationship Id="rId9" Type="http://schemas.openxmlformats.org/officeDocument/2006/relationships/image" Target="../media/image130.png"/><Relationship Id="rId5" Type="http://schemas.openxmlformats.org/officeDocument/2006/relationships/image" Target="../media/image13.png"/><Relationship Id="rId6" Type="http://schemas.openxmlformats.org/officeDocument/2006/relationships/image" Target="../media/image135.png"/><Relationship Id="rId7" Type="http://schemas.openxmlformats.org/officeDocument/2006/relationships/image" Target="../media/image151.png"/><Relationship Id="rId8" Type="http://schemas.openxmlformats.org/officeDocument/2006/relationships/image" Target="../media/image136.png"/></Relationships>
</file>

<file path=ppt/slides/_rels/slide25.xml.rels><?xml version="1.0" encoding="UTF-8" standalone="yes"?><Relationships xmlns="http://schemas.openxmlformats.org/package/2006/relationships"><Relationship Id="rId11" Type="http://schemas.openxmlformats.org/officeDocument/2006/relationships/image" Target="../media/image152.png"/><Relationship Id="rId10" Type="http://schemas.openxmlformats.org/officeDocument/2006/relationships/image" Target="../media/image147.png"/><Relationship Id="rId13" Type="http://schemas.openxmlformats.org/officeDocument/2006/relationships/image" Target="../media/image133.png"/><Relationship Id="rId12" Type="http://schemas.openxmlformats.org/officeDocument/2006/relationships/image" Target="../media/image154.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1.png"/><Relationship Id="rId4" Type="http://schemas.openxmlformats.org/officeDocument/2006/relationships/image" Target="../media/image27.png"/><Relationship Id="rId9" Type="http://schemas.openxmlformats.org/officeDocument/2006/relationships/image" Target="../media/image150.png"/><Relationship Id="rId15" Type="http://schemas.openxmlformats.org/officeDocument/2006/relationships/hyperlink" Target="https://eatemp.com/powerpoint-org-chart-template/" TargetMode="External"/><Relationship Id="rId14" Type="http://schemas.openxmlformats.org/officeDocument/2006/relationships/image" Target="../media/image153.png"/><Relationship Id="rId5" Type="http://schemas.openxmlformats.org/officeDocument/2006/relationships/image" Target="../media/image13.png"/><Relationship Id="rId6" Type="http://schemas.openxmlformats.org/officeDocument/2006/relationships/image" Target="../media/image129.png"/><Relationship Id="rId7" Type="http://schemas.openxmlformats.org/officeDocument/2006/relationships/image" Target="../media/image143.png"/><Relationship Id="rId8" Type="http://schemas.openxmlformats.org/officeDocument/2006/relationships/image" Target="../media/image13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8.png"/><Relationship Id="rId4" Type="http://schemas.openxmlformats.org/officeDocument/2006/relationships/image" Target="../media/image10.png"/><Relationship Id="rId5" Type="http://schemas.openxmlformats.org/officeDocument/2006/relationships/image" Target="../media/image149.png"/><Relationship Id="rId6" Type="http://schemas.openxmlformats.org/officeDocument/2006/relationships/image" Target="../media/image13.png"/><Relationship Id="rId7" Type="http://schemas.openxmlformats.org/officeDocument/2006/relationships/hyperlink" Target="https://unsplash.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15" name="Shape 15"/>
        <p:cNvGrpSpPr/>
        <p:nvPr/>
      </p:nvGrpSpPr>
      <p:grpSpPr>
        <a:xfrm>
          <a:off x="0" y="0"/>
          <a:ext cx="0" cy="0"/>
          <a:chOff x="0" y="0"/>
          <a:chExt cx="0" cy="0"/>
        </a:xfrm>
      </p:grpSpPr>
      <p:pic>
        <p:nvPicPr>
          <p:cNvPr descr="preencoded.png" id="16" name="Google Shape;16;g409ff13270a_0_0"/>
          <p:cNvPicPr preferRelativeResize="0"/>
          <p:nvPr/>
        </p:nvPicPr>
        <p:blipFill rotWithShape="1">
          <a:blip r:embed="rId3">
            <a:alphaModFix/>
          </a:blip>
          <a:srcRect b="0" l="0" r="0" t="0"/>
          <a:stretch/>
        </p:blipFill>
        <p:spPr>
          <a:xfrm rot="1318000">
            <a:off x="8793729" y="182903"/>
            <a:ext cx="12001500" cy="4581525"/>
          </a:xfrm>
          <a:prstGeom prst="rect">
            <a:avLst/>
          </a:prstGeom>
          <a:noFill/>
          <a:ln>
            <a:noFill/>
          </a:ln>
        </p:spPr>
      </p:pic>
      <p:pic>
        <p:nvPicPr>
          <p:cNvPr descr="preencoded.png" id="17" name="Google Shape;17;g409ff13270a_0_0"/>
          <p:cNvPicPr preferRelativeResize="0"/>
          <p:nvPr/>
        </p:nvPicPr>
        <p:blipFill rotWithShape="1">
          <a:blip r:embed="rId4">
            <a:alphaModFix/>
          </a:blip>
          <a:srcRect b="0" l="0" r="0" t="0"/>
          <a:stretch/>
        </p:blipFill>
        <p:spPr>
          <a:xfrm rot="1800000">
            <a:off x="-4180817" y="8172307"/>
            <a:ext cx="12965119" cy="3171825"/>
          </a:xfrm>
          <a:prstGeom prst="rect">
            <a:avLst/>
          </a:prstGeom>
          <a:noFill/>
          <a:ln>
            <a:noFill/>
          </a:ln>
        </p:spPr>
      </p:pic>
      <p:sp>
        <p:nvSpPr>
          <p:cNvPr id="18" name="Google Shape;18;g409ff13270a_0_0"/>
          <p:cNvSpPr/>
          <p:nvPr/>
        </p:nvSpPr>
        <p:spPr>
          <a:xfrm>
            <a:off x="6276975" y="2476500"/>
            <a:ext cx="12430200" cy="3629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1344E"/>
              </a:buClr>
              <a:buSzPts val="18000"/>
              <a:buFont typeface="Metal Mania"/>
              <a:buNone/>
            </a:pPr>
            <a:r>
              <a:rPr b="0" i="0" lang="en-US" sz="18000" u="none" cap="none" strike="noStrike">
                <a:solidFill>
                  <a:srgbClr val="B1344E"/>
                </a:solidFill>
                <a:latin typeface="Metal Mania"/>
                <a:ea typeface="Metal Mania"/>
                <a:cs typeface="Metal Mania"/>
                <a:sym typeface="Metal Mania"/>
              </a:rPr>
              <a:t>Heart</a:t>
            </a:r>
            <a:r>
              <a:rPr b="0" i="0" lang="en-US" sz="18000" u="none" cap="none" strike="noStrike">
                <a:solidFill>
                  <a:srgbClr val="272727"/>
                </a:solidFill>
                <a:latin typeface="Metal Mania"/>
                <a:ea typeface="Metal Mania"/>
                <a:cs typeface="Metal Mania"/>
                <a:sym typeface="Metal Mania"/>
              </a:rPr>
              <a:t> </a:t>
            </a:r>
            <a:r>
              <a:rPr b="0" i="0" lang="en-US" sz="18000" u="none" cap="none" strike="noStrike">
                <a:solidFill>
                  <a:srgbClr val="FC4E31"/>
                </a:solidFill>
                <a:latin typeface="Metal Mania"/>
                <a:ea typeface="Metal Mania"/>
                <a:cs typeface="Metal Mania"/>
                <a:sym typeface="Metal Mania"/>
              </a:rPr>
              <a:t>Failure</a:t>
            </a:r>
            <a:endParaRPr b="0" i="0" sz="18000" u="none" cap="none" strike="noStrike">
              <a:solidFill>
                <a:schemeClr val="dk1"/>
              </a:solidFill>
              <a:latin typeface="Calibri"/>
              <a:ea typeface="Calibri"/>
              <a:cs typeface="Calibri"/>
              <a:sym typeface="Calibri"/>
            </a:endParaRPr>
          </a:p>
        </p:txBody>
      </p:sp>
      <p:sp>
        <p:nvSpPr>
          <p:cNvPr id="19" name="Google Shape;19;g409ff13270a_0_0"/>
          <p:cNvSpPr/>
          <p:nvPr/>
        </p:nvSpPr>
        <p:spPr>
          <a:xfrm>
            <a:off x="6355080" y="5038725"/>
            <a:ext cx="11551800" cy="20421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Free Presentation Template by EaTemp</a:t>
            </a:r>
            <a:endParaRPr b="0" i="0" sz="4800" u="none" cap="none" strike="noStrike">
              <a:solidFill>
                <a:schemeClr val="dk1"/>
              </a:solidFill>
              <a:latin typeface="Calibri"/>
              <a:ea typeface="Calibri"/>
              <a:cs typeface="Calibri"/>
              <a:sym typeface="Calibri"/>
            </a:endParaRPr>
          </a:p>
        </p:txBody>
      </p:sp>
      <p:grpSp>
        <p:nvGrpSpPr>
          <p:cNvPr id="20" name="Google Shape;20;g409ff13270a_0_0"/>
          <p:cNvGrpSpPr/>
          <p:nvPr/>
        </p:nvGrpSpPr>
        <p:grpSpPr>
          <a:xfrm>
            <a:off x="17640300" y="7994925"/>
            <a:ext cx="596549" cy="2063476"/>
            <a:chOff x="17640300" y="7994925"/>
            <a:chExt cx="596549" cy="2063476"/>
          </a:xfrm>
        </p:grpSpPr>
        <p:pic>
          <p:nvPicPr>
            <p:cNvPr descr="preencoded.png" id="21" name="Google Shape;21;g409ff13270a_0_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2" name="Google Shape;22;g409ff13270a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3" name="Google Shape;23;g409ff13270a_0_0"/>
          <p:cNvPicPr preferRelativeResize="0"/>
          <p:nvPr/>
        </p:nvPicPr>
        <p:blipFill rotWithShape="1">
          <a:blip r:embed="rId6">
            <a:alphaModFix/>
          </a:blip>
          <a:srcRect b="0" l="0" r="0" t="0"/>
          <a:stretch/>
        </p:blipFill>
        <p:spPr>
          <a:xfrm>
            <a:off x="0" y="1476375"/>
            <a:ext cx="7353300" cy="8277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28" name="Shape 28"/>
        <p:cNvGrpSpPr/>
        <p:nvPr/>
      </p:nvGrpSpPr>
      <p:grpSpPr>
        <a:xfrm>
          <a:off x="0" y="0"/>
          <a:ext cx="0" cy="0"/>
          <a:chOff x="0" y="0"/>
          <a:chExt cx="0" cy="0"/>
        </a:xfrm>
      </p:grpSpPr>
      <p:pic>
        <p:nvPicPr>
          <p:cNvPr descr="preencoded.png" id="29" name="Google Shape;29;g409ff13270a_0_12"/>
          <p:cNvPicPr preferRelativeResize="0"/>
          <p:nvPr/>
        </p:nvPicPr>
        <p:blipFill rotWithShape="1">
          <a:blip r:embed="rId3">
            <a:alphaModFix/>
          </a:blip>
          <a:srcRect b="0" l="0" r="0" t="0"/>
          <a:stretch/>
        </p:blipFill>
        <p:spPr>
          <a:xfrm>
            <a:off x="-600075" y="3448050"/>
            <a:ext cx="5086350" cy="13163550"/>
          </a:xfrm>
          <a:prstGeom prst="rect">
            <a:avLst/>
          </a:prstGeom>
          <a:noFill/>
          <a:ln>
            <a:noFill/>
          </a:ln>
        </p:spPr>
      </p:pic>
      <p:pic>
        <p:nvPicPr>
          <p:cNvPr descr="preencoded.png" id="30" name="Google Shape;30;g409ff13270a_0_12"/>
          <p:cNvPicPr preferRelativeResize="0"/>
          <p:nvPr/>
        </p:nvPicPr>
        <p:blipFill rotWithShape="1">
          <a:blip r:embed="rId4">
            <a:alphaModFix/>
          </a:blip>
          <a:srcRect b="0" l="0" r="0" t="0"/>
          <a:stretch/>
        </p:blipFill>
        <p:spPr>
          <a:xfrm rot="10800000">
            <a:off x="14144625" y="-6581775"/>
            <a:ext cx="5086350" cy="13163550"/>
          </a:xfrm>
          <a:prstGeom prst="rect">
            <a:avLst/>
          </a:prstGeom>
          <a:noFill/>
          <a:ln>
            <a:noFill/>
          </a:ln>
        </p:spPr>
      </p:pic>
      <p:grpSp>
        <p:nvGrpSpPr>
          <p:cNvPr id="31" name="Google Shape;31;g409ff13270a_0_12"/>
          <p:cNvGrpSpPr/>
          <p:nvPr/>
        </p:nvGrpSpPr>
        <p:grpSpPr>
          <a:xfrm>
            <a:off x="17640300" y="7994925"/>
            <a:ext cx="596549" cy="2063476"/>
            <a:chOff x="17640300" y="7994925"/>
            <a:chExt cx="596549" cy="2063476"/>
          </a:xfrm>
        </p:grpSpPr>
        <p:pic>
          <p:nvPicPr>
            <p:cNvPr descr="preencoded.png" id="32" name="Google Shape;32;g409ff13270a_0_1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3" name="Google Shape;33;g409ff13270a_0_1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4" name="Google Shape;34;g409ff13270a_0_12"/>
          <p:cNvSpPr/>
          <p:nvPr/>
        </p:nvSpPr>
        <p:spPr>
          <a:xfrm>
            <a:off x="6978015" y="3295650"/>
            <a:ext cx="4341600" cy="1941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Metal Mania"/>
              <a:buNone/>
            </a:pPr>
            <a:r>
              <a:rPr b="0" i="0" lang="en-US" sz="9600" u="none" cap="none" strike="noStrike">
                <a:solidFill>
                  <a:srgbClr val="272727"/>
                </a:solidFill>
                <a:latin typeface="Metal Mania"/>
                <a:ea typeface="Metal Mania"/>
                <a:cs typeface="Metal Mania"/>
                <a:sym typeface="Metal Mania"/>
              </a:rPr>
              <a:t>Welcome</a:t>
            </a:r>
            <a:endParaRPr b="0" i="0" sz="9600" u="none" cap="none" strike="noStrike">
              <a:solidFill>
                <a:schemeClr val="dk1"/>
              </a:solidFill>
              <a:latin typeface="Calibri"/>
              <a:ea typeface="Calibri"/>
              <a:cs typeface="Calibri"/>
              <a:sym typeface="Calibri"/>
            </a:endParaRPr>
          </a:p>
        </p:txBody>
      </p:sp>
      <p:sp>
        <p:nvSpPr>
          <p:cNvPr id="35" name="Google Shape;35;g409ff13270a_0_12"/>
          <p:cNvSpPr/>
          <p:nvPr/>
        </p:nvSpPr>
        <p:spPr>
          <a:xfrm>
            <a:off x="3769995" y="5191125"/>
            <a:ext cx="107574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40" name="Shape 40"/>
        <p:cNvGrpSpPr/>
        <p:nvPr/>
      </p:nvGrpSpPr>
      <p:grpSpPr>
        <a:xfrm>
          <a:off x="0" y="0"/>
          <a:ext cx="0" cy="0"/>
          <a:chOff x="0" y="0"/>
          <a:chExt cx="0" cy="0"/>
        </a:xfrm>
      </p:grpSpPr>
      <p:pic>
        <p:nvPicPr>
          <p:cNvPr descr="preencoded.png" id="41" name="Google Shape;41;g409ff13270a_0_23"/>
          <p:cNvPicPr preferRelativeResize="0"/>
          <p:nvPr/>
        </p:nvPicPr>
        <p:blipFill rotWithShape="1">
          <a:blip r:embed="rId3">
            <a:alphaModFix/>
          </a:blip>
          <a:srcRect b="0" l="0" r="0" t="0"/>
          <a:stretch/>
        </p:blipFill>
        <p:spPr>
          <a:xfrm>
            <a:off x="428625" y="381000"/>
            <a:ext cx="2455480" cy="3171826"/>
          </a:xfrm>
          <a:prstGeom prst="rect">
            <a:avLst/>
          </a:prstGeom>
          <a:noFill/>
          <a:ln>
            <a:noFill/>
          </a:ln>
        </p:spPr>
      </p:pic>
      <p:pic>
        <p:nvPicPr>
          <p:cNvPr descr="preencoded.png" id="42" name="Google Shape;42;g409ff13270a_0_23"/>
          <p:cNvPicPr preferRelativeResize="0"/>
          <p:nvPr/>
        </p:nvPicPr>
        <p:blipFill rotWithShape="1">
          <a:blip r:embed="rId4">
            <a:alphaModFix/>
          </a:blip>
          <a:srcRect b="0" l="0" r="0" t="0"/>
          <a:stretch/>
        </p:blipFill>
        <p:spPr>
          <a:xfrm>
            <a:off x="3914775" y="7772400"/>
            <a:ext cx="16344089" cy="3171825"/>
          </a:xfrm>
          <a:prstGeom prst="rect">
            <a:avLst/>
          </a:prstGeom>
          <a:noFill/>
          <a:ln>
            <a:noFill/>
          </a:ln>
        </p:spPr>
      </p:pic>
      <p:grpSp>
        <p:nvGrpSpPr>
          <p:cNvPr id="43" name="Google Shape;43;g409ff13270a_0_23"/>
          <p:cNvGrpSpPr/>
          <p:nvPr/>
        </p:nvGrpSpPr>
        <p:grpSpPr>
          <a:xfrm>
            <a:off x="17640300" y="7994925"/>
            <a:ext cx="596549" cy="2063476"/>
            <a:chOff x="17640300" y="7994925"/>
            <a:chExt cx="596549" cy="2063476"/>
          </a:xfrm>
        </p:grpSpPr>
        <p:pic>
          <p:nvPicPr>
            <p:cNvPr descr="preencoded.png" id="44" name="Google Shape;44;g409ff13270a_0_2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5" name="Google Shape;45;g409ff13270a_0_2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6" name="Google Shape;46;g409ff13270a_0_23"/>
          <p:cNvSpPr/>
          <p:nvPr/>
        </p:nvSpPr>
        <p:spPr>
          <a:xfrm>
            <a:off x="4787265" y="695325"/>
            <a:ext cx="8713500" cy="1941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Metal Mania"/>
              <a:buNone/>
            </a:pPr>
            <a:r>
              <a:rPr b="0" i="0" lang="en-US" sz="9600" u="none" cap="none" strike="noStrike">
                <a:solidFill>
                  <a:srgbClr val="272727"/>
                </a:solidFill>
                <a:latin typeface="Metal Mania"/>
                <a:ea typeface="Metal Mania"/>
                <a:cs typeface="Metal Mania"/>
                <a:sym typeface="Metal Mania"/>
              </a:rPr>
              <a:t>Table of Contents</a:t>
            </a:r>
            <a:endParaRPr b="0" i="0" sz="9600" u="none" cap="none" strike="noStrike">
              <a:solidFill>
                <a:schemeClr val="dk1"/>
              </a:solidFill>
              <a:latin typeface="Calibri"/>
              <a:ea typeface="Calibri"/>
              <a:cs typeface="Calibri"/>
              <a:sym typeface="Calibri"/>
            </a:endParaRPr>
          </a:p>
        </p:txBody>
      </p:sp>
      <p:grpSp>
        <p:nvGrpSpPr>
          <p:cNvPr id="47" name="Google Shape;47;g409ff13270a_0_23"/>
          <p:cNvGrpSpPr/>
          <p:nvPr/>
        </p:nvGrpSpPr>
        <p:grpSpPr>
          <a:xfrm>
            <a:off x="723900" y="3038475"/>
            <a:ext cx="1219200" cy="1219200"/>
            <a:chOff x="723900" y="3038475"/>
            <a:chExt cx="1219200" cy="1219200"/>
          </a:xfrm>
        </p:grpSpPr>
        <p:sp>
          <p:nvSpPr>
            <p:cNvPr id="48" name="Google Shape;48;g409ff13270a_0_23"/>
            <p:cNvSpPr/>
            <p:nvPr/>
          </p:nvSpPr>
          <p:spPr>
            <a:xfrm>
              <a:off x="723900" y="3038475"/>
              <a:ext cx="1219200" cy="1219200"/>
            </a:xfrm>
            <a:prstGeom prst="ellipse">
              <a:avLst/>
            </a:prstGeom>
            <a:solidFill>
              <a:srgbClr val="FC4E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g409ff13270a_0_23"/>
            <p:cNvSpPr/>
            <p:nvPr/>
          </p:nvSpPr>
          <p:spPr>
            <a:xfrm>
              <a:off x="1082040" y="3287078"/>
              <a:ext cx="502800" cy="722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Metal Mania"/>
                <a:buNone/>
              </a:pPr>
              <a:r>
                <a:rPr b="0" i="0" lang="en-US" sz="3600" u="none" cap="none" strike="noStrike">
                  <a:solidFill>
                    <a:srgbClr val="FFFFFF"/>
                  </a:solidFill>
                  <a:latin typeface="Metal Mania"/>
                  <a:ea typeface="Metal Mania"/>
                  <a:cs typeface="Metal Mania"/>
                  <a:sym typeface="Metal Mania"/>
                </a:rPr>
                <a:t>01</a:t>
              </a:r>
              <a:endParaRPr b="0" i="0" sz="3600" u="none" cap="none" strike="noStrike">
                <a:solidFill>
                  <a:schemeClr val="dk1"/>
                </a:solidFill>
                <a:latin typeface="Calibri"/>
                <a:ea typeface="Calibri"/>
                <a:cs typeface="Calibri"/>
                <a:sym typeface="Calibri"/>
              </a:endParaRPr>
            </a:p>
          </p:txBody>
        </p:sp>
      </p:grpSp>
      <p:grpSp>
        <p:nvGrpSpPr>
          <p:cNvPr id="50" name="Google Shape;50;g409ff13270a_0_23"/>
          <p:cNvGrpSpPr/>
          <p:nvPr/>
        </p:nvGrpSpPr>
        <p:grpSpPr>
          <a:xfrm>
            <a:off x="2095500" y="3100388"/>
            <a:ext cx="4206300" cy="1202175"/>
            <a:chOff x="2095500" y="3100388"/>
            <a:chExt cx="4206300" cy="1202175"/>
          </a:xfrm>
        </p:grpSpPr>
        <p:sp>
          <p:nvSpPr>
            <p:cNvPr id="51" name="Google Shape;51;g409ff13270a_0_23"/>
            <p:cNvSpPr/>
            <p:nvPr/>
          </p:nvSpPr>
          <p:spPr>
            <a:xfrm>
              <a:off x="2095500" y="3100388"/>
              <a:ext cx="42063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Introduction</a:t>
              </a:r>
              <a:endParaRPr b="0" i="0" sz="3600" u="none" cap="none" strike="noStrike">
                <a:solidFill>
                  <a:schemeClr val="dk1"/>
                </a:solidFill>
                <a:latin typeface="Calibri"/>
                <a:ea typeface="Calibri"/>
                <a:cs typeface="Calibri"/>
                <a:sym typeface="Calibri"/>
              </a:endParaRPr>
            </a:p>
          </p:txBody>
        </p:sp>
        <p:sp>
          <p:nvSpPr>
            <p:cNvPr id="52" name="Google Shape;52;g409ff13270a_0_23"/>
            <p:cNvSpPr/>
            <p:nvPr/>
          </p:nvSpPr>
          <p:spPr>
            <a:xfrm>
              <a:off x="2095500" y="3738563"/>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53" name="Google Shape;53;g409ff13270a_0_23"/>
          <p:cNvGrpSpPr/>
          <p:nvPr/>
        </p:nvGrpSpPr>
        <p:grpSpPr>
          <a:xfrm>
            <a:off x="6324600" y="3038475"/>
            <a:ext cx="1219200" cy="1219200"/>
            <a:chOff x="6324600" y="3038475"/>
            <a:chExt cx="1219200" cy="1219200"/>
          </a:xfrm>
        </p:grpSpPr>
        <p:sp>
          <p:nvSpPr>
            <p:cNvPr id="54" name="Google Shape;54;g409ff13270a_0_23"/>
            <p:cNvSpPr/>
            <p:nvPr/>
          </p:nvSpPr>
          <p:spPr>
            <a:xfrm>
              <a:off x="6324600" y="3038475"/>
              <a:ext cx="1219200" cy="1219200"/>
            </a:xfrm>
            <a:prstGeom prst="ellipse">
              <a:avLst/>
            </a:prstGeom>
            <a:solidFill>
              <a:srgbClr val="FC4E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g409ff13270a_0_23"/>
            <p:cNvSpPr/>
            <p:nvPr/>
          </p:nvSpPr>
          <p:spPr>
            <a:xfrm>
              <a:off x="6630353" y="3287078"/>
              <a:ext cx="607800" cy="722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Metal Mania"/>
                <a:buNone/>
              </a:pPr>
              <a:r>
                <a:rPr b="0" i="0" lang="en-US" sz="3600" u="none" cap="none" strike="noStrike">
                  <a:solidFill>
                    <a:srgbClr val="FFFFFF"/>
                  </a:solidFill>
                  <a:latin typeface="Metal Mania"/>
                  <a:ea typeface="Metal Mania"/>
                  <a:cs typeface="Metal Mania"/>
                  <a:sym typeface="Metal Mania"/>
                </a:rPr>
                <a:t>02</a:t>
              </a:r>
              <a:endParaRPr b="0" i="0" sz="3600" u="none" cap="none" strike="noStrike">
                <a:solidFill>
                  <a:schemeClr val="dk1"/>
                </a:solidFill>
                <a:latin typeface="Calibri"/>
                <a:ea typeface="Calibri"/>
                <a:cs typeface="Calibri"/>
                <a:sym typeface="Calibri"/>
              </a:endParaRPr>
            </a:p>
          </p:txBody>
        </p:sp>
      </p:grpSp>
      <p:grpSp>
        <p:nvGrpSpPr>
          <p:cNvPr id="56" name="Google Shape;56;g409ff13270a_0_23"/>
          <p:cNvGrpSpPr/>
          <p:nvPr/>
        </p:nvGrpSpPr>
        <p:grpSpPr>
          <a:xfrm>
            <a:off x="7696200" y="3100388"/>
            <a:ext cx="4206300" cy="1202175"/>
            <a:chOff x="7696200" y="3100388"/>
            <a:chExt cx="4206300" cy="1202175"/>
          </a:xfrm>
        </p:grpSpPr>
        <p:sp>
          <p:nvSpPr>
            <p:cNvPr id="57" name="Google Shape;57;g409ff13270a_0_23"/>
            <p:cNvSpPr/>
            <p:nvPr/>
          </p:nvSpPr>
          <p:spPr>
            <a:xfrm>
              <a:off x="7696200" y="3100388"/>
              <a:ext cx="42063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Encounters</a:t>
              </a:r>
              <a:endParaRPr b="0" i="0" sz="3600" u="none" cap="none" strike="noStrike">
                <a:solidFill>
                  <a:schemeClr val="dk1"/>
                </a:solidFill>
                <a:latin typeface="Calibri"/>
                <a:ea typeface="Calibri"/>
                <a:cs typeface="Calibri"/>
                <a:sym typeface="Calibri"/>
              </a:endParaRPr>
            </a:p>
          </p:txBody>
        </p:sp>
        <p:sp>
          <p:nvSpPr>
            <p:cNvPr id="58" name="Google Shape;58;g409ff13270a_0_23"/>
            <p:cNvSpPr/>
            <p:nvPr/>
          </p:nvSpPr>
          <p:spPr>
            <a:xfrm>
              <a:off x="7696200" y="3738563"/>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59" name="Google Shape;59;g409ff13270a_0_23"/>
          <p:cNvGrpSpPr/>
          <p:nvPr/>
        </p:nvGrpSpPr>
        <p:grpSpPr>
          <a:xfrm>
            <a:off x="723900" y="5276850"/>
            <a:ext cx="1219200" cy="1219200"/>
            <a:chOff x="723900" y="5276850"/>
            <a:chExt cx="1219200" cy="1219200"/>
          </a:xfrm>
        </p:grpSpPr>
        <p:sp>
          <p:nvSpPr>
            <p:cNvPr id="60" name="Google Shape;60;g409ff13270a_0_23"/>
            <p:cNvSpPr/>
            <p:nvPr/>
          </p:nvSpPr>
          <p:spPr>
            <a:xfrm>
              <a:off x="723900" y="5276850"/>
              <a:ext cx="1219200" cy="1219200"/>
            </a:xfrm>
            <a:prstGeom prst="ellipse">
              <a:avLst/>
            </a:prstGeom>
            <a:solidFill>
              <a:srgbClr val="FC4E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g409ff13270a_0_23"/>
            <p:cNvSpPr/>
            <p:nvPr/>
          </p:nvSpPr>
          <p:spPr>
            <a:xfrm>
              <a:off x="1034415" y="5525452"/>
              <a:ext cx="598200" cy="722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Metal Mania"/>
                <a:buNone/>
              </a:pPr>
              <a:r>
                <a:rPr b="0" i="0" lang="en-US" sz="3600" u="none" cap="none" strike="noStrike">
                  <a:solidFill>
                    <a:srgbClr val="FFFFFF"/>
                  </a:solidFill>
                  <a:latin typeface="Metal Mania"/>
                  <a:ea typeface="Metal Mania"/>
                  <a:cs typeface="Metal Mania"/>
                  <a:sym typeface="Metal Mania"/>
                </a:rPr>
                <a:t>03</a:t>
              </a:r>
              <a:endParaRPr b="0" i="0" sz="3600" u="none" cap="none" strike="noStrike">
                <a:solidFill>
                  <a:schemeClr val="dk1"/>
                </a:solidFill>
                <a:latin typeface="Calibri"/>
                <a:ea typeface="Calibri"/>
                <a:cs typeface="Calibri"/>
                <a:sym typeface="Calibri"/>
              </a:endParaRPr>
            </a:p>
          </p:txBody>
        </p:sp>
      </p:grpSp>
      <p:grpSp>
        <p:nvGrpSpPr>
          <p:cNvPr id="62" name="Google Shape;62;g409ff13270a_0_23"/>
          <p:cNvGrpSpPr/>
          <p:nvPr/>
        </p:nvGrpSpPr>
        <p:grpSpPr>
          <a:xfrm>
            <a:off x="2095500" y="5338762"/>
            <a:ext cx="4206300" cy="1202176"/>
            <a:chOff x="2095500" y="5338762"/>
            <a:chExt cx="4206300" cy="1202176"/>
          </a:xfrm>
        </p:grpSpPr>
        <p:sp>
          <p:nvSpPr>
            <p:cNvPr id="63" name="Google Shape;63;g409ff13270a_0_23"/>
            <p:cNvSpPr/>
            <p:nvPr/>
          </p:nvSpPr>
          <p:spPr>
            <a:xfrm>
              <a:off x="2095500" y="5338762"/>
              <a:ext cx="42063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Wonders</a:t>
              </a:r>
              <a:endParaRPr b="0" i="0" sz="3600" u="none" cap="none" strike="noStrike">
                <a:solidFill>
                  <a:schemeClr val="dk1"/>
                </a:solidFill>
                <a:latin typeface="Calibri"/>
                <a:ea typeface="Calibri"/>
                <a:cs typeface="Calibri"/>
                <a:sym typeface="Calibri"/>
              </a:endParaRPr>
            </a:p>
          </p:txBody>
        </p:sp>
        <p:sp>
          <p:nvSpPr>
            <p:cNvPr id="64" name="Google Shape;64;g409ff13270a_0_23"/>
            <p:cNvSpPr/>
            <p:nvPr/>
          </p:nvSpPr>
          <p:spPr>
            <a:xfrm>
              <a:off x="2095500" y="5976938"/>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65" name="Google Shape;65;g409ff13270a_0_23"/>
          <p:cNvGrpSpPr/>
          <p:nvPr/>
        </p:nvGrpSpPr>
        <p:grpSpPr>
          <a:xfrm>
            <a:off x="6324600" y="5276850"/>
            <a:ext cx="1219200" cy="1219200"/>
            <a:chOff x="6324600" y="5276850"/>
            <a:chExt cx="1219200" cy="1219200"/>
          </a:xfrm>
        </p:grpSpPr>
        <p:sp>
          <p:nvSpPr>
            <p:cNvPr id="66" name="Google Shape;66;g409ff13270a_0_23"/>
            <p:cNvSpPr/>
            <p:nvPr/>
          </p:nvSpPr>
          <p:spPr>
            <a:xfrm>
              <a:off x="6324600" y="5276850"/>
              <a:ext cx="1219200" cy="1219200"/>
            </a:xfrm>
            <a:prstGeom prst="ellipse">
              <a:avLst/>
            </a:prstGeom>
            <a:solidFill>
              <a:srgbClr val="FC4E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g409ff13270a_0_23"/>
            <p:cNvSpPr/>
            <p:nvPr/>
          </p:nvSpPr>
          <p:spPr>
            <a:xfrm>
              <a:off x="6630353" y="5525452"/>
              <a:ext cx="607800" cy="722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Metal Mania"/>
                <a:buNone/>
              </a:pPr>
              <a:r>
                <a:rPr b="0" i="0" lang="en-US" sz="3600" u="none" cap="none" strike="noStrike">
                  <a:solidFill>
                    <a:srgbClr val="FFFFFF"/>
                  </a:solidFill>
                  <a:latin typeface="Metal Mania"/>
                  <a:ea typeface="Metal Mania"/>
                  <a:cs typeface="Metal Mania"/>
                  <a:sym typeface="Metal Mania"/>
                </a:rPr>
                <a:t>04</a:t>
              </a:r>
              <a:endParaRPr b="0" i="0" sz="3600" u="none" cap="none" strike="noStrike">
                <a:solidFill>
                  <a:schemeClr val="dk1"/>
                </a:solidFill>
                <a:latin typeface="Calibri"/>
                <a:ea typeface="Calibri"/>
                <a:cs typeface="Calibri"/>
                <a:sym typeface="Calibri"/>
              </a:endParaRPr>
            </a:p>
          </p:txBody>
        </p:sp>
      </p:grpSp>
      <p:grpSp>
        <p:nvGrpSpPr>
          <p:cNvPr id="68" name="Google Shape;68;g409ff13270a_0_23"/>
          <p:cNvGrpSpPr/>
          <p:nvPr/>
        </p:nvGrpSpPr>
        <p:grpSpPr>
          <a:xfrm>
            <a:off x="7696200" y="5338762"/>
            <a:ext cx="4206300" cy="1202176"/>
            <a:chOff x="7696200" y="5338762"/>
            <a:chExt cx="4206300" cy="1202176"/>
          </a:xfrm>
        </p:grpSpPr>
        <p:sp>
          <p:nvSpPr>
            <p:cNvPr id="69" name="Google Shape;69;g409ff13270a_0_23"/>
            <p:cNvSpPr/>
            <p:nvPr/>
          </p:nvSpPr>
          <p:spPr>
            <a:xfrm>
              <a:off x="7696200" y="5338762"/>
              <a:ext cx="42063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Magic</a:t>
              </a:r>
              <a:endParaRPr b="0" i="0" sz="3600" u="none" cap="none" strike="noStrike">
                <a:solidFill>
                  <a:schemeClr val="dk1"/>
                </a:solidFill>
                <a:latin typeface="Calibri"/>
                <a:ea typeface="Calibri"/>
                <a:cs typeface="Calibri"/>
                <a:sym typeface="Calibri"/>
              </a:endParaRPr>
            </a:p>
          </p:txBody>
        </p:sp>
        <p:sp>
          <p:nvSpPr>
            <p:cNvPr id="70" name="Google Shape;70;g409ff13270a_0_23"/>
            <p:cNvSpPr/>
            <p:nvPr/>
          </p:nvSpPr>
          <p:spPr>
            <a:xfrm>
              <a:off x="7696200" y="5976938"/>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grpSp>
        <p:nvGrpSpPr>
          <p:cNvPr id="71" name="Google Shape;71;g409ff13270a_0_23"/>
          <p:cNvGrpSpPr/>
          <p:nvPr/>
        </p:nvGrpSpPr>
        <p:grpSpPr>
          <a:xfrm>
            <a:off x="723900" y="7515225"/>
            <a:ext cx="1219200" cy="1219200"/>
            <a:chOff x="723900" y="7515225"/>
            <a:chExt cx="1219200" cy="1219200"/>
          </a:xfrm>
        </p:grpSpPr>
        <p:sp>
          <p:nvSpPr>
            <p:cNvPr id="72" name="Google Shape;72;g409ff13270a_0_23"/>
            <p:cNvSpPr/>
            <p:nvPr/>
          </p:nvSpPr>
          <p:spPr>
            <a:xfrm>
              <a:off x="723900" y="7515225"/>
              <a:ext cx="1219200" cy="1219200"/>
            </a:xfrm>
            <a:prstGeom prst="ellipse">
              <a:avLst/>
            </a:prstGeom>
            <a:solidFill>
              <a:srgbClr val="FC4E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g409ff13270a_0_23"/>
            <p:cNvSpPr/>
            <p:nvPr/>
          </p:nvSpPr>
          <p:spPr>
            <a:xfrm>
              <a:off x="1039178" y="7763828"/>
              <a:ext cx="588600" cy="722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Metal Mania"/>
                <a:buNone/>
              </a:pPr>
              <a:r>
                <a:rPr b="0" i="0" lang="en-US" sz="3600" u="none" cap="none" strike="noStrike">
                  <a:solidFill>
                    <a:srgbClr val="FFFFFF"/>
                  </a:solidFill>
                  <a:latin typeface="Metal Mania"/>
                  <a:ea typeface="Metal Mania"/>
                  <a:cs typeface="Metal Mania"/>
                  <a:sym typeface="Metal Mania"/>
                </a:rPr>
                <a:t>05</a:t>
              </a:r>
              <a:endParaRPr b="0" i="0" sz="3600" u="none" cap="none" strike="noStrike">
                <a:solidFill>
                  <a:schemeClr val="dk1"/>
                </a:solidFill>
                <a:latin typeface="Calibri"/>
                <a:ea typeface="Calibri"/>
                <a:cs typeface="Calibri"/>
                <a:sym typeface="Calibri"/>
              </a:endParaRPr>
            </a:p>
          </p:txBody>
        </p:sp>
      </p:grpSp>
      <p:grpSp>
        <p:nvGrpSpPr>
          <p:cNvPr id="74" name="Google Shape;74;g409ff13270a_0_23"/>
          <p:cNvGrpSpPr/>
          <p:nvPr/>
        </p:nvGrpSpPr>
        <p:grpSpPr>
          <a:xfrm>
            <a:off x="2095500" y="7577138"/>
            <a:ext cx="4206300" cy="1202175"/>
            <a:chOff x="2095500" y="7577138"/>
            <a:chExt cx="4206300" cy="1202175"/>
          </a:xfrm>
        </p:grpSpPr>
        <p:sp>
          <p:nvSpPr>
            <p:cNvPr id="75" name="Google Shape;75;g409ff13270a_0_23"/>
            <p:cNvSpPr/>
            <p:nvPr/>
          </p:nvSpPr>
          <p:spPr>
            <a:xfrm>
              <a:off x="2095500" y="7577138"/>
              <a:ext cx="42063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Adventure</a:t>
              </a:r>
              <a:endParaRPr b="0" i="0" sz="3600" u="none" cap="none" strike="noStrike">
                <a:solidFill>
                  <a:schemeClr val="dk1"/>
                </a:solidFill>
                <a:latin typeface="Calibri"/>
                <a:ea typeface="Calibri"/>
                <a:cs typeface="Calibri"/>
                <a:sym typeface="Calibri"/>
              </a:endParaRPr>
            </a:p>
          </p:txBody>
        </p:sp>
        <p:sp>
          <p:nvSpPr>
            <p:cNvPr id="76" name="Google Shape;76;g409ff13270a_0_23"/>
            <p:cNvSpPr/>
            <p:nvPr/>
          </p:nvSpPr>
          <p:spPr>
            <a:xfrm>
              <a:off x="2095500" y="8215313"/>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Happily Ever After</a:t>
              </a:r>
              <a:endParaRPr b="0" i="0" sz="2400" u="none" cap="none" strike="noStrike">
                <a:solidFill>
                  <a:schemeClr val="dk1"/>
                </a:solidFill>
                <a:latin typeface="Calibri"/>
                <a:ea typeface="Calibri"/>
                <a:cs typeface="Calibri"/>
                <a:sym typeface="Calibri"/>
              </a:endParaRPr>
            </a:p>
          </p:txBody>
        </p:sp>
      </p:grpSp>
      <p:grpSp>
        <p:nvGrpSpPr>
          <p:cNvPr id="77" name="Google Shape;77;g409ff13270a_0_23"/>
          <p:cNvGrpSpPr/>
          <p:nvPr/>
        </p:nvGrpSpPr>
        <p:grpSpPr>
          <a:xfrm>
            <a:off x="6324600" y="7515225"/>
            <a:ext cx="1219200" cy="1219200"/>
            <a:chOff x="6324600" y="7515225"/>
            <a:chExt cx="1219200" cy="1219200"/>
          </a:xfrm>
        </p:grpSpPr>
        <p:sp>
          <p:nvSpPr>
            <p:cNvPr id="78" name="Google Shape;78;g409ff13270a_0_23"/>
            <p:cNvSpPr/>
            <p:nvPr/>
          </p:nvSpPr>
          <p:spPr>
            <a:xfrm>
              <a:off x="6324600" y="7515225"/>
              <a:ext cx="1219200" cy="1219200"/>
            </a:xfrm>
            <a:prstGeom prst="ellipse">
              <a:avLst/>
            </a:prstGeom>
            <a:solidFill>
              <a:srgbClr val="FC4E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g409ff13270a_0_23"/>
            <p:cNvSpPr/>
            <p:nvPr/>
          </p:nvSpPr>
          <p:spPr>
            <a:xfrm>
              <a:off x="6630353" y="7763828"/>
              <a:ext cx="607800" cy="722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Metal Mania"/>
                <a:buNone/>
              </a:pPr>
              <a:r>
                <a:rPr b="0" i="0" lang="en-US" sz="3600" u="none" cap="none" strike="noStrike">
                  <a:solidFill>
                    <a:srgbClr val="FFFFFF"/>
                  </a:solidFill>
                  <a:latin typeface="Metal Mania"/>
                  <a:ea typeface="Metal Mania"/>
                  <a:cs typeface="Metal Mania"/>
                  <a:sym typeface="Metal Mania"/>
                </a:rPr>
                <a:t>06</a:t>
              </a:r>
              <a:endParaRPr b="0" i="0" sz="3600" u="none" cap="none" strike="noStrike">
                <a:solidFill>
                  <a:schemeClr val="dk1"/>
                </a:solidFill>
                <a:latin typeface="Calibri"/>
                <a:ea typeface="Calibri"/>
                <a:cs typeface="Calibri"/>
                <a:sym typeface="Calibri"/>
              </a:endParaRPr>
            </a:p>
          </p:txBody>
        </p:sp>
      </p:grpSp>
      <p:grpSp>
        <p:nvGrpSpPr>
          <p:cNvPr id="80" name="Google Shape;80;g409ff13270a_0_23"/>
          <p:cNvGrpSpPr/>
          <p:nvPr/>
        </p:nvGrpSpPr>
        <p:grpSpPr>
          <a:xfrm>
            <a:off x="7696200" y="7577138"/>
            <a:ext cx="4206300" cy="1202175"/>
            <a:chOff x="7696200" y="7577138"/>
            <a:chExt cx="4206300" cy="1202175"/>
          </a:xfrm>
        </p:grpSpPr>
        <p:sp>
          <p:nvSpPr>
            <p:cNvPr id="81" name="Google Shape;81;g409ff13270a_0_23"/>
            <p:cNvSpPr/>
            <p:nvPr/>
          </p:nvSpPr>
          <p:spPr>
            <a:xfrm>
              <a:off x="7696200" y="7577138"/>
              <a:ext cx="42063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Conclusion</a:t>
              </a:r>
              <a:endParaRPr b="0" i="0" sz="3600" u="none" cap="none" strike="noStrike">
                <a:solidFill>
                  <a:schemeClr val="dk1"/>
                </a:solidFill>
                <a:latin typeface="Calibri"/>
                <a:ea typeface="Calibri"/>
                <a:cs typeface="Calibri"/>
                <a:sym typeface="Calibri"/>
              </a:endParaRPr>
            </a:p>
          </p:txBody>
        </p:sp>
        <p:sp>
          <p:nvSpPr>
            <p:cNvPr id="82" name="Google Shape;82;g409ff13270a_0_23"/>
            <p:cNvSpPr/>
            <p:nvPr/>
          </p:nvSpPr>
          <p:spPr>
            <a:xfrm>
              <a:off x="7696200" y="8215313"/>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Embrace the Fantasy</a:t>
              </a:r>
              <a:endParaRPr b="0" i="0" sz="2400" u="none" cap="none" strike="noStrike">
                <a:solidFill>
                  <a:schemeClr val="dk1"/>
                </a:solidFill>
                <a:latin typeface="Calibri"/>
                <a:ea typeface="Calibri"/>
                <a:cs typeface="Calibri"/>
                <a:sym typeface="Calibri"/>
              </a:endParaRPr>
            </a:p>
          </p:txBody>
        </p:sp>
      </p:grpSp>
      <p:pic>
        <p:nvPicPr>
          <p:cNvPr descr="preencoded.png" id="83" name="Google Shape;83;g409ff13270a_0_23"/>
          <p:cNvPicPr preferRelativeResize="0"/>
          <p:nvPr/>
        </p:nvPicPr>
        <p:blipFill rotWithShape="1">
          <a:blip r:embed="rId6">
            <a:alphaModFix/>
          </a:blip>
          <a:srcRect b="0" l="0" r="0" t="0"/>
          <a:stretch/>
        </p:blipFill>
        <p:spPr>
          <a:xfrm>
            <a:off x="11287125" y="2276475"/>
            <a:ext cx="6238875" cy="72485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88" name="Shape 88"/>
        <p:cNvGrpSpPr/>
        <p:nvPr/>
      </p:nvGrpSpPr>
      <p:grpSpPr>
        <a:xfrm>
          <a:off x="0" y="0"/>
          <a:ext cx="0" cy="0"/>
          <a:chOff x="0" y="0"/>
          <a:chExt cx="0" cy="0"/>
        </a:xfrm>
      </p:grpSpPr>
      <p:pic>
        <p:nvPicPr>
          <p:cNvPr descr="preencoded.png" id="89" name="Google Shape;89;g409ff13270a_0_70"/>
          <p:cNvPicPr preferRelativeResize="0"/>
          <p:nvPr/>
        </p:nvPicPr>
        <p:blipFill rotWithShape="1">
          <a:blip r:embed="rId3">
            <a:alphaModFix/>
          </a:blip>
          <a:srcRect b="0" l="0" r="0" t="0"/>
          <a:stretch/>
        </p:blipFill>
        <p:spPr>
          <a:xfrm>
            <a:off x="13201650" y="-3086100"/>
            <a:ext cx="7477125" cy="8229600"/>
          </a:xfrm>
          <a:prstGeom prst="rect">
            <a:avLst/>
          </a:prstGeom>
          <a:noFill/>
          <a:ln>
            <a:noFill/>
          </a:ln>
        </p:spPr>
      </p:pic>
      <p:pic>
        <p:nvPicPr>
          <p:cNvPr descr="preencoded.png" id="90" name="Google Shape;90;g409ff13270a_0_70"/>
          <p:cNvPicPr preferRelativeResize="0"/>
          <p:nvPr/>
        </p:nvPicPr>
        <p:blipFill rotWithShape="1">
          <a:blip r:embed="rId4">
            <a:alphaModFix/>
          </a:blip>
          <a:srcRect b="0" l="0" r="0" t="0"/>
          <a:stretch/>
        </p:blipFill>
        <p:spPr>
          <a:xfrm rot="900000">
            <a:off x="-1720153" y="5927081"/>
            <a:ext cx="10039349" cy="5105400"/>
          </a:xfrm>
          <a:prstGeom prst="rect">
            <a:avLst/>
          </a:prstGeom>
          <a:noFill/>
          <a:ln>
            <a:noFill/>
          </a:ln>
        </p:spPr>
      </p:pic>
      <p:grpSp>
        <p:nvGrpSpPr>
          <p:cNvPr id="91" name="Google Shape;91;g409ff13270a_0_70"/>
          <p:cNvGrpSpPr/>
          <p:nvPr/>
        </p:nvGrpSpPr>
        <p:grpSpPr>
          <a:xfrm>
            <a:off x="17640300" y="7994925"/>
            <a:ext cx="596549" cy="2063476"/>
            <a:chOff x="17640300" y="7994925"/>
            <a:chExt cx="596549" cy="2063476"/>
          </a:xfrm>
        </p:grpSpPr>
        <p:pic>
          <p:nvPicPr>
            <p:cNvPr descr="preencoded.png" id="92" name="Google Shape;92;g409ff13270a_0_7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93" name="Google Shape;93;g409ff13270a_0_7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4" name="Google Shape;94;g409ff13270a_0_70"/>
          <p:cNvSpPr/>
          <p:nvPr/>
        </p:nvSpPr>
        <p:spPr>
          <a:xfrm>
            <a:off x="2219325" y="2057400"/>
            <a:ext cx="9582300" cy="120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etal Mania"/>
              <a:buNone/>
            </a:pPr>
            <a:r>
              <a:rPr b="0" i="0" lang="en-US" sz="6000" u="none" cap="none" strike="noStrike">
                <a:solidFill>
                  <a:srgbClr val="272727"/>
                </a:solidFill>
                <a:latin typeface="Metal Mania"/>
                <a:ea typeface="Metal Mania"/>
                <a:cs typeface="Metal Mania"/>
                <a:sym typeface="Metal Mania"/>
              </a:rPr>
              <a:t>The Realm of the Extraordinary</a:t>
            </a:r>
            <a:endParaRPr b="0" i="0" sz="6000" u="none" cap="none" strike="noStrike">
              <a:solidFill>
                <a:schemeClr val="dk1"/>
              </a:solidFill>
              <a:latin typeface="Calibri"/>
              <a:ea typeface="Calibri"/>
              <a:cs typeface="Calibri"/>
              <a:sym typeface="Calibri"/>
            </a:endParaRPr>
          </a:p>
        </p:txBody>
      </p:sp>
      <p:grpSp>
        <p:nvGrpSpPr>
          <p:cNvPr id="95" name="Google Shape;95;g409ff13270a_0_70"/>
          <p:cNvGrpSpPr/>
          <p:nvPr/>
        </p:nvGrpSpPr>
        <p:grpSpPr>
          <a:xfrm>
            <a:off x="2219325" y="3552825"/>
            <a:ext cx="13910175" cy="5136000"/>
            <a:chOff x="2219325" y="3552825"/>
            <a:chExt cx="13910175" cy="5136000"/>
          </a:xfrm>
        </p:grpSpPr>
        <p:sp>
          <p:nvSpPr>
            <p:cNvPr id="96" name="Google Shape;96;g409ff13270a_0_70"/>
            <p:cNvSpPr/>
            <p:nvPr/>
          </p:nvSpPr>
          <p:spPr>
            <a:xfrm>
              <a:off x="2219325" y="3552825"/>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97" name="Google Shape;97;g409ff13270a_0_70"/>
            <p:cNvSpPr/>
            <p:nvPr/>
          </p:nvSpPr>
          <p:spPr>
            <a:xfrm>
              <a:off x="9525000" y="3552825"/>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102" name="Shape 102"/>
        <p:cNvGrpSpPr/>
        <p:nvPr/>
      </p:nvGrpSpPr>
      <p:grpSpPr>
        <a:xfrm>
          <a:off x="0" y="0"/>
          <a:ext cx="0" cy="0"/>
          <a:chOff x="0" y="0"/>
          <a:chExt cx="0" cy="0"/>
        </a:xfrm>
      </p:grpSpPr>
      <p:pic>
        <p:nvPicPr>
          <p:cNvPr descr="preencoded.png" id="103" name="Google Shape;103;g409ff13270a_0_83"/>
          <p:cNvPicPr preferRelativeResize="0"/>
          <p:nvPr/>
        </p:nvPicPr>
        <p:blipFill rotWithShape="1">
          <a:blip r:embed="rId3">
            <a:alphaModFix/>
          </a:blip>
          <a:srcRect b="0" l="0" r="0" t="0"/>
          <a:stretch/>
        </p:blipFill>
        <p:spPr>
          <a:xfrm rot="1318000">
            <a:off x="8793729" y="182903"/>
            <a:ext cx="12001500" cy="4581525"/>
          </a:xfrm>
          <a:prstGeom prst="rect">
            <a:avLst/>
          </a:prstGeom>
          <a:noFill/>
          <a:ln>
            <a:noFill/>
          </a:ln>
        </p:spPr>
      </p:pic>
      <p:pic>
        <p:nvPicPr>
          <p:cNvPr descr="preencoded.png" id="104" name="Google Shape;104;g409ff13270a_0_83"/>
          <p:cNvPicPr preferRelativeResize="0"/>
          <p:nvPr/>
        </p:nvPicPr>
        <p:blipFill rotWithShape="1">
          <a:blip r:embed="rId4">
            <a:alphaModFix/>
          </a:blip>
          <a:srcRect b="0" l="0" r="0" t="0"/>
          <a:stretch/>
        </p:blipFill>
        <p:spPr>
          <a:xfrm rot="1800000">
            <a:off x="-4180817" y="8172307"/>
            <a:ext cx="12965119" cy="3171825"/>
          </a:xfrm>
          <a:prstGeom prst="rect">
            <a:avLst/>
          </a:prstGeom>
          <a:noFill/>
          <a:ln>
            <a:noFill/>
          </a:ln>
        </p:spPr>
      </p:pic>
      <p:grpSp>
        <p:nvGrpSpPr>
          <p:cNvPr id="105" name="Google Shape;105;g409ff13270a_0_83"/>
          <p:cNvGrpSpPr/>
          <p:nvPr/>
        </p:nvGrpSpPr>
        <p:grpSpPr>
          <a:xfrm>
            <a:off x="17640300" y="7994925"/>
            <a:ext cx="596549" cy="2063476"/>
            <a:chOff x="17640300" y="7994925"/>
            <a:chExt cx="596549" cy="2063476"/>
          </a:xfrm>
        </p:grpSpPr>
        <p:pic>
          <p:nvPicPr>
            <p:cNvPr descr="preencoded.png" id="106" name="Google Shape;106;g409ff13270a_0_8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07" name="Google Shape;107;g409ff13270a_0_8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08" name="Google Shape;108;g409ff13270a_0_83"/>
          <p:cNvPicPr preferRelativeResize="0"/>
          <p:nvPr/>
        </p:nvPicPr>
        <p:blipFill rotWithShape="1">
          <a:blip r:embed="rId6">
            <a:alphaModFix/>
          </a:blip>
          <a:srcRect b="0" l="0" r="0" t="0"/>
          <a:stretch/>
        </p:blipFill>
        <p:spPr>
          <a:xfrm>
            <a:off x="0" y="0"/>
            <a:ext cx="8763000" cy="10287000"/>
          </a:xfrm>
          <a:prstGeom prst="rect">
            <a:avLst/>
          </a:prstGeom>
          <a:noFill/>
          <a:ln>
            <a:noFill/>
          </a:ln>
        </p:spPr>
      </p:pic>
      <p:grpSp>
        <p:nvGrpSpPr>
          <p:cNvPr id="109" name="Google Shape;109;g409ff13270a_0_83"/>
          <p:cNvGrpSpPr/>
          <p:nvPr/>
        </p:nvGrpSpPr>
        <p:grpSpPr>
          <a:xfrm>
            <a:off x="9763125" y="2028825"/>
            <a:ext cx="7549575" cy="2649975"/>
            <a:chOff x="9763125" y="2028825"/>
            <a:chExt cx="7549575" cy="2649975"/>
          </a:xfrm>
        </p:grpSpPr>
        <p:pic>
          <p:nvPicPr>
            <p:cNvPr descr="preencoded.png" id="110" name="Google Shape;110;g409ff13270a_0_83"/>
            <p:cNvPicPr preferRelativeResize="0"/>
            <p:nvPr/>
          </p:nvPicPr>
          <p:blipFill rotWithShape="1">
            <a:blip r:embed="rId7">
              <a:alphaModFix/>
            </a:blip>
            <a:srcRect b="0" l="0" r="0" t="0"/>
            <a:stretch/>
          </p:blipFill>
          <p:spPr>
            <a:xfrm>
              <a:off x="9763125" y="2858513"/>
              <a:ext cx="895350" cy="883797"/>
            </a:xfrm>
            <a:prstGeom prst="rect">
              <a:avLst/>
            </a:prstGeom>
            <a:noFill/>
            <a:ln>
              <a:noFill/>
            </a:ln>
          </p:spPr>
        </p:pic>
        <p:grpSp>
          <p:nvGrpSpPr>
            <p:cNvPr id="111" name="Google Shape;111;g409ff13270a_0_83"/>
            <p:cNvGrpSpPr/>
            <p:nvPr/>
          </p:nvGrpSpPr>
          <p:grpSpPr>
            <a:xfrm>
              <a:off x="10934700" y="2028825"/>
              <a:ext cx="6378000" cy="2649975"/>
              <a:chOff x="10934700" y="2028825"/>
              <a:chExt cx="6378000" cy="2649975"/>
            </a:xfrm>
          </p:grpSpPr>
          <p:sp>
            <p:nvSpPr>
              <p:cNvPr id="112" name="Google Shape;112;g409ff13270a_0_83"/>
              <p:cNvSpPr/>
              <p:nvPr/>
            </p:nvSpPr>
            <p:spPr>
              <a:xfrm>
                <a:off x="10934700" y="2028825"/>
                <a:ext cx="63780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Unicorn Sightings</a:t>
                </a:r>
                <a:endParaRPr b="0" i="0" sz="3600" u="none" cap="none" strike="noStrike">
                  <a:solidFill>
                    <a:schemeClr val="dk1"/>
                  </a:solidFill>
                  <a:latin typeface="Calibri"/>
                  <a:ea typeface="Calibri"/>
                  <a:cs typeface="Calibri"/>
                  <a:sym typeface="Calibri"/>
                </a:endParaRPr>
              </a:p>
            </p:txBody>
          </p:sp>
          <p:sp>
            <p:nvSpPr>
              <p:cNvPr id="113" name="Google Shape;113;g409ff13270a_0_83"/>
              <p:cNvSpPr/>
              <p:nvPr/>
            </p:nvSpPr>
            <p:spPr>
              <a:xfrm>
                <a:off x="10934700" y="2743200"/>
                <a:ext cx="6347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14" name="Google Shape;114;g409ff13270a_0_83"/>
          <p:cNvGrpSpPr/>
          <p:nvPr/>
        </p:nvGrpSpPr>
        <p:grpSpPr>
          <a:xfrm>
            <a:off x="9763125" y="5143500"/>
            <a:ext cx="7549575" cy="2649975"/>
            <a:chOff x="9763125" y="5143500"/>
            <a:chExt cx="7549575" cy="2649975"/>
          </a:xfrm>
        </p:grpSpPr>
        <p:pic>
          <p:nvPicPr>
            <p:cNvPr descr="preencoded.png" id="115" name="Google Shape;115;g409ff13270a_0_83"/>
            <p:cNvPicPr preferRelativeResize="0"/>
            <p:nvPr/>
          </p:nvPicPr>
          <p:blipFill rotWithShape="1">
            <a:blip r:embed="rId8">
              <a:alphaModFix/>
            </a:blip>
            <a:srcRect b="0" l="0" r="0" t="0"/>
            <a:stretch/>
          </p:blipFill>
          <p:spPr>
            <a:xfrm>
              <a:off x="9763125" y="5973188"/>
              <a:ext cx="895350" cy="883797"/>
            </a:xfrm>
            <a:prstGeom prst="rect">
              <a:avLst/>
            </a:prstGeom>
            <a:noFill/>
            <a:ln>
              <a:noFill/>
            </a:ln>
          </p:spPr>
        </p:pic>
        <p:grpSp>
          <p:nvGrpSpPr>
            <p:cNvPr id="116" name="Google Shape;116;g409ff13270a_0_83"/>
            <p:cNvGrpSpPr/>
            <p:nvPr/>
          </p:nvGrpSpPr>
          <p:grpSpPr>
            <a:xfrm>
              <a:off x="10934700" y="5143500"/>
              <a:ext cx="6378000" cy="2649975"/>
              <a:chOff x="10934700" y="5143500"/>
              <a:chExt cx="6378000" cy="2649975"/>
            </a:xfrm>
          </p:grpSpPr>
          <p:sp>
            <p:nvSpPr>
              <p:cNvPr id="117" name="Google Shape;117;g409ff13270a_0_83"/>
              <p:cNvSpPr/>
              <p:nvPr/>
            </p:nvSpPr>
            <p:spPr>
              <a:xfrm>
                <a:off x="10934700" y="5143500"/>
                <a:ext cx="63780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Dragon Taming</a:t>
                </a:r>
                <a:endParaRPr b="0" i="0" sz="3600" u="none" cap="none" strike="noStrike">
                  <a:solidFill>
                    <a:schemeClr val="dk1"/>
                  </a:solidFill>
                  <a:latin typeface="Calibri"/>
                  <a:ea typeface="Calibri"/>
                  <a:cs typeface="Calibri"/>
                  <a:sym typeface="Calibri"/>
                </a:endParaRPr>
              </a:p>
            </p:txBody>
          </p:sp>
          <p:sp>
            <p:nvSpPr>
              <p:cNvPr id="118" name="Google Shape;118;g409ff13270a_0_83"/>
              <p:cNvSpPr/>
              <p:nvPr/>
            </p:nvSpPr>
            <p:spPr>
              <a:xfrm>
                <a:off x="10934700" y="5857875"/>
                <a:ext cx="6347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123" name="Shape 123"/>
        <p:cNvGrpSpPr/>
        <p:nvPr/>
      </p:nvGrpSpPr>
      <p:grpSpPr>
        <a:xfrm>
          <a:off x="0" y="0"/>
          <a:ext cx="0" cy="0"/>
          <a:chOff x="0" y="0"/>
          <a:chExt cx="0" cy="0"/>
        </a:xfrm>
      </p:grpSpPr>
      <p:pic>
        <p:nvPicPr>
          <p:cNvPr descr="preencoded.png" id="124" name="Google Shape;124;g409ff13270a_0_103"/>
          <p:cNvPicPr preferRelativeResize="0"/>
          <p:nvPr/>
        </p:nvPicPr>
        <p:blipFill rotWithShape="1">
          <a:blip r:embed="rId3">
            <a:alphaModFix/>
          </a:blip>
          <a:srcRect b="0" l="0" r="0" t="0"/>
          <a:stretch/>
        </p:blipFill>
        <p:spPr>
          <a:xfrm>
            <a:off x="428625" y="381000"/>
            <a:ext cx="2455480" cy="3171826"/>
          </a:xfrm>
          <a:prstGeom prst="rect">
            <a:avLst/>
          </a:prstGeom>
          <a:noFill/>
          <a:ln>
            <a:noFill/>
          </a:ln>
        </p:spPr>
      </p:pic>
      <p:pic>
        <p:nvPicPr>
          <p:cNvPr descr="preencoded.png" id="125" name="Google Shape;125;g409ff13270a_0_103"/>
          <p:cNvPicPr preferRelativeResize="0"/>
          <p:nvPr/>
        </p:nvPicPr>
        <p:blipFill rotWithShape="1">
          <a:blip r:embed="rId4">
            <a:alphaModFix/>
          </a:blip>
          <a:srcRect b="0" l="0" r="0" t="0"/>
          <a:stretch/>
        </p:blipFill>
        <p:spPr>
          <a:xfrm>
            <a:off x="3914775" y="7772400"/>
            <a:ext cx="16344089" cy="3171825"/>
          </a:xfrm>
          <a:prstGeom prst="rect">
            <a:avLst/>
          </a:prstGeom>
          <a:noFill/>
          <a:ln>
            <a:noFill/>
          </a:ln>
        </p:spPr>
      </p:pic>
      <p:grpSp>
        <p:nvGrpSpPr>
          <p:cNvPr id="126" name="Google Shape;126;g409ff13270a_0_103"/>
          <p:cNvGrpSpPr/>
          <p:nvPr/>
        </p:nvGrpSpPr>
        <p:grpSpPr>
          <a:xfrm>
            <a:off x="17640300" y="7994925"/>
            <a:ext cx="596549" cy="2063476"/>
            <a:chOff x="17640300" y="7994925"/>
            <a:chExt cx="596549" cy="2063476"/>
          </a:xfrm>
        </p:grpSpPr>
        <p:pic>
          <p:nvPicPr>
            <p:cNvPr descr="preencoded.png" id="127" name="Google Shape;127;g409ff13270a_0_10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28" name="Google Shape;128;g409ff13270a_0_10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29" name="Google Shape;129;g409ff13270a_0_103"/>
          <p:cNvGrpSpPr/>
          <p:nvPr/>
        </p:nvGrpSpPr>
        <p:grpSpPr>
          <a:xfrm>
            <a:off x="2626995" y="1009650"/>
            <a:ext cx="6156900" cy="8439150"/>
            <a:chOff x="2626995" y="1009650"/>
            <a:chExt cx="6156900" cy="8439150"/>
          </a:xfrm>
        </p:grpSpPr>
        <p:pic>
          <p:nvPicPr>
            <p:cNvPr descr="preencoded.png" id="130" name="Google Shape;130;g409ff13270a_0_103"/>
            <p:cNvPicPr preferRelativeResize="0"/>
            <p:nvPr/>
          </p:nvPicPr>
          <p:blipFill rotWithShape="1">
            <a:blip r:embed="rId6">
              <a:alphaModFix/>
            </a:blip>
            <a:srcRect b="0" l="0" r="0" t="0"/>
            <a:stretch/>
          </p:blipFill>
          <p:spPr>
            <a:xfrm>
              <a:off x="4981575" y="1009650"/>
              <a:ext cx="1447800" cy="1114426"/>
            </a:xfrm>
            <a:prstGeom prst="rect">
              <a:avLst/>
            </a:prstGeom>
            <a:noFill/>
            <a:ln>
              <a:noFill/>
            </a:ln>
          </p:spPr>
        </p:pic>
        <p:sp>
          <p:nvSpPr>
            <p:cNvPr id="131" name="Google Shape;131;g409ff13270a_0_103"/>
            <p:cNvSpPr/>
            <p:nvPr/>
          </p:nvSpPr>
          <p:spPr>
            <a:xfrm>
              <a:off x="4148137" y="2552700"/>
              <a:ext cx="32748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Unicorn Sightings</a:t>
              </a:r>
              <a:endParaRPr b="0" i="0" sz="3600" u="none" cap="none" strike="noStrike">
                <a:solidFill>
                  <a:schemeClr val="dk1"/>
                </a:solidFill>
                <a:latin typeface="Calibri"/>
                <a:ea typeface="Calibri"/>
                <a:cs typeface="Calibri"/>
                <a:sym typeface="Calibri"/>
              </a:endParaRPr>
            </a:p>
          </p:txBody>
        </p:sp>
        <p:sp>
          <p:nvSpPr>
            <p:cNvPr id="132" name="Google Shape;132;g409ff13270a_0_103"/>
            <p:cNvSpPr/>
            <p:nvPr/>
          </p:nvSpPr>
          <p:spPr>
            <a:xfrm>
              <a:off x="2626995" y="3571875"/>
              <a:ext cx="6156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33" name="Google Shape;133;g409ff13270a_0_103"/>
            <p:cNvPicPr preferRelativeResize="0"/>
            <p:nvPr/>
          </p:nvPicPr>
          <p:blipFill rotWithShape="1">
            <a:blip r:embed="rId7">
              <a:alphaModFix/>
            </a:blip>
            <a:srcRect b="0" l="0" r="0" t="0"/>
            <a:stretch/>
          </p:blipFill>
          <p:spPr>
            <a:xfrm>
              <a:off x="2657475" y="5400675"/>
              <a:ext cx="6096000" cy="4048125"/>
            </a:xfrm>
            <a:prstGeom prst="rect">
              <a:avLst/>
            </a:prstGeom>
            <a:noFill/>
            <a:ln>
              <a:noFill/>
            </a:ln>
          </p:spPr>
        </p:pic>
      </p:grpSp>
      <p:grpSp>
        <p:nvGrpSpPr>
          <p:cNvPr id="134" name="Google Shape;134;g409ff13270a_0_103"/>
          <p:cNvGrpSpPr/>
          <p:nvPr/>
        </p:nvGrpSpPr>
        <p:grpSpPr>
          <a:xfrm>
            <a:off x="9465945" y="1009650"/>
            <a:ext cx="6156900" cy="8439150"/>
            <a:chOff x="9465945" y="1009650"/>
            <a:chExt cx="6156900" cy="8439150"/>
          </a:xfrm>
        </p:grpSpPr>
        <p:pic>
          <p:nvPicPr>
            <p:cNvPr descr="preencoded.png" id="135" name="Google Shape;135;g409ff13270a_0_103"/>
            <p:cNvPicPr preferRelativeResize="0"/>
            <p:nvPr/>
          </p:nvPicPr>
          <p:blipFill rotWithShape="1">
            <a:blip r:embed="rId8">
              <a:alphaModFix/>
            </a:blip>
            <a:srcRect b="0" l="0" r="0" t="0"/>
            <a:stretch/>
          </p:blipFill>
          <p:spPr>
            <a:xfrm>
              <a:off x="12068175" y="1009650"/>
              <a:ext cx="952500" cy="1114425"/>
            </a:xfrm>
            <a:prstGeom prst="rect">
              <a:avLst/>
            </a:prstGeom>
            <a:noFill/>
            <a:ln>
              <a:noFill/>
            </a:ln>
          </p:spPr>
        </p:pic>
        <p:sp>
          <p:nvSpPr>
            <p:cNvPr id="136" name="Google Shape;136;g409ff13270a_0_103"/>
            <p:cNvSpPr/>
            <p:nvPr/>
          </p:nvSpPr>
          <p:spPr>
            <a:xfrm>
              <a:off x="11249025" y="2552700"/>
              <a:ext cx="27507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Dragon Taming</a:t>
              </a:r>
              <a:endParaRPr b="0" i="0" sz="3600" u="none" cap="none" strike="noStrike">
                <a:solidFill>
                  <a:schemeClr val="dk1"/>
                </a:solidFill>
                <a:latin typeface="Calibri"/>
                <a:ea typeface="Calibri"/>
                <a:cs typeface="Calibri"/>
                <a:sym typeface="Calibri"/>
              </a:endParaRPr>
            </a:p>
          </p:txBody>
        </p:sp>
        <p:sp>
          <p:nvSpPr>
            <p:cNvPr id="137" name="Google Shape;137;g409ff13270a_0_103"/>
            <p:cNvSpPr/>
            <p:nvPr/>
          </p:nvSpPr>
          <p:spPr>
            <a:xfrm>
              <a:off x="9465945" y="3571875"/>
              <a:ext cx="6156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38" name="Google Shape;138;g409ff13270a_0_103"/>
            <p:cNvPicPr preferRelativeResize="0"/>
            <p:nvPr/>
          </p:nvPicPr>
          <p:blipFill rotWithShape="1">
            <a:blip r:embed="rId9">
              <a:alphaModFix/>
            </a:blip>
            <a:srcRect b="0" l="0" r="0" t="0"/>
            <a:stretch/>
          </p:blipFill>
          <p:spPr>
            <a:xfrm>
              <a:off x="9496425" y="5400675"/>
              <a:ext cx="6096000" cy="4048125"/>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143" name="Shape 143"/>
        <p:cNvGrpSpPr/>
        <p:nvPr/>
      </p:nvGrpSpPr>
      <p:grpSpPr>
        <a:xfrm>
          <a:off x="0" y="0"/>
          <a:ext cx="0" cy="0"/>
          <a:chOff x="0" y="0"/>
          <a:chExt cx="0" cy="0"/>
        </a:xfrm>
      </p:grpSpPr>
      <p:pic>
        <p:nvPicPr>
          <p:cNvPr descr="preencoded.png" id="144" name="Google Shape;144;g409ff13270a_0_122"/>
          <p:cNvPicPr preferRelativeResize="0"/>
          <p:nvPr/>
        </p:nvPicPr>
        <p:blipFill rotWithShape="1">
          <a:blip r:embed="rId3">
            <a:alphaModFix/>
          </a:blip>
          <a:srcRect b="0" l="0" r="0" t="0"/>
          <a:stretch/>
        </p:blipFill>
        <p:spPr>
          <a:xfrm>
            <a:off x="-600075" y="3448050"/>
            <a:ext cx="5086350" cy="13163550"/>
          </a:xfrm>
          <a:prstGeom prst="rect">
            <a:avLst/>
          </a:prstGeom>
          <a:noFill/>
          <a:ln>
            <a:noFill/>
          </a:ln>
        </p:spPr>
      </p:pic>
      <p:pic>
        <p:nvPicPr>
          <p:cNvPr descr="preencoded.png" id="145" name="Google Shape;145;g409ff13270a_0_122"/>
          <p:cNvPicPr preferRelativeResize="0"/>
          <p:nvPr/>
        </p:nvPicPr>
        <p:blipFill rotWithShape="1">
          <a:blip r:embed="rId4">
            <a:alphaModFix/>
          </a:blip>
          <a:srcRect b="0" l="0" r="0" t="0"/>
          <a:stretch/>
        </p:blipFill>
        <p:spPr>
          <a:xfrm rot="10800000">
            <a:off x="14144625" y="-6581775"/>
            <a:ext cx="5086350" cy="13163550"/>
          </a:xfrm>
          <a:prstGeom prst="rect">
            <a:avLst/>
          </a:prstGeom>
          <a:noFill/>
          <a:ln>
            <a:noFill/>
          </a:ln>
        </p:spPr>
      </p:pic>
      <p:grpSp>
        <p:nvGrpSpPr>
          <p:cNvPr id="146" name="Google Shape;146;g409ff13270a_0_122"/>
          <p:cNvGrpSpPr/>
          <p:nvPr/>
        </p:nvGrpSpPr>
        <p:grpSpPr>
          <a:xfrm>
            <a:off x="17640300" y="7994925"/>
            <a:ext cx="596549" cy="2063476"/>
            <a:chOff x="17640300" y="7994925"/>
            <a:chExt cx="596549" cy="2063476"/>
          </a:xfrm>
        </p:grpSpPr>
        <p:pic>
          <p:nvPicPr>
            <p:cNvPr descr="preencoded.png" id="147" name="Google Shape;147;g409ff13270a_0_12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48" name="Google Shape;148;g409ff13270a_0_12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49" name="Google Shape;149;g409ff13270a_0_122"/>
          <p:cNvPicPr preferRelativeResize="0"/>
          <p:nvPr/>
        </p:nvPicPr>
        <p:blipFill rotWithShape="1">
          <a:blip r:embed="rId6">
            <a:alphaModFix/>
          </a:blip>
          <a:srcRect b="0" l="0" r="0" t="0"/>
          <a:stretch/>
        </p:blipFill>
        <p:spPr>
          <a:xfrm>
            <a:off x="-381000" y="1038225"/>
            <a:ext cx="4474463" cy="3328416"/>
          </a:xfrm>
          <a:prstGeom prst="rect">
            <a:avLst/>
          </a:prstGeom>
          <a:noFill/>
          <a:ln>
            <a:noFill/>
          </a:ln>
        </p:spPr>
      </p:pic>
      <p:grpSp>
        <p:nvGrpSpPr>
          <p:cNvPr id="150" name="Google Shape;150;g409ff13270a_0_122"/>
          <p:cNvGrpSpPr/>
          <p:nvPr/>
        </p:nvGrpSpPr>
        <p:grpSpPr>
          <a:xfrm>
            <a:off x="4381500" y="3171825"/>
            <a:ext cx="10321425" cy="3025200"/>
            <a:chOff x="4381500" y="3171825"/>
            <a:chExt cx="10321425" cy="3025200"/>
          </a:xfrm>
        </p:grpSpPr>
        <p:sp>
          <p:nvSpPr>
            <p:cNvPr id="151" name="Google Shape;151;g409ff13270a_0_122"/>
            <p:cNvSpPr/>
            <p:nvPr/>
          </p:nvSpPr>
          <p:spPr>
            <a:xfrm>
              <a:off x="4381500" y="3171825"/>
              <a:ext cx="10292700" cy="240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52" name="Google Shape;152;g409ff13270a_0_122"/>
            <p:cNvSpPr/>
            <p:nvPr/>
          </p:nvSpPr>
          <p:spPr>
            <a:xfrm>
              <a:off x="12201525" y="5648325"/>
              <a:ext cx="25014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etal Mania"/>
                <a:buNone/>
              </a:pPr>
              <a:r>
                <a:rPr b="0" i="0" lang="en-US" sz="2700" u="none" cap="none" strike="noStrike">
                  <a:solidFill>
                    <a:srgbClr val="0E0E0E"/>
                  </a:solidFill>
                  <a:latin typeface="Metal Mania"/>
                  <a:ea typeface="Metal Mania"/>
                  <a:cs typeface="Metal Mania"/>
                  <a:sym typeface="Metal Mania"/>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157" name="Shape 157"/>
        <p:cNvGrpSpPr/>
        <p:nvPr/>
      </p:nvGrpSpPr>
      <p:grpSpPr>
        <a:xfrm>
          <a:off x="0" y="0"/>
          <a:ext cx="0" cy="0"/>
          <a:chOff x="0" y="0"/>
          <a:chExt cx="0" cy="0"/>
        </a:xfrm>
      </p:grpSpPr>
      <p:pic>
        <p:nvPicPr>
          <p:cNvPr descr="preencoded.png" id="158" name="Google Shape;158;g409ff13270a_0_135"/>
          <p:cNvPicPr preferRelativeResize="0"/>
          <p:nvPr/>
        </p:nvPicPr>
        <p:blipFill rotWithShape="1">
          <a:blip r:embed="rId3">
            <a:alphaModFix/>
          </a:blip>
          <a:srcRect b="0" l="0" r="0" t="0"/>
          <a:stretch/>
        </p:blipFill>
        <p:spPr>
          <a:xfrm>
            <a:off x="13201650" y="-3086100"/>
            <a:ext cx="7477125" cy="8229600"/>
          </a:xfrm>
          <a:prstGeom prst="rect">
            <a:avLst/>
          </a:prstGeom>
          <a:noFill/>
          <a:ln>
            <a:noFill/>
          </a:ln>
        </p:spPr>
      </p:pic>
      <p:pic>
        <p:nvPicPr>
          <p:cNvPr descr="preencoded.png" id="159" name="Google Shape;159;g409ff13270a_0_135"/>
          <p:cNvPicPr preferRelativeResize="0"/>
          <p:nvPr/>
        </p:nvPicPr>
        <p:blipFill rotWithShape="1">
          <a:blip r:embed="rId4">
            <a:alphaModFix/>
          </a:blip>
          <a:srcRect b="0" l="0" r="0" t="0"/>
          <a:stretch/>
        </p:blipFill>
        <p:spPr>
          <a:xfrm rot="900000">
            <a:off x="-1720153" y="5927081"/>
            <a:ext cx="10039349" cy="5105400"/>
          </a:xfrm>
          <a:prstGeom prst="rect">
            <a:avLst/>
          </a:prstGeom>
          <a:noFill/>
          <a:ln>
            <a:noFill/>
          </a:ln>
        </p:spPr>
      </p:pic>
      <p:grpSp>
        <p:nvGrpSpPr>
          <p:cNvPr id="160" name="Google Shape;160;g409ff13270a_0_135"/>
          <p:cNvGrpSpPr/>
          <p:nvPr/>
        </p:nvGrpSpPr>
        <p:grpSpPr>
          <a:xfrm>
            <a:off x="17640300" y="7994925"/>
            <a:ext cx="596549" cy="2063476"/>
            <a:chOff x="17640300" y="7994925"/>
            <a:chExt cx="596549" cy="2063476"/>
          </a:xfrm>
        </p:grpSpPr>
        <p:pic>
          <p:nvPicPr>
            <p:cNvPr descr="preencoded.png" id="161" name="Google Shape;161;g409ff13270a_0_13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62" name="Google Shape;162;g409ff13270a_0_13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63" name="Google Shape;163;g409ff13270a_0_135"/>
          <p:cNvPicPr preferRelativeResize="0"/>
          <p:nvPr/>
        </p:nvPicPr>
        <p:blipFill rotWithShape="1">
          <a:blip r:embed="rId6">
            <a:alphaModFix/>
          </a:blip>
          <a:srcRect b="0" l="0" r="0" t="0"/>
          <a:stretch/>
        </p:blipFill>
        <p:spPr>
          <a:xfrm>
            <a:off x="6638925" y="161925"/>
            <a:ext cx="11001375" cy="9629775"/>
          </a:xfrm>
          <a:prstGeom prst="rect">
            <a:avLst/>
          </a:prstGeom>
          <a:noFill/>
          <a:ln>
            <a:noFill/>
          </a:ln>
        </p:spPr>
      </p:pic>
      <p:grpSp>
        <p:nvGrpSpPr>
          <p:cNvPr id="164" name="Google Shape;164;g409ff13270a_0_135"/>
          <p:cNvGrpSpPr/>
          <p:nvPr/>
        </p:nvGrpSpPr>
        <p:grpSpPr>
          <a:xfrm>
            <a:off x="2466975" y="1600200"/>
            <a:ext cx="3368100" cy="3288150"/>
            <a:chOff x="2466975" y="1600200"/>
            <a:chExt cx="3368100" cy="3288150"/>
          </a:xfrm>
        </p:grpSpPr>
        <p:sp>
          <p:nvSpPr>
            <p:cNvPr id="165" name="Google Shape;165;g409ff13270a_0_135"/>
            <p:cNvSpPr/>
            <p:nvPr/>
          </p:nvSpPr>
          <p:spPr>
            <a:xfrm>
              <a:off x="2466975" y="1600200"/>
              <a:ext cx="3368100" cy="12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Dragon Taming Technique</a:t>
              </a:r>
              <a:endParaRPr b="0" i="0" sz="3600" u="none" cap="none" strike="noStrike">
                <a:solidFill>
                  <a:schemeClr val="dk1"/>
                </a:solidFill>
                <a:latin typeface="Calibri"/>
                <a:ea typeface="Calibri"/>
                <a:cs typeface="Calibri"/>
                <a:sym typeface="Calibri"/>
              </a:endParaRPr>
            </a:p>
          </p:txBody>
        </p:sp>
        <p:sp>
          <p:nvSpPr>
            <p:cNvPr id="166" name="Google Shape;166;g409ff13270a_0_135"/>
            <p:cNvSpPr/>
            <p:nvPr/>
          </p:nvSpPr>
          <p:spPr>
            <a:xfrm>
              <a:off x="2466975" y="2952750"/>
              <a:ext cx="33375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67" name="Google Shape;167;g409ff13270a_0_135"/>
          <p:cNvGrpSpPr/>
          <p:nvPr/>
        </p:nvGrpSpPr>
        <p:grpSpPr>
          <a:xfrm>
            <a:off x="2466975" y="5495925"/>
            <a:ext cx="3368100" cy="3288150"/>
            <a:chOff x="2466975" y="5495925"/>
            <a:chExt cx="3368100" cy="3288150"/>
          </a:xfrm>
        </p:grpSpPr>
        <p:sp>
          <p:nvSpPr>
            <p:cNvPr id="168" name="Google Shape;168;g409ff13270a_0_135"/>
            <p:cNvSpPr/>
            <p:nvPr/>
          </p:nvSpPr>
          <p:spPr>
            <a:xfrm>
              <a:off x="2466975" y="5495925"/>
              <a:ext cx="3368100" cy="128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The Art of Unicorn Sighting</a:t>
              </a:r>
              <a:endParaRPr b="0" i="0" sz="3600" u="none" cap="none" strike="noStrike">
                <a:solidFill>
                  <a:schemeClr val="dk1"/>
                </a:solidFill>
                <a:latin typeface="Calibri"/>
                <a:ea typeface="Calibri"/>
                <a:cs typeface="Calibri"/>
                <a:sym typeface="Calibri"/>
              </a:endParaRPr>
            </a:p>
          </p:txBody>
        </p:sp>
        <p:sp>
          <p:nvSpPr>
            <p:cNvPr id="169" name="Google Shape;169;g409ff13270a_0_135"/>
            <p:cNvSpPr/>
            <p:nvPr/>
          </p:nvSpPr>
          <p:spPr>
            <a:xfrm>
              <a:off x="2466975" y="6848475"/>
              <a:ext cx="33375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174" name="Shape 174"/>
        <p:cNvGrpSpPr/>
        <p:nvPr/>
      </p:nvGrpSpPr>
      <p:grpSpPr>
        <a:xfrm>
          <a:off x="0" y="0"/>
          <a:ext cx="0" cy="0"/>
          <a:chOff x="0" y="0"/>
          <a:chExt cx="0" cy="0"/>
        </a:xfrm>
      </p:grpSpPr>
      <p:pic>
        <p:nvPicPr>
          <p:cNvPr descr="preencoded.png" id="175" name="Google Shape;175;g409ff13270a_0_151"/>
          <p:cNvPicPr preferRelativeResize="0"/>
          <p:nvPr/>
        </p:nvPicPr>
        <p:blipFill rotWithShape="1">
          <a:blip r:embed="rId3">
            <a:alphaModFix/>
          </a:blip>
          <a:srcRect b="0" l="0" r="0" t="0"/>
          <a:stretch/>
        </p:blipFill>
        <p:spPr>
          <a:xfrm rot="1318000">
            <a:off x="8793729" y="182903"/>
            <a:ext cx="12001500" cy="4581525"/>
          </a:xfrm>
          <a:prstGeom prst="rect">
            <a:avLst/>
          </a:prstGeom>
          <a:noFill/>
          <a:ln>
            <a:noFill/>
          </a:ln>
        </p:spPr>
      </p:pic>
      <p:pic>
        <p:nvPicPr>
          <p:cNvPr descr="preencoded.png" id="176" name="Google Shape;176;g409ff13270a_0_151"/>
          <p:cNvPicPr preferRelativeResize="0"/>
          <p:nvPr/>
        </p:nvPicPr>
        <p:blipFill rotWithShape="1">
          <a:blip r:embed="rId4">
            <a:alphaModFix/>
          </a:blip>
          <a:srcRect b="0" l="0" r="0" t="0"/>
          <a:stretch/>
        </p:blipFill>
        <p:spPr>
          <a:xfrm rot="1800000">
            <a:off x="-4180817" y="8172307"/>
            <a:ext cx="12965119" cy="3171825"/>
          </a:xfrm>
          <a:prstGeom prst="rect">
            <a:avLst/>
          </a:prstGeom>
          <a:noFill/>
          <a:ln>
            <a:noFill/>
          </a:ln>
        </p:spPr>
      </p:pic>
      <p:sp>
        <p:nvSpPr>
          <p:cNvPr id="177" name="Google Shape;177;g409ff13270a_0_151"/>
          <p:cNvSpPr/>
          <p:nvPr/>
        </p:nvSpPr>
        <p:spPr>
          <a:xfrm>
            <a:off x="1619250" y="561975"/>
            <a:ext cx="15059100" cy="1209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Metal Mania"/>
              <a:buNone/>
            </a:pPr>
            <a:r>
              <a:rPr b="0" i="0" lang="en-US" sz="6000" u="none" cap="none" strike="noStrike">
                <a:solidFill>
                  <a:srgbClr val="272727"/>
                </a:solidFill>
                <a:latin typeface="Metal Mania"/>
                <a:ea typeface="Metal Mania"/>
                <a:cs typeface="Metal Mania"/>
                <a:sym typeface="Metal Mania"/>
              </a:rPr>
              <a:t>The Magic of Dragons: A Research</a:t>
            </a:r>
            <a:endParaRPr b="0" i="0" sz="6000" u="none" cap="none" strike="noStrike">
              <a:solidFill>
                <a:schemeClr val="dk1"/>
              </a:solidFill>
              <a:latin typeface="Calibri"/>
              <a:ea typeface="Calibri"/>
              <a:cs typeface="Calibri"/>
              <a:sym typeface="Calibri"/>
            </a:endParaRPr>
          </a:p>
        </p:txBody>
      </p:sp>
      <p:grpSp>
        <p:nvGrpSpPr>
          <p:cNvPr id="178" name="Google Shape;178;g409ff13270a_0_151"/>
          <p:cNvGrpSpPr/>
          <p:nvPr/>
        </p:nvGrpSpPr>
        <p:grpSpPr>
          <a:xfrm>
            <a:off x="1609725" y="3019425"/>
            <a:ext cx="6153300" cy="6153300"/>
            <a:chOff x="1609725" y="3019425"/>
            <a:chExt cx="6153300" cy="6153300"/>
          </a:xfrm>
        </p:grpSpPr>
        <p:sp>
          <p:nvSpPr>
            <p:cNvPr id="179" name="Google Shape;179;g409ff13270a_0_151"/>
            <p:cNvSpPr/>
            <p:nvPr/>
          </p:nvSpPr>
          <p:spPr>
            <a:xfrm>
              <a:off x="1609725" y="3019425"/>
              <a:ext cx="6153300" cy="6153300"/>
            </a:xfrm>
            <a:prstGeom prst="ellipse">
              <a:avLst/>
            </a:prstGeom>
            <a:solidFill>
              <a:srgbClr val="FC4E3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g409ff13270a_0_151"/>
            <p:cNvSpPr/>
            <p:nvPr/>
          </p:nvSpPr>
          <p:spPr>
            <a:xfrm>
              <a:off x="2381250" y="4438650"/>
              <a:ext cx="4619700" cy="4619700"/>
            </a:xfrm>
            <a:prstGeom prst="ellipse">
              <a:avLst/>
            </a:prstGeom>
            <a:solidFill>
              <a:srgbClr val="FFDED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g409ff13270a_0_151"/>
            <p:cNvSpPr/>
            <p:nvPr/>
          </p:nvSpPr>
          <p:spPr>
            <a:xfrm>
              <a:off x="3152775" y="5848350"/>
              <a:ext cx="3067200" cy="3067200"/>
            </a:xfrm>
            <a:prstGeom prst="ellipse">
              <a:avLst/>
            </a:prstGeom>
            <a:solidFill>
              <a:srgbClr val="FCFFF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g409ff13270a_0_151"/>
            <p:cNvSpPr/>
            <p:nvPr/>
          </p:nvSpPr>
          <p:spPr>
            <a:xfrm>
              <a:off x="4177665" y="3415665"/>
              <a:ext cx="1007700" cy="722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Metal Mania"/>
                <a:buNone/>
              </a:pPr>
              <a:r>
                <a:rPr b="0" i="0" lang="en-US" sz="3600" u="none" cap="none" strike="noStrike">
                  <a:solidFill>
                    <a:srgbClr val="FFFFFF"/>
                  </a:solidFill>
                  <a:latin typeface="Metal Mania"/>
                  <a:ea typeface="Metal Mania"/>
                  <a:cs typeface="Metal Mania"/>
                  <a:sym typeface="Metal Mania"/>
                </a:rPr>
                <a:t>6.7M</a:t>
              </a:r>
              <a:endParaRPr b="0" i="0" sz="3600" u="none" cap="none" strike="noStrike">
                <a:solidFill>
                  <a:schemeClr val="dk1"/>
                </a:solidFill>
                <a:latin typeface="Calibri"/>
                <a:ea typeface="Calibri"/>
                <a:cs typeface="Calibri"/>
                <a:sym typeface="Calibri"/>
              </a:endParaRPr>
            </a:p>
          </p:txBody>
        </p:sp>
        <p:sp>
          <p:nvSpPr>
            <p:cNvPr id="183" name="Google Shape;183;g409ff13270a_0_151"/>
            <p:cNvSpPr/>
            <p:nvPr/>
          </p:nvSpPr>
          <p:spPr>
            <a:xfrm>
              <a:off x="4177665" y="7025640"/>
              <a:ext cx="1017300" cy="722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C4E31"/>
                </a:buClr>
                <a:buSzPts val="3600"/>
                <a:buFont typeface="Metal Mania"/>
                <a:buNone/>
              </a:pPr>
              <a:r>
                <a:rPr b="0" i="0" lang="en-US" sz="3600" u="none" cap="none" strike="noStrike">
                  <a:solidFill>
                    <a:srgbClr val="FC4E31"/>
                  </a:solidFill>
                  <a:latin typeface="Metal Mania"/>
                  <a:ea typeface="Metal Mania"/>
                  <a:cs typeface="Metal Mania"/>
                  <a:sym typeface="Metal Mania"/>
                </a:rPr>
                <a:t>2.3M</a:t>
              </a:r>
              <a:endParaRPr b="0" i="0" sz="3600" u="none" cap="none" strike="noStrike">
                <a:solidFill>
                  <a:schemeClr val="dk1"/>
                </a:solidFill>
                <a:latin typeface="Calibri"/>
                <a:ea typeface="Calibri"/>
                <a:cs typeface="Calibri"/>
                <a:sym typeface="Calibri"/>
              </a:endParaRPr>
            </a:p>
          </p:txBody>
        </p:sp>
        <p:sp>
          <p:nvSpPr>
            <p:cNvPr id="184" name="Google Shape;184;g409ff13270a_0_151"/>
            <p:cNvSpPr/>
            <p:nvPr/>
          </p:nvSpPr>
          <p:spPr>
            <a:xfrm>
              <a:off x="4177665" y="4825365"/>
              <a:ext cx="1026900" cy="722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C4E31"/>
                </a:buClr>
                <a:buSzPts val="3600"/>
                <a:buFont typeface="Metal Mania"/>
                <a:buNone/>
              </a:pPr>
              <a:r>
                <a:rPr b="0" i="0" lang="en-US" sz="3600" u="none" cap="none" strike="noStrike">
                  <a:solidFill>
                    <a:srgbClr val="FC4E31"/>
                  </a:solidFill>
                  <a:latin typeface="Metal Mania"/>
                  <a:ea typeface="Metal Mania"/>
                  <a:cs typeface="Metal Mania"/>
                  <a:sym typeface="Metal Mania"/>
                </a:rPr>
                <a:t>4.4M</a:t>
              </a:r>
              <a:endParaRPr b="0" i="0" sz="3600" u="none" cap="none" strike="noStrike">
                <a:solidFill>
                  <a:schemeClr val="dk1"/>
                </a:solidFill>
                <a:latin typeface="Calibri"/>
                <a:ea typeface="Calibri"/>
                <a:cs typeface="Calibri"/>
                <a:sym typeface="Calibri"/>
              </a:endParaRPr>
            </a:p>
          </p:txBody>
        </p:sp>
      </p:grpSp>
      <p:grpSp>
        <p:nvGrpSpPr>
          <p:cNvPr id="185" name="Google Shape;185;g409ff13270a_0_151"/>
          <p:cNvGrpSpPr/>
          <p:nvPr/>
        </p:nvGrpSpPr>
        <p:grpSpPr>
          <a:xfrm>
            <a:off x="17640300" y="7994925"/>
            <a:ext cx="596549" cy="2063476"/>
            <a:chOff x="17640300" y="7994925"/>
            <a:chExt cx="596549" cy="2063476"/>
          </a:xfrm>
        </p:grpSpPr>
        <p:pic>
          <p:nvPicPr>
            <p:cNvPr descr="preencoded.png" id="186" name="Google Shape;186;g409ff13270a_0_15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87" name="Google Shape;187;g409ff13270a_0_15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88" name="Google Shape;188;g409ff13270a_0_151"/>
          <p:cNvGrpSpPr/>
          <p:nvPr/>
        </p:nvGrpSpPr>
        <p:grpSpPr>
          <a:xfrm>
            <a:off x="9448800" y="2667000"/>
            <a:ext cx="6433275" cy="1849875"/>
            <a:chOff x="9448800" y="2667000"/>
            <a:chExt cx="6433275" cy="1849875"/>
          </a:xfrm>
        </p:grpSpPr>
        <p:pic>
          <p:nvPicPr>
            <p:cNvPr descr="preencoded.png" id="189" name="Google Shape;189;g409ff13270a_0_151"/>
            <p:cNvPicPr preferRelativeResize="0"/>
            <p:nvPr/>
          </p:nvPicPr>
          <p:blipFill rotWithShape="1">
            <a:blip r:embed="rId6">
              <a:alphaModFix/>
            </a:blip>
            <a:srcRect b="0" l="0" r="0" t="0"/>
            <a:stretch/>
          </p:blipFill>
          <p:spPr>
            <a:xfrm>
              <a:off x="9448800" y="2667000"/>
              <a:ext cx="1009650" cy="628650"/>
            </a:xfrm>
            <a:prstGeom prst="rect">
              <a:avLst/>
            </a:prstGeom>
            <a:noFill/>
            <a:ln>
              <a:noFill/>
            </a:ln>
          </p:spPr>
        </p:pic>
        <p:sp>
          <p:nvSpPr>
            <p:cNvPr id="190" name="Google Shape;190;g409ff13270a_0_151"/>
            <p:cNvSpPr/>
            <p:nvPr/>
          </p:nvSpPr>
          <p:spPr>
            <a:xfrm>
              <a:off x="9477375" y="349567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191" name="Google Shape;191;g409ff13270a_0_151"/>
          <p:cNvGrpSpPr/>
          <p:nvPr/>
        </p:nvGrpSpPr>
        <p:grpSpPr>
          <a:xfrm>
            <a:off x="9448800" y="5181600"/>
            <a:ext cx="6433275" cy="2173725"/>
            <a:chOff x="9448800" y="5181600"/>
            <a:chExt cx="6433275" cy="2173725"/>
          </a:xfrm>
        </p:grpSpPr>
        <p:pic>
          <p:nvPicPr>
            <p:cNvPr descr="preencoded.png" id="192" name="Google Shape;192;g409ff13270a_0_151"/>
            <p:cNvPicPr preferRelativeResize="0"/>
            <p:nvPr/>
          </p:nvPicPr>
          <p:blipFill rotWithShape="1">
            <a:blip r:embed="rId7">
              <a:alphaModFix/>
            </a:blip>
            <a:srcRect b="0" l="0" r="0" t="0"/>
            <a:stretch/>
          </p:blipFill>
          <p:spPr>
            <a:xfrm>
              <a:off x="9448800" y="5181600"/>
              <a:ext cx="819150" cy="952500"/>
            </a:xfrm>
            <a:prstGeom prst="rect">
              <a:avLst/>
            </a:prstGeom>
            <a:noFill/>
            <a:ln>
              <a:noFill/>
            </a:ln>
          </p:spPr>
        </p:pic>
        <p:sp>
          <p:nvSpPr>
            <p:cNvPr id="193" name="Google Shape;193;g409ff13270a_0_151"/>
            <p:cNvSpPr/>
            <p:nvPr/>
          </p:nvSpPr>
          <p:spPr>
            <a:xfrm>
              <a:off x="9477375" y="633412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grpSp>
      <p:grpSp>
        <p:nvGrpSpPr>
          <p:cNvPr id="194" name="Google Shape;194;g409ff13270a_0_151"/>
          <p:cNvGrpSpPr/>
          <p:nvPr/>
        </p:nvGrpSpPr>
        <p:grpSpPr>
          <a:xfrm>
            <a:off x="9448800" y="7696200"/>
            <a:ext cx="6433275" cy="2135625"/>
            <a:chOff x="9448800" y="7696200"/>
            <a:chExt cx="6433275" cy="2135625"/>
          </a:xfrm>
        </p:grpSpPr>
        <p:pic>
          <p:nvPicPr>
            <p:cNvPr descr="preencoded.png" id="195" name="Google Shape;195;g409ff13270a_0_151"/>
            <p:cNvPicPr preferRelativeResize="0"/>
            <p:nvPr/>
          </p:nvPicPr>
          <p:blipFill rotWithShape="1">
            <a:blip r:embed="rId8">
              <a:alphaModFix/>
            </a:blip>
            <a:srcRect b="0" l="0" r="0" t="0"/>
            <a:stretch/>
          </p:blipFill>
          <p:spPr>
            <a:xfrm>
              <a:off x="9448800" y="7696200"/>
              <a:ext cx="819150" cy="914400"/>
            </a:xfrm>
            <a:prstGeom prst="rect">
              <a:avLst/>
            </a:prstGeom>
            <a:noFill/>
            <a:ln>
              <a:noFill/>
            </a:ln>
          </p:spPr>
        </p:pic>
        <p:sp>
          <p:nvSpPr>
            <p:cNvPr id="196" name="Google Shape;196;g409ff13270a_0_151"/>
            <p:cNvSpPr/>
            <p:nvPr/>
          </p:nvSpPr>
          <p:spPr>
            <a:xfrm>
              <a:off x="9477375" y="881062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201" name="Shape 201"/>
        <p:cNvGrpSpPr/>
        <p:nvPr/>
      </p:nvGrpSpPr>
      <p:grpSpPr>
        <a:xfrm>
          <a:off x="0" y="0"/>
          <a:ext cx="0" cy="0"/>
          <a:chOff x="0" y="0"/>
          <a:chExt cx="0" cy="0"/>
        </a:xfrm>
      </p:grpSpPr>
      <p:pic>
        <p:nvPicPr>
          <p:cNvPr descr="preencoded.png" id="202" name="Google Shape;202;g409ff13270a_0_177"/>
          <p:cNvPicPr preferRelativeResize="0"/>
          <p:nvPr/>
        </p:nvPicPr>
        <p:blipFill rotWithShape="1">
          <a:blip r:embed="rId3">
            <a:alphaModFix/>
          </a:blip>
          <a:srcRect b="0" l="0" r="0" t="0"/>
          <a:stretch/>
        </p:blipFill>
        <p:spPr>
          <a:xfrm>
            <a:off x="13201650" y="-3086100"/>
            <a:ext cx="7477125" cy="8229600"/>
          </a:xfrm>
          <a:prstGeom prst="rect">
            <a:avLst/>
          </a:prstGeom>
          <a:noFill/>
          <a:ln>
            <a:noFill/>
          </a:ln>
        </p:spPr>
      </p:pic>
      <p:pic>
        <p:nvPicPr>
          <p:cNvPr descr="preencoded.png" id="203" name="Google Shape;203;g409ff13270a_0_177"/>
          <p:cNvPicPr preferRelativeResize="0"/>
          <p:nvPr/>
        </p:nvPicPr>
        <p:blipFill rotWithShape="1">
          <a:blip r:embed="rId4">
            <a:alphaModFix/>
          </a:blip>
          <a:srcRect b="0" l="0" r="0" t="0"/>
          <a:stretch/>
        </p:blipFill>
        <p:spPr>
          <a:xfrm rot="900000">
            <a:off x="-1720153" y="5927081"/>
            <a:ext cx="10039349" cy="5105400"/>
          </a:xfrm>
          <a:prstGeom prst="rect">
            <a:avLst/>
          </a:prstGeom>
          <a:noFill/>
          <a:ln>
            <a:noFill/>
          </a:ln>
        </p:spPr>
      </p:pic>
      <p:grpSp>
        <p:nvGrpSpPr>
          <p:cNvPr id="204" name="Google Shape;204;g409ff13270a_0_177"/>
          <p:cNvGrpSpPr/>
          <p:nvPr/>
        </p:nvGrpSpPr>
        <p:grpSpPr>
          <a:xfrm>
            <a:off x="17640300" y="7994925"/>
            <a:ext cx="596549" cy="2063476"/>
            <a:chOff x="17640300" y="7994925"/>
            <a:chExt cx="596549" cy="2063476"/>
          </a:xfrm>
        </p:grpSpPr>
        <p:pic>
          <p:nvPicPr>
            <p:cNvPr descr="preencoded.png" id="205" name="Google Shape;205;g409ff13270a_0_17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06" name="Google Shape;206;g409ff13270a_0_17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07" name="Google Shape;207;g409ff13270a_0_177"/>
          <p:cNvSpPr/>
          <p:nvPr/>
        </p:nvSpPr>
        <p:spPr>
          <a:xfrm>
            <a:off x="6829425" y="352425"/>
            <a:ext cx="3762300" cy="120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etal Mania"/>
              <a:buNone/>
            </a:pPr>
            <a:r>
              <a:rPr b="0" i="0" lang="en-US" sz="6000" u="none" cap="none" strike="noStrike">
                <a:solidFill>
                  <a:srgbClr val="272727"/>
                </a:solidFill>
                <a:latin typeface="Metal Mania"/>
                <a:ea typeface="Metal Mania"/>
                <a:cs typeface="Metal Mania"/>
                <a:sym typeface="Metal Mania"/>
              </a:rPr>
              <a:t>Pricing Plan</a:t>
            </a:r>
            <a:endParaRPr b="0" i="0" sz="6000" u="none" cap="none" strike="noStrike">
              <a:solidFill>
                <a:schemeClr val="dk1"/>
              </a:solidFill>
              <a:latin typeface="Calibri"/>
              <a:ea typeface="Calibri"/>
              <a:cs typeface="Calibri"/>
              <a:sym typeface="Calibri"/>
            </a:endParaRPr>
          </a:p>
        </p:txBody>
      </p:sp>
      <p:grpSp>
        <p:nvGrpSpPr>
          <p:cNvPr id="208" name="Google Shape;208;g409ff13270a_0_177"/>
          <p:cNvGrpSpPr/>
          <p:nvPr/>
        </p:nvGrpSpPr>
        <p:grpSpPr>
          <a:xfrm>
            <a:off x="1333500" y="1866900"/>
            <a:ext cx="15630450" cy="7284600"/>
            <a:chOff x="1333500" y="1866900"/>
            <a:chExt cx="15630450" cy="7284600"/>
          </a:xfrm>
        </p:grpSpPr>
        <p:sp>
          <p:nvSpPr>
            <p:cNvPr id="209" name="Google Shape;209;g409ff13270a_0_177"/>
            <p:cNvSpPr/>
            <p:nvPr/>
          </p:nvSpPr>
          <p:spPr>
            <a:xfrm>
              <a:off x="1333500" y="1866900"/>
              <a:ext cx="4829100" cy="7284600"/>
            </a:xfrm>
            <a:prstGeom prst="roundRect">
              <a:avLst>
                <a:gd fmla="val 1195" name="adj"/>
              </a:avLst>
            </a:prstGeom>
            <a:noFill/>
            <a:ln cap="flat" cmpd="sng" w="9525">
              <a:solidFill>
                <a:srgbClr val="FC4E3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0" name="Google Shape;210;g409ff13270a_0_177"/>
            <p:cNvPicPr preferRelativeResize="0"/>
            <p:nvPr/>
          </p:nvPicPr>
          <p:blipFill rotWithShape="1">
            <a:blip r:embed="rId6">
              <a:alphaModFix/>
            </a:blip>
            <a:srcRect b="0" l="0" r="0" t="0"/>
            <a:stretch/>
          </p:blipFill>
          <p:spPr>
            <a:xfrm>
              <a:off x="3300412" y="2181219"/>
              <a:ext cx="895350" cy="883797"/>
            </a:xfrm>
            <a:prstGeom prst="rect">
              <a:avLst/>
            </a:prstGeom>
            <a:noFill/>
            <a:ln>
              <a:noFill/>
            </a:ln>
          </p:spPr>
        </p:pic>
        <p:sp>
          <p:nvSpPr>
            <p:cNvPr id="211" name="Google Shape;211;g409ff13270a_0_177"/>
            <p:cNvSpPr/>
            <p:nvPr/>
          </p:nvSpPr>
          <p:spPr>
            <a:xfrm>
              <a:off x="6734175" y="1866900"/>
              <a:ext cx="4829100" cy="7239000"/>
            </a:xfrm>
            <a:prstGeom prst="roundRect">
              <a:avLst>
                <a:gd fmla="val 1195" name="adj"/>
              </a:avLst>
            </a:prstGeom>
            <a:noFill/>
            <a:ln cap="flat" cmpd="sng" w="9525">
              <a:solidFill>
                <a:srgbClr val="FC4E3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2" name="Google Shape;212;g409ff13270a_0_177"/>
            <p:cNvPicPr preferRelativeResize="0"/>
            <p:nvPr/>
          </p:nvPicPr>
          <p:blipFill rotWithShape="1">
            <a:blip r:embed="rId7">
              <a:alphaModFix/>
            </a:blip>
            <a:srcRect b="0" l="0" r="0" t="0"/>
            <a:stretch/>
          </p:blipFill>
          <p:spPr>
            <a:xfrm>
              <a:off x="8643938" y="2181225"/>
              <a:ext cx="1009650" cy="838200"/>
            </a:xfrm>
            <a:prstGeom prst="rect">
              <a:avLst/>
            </a:prstGeom>
            <a:noFill/>
            <a:ln>
              <a:noFill/>
            </a:ln>
          </p:spPr>
        </p:pic>
        <p:sp>
          <p:nvSpPr>
            <p:cNvPr id="213" name="Google Shape;213;g409ff13270a_0_177"/>
            <p:cNvSpPr/>
            <p:nvPr/>
          </p:nvSpPr>
          <p:spPr>
            <a:xfrm>
              <a:off x="12134850" y="1866900"/>
              <a:ext cx="4829100" cy="7277100"/>
            </a:xfrm>
            <a:prstGeom prst="roundRect">
              <a:avLst>
                <a:gd fmla="val 1195" name="adj"/>
              </a:avLst>
            </a:prstGeom>
            <a:noFill/>
            <a:ln cap="flat" cmpd="sng" w="9525">
              <a:solidFill>
                <a:srgbClr val="FC4E3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4" name="Google Shape;214;g409ff13270a_0_177"/>
            <p:cNvPicPr preferRelativeResize="0"/>
            <p:nvPr/>
          </p:nvPicPr>
          <p:blipFill rotWithShape="1">
            <a:blip r:embed="rId8">
              <a:alphaModFix/>
            </a:blip>
            <a:srcRect b="0" l="0" r="0" t="0"/>
            <a:stretch/>
          </p:blipFill>
          <p:spPr>
            <a:xfrm>
              <a:off x="14197013" y="2181225"/>
              <a:ext cx="704850" cy="876300"/>
            </a:xfrm>
            <a:prstGeom prst="rect">
              <a:avLst/>
            </a:prstGeom>
            <a:noFill/>
            <a:ln>
              <a:noFill/>
            </a:ln>
          </p:spPr>
        </p:pic>
        <p:sp>
          <p:nvSpPr>
            <p:cNvPr id="215" name="Google Shape;215;g409ff13270a_0_177"/>
            <p:cNvSpPr/>
            <p:nvPr/>
          </p:nvSpPr>
          <p:spPr>
            <a:xfrm>
              <a:off x="3229928" y="3265038"/>
              <a:ext cx="1036200" cy="722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C4E31"/>
                </a:buClr>
                <a:buSzPts val="3600"/>
                <a:buFont typeface="Metal Mania"/>
                <a:buNone/>
              </a:pPr>
              <a:r>
                <a:rPr b="0" i="0" lang="en-US" sz="3600" u="none" cap="none" strike="noStrike">
                  <a:solidFill>
                    <a:srgbClr val="FC4E31"/>
                  </a:solidFill>
                  <a:latin typeface="Metal Mania"/>
                  <a:ea typeface="Metal Mania"/>
                  <a:cs typeface="Metal Mania"/>
                  <a:sym typeface="Metal Mania"/>
                </a:rPr>
                <a:t>Basic</a:t>
              </a:r>
              <a:endParaRPr b="0" i="0" sz="3600" u="none" cap="none" strike="noStrike">
                <a:solidFill>
                  <a:schemeClr val="dk1"/>
                </a:solidFill>
                <a:latin typeface="Calibri"/>
                <a:ea typeface="Calibri"/>
                <a:cs typeface="Calibri"/>
                <a:sym typeface="Calibri"/>
              </a:endParaRPr>
            </a:p>
          </p:txBody>
        </p:sp>
        <p:sp>
          <p:nvSpPr>
            <p:cNvPr id="216" name="Google Shape;216;g409ff13270a_0_177"/>
            <p:cNvSpPr/>
            <p:nvPr/>
          </p:nvSpPr>
          <p:spPr>
            <a:xfrm>
              <a:off x="1676400" y="4055613"/>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17" name="Google Shape;217;g409ff13270a_0_177"/>
            <p:cNvSpPr/>
            <p:nvPr/>
          </p:nvSpPr>
          <p:spPr>
            <a:xfrm>
              <a:off x="2748915" y="8246613"/>
              <a:ext cx="1998300" cy="722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$10/month</a:t>
              </a:r>
              <a:endParaRPr b="0" i="0" sz="3600" u="none" cap="none" strike="noStrike">
                <a:solidFill>
                  <a:schemeClr val="dk1"/>
                </a:solidFill>
                <a:latin typeface="Calibri"/>
                <a:ea typeface="Calibri"/>
                <a:cs typeface="Calibri"/>
                <a:sym typeface="Calibri"/>
              </a:endParaRPr>
            </a:p>
          </p:txBody>
        </p:sp>
        <p:sp>
          <p:nvSpPr>
            <p:cNvPr id="218" name="Google Shape;218;g409ff13270a_0_177"/>
            <p:cNvSpPr/>
            <p:nvPr/>
          </p:nvSpPr>
          <p:spPr>
            <a:xfrm>
              <a:off x="8659178" y="3219450"/>
              <a:ext cx="979200" cy="722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C4E31"/>
                </a:buClr>
                <a:buSzPts val="3600"/>
                <a:buFont typeface="Metal Mania"/>
                <a:buNone/>
              </a:pPr>
              <a:r>
                <a:rPr b="0" i="0" lang="en-US" sz="3600" u="none" cap="none" strike="noStrike">
                  <a:solidFill>
                    <a:srgbClr val="FC4E31"/>
                  </a:solidFill>
                  <a:latin typeface="Metal Mania"/>
                  <a:ea typeface="Metal Mania"/>
                  <a:cs typeface="Metal Mania"/>
                  <a:sym typeface="Metal Mania"/>
                </a:rPr>
                <a:t>Elite</a:t>
              </a:r>
              <a:endParaRPr b="0" i="0" sz="3600" u="none" cap="none" strike="noStrike">
                <a:solidFill>
                  <a:schemeClr val="dk1"/>
                </a:solidFill>
                <a:latin typeface="Calibri"/>
                <a:ea typeface="Calibri"/>
                <a:cs typeface="Calibri"/>
                <a:sym typeface="Calibri"/>
              </a:endParaRPr>
            </a:p>
          </p:txBody>
        </p:sp>
        <p:sp>
          <p:nvSpPr>
            <p:cNvPr id="219" name="Google Shape;219;g409ff13270a_0_177"/>
            <p:cNvSpPr/>
            <p:nvPr/>
          </p:nvSpPr>
          <p:spPr>
            <a:xfrm>
              <a:off x="7077075" y="401002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20" name="Google Shape;220;g409ff13270a_0_177"/>
            <p:cNvSpPr/>
            <p:nvPr/>
          </p:nvSpPr>
          <p:spPr>
            <a:xfrm>
              <a:off x="8106728" y="8201025"/>
              <a:ext cx="2084100" cy="722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$50/month</a:t>
              </a:r>
              <a:endParaRPr b="0" i="0" sz="3600" u="none" cap="none" strike="noStrike">
                <a:solidFill>
                  <a:schemeClr val="dk1"/>
                </a:solidFill>
                <a:latin typeface="Calibri"/>
                <a:ea typeface="Calibri"/>
                <a:cs typeface="Calibri"/>
                <a:sym typeface="Calibri"/>
              </a:endParaRPr>
            </a:p>
          </p:txBody>
        </p:sp>
        <p:sp>
          <p:nvSpPr>
            <p:cNvPr id="221" name="Google Shape;221;g409ff13270a_0_177"/>
            <p:cNvSpPr/>
            <p:nvPr/>
          </p:nvSpPr>
          <p:spPr>
            <a:xfrm>
              <a:off x="13597890" y="3257550"/>
              <a:ext cx="1903200" cy="722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C4E31"/>
                </a:buClr>
                <a:buSzPts val="3600"/>
                <a:buFont typeface="Metal Mania"/>
                <a:buNone/>
              </a:pPr>
              <a:r>
                <a:rPr b="0" i="0" lang="en-US" sz="3600" u="none" cap="none" strike="noStrike">
                  <a:solidFill>
                    <a:srgbClr val="FC4E31"/>
                  </a:solidFill>
                  <a:latin typeface="Metal Mania"/>
                  <a:ea typeface="Metal Mania"/>
                  <a:cs typeface="Metal Mania"/>
                  <a:sym typeface="Metal Mania"/>
                </a:rPr>
                <a:t>Legendary</a:t>
              </a:r>
              <a:endParaRPr b="0" i="0" sz="3600" u="none" cap="none" strike="noStrike">
                <a:solidFill>
                  <a:schemeClr val="dk1"/>
                </a:solidFill>
                <a:latin typeface="Calibri"/>
                <a:ea typeface="Calibri"/>
                <a:cs typeface="Calibri"/>
                <a:sym typeface="Calibri"/>
              </a:endParaRPr>
            </a:p>
          </p:txBody>
        </p:sp>
        <p:sp>
          <p:nvSpPr>
            <p:cNvPr id="222" name="Google Shape;222;g409ff13270a_0_177"/>
            <p:cNvSpPr/>
            <p:nvPr/>
          </p:nvSpPr>
          <p:spPr>
            <a:xfrm>
              <a:off x="12477750" y="404812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23" name="Google Shape;223;g409ff13270a_0_177"/>
            <p:cNvSpPr/>
            <p:nvPr/>
          </p:nvSpPr>
          <p:spPr>
            <a:xfrm>
              <a:off x="13440727" y="8239125"/>
              <a:ext cx="2217300" cy="722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228" name="Shape 228"/>
        <p:cNvGrpSpPr/>
        <p:nvPr/>
      </p:nvGrpSpPr>
      <p:grpSpPr>
        <a:xfrm>
          <a:off x="0" y="0"/>
          <a:ext cx="0" cy="0"/>
          <a:chOff x="0" y="0"/>
          <a:chExt cx="0" cy="0"/>
        </a:xfrm>
      </p:grpSpPr>
      <p:pic>
        <p:nvPicPr>
          <p:cNvPr descr="preencoded.png" id="229" name="Google Shape;229;g409ff13270a_0_203"/>
          <p:cNvPicPr preferRelativeResize="0"/>
          <p:nvPr/>
        </p:nvPicPr>
        <p:blipFill rotWithShape="1">
          <a:blip r:embed="rId3">
            <a:alphaModFix/>
          </a:blip>
          <a:srcRect b="0" l="0" r="0" t="0"/>
          <a:stretch/>
        </p:blipFill>
        <p:spPr>
          <a:xfrm>
            <a:off x="428625" y="381000"/>
            <a:ext cx="2455480" cy="3171826"/>
          </a:xfrm>
          <a:prstGeom prst="rect">
            <a:avLst/>
          </a:prstGeom>
          <a:noFill/>
          <a:ln>
            <a:noFill/>
          </a:ln>
        </p:spPr>
      </p:pic>
      <p:pic>
        <p:nvPicPr>
          <p:cNvPr descr="preencoded.png" id="230" name="Google Shape;230;g409ff13270a_0_203"/>
          <p:cNvPicPr preferRelativeResize="0"/>
          <p:nvPr/>
        </p:nvPicPr>
        <p:blipFill rotWithShape="1">
          <a:blip r:embed="rId4">
            <a:alphaModFix/>
          </a:blip>
          <a:srcRect b="0" l="0" r="0" t="0"/>
          <a:stretch/>
        </p:blipFill>
        <p:spPr>
          <a:xfrm>
            <a:off x="3914775" y="7772400"/>
            <a:ext cx="16344089" cy="3171825"/>
          </a:xfrm>
          <a:prstGeom prst="rect">
            <a:avLst/>
          </a:prstGeom>
          <a:noFill/>
          <a:ln>
            <a:noFill/>
          </a:ln>
        </p:spPr>
      </p:pic>
      <p:grpSp>
        <p:nvGrpSpPr>
          <p:cNvPr id="231" name="Google Shape;231;g409ff13270a_0_203"/>
          <p:cNvGrpSpPr/>
          <p:nvPr/>
        </p:nvGrpSpPr>
        <p:grpSpPr>
          <a:xfrm>
            <a:off x="17640300" y="7994925"/>
            <a:ext cx="596549" cy="2063476"/>
            <a:chOff x="17640300" y="7994925"/>
            <a:chExt cx="596549" cy="2063476"/>
          </a:xfrm>
        </p:grpSpPr>
        <p:pic>
          <p:nvPicPr>
            <p:cNvPr descr="preencoded.png" id="232" name="Google Shape;232;g409ff13270a_0_20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33" name="Google Shape;233;g409ff13270a_0_20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34" name="Google Shape;234;g409ff13270a_0_203"/>
          <p:cNvGrpSpPr/>
          <p:nvPr/>
        </p:nvGrpSpPr>
        <p:grpSpPr>
          <a:xfrm>
            <a:off x="2495550" y="809626"/>
            <a:ext cx="13356075" cy="8731687"/>
            <a:chOff x="2495550" y="809626"/>
            <a:chExt cx="13356075" cy="8731687"/>
          </a:xfrm>
        </p:grpSpPr>
        <p:pic>
          <p:nvPicPr>
            <p:cNvPr descr="preencoded.png" id="235" name="Google Shape;235;g409ff13270a_0_203"/>
            <p:cNvPicPr preferRelativeResize="0"/>
            <p:nvPr/>
          </p:nvPicPr>
          <p:blipFill rotWithShape="1">
            <a:blip r:embed="rId6">
              <a:alphaModFix/>
            </a:blip>
            <a:srcRect b="0" l="0" r="0" t="0"/>
            <a:stretch/>
          </p:blipFill>
          <p:spPr>
            <a:xfrm>
              <a:off x="9029700" y="1209666"/>
              <a:ext cx="3914775" cy="3924309"/>
            </a:xfrm>
            <a:prstGeom prst="rect">
              <a:avLst/>
            </a:prstGeom>
            <a:noFill/>
            <a:ln>
              <a:noFill/>
            </a:ln>
          </p:spPr>
        </p:pic>
        <p:pic>
          <p:nvPicPr>
            <p:cNvPr descr="preencoded.png" id="236" name="Google Shape;236;g409ff13270a_0_203"/>
            <p:cNvPicPr preferRelativeResize="0"/>
            <p:nvPr/>
          </p:nvPicPr>
          <p:blipFill rotWithShape="1">
            <a:blip r:embed="rId7">
              <a:alphaModFix/>
            </a:blip>
            <a:srcRect b="0" l="0" r="0" t="0"/>
            <a:stretch/>
          </p:blipFill>
          <p:spPr>
            <a:xfrm>
              <a:off x="5105400" y="1209666"/>
              <a:ext cx="3914775" cy="3924309"/>
            </a:xfrm>
            <a:prstGeom prst="rect">
              <a:avLst/>
            </a:prstGeom>
            <a:noFill/>
            <a:ln>
              <a:noFill/>
            </a:ln>
          </p:spPr>
        </p:pic>
        <p:pic>
          <p:nvPicPr>
            <p:cNvPr descr="preencoded.png" id="237" name="Google Shape;237;g409ff13270a_0_203"/>
            <p:cNvPicPr preferRelativeResize="0"/>
            <p:nvPr/>
          </p:nvPicPr>
          <p:blipFill rotWithShape="1">
            <a:blip r:embed="rId8">
              <a:alphaModFix/>
            </a:blip>
            <a:srcRect b="0" l="0" r="0" t="0"/>
            <a:stretch/>
          </p:blipFill>
          <p:spPr>
            <a:xfrm>
              <a:off x="5105400" y="5143500"/>
              <a:ext cx="3914775" cy="3924309"/>
            </a:xfrm>
            <a:prstGeom prst="rect">
              <a:avLst/>
            </a:prstGeom>
            <a:noFill/>
            <a:ln>
              <a:noFill/>
            </a:ln>
          </p:spPr>
        </p:pic>
        <p:pic>
          <p:nvPicPr>
            <p:cNvPr descr="preencoded.png" id="238" name="Google Shape;238;g409ff13270a_0_203"/>
            <p:cNvPicPr preferRelativeResize="0"/>
            <p:nvPr/>
          </p:nvPicPr>
          <p:blipFill rotWithShape="1">
            <a:blip r:embed="rId9">
              <a:alphaModFix/>
            </a:blip>
            <a:srcRect b="0" l="0" r="0" t="0"/>
            <a:stretch/>
          </p:blipFill>
          <p:spPr>
            <a:xfrm>
              <a:off x="9029700" y="5143500"/>
              <a:ext cx="3914775" cy="3924309"/>
            </a:xfrm>
            <a:prstGeom prst="rect">
              <a:avLst/>
            </a:prstGeom>
            <a:noFill/>
            <a:ln>
              <a:noFill/>
            </a:ln>
          </p:spPr>
        </p:pic>
        <p:cxnSp>
          <p:nvCxnSpPr>
            <p:cNvPr id="239" name="Google Shape;239;g409ff13270a_0_203"/>
            <p:cNvCxnSpPr/>
            <p:nvPr/>
          </p:nvCxnSpPr>
          <p:spPr>
            <a:xfrm rot="5396197">
              <a:off x="4686371" y="5148226"/>
              <a:ext cx="8677205" cy="0"/>
            </a:xfrm>
            <a:prstGeom prst="straightConnector1">
              <a:avLst/>
            </a:prstGeom>
            <a:noFill/>
            <a:ln cap="flat" cmpd="sng" w="9525">
              <a:solidFill>
                <a:srgbClr val="000000"/>
              </a:solidFill>
              <a:prstDash val="solid"/>
              <a:round/>
              <a:headEnd len="sm" w="sm" type="none"/>
              <a:tailEnd len="sm" w="sm" type="none"/>
            </a:ln>
          </p:spPr>
        </p:cxnSp>
        <p:cxnSp>
          <p:nvCxnSpPr>
            <p:cNvPr id="240" name="Google Shape;240;g409ff13270a_0_203"/>
            <p:cNvCxnSpPr/>
            <p:nvPr/>
          </p:nvCxnSpPr>
          <p:spPr>
            <a:xfrm rot="2529">
              <a:off x="2495548" y="5138776"/>
              <a:ext cx="13049104" cy="0"/>
            </a:xfrm>
            <a:prstGeom prst="straightConnector1">
              <a:avLst/>
            </a:prstGeom>
            <a:noFill/>
            <a:ln cap="flat" cmpd="sng" w="9525">
              <a:solidFill>
                <a:srgbClr val="000000"/>
              </a:solidFill>
              <a:prstDash val="solid"/>
              <a:round/>
              <a:headEnd len="sm" w="sm" type="none"/>
              <a:tailEnd len="sm" w="sm" type="none"/>
            </a:ln>
          </p:spPr>
        </p:cxnSp>
        <p:pic>
          <p:nvPicPr>
            <p:cNvPr descr="preencoded.png" id="241" name="Google Shape;241;g409ff13270a_0_203"/>
            <p:cNvPicPr preferRelativeResize="0"/>
            <p:nvPr/>
          </p:nvPicPr>
          <p:blipFill rotWithShape="1">
            <a:blip r:embed="rId10">
              <a:alphaModFix/>
            </a:blip>
            <a:srcRect b="0" l="0" r="0" t="0"/>
            <a:stretch/>
          </p:blipFill>
          <p:spPr>
            <a:xfrm>
              <a:off x="2559058" y="873137"/>
              <a:ext cx="1092180" cy="1092182"/>
            </a:xfrm>
            <a:prstGeom prst="rect">
              <a:avLst/>
            </a:prstGeom>
            <a:noFill/>
            <a:ln>
              <a:noFill/>
            </a:ln>
          </p:spPr>
        </p:pic>
        <p:pic>
          <p:nvPicPr>
            <p:cNvPr descr="preencoded.png" id="242" name="Google Shape;242;g409ff13270a_0_203"/>
            <p:cNvPicPr preferRelativeResize="0"/>
            <p:nvPr/>
          </p:nvPicPr>
          <p:blipFill rotWithShape="1">
            <a:blip r:embed="rId11">
              <a:alphaModFix/>
            </a:blip>
            <a:srcRect b="0" l="0" r="0" t="0"/>
            <a:stretch/>
          </p:blipFill>
          <p:spPr>
            <a:xfrm>
              <a:off x="2571731" y="6099572"/>
              <a:ext cx="1139446" cy="1139446"/>
            </a:xfrm>
            <a:prstGeom prst="rect">
              <a:avLst/>
            </a:prstGeom>
            <a:noFill/>
            <a:ln>
              <a:noFill/>
            </a:ln>
          </p:spPr>
        </p:pic>
        <p:pic>
          <p:nvPicPr>
            <p:cNvPr descr="preencoded.png" id="243" name="Google Shape;243;g409ff13270a_0_203"/>
            <p:cNvPicPr preferRelativeResize="0"/>
            <p:nvPr/>
          </p:nvPicPr>
          <p:blipFill rotWithShape="1">
            <a:blip r:embed="rId12">
              <a:alphaModFix/>
            </a:blip>
            <a:srcRect b="0" l="0" r="0" t="0"/>
            <a:stretch/>
          </p:blipFill>
          <p:spPr>
            <a:xfrm>
              <a:off x="12506325" y="962025"/>
              <a:ext cx="894080" cy="892810"/>
            </a:xfrm>
            <a:prstGeom prst="rect">
              <a:avLst/>
            </a:prstGeom>
            <a:noFill/>
            <a:ln>
              <a:noFill/>
            </a:ln>
          </p:spPr>
        </p:pic>
        <p:pic>
          <p:nvPicPr>
            <p:cNvPr descr="preencoded.png" id="244" name="Google Shape;244;g409ff13270a_0_203"/>
            <p:cNvPicPr preferRelativeResize="0"/>
            <p:nvPr/>
          </p:nvPicPr>
          <p:blipFill rotWithShape="1">
            <a:blip r:embed="rId13">
              <a:alphaModFix/>
            </a:blip>
            <a:srcRect b="0" l="0" r="0" t="0"/>
            <a:stretch/>
          </p:blipFill>
          <p:spPr>
            <a:xfrm>
              <a:off x="12430126" y="6095997"/>
              <a:ext cx="1117600" cy="1219200"/>
            </a:xfrm>
            <a:prstGeom prst="rect">
              <a:avLst/>
            </a:prstGeom>
            <a:noFill/>
            <a:ln>
              <a:noFill/>
            </a:ln>
          </p:spPr>
        </p:pic>
        <p:sp>
          <p:nvSpPr>
            <p:cNvPr id="245" name="Google Shape;245;g409ff13270a_0_203"/>
            <p:cNvSpPr/>
            <p:nvPr/>
          </p:nvSpPr>
          <p:spPr>
            <a:xfrm>
              <a:off x="7496175" y="3076575"/>
              <a:ext cx="10173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Metal Mania"/>
                <a:buNone/>
              </a:pPr>
              <a:r>
                <a:rPr b="0" i="0" lang="en-US" sz="9600" u="none" cap="none" strike="noStrike">
                  <a:solidFill>
                    <a:srgbClr val="0E0E0E"/>
                  </a:solidFill>
                  <a:latin typeface="Metal Mania"/>
                  <a:ea typeface="Metal Mania"/>
                  <a:cs typeface="Metal Mania"/>
                  <a:sym typeface="Metal Mania"/>
                </a:rPr>
                <a:t>S</a:t>
              </a:r>
              <a:endParaRPr b="0" i="0" sz="9600" u="none" cap="none" strike="noStrike">
                <a:solidFill>
                  <a:schemeClr val="dk1"/>
                </a:solidFill>
                <a:latin typeface="Calibri"/>
                <a:ea typeface="Calibri"/>
                <a:cs typeface="Calibri"/>
                <a:sym typeface="Calibri"/>
              </a:endParaRPr>
            </a:p>
          </p:txBody>
        </p:sp>
        <p:sp>
          <p:nvSpPr>
            <p:cNvPr id="246" name="Google Shape;246;g409ff13270a_0_203"/>
            <p:cNvSpPr/>
            <p:nvPr/>
          </p:nvSpPr>
          <p:spPr>
            <a:xfrm>
              <a:off x="9496425" y="3076575"/>
              <a:ext cx="11982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Metal Mania"/>
                <a:buNone/>
              </a:pPr>
              <a:r>
                <a:rPr b="0" i="0" lang="en-US" sz="9600" u="none" cap="none" strike="noStrike">
                  <a:solidFill>
                    <a:srgbClr val="FFFFFF"/>
                  </a:solidFill>
                  <a:latin typeface="Metal Mania"/>
                  <a:ea typeface="Metal Mania"/>
                  <a:cs typeface="Metal Mania"/>
                  <a:sym typeface="Metal Mania"/>
                </a:rPr>
                <a:t>W</a:t>
              </a:r>
              <a:endParaRPr b="0" i="0" sz="9600" u="none" cap="none" strike="noStrike">
                <a:solidFill>
                  <a:schemeClr val="dk1"/>
                </a:solidFill>
                <a:latin typeface="Calibri"/>
                <a:ea typeface="Calibri"/>
                <a:cs typeface="Calibri"/>
                <a:sym typeface="Calibri"/>
              </a:endParaRPr>
            </a:p>
          </p:txBody>
        </p:sp>
        <p:sp>
          <p:nvSpPr>
            <p:cNvPr id="247" name="Google Shape;247;g409ff13270a_0_203"/>
            <p:cNvSpPr/>
            <p:nvPr/>
          </p:nvSpPr>
          <p:spPr>
            <a:xfrm>
              <a:off x="7391400" y="5638800"/>
              <a:ext cx="11412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Metal Mania"/>
                <a:buNone/>
              </a:pPr>
              <a:r>
                <a:rPr b="0" i="0" lang="en-US" sz="9600" u="none" cap="none" strike="noStrike">
                  <a:solidFill>
                    <a:srgbClr val="FFFFFF"/>
                  </a:solidFill>
                  <a:latin typeface="Metal Mania"/>
                  <a:ea typeface="Metal Mania"/>
                  <a:cs typeface="Metal Mania"/>
                  <a:sym typeface="Metal Mania"/>
                </a:rPr>
                <a:t>O</a:t>
              </a:r>
              <a:endParaRPr b="0" i="0" sz="9600" u="none" cap="none" strike="noStrike">
                <a:solidFill>
                  <a:schemeClr val="dk1"/>
                </a:solidFill>
                <a:latin typeface="Calibri"/>
                <a:ea typeface="Calibri"/>
                <a:cs typeface="Calibri"/>
                <a:sym typeface="Calibri"/>
              </a:endParaRPr>
            </a:p>
          </p:txBody>
        </p:sp>
        <p:sp>
          <p:nvSpPr>
            <p:cNvPr id="248" name="Google Shape;248;g409ff13270a_0_203"/>
            <p:cNvSpPr/>
            <p:nvPr/>
          </p:nvSpPr>
          <p:spPr>
            <a:xfrm>
              <a:off x="9686925" y="5638800"/>
              <a:ext cx="9315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Metal Mania"/>
                <a:buNone/>
              </a:pPr>
              <a:r>
                <a:rPr b="0" i="0" lang="en-US" sz="9600" u="none" cap="none" strike="noStrike">
                  <a:solidFill>
                    <a:srgbClr val="0E0E0E"/>
                  </a:solidFill>
                  <a:latin typeface="Metal Mania"/>
                  <a:ea typeface="Metal Mania"/>
                  <a:cs typeface="Metal Mania"/>
                  <a:sym typeface="Metal Mania"/>
                </a:rPr>
                <a:t>T</a:t>
              </a:r>
              <a:endParaRPr b="0" i="0" sz="9600" u="none" cap="none" strike="noStrike">
                <a:solidFill>
                  <a:schemeClr val="dk1"/>
                </a:solidFill>
                <a:latin typeface="Calibri"/>
                <a:ea typeface="Calibri"/>
                <a:cs typeface="Calibri"/>
                <a:sym typeface="Calibri"/>
              </a:endParaRPr>
            </a:p>
          </p:txBody>
        </p:sp>
        <p:sp>
          <p:nvSpPr>
            <p:cNvPr id="249" name="Google Shape;249;g409ff13270a_0_203"/>
            <p:cNvSpPr/>
            <p:nvPr/>
          </p:nvSpPr>
          <p:spPr>
            <a:xfrm>
              <a:off x="2495550" y="2652713"/>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etal Mania"/>
                <a:buNone/>
              </a:pPr>
              <a:r>
                <a:rPr b="0" i="0" lang="en-US" sz="2700" u="none" cap="none" strike="noStrike">
                  <a:solidFill>
                    <a:srgbClr val="0E0E0E"/>
                  </a:solidFill>
                  <a:latin typeface="Metal Mania"/>
                  <a:ea typeface="Metal Mania"/>
                  <a:cs typeface="Metal Mania"/>
                  <a:sym typeface="Metal Mania"/>
                </a:rPr>
                <a:t>Strengths</a:t>
              </a:r>
              <a:endParaRPr b="0" i="0" sz="2700" u="none" cap="none" strike="noStrike">
                <a:solidFill>
                  <a:schemeClr val="dk1"/>
                </a:solidFill>
                <a:latin typeface="Calibri"/>
                <a:ea typeface="Calibri"/>
                <a:cs typeface="Calibri"/>
                <a:sym typeface="Calibri"/>
              </a:endParaRPr>
            </a:p>
          </p:txBody>
        </p:sp>
        <p:sp>
          <p:nvSpPr>
            <p:cNvPr id="250" name="Google Shape;250;g409ff13270a_0_203"/>
            <p:cNvSpPr/>
            <p:nvPr/>
          </p:nvSpPr>
          <p:spPr>
            <a:xfrm>
              <a:off x="2495550" y="3233738"/>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51" name="Google Shape;251;g409ff13270a_0_203"/>
            <p:cNvSpPr/>
            <p:nvPr/>
          </p:nvSpPr>
          <p:spPr>
            <a:xfrm>
              <a:off x="2495550" y="7939087"/>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etal Mania"/>
                <a:buNone/>
              </a:pPr>
              <a:r>
                <a:rPr b="0" i="0" lang="en-US" sz="2700" u="none" cap="none" strike="noStrike">
                  <a:solidFill>
                    <a:srgbClr val="0E0E0E"/>
                  </a:solidFill>
                  <a:latin typeface="Metal Mania"/>
                  <a:ea typeface="Metal Mania"/>
                  <a:cs typeface="Metal Mania"/>
                  <a:sym typeface="Metal Mania"/>
                </a:rPr>
                <a:t>Opportunities</a:t>
              </a:r>
              <a:endParaRPr b="0" i="0" sz="2700" u="none" cap="none" strike="noStrike">
                <a:solidFill>
                  <a:schemeClr val="dk1"/>
                </a:solidFill>
                <a:latin typeface="Calibri"/>
                <a:ea typeface="Calibri"/>
                <a:cs typeface="Calibri"/>
                <a:sym typeface="Calibri"/>
              </a:endParaRPr>
            </a:p>
          </p:txBody>
        </p:sp>
        <p:sp>
          <p:nvSpPr>
            <p:cNvPr id="252" name="Google Shape;252;g409ff13270a_0_203"/>
            <p:cNvSpPr/>
            <p:nvPr/>
          </p:nvSpPr>
          <p:spPr>
            <a:xfrm>
              <a:off x="2495550" y="8520113"/>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53" name="Google Shape;253;g409ff13270a_0_203"/>
            <p:cNvSpPr/>
            <p:nvPr/>
          </p:nvSpPr>
          <p:spPr>
            <a:xfrm>
              <a:off x="12353925" y="2652713"/>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etal Mania"/>
                <a:buNone/>
              </a:pPr>
              <a:r>
                <a:rPr b="0" i="0" lang="en-US" sz="2700" u="none" cap="none" strike="noStrike">
                  <a:solidFill>
                    <a:srgbClr val="0E0E0E"/>
                  </a:solidFill>
                  <a:latin typeface="Metal Mania"/>
                  <a:ea typeface="Metal Mania"/>
                  <a:cs typeface="Metal Mania"/>
                  <a:sym typeface="Metal Mania"/>
                </a:rPr>
                <a:t>Weaknesses</a:t>
              </a:r>
              <a:endParaRPr b="0" i="0" sz="2700" u="none" cap="none" strike="noStrike">
                <a:solidFill>
                  <a:schemeClr val="dk1"/>
                </a:solidFill>
                <a:latin typeface="Calibri"/>
                <a:ea typeface="Calibri"/>
                <a:cs typeface="Calibri"/>
                <a:sym typeface="Calibri"/>
              </a:endParaRPr>
            </a:p>
          </p:txBody>
        </p:sp>
        <p:sp>
          <p:nvSpPr>
            <p:cNvPr id="254" name="Google Shape;254;g409ff13270a_0_203"/>
            <p:cNvSpPr/>
            <p:nvPr/>
          </p:nvSpPr>
          <p:spPr>
            <a:xfrm>
              <a:off x="12353925" y="3233738"/>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55" name="Google Shape;255;g409ff13270a_0_203"/>
            <p:cNvSpPr/>
            <p:nvPr/>
          </p:nvSpPr>
          <p:spPr>
            <a:xfrm>
              <a:off x="12353925" y="7939087"/>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etal Mania"/>
                <a:buNone/>
              </a:pPr>
              <a:r>
                <a:rPr b="0" i="0" lang="en-US" sz="2700" u="none" cap="none" strike="noStrike">
                  <a:solidFill>
                    <a:srgbClr val="0E0E0E"/>
                  </a:solidFill>
                  <a:latin typeface="Metal Mania"/>
                  <a:ea typeface="Metal Mania"/>
                  <a:cs typeface="Metal Mania"/>
                  <a:sym typeface="Metal Mania"/>
                </a:rPr>
                <a:t>Threats</a:t>
              </a:r>
              <a:endParaRPr b="0" i="0" sz="2700" u="none" cap="none" strike="noStrike">
                <a:solidFill>
                  <a:schemeClr val="dk1"/>
                </a:solidFill>
                <a:latin typeface="Calibri"/>
                <a:ea typeface="Calibri"/>
                <a:cs typeface="Calibri"/>
                <a:sym typeface="Calibri"/>
              </a:endParaRPr>
            </a:p>
          </p:txBody>
        </p:sp>
        <p:sp>
          <p:nvSpPr>
            <p:cNvPr id="256" name="Google Shape;256;g409ff13270a_0_203"/>
            <p:cNvSpPr/>
            <p:nvPr/>
          </p:nvSpPr>
          <p:spPr>
            <a:xfrm>
              <a:off x="12353925" y="8520113"/>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261" name="Shape 261"/>
        <p:cNvGrpSpPr/>
        <p:nvPr/>
      </p:nvGrpSpPr>
      <p:grpSpPr>
        <a:xfrm>
          <a:off x="0" y="0"/>
          <a:ext cx="0" cy="0"/>
          <a:chOff x="0" y="0"/>
          <a:chExt cx="0" cy="0"/>
        </a:xfrm>
      </p:grpSpPr>
      <p:pic>
        <p:nvPicPr>
          <p:cNvPr descr="preencoded.png" id="262" name="Google Shape;262;g409ff13270a_0_235"/>
          <p:cNvPicPr preferRelativeResize="0"/>
          <p:nvPr/>
        </p:nvPicPr>
        <p:blipFill rotWithShape="1">
          <a:blip r:embed="rId3">
            <a:alphaModFix/>
          </a:blip>
          <a:srcRect b="0" l="0" r="0" t="0"/>
          <a:stretch/>
        </p:blipFill>
        <p:spPr>
          <a:xfrm rot="1318000">
            <a:off x="8793729" y="182903"/>
            <a:ext cx="12001500" cy="4581525"/>
          </a:xfrm>
          <a:prstGeom prst="rect">
            <a:avLst/>
          </a:prstGeom>
          <a:noFill/>
          <a:ln>
            <a:noFill/>
          </a:ln>
        </p:spPr>
      </p:pic>
      <p:pic>
        <p:nvPicPr>
          <p:cNvPr descr="preencoded.png" id="263" name="Google Shape;263;g409ff13270a_0_235"/>
          <p:cNvPicPr preferRelativeResize="0"/>
          <p:nvPr/>
        </p:nvPicPr>
        <p:blipFill rotWithShape="1">
          <a:blip r:embed="rId4">
            <a:alphaModFix/>
          </a:blip>
          <a:srcRect b="0" l="0" r="0" t="0"/>
          <a:stretch/>
        </p:blipFill>
        <p:spPr>
          <a:xfrm rot="1800000">
            <a:off x="-4180817" y="8172307"/>
            <a:ext cx="12965119" cy="3171825"/>
          </a:xfrm>
          <a:prstGeom prst="rect">
            <a:avLst/>
          </a:prstGeom>
          <a:noFill/>
          <a:ln>
            <a:noFill/>
          </a:ln>
        </p:spPr>
      </p:pic>
      <p:grpSp>
        <p:nvGrpSpPr>
          <p:cNvPr id="264" name="Google Shape;264;g409ff13270a_0_235"/>
          <p:cNvGrpSpPr/>
          <p:nvPr/>
        </p:nvGrpSpPr>
        <p:grpSpPr>
          <a:xfrm>
            <a:off x="17640300" y="7994925"/>
            <a:ext cx="596549" cy="2063476"/>
            <a:chOff x="17640300" y="7994925"/>
            <a:chExt cx="596549" cy="2063476"/>
          </a:xfrm>
        </p:grpSpPr>
        <p:pic>
          <p:nvPicPr>
            <p:cNvPr descr="preencoded.png" id="265" name="Google Shape;265;g409ff13270a_0_23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66" name="Google Shape;266;g409ff13270a_0_23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67" name="Google Shape;267;g409ff13270a_0_235"/>
          <p:cNvPicPr preferRelativeResize="0"/>
          <p:nvPr/>
        </p:nvPicPr>
        <p:blipFill rotWithShape="1">
          <a:blip r:embed="rId6">
            <a:alphaModFix/>
          </a:blip>
          <a:srcRect b="0" l="0" r="0" t="0"/>
          <a:stretch/>
        </p:blipFill>
        <p:spPr>
          <a:xfrm>
            <a:off x="8039100" y="581025"/>
            <a:ext cx="8810625" cy="9648825"/>
          </a:xfrm>
          <a:prstGeom prst="rect">
            <a:avLst/>
          </a:prstGeom>
          <a:noFill/>
          <a:ln>
            <a:noFill/>
          </a:ln>
        </p:spPr>
      </p:pic>
      <p:sp>
        <p:nvSpPr>
          <p:cNvPr id="268" name="Google Shape;268;g409ff13270a_0_235"/>
          <p:cNvSpPr/>
          <p:nvPr/>
        </p:nvSpPr>
        <p:spPr>
          <a:xfrm>
            <a:off x="1047750" y="857250"/>
            <a:ext cx="7915200" cy="120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Metal Mania"/>
              <a:buNone/>
            </a:pPr>
            <a:r>
              <a:rPr b="0" i="0" lang="en-US" sz="6000" u="none" cap="none" strike="noStrike">
                <a:solidFill>
                  <a:srgbClr val="0E0E0E"/>
                </a:solidFill>
                <a:latin typeface="Metal Mania"/>
                <a:ea typeface="Metal Mania"/>
                <a:cs typeface="Metal Mania"/>
                <a:sym typeface="Metal Mania"/>
              </a:rPr>
              <a:t>Some Data</a:t>
            </a:r>
            <a:endParaRPr b="0" i="0" sz="6000" u="none" cap="none" strike="noStrike">
              <a:solidFill>
                <a:schemeClr val="dk1"/>
              </a:solidFill>
              <a:latin typeface="Calibri"/>
              <a:ea typeface="Calibri"/>
              <a:cs typeface="Calibri"/>
              <a:sym typeface="Calibri"/>
            </a:endParaRPr>
          </a:p>
        </p:txBody>
      </p:sp>
      <p:sp>
        <p:nvSpPr>
          <p:cNvPr id="269" name="Google Shape;269;g409ff13270a_0_235"/>
          <p:cNvSpPr/>
          <p:nvPr/>
        </p:nvSpPr>
        <p:spPr>
          <a:xfrm>
            <a:off x="933450" y="3781425"/>
            <a:ext cx="1457400" cy="120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etal Mania"/>
              <a:buNone/>
            </a:pPr>
            <a:r>
              <a:rPr b="0" i="0" lang="en-US" sz="6000" u="none" cap="none" strike="noStrike">
                <a:solidFill>
                  <a:srgbClr val="272727"/>
                </a:solidFill>
                <a:latin typeface="Metal Mania"/>
                <a:ea typeface="Metal Mania"/>
                <a:cs typeface="Metal Mania"/>
                <a:sym typeface="Metal Mania"/>
              </a:rPr>
              <a:t>75%</a:t>
            </a:r>
            <a:endParaRPr b="0" i="0" sz="6000" u="none" cap="none" strike="noStrike">
              <a:solidFill>
                <a:schemeClr val="dk1"/>
              </a:solidFill>
              <a:latin typeface="Calibri"/>
              <a:ea typeface="Calibri"/>
              <a:cs typeface="Calibri"/>
              <a:sym typeface="Calibri"/>
            </a:endParaRPr>
          </a:p>
        </p:txBody>
      </p:sp>
      <p:grpSp>
        <p:nvGrpSpPr>
          <p:cNvPr id="270" name="Google Shape;270;g409ff13270a_0_235"/>
          <p:cNvGrpSpPr/>
          <p:nvPr/>
        </p:nvGrpSpPr>
        <p:grpSpPr>
          <a:xfrm>
            <a:off x="2276475" y="3771900"/>
            <a:ext cx="5154900" cy="1068825"/>
            <a:chOff x="2276475" y="3771900"/>
            <a:chExt cx="5154900" cy="1068825"/>
          </a:xfrm>
        </p:grpSpPr>
        <p:sp>
          <p:nvSpPr>
            <p:cNvPr id="271" name="Google Shape;271;g409ff13270a_0_235"/>
            <p:cNvSpPr/>
            <p:nvPr/>
          </p:nvSpPr>
          <p:spPr>
            <a:xfrm>
              <a:off x="2276475" y="3771900"/>
              <a:ext cx="5154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etal Mania"/>
                <a:buNone/>
              </a:pPr>
              <a:r>
                <a:rPr b="0" i="0" lang="en-US" sz="2700" u="none" cap="none" strike="noStrike">
                  <a:solidFill>
                    <a:srgbClr val="0E0E0E"/>
                  </a:solidFill>
                  <a:latin typeface="Metal Mania"/>
                  <a:ea typeface="Metal Mania"/>
                  <a:cs typeface="Metal Mania"/>
                  <a:sym typeface="Metal Mania"/>
                </a:rPr>
                <a:t>Enchanted Creatures</a:t>
              </a:r>
              <a:endParaRPr b="0" i="0" sz="2700" u="none" cap="none" strike="noStrike">
                <a:solidFill>
                  <a:schemeClr val="dk1"/>
                </a:solidFill>
                <a:latin typeface="Calibri"/>
                <a:ea typeface="Calibri"/>
                <a:cs typeface="Calibri"/>
                <a:sym typeface="Calibri"/>
              </a:endParaRPr>
            </a:p>
          </p:txBody>
        </p:sp>
        <p:sp>
          <p:nvSpPr>
            <p:cNvPr id="272" name="Google Shape;272;g409ff13270a_0_235"/>
            <p:cNvSpPr/>
            <p:nvPr/>
          </p:nvSpPr>
          <p:spPr>
            <a:xfrm>
              <a:off x="2276475" y="4276725"/>
              <a:ext cx="5147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73" name="Google Shape;273;g409ff13270a_0_235"/>
          <p:cNvSpPr/>
          <p:nvPr/>
        </p:nvSpPr>
        <p:spPr>
          <a:xfrm>
            <a:off x="933450" y="5200650"/>
            <a:ext cx="1505100" cy="120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etal Mania"/>
              <a:buNone/>
            </a:pPr>
            <a:r>
              <a:rPr b="0" i="0" lang="en-US" sz="6000" u="none" cap="none" strike="noStrike">
                <a:solidFill>
                  <a:srgbClr val="272727"/>
                </a:solidFill>
                <a:latin typeface="Metal Mania"/>
                <a:ea typeface="Metal Mania"/>
                <a:cs typeface="Metal Mania"/>
                <a:sym typeface="Metal Mania"/>
              </a:rPr>
              <a:t>60%</a:t>
            </a:r>
            <a:endParaRPr b="0" i="0" sz="6000" u="none" cap="none" strike="noStrike">
              <a:solidFill>
                <a:schemeClr val="dk1"/>
              </a:solidFill>
              <a:latin typeface="Calibri"/>
              <a:ea typeface="Calibri"/>
              <a:cs typeface="Calibri"/>
              <a:sym typeface="Calibri"/>
            </a:endParaRPr>
          </a:p>
        </p:txBody>
      </p:sp>
      <p:grpSp>
        <p:nvGrpSpPr>
          <p:cNvPr id="274" name="Google Shape;274;g409ff13270a_0_235"/>
          <p:cNvGrpSpPr/>
          <p:nvPr/>
        </p:nvGrpSpPr>
        <p:grpSpPr>
          <a:xfrm>
            <a:off x="2324100" y="5191125"/>
            <a:ext cx="5107200" cy="1068825"/>
            <a:chOff x="2324100" y="5191125"/>
            <a:chExt cx="5107200" cy="1068825"/>
          </a:xfrm>
        </p:grpSpPr>
        <p:sp>
          <p:nvSpPr>
            <p:cNvPr id="275" name="Google Shape;275;g409ff13270a_0_235"/>
            <p:cNvSpPr/>
            <p:nvPr/>
          </p:nvSpPr>
          <p:spPr>
            <a:xfrm>
              <a:off x="2324100" y="5191125"/>
              <a:ext cx="51072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etal Mania"/>
                <a:buNone/>
              </a:pPr>
              <a:r>
                <a:rPr b="0" i="0" lang="en-US" sz="2700" u="none" cap="none" strike="noStrike">
                  <a:solidFill>
                    <a:srgbClr val="0E0E0E"/>
                  </a:solidFill>
                  <a:latin typeface="Metal Mania"/>
                  <a:ea typeface="Metal Mania"/>
                  <a:cs typeface="Metal Mania"/>
                  <a:sym typeface="Metal Mania"/>
                </a:rPr>
                <a:t>Magic-Wielding Individuals</a:t>
              </a:r>
              <a:endParaRPr b="0" i="0" sz="2700" u="none" cap="none" strike="noStrike">
                <a:solidFill>
                  <a:schemeClr val="dk1"/>
                </a:solidFill>
                <a:latin typeface="Calibri"/>
                <a:ea typeface="Calibri"/>
                <a:cs typeface="Calibri"/>
                <a:sym typeface="Calibri"/>
              </a:endParaRPr>
            </a:p>
          </p:txBody>
        </p:sp>
        <p:sp>
          <p:nvSpPr>
            <p:cNvPr id="276" name="Google Shape;276;g409ff13270a_0_235"/>
            <p:cNvSpPr/>
            <p:nvPr/>
          </p:nvSpPr>
          <p:spPr>
            <a:xfrm>
              <a:off x="2324100" y="5695950"/>
              <a:ext cx="5099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277" name="Google Shape;277;g409ff13270a_0_235"/>
          <p:cNvSpPr/>
          <p:nvPr/>
        </p:nvSpPr>
        <p:spPr>
          <a:xfrm>
            <a:off x="933450" y="6848475"/>
            <a:ext cx="1524000" cy="120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etal Mania"/>
              <a:buNone/>
            </a:pPr>
            <a:r>
              <a:rPr b="0" i="0" lang="en-US" sz="6000" u="none" cap="none" strike="noStrike">
                <a:solidFill>
                  <a:srgbClr val="272727"/>
                </a:solidFill>
                <a:latin typeface="Metal Mania"/>
                <a:ea typeface="Metal Mania"/>
                <a:cs typeface="Metal Mania"/>
                <a:sym typeface="Metal Mania"/>
              </a:rPr>
              <a:t>90%</a:t>
            </a:r>
            <a:endParaRPr b="0" i="0" sz="6000" u="none" cap="none" strike="noStrike">
              <a:solidFill>
                <a:schemeClr val="dk1"/>
              </a:solidFill>
              <a:latin typeface="Calibri"/>
              <a:ea typeface="Calibri"/>
              <a:cs typeface="Calibri"/>
              <a:sym typeface="Calibri"/>
            </a:endParaRPr>
          </a:p>
        </p:txBody>
      </p:sp>
      <p:grpSp>
        <p:nvGrpSpPr>
          <p:cNvPr id="278" name="Google Shape;278;g409ff13270a_0_235"/>
          <p:cNvGrpSpPr/>
          <p:nvPr/>
        </p:nvGrpSpPr>
        <p:grpSpPr>
          <a:xfrm>
            <a:off x="2343150" y="6610350"/>
            <a:ext cx="5088300" cy="1526025"/>
            <a:chOff x="2343150" y="6610350"/>
            <a:chExt cx="5088300" cy="1526025"/>
          </a:xfrm>
        </p:grpSpPr>
        <p:sp>
          <p:nvSpPr>
            <p:cNvPr id="279" name="Google Shape;279;g409ff13270a_0_235"/>
            <p:cNvSpPr/>
            <p:nvPr/>
          </p:nvSpPr>
          <p:spPr>
            <a:xfrm>
              <a:off x="2343150" y="6610350"/>
              <a:ext cx="5088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etal Mania"/>
                <a:buNone/>
              </a:pPr>
              <a:r>
                <a:rPr b="0" i="0" lang="en-US" sz="2700" u="none" cap="none" strike="noStrike">
                  <a:solidFill>
                    <a:srgbClr val="0E0E0E"/>
                  </a:solidFill>
                  <a:latin typeface="Metal Mania"/>
                  <a:ea typeface="Metal Mania"/>
                  <a:cs typeface="Metal Mania"/>
                  <a:sym typeface="Metal Mania"/>
                </a:rPr>
                <a:t>Spells Cast</a:t>
              </a:r>
              <a:endParaRPr b="0" i="0" sz="2700" u="none" cap="none" strike="noStrike">
                <a:solidFill>
                  <a:schemeClr val="dk1"/>
                </a:solidFill>
                <a:latin typeface="Calibri"/>
                <a:ea typeface="Calibri"/>
                <a:cs typeface="Calibri"/>
                <a:sym typeface="Calibri"/>
              </a:endParaRPr>
            </a:p>
          </p:txBody>
        </p:sp>
        <p:sp>
          <p:nvSpPr>
            <p:cNvPr id="280" name="Google Shape;280;g409ff13270a_0_235"/>
            <p:cNvSpPr/>
            <p:nvPr/>
          </p:nvSpPr>
          <p:spPr>
            <a:xfrm>
              <a:off x="2343150" y="7115175"/>
              <a:ext cx="50805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285" name="Shape 285"/>
        <p:cNvGrpSpPr/>
        <p:nvPr/>
      </p:nvGrpSpPr>
      <p:grpSpPr>
        <a:xfrm>
          <a:off x="0" y="0"/>
          <a:ext cx="0" cy="0"/>
          <a:chOff x="0" y="0"/>
          <a:chExt cx="0" cy="0"/>
        </a:xfrm>
      </p:grpSpPr>
      <p:pic>
        <p:nvPicPr>
          <p:cNvPr descr="preencoded.png" id="286" name="Google Shape;286;g409ff13270a_0_258"/>
          <p:cNvPicPr preferRelativeResize="0"/>
          <p:nvPr/>
        </p:nvPicPr>
        <p:blipFill rotWithShape="1">
          <a:blip r:embed="rId3">
            <a:alphaModFix/>
          </a:blip>
          <a:srcRect b="0" l="0" r="0" t="0"/>
          <a:stretch/>
        </p:blipFill>
        <p:spPr>
          <a:xfrm>
            <a:off x="-600075" y="3448050"/>
            <a:ext cx="5086350" cy="13163550"/>
          </a:xfrm>
          <a:prstGeom prst="rect">
            <a:avLst/>
          </a:prstGeom>
          <a:noFill/>
          <a:ln>
            <a:noFill/>
          </a:ln>
        </p:spPr>
      </p:pic>
      <p:pic>
        <p:nvPicPr>
          <p:cNvPr descr="preencoded.png" id="287" name="Google Shape;287;g409ff13270a_0_258"/>
          <p:cNvPicPr preferRelativeResize="0"/>
          <p:nvPr/>
        </p:nvPicPr>
        <p:blipFill rotWithShape="1">
          <a:blip r:embed="rId4">
            <a:alphaModFix/>
          </a:blip>
          <a:srcRect b="0" l="0" r="0" t="0"/>
          <a:stretch/>
        </p:blipFill>
        <p:spPr>
          <a:xfrm rot="10800000">
            <a:off x="14144625" y="-6581775"/>
            <a:ext cx="5086350" cy="13163550"/>
          </a:xfrm>
          <a:prstGeom prst="rect">
            <a:avLst/>
          </a:prstGeom>
          <a:noFill/>
          <a:ln>
            <a:noFill/>
          </a:ln>
        </p:spPr>
      </p:pic>
      <p:grpSp>
        <p:nvGrpSpPr>
          <p:cNvPr id="288" name="Google Shape;288;g409ff13270a_0_258"/>
          <p:cNvGrpSpPr/>
          <p:nvPr/>
        </p:nvGrpSpPr>
        <p:grpSpPr>
          <a:xfrm>
            <a:off x="17640300" y="7994925"/>
            <a:ext cx="596549" cy="2063476"/>
            <a:chOff x="17640300" y="7994925"/>
            <a:chExt cx="596549" cy="2063476"/>
          </a:xfrm>
        </p:grpSpPr>
        <p:pic>
          <p:nvPicPr>
            <p:cNvPr descr="preencoded.png" id="289" name="Google Shape;289;g409ff13270a_0_25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90" name="Google Shape;290;g409ff13270a_0_25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91" name="Google Shape;291;g409ff13270a_0_258"/>
          <p:cNvGrpSpPr/>
          <p:nvPr/>
        </p:nvGrpSpPr>
        <p:grpSpPr>
          <a:xfrm>
            <a:off x="3168015" y="2552700"/>
            <a:ext cx="11942400" cy="5221725"/>
            <a:chOff x="3168015" y="2552700"/>
            <a:chExt cx="11942400" cy="5221725"/>
          </a:xfrm>
        </p:grpSpPr>
        <p:grpSp>
          <p:nvGrpSpPr>
            <p:cNvPr id="292" name="Google Shape;292;g409ff13270a_0_258"/>
            <p:cNvGrpSpPr/>
            <p:nvPr/>
          </p:nvGrpSpPr>
          <p:grpSpPr>
            <a:xfrm>
              <a:off x="3168015" y="2552700"/>
              <a:ext cx="11942400" cy="4109025"/>
              <a:chOff x="3168015" y="2552700"/>
              <a:chExt cx="11942400" cy="4109025"/>
            </a:xfrm>
          </p:grpSpPr>
          <p:sp>
            <p:nvSpPr>
              <p:cNvPr id="293" name="Google Shape;293;g409ff13270a_0_258"/>
              <p:cNvSpPr/>
              <p:nvPr/>
            </p:nvSpPr>
            <p:spPr>
              <a:xfrm>
                <a:off x="5272088" y="2552700"/>
                <a:ext cx="7734300" cy="3629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18000"/>
                  <a:buFont typeface="Metal Mania"/>
                  <a:buNone/>
                </a:pPr>
                <a:r>
                  <a:rPr b="0" i="0" lang="en-US" sz="18000" u="none" cap="none" strike="noStrike">
                    <a:solidFill>
                      <a:srgbClr val="272727"/>
                    </a:solidFill>
                    <a:latin typeface="Metal Mania"/>
                    <a:ea typeface="Metal Mania"/>
                    <a:cs typeface="Metal Mania"/>
                    <a:sym typeface="Metal Mania"/>
                  </a:rPr>
                  <a:t>234,567</a:t>
                </a:r>
                <a:endParaRPr b="0" i="0" sz="18000" u="none" cap="none" strike="noStrike">
                  <a:solidFill>
                    <a:schemeClr val="dk1"/>
                  </a:solidFill>
                  <a:latin typeface="Calibri"/>
                  <a:ea typeface="Calibri"/>
                  <a:cs typeface="Calibri"/>
                  <a:sym typeface="Calibri"/>
                </a:endParaRPr>
              </a:p>
            </p:txBody>
          </p:sp>
          <p:sp>
            <p:nvSpPr>
              <p:cNvPr id="294" name="Google Shape;294;g409ff13270a_0_258"/>
              <p:cNvSpPr/>
              <p:nvPr/>
            </p:nvSpPr>
            <p:spPr>
              <a:xfrm>
                <a:off x="3168015" y="5534025"/>
                <a:ext cx="11942400" cy="112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295" name="Google Shape;295;g409ff13270a_0_258"/>
            <p:cNvSpPr/>
            <p:nvPr/>
          </p:nvSpPr>
          <p:spPr>
            <a:xfrm>
              <a:off x="5632133" y="6753225"/>
              <a:ext cx="70143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300" name="Shape 300"/>
        <p:cNvGrpSpPr/>
        <p:nvPr/>
      </p:nvGrpSpPr>
      <p:grpSpPr>
        <a:xfrm>
          <a:off x="0" y="0"/>
          <a:ext cx="0" cy="0"/>
          <a:chOff x="0" y="0"/>
          <a:chExt cx="0" cy="0"/>
        </a:xfrm>
      </p:grpSpPr>
      <p:pic>
        <p:nvPicPr>
          <p:cNvPr descr="preencoded.png" id="301" name="Google Shape;301;g409ff13270a_0_272"/>
          <p:cNvPicPr preferRelativeResize="0"/>
          <p:nvPr/>
        </p:nvPicPr>
        <p:blipFill rotWithShape="1">
          <a:blip r:embed="rId3">
            <a:alphaModFix/>
          </a:blip>
          <a:srcRect b="0" l="0" r="0" t="0"/>
          <a:stretch/>
        </p:blipFill>
        <p:spPr>
          <a:xfrm>
            <a:off x="428625" y="381000"/>
            <a:ext cx="2455480" cy="3171826"/>
          </a:xfrm>
          <a:prstGeom prst="rect">
            <a:avLst/>
          </a:prstGeom>
          <a:noFill/>
          <a:ln>
            <a:noFill/>
          </a:ln>
        </p:spPr>
      </p:pic>
      <p:pic>
        <p:nvPicPr>
          <p:cNvPr descr="preencoded.png" id="302" name="Google Shape;302;g409ff13270a_0_272"/>
          <p:cNvPicPr preferRelativeResize="0"/>
          <p:nvPr/>
        </p:nvPicPr>
        <p:blipFill rotWithShape="1">
          <a:blip r:embed="rId4">
            <a:alphaModFix/>
          </a:blip>
          <a:srcRect b="0" l="0" r="0" t="0"/>
          <a:stretch/>
        </p:blipFill>
        <p:spPr>
          <a:xfrm>
            <a:off x="3914775" y="7772400"/>
            <a:ext cx="16344089" cy="3171825"/>
          </a:xfrm>
          <a:prstGeom prst="rect">
            <a:avLst/>
          </a:prstGeom>
          <a:noFill/>
          <a:ln>
            <a:noFill/>
          </a:ln>
        </p:spPr>
      </p:pic>
      <p:grpSp>
        <p:nvGrpSpPr>
          <p:cNvPr id="303" name="Google Shape;303;g409ff13270a_0_272"/>
          <p:cNvGrpSpPr/>
          <p:nvPr/>
        </p:nvGrpSpPr>
        <p:grpSpPr>
          <a:xfrm>
            <a:off x="17640300" y="7994925"/>
            <a:ext cx="596549" cy="2063476"/>
            <a:chOff x="17640300" y="7994925"/>
            <a:chExt cx="596549" cy="2063476"/>
          </a:xfrm>
        </p:grpSpPr>
        <p:pic>
          <p:nvPicPr>
            <p:cNvPr descr="preencoded.png" id="304" name="Google Shape;304;g409ff13270a_0_27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05" name="Google Shape;305;g409ff13270a_0_27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06" name="Google Shape;306;g409ff13270a_0_272"/>
          <p:cNvSpPr/>
          <p:nvPr/>
        </p:nvSpPr>
        <p:spPr>
          <a:xfrm>
            <a:off x="3181350" y="2447925"/>
            <a:ext cx="50559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Metal Mania"/>
              <a:buNone/>
            </a:pPr>
            <a:r>
              <a:rPr b="0" i="0" lang="en-US" sz="9600" u="none" cap="none" strike="noStrike">
                <a:solidFill>
                  <a:srgbClr val="272727"/>
                </a:solidFill>
                <a:latin typeface="Metal Mania"/>
                <a:ea typeface="Metal Mania"/>
                <a:cs typeface="Metal Mania"/>
                <a:sym typeface="Metal Mania"/>
              </a:rPr>
              <a:t>233 Coins</a:t>
            </a:r>
            <a:endParaRPr b="0" i="0" sz="9600" u="none" cap="none" strike="noStrike">
              <a:solidFill>
                <a:schemeClr val="dk1"/>
              </a:solidFill>
              <a:latin typeface="Calibri"/>
              <a:ea typeface="Calibri"/>
              <a:cs typeface="Calibri"/>
              <a:sym typeface="Calibri"/>
            </a:endParaRPr>
          </a:p>
        </p:txBody>
      </p:sp>
      <p:sp>
        <p:nvSpPr>
          <p:cNvPr id="307" name="Google Shape;307;g409ff13270a_0_272"/>
          <p:cNvSpPr/>
          <p:nvPr/>
        </p:nvSpPr>
        <p:spPr>
          <a:xfrm>
            <a:off x="2512695" y="39624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08" name="Google Shape;308;g409ff13270a_0_272"/>
          <p:cNvSpPr/>
          <p:nvPr/>
        </p:nvSpPr>
        <p:spPr>
          <a:xfrm>
            <a:off x="3019425" y="5238750"/>
            <a:ext cx="53796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Metal Mania"/>
              <a:buNone/>
            </a:pPr>
            <a:r>
              <a:rPr b="0" i="0" lang="en-US" sz="9600" u="none" cap="none" strike="noStrike">
                <a:solidFill>
                  <a:srgbClr val="272727"/>
                </a:solidFill>
                <a:latin typeface="Metal Mania"/>
                <a:ea typeface="Metal Mania"/>
                <a:cs typeface="Metal Mania"/>
                <a:sym typeface="Metal Mania"/>
              </a:rPr>
              <a:t>456 Hours</a:t>
            </a:r>
            <a:endParaRPr b="0" i="0" sz="9600" u="none" cap="none" strike="noStrike">
              <a:solidFill>
                <a:schemeClr val="dk1"/>
              </a:solidFill>
              <a:latin typeface="Calibri"/>
              <a:ea typeface="Calibri"/>
              <a:cs typeface="Calibri"/>
              <a:sym typeface="Calibri"/>
            </a:endParaRPr>
          </a:p>
        </p:txBody>
      </p:sp>
      <p:sp>
        <p:nvSpPr>
          <p:cNvPr id="309" name="Google Shape;309;g409ff13270a_0_272"/>
          <p:cNvSpPr/>
          <p:nvPr/>
        </p:nvSpPr>
        <p:spPr>
          <a:xfrm>
            <a:off x="2512695" y="67532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10" name="Google Shape;310;g409ff13270a_0_272"/>
          <p:cNvSpPr/>
          <p:nvPr/>
        </p:nvSpPr>
        <p:spPr>
          <a:xfrm>
            <a:off x="12139613" y="2447925"/>
            <a:ext cx="23793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Metal Mania"/>
              <a:buNone/>
            </a:pPr>
            <a:r>
              <a:rPr b="0" i="0" lang="en-US" sz="9600" u="none" cap="none" strike="noStrike">
                <a:solidFill>
                  <a:srgbClr val="272727"/>
                </a:solidFill>
                <a:latin typeface="Metal Mania"/>
                <a:ea typeface="Metal Mania"/>
                <a:cs typeface="Metal Mania"/>
                <a:sym typeface="Metal Mania"/>
              </a:rPr>
              <a:t>85%</a:t>
            </a:r>
            <a:endParaRPr b="0" i="0" sz="9600" u="none" cap="none" strike="noStrike">
              <a:solidFill>
                <a:schemeClr val="dk1"/>
              </a:solidFill>
              <a:latin typeface="Calibri"/>
              <a:ea typeface="Calibri"/>
              <a:cs typeface="Calibri"/>
              <a:sym typeface="Calibri"/>
            </a:endParaRPr>
          </a:p>
        </p:txBody>
      </p:sp>
      <p:sp>
        <p:nvSpPr>
          <p:cNvPr id="311" name="Google Shape;311;g409ff13270a_0_272"/>
          <p:cNvSpPr/>
          <p:nvPr/>
        </p:nvSpPr>
        <p:spPr>
          <a:xfrm>
            <a:off x="10132695" y="39624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12" name="Google Shape;312;g409ff13270a_0_272"/>
          <p:cNvSpPr/>
          <p:nvPr/>
        </p:nvSpPr>
        <p:spPr>
          <a:xfrm>
            <a:off x="11410950" y="5238750"/>
            <a:ext cx="38367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Metal Mania"/>
              <a:buNone/>
            </a:pPr>
            <a:r>
              <a:rPr b="0" i="0" lang="en-US" sz="9600" u="none" cap="none" strike="noStrike">
                <a:solidFill>
                  <a:srgbClr val="272727"/>
                </a:solidFill>
                <a:latin typeface="Metal Mania"/>
                <a:ea typeface="Metal Mania"/>
                <a:cs typeface="Metal Mania"/>
                <a:sym typeface="Metal Mania"/>
              </a:rPr>
              <a:t>765 Km</a:t>
            </a:r>
            <a:endParaRPr b="0" i="0" sz="9600" u="none" cap="none" strike="noStrike">
              <a:solidFill>
                <a:schemeClr val="dk1"/>
              </a:solidFill>
              <a:latin typeface="Calibri"/>
              <a:ea typeface="Calibri"/>
              <a:cs typeface="Calibri"/>
              <a:sym typeface="Calibri"/>
            </a:endParaRPr>
          </a:p>
        </p:txBody>
      </p:sp>
      <p:sp>
        <p:nvSpPr>
          <p:cNvPr id="313" name="Google Shape;313;g409ff13270a_0_272"/>
          <p:cNvSpPr/>
          <p:nvPr/>
        </p:nvSpPr>
        <p:spPr>
          <a:xfrm>
            <a:off x="10132695" y="67532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318" name="Shape 318"/>
        <p:cNvGrpSpPr/>
        <p:nvPr/>
      </p:nvGrpSpPr>
      <p:grpSpPr>
        <a:xfrm>
          <a:off x="0" y="0"/>
          <a:ext cx="0" cy="0"/>
          <a:chOff x="0" y="0"/>
          <a:chExt cx="0" cy="0"/>
        </a:xfrm>
      </p:grpSpPr>
      <p:pic>
        <p:nvPicPr>
          <p:cNvPr descr="preencoded.png" id="319" name="Google Shape;319;g409ff13270a_0_289"/>
          <p:cNvPicPr preferRelativeResize="0"/>
          <p:nvPr/>
        </p:nvPicPr>
        <p:blipFill rotWithShape="1">
          <a:blip r:embed="rId3">
            <a:alphaModFix/>
          </a:blip>
          <a:srcRect b="0" l="0" r="0" t="0"/>
          <a:stretch/>
        </p:blipFill>
        <p:spPr>
          <a:xfrm>
            <a:off x="13201650" y="-3086100"/>
            <a:ext cx="7477125" cy="8229600"/>
          </a:xfrm>
          <a:prstGeom prst="rect">
            <a:avLst/>
          </a:prstGeom>
          <a:noFill/>
          <a:ln>
            <a:noFill/>
          </a:ln>
        </p:spPr>
      </p:pic>
      <p:pic>
        <p:nvPicPr>
          <p:cNvPr descr="preencoded.png" id="320" name="Google Shape;320;g409ff13270a_0_289"/>
          <p:cNvPicPr preferRelativeResize="0"/>
          <p:nvPr/>
        </p:nvPicPr>
        <p:blipFill rotWithShape="1">
          <a:blip r:embed="rId4">
            <a:alphaModFix/>
          </a:blip>
          <a:srcRect b="0" l="0" r="0" t="0"/>
          <a:stretch/>
        </p:blipFill>
        <p:spPr>
          <a:xfrm rot="900000">
            <a:off x="-1720153" y="5927081"/>
            <a:ext cx="10039349" cy="5105400"/>
          </a:xfrm>
          <a:prstGeom prst="rect">
            <a:avLst/>
          </a:prstGeom>
          <a:noFill/>
          <a:ln>
            <a:noFill/>
          </a:ln>
        </p:spPr>
      </p:pic>
      <p:grpSp>
        <p:nvGrpSpPr>
          <p:cNvPr id="321" name="Google Shape;321;g409ff13270a_0_289"/>
          <p:cNvGrpSpPr/>
          <p:nvPr/>
        </p:nvGrpSpPr>
        <p:grpSpPr>
          <a:xfrm>
            <a:off x="17640300" y="7994925"/>
            <a:ext cx="596549" cy="2063476"/>
            <a:chOff x="17640300" y="7994925"/>
            <a:chExt cx="596549" cy="2063476"/>
          </a:xfrm>
        </p:grpSpPr>
        <p:pic>
          <p:nvPicPr>
            <p:cNvPr descr="preencoded.png" id="322" name="Google Shape;322;g409ff13270a_0_28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23" name="Google Shape;323;g409ff13270a_0_28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24" name="Google Shape;324;g409ff13270a_0_289"/>
          <p:cNvSpPr/>
          <p:nvPr/>
        </p:nvSpPr>
        <p:spPr>
          <a:xfrm>
            <a:off x="5181600" y="857250"/>
            <a:ext cx="7915200" cy="1209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Metal Mania"/>
              <a:buNone/>
            </a:pPr>
            <a:r>
              <a:rPr b="0" i="0" lang="en-US" sz="6000" u="none" cap="none" strike="noStrike">
                <a:solidFill>
                  <a:srgbClr val="272727"/>
                </a:solidFill>
                <a:latin typeface="Metal Mania"/>
                <a:ea typeface="Metal Mania"/>
                <a:cs typeface="Metal Mania"/>
                <a:sym typeface="Metal Mania"/>
              </a:rPr>
              <a:t>Some Graph</a:t>
            </a:r>
            <a:endParaRPr b="0" i="0" sz="6000" u="none" cap="none" strike="noStrike">
              <a:solidFill>
                <a:schemeClr val="dk1"/>
              </a:solidFill>
              <a:latin typeface="Calibri"/>
              <a:ea typeface="Calibri"/>
              <a:cs typeface="Calibri"/>
              <a:sym typeface="Calibri"/>
            </a:endParaRPr>
          </a:p>
        </p:txBody>
      </p:sp>
      <p:grpSp>
        <p:nvGrpSpPr>
          <p:cNvPr id="325" name="Google Shape;325;g409ff13270a_0_289"/>
          <p:cNvGrpSpPr/>
          <p:nvPr/>
        </p:nvGrpSpPr>
        <p:grpSpPr>
          <a:xfrm>
            <a:off x="2038350" y="2824588"/>
            <a:ext cx="6709939" cy="4712767"/>
            <a:chOff x="2038350" y="2824588"/>
            <a:chExt cx="6709939" cy="4712767"/>
          </a:xfrm>
        </p:grpSpPr>
        <p:pic>
          <p:nvPicPr>
            <p:cNvPr descr="preencoded.png" id="326" name="Google Shape;326;g409ff13270a_0_289"/>
            <p:cNvPicPr preferRelativeResize="0"/>
            <p:nvPr/>
          </p:nvPicPr>
          <p:blipFill rotWithShape="1">
            <a:blip r:embed="rId6">
              <a:alphaModFix/>
            </a:blip>
            <a:srcRect b="0" l="0" r="0" t="0"/>
            <a:stretch/>
          </p:blipFill>
          <p:spPr>
            <a:xfrm>
              <a:off x="2530372" y="2824588"/>
              <a:ext cx="6217917" cy="4133250"/>
            </a:xfrm>
            <a:prstGeom prst="rect">
              <a:avLst/>
            </a:prstGeom>
            <a:noFill/>
            <a:ln>
              <a:noFill/>
            </a:ln>
          </p:spPr>
        </p:pic>
        <p:pic>
          <p:nvPicPr>
            <p:cNvPr descr="preencoded.png" id="327" name="Google Shape;327;g409ff13270a_0_289"/>
            <p:cNvPicPr preferRelativeResize="0"/>
            <p:nvPr/>
          </p:nvPicPr>
          <p:blipFill rotWithShape="1">
            <a:blip r:embed="rId7">
              <a:alphaModFix/>
            </a:blip>
            <a:srcRect b="0" l="0" r="0" t="0"/>
            <a:stretch/>
          </p:blipFill>
          <p:spPr>
            <a:xfrm>
              <a:off x="3384152" y="3139083"/>
              <a:ext cx="8673" cy="3943830"/>
            </a:xfrm>
            <a:prstGeom prst="rect">
              <a:avLst/>
            </a:prstGeom>
            <a:noFill/>
            <a:ln>
              <a:noFill/>
            </a:ln>
          </p:spPr>
        </p:pic>
        <p:pic>
          <p:nvPicPr>
            <p:cNvPr descr="preencoded.png" id="328" name="Google Shape;328;g409ff13270a_0_289"/>
            <p:cNvPicPr preferRelativeResize="0"/>
            <p:nvPr/>
          </p:nvPicPr>
          <p:blipFill rotWithShape="1">
            <a:blip r:embed="rId7">
              <a:alphaModFix/>
            </a:blip>
            <a:srcRect b="0" l="0" r="0" t="0"/>
            <a:stretch/>
          </p:blipFill>
          <p:spPr>
            <a:xfrm>
              <a:off x="4237930" y="3139083"/>
              <a:ext cx="8673" cy="3943830"/>
            </a:xfrm>
            <a:prstGeom prst="rect">
              <a:avLst/>
            </a:prstGeom>
            <a:noFill/>
            <a:ln>
              <a:noFill/>
            </a:ln>
          </p:spPr>
        </p:pic>
        <p:pic>
          <p:nvPicPr>
            <p:cNvPr descr="preencoded.png" id="329" name="Google Shape;329;g409ff13270a_0_289"/>
            <p:cNvPicPr preferRelativeResize="0"/>
            <p:nvPr/>
          </p:nvPicPr>
          <p:blipFill rotWithShape="1">
            <a:blip r:embed="rId7">
              <a:alphaModFix/>
            </a:blip>
            <a:srcRect b="0" l="0" r="0" t="0"/>
            <a:stretch/>
          </p:blipFill>
          <p:spPr>
            <a:xfrm>
              <a:off x="5091711" y="3139083"/>
              <a:ext cx="8673" cy="3943830"/>
            </a:xfrm>
            <a:prstGeom prst="rect">
              <a:avLst/>
            </a:prstGeom>
            <a:noFill/>
            <a:ln>
              <a:noFill/>
            </a:ln>
          </p:spPr>
        </p:pic>
        <p:pic>
          <p:nvPicPr>
            <p:cNvPr descr="preencoded.png" id="330" name="Google Shape;330;g409ff13270a_0_289"/>
            <p:cNvPicPr preferRelativeResize="0"/>
            <p:nvPr/>
          </p:nvPicPr>
          <p:blipFill rotWithShape="1">
            <a:blip r:embed="rId7">
              <a:alphaModFix/>
            </a:blip>
            <a:srcRect b="0" l="0" r="0" t="0"/>
            <a:stretch/>
          </p:blipFill>
          <p:spPr>
            <a:xfrm>
              <a:off x="5945489" y="3139083"/>
              <a:ext cx="8673" cy="3943830"/>
            </a:xfrm>
            <a:prstGeom prst="rect">
              <a:avLst/>
            </a:prstGeom>
            <a:noFill/>
            <a:ln>
              <a:noFill/>
            </a:ln>
          </p:spPr>
        </p:pic>
        <p:pic>
          <p:nvPicPr>
            <p:cNvPr descr="preencoded.png" id="331" name="Google Shape;331;g409ff13270a_0_289"/>
            <p:cNvPicPr preferRelativeResize="0"/>
            <p:nvPr/>
          </p:nvPicPr>
          <p:blipFill rotWithShape="1">
            <a:blip r:embed="rId7">
              <a:alphaModFix/>
            </a:blip>
            <a:srcRect b="0" l="0" r="0" t="0"/>
            <a:stretch/>
          </p:blipFill>
          <p:spPr>
            <a:xfrm>
              <a:off x="6799271" y="3139083"/>
              <a:ext cx="8673" cy="3943830"/>
            </a:xfrm>
            <a:prstGeom prst="rect">
              <a:avLst/>
            </a:prstGeom>
            <a:noFill/>
            <a:ln>
              <a:noFill/>
            </a:ln>
          </p:spPr>
        </p:pic>
        <p:pic>
          <p:nvPicPr>
            <p:cNvPr descr="preencoded.png" id="332" name="Google Shape;332;g409ff13270a_0_289"/>
            <p:cNvPicPr preferRelativeResize="0"/>
            <p:nvPr/>
          </p:nvPicPr>
          <p:blipFill rotWithShape="1">
            <a:blip r:embed="rId7">
              <a:alphaModFix/>
            </a:blip>
            <a:srcRect b="0" l="0" r="0" t="0"/>
            <a:stretch/>
          </p:blipFill>
          <p:spPr>
            <a:xfrm>
              <a:off x="7653049" y="3139083"/>
              <a:ext cx="8673" cy="3943830"/>
            </a:xfrm>
            <a:prstGeom prst="rect">
              <a:avLst/>
            </a:prstGeom>
            <a:noFill/>
            <a:ln>
              <a:noFill/>
            </a:ln>
          </p:spPr>
        </p:pic>
        <p:pic>
          <p:nvPicPr>
            <p:cNvPr descr="preencoded.png" id="333" name="Google Shape;333;g409ff13270a_0_289"/>
            <p:cNvPicPr preferRelativeResize="0"/>
            <p:nvPr/>
          </p:nvPicPr>
          <p:blipFill rotWithShape="1">
            <a:blip r:embed="rId7">
              <a:alphaModFix/>
            </a:blip>
            <a:srcRect b="0" l="0" r="0" t="0"/>
            <a:stretch/>
          </p:blipFill>
          <p:spPr>
            <a:xfrm>
              <a:off x="8506828" y="3139083"/>
              <a:ext cx="8673" cy="3943830"/>
            </a:xfrm>
            <a:prstGeom prst="rect">
              <a:avLst/>
            </a:prstGeom>
            <a:noFill/>
            <a:ln>
              <a:noFill/>
            </a:ln>
          </p:spPr>
        </p:pic>
        <p:pic>
          <p:nvPicPr>
            <p:cNvPr descr="preencoded.png" id="334" name="Google Shape;334;g409ff13270a_0_289"/>
            <p:cNvPicPr preferRelativeResize="0"/>
            <p:nvPr/>
          </p:nvPicPr>
          <p:blipFill rotWithShape="1">
            <a:blip r:embed="rId8">
              <a:alphaModFix/>
            </a:blip>
            <a:srcRect b="0" l="0" r="0" t="0"/>
            <a:stretch/>
          </p:blipFill>
          <p:spPr>
            <a:xfrm>
              <a:off x="2516122" y="4106724"/>
              <a:ext cx="6036870" cy="1780186"/>
            </a:xfrm>
            <a:prstGeom prst="rect">
              <a:avLst/>
            </a:prstGeom>
            <a:noFill/>
            <a:ln>
              <a:noFill/>
            </a:ln>
          </p:spPr>
        </p:pic>
        <p:pic>
          <p:nvPicPr>
            <p:cNvPr descr="preencoded.png" id="335" name="Google Shape;335;g409ff13270a_0_289"/>
            <p:cNvPicPr preferRelativeResize="0"/>
            <p:nvPr/>
          </p:nvPicPr>
          <p:blipFill rotWithShape="1">
            <a:blip r:embed="rId9">
              <a:alphaModFix/>
            </a:blip>
            <a:srcRect b="0" l="0" r="0" t="0"/>
            <a:stretch/>
          </p:blipFill>
          <p:spPr>
            <a:xfrm>
              <a:off x="2526404" y="4773581"/>
              <a:ext cx="6032267" cy="1701393"/>
            </a:xfrm>
            <a:prstGeom prst="rect">
              <a:avLst/>
            </a:prstGeom>
            <a:noFill/>
            <a:ln>
              <a:noFill/>
            </a:ln>
          </p:spPr>
        </p:pic>
        <p:pic>
          <p:nvPicPr>
            <p:cNvPr descr="preencoded.png" id="336" name="Google Shape;336;g409ff13270a_0_289"/>
            <p:cNvPicPr preferRelativeResize="0"/>
            <p:nvPr/>
          </p:nvPicPr>
          <p:blipFill rotWithShape="1">
            <a:blip r:embed="rId10">
              <a:alphaModFix/>
            </a:blip>
            <a:srcRect b="0" l="0" r="0" t="0"/>
            <a:stretch/>
          </p:blipFill>
          <p:spPr>
            <a:xfrm>
              <a:off x="3330897" y="4541732"/>
              <a:ext cx="115179" cy="115178"/>
            </a:xfrm>
            <a:prstGeom prst="rect">
              <a:avLst/>
            </a:prstGeom>
            <a:noFill/>
            <a:ln>
              <a:noFill/>
            </a:ln>
          </p:spPr>
        </p:pic>
        <p:pic>
          <p:nvPicPr>
            <p:cNvPr descr="preencoded.png" id="337" name="Google Shape;337;g409ff13270a_0_289"/>
            <p:cNvPicPr preferRelativeResize="0"/>
            <p:nvPr/>
          </p:nvPicPr>
          <p:blipFill rotWithShape="1">
            <a:blip r:embed="rId11">
              <a:alphaModFix/>
            </a:blip>
            <a:srcRect b="0" l="0" r="0" t="0"/>
            <a:stretch/>
          </p:blipFill>
          <p:spPr>
            <a:xfrm>
              <a:off x="3330897" y="5235848"/>
              <a:ext cx="115179" cy="115179"/>
            </a:xfrm>
            <a:prstGeom prst="rect">
              <a:avLst/>
            </a:prstGeom>
            <a:noFill/>
            <a:ln>
              <a:noFill/>
            </a:ln>
          </p:spPr>
        </p:pic>
        <p:pic>
          <p:nvPicPr>
            <p:cNvPr descr="preencoded.png" id="338" name="Google Shape;338;g409ff13270a_0_289"/>
            <p:cNvPicPr preferRelativeResize="0"/>
            <p:nvPr/>
          </p:nvPicPr>
          <p:blipFill rotWithShape="1">
            <a:blip r:embed="rId10">
              <a:alphaModFix/>
            </a:blip>
            <a:srcRect b="0" l="0" r="0" t="0"/>
            <a:stretch/>
          </p:blipFill>
          <p:spPr>
            <a:xfrm>
              <a:off x="4184677" y="4238458"/>
              <a:ext cx="115179" cy="115179"/>
            </a:xfrm>
            <a:prstGeom prst="rect">
              <a:avLst/>
            </a:prstGeom>
            <a:noFill/>
            <a:ln>
              <a:noFill/>
            </a:ln>
          </p:spPr>
        </p:pic>
        <p:pic>
          <p:nvPicPr>
            <p:cNvPr descr="preencoded.png" id="339" name="Google Shape;339;g409ff13270a_0_289"/>
            <p:cNvPicPr preferRelativeResize="0"/>
            <p:nvPr/>
          </p:nvPicPr>
          <p:blipFill rotWithShape="1">
            <a:blip r:embed="rId12">
              <a:alphaModFix/>
            </a:blip>
            <a:srcRect b="0" l="0" r="0" t="0"/>
            <a:stretch/>
          </p:blipFill>
          <p:spPr>
            <a:xfrm>
              <a:off x="4184677" y="5561633"/>
              <a:ext cx="115179" cy="115179"/>
            </a:xfrm>
            <a:prstGeom prst="rect">
              <a:avLst/>
            </a:prstGeom>
            <a:noFill/>
            <a:ln>
              <a:noFill/>
            </a:ln>
          </p:spPr>
        </p:pic>
        <p:pic>
          <p:nvPicPr>
            <p:cNvPr descr="preencoded.png" id="340" name="Google Shape;340;g409ff13270a_0_289"/>
            <p:cNvPicPr preferRelativeResize="0"/>
            <p:nvPr/>
          </p:nvPicPr>
          <p:blipFill rotWithShape="1">
            <a:blip r:embed="rId13">
              <a:alphaModFix/>
            </a:blip>
            <a:srcRect b="0" l="0" r="0" t="0"/>
            <a:stretch/>
          </p:blipFill>
          <p:spPr>
            <a:xfrm>
              <a:off x="5038458" y="5799609"/>
              <a:ext cx="115179" cy="115179"/>
            </a:xfrm>
            <a:prstGeom prst="rect">
              <a:avLst/>
            </a:prstGeom>
            <a:noFill/>
            <a:ln>
              <a:noFill/>
            </a:ln>
          </p:spPr>
        </p:pic>
        <p:pic>
          <p:nvPicPr>
            <p:cNvPr descr="preencoded.png" id="341" name="Google Shape;341;g409ff13270a_0_289"/>
            <p:cNvPicPr preferRelativeResize="0"/>
            <p:nvPr/>
          </p:nvPicPr>
          <p:blipFill rotWithShape="1">
            <a:blip r:embed="rId13">
              <a:alphaModFix/>
            </a:blip>
            <a:srcRect b="0" l="0" r="0" t="0"/>
            <a:stretch/>
          </p:blipFill>
          <p:spPr>
            <a:xfrm>
              <a:off x="5038458" y="4733869"/>
              <a:ext cx="115179" cy="115179"/>
            </a:xfrm>
            <a:prstGeom prst="rect">
              <a:avLst/>
            </a:prstGeom>
            <a:noFill/>
            <a:ln>
              <a:noFill/>
            </a:ln>
          </p:spPr>
        </p:pic>
        <p:pic>
          <p:nvPicPr>
            <p:cNvPr descr="preencoded.png" id="342" name="Google Shape;342;g409ff13270a_0_289"/>
            <p:cNvPicPr preferRelativeResize="0"/>
            <p:nvPr/>
          </p:nvPicPr>
          <p:blipFill rotWithShape="1">
            <a:blip r:embed="rId10">
              <a:alphaModFix/>
            </a:blip>
            <a:srcRect b="0" l="0" r="0" t="0"/>
            <a:stretch/>
          </p:blipFill>
          <p:spPr>
            <a:xfrm>
              <a:off x="5895705" y="5049924"/>
              <a:ext cx="115179" cy="115179"/>
            </a:xfrm>
            <a:prstGeom prst="rect">
              <a:avLst/>
            </a:prstGeom>
            <a:noFill/>
            <a:ln>
              <a:noFill/>
            </a:ln>
          </p:spPr>
        </p:pic>
        <p:pic>
          <p:nvPicPr>
            <p:cNvPr descr="preencoded.png" id="343" name="Google Shape;343;g409ff13270a_0_289"/>
            <p:cNvPicPr preferRelativeResize="0"/>
            <p:nvPr/>
          </p:nvPicPr>
          <p:blipFill rotWithShape="1">
            <a:blip r:embed="rId10">
              <a:alphaModFix/>
            </a:blip>
            <a:srcRect b="0" l="0" r="0" t="0"/>
            <a:stretch/>
          </p:blipFill>
          <p:spPr>
            <a:xfrm>
              <a:off x="5895705" y="4815483"/>
              <a:ext cx="115179" cy="115179"/>
            </a:xfrm>
            <a:prstGeom prst="rect">
              <a:avLst/>
            </a:prstGeom>
            <a:noFill/>
            <a:ln>
              <a:noFill/>
            </a:ln>
          </p:spPr>
        </p:pic>
        <p:pic>
          <p:nvPicPr>
            <p:cNvPr descr="preencoded.png" id="344" name="Google Shape;344;g409ff13270a_0_289"/>
            <p:cNvPicPr preferRelativeResize="0"/>
            <p:nvPr/>
          </p:nvPicPr>
          <p:blipFill rotWithShape="1">
            <a:blip r:embed="rId10">
              <a:alphaModFix/>
            </a:blip>
            <a:srcRect b="0" l="0" r="0" t="0"/>
            <a:stretch/>
          </p:blipFill>
          <p:spPr>
            <a:xfrm>
              <a:off x="6746016" y="5750682"/>
              <a:ext cx="115179" cy="115178"/>
            </a:xfrm>
            <a:prstGeom prst="rect">
              <a:avLst/>
            </a:prstGeom>
            <a:noFill/>
            <a:ln>
              <a:noFill/>
            </a:ln>
          </p:spPr>
        </p:pic>
        <p:pic>
          <p:nvPicPr>
            <p:cNvPr descr="preencoded.png" id="345" name="Google Shape;345;g409ff13270a_0_289"/>
            <p:cNvPicPr preferRelativeResize="0"/>
            <p:nvPr/>
          </p:nvPicPr>
          <p:blipFill rotWithShape="1">
            <a:blip r:embed="rId11">
              <a:alphaModFix/>
            </a:blip>
            <a:srcRect b="0" l="0" r="0" t="0"/>
            <a:stretch/>
          </p:blipFill>
          <p:spPr>
            <a:xfrm>
              <a:off x="6746016" y="5307657"/>
              <a:ext cx="115179" cy="115178"/>
            </a:xfrm>
            <a:prstGeom prst="rect">
              <a:avLst/>
            </a:prstGeom>
            <a:noFill/>
            <a:ln>
              <a:noFill/>
            </a:ln>
          </p:spPr>
        </p:pic>
        <p:pic>
          <p:nvPicPr>
            <p:cNvPr descr="preencoded.png" id="346" name="Google Shape;346;g409ff13270a_0_289"/>
            <p:cNvPicPr preferRelativeResize="0"/>
            <p:nvPr/>
          </p:nvPicPr>
          <p:blipFill rotWithShape="1">
            <a:blip r:embed="rId10">
              <a:alphaModFix/>
            </a:blip>
            <a:srcRect b="0" l="0" r="0" t="0"/>
            <a:stretch/>
          </p:blipFill>
          <p:spPr>
            <a:xfrm>
              <a:off x="7603266" y="5229337"/>
              <a:ext cx="115179" cy="115179"/>
            </a:xfrm>
            <a:prstGeom prst="rect">
              <a:avLst/>
            </a:prstGeom>
            <a:noFill/>
            <a:ln>
              <a:noFill/>
            </a:ln>
          </p:spPr>
        </p:pic>
        <p:pic>
          <p:nvPicPr>
            <p:cNvPr descr="preencoded.png" id="347" name="Google Shape;347;g409ff13270a_0_289"/>
            <p:cNvPicPr preferRelativeResize="0"/>
            <p:nvPr/>
          </p:nvPicPr>
          <p:blipFill rotWithShape="1">
            <a:blip r:embed="rId11">
              <a:alphaModFix/>
            </a:blip>
            <a:srcRect b="0" l="0" r="0" t="0"/>
            <a:stretch/>
          </p:blipFill>
          <p:spPr>
            <a:xfrm>
              <a:off x="7603266" y="4929578"/>
              <a:ext cx="115179" cy="115179"/>
            </a:xfrm>
            <a:prstGeom prst="rect">
              <a:avLst/>
            </a:prstGeom>
            <a:noFill/>
            <a:ln>
              <a:noFill/>
            </a:ln>
          </p:spPr>
        </p:pic>
        <p:sp>
          <p:nvSpPr>
            <p:cNvPr id="348" name="Google Shape;348;g409ff13270a_0_289"/>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366"/>
                <a:buFont typeface="Lato"/>
                <a:buNone/>
              </a:pPr>
              <a:r>
                <a:rPr b="0" i="0" lang="en-US" sz="1366" u="none" cap="none" strike="noStrike">
                  <a:solidFill>
                    <a:srgbClr val="FC4E31"/>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49" name="Google Shape;349;g409ff13270a_0_289"/>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639"/>
                <a:buFont typeface="Lato"/>
                <a:buNone/>
              </a:pPr>
              <a:r>
                <a:rPr b="0" i="0" lang="en-US" sz="1639" u="none" cap="none" strike="noStrike">
                  <a:solidFill>
                    <a:srgbClr val="FC4E31"/>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50" name="Google Shape;350;g409ff13270a_0_289"/>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639"/>
                <a:buFont typeface="Lato"/>
                <a:buNone/>
              </a:pPr>
              <a:r>
                <a:rPr b="0" i="0" lang="en-US" sz="1639" u="none" cap="none" strike="noStrike">
                  <a:solidFill>
                    <a:srgbClr val="FC4E31"/>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51" name="Google Shape;351;g409ff13270a_0_289"/>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639"/>
                <a:buFont typeface="Lato"/>
                <a:buNone/>
              </a:pPr>
              <a:r>
                <a:rPr b="0" i="0" lang="en-US" sz="1639" u="none" cap="none" strike="noStrike">
                  <a:solidFill>
                    <a:srgbClr val="FC4E31"/>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52" name="Google Shape;352;g409ff13270a_0_289"/>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639"/>
                <a:buFont typeface="Lato"/>
                <a:buNone/>
              </a:pPr>
              <a:r>
                <a:rPr b="0" i="0" lang="en-US" sz="1639" u="none" cap="none" strike="noStrike">
                  <a:solidFill>
                    <a:srgbClr val="FC4E31"/>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53" name="Google Shape;353;g409ff13270a_0_289"/>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639"/>
                <a:buFont typeface="Lato"/>
                <a:buNone/>
              </a:pPr>
              <a:r>
                <a:rPr b="0" i="0" lang="en-US" sz="1639" u="none" cap="none" strike="noStrike">
                  <a:solidFill>
                    <a:srgbClr val="FC4E31"/>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54" name="Google Shape;354;g409ff13270a_0_289"/>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639"/>
                <a:buFont typeface="Lato"/>
                <a:buNone/>
              </a:pPr>
              <a:r>
                <a:rPr b="0" i="0" lang="en-US" sz="1639" u="none" cap="none" strike="noStrike">
                  <a:solidFill>
                    <a:srgbClr val="FC4E31"/>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55" name="Google Shape;355;g409ff13270a_0_289"/>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639"/>
                <a:buFont typeface="Lato"/>
                <a:buNone/>
              </a:pPr>
              <a:r>
                <a:rPr b="0" i="0" lang="en-US" sz="1639" u="none" cap="none" strike="noStrike">
                  <a:solidFill>
                    <a:srgbClr val="FC4E31"/>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56" name="Google Shape;356;g409ff13270a_0_289"/>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639"/>
                <a:buFont typeface="Lato"/>
                <a:buNone/>
              </a:pPr>
              <a:r>
                <a:rPr b="0" i="0" lang="en-US" sz="1639" u="none" cap="none" strike="noStrike">
                  <a:solidFill>
                    <a:srgbClr val="FC4E31"/>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57" name="Google Shape;357;g409ff13270a_0_289"/>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366"/>
                <a:buFont typeface="Lato"/>
                <a:buNone/>
              </a:pPr>
              <a:r>
                <a:rPr b="0" i="0" lang="en-US" sz="1366" u="none" cap="none" strike="noStrike">
                  <a:solidFill>
                    <a:srgbClr val="FC4E31"/>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58" name="Google Shape;358;g409ff13270a_0_289"/>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366"/>
                <a:buFont typeface="Lato"/>
                <a:buNone/>
              </a:pPr>
              <a:r>
                <a:rPr b="0" i="0" lang="en-US" sz="1366" u="none" cap="none" strike="noStrike">
                  <a:solidFill>
                    <a:srgbClr val="FC4E31"/>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59" name="Google Shape;359;g409ff13270a_0_289"/>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366"/>
                <a:buFont typeface="Lato"/>
                <a:buNone/>
              </a:pPr>
              <a:r>
                <a:rPr b="0" i="0" lang="en-US" sz="1366" u="none" cap="none" strike="noStrike">
                  <a:solidFill>
                    <a:srgbClr val="FC4E31"/>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60" name="Google Shape;360;g409ff13270a_0_289"/>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366"/>
                <a:buFont typeface="Lato"/>
                <a:buNone/>
              </a:pPr>
              <a:r>
                <a:rPr b="0" i="0" lang="en-US" sz="1366" u="none" cap="none" strike="noStrike">
                  <a:solidFill>
                    <a:srgbClr val="FC4E31"/>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61" name="Google Shape;361;g409ff13270a_0_289"/>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366"/>
                <a:buFont typeface="Lato"/>
                <a:buNone/>
              </a:pPr>
              <a:r>
                <a:rPr b="0" i="0" lang="en-US" sz="1366" u="none" cap="none" strike="noStrike">
                  <a:solidFill>
                    <a:srgbClr val="FC4E31"/>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62" name="Google Shape;362;g409ff13270a_0_289"/>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366"/>
                <a:buFont typeface="Lato"/>
                <a:buNone/>
              </a:pPr>
              <a:r>
                <a:rPr b="0" i="0" lang="en-US" sz="1366" u="none" cap="none" strike="noStrike">
                  <a:solidFill>
                    <a:srgbClr val="FC4E31"/>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63" name="Google Shape;363;g409ff13270a_0_289"/>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366"/>
                <a:buFont typeface="Lato"/>
                <a:buNone/>
              </a:pPr>
              <a:r>
                <a:rPr b="0" i="0" lang="en-US" sz="1366" u="none" cap="none" strike="noStrike">
                  <a:solidFill>
                    <a:srgbClr val="FC4E31"/>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64" name="Google Shape;364;g409ff13270a_0_289"/>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366"/>
                <a:buFont typeface="Lato"/>
                <a:buNone/>
              </a:pPr>
              <a:r>
                <a:rPr b="0" i="0" lang="en-US" sz="1366" u="none" cap="none" strike="noStrike">
                  <a:solidFill>
                    <a:srgbClr val="FC4E31"/>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65" name="Google Shape;365;g409ff13270a_0_289"/>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366"/>
                <a:buFont typeface="Lato"/>
                <a:buNone/>
              </a:pPr>
              <a:r>
                <a:rPr b="0" i="0" lang="en-US" sz="1366" u="none" cap="none" strike="noStrike">
                  <a:solidFill>
                    <a:srgbClr val="FC4E31"/>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66" name="Google Shape;366;g409ff13270a_0_289"/>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1366"/>
                <a:buFont typeface="Lato"/>
                <a:buNone/>
              </a:pPr>
              <a:r>
                <a:rPr b="0" i="0" lang="en-US" sz="1366" u="none" cap="none" strike="noStrike">
                  <a:solidFill>
                    <a:srgbClr val="FC4E31"/>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67" name="Google Shape;367;g409ff13270a_0_289"/>
          <p:cNvGrpSpPr/>
          <p:nvPr/>
        </p:nvGrpSpPr>
        <p:grpSpPr>
          <a:xfrm>
            <a:off x="10801350" y="3143250"/>
            <a:ext cx="4181476" cy="4181456"/>
            <a:chOff x="10801350" y="3143250"/>
            <a:chExt cx="4181476" cy="4181456"/>
          </a:xfrm>
        </p:grpSpPr>
        <p:pic>
          <p:nvPicPr>
            <p:cNvPr descr="preencoded.png" id="368" name="Google Shape;368;g409ff13270a_0_289"/>
            <p:cNvPicPr preferRelativeResize="0"/>
            <p:nvPr/>
          </p:nvPicPr>
          <p:blipFill rotWithShape="1">
            <a:blip r:embed="rId14">
              <a:alphaModFix/>
            </a:blip>
            <a:srcRect b="0" l="0" r="0" t="0"/>
            <a:stretch/>
          </p:blipFill>
          <p:spPr>
            <a:xfrm>
              <a:off x="12892088" y="3143250"/>
              <a:ext cx="2090738" cy="3569103"/>
            </a:xfrm>
            <a:prstGeom prst="rect">
              <a:avLst/>
            </a:prstGeom>
            <a:noFill/>
            <a:ln>
              <a:noFill/>
            </a:ln>
          </p:spPr>
        </p:pic>
        <p:pic>
          <p:nvPicPr>
            <p:cNvPr descr="preencoded.png" id="369" name="Google Shape;369;g409ff13270a_0_289"/>
            <p:cNvPicPr preferRelativeResize="0"/>
            <p:nvPr/>
          </p:nvPicPr>
          <p:blipFill rotWithShape="1">
            <a:blip r:embed="rId15">
              <a:alphaModFix/>
            </a:blip>
            <a:srcRect b="0" l="0" r="0" t="0"/>
            <a:stretch/>
          </p:blipFill>
          <p:spPr>
            <a:xfrm>
              <a:off x="11413713" y="6268845"/>
              <a:ext cx="2956750" cy="1055861"/>
            </a:xfrm>
            <a:prstGeom prst="rect">
              <a:avLst/>
            </a:prstGeom>
            <a:noFill/>
            <a:ln>
              <a:noFill/>
            </a:ln>
          </p:spPr>
        </p:pic>
        <p:pic>
          <p:nvPicPr>
            <p:cNvPr descr="preencoded.png" id="370" name="Google Shape;370;g409ff13270a_0_289"/>
            <p:cNvPicPr preferRelativeResize="0"/>
            <p:nvPr/>
          </p:nvPicPr>
          <p:blipFill rotWithShape="1">
            <a:blip r:embed="rId16">
              <a:alphaModFix/>
            </a:blip>
            <a:srcRect b="0" l="0" r="0" t="0"/>
            <a:stretch/>
          </p:blipFill>
          <p:spPr>
            <a:xfrm>
              <a:off x="10801350" y="3143250"/>
              <a:ext cx="2090738" cy="3569103"/>
            </a:xfrm>
            <a:prstGeom prst="rect">
              <a:avLst/>
            </a:prstGeom>
            <a:noFill/>
            <a:ln>
              <a:noFill/>
            </a:ln>
          </p:spPr>
        </p:pic>
        <p:sp>
          <p:nvSpPr>
            <p:cNvPr id="371" name="Google Shape;371;g409ff13270a_0_289"/>
            <p:cNvSpPr/>
            <p:nvPr/>
          </p:nvSpPr>
          <p:spPr>
            <a:xfrm>
              <a:off x="12306300" y="4724400"/>
              <a:ext cx="13410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34.574</a:t>
              </a:r>
              <a:endParaRPr b="0" i="0" sz="3600" u="none" cap="none" strike="noStrike">
                <a:solidFill>
                  <a:schemeClr val="dk1"/>
                </a:solidFill>
                <a:latin typeface="Calibri"/>
                <a:ea typeface="Calibri"/>
                <a:cs typeface="Calibri"/>
                <a:sym typeface="Calibri"/>
              </a:endParaRPr>
            </a:p>
          </p:txBody>
        </p:sp>
        <p:sp>
          <p:nvSpPr>
            <p:cNvPr id="372" name="Google Shape;372;g409ff13270a_0_289"/>
            <p:cNvSpPr/>
            <p:nvPr/>
          </p:nvSpPr>
          <p:spPr>
            <a:xfrm>
              <a:off x="12520613" y="5286375"/>
              <a:ext cx="859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373" name="Google Shape;373;g409ff13270a_0_289"/>
          <p:cNvGrpSpPr/>
          <p:nvPr/>
        </p:nvGrpSpPr>
        <p:grpSpPr>
          <a:xfrm>
            <a:off x="9898380" y="7886700"/>
            <a:ext cx="5997000" cy="1659375"/>
            <a:chOff x="9898380" y="7886700"/>
            <a:chExt cx="5997000" cy="1659375"/>
          </a:xfrm>
        </p:grpSpPr>
        <p:sp>
          <p:nvSpPr>
            <p:cNvPr id="374" name="Google Shape;374;g409ff13270a_0_289"/>
            <p:cNvSpPr/>
            <p:nvPr/>
          </p:nvSpPr>
          <p:spPr>
            <a:xfrm>
              <a:off x="9898380" y="7886700"/>
              <a:ext cx="5997000" cy="722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Treasure Found</a:t>
              </a:r>
              <a:endParaRPr b="0" i="0" sz="3600" u="none" cap="none" strike="noStrike">
                <a:solidFill>
                  <a:schemeClr val="dk1"/>
                </a:solidFill>
                <a:latin typeface="Calibri"/>
                <a:ea typeface="Calibri"/>
                <a:cs typeface="Calibri"/>
                <a:sym typeface="Calibri"/>
              </a:endParaRPr>
            </a:p>
          </p:txBody>
        </p:sp>
        <p:sp>
          <p:nvSpPr>
            <p:cNvPr id="375" name="Google Shape;375;g409ff13270a_0_289"/>
            <p:cNvSpPr/>
            <p:nvPr/>
          </p:nvSpPr>
          <p:spPr>
            <a:xfrm>
              <a:off x="9913620" y="8524875"/>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376" name="Google Shape;376;g409ff13270a_0_289"/>
          <p:cNvGrpSpPr/>
          <p:nvPr/>
        </p:nvGrpSpPr>
        <p:grpSpPr>
          <a:xfrm>
            <a:off x="2392680" y="7886700"/>
            <a:ext cx="5997000" cy="1659375"/>
            <a:chOff x="2392680" y="7886700"/>
            <a:chExt cx="5997000" cy="1659375"/>
          </a:xfrm>
        </p:grpSpPr>
        <p:sp>
          <p:nvSpPr>
            <p:cNvPr id="377" name="Google Shape;377;g409ff13270a_0_289"/>
            <p:cNvSpPr/>
            <p:nvPr/>
          </p:nvSpPr>
          <p:spPr>
            <a:xfrm>
              <a:off x="2392680" y="7886700"/>
              <a:ext cx="5997000" cy="722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Spellcasting Progress</a:t>
              </a:r>
              <a:endParaRPr b="0" i="0" sz="3600" u="none" cap="none" strike="noStrike">
                <a:solidFill>
                  <a:schemeClr val="dk1"/>
                </a:solidFill>
                <a:latin typeface="Calibri"/>
                <a:ea typeface="Calibri"/>
                <a:cs typeface="Calibri"/>
                <a:sym typeface="Calibri"/>
              </a:endParaRPr>
            </a:p>
          </p:txBody>
        </p:sp>
        <p:sp>
          <p:nvSpPr>
            <p:cNvPr id="378" name="Google Shape;378;g409ff13270a_0_289"/>
            <p:cNvSpPr/>
            <p:nvPr/>
          </p:nvSpPr>
          <p:spPr>
            <a:xfrm>
              <a:off x="2407920" y="8524875"/>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383" name="Shape 383"/>
        <p:cNvGrpSpPr/>
        <p:nvPr/>
      </p:nvGrpSpPr>
      <p:grpSpPr>
        <a:xfrm>
          <a:off x="0" y="0"/>
          <a:ext cx="0" cy="0"/>
          <a:chOff x="0" y="0"/>
          <a:chExt cx="0" cy="0"/>
        </a:xfrm>
      </p:grpSpPr>
      <p:pic>
        <p:nvPicPr>
          <p:cNvPr descr="preencoded.png" id="384" name="Google Shape;384;g409ff13270a_0_353"/>
          <p:cNvPicPr preferRelativeResize="0"/>
          <p:nvPr/>
        </p:nvPicPr>
        <p:blipFill rotWithShape="1">
          <a:blip r:embed="rId3">
            <a:alphaModFix/>
          </a:blip>
          <a:srcRect b="0" l="0" r="0" t="0"/>
          <a:stretch/>
        </p:blipFill>
        <p:spPr>
          <a:xfrm rot="1318000">
            <a:off x="8793729" y="182903"/>
            <a:ext cx="12001500" cy="4581525"/>
          </a:xfrm>
          <a:prstGeom prst="rect">
            <a:avLst/>
          </a:prstGeom>
          <a:noFill/>
          <a:ln>
            <a:noFill/>
          </a:ln>
        </p:spPr>
      </p:pic>
      <p:pic>
        <p:nvPicPr>
          <p:cNvPr descr="preencoded.png" id="385" name="Google Shape;385;g409ff13270a_0_353"/>
          <p:cNvPicPr preferRelativeResize="0"/>
          <p:nvPr/>
        </p:nvPicPr>
        <p:blipFill rotWithShape="1">
          <a:blip r:embed="rId4">
            <a:alphaModFix/>
          </a:blip>
          <a:srcRect b="0" l="0" r="0" t="0"/>
          <a:stretch/>
        </p:blipFill>
        <p:spPr>
          <a:xfrm rot="1800000">
            <a:off x="-4180817" y="8172307"/>
            <a:ext cx="12965119" cy="3171825"/>
          </a:xfrm>
          <a:prstGeom prst="rect">
            <a:avLst/>
          </a:prstGeom>
          <a:noFill/>
          <a:ln>
            <a:noFill/>
          </a:ln>
        </p:spPr>
      </p:pic>
      <p:grpSp>
        <p:nvGrpSpPr>
          <p:cNvPr id="386" name="Google Shape;386;g409ff13270a_0_353"/>
          <p:cNvGrpSpPr/>
          <p:nvPr/>
        </p:nvGrpSpPr>
        <p:grpSpPr>
          <a:xfrm>
            <a:off x="17640300" y="7994925"/>
            <a:ext cx="596549" cy="2063476"/>
            <a:chOff x="17640300" y="7994925"/>
            <a:chExt cx="596549" cy="2063476"/>
          </a:xfrm>
        </p:grpSpPr>
        <p:pic>
          <p:nvPicPr>
            <p:cNvPr descr="preencoded.png" id="387" name="Google Shape;387;g409ff13270a_0_35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88" name="Google Shape;388;g409ff13270a_0_35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89" name="Google Shape;389;g409ff13270a_0_353"/>
          <p:cNvGrpSpPr/>
          <p:nvPr/>
        </p:nvGrpSpPr>
        <p:grpSpPr>
          <a:xfrm>
            <a:off x="10086975" y="4314825"/>
            <a:ext cx="6644700" cy="1735575"/>
            <a:chOff x="10086975" y="4314825"/>
            <a:chExt cx="6644700" cy="1735575"/>
          </a:xfrm>
        </p:grpSpPr>
        <p:sp>
          <p:nvSpPr>
            <p:cNvPr id="390" name="Google Shape;390;g409ff13270a_0_353"/>
            <p:cNvSpPr/>
            <p:nvPr/>
          </p:nvSpPr>
          <p:spPr>
            <a:xfrm>
              <a:off x="10086975" y="4314825"/>
              <a:ext cx="66447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A web application</a:t>
              </a:r>
              <a:endParaRPr b="0" i="0" sz="3600" u="none" cap="none" strike="noStrike">
                <a:solidFill>
                  <a:schemeClr val="dk1"/>
                </a:solidFill>
                <a:latin typeface="Calibri"/>
                <a:ea typeface="Calibri"/>
                <a:cs typeface="Calibri"/>
                <a:sym typeface="Calibri"/>
              </a:endParaRPr>
            </a:p>
          </p:txBody>
        </p:sp>
        <p:sp>
          <p:nvSpPr>
            <p:cNvPr id="391" name="Google Shape;391;g409ff13270a_0_353"/>
            <p:cNvSpPr/>
            <p:nvPr/>
          </p:nvSpPr>
          <p:spPr>
            <a:xfrm>
              <a:off x="10086975" y="5029200"/>
              <a:ext cx="66141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392" name="Google Shape;392;g409ff13270a_0_353"/>
          <p:cNvPicPr preferRelativeResize="0"/>
          <p:nvPr/>
        </p:nvPicPr>
        <p:blipFill rotWithShape="1">
          <a:blip r:embed="rId6">
            <a:alphaModFix/>
          </a:blip>
          <a:srcRect b="0" l="0" r="0" t="0"/>
          <a:stretch/>
        </p:blipFill>
        <p:spPr>
          <a:xfrm>
            <a:off x="190500" y="2438400"/>
            <a:ext cx="10325100" cy="6124575"/>
          </a:xfrm>
          <a:prstGeom prst="rect">
            <a:avLst/>
          </a:prstGeom>
          <a:noFill/>
          <a:ln>
            <a:noFill/>
          </a:ln>
        </p:spPr>
      </p:pic>
      <p:pic>
        <p:nvPicPr>
          <p:cNvPr descr="preencoded.png" id="393" name="Google Shape;393;g409ff13270a_0_353"/>
          <p:cNvPicPr preferRelativeResize="0"/>
          <p:nvPr/>
        </p:nvPicPr>
        <p:blipFill rotWithShape="1">
          <a:blip r:embed="rId7">
            <a:alphaModFix/>
          </a:blip>
          <a:srcRect b="0" l="0" r="0" t="0"/>
          <a:stretch/>
        </p:blipFill>
        <p:spPr>
          <a:xfrm>
            <a:off x="1638300" y="2695575"/>
            <a:ext cx="7419975" cy="4867275"/>
          </a:xfrm>
          <a:prstGeom prst="rect">
            <a:avLst/>
          </a:prstGeom>
          <a:noFill/>
          <a:ln>
            <a:noFill/>
          </a:ln>
        </p:spPr>
      </p:pic>
      <p:sp>
        <p:nvSpPr>
          <p:cNvPr id="394" name="Google Shape;394;g409ff13270a_0_353"/>
          <p:cNvSpPr/>
          <p:nvPr/>
        </p:nvSpPr>
        <p:spPr>
          <a:xfrm>
            <a:off x="5181600" y="914400"/>
            <a:ext cx="7915200" cy="1209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Metal Mania"/>
              <a:buNone/>
            </a:pPr>
            <a:r>
              <a:rPr b="0" i="0" lang="en-US" sz="6000" u="none" cap="none" strike="noStrike">
                <a:solidFill>
                  <a:srgbClr val="272727"/>
                </a:solidFill>
                <a:latin typeface="Metal Mania"/>
                <a:ea typeface="Metal Mania"/>
                <a:cs typeface="Metal Mania"/>
                <a:sym typeface="Metal Mania"/>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399" name="Shape 399"/>
        <p:cNvGrpSpPr/>
        <p:nvPr/>
      </p:nvGrpSpPr>
      <p:grpSpPr>
        <a:xfrm>
          <a:off x="0" y="0"/>
          <a:ext cx="0" cy="0"/>
          <a:chOff x="0" y="0"/>
          <a:chExt cx="0" cy="0"/>
        </a:xfrm>
      </p:grpSpPr>
      <p:pic>
        <p:nvPicPr>
          <p:cNvPr descr="preencoded.png" id="400" name="Google Shape;400;g409ff13270a_0_368"/>
          <p:cNvPicPr preferRelativeResize="0"/>
          <p:nvPr/>
        </p:nvPicPr>
        <p:blipFill rotWithShape="1">
          <a:blip r:embed="rId3">
            <a:alphaModFix/>
          </a:blip>
          <a:srcRect b="0" l="0" r="0" t="0"/>
          <a:stretch/>
        </p:blipFill>
        <p:spPr>
          <a:xfrm>
            <a:off x="428625" y="381000"/>
            <a:ext cx="2455480" cy="3171826"/>
          </a:xfrm>
          <a:prstGeom prst="rect">
            <a:avLst/>
          </a:prstGeom>
          <a:noFill/>
          <a:ln>
            <a:noFill/>
          </a:ln>
        </p:spPr>
      </p:pic>
      <p:pic>
        <p:nvPicPr>
          <p:cNvPr descr="preencoded.png" id="401" name="Google Shape;401;g409ff13270a_0_368"/>
          <p:cNvPicPr preferRelativeResize="0"/>
          <p:nvPr/>
        </p:nvPicPr>
        <p:blipFill rotWithShape="1">
          <a:blip r:embed="rId4">
            <a:alphaModFix/>
          </a:blip>
          <a:srcRect b="0" l="0" r="0" t="0"/>
          <a:stretch/>
        </p:blipFill>
        <p:spPr>
          <a:xfrm>
            <a:off x="3914775" y="7772400"/>
            <a:ext cx="16344089" cy="3171825"/>
          </a:xfrm>
          <a:prstGeom prst="rect">
            <a:avLst/>
          </a:prstGeom>
          <a:noFill/>
          <a:ln>
            <a:noFill/>
          </a:ln>
        </p:spPr>
      </p:pic>
      <p:grpSp>
        <p:nvGrpSpPr>
          <p:cNvPr id="402" name="Google Shape;402;g409ff13270a_0_368"/>
          <p:cNvGrpSpPr/>
          <p:nvPr/>
        </p:nvGrpSpPr>
        <p:grpSpPr>
          <a:xfrm>
            <a:off x="17640300" y="7994925"/>
            <a:ext cx="596549" cy="2063476"/>
            <a:chOff x="17640300" y="7994925"/>
            <a:chExt cx="596549" cy="2063476"/>
          </a:xfrm>
        </p:grpSpPr>
        <p:pic>
          <p:nvPicPr>
            <p:cNvPr descr="preencoded.png" id="403" name="Google Shape;403;g409ff13270a_0_36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04" name="Google Shape;404;g409ff13270a_0_36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05" name="Google Shape;405;g409ff13270a_0_368"/>
          <p:cNvGrpSpPr/>
          <p:nvPr/>
        </p:nvGrpSpPr>
        <p:grpSpPr>
          <a:xfrm>
            <a:off x="2209800" y="3114675"/>
            <a:ext cx="6644700" cy="2192775"/>
            <a:chOff x="2209800" y="3114675"/>
            <a:chExt cx="6644700" cy="2192775"/>
          </a:xfrm>
        </p:grpSpPr>
        <p:sp>
          <p:nvSpPr>
            <p:cNvPr id="406" name="Google Shape;406;g409ff13270a_0_368"/>
            <p:cNvSpPr/>
            <p:nvPr/>
          </p:nvSpPr>
          <p:spPr>
            <a:xfrm>
              <a:off x="2209800" y="3114675"/>
              <a:ext cx="66447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An mobile app</a:t>
              </a:r>
              <a:endParaRPr b="0" i="0" sz="3600" u="none" cap="none" strike="noStrike">
                <a:solidFill>
                  <a:schemeClr val="dk1"/>
                </a:solidFill>
                <a:latin typeface="Calibri"/>
                <a:ea typeface="Calibri"/>
                <a:cs typeface="Calibri"/>
                <a:sym typeface="Calibri"/>
              </a:endParaRPr>
            </a:p>
          </p:txBody>
        </p:sp>
        <p:sp>
          <p:nvSpPr>
            <p:cNvPr id="407" name="Google Shape;407;g409ff13270a_0_368"/>
            <p:cNvSpPr/>
            <p:nvPr/>
          </p:nvSpPr>
          <p:spPr>
            <a:xfrm>
              <a:off x="2209800" y="3829050"/>
              <a:ext cx="66141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08" name="Google Shape;408;g409ff13270a_0_368"/>
          <p:cNvSpPr/>
          <p:nvPr/>
        </p:nvSpPr>
        <p:spPr>
          <a:xfrm>
            <a:off x="2209800" y="5743575"/>
            <a:ext cx="6776100" cy="3002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09" name="Google Shape;409;g409ff13270a_0_368"/>
          <p:cNvSpPr/>
          <p:nvPr/>
        </p:nvSpPr>
        <p:spPr>
          <a:xfrm>
            <a:off x="2171700" y="1390650"/>
            <a:ext cx="9572700" cy="120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etal Mania"/>
              <a:buNone/>
            </a:pPr>
            <a:r>
              <a:rPr b="0" i="0" lang="en-US" sz="6000" u="none" cap="none" strike="noStrike">
                <a:solidFill>
                  <a:srgbClr val="272727"/>
                </a:solidFill>
                <a:latin typeface="Metal Mania"/>
                <a:ea typeface="Metal Mania"/>
                <a:cs typeface="Metal Mania"/>
                <a:sym typeface="Metal Mania"/>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10" name="Google Shape;410;g409ff13270a_0_368"/>
          <p:cNvPicPr preferRelativeResize="0"/>
          <p:nvPr/>
        </p:nvPicPr>
        <p:blipFill rotWithShape="1">
          <a:blip r:embed="rId6">
            <a:alphaModFix/>
          </a:blip>
          <a:srcRect b="0" l="0" r="0" t="0"/>
          <a:stretch/>
        </p:blipFill>
        <p:spPr>
          <a:xfrm>
            <a:off x="11591925" y="771525"/>
            <a:ext cx="4105275" cy="8886825"/>
          </a:xfrm>
          <a:prstGeom prst="rect">
            <a:avLst/>
          </a:prstGeom>
          <a:noFill/>
          <a:ln>
            <a:noFill/>
          </a:ln>
        </p:spPr>
      </p:pic>
      <p:pic>
        <p:nvPicPr>
          <p:cNvPr descr="preencoded.png" id="411" name="Google Shape;411;g409ff13270a_0_368"/>
          <p:cNvPicPr preferRelativeResize="0"/>
          <p:nvPr/>
        </p:nvPicPr>
        <p:blipFill rotWithShape="1">
          <a:blip r:embed="rId7">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416" name="Shape 416"/>
        <p:cNvGrpSpPr/>
        <p:nvPr/>
      </p:nvGrpSpPr>
      <p:grpSpPr>
        <a:xfrm>
          <a:off x="0" y="0"/>
          <a:ext cx="0" cy="0"/>
          <a:chOff x="0" y="0"/>
          <a:chExt cx="0" cy="0"/>
        </a:xfrm>
      </p:grpSpPr>
      <p:pic>
        <p:nvPicPr>
          <p:cNvPr descr="preencoded.png" id="417" name="Google Shape;417;g409ff13270a_0_384"/>
          <p:cNvPicPr preferRelativeResize="0"/>
          <p:nvPr/>
        </p:nvPicPr>
        <p:blipFill rotWithShape="1">
          <a:blip r:embed="rId3">
            <a:alphaModFix/>
          </a:blip>
          <a:srcRect b="0" l="0" r="0" t="0"/>
          <a:stretch/>
        </p:blipFill>
        <p:spPr>
          <a:xfrm>
            <a:off x="13201650" y="-3086100"/>
            <a:ext cx="7477125" cy="8229600"/>
          </a:xfrm>
          <a:prstGeom prst="rect">
            <a:avLst/>
          </a:prstGeom>
          <a:noFill/>
          <a:ln>
            <a:noFill/>
          </a:ln>
        </p:spPr>
      </p:pic>
      <p:pic>
        <p:nvPicPr>
          <p:cNvPr descr="preencoded.png" id="418" name="Google Shape;418;g409ff13270a_0_384"/>
          <p:cNvPicPr preferRelativeResize="0"/>
          <p:nvPr/>
        </p:nvPicPr>
        <p:blipFill rotWithShape="1">
          <a:blip r:embed="rId4">
            <a:alphaModFix/>
          </a:blip>
          <a:srcRect b="0" l="0" r="0" t="0"/>
          <a:stretch/>
        </p:blipFill>
        <p:spPr>
          <a:xfrm rot="900000">
            <a:off x="-1720153" y="5927081"/>
            <a:ext cx="10039349" cy="5105400"/>
          </a:xfrm>
          <a:prstGeom prst="rect">
            <a:avLst/>
          </a:prstGeom>
          <a:noFill/>
          <a:ln>
            <a:noFill/>
          </a:ln>
        </p:spPr>
      </p:pic>
      <p:grpSp>
        <p:nvGrpSpPr>
          <p:cNvPr id="419" name="Google Shape;419;g409ff13270a_0_384"/>
          <p:cNvGrpSpPr/>
          <p:nvPr/>
        </p:nvGrpSpPr>
        <p:grpSpPr>
          <a:xfrm>
            <a:off x="17640300" y="7994925"/>
            <a:ext cx="596549" cy="2063476"/>
            <a:chOff x="17640300" y="7994925"/>
            <a:chExt cx="596549" cy="2063476"/>
          </a:xfrm>
        </p:grpSpPr>
        <p:pic>
          <p:nvPicPr>
            <p:cNvPr descr="preencoded.png" id="420" name="Google Shape;420;g409ff13270a_0_38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21" name="Google Shape;421;g409ff13270a_0_38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22" name="Google Shape;422;g409ff13270a_0_384"/>
          <p:cNvGrpSpPr/>
          <p:nvPr/>
        </p:nvGrpSpPr>
        <p:grpSpPr>
          <a:xfrm>
            <a:off x="657225" y="6229350"/>
            <a:ext cx="4377600" cy="2192775"/>
            <a:chOff x="657225" y="6229350"/>
            <a:chExt cx="4377600" cy="2192775"/>
          </a:xfrm>
        </p:grpSpPr>
        <p:sp>
          <p:nvSpPr>
            <p:cNvPr id="423" name="Google Shape;423;g409ff13270a_0_384"/>
            <p:cNvSpPr/>
            <p:nvPr/>
          </p:nvSpPr>
          <p:spPr>
            <a:xfrm>
              <a:off x="657225" y="6229350"/>
              <a:ext cx="43776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A web application</a:t>
              </a:r>
              <a:endParaRPr b="0" i="0" sz="3600" u="none" cap="none" strike="noStrike">
                <a:solidFill>
                  <a:schemeClr val="dk1"/>
                </a:solidFill>
                <a:latin typeface="Calibri"/>
                <a:ea typeface="Calibri"/>
                <a:cs typeface="Calibri"/>
                <a:sym typeface="Calibri"/>
              </a:endParaRPr>
            </a:p>
          </p:txBody>
        </p:sp>
        <p:sp>
          <p:nvSpPr>
            <p:cNvPr id="424" name="Google Shape;424;g409ff13270a_0_384"/>
            <p:cNvSpPr/>
            <p:nvPr/>
          </p:nvSpPr>
          <p:spPr>
            <a:xfrm>
              <a:off x="657225" y="6943725"/>
              <a:ext cx="43473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25" name="Google Shape;425;g409ff13270a_0_384"/>
          <p:cNvSpPr/>
          <p:nvPr/>
        </p:nvSpPr>
        <p:spPr>
          <a:xfrm>
            <a:off x="619125" y="923925"/>
            <a:ext cx="5153100" cy="309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etal Mania"/>
              <a:buNone/>
            </a:pPr>
            <a:r>
              <a:rPr b="0" i="0" lang="en-US" sz="6000" u="none" cap="none" strike="noStrike">
                <a:solidFill>
                  <a:srgbClr val="272727"/>
                </a:solidFill>
                <a:latin typeface="Metal Mania"/>
                <a:ea typeface="Metal Mania"/>
                <a:cs typeface="Metal Mania"/>
                <a:sym typeface="Metal Mania"/>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26" name="Google Shape;426;g409ff13270a_0_384"/>
          <p:cNvSpPr/>
          <p:nvPr/>
        </p:nvSpPr>
        <p:spPr>
          <a:xfrm>
            <a:off x="12573000" y="3314700"/>
            <a:ext cx="5204400" cy="422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27" name="Google Shape;427;g409ff13270a_0_384"/>
          <p:cNvGrpSpPr/>
          <p:nvPr/>
        </p:nvGrpSpPr>
        <p:grpSpPr>
          <a:xfrm>
            <a:off x="5924550" y="561975"/>
            <a:ext cx="6429375" cy="9248775"/>
            <a:chOff x="5924550" y="561975"/>
            <a:chExt cx="6429375" cy="9248775"/>
          </a:xfrm>
        </p:grpSpPr>
        <p:pic>
          <p:nvPicPr>
            <p:cNvPr descr="preencoded.png" id="428" name="Google Shape;428;g409ff13270a_0_384"/>
            <p:cNvPicPr preferRelativeResize="0"/>
            <p:nvPr/>
          </p:nvPicPr>
          <p:blipFill rotWithShape="1">
            <a:blip r:embed="rId6">
              <a:alphaModFix/>
            </a:blip>
            <a:srcRect b="0" l="0" r="0" t="0"/>
            <a:stretch/>
          </p:blipFill>
          <p:spPr>
            <a:xfrm>
              <a:off x="5924550" y="561975"/>
              <a:ext cx="6429375" cy="9248775"/>
            </a:xfrm>
            <a:prstGeom prst="rect">
              <a:avLst/>
            </a:prstGeom>
            <a:noFill/>
            <a:ln>
              <a:noFill/>
            </a:ln>
          </p:spPr>
        </p:pic>
        <p:pic>
          <p:nvPicPr>
            <p:cNvPr descr="preencoded.png" id="429" name="Google Shape;429;g409ff13270a_0_384"/>
            <p:cNvPicPr preferRelativeResize="0"/>
            <p:nvPr/>
          </p:nvPicPr>
          <p:blipFill rotWithShape="1">
            <a:blip r:embed="rId7">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434" name="Shape 434"/>
        <p:cNvGrpSpPr/>
        <p:nvPr/>
      </p:nvGrpSpPr>
      <p:grpSpPr>
        <a:xfrm>
          <a:off x="0" y="0"/>
          <a:ext cx="0" cy="0"/>
          <a:chOff x="0" y="0"/>
          <a:chExt cx="0" cy="0"/>
        </a:xfrm>
      </p:grpSpPr>
      <p:pic>
        <p:nvPicPr>
          <p:cNvPr descr="preencoded.png" id="435" name="Google Shape;435;g409ff13270a_0_401"/>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36" name="Google Shape;436;g409ff13270a_0_401"/>
          <p:cNvGrpSpPr/>
          <p:nvPr/>
        </p:nvGrpSpPr>
        <p:grpSpPr>
          <a:xfrm>
            <a:off x="17640300" y="7994925"/>
            <a:ext cx="596549" cy="2063476"/>
            <a:chOff x="17640300" y="7994925"/>
            <a:chExt cx="596549" cy="2063476"/>
          </a:xfrm>
        </p:grpSpPr>
        <p:pic>
          <p:nvPicPr>
            <p:cNvPr descr="preencoded.png" id="437" name="Google Shape;437;g409ff13270a_0_401"/>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38" name="Google Shape;438;g409ff13270a_0_40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39" name="Google Shape;439;g409ff13270a_0_401"/>
          <p:cNvSpPr/>
          <p:nvPr/>
        </p:nvSpPr>
        <p:spPr>
          <a:xfrm>
            <a:off x="11868150" y="523875"/>
            <a:ext cx="5496000" cy="12096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Metal Mania"/>
              <a:buNone/>
            </a:pPr>
            <a:r>
              <a:rPr b="0" i="0" lang="en-US" sz="6000" u="none" cap="none" strike="noStrike">
                <a:solidFill>
                  <a:srgbClr val="272727"/>
                </a:solidFill>
                <a:latin typeface="Metal Mania"/>
                <a:ea typeface="Metal Mania"/>
                <a:cs typeface="Metal Mania"/>
                <a:sym typeface="Metal Mania"/>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444" name="Shape 444"/>
        <p:cNvGrpSpPr/>
        <p:nvPr/>
      </p:nvGrpSpPr>
      <p:grpSpPr>
        <a:xfrm>
          <a:off x="0" y="0"/>
          <a:ext cx="0" cy="0"/>
          <a:chOff x="0" y="0"/>
          <a:chExt cx="0" cy="0"/>
        </a:xfrm>
      </p:grpSpPr>
      <p:pic>
        <p:nvPicPr>
          <p:cNvPr descr="preencoded.png" id="445" name="Google Shape;445;g409ff13270a_0_410"/>
          <p:cNvPicPr preferRelativeResize="0"/>
          <p:nvPr/>
        </p:nvPicPr>
        <p:blipFill rotWithShape="1">
          <a:blip r:embed="rId3">
            <a:alphaModFix/>
          </a:blip>
          <a:srcRect b="0" l="0" r="0" t="0"/>
          <a:stretch/>
        </p:blipFill>
        <p:spPr>
          <a:xfrm rot="1318000">
            <a:off x="8793729" y="182903"/>
            <a:ext cx="12001500" cy="4581525"/>
          </a:xfrm>
          <a:prstGeom prst="rect">
            <a:avLst/>
          </a:prstGeom>
          <a:noFill/>
          <a:ln>
            <a:noFill/>
          </a:ln>
        </p:spPr>
      </p:pic>
      <p:pic>
        <p:nvPicPr>
          <p:cNvPr descr="preencoded.png" id="446" name="Google Shape;446;g409ff13270a_0_410"/>
          <p:cNvPicPr preferRelativeResize="0"/>
          <p:nvPr/>
        </p:nvPicPr>
        <p:blipFill rotWithShape="1">
          <a:blip r:embed="rId4">
            <a:alphaModFix/>
          </a:blip>
          <a:srcRect b="0" l="0" r="0" t="0"/>
          <a:stretch/>
        </p:blipFill>
        <p:spPr>
          <a:xfrm rot="1800000">
            <a:off x="-4180817" y="8172307"/>
            <a:ext cx="12965119" cy="3171825"/>
          </a:xfrm>
          <a:prstGeom prst="rect">
            <a:avLst/>
          </a:prstGeom>
          <a:noFill/>
          <a:ln>
            <a:noFill/>
          </a:ln>
        </p:spPr>
      </p:pic>
      <p:grpSp>
        <p:nvGrpSpPr>
          <p:cNvPr id="447" name="Google Shape;447;g409ff13270a_0_410"/>
          <p:cNvGrpSpPr/>
          <p:nvPr/>
        </p:nvGrpSpPr>
        <p:grpSpPr>
          <a:xfrm>
            <a:off x="17640300" y="7994925"/>
            <a:ext cx="596549" cy="2063476"/>
            <a:chOff x="17640300" y="7994925"/>
            <a:chExt cx="596549" cy="2063476"/>
          </a:xfrm>
        </p:grpSpPr>
        <p:pic>
          <p:nvPicPr>
            <p:cNvPr descr="preencoded.png" id="448" name="Google Shape;448;g409ff13270a_0_41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49" name="Google Shape;449;g409ff13270a_0_41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50" name="Google Shape;450;g409ff13270a_0_410"/>
          <p:cNvPicPr preferRelativeResize="0"/>
          <p:nvPr/>
        </p:nvPicPr>
        <p:blipFill rotWithShape="1">
          <a:blip r:embed="rId6">
            <a:alphaModFix/>
          </a:blip>
          <a:srcRect b="0" l="0" r="0" t="0"/>
          <a:stretch/>
        </p:blipFill>
        <p:spPr>
          <a:xfrm>
            <a:off x="0" y="0"/>
            <a:ext cx="5734050" cy="10287000"/>
          </a:xfrm>
          <a:prstGeom prst="rect">
            <a:avLst/>
          </a:prstGeom>
          <a:noFill/>
          <a:ln>
            <a:noFill/>
          </a:ln>
        </p:spPr>
      </p:pic>
      <p:sp>
        <p:nvSpPr>
          <p:cNvPr id="451" name="Google Shape;451;g409ff13270a_0_410"/>
          <p:cNvSpPr/>
          <p:nvPr/>
        </p:nvSpPr>
        <p:spPr>
          <a:xfrm>
            <a:off x="6505575" y="2181225"/>
            <a:ext cx="7506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Metal Mania"/>
              <a:buNone/>
            </a:pPr>
            <a:r>
              <a:rPr b="0" i="0" lang="en-US" sz="9600" u="none" cap="none" strike="noStrike">
                <a:solidFill>
                  <a:srgbClr val="272727"/>
                </a:solidFill>
                <a:latin typeface="Metal Mania"/>
                <a:ea typeface="Metal Mania"/>
                <a:cs typeface="Metal Mania"/>
                <a:sym typeface="Metal Mania"/>
              </a:rPr>
              <a:t>1</a:t>
            </a:r>
            <a:endParaRPr b="0" i="0" sz="9600" u="none" cap="none" strike="noStrike">
              <a:solidFill>
                <a:schemeClr val="dk1"/>
              </a:solidFill>
              <a:latin typeface="Calibri"/>
              <a:ea typeface="Calibri"/>
              <a:cs typeface="Calibri"/>
              <a:sym typeface="Calibri"/>
            </a:endParaRPr>
          </a:p>
        </p:txBody>
      </p:sp>
      <p:grpSp>
        <p:nvGrpSpPr>
          <p:cNvPr id="452" name="Google Shape;452;g409ff13270a_0_410"/>
          <p:cNvGrpSpPr/>
          <p:nvPr/>
        </p:nvGrpSpPr>
        <p:grpSpPr>
          <a:xfrm>
            <a:off x="6981825" y="1933575"/>
            <a:ext cx="4568100" cy="2116575"/>
            <a:chOff x="6981825" y="1933575"/>
            <a:chExt cx="4568100" cy="2116575"/>
          </a:xfrm>
        </p:grpSpPr>
        <p:sp>
          <p:nvSpPr>
            <p:cNvPr id="453" name="Google Shape;453;g409ff13270a_0_410"/>
            <p:cNvSpPr/>
            <p:nvPr/>
          </p:nvSpPr>
          <p:spPr>
            <a:xfrm>
              <a:off x="6981825" y="1933575"/>
              <a:ext cx="45681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Discover the secrets</a:t>
              </a:r>
              <a:endParaRPr b="0" i="0" sz="3600" u="none" cap="none" strike="noStrike">
                <a:solidFill>
                  <a:schemeClr val="dk1"/>
                </a:solidFill>
                <a:latin typeface="Calibri"/>
                <a:ea typeface="Calibri"/>
                <a:cs typeface="Calibri"/>
                <a:sym typeface="Calibri"/>
              </a:endParaRPr>
            </a:p>
          </p:txBody>
        </p:sp>
        <p:sp>
          <p:nvSpPr>
            <p:cNvPr id="454" name="Google Shape;454;g409ff13270a_0_410"/>
            <p:cNvSpPr/>
            <p:nvPr/>
          </p:nvSpPr>
          <p:spPr>
            <a:xfrm>
              <a:off x="6981825" y="2571750"/>
              <a:ext cx="45378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sp>
        <p:nvSpPr>
          <p:cNvPr id="455" name="Google Shape;455;g409ff13270a_0_410"/>
          <p:cNvSpPr/>
          <p:nvPr/>
        </p:nvSpPr>
        <p:spPr>
          <a:xfrm>
            <a:off x="6505575" y="5724525"/>
            <a:ext cx="10077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Metal Mania"/>
              <a:buNone/>
            </a:pPr>
            <a:r>
              <a:rPr b="0" i="0" lang="en-US" sz="9600" u="none" cap="none" strike="noStrike">
                <a:solidFill>
                  <a:srgbClr val="272727"/>
                </a:solidFill>
                <a:latin typeface="Metal Mania"/>
                <a:ea typeface="Metal Mania"/>
                <a:cs typeface="Metal Mania"/>
                <a:sym typeface="Metal Mania"/>
              </a:rPr>
              <a:t>3</a:t>
            </a:r>
            <a:endParaRPr b="0" i="0" sz="9600" u="none" cap="none" strike="noStrike">
              <a:solidFill>
                <a:schemeClr val="dk1"/>
              </a:solidFill>
              <a:latin typeface="Calibri"/>
              <a:ea typeface="Calibri"/>
              <a:cs typeface="Calibri"/>
              <a:sym typeface="Calibri"/>
            </a:endParaRPr>
          </a:p>
        </p:txBody>
      </p:sp>
      <p:grpSp>
        <p:nvGrpSpPr>
          <p:cNvPr id="456" name="Google Shape;456;g409ff13270a_0_410"/>
          <p:cNvGrpSpPr/>
          <p:nvPr/>
        </p:nvGrpSpPr>
        <p:grpSpPr>
          <a:xfrm>
            <a:off x="7239000" y="5248275"/>
            <a:ext cx="4311000" cy="2573775"/>
            <a:chOff x="7239000" y="5248275"/>
            <a:chExt cx="4311000" cy="2573775"/>
          </a:xfrm>
        </p:grpSpPr>
        <p:sp>
          <p:nvSpPr>
            <p:cNvPr id="457" name="Google Shape;457;g409ff13270a_0_410"/>
            <p:cNvSpPr/>
            <p:nvPr/>
          </p:nvSpPr>
          <p:spPr>
            <a:xfrm>
              <a:off x="7239000" y="5248275"/>
              <a:ext cx="43110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Meet the creatures</a:t>
              </a:r>
              <a:endParaRPr b="0" i="0" sz="3600" u="none" cap="none" strike="noStrike">
                <a:solidFill>
                  <a:schemeClr val="dk1"/>
                </a:solidFill>
                <a:latin typeface="Calibri"/>
                <a:ea typeface="Calibri"/>
                <a:cs typeface="Calibri"/>
                <a:sym typeface="Calibri"/>
              </a:endParaRPr>
            </a:p>
          </p:txBody>
        </p:sp>
        <p:sp>
          <p:nvSpPr>
            <p:cNvPr id="458" name="Google Shape;458;g409ff13270a_0_410"/>
            <p:cNvSpPr/>
            <p:nvPr/>
          </p:nvSpPr>
          <p:spPr>
            <a:xfrm>
              <a:off x="7239000" y="5886450"/>
              <a:ext cx="4280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sp>
        <p:nvSpPr>
          <p:cNvPr id="459" name="Google Shape;459;g409ff13270a_0_410"/>
          <p:cNvSpPr/>
          <p:nvPr/>
        </p:nvSpPr>
        <p:spPr>
          <a:xfrm>
            <a:off x="12134850" y="5724525"/>
            <a:ext cx="10362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Metal Mania"/>
              <a:buNone/>
            </a:pPr>
            <a:r>
              <a:rPr b="0" i="0" lang="en-US" sz="9600" u="none" cap="none" strike="noStrike">
                <a:solidFill>
                  <a:srgbClr val="272727"/>
                </a:solidFill>
                <a:latin typeface="Metal Mania"/>
                <a:ea typeface="Metal Mania"/>
                <a:cs typeface="Metal Mania"/>
                <a:sym typeface="Metal Mania"/>
              </a:rPr>
              <a:t>4</a:t>
            </a:r>
            <a:endParaRPr b="0" i="0" sz="9600" u="none" cap="none" strike="noStrike">
              <a:solidFill>
                <a:schemeClr val="dk1"/>
              </a:solidFill>
              <a:latin typeface="Calibri"/>
              <a:ea typeface="Calibri"/>
              <a:cs typeface="Calibri"/>
              <a:sym typeface="Calibri"/>
            </a:endParaRPr>
          </a:p>
        </p:txBody>
      </p:sp>
      <p:grpSp>
        <p:nvGrpSpPr>
          <p:cNvPr id="460" name="Google Shape;460;g409ff13270a_0_410"/>
          <p:cNvGrpSpPr/>
          <p:nvPr/>
        </p:nvGrpSpPr>
        <p:grpSpPr>
          <a:xfrm>
            <a:off x="12896850" y="5248275"/>
            <a:ext cx="4282500" cy="2573775"/>
            <a:chOff x="12896850" y="5248275"/>
            <a:chExt cx="4282500" cy="2573775"/>
          </a:xfrm>
        </p:grpSpPr>
        <p:sp>
          <p:nvSpPr>
            <p:cNvPr id="461" name="Google Shape;461;g409ff13270a_0_410"/>
            <p:cNvSpPr/>
            <p:nvPr/>
          </p:nvSpPr>
          <p:spPr>
            <a:xfrm>
              <a:off x="12896850" y="5248275"/>
              <a:ext cx="42825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Uncover the magic</a:t>
              </a:r>
              <a:endParaRPr b="0" i="0" sz="3600" u="none" cap="none" strike="noStrike">
                <a:solidFill>
                  <a:schemeClr val="dk1"/>
                </a:solidFill>
                <a:latin typeface="Calibri"/>
                <a:ea typeface="Calibri"/>
                <a:cs typeface="Calibri"/>
                <a:sym typeface="Calibri"/>
              </a:endParaRPr>
            </a:p>
          </p:txBody>
        </p:sp>
        <p:sp>
          <p:nvSpPr>
            <p:cNvPr id="462" name="Google Shape;462;g409ff13270a_0_410"/>
            <p:cNvSpPr/>
            <p:nvPr/>
          </p:nvSpPr>
          <p:spPr>
            <a:xfrm>
              <a:off x="12896850" y="5886450"/>
              <a:ext cx="42519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sp>
        <p:nvSpPr>
          <p:cNvPr id="463" name="Google Shape;463;g409ff13270a_0_410"/>
          <p:cNvSpPr/>
          <p:nvPr/>
        </p:nvSpPr>
        <p:spPr>
          <a:xfrm>
            <a:off x="12134850" y="2181225"/>
            <a:ext cx="1026900" cy="1941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Metal Mania"/>
              <a:buNone/>
            </a:pPr>
            <a:r>
              <a:rPr b="0" i="0" lang="en-US" sz="9600" u="none" cap="none" strike="noStrike">
                <a:solidFill>
                  <a:srgbClr val="272727"/>
                </a:solidFill>
                <a:latin typeface="Metal Mania"/>
                <a:ea typeface="Metal Mania"/>
                <a:cs typeface="Metal Mania"/>
                <a:sym typeface="Metal Mania"/>
              </a:rPr>
              <a:t>2</a:t>
            </a:r>
            <a:endParaRPr b="0" i="0" sz="9600" u="none" cap="none" strike="noStrike">
              <a:solidFill>
                <a:schemeClr val="dk1"/>
              </a:solidFill>
              <a:latin typeface="Calibri"/>
              <a:ea typeface="Calibri"/>
              <a:cs typeface="Calibri"/>
              <a:sym typeface="Calibri"/>
            </a:endParaRPr>
          </a:p>
        </p:txBody>
      </p:sp>
      <p:grpSp>
        <p:nvGrpSpPr>
          <p:cNvPr id="464" name="Google Shape;464;g409ff13270a_0_410"/>
          <p:cNvGrpSpPr/>
          <p:nvPr/>
        </p:nvGrpSpPr>
        <p:grpSpPr>
          <a:xfrm>
            <a:off x="12887325" y="1933575"/>
            <a:ext cx="4292100" cy="2116575"/>
            <a:chOff x="12887325" y="1933575"/>
            <a:chExt cx="4292100" cy="2116575"/>
          </a:xfrm>
        </p:grpSpPr>
        <p:sp>
          <p:nvSpPr>
            <p:cNvPr id="465" name="Google Shape;465;g409ff13270a_0_410"/>
            <p:cNvSpPr/>
            <p:nvPr/>
          </p:nvSpPr>
          <p:spPr>
            <a:xfrm>
              <a:off x="12887325" y="1933575"/>
              <a:ext cx="42921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Find your own path</a:t>
              </a:r>
              <a:endParaRPr b="0" i="0" sz="3600" u="none" cap="none" strike="noStrike">
                <a:solidFill>
                  <a:schemeClr val="dk1"/>
                </a:solidFill>
                <a:latin typeface="Calibri"/>
                <a:ea typeface="Calibri"/>
                <a:cs typeface="Calibri"/>
                <a:sym typeface="Calibri"/>
              </a:endParaRPr>
            </a:p>
          </p:txBody>
        </p:sp>
        <p:sp>
          <p:nvSpPr>
            <p:cNvPr id="466" name="Google Shape;466;g409ff13270a_0_410"/>
            <p:cNvSpPr/>
            <p:nvPr/>
          </p:nvSpPr>
          <p:spPr>
            <a:xfrm>
              <a:off x="12887325" y="2571750"/>
              <a:ext cx="42615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471" name="Shape 471"/>
        <p:cNvGrpSpPr/>
        <p:nvPr/>
      </p:nvGrpSpPr>
      <p:grpSpPr>
        <a:xfrm>
          <a:off x="0" y="0"/>
          <a:ext cx="0" cy="0"/>
          <a:chOff x="0" y="0"/>
          <a:chExt cx="0" cy="0"/>
        </a:xfrm>
      </p:grpSpPr>
      <p:pic>
        <p:nvPicPr>
          <p:cNvPr descr="preencoded.png" id="472" name="Google Shape;472;g409ff13270a_0_436"/>
          <p:cNvPicPr preferRelativeResize="0"/>
          <p:nvPr/>
        </p:nvPicPr>
        <p:blipFill rotWithShape="1">
          <a:blip r:embed="rId3">
            <a:alphaModFix/>
          </a:blip>
          <a:srcRect b="0" l="0" r="0" t="0"/>
          <a:stretch/>
        </p:blipFill>
        <p:spPr>
          <a:xfrm>
            <a:off x="428625" y="381000"/>
            <a:ext cx="2455480" cy="3171826"/>
          </a:xfrm>
          <a:prstGeom prst="rect">
            <a:avLst/>
          </a:prstGeom>
          <a:noFill/>
          <a:ln>
            <a:noFill/>
          </a:ln>
        </p:spPr>
      </p:pic>
      <p:pic>
        <p:nvPicPr>
          <p:cNvPr descr="preencoded.png" id="473" name="Google Shape;473;g409ff13270a_0_436"/>
          <p:cNvPicPr preferRelativeResize="0"/>
          <p:nvPr/>
        </p:nvPicPr>
        <p:blipFill rotWithShape="1">
          <a:blip r:embed="rId4">
            <a:alphaModFix/>
          </a:blip>
          <a:srcRect b="0" l="0" r="0" t="0"/>
          <a:stretch/>
        </p:blipFill>
        <p:spPr>
          <a:xfrm>
            <a:off x="3914775" y="7772400"/>
            <a:ext cx="16344089" cy="3171825"/>
          </a:xfrm>
          <a:prstGeom prst="rect">
            <a:avLst/>
          </a:prstGeom>
          <a:noFill/>
          <a:ln>
            <a:noFill/>
          </a:ln>
        </p:spPr>
      </p:pic>
      <p:grpSp>
        <p:nvGrpSpPr>
          <p:cNvPr id="474" name="Google Shape;474;g409ff13270a_0_436"/>
          <p:cNvGrpSpPr/>
          <p:nvPr/>
        </p:nvGrpSpPr>
        <p:grpSpPr>
          <a:xfrm>
            <a:off x="17640300" y="7994925"/>
            <a:ext cx="596549" cy="2063476"/>
            <a:chOff x="17640300" y="7994925"/>
            <a:chExt cx="596549" cy="2063476"/>
          </a:xfrm>
        </p:grpSpPr>
        <p:pic>
          <p:nvPicPr>
            <p:cNvPr descr="preencoded.png" id="475" name="Google Shape;475;g409ff13270a_0_43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76" name="Google Shape;476;g409ff13270a_0_43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77" name="Google Shape;477;g409ff13270a_0_436"/>
          <p:cNvPicPr preferRelativeResize="0"/>
          <p:nvPr/>
        </p:nvPicPr>
        <p:blipFill rotWithShape="1">
          <a:blip r:embed="rId6">
            <a:alphaModFix/>
          </a:blip>
          <a:srcRect b="0" l="0" r="0" t="0"/>
          <a:stretch/>
        </p:blipFill>
        <p:spPr>
          <a:xfrm>
            <a:off x="381000" y="2200275"/>
            <a:ext cx="10858500" cy="5895975"/>
          </a:xfrm>
          <a:prstGeom prst="rect">
            <a:avLst/>
          </a:prstGeom>
          <a:noFill/>
          <a:ln>
            <a:noFill/>
          </a:ln>
        </p:spPr>
      </p:pic>
      <p:sp>
        <p:nvSpPr>
          <p:cNvPr id="478" name="Google Shape;478;g409ff13270a_0_436"/>
          <p:cNvSpPr/>
          <p:nvPr/>
        </p:nvSpPr>
        <p:spPr>
          <a:xfrm>
            <a:off x="3810000" y="8772525"/>
            <a:ext cx="10658400" cy="1209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Metal Mania"/>
              <a:buNone/>
            </a:pPr>
            <a:r>
              <a:rPr b="0" i="0" lang="en-US" sz="6000" u="none" cap="none" strike="noStrike">
                <a:solidFill>
                  <a:srgbClr val="272727"/>
                </a:solidFill>
                <a:latin typeface="Metal Mania"/>
                <a:ea typeface="Metal Mania"/>
                <a:cs typeface="Metal Mania"/>
                <a:sym typeface="Metal Mania"/>
              </a:rPr>
              <a:t>Fantasy Realm at a Glance</a:t>
            </a:r>
            <a:endParaRPr b="0" i="0" sz="6000" u="none" cap="none" strike="noStrike">
              <a:solidFill>
                <a:schemeClr val="dk1"/>
              </a:solidFill>
              <a:latin typeface="Calibri"/>
              <a:ea typeface="Calibri"/>
              <a:cs typeface="Calibri"/>
              <a:sym typeface="Calibri"/>
            </a:endParaRPr>
          </a:p>
        </p:txBody>
      </p:sp>
      <p:grpSp>
        <p:nvGrpSpPr>
          <p:cNvPr id="479" name="Google Shape;479;g409ff13270a_0_436"/>
          <p:cNvGrpSpPr/>
          <p:nvPr/>
        </p:nvGrpSpPr>
        <p:grpSpPr>
          <a:xfrm>
            <a:off x="11791950" y="1462088"/>
            <a:ext cx="5292000" cy="1659375"/>
            <a:chOff x="11791950" y="1462088"/>
            <a:chExt cx="5292000" cy="1659375"/>
          </a:xfrm>
        </p:grpSpPr>
        <p:sp>
          <p:nvSpPr>
            <p:cNvPr id="480" name="Google Shape;480;g409ff13270a_0_436"/>
            <p:cNvSpPr/>
            <p:nvPr/>
          </p:nvSpPr>
          <p:spPr>
            <a:xfrm>
              <a:off x="11791950" y="1462088"/>
              <a:ext cx="52920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The Forest</a:t>
              </a:r>
              <a:endParaRPr b="0" i="0" sz="3600" u="none" cap="none" strike="noStrike">
                <a:solidFill>
                  <a:schemeClr val="dk1"/>
                </a:solidFill>
                <a:latin typeface="Calibri"/>
                <a:ea typeface="Calibri"/>
                <a:cs typeface="Calibri"/>
                <a:sym typeface="Calibri"/>
              </a:endParaRPr>
            </a:p>
          </p:txBody>
        </p:sp>
        <p:sp>
          <p:nvSpPr>
            <p:cNvPr id="481" name="Google Shape;481;g409ff13270a_0_436"/>
            <p:cNvSpPr/>
            <p:nvPr/>
          </p:nvSpPr>
          <p:spPr>
            <a:xfrm>
              <a:off x="11791950" y="2100263"/>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talking animals and creatures.</a:t>
              </a:r>
              <a:endParaRPr b="0" i="0" sz="2400" u="none" cap="none" strike="noStrike">
                <a:solidFill>
                  <a:schemeClr val="dk1"/>
                </a:solidFill>
                <a:latin typeface="Calibri"/>
                <a:ea typeface="Calibri"/>
                <a:cs typeface="Calibri"/>
                <a:sym typeface="Calibri"/>
              </a:endParaRPr>
            </a:p>
          </p:txBody>
        </p:sp>
      </p:grpSp>
      <p:grpSp>
        <p:nvGrpSpPr>
          <p:cNvPr id="482" name="Google Shape;482;g409ff13270a_0_436"/>
          <p:cNvGrpSpPr/>
          <p:nvPr/>
        </p:nvGrpSpPr>
        <p:grpSpPr>
          <a:xfrm>
            <a:off x="11791950" y="3938588"/>
            <a:ext cx="5292000" cy="1659375"/>
            <a:chOff x="11791950" y="3938588"/>
            <a:chExt cx="5292000" cy="1659375"/>
          </a:xfrm>
        </p:grpSpPr>
        <p:sp>
          <p:nvSpPr>
            <p:cNvPr id="483" name="Google Shape;483;g409ff13270a_0_436"/>
            <p:cNvSpPr/>
            <p:nvPr/>
          </p:nvSpPr>
          <p:spPr>
            <a:xfrm>
              <a:off x="11791950" y="3938588"/>
              <a:ext cx="52920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The Caves</a:t>
              </a:r>
              <a:endParaRPr b="0" i="0" sz="3600" u="none" cap="none" strike="noStrike">
                <a:solidFill>
                  <a:schemeClr val="dk1"/>
                </a:solidFill>
                <a:latin typeface="Calibri"/>
                <a:ea typeface="Calibri"/>
                <a:cs typeface="Calibri"/>
                <a:sym typeface="Calibri"/>
              </a:endParaRPr>
            </a:p>
          </p:txBody>
        </p:sp>
        <p:sp>
          <p:nvSpPr>
            <p:cNvPr id="484" name="Google Shape;484;g409ff13270a_0_436"/>
            <p:cNvSpPr/>
            <p:nvPr/>
          </p:nvSpPr>
          <p:spPr>
            <a:xfrm>
              <a:off x="11791950" y="4576763"/>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gems.</a:t>
              </a:r>
              <a:endParaRPr b="0" i="0" sz="2400" u="none" cap="none" strike="noStrike">
                <a:solidFill>
                  <a:schemeClr val="dk1"/>
                </a:solidFill>
                <a:latin typeface="Calibri"/>
                <a:ea typeface="Calibri"/>
                <a:cs typeface="Calibri"/>
                <a:sym typeface="Calibri"/>
              </a:endParaRPr>
            </a:p>
          </p:txBody>
        </p:sp>
      </p:grpSp>
      <p:grpSp>
        <p:nvGrpSpPr>
          <p:cNvPr id="485" name="Google Shape;485;g409ff13270a_0_436"/>
          <p:cNvGrpSpPr/>
          <p:nvPr/>
        </p:nvGrpSpPr>
        <p:grpSpPr>
          <a:xfrm>
            <a:off x="11791950" y="6205538"/>
            <a:ext cx="5292000" cy="1659375"/>
            <a:chOff x="11791950" y="6205538"/>
            <a:chExt cx="5292000" cy="1659375"/>
          </a:xfrm>
        </p:grpSpPr>
        <p:sp>
          <p:nvSpPr>
            <p:cNvPr id="486" name="Google Shape;486;g409ff13270a_0_436"/>
            <p:cNvSpPr/>
            <p:nvPr/>
          </p:nvSpPr>
          <p:spPr>
            <a:xfrm>
              <a:off x="11791950" y="6205538"/>
              <a:ext cx="5292000" cy="72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The Lair</a:t>
              </a:r>
              <a:endParaRPr b="0" i="0" sz="3600" u="none" cap="none" strike="noStrike">
                <a:solidFill>
                  <a:schemeClr val="dk1"/>
                </a:solidFill>
                <a:latin typeface="Calibri"/>
                <a:ea typeface="Calibri"/>
                <a:cs typeface="Calibri"/>
                <a:sym typeface="Calibri"/>
              </a:endParaRPr>
            </a:p>
          </p:txBody>
        </p:sp>
        <p:sp>
          <p:nvSpPr>
            <p:cNvPr id="487" name="Google Shape;487;g409ff13270a_0_436"/>
            <p:cNvSpPr/>
            <p:nvPr/>
          </p:nvSpPr>
          <p:spPr>
            <a:xfrm>
              <a:off x="11791950" y="6843713"/>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492" name="Shape 492"/>
        <p:cNvGrpSpPr/>
        <p:nvPr/>
      </p:nvGrpSpPr>
      <p:grpSpPr>
        <a:xfrm>
          <a:off x="0" y="0"/>
          <a:ext cx="0" cy="0"/>
          <a:chOff x="0" y="0"/>
          <a:chExt cx="0" cy="0"/>
        </a:xfrm>
      </p:grpSpPr>
      <p:pic>
        <p:nvPicPr>
          <p:cNvPr descr="preencoded.png" id="493" name="Google Shape;493;g409ff13270a_0_456"/>
          <p:cNvPicPr preferRelativeResize="0"/>
          <p:nvPr/>
        </p:nvPicPr>
        <p:blipFill rotWithShape="1">
          <a:blip r:embed="rId3">
            <a:alphaModFix/>
          </a:blip>
          <a:srcRect b="0" l="0" r="0" t="0"/>
          <a:stretch/>
        </p:blipFill>
        <p:spPr>
          <a:xfrm>
            <a:off x="13201650" y="-3086100"/>
            <a:ext cx="7477125" cy="8229600"/>
          </a:xfrm>
          <a:prstGeom prst="rect">
            <a:avLst/>
          </a:prstGeom>
          <a:noFill/>
          <a:ln>
            <a:noFill/>
          </a:ln>
        </p:spPr>
      </p:pic>
      <p:pic>
        <p:nvPicPr>
          <p:cNvPr descr="preencoded.png" id="494" name="Google Shape;494;g409ff13270a_0_456"/>
          <p:cNvPicPr preferRelativeResize="0"/>
          <p:nvPr/>
        </p:nvPicPr>
        <p:blipFill rotWithShape="1">
          <a:blip r:embed="rId4">
            <a:alphaModFix/>
          </a:blip>
          <a:srcRect b="0" l="0" r="0" t="0"/>
          <a:stretch/>
        </p:blipFill>
        <p:spPr>
          <a:xfrm rot="900000">
            <a:off x="-1720153" y="5927081"/>
            <a:ext cx="10039349" cy="5105400"/>
          </a:xfrm>
          <a:prstGeom prst="rect">
            <a:avLst/>
          </a:prstGeom>
          <a:noFill/>
          <a:ln>
            <a:noFill/>
          </a:ln>
        </p:spPr>
      </p:pic>
      <p:grpSp>
        <p:nvGrpSpPr>
          <p:cNvPr id="495" name="Google Shape;495;g409ff13270a_0_456"/>
          <p:cNvGrpSpPr/>
          <p:nvPr/>
        </p:nvGrpSpPr>
        <p:grpSpPr>
          <a:xfrm>
            <a:off x="17640300" y="7994925"/>
            <a:ext cx="596549" cy="2063476"/>
            <a:chOff x="17640300" y="7994925"/>
            <a:chExt cx="596549" cy="2063476"/>
          </a:xfrm>
        </p:grpSpPr>
        <p:pic>
          <p:nvPicPr>
            <p:cNvPr descr="preencoded.png" id="496" name="Google Shape;496;g409ff13270a_0_45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97" name="Google Shape;497;g409ff13270a_0_45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98" name="Google Shape;498;g409ff13270a_0_456"/>
          <p:cNvSpPr/>
          <p:nvPr/>
        </p:nvSpPr>
        <p:spPr>
          <a:xfrm>
            <a:off x="4591050" y="723900"/>
            <a:ext cx="9105900" cy="1209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Metal Mania"/>
              <a:buNone/>
            </a:pPr>
            <a:r>
              <a:rPr b="0" i="0" lang="en-US" sz="6000" u="none" cap="none" strike="noStrike">
                <a:solidFill>
                  <a:srgbClr val="272727"/>
                </a:solidFill>
                <a:latin typeface="Metal Mania"/>
                <a:ea typeface="Metal Mania"/>
                <a:cs typeface="Metal Mania"/>
                <a:sym typeface="Metal Mania"/>
              </a:rPr>
              <a:t>The Timeline</a:t>
            </a:r>
            <a:endParaRPr b="0" i="0" sz="6000" u="none" cap="none" strike="noStrike">
              <a:solidFill>
                <a:schemeClr val="dk1"/>
              </a:solidFill>
              <a:latin typeface="Calibri"/>
              <a:ea typeface="Calibri"/>
              <a:cs typeface="Calibri"/>
              <a:sym typeface="Calibri"/>
            </a:endParaRPr>
          </a:p>
        </p:txBody>
      </p:sp>
      <p:grpSp>
        <p:nvGrpSpPr>
          <p:cNvPr id="499" name="Google Shape;499;g409ff13270a_0_456"/>
          <p:cNvGrpSpPr/>
          <p:nvPr/>
        </p:nvGrpSpPr>
        <p:grpSpPr>
          <a:xfrm>
            <a:off x="2276475" y="5400675"/>
            <a:ext cx="1219200" cy="1219200"/>
            <a:chOff x="2276475" y="5400675"/>
            <a:chExt cx="1219200" cy="1219200"/>
          </a:xfrm>
        </p:grpSpPr>
        <p:sp>
          <p:nvSpPr>
            <p:cNvPr id="500" name="Google Shape;500;g409ff13270a_0_456"/>
            <p:cNvSpPr/>
            <p:nvPr/>
          </p:nvSpPr>
          <p:spPr>
            <a:xfrm>
              <a:off x="2276475" y="5400675"/>
              <a:ext cx="1219200" cy="1219200"/>
            </a:xfrm>
            <a:prstGeom prst="ellipse">
              <a:avLst/>
            </a:prstGeom>
            <a:noFill/>
            <a:ln cap="flat" cmpd="sng" w="9525">
              <a:solidFill>
                <a:srgbClr val="FC4E3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g409ff13270a_0_456"/>
            <p:cNvSpPr/>
            <p:nvPr/>
          </p:nvSpPr>
          <p:spPr>
            <a:xfrm>
              <a:off x="2358390" y="5649278"/>
              <a:ext cx="1055400" cy="722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C4E31"/>
                </a:buClr>
                <a:buSzPts val="3600"/>
                <a:buFont typeface="Metal Mania"/>
                <a:buNone/>
              </a:pPr>
              <a:r>
                <a:rPr b="0" i="0" lang="en-US" sz="3600" u="none" cap="none" strike="noStrike">
                  <a:solidFill>
                    <a:srgbClr val="FC4E31"/>
                  </a:solidFill>
                  <a:latin typeface="Metal Mania"/>
                  <a:ea typeface="Metal Mania"/>
                  <a:cs typeface="Metal Mania"/>
                  <a:sym typeface="Metal Mania"/>
                </a:rPr>
                <a:t>2022</a:t>
              </a:r>
              <a:endParaRPr b="0" i="0" sz="3600" u="none" cap="none" strike="noStrike">
                <a:solidFill>
                  <a:schemeClr val="dk1"/>
                </a:solidFill>
                <a:latin typeface="Calibri"/>
                <a:ea typeface="Calibri"/>
                <a:cs typeface="Calibri"/>
                <a:sym typeface="Calibri"/>
              </a:endParaRPr>
            </a:p>
          </p:txBody>
        </p:sp>
      </p:grpSp>
      <p:cxnSp>
        <p:nvCxnSpPr>
          <p:cNvPr id="502" name="Google Shape;502;g409ff13270a_0_456"/>
          <p:cNvCxnSpPr/>
          <p:nvPr/>
        </p:nvCxnSpPr>
        <p:spPr>
          <a:xfrm>
            <a:off x="3495605" y="5995988"/>
            <a:ext cx="2895600" cy="0"/>
          </a:xfrm>
          <a:prstGeom prst="straightConnector1">
            <a:avLst/>
          </a:prstGeom>
          <a:noFill/>
          <a:ln cap="flat" cmpd="sng" w="28575">
            <a:solidFill>
              <a:srgbClr val="FC4E31"/>
            </a:solidFill>
            <a:prstDash val="solid"/>
            <a:round/>
            <a:headEnd len="sm" w="sm" type="none"/>
            <a:tailEnd len="sm" w="sm" type="none"/>
          </a:ln>
        </p:spPr>
      </p:cxnSp>
      <p:grpSp>
        <p:nvGrpSpPr>
          <p:cNvPr id="503" name="Google Shape;503;g409ff13270a_0_456"/>
          <p:cNvGrpSpPr/>
          <p:nvPr/>
        </p:nvGrpSpPr>
        <p:grpSpPr>
          <a:xfrm>
            <a:off x="6391275" y="5400675"/>
            <a:ext cx="1219200" cy="1219200"/>
            <a:chOff x="6391275" y="5400675"/>
            <a:chExt cx="1219200" cy="1219200"/>
          </a:xfrm>
        </p:grpSpPr>
        <p:sp>
          <p:nvSpPr>
            <p:cNvPr id="504" name="Google Shape;504;g409ff13270a_0_456"/>
            <p:cNvSpPr/>
            <p:nvPr/>
          </p:nvSpPr>
          <p:spPr>
            <a:xfrm>
              <a:off x="6391275" y="5400675"/>
              <a:ext cx="1219200" cy="1219200"/>
            </a:xfrm>
            <a:prstGeom prst="ellipse">
              <a:avLst/>
            </a:prstGeom>
            <a:noFill/>
            <a:ln cap="flat" cmpd="sng" w="9525">
              <a:solidFill>
                <a:srgbClr val="FC4E3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g409ff13270a_0_456"/>
            <p:cNvSpPr/>
            <p:nvPr/>
          </p:nvSpPr>
          <p:spPr>
            <a:xfrm>
              <a:off x="6477953" y="5649278"/>
              <a:ext cx="1045800" cy="722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C4E31"/>
                </a:buClr>
                <a:buSzPts val="3600"/>
                <a:buFont typeface="Metal Mania"/>
                <a:buNone/>
              </a:pPr>
              <a:r>
                <a:rPr b="0" i="0" lang="en-US" sz="3600" u="none" cap="none" strike="noStrike">
                  <a:solidFill>
                    <a:srgbClr val="FC4E31"/>
                  </a:solidFill>
                  <a:latin typeface="Metal Mania"/>
                  <a:ea typeface="Metal Mania"/>
                  <a:cs typeface="Metal Mania"/>
                  <a:sym typeface="Metal Mania"/>
                </a:rPr>
                <a:t>2023</a:t>
              </a:r>
              <a:endParaRPr b="0" i="0" sz="3600" u="none" cap="none" strike="noStrike">
                <a:solidFill>
                  <a:schemeClr val="dk1"/>
                </a:solidFill>
                <a:latin typeface="Calibri"/>
                <a:ea typeface="Calibri"/>
                <a:cs typeface="Calibri"/>
                <a:sym typeface="Calibri"/>
              </a:endParaRPr>
            </a:p>
          </p:txBody>
        </p:sp>
      </p:grpSp>
      <p:cxnSp>
        <p:nvCxnSpPr>
          <p:cNvPr id="506" name="Google Shape;506;g409ff13270a_0_456"/>
          <p:cNvCxnSpPr/>
          <p:nvPr/>
        </p:nvCxnSpPr>
        <p:spPr>
          <a:xfrm>
            <a:off x="7610405" y="5995988"/>
            <a:ext cx="2895600" cy="0"/>
          </a:xfrm>
          <a:prstGeom prst="straightConnector1">
            <a:avLst/>
          </a:prstGeom>
          <a:noFill/>
          <a:ln cap="flat" cmpd="sng" w="28575">
            <a:solidFill>
              <a:srgbClr val="FC4E31"/>
            </a:solidFill>
            <a:prstDash val="solid"/>
            <a:round/>
            <a:headEnd len="sm" w="sm" type="none"/>
            <a:tailEnd len="sm" w="sm" type="none"/>
          </a:ln>
        </p:spPr>
      </p:cxnSp>
      <p:grpSp>
        <p:nvGrpSpPr>
          <p:cNvPr id="507" name="Google Shape;507;g409ff13270a_0_456"/>
          <p:cNvGrpSpPr/>
          <p:nvPr/>
        </p:nvGrpSpPr>
        <p:grpSpPr>
          <a:xfrm>
            <a:off x="10506075" y="5400675"/>
            <a:ext cx="1219200" cy="1219200"/>
            <a:chOff x="10506075" y="5400675"/>
            <a:chExt cx="1219200" cy="1219200"/>
          </a:xfrm>
        </p:grpSpPr>
        <p:sp>
          <p:nvSpPr>
            <p:cNvPr id="508" name="Google Shape;508;g409ff13270a_0_456"/>
            <p:cNvSpPr/>
            <p:nvPr/>
          </p:nvSpPr>
          <p:spPr>
            <a:xfrm>
              <a:off x="10506075" y="5400675"/>
              <a:ext cx="1219200" cy="1219200"/>
            </a:xfrm>
            <a:prstGeom prst="ellipse">
              <a:avLst/>
            </a:prstGeom>
            <a:noFill/>
            <a:ln cap="flat" cmpd="sng" w="9525">
              <a:solidFill>
                <a:srgbClr val="FC4E3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g409ff13270a_0_456"/>
            <p:cNvSpPr/>
            <p:nvPr/>
          </p:nvSpPr>
          <p:spPr>
            <a:xfrm>
              <a:off x="10587990" y="5649278"/>
              <a:ext cx="1055400" cy="722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C4E31"/>
                </a:buClr>
                <a:buSzPts val="3600"/>
                <a:buFont typeface="Metal Mania"/>
                <a:buNone/>
              </a:pPr>
              <a:r>
                <a:rPr b="0" i="0" lang="en-US" sz="3600" u="none" cap="none" strike="noStrike">
                  <a:solidFill>
                    <a:srgbClr val="FC4E31"/>
                  </a:solidFill>
                  <a:latin typeface="Metal Mania"/>
                  <a:ea typeface="Metal Mania"/>
                  <a:cs typeface="Metal Mania"/>
                  <a:sym typeface="Metal Mania"/>
                </a:rPr>
                <a:t>2024</a:t>
              </a:r>
              <a:endParaRPr b="0" i="0" sz="3600" u="none" cap="none" strike="noStrike">
                <a:solidFill>
                  <a:schemeClr val="dk1"/>
                </a:solidFill>
                <a:latin typeface="Calibri"/>
                <a:ea typeface="Calibri"/>
                <a:cs typeface="Calibri"/>
                <a:sym typeface="Calibri"/>
              </a:endParaRPr>
            </a:p>
          </p:txBody>
        </p:sp>
      </p:grpSp>
      <p:cxnSp>
        <p:nvCxnSpPr>
          <p:cNvPr id="510" name="Google Shape;510;g409ff13270a_0_456"/>
          <p:cNvCxnSpPr/>
          <p:nvPr/>
        </p:nvCxnSpPr>
        <p:spPr>
          <a:xfrm>
            <a:off x="11725205" y="5995988"/>
            <a:ext cx="2895600" cy="0"/>
          </a:xfrm>
          <a:prstGeom prst="straightConnector1">
            <a:avLst/>
          </a:prstGeom>
          <a:noFill/>
          <a:ln cap="flat" cmpd="sng" w="28575">
            <a:solidFill>
              <a:srgbClr val="FC4E31"/>
            </a:solidFill>
            <a:prstDash val="solid"/>
            <a:round/>
            <a:headEnd len="sm" w="sm" type="none"/>
            <a:tailEnd len="sm" w="sm" type="none"/>
          </a:ln>
        </p:spPr>
      </p:cxnSp>
      <p:grpSp>
        <p:nvGrpSpPr>
          <p:cNvPr id="511" name="Google Shape;511;g409ff13270a_0_456"/>
          <p:cNvGrpSpPr/>
          <p:nvPr/>
        </p:nvGrpSpPr>
        <p:grpSpPr>
          <a:xfrm>
            <a:off x="14620875" y="5400675"/>
            <a:ext cx="1219200" cy="1219200"/>
            <a:chOff x="14620875" y="5400675"/>
            <a:chExt cx="1219200" cy="1219200"/>
          </a:xfrm>
        </p:grpSpPr>
        <p:sp>
          <p:nvSpPr>
            <p:cNvPr id="512" name="Google Shape;512;g409ff13270a_0_456"/>
            <p:cNvSpPr/>
            <p:nvPr/>
          </p:nvSpPr>
          <p:spPr>
            <a:xfrm>
              <a:off x="14620875" y="5400675"/>
              <a:ext cx="1219200" cy="1219200"/>
            </a:xfrm>
            <a:prstGeom prst="ellipse">
              <a:avLst/>
            </a:prstGeom>
            <a:noFill/>
            <a:ln cap="flat" cmpd="sng" w="9525">
              <a:solidFill>
                <a:srgbClr val="FC4E3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g409ff13270a_0_456"/>
            <p:cNvSpPr/>
            <p:nvPr/>
          </p:nvSpPr>
          <p:spPr>
            <a:xfrm>
              <a:off x="14712315" y="5649278"/>
              <a:ext cx="1036200" cy="722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C4E31"/>
                </a:buClr>
                <a:buSzPts val="3600"/>
                <a:buFont typeface="Metal Mania"/>
                <a:buNone/>
              </a:pPr>
              <a:r>
                <a:rPr b="0" i="0" lang="en-US" sz="3600" u="none" cap="none" strike="noStrike">
                  <a:solidFill>
                    <a:srgbClr val="FC4E31"/>
                  </a:solidFill>
                  <a:latin typeface="Metal Mania"/>
                  <a:ea typeface="Metal Mania"/>
                  <a:cs typeface="Metal Mania"/>
                  <a:sym typeface="Metal Mania"/>
                </a:rPr>
                <a:t>2025</a:t>
              </a:r>
              <a:endParaRPr b="0" i="0" sz="3600" u="none" cap="none" strike="noStrike">
                <a:solidFill>
                  <a:schemeClr val="dk1"/>
                </a:solidFill>
                <a:latin typeface="Calibri"/>
                <a:ea typeface="Calibri"/>
                <a:cs typeface="Calibri"/>
                <a:sym typeface="Calibri"/>
              </a:endParaRPr>
            </a:p>
          </p:txBody>
        </p:sp>
      </p:grpSp>
      <p:grpSp>
        <p:nvGrpSpPr>
          <p:cNvPr id="514" name="Google Shape;514;g409ff13270a_0_456"/>
          <p:cNvGrpSpPr/>
          <p:nvPr/>
        </p:nvGrpSpPr>
        <p:grpSpPr>
          <a:xfrm>
            <a:off x="649605" y="3414713"/>
            <a:ext cx="4663500" cy="1659375"/>
            <a:chOff x="649605" y="3414713"/>
            <a:chExt cx="4663500" cy="1659375"/>
          </a:xfrm>
        </p:grpSpPr>
        <p:sp>
          <p:nvSpPr>
            <p:cNvPr id="515" name="Google Shape;515;g409ff13270a_0_456"/>
            <p:cNvSpPr/>
            <p:nvPr/>
          </p:nvSpPr>
          <p:spPr>
            <a:xfrm>
              <a:off x="649605" y="3414713"/>
              <a:ext cx="4663500" cy="722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Dragon Taming</a:t>
              </a:r>
              <a:endParaRPr b="0" i="0" sz="3600" u="none" cap="none" strike="noStrike">
                <a:solidFill>
                  <a:schemeClr val="dk1"/>
                </a:solidFill>
                <a:latin typeface="Calibri"/>
                <a:ea typeface="Calibri"/>
                <a:cs typeface="Calibri"/>
                <a:sym typeface="Calibri"/>
              </a:endParaRPr>
            </a:p>
          </p:txBody>
        </p:sp>
        <p:sp>
          <p:nvSpPr>
            <p:cNvPr id="516" name="Google Shape;516;g409ff13270a_0_456"/>
            <p:cNvSpPr/>
            <p:nvPr/>
          </p:nvSpPr>
          <p:spPr>
            <a:xfrm>
              <a:off x="664845" y="4052888"/>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First dragon was successfully tamed</a:t>
              </a:r>
              <a:endParaRPr b="0" i="0" sz="2400" u="none" cap="none" strike="noStrike">
                <a:solidFill>
                  <a:schemeClr val="dk1"/>
                </a:solidFill>
                <a:latin typeface="Calibri"/>
                <a:ea typeface="Calibri"/>
                <a:cs typeface="Calibri"/>
                <a:sym typeface="Calibri"/>
              </a:endParaRPr>
            </a:p>
          </p:txBody>
        </p:sp>
      </p:grpSp>
      <p:grpSp>
        <p:nvGrpSpPr>
          <p:cNvPr id="517" name="Google Shape;517;g409ff13270a_0_456"/>
          <p:cNvGrpSpPr/>
          <p:nvPr/>
        </p:nvGrpSpPr>
        <p:grpSpPr>
          <a:xfrm>
            <a:off x="8898255" y="3414713"/>
            <a:ext cx="4663500" cy="1659375"/>
            <a:chOff x="8898255" y="3414713"/>
            <a:chExt cx="4663500" cy="1659375"/>
          </a:xfrm>
        </p:grpSpPr>
        <p:sp>
          <p:nvSpPr>
            <p:cNvPr id="518" name="Google Shape;518;g409ff13270a_0_456"/>
            <p:cNvSpPr/>
            <p:nvPr/>
          </p:nvSpPr>
          <p:spPr>
            <a:xfrm>
              <a:off x="8898255" y="3414713"/>
              <a:ext cx="4663500" cy="722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Unicorn Migration</a:t>
              </a:r>
              <a:endParaRPr b="0" i="0" sz="3600" u="none" cap="none" strike="noStrike">
                <a:solidFill>
                  <a:schemeClr val="dk1"/>
                </a:solidFill>
                <a:latin typeface="Calibri"/>
                <a:ea typeface="Calibri"/>
                <a:cs typeface="Calibri"/>
                <a:sym typeface="Calibri"/>
              </a:endParaRPr>
            </a:p>
          </p:txBody>
        </p:sp>
        <p:sp>
          <p:nvSpPr>
            <p:cNvPr id="519" name="Google Shape;519;g409ff13270a_0_456"/>
            <p:cNvSpPr/>
            <p:nvPr/>
          </p:nvSpPr>
          <p:spPr>
            <a:xfrm>
              <a:off x="8913495" y="4052888"/>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Large herd of unicorns migrated to the realm</a:t>
              </a:r>
              <a:endParaRPr b="0" i="0" sz="2400" u="none" cap="none" strike="noStrike">
                <a:solidFill>
                  <a:schemeClr val="dk1"/>
                </a:solidFill>
                <a:latin typeface="Calibri"/>
                <a:ea typeface="Calibri"/>
                <a:cs typeface="Calibri"/>
                <a:sym typeface="Calibri"/>
              </a:endParaRPr>
            </a:p>
          </p:txBody>
        </p:sp>
      </p:grpSp>
      <p:grpSp>
        <p:nvGrpSpPr>
          <p:cNvPr id="520" name="Google Shape;520;g409ff13270a_0_456"/>
          <p:cNvGrpSpPr/>
          <p:nvPr/>
        </p:nvGrpSpPr>
        <p:grpSpPr>
          <a:xfrm>
            <a:off x="12974955" y="7177088"/>
            <a:ext cx="4663500" cy="1659375"/>
            <a:chOff x="12974955" y="7177088"/>
            <a:chExt cx="4663500" cy="1659375"/>
          </a:xfrm>
        </p:grpSpPr>
        <p:sp>
          <p:nvSpPr>
            <p:cNvPr id="521" name="Google Shape;521;g409ff13270a_0_456"/>
            <p:cNvSpPr/>
            <p:nvPr/>
          </p:nvSpPr>
          <p:spPr>
            <a:xfrm>
              <a:off x="12974955" y="7177088"/>
              <a:ext cx="4663500" cy="722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Rainbow Sightings</a:t>
              </a:r>
              <a:endParaRPr b="0" i="0" sz="3600" u="none" cap="none" strike="noStrike">
                <a:solidFill>
                  <a:schemeClr val="dk1"/>
                </a:solidFill>
                <a:latin typeface="Calibri"/>
                <a:ea typeface="Calibri"/>
                <a:cs typeface="Calibri"/>
                <a:sym typeface="Calibri"/>
              </a:endParaRPr>
            </a:p>
          </p:txBody>
        </p:sp>
        <p:sp>
          <p:nvSpPr>
            <p:cNvPr id="522" name="Google Shape;522;g409ff13270a_0_456"/>
            <p:cNvSpPr/>
            <p:nvPr/>
          </p:nvSpPr>
          <p:spPr>
            <a:xfrm>
              <a:off x="12990195" y="7815263"/>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Unusually large number of rainbows were sighted</a:t>
              </a:r>
              <a:endParaRPr b="0" i="0" sz="2400" u="none" cap="none" strike="noStrike">
                <a:solidFill>
                  <a:schemeClr val="dk1"/>
                </a:solidFill>
                <a:latin typeface="Calibri"/>
                <a:ea typeface="Calibri"/>
                <a:cs typeface="Calibri"/>
                <a:sym typeface="Calibri"/>
              </a:endParaRPr>
            </a:p>
          </p:txBody>
        </p:sp>
      </p:grpSp>
      <p:grpSp>
        <p:nvGrpSpPr>
          <p:cNvPr id="523" name="Google Shape;523;g409ff13270a_0_456"/>
          <p:cNvGrpSpPr/>
          <p:nvPr/>
        </p:nvGrpSpPr>
        <p:grpSpPr>
          <a:xfrm>
            <a:off x="4821555" y="7177088"/>
            <a:ext cx="4663500" cy="1659375"/>
            <a:chOff x="4821555" y="7177088"/>
            <a:chExt cx="4663500" cy="1659375"/>
          </a:xfrm>
        </p:grpSpPr>
        <p:sp>
          <p:nvSpPr>
            <p:cNvPr id="524" name="Google Shape;524;g409ff13270a_0_456"/>
            <p:cNvSpPr/>
            <p:nvPr/>
          </p:nvSpPr>
          <p:spPr>
            <a:xfrm>
              <a:off x="4821555" y="7177088"/>
              <a:ext cx="4663500" cy="722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Enchanted Pool</a:t>
              </a:r>
              <a:endParaRPr b="0" i="0" sz="3600" u="none" cap="none" strike="noStrike">
                <a:solidFill>
                  <a:schemeClr val="dk1"/>
                </a:solidFill>
                <a:latin typeface="Calibri"/>
                <a:ea typeface="Calibri"/>
                <a:cs typeface="Calibri"/>
                <a:sym typeface="Calibri"/>
              </a:endParaRPr>
            </a:p>
          </p:txBody>
        </p:sp>
        <p:sp>
          <p:nvSpPr>
            <p:cNvPr id="525" name="Google Shape;525;g409ff13270a_0_456"/>
            <p:cNvSpPr/>
            <p:nvPr/>
          </p:nvSpPr>
          <p:spPr>
            <a:xfrm>
              <a:off x="4836795" y="7815263"/>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pool with power to grant wishes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530" name="Shape 530"/>
        <p:cNvGrpSpPr/>
        <p:nvPr/>
      </p:nvGrpSpPr>
      <p:grpSpPr>
        <a:xfrm>
          <a:off x="0" y="0"/>
          <a:ext cx="0" cy="0"/>
          <a:chOff x="0" y="0"/>
          <a:chExt cx="0" cy="0"/>
        </a:xfrm>
      </p:grpSpPr>
      <p:pic>
        <p:nvPicPr>
          <p:cNvPr descr="preencoded.png" id="531" name="Google Shape;531;g409ff13270a_0_493"/>
          <p:cNvPicPr preferRelativeResize="0"/>
          <p:nvPr/>
        </p:nvPicPr>
        <p:blipFill rotWithShape="1">
          <a:blip r:embed="rId3">
            <a:alphaModFix/>
          </a:blip>
          <a:srcRect b="0" l="0" r="0" t="0"/>
          <a:stretch/>
        </p:blipFill>
        <p:spPr>
          <a:xfrm rot="1318000">
            <a:off x="8793729" y="182903"/>
            <a:ext cx="12001500" cy="4581525"/>
          </a:xfrm>
          <a:prstGeom prst="rect">
            <a:avLst/>
          </a:prstGeom>
          <a:noFill/>
          <a:ln>
            <a:noFill/>
          </a:ln>
        </p:spPr>
      </p:pic>
      <p:pic>
        <p:nvPicPr>
          <p:cNvPr descr="preencoded.png" id="532" name="Google Shape;532;g409ff13270a_0_493"/>
          <p:cNvPicPr preferRelativeResize="0"/>
          <p:nvPr/>
        </p:nvPicPr>
        <p:blipFill rotWithShape="1">
          <a:blip r:embed="rId4">
            <a:alphaModFix/>
          </a:blip>
          <a:srcRect b="0" l="0" r="0" t="0"/>
          <a:stretch/>
        </p:blipFill>
        <p:spPr>
          <a:xfrm rot="1800000">
            <a:off x="-4180817" y="8172307"/>
            <a:ext cx="12965119" cy="3171825"/>
          </a:xfrm>
          <a:prstGeom prst="rect">
            <a:avLst/>
          </a:prstGeom>
          <a:noFill/>
          <a:ln>
            <a:noFill/>
          </a:ln>
        </p:spPr>
      </p:pic>
      <p:grpSp>
        <p:nvGrpSpPr>
          <p:cNvPr id="533" name="Google Shape;533;g409ff13270a_0_493"/>
          <p:cNvGrpSpPr/>
          <p:nvPr/>
        </p:nvGrpSpPr>
        <p:grpSpPr>
          <a:xfrm>
            <a:off x="17640300" y="7994925"/>
            <a:ext cx="596549" cy="2063476"/>
            <a:chOff x="17640300" y="7994925"/>
            <a:chExt cx="596549" cy="2063476"/>
          </a:xfrm>
        </p:grpSpPr>
        <p:pic>
          <p:nvPicPr>
            <p:cNvPr descr="preencoded.png" id="534" name="Google Shape;534;g409ff13270a_0_49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35" name="Google Shape;535;g409ff13270a_0_49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36" name="Google Shape;536;g409ff13270a_0_493"/>
          <p:cNvSpPr/>
          <p:nvPr/>
        </p:nvSpPr>
        <p:spPr>
          <a:xfrm>
            <a:off x="2686050" y="533400"/>
            <a:ext cx="4286400" cy="120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etal Mania"/>
              <a:buNone/>
            </a:pPr>
            <a:r>
              <a:rPr b="0" i="0" lang="en-US" sz="6000" u="none" cap="none" strike="noStrike">
                <a:solidFill>
                  <a:srgbClr val="272727"/>
                </a:solidFill>
                <a:latin typeface="Metal Mania"/>
                <a:ea typeface="Metal Mania"/>
                <a:cs typeface="Metal Mania"/>
                <a:sym typeface="Metal Mania"/>
              </a:rPr>
              <a:t>Our Team</a:t>
            </a:r>
            <a:endParaRPr b="0" i="0" sz="6000" u="none" cap="none" strike="noStrike">
              <a:solidFill>
                <a:schemeClr val="dk1"/>
              </a:solidFill>
              <a:latin typeface="Calibri"/>
              <a:ea typeface="Calibri"/>
              <a:cs typeface="Calibri"/>
              <a:sym typeface="Calibri"/>
            </a:endParaRPr>
          </a:p>
        </p:txBody>
      </p:sp>
      <p:grpSp>
        <p:nvGrpSpPr>
          <p:cNvPr id="537" name="Google Shape;537;g409ff13270a_0_493"/>
          <p:cNvGrpSpPr/>
          <p:nvPr/>
        </p:nvGrpSpPr>
        <p:grpSpPr>
          <a:xfrm>
            <a:off x="2621280" y="2128838"/>
            <a:ext cx="3682500" cy="7564875"/>
            <a:chOff x="2621280" y="2128838"/>
            <a:chExt cx="3682500" cy="7564875"/>
          </a:xfrm>
        </p:grpSpPr>
        <p:pic>
          <p:nvPicPr>
            <p:cNvPr descr="preencoded.png" id="538" name="Google Shape;538;g409ff13270a_0_493"/>
            <p:cNvPicPr preferRelativeResize="0"/>
            <p:nvPr/>
          </p:nvPicPr>
          <p:blipFill rotWithShape="1">
            <a:blip r:embed="rId6">
              <a:alphaModFix/>
            </a:blip>
            <a:srcRect b="0" l="0" r="0" t="0"/>
            <a:stretch/>
          </p:blipFill>
          <p:spPr>
            <a:xfrm>
              <a:off x="2667000" y="2128838"/>
              <a:ext cx="3590925" cy="6172200"/>
            </a:xfrm>
            <a:prstGeom prst="rect">
              <a:avLst/>
            </a:prstGeom>
            <a:noFill/>
            <a:ln>
              <a:noFill/>
            </a:ln>
          </p:spPr>
        </p:pic>
        <p:grpSp>
          <p:nvGrpSpPr>
            <p:cNvPr id="539" name="Google Shape;539;g409ff13270a_0_493"/>
            <p:cNvGrpSpPr/>
            <p:nvPr/>
          </p:nvGrpSpPr>
          <p:grpSpPr>
            <a:xfrm>
              <a:off x="2621280" y="8453438"/>
              <a:ext cx="3682500" cy="1240275"/>
              <a:chOff x="2621280" y="8453438"/>
              <a:chExt cx="3682500" cy="1240275"/>
            </a:xfrm>
          </p:grpSpPr>
          <p:sp>
            <p:nvSpPr>
              <p:cNvPr id="540" name="Google Shape;540;g409ff13270a_0_493"/>
              <p:cNvSpPr/>
              <p:nvPr/>
            </p:nvSpPr>
            <p:spPr>
              <a:xfrm>
                <a:off x="2621280" y="8453438"/>
                <a:ext cx="3682500" cy="722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Eldruin</a:t>
                </a:r>
                <a:endParaRPr b="0" i="0" sz="3600" u="none" cap="none" strike="noStrike">
                  <a:solidFill>
                    <a:schemeClr val="dk1"/>
                  </a:solidFill>
                  <a:latin typeface="Calibri"/>
                  <a:ea typeface="Calibri"/>
                  <a:cs typeface="Calibri"/>
                  <a:sym typeface="Calibri"/>
                </a:endParaRPr>
              </a:p>
            </p:txBody>
          </p:sp>
          <p:sp>
            <p:nvSpPr>
              <p:cNvPr id="541" name="Google Shape;541;g409ff13270a_0_493"/>
              <p:cNvSpPr/>
              <p:nvPr/>
            </p:nvSpPr>
            <p:spPr>
              <a:xfrm>
                <a:off x="2636520" y="9129713"/>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42" name="Google Shape;542;g409ff13270a_0_493"/>
          <p:cNvGrpSpPr/>
          <p:nvPr/>
        </p:nvGrpSpPr>
        <p:grpSpPr>
          <a:xfrm>
            <a:off x="6821805" y="2128838"/>
            <a:ext cx="3682500" cy="7564875"/>
            <a:chOff x="6821805" y="2128838"/>
            <a:chExt cx="3682500" cy="7564875"/>
          </a:xfrm>
        </p:grpSpPr>
        <p:pic>
          <p:nvPicPr>
            <p:cNvPr descr="preencoded.png" id="543" name="Google Shape;543;g409ff13270a_0_493"/>
            <p:cNvPicPr preferRelativeResize="0"/>
            <p:nvPr/>
          </p:nvPicPr>
          <p:blipFill rotWithShape="1">
            <a:blip r:embed="rId7">
              <a:alphaModFix/>
            </a:blip>
            <a:srcRect b="0" l="0" r="0" t="0"/>
            <a:stretch/>
          </p:blipFill>
          <p:spPr>
            <a:xfrm>
              <a:off x="6867525" y="2128838"/>
              <a:ext cx="3590925" cy="6172200"/>
            </a:xfrm>
            <a:prstGeom prst="rect">
              <a:avLst/>
            </a:prstGeom>
            <a:noFill/>
            <a:ln>
              <a:noFill/>
            </a:ln>
          </p:spPr>
        </p:pic>
        <p:grpSp>
          <p:nvGrpSpPr>
            <p:cNvPr id="544" name="Google Shape;544;g409ff13270a_0_493"/>
            <p:cNvGrpSpPr/>
            <p:nvPr/>
          </p:nvGrpSpPr>
          <p:grpSpPr>
            <a:xfrm>
              <a:off x="6821805" y="8453438"/>
              <a:ext cx="3682500" cy="1240275"/>
              <a:chOff x="6821805" y="8453438"/>
              <a:chExt cx="3682500" cy="1240275"/>
            </a:xfrm>
          </p:grpSpPr>
          <p:sp>
            <p:nvSpPr>
              <p:cNvPr id="545" name="Google Shape;545;g409ff13270a_0_493"/>
              <p:cNvSpPr/>
              <p:nvPr/>
            </p:nvSpPr>
            <p:spPr>
              <a:xfrm>
                <a:off x="6821805" y="8453438"/>
                <a:ext cx="3682500" cy="722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Elementalen</a:t>
                </a:r>
                <a:endParaRPr b="0" i="0" sz="3600" u="none" cap="none" strike="noStrike">
                  <a:solidFill>
                    <a:schemeClr val="dk1"/>
                  </a:solidFill>
                  <a:latin typeface="Calibri"/>
                  <a:ea typeface="Calibri"/>
                  <a:cs typeface="Calibri"/>
                  <a:sym typeface="Calibri"/>
                </a:endParaRPr>
              </a:p>
            </p:txBody>
          </p:sp>
          <p:sp>
            <p:nvSpPr>
              <p:cNvPr id="546" name="Google Shape;546;g409ff13270a_0_493"/>
              <p:cNvSpPr/>
              <p:nvPr/>
            </p:nvSpPr>
            <p:spPr>
              <a:xfrm>
                <a:off x="6837045" y="9129713"/>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547" name="Google Shape;547;g409ff13270a_0_493"/>
          <p:cNvGrpSpPr/>
          <p:nvPr/>
        </p:nvGrpSpPr>
        <p:grpSpPr>
          <a:xfrm>
            <a:off x="11022330" y="2128838"/>
            <a:ext cx="3682500" cy="7564875"/>
            <a:chOff x="11022330" y="2128838"/>
            <a:chExt cx="3682500" cy="7564875"/>
          </a:xfrm>
        </p:grpSpPr>
        <p:pic>
          <p:nvPicPr>
            <p:cNvPr descr="preencoded.png" id="548" name="Google Shape;548;g409ff13270a_0_493"/>
            <p:cNvPicPr preferRelativeResize="0"/>
            <p:nvPr/>
          </p:nvPicPr>
          <p:blipFill rotWithShape="1">
            <a:blip r:embed="rId8">
              <a:alphaModFix/>
            </a:blip>
            <a:srcRect b="0" l="0" r="0" t="0"/>
            <a:stretch/>
          </p:blipFill>
          <p:spPr>
            <a:xfrm>
              <a:off x="11068050" y="2128838"/>
              <a:ext cx="3590925" cy="6172200"/>
            </a:xfrm>
            <a:prstGeom prst="rect">
              <a:avLst/>
            </a:prstGeom>
            <a:noFill/>
            <a:ln>
              <a:noFill/>
            </a:ln>
          </p:spPr>
        </p:pic>
        <p:grpSp>
          <p:nvGrpSpPr>
            <p:cNvPr id="549" name="Google Shape;549;g409ff13270a_0_493"/>
            <p:cNvGrpSpPr/>
            <p:nvPr/>
          </p:nvGrpSpPr>
          <p:grpSpPr>
            <a:xfrm>
              <a:off x="11022330" y="8453438"/>
              <a:ext cx="3682500" cy="1240275"/>
              <a:chOff x="11022330" y="8453438"/>
              <a:chExt cx="3682500" cy="1240275"/>
            </a:xfrm>
          </p:grpSpPr>
          <p:sp>
            <p:nvSpPr>
              <p:cNvPr id="550" name="Google Shape;550;g409ff13270a_0_493"/>
              <p:cNvSpPr/>
              <p:nvPr/>
            </p:nvSpPr>
            <p:spPr>
              <a:xfrm>
                <a:off x="11022330" y="8453438"/>
                <a:ext cx="3682500" cy="722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Metal Mania"/>
                  <a:buNone/>
                </a:pPr>
                <a:r>
                  <a:rPr b="0" i="0" lang="en-US" sz="3600" u="none" cap="none" strike="noStrike">
                    <a:solidFill>
                      <a:srgbClr val="0E0E0E"/>
                    </a:solidFill>
                    <a:latin typeface="Metal Mania"/>
                    <a:ea typeface="Metal Mania"/>
                    <a:cs typeface="Metal Mania"/>
                    <a:sym typeface="Metal Mania"/>
                  </a:rPr>
                  <a:t>Lunaria</a:t>
                </a:r>
                <a:endParaRPr b="0" i="0" sz="3600" u="none" cap="none" strike="noStrike">
                  <a:solidFill>
                    <a:schemeClr val="dk1"/>
                  </a:solidFill>
                  <a:latin typeface="Calibri"/>
                  <a:ea typeface="Calibri"/>
                  <a:cs typeface="Calibri"/>
                  <a:sym typeface="Calibri"/>
                </a:endParaRPr>
              </a:p>
            </p:txBody>
          </p:sp>
          <p:sp>
            <p:nvSpPr>
              <p:cNvPr id="551" name="Google Shape;551;g409ff13270a_0_493"/>
              <p:cNvSpPr/>
              <p:nvPr/>
            </p:nvSpPr>
            <p:spPr>
              <a:xfrm>
                <a:off x="11037570" y="9129713"/>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556" name="Shape 556"/>
        <p:cNvGrpSpPr/>
        <p:nvPr/>
      </p:nvGrpSpPr>
      <p:grpSpPr>
        <a:xfrm>
          <a:off x="0" y="0"/>
          <a:ext cx="0" cy="0"/>
          <a:chOff x="0" y="0"/>
          <a:chExt cx="0" cy="0"/>
        </a:xfrm>
      </p:grpSpPr>
      <p:pic>
        <p:nvPicPr>
          <p:cNvPr descr="preencoded.png" id="557" name="Google Shape;557;g409ff13270a_0_518"/>
          <p:cNvPicPr preferRelativeResize="0"/>
          <p:nvPr/>
        </p:nvPicPr>
        <p:blipFill rotWithShape="1">
          <a:blip r:embed="rId3">
            <a:alphaModFix/>
          </a:blip>
          <a:srcRect b="0" l="0" r="0" t="0"/>
          <a:stretch/>
        </p:blipFill>
        <p:spPr>
          <a:xfrm>
            <a:off x="428625" y="381000"/>
            <a:ext cx="2455480" cy="3171826"/>
          </a:xfrm>
          <a:prstGeom prst="rect">
            <a:avLst/>
          </a:prstGeom>
          <a:noFill/>
          <a:ln>
            <a:noFill/>
          </a:ln>
        </p:spPr>
      </p:pic>
      <p:pic>
        <p:nvPicPr>
          <p:cNvPr descr="preencoded.png" id="558" name="Google Shape;558;g409ff13270a_0_518"/>
          <p:cNvPicPr preferRelativeResize="0"/>
          <p:nvPr/>
        </p:nvPicPr>
        <p:blipFill rotWithShape="1">
          <a:blip r:embed="rId4">
            <a:alphaModFix/>
          </a:blip>
          <a:srcRect b="0" l="0" r="0" t="0"/>
          <a:stretch/>
        </p:blipFill>
        <p:spPr>
          <a:xfrm>
            <a:off x="3914775" y="7772400"/>
            <a:ext cx="16344089" cy="3171825"/>
          </a:xfrm>
          <a:prstGeom prst="rect">
            <a:avLst/>
          </a:prstGeom>
          <a:noFill/>
          <a:ln>
            <a:noFill/>
          </a:ln>
        </p:spPr>
      </p:pic>
      <p:grpSp>
        <p:nvGrpSpPr>
          <p:cNvPr id="559" name="Google Shape;559;g409ff13270a_0_518"/>
          <p:cNvGrpSpPr/>
          <p:nvPr/>
        </p:nvGrpSpPr>
        <p:grpSpPr>
          <a:xfrm>
            <a:off x="17640300" y="7994925"/>
            <a:ext cx="596549" cy="2063476"/>
            <a:chOff x="17640300" y="7994925"/>
            <a:chExt cx="596549" cy="2063476"/>
          </a:xfrm>
        </p:grpSpPr>
        <p:pic>
          <p:nvPicPr>
            <p:cNvPr descr="preencoded.png" id="560" name="Google Shape;560;g409ff13270a_0_51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61" name="Google Shape;561;g409ff13270a_0_51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62" name="Google Shape;562;g409ff13270a_0_518"/>
          <p:cNvPicPr preferRelativeResize="0"/>
          <p:nvPr/>
        </p:nvPicPr>
        <p:blipFill rotWithShape="1">
          <a:blip r:embed="rId6">
            <a:alphaModFix/>
          </a:blip>
          <a:srcRect b="0" l="0" r="0" t="0"/>
          <a:stretch/>
        </p:blipFill>
        <p:spPr>
          <a:xfrm>
            <a:off x="1400175" y="1476375"/>
            <a:ext cx="5343525" cy="8296275"/>
          </a:xfrm>
          <a:prstGeom prst="rect">
            <a:avLst/>
          </a:prstGeom>
          <a:noFill/>
          <a:ln>
            <a:noFill/>
          </a:ln>
        </p:spPr>
      </p:pic>
      <p:grpSp>
        <p:nvGrpSpPr>
          <p:cNvPr id="563" name="Google Shape;563;g409ff13270a_0_518"/>
          <p:cNvGrpSpPr/>
          <p:nvPr/>
        </p:nvGrpSpPr>
        <p:grpSpPr>
          <a:xfrm>
            <a:off x="7258050" y="1514475"/>
            <a:ext cx="895350" cy="7743825"/>
            <a:chOff x="7258050" y="1514475"/>
            <a:chExt cx="895350" cy="7743825"/>
          </a:xfrm>
        </p:grpSpPr>
        <p:pic>
          <p:nvPicPr>
            <p:cNvPr descr="preencoded.png" id="564" name="Google Shape;564;g409ff13270a_0_518"/>
            <p:cNvPicPr preferRelativeResize="0"/>
            <p:nvPr/>
          </p:nvPicPr>
          <p:blipFill rotWithShape="1">
            <a:blip r:embed="rId7">
              <a:alphaModFix/>
            </a:blip>
            <a:srcRect b="0" l="0" r="0" t="0"/>
            <a:stretch/>
          </p:blipFill>
          <p:spPr>
            <a:xfrm>
              <a:off x="7258050" y="1514475"/>
              <a:ext cx="895350" cy="895350"/>
            </a:xfrm>
            <a:prstGeom prst="rect">
              <a:avLst/>
            </a:prstGeom>
            <a:noFill/>
            <a:ln>
              <a:noFill/>
            </a:ln>
          </p:spPr>
        </p:pic>
        <p:cxnSp>
          <p:nvCxnSpPr>
            <p:cNvPr id="565" name="Google Shape;565;g409ff13270a_0_518"/>
            <p:cNvCxnSpPr/>
            <p:nvPr/>
          </p:nvCxnSpPr>
          <p:spPr>
            <a:xfrm rot="-5400000">
              <a:off x="7110263" y="3181368"/>
              <a:ext cx="1219500" cy="0"/>
            </a:xfrm>
            <a:prstGeom prst="straightConnector1">
              <a:avLst/>
            </a:prstGeom>
            <a:noFill/>
            <a:ln cap="flat" cmpd="sng" w="28575">
              <a:solidFill>
                <a:srgbClr val="FC4E31"/>
              </a:solidFill>
              <a:prstDash val="solid"/>
              <a:round/>
              <a:headEnd len="sm" w="sm" type="none"/>
              <a:tailEnd len="sm" w="sm" type="none"/>
            </a:ln>
          </p:spPr>
        </p:cxnSp>
        <p:pic>
          <p:nvPicPr>
            <p:cNvPr descr="preencoded.png" id="566" name="Google Shape;566;g409ff13270a_0_518"/>
            <p:cNvPicPr preferRelativeResize="0"/>
            <p:nvPr/>
          </p:nvPicPr>
          <p:blipFill rotWithShape="1">
            <a:blip r:embed="rId8">
              <a:alphaModFix/>
            </a:blip>
            <a:srcRect b="0" l="0" r="0" t="0"/>
            <a:stretch/>
          </p:blipFill>
          <p:spPr>
            <a:xfrm>
              <a:off x="7315200" y="3762375"/>
              <a:ext cx="781050" cy="819150"/>
            </a:xfrm>
            <a:prstGeom prst="rect">
              <a:avLst/>
            </a:prstGeom>
            <a:noFill/>
            <a:ln>
              <a:noFill/>
            </a:ln>
          </p:spPr>
        </p:pic>
        <p:cxnSp>
          <p:nvCxnSpPr>
            <p:cNvPr id="567" name="Google Shape;567;g409ff13270a_0_518"/>
            <p:cNvCxnSpPr/>
            <p:nvPr/>
          </p:nvCxnSpPr>
          <p:spPr>
            <a:xfrm rot="-5400000">
              <a:off x="7110263" y="5162568"/>
              <a:ext cx="1219500" cy="0"/>
            </a:xfrm>
            <a:prstGeom prst="straightConnector1">
              <a:avLst/>
            </a:prstGeom>
            <a:noFill/>
            <a:ln cap="flat" cmpd="sng" w="28575">
              <a:solidFill>
                <a:srgbClr val="FC4E31"/>
              </a:solidFill>
              <a:prstDash val="solid"/>
              <a:round/>
              <a:headEnd len="sm" w="sm" type="none"/>
              <a:tailEnd len="sm" w="sm" type="none"/>
            </a:ln>
          </p:spPr>
        </p:cxnSp>
        <p:pic>
          <p:nvPicPr>
            <p:cNvPr descr="preencoded.png" id="568" name="Google Shape;568;g409ff13270a_0_518"/>
            <p:cNvPicPr preferRelativeResize="0"/>
            <p:nvPr/>
          </p:nvPicPr>
          <p:blipFill rotWithShape="1">
            <a:blip r:embed="rId9">
              <a:alphaModFix/>
            </a:blip>
            <a:srcRect b="0" l="0" r="0" t="0"/>
            <a:stretch/>
          </p:blipFill>
          <p:spPr>
            <a:xfrm>
              <a:off x="7277100" y="5953125"/>
              <a:ext cx="857250" cy="857250"/>
            </a:xfrm>
            <a:prstGeom prst="rect">
              <a:avLst/>
            </a:prstGeom>
            <a:noFill/>
            <a:ln>
              <a:noFill/>
            </a:ln>
          </p:spPr>
        </p:pic>
        <p:cxnSp>
          <p:nvCxnSpPr>
            <p:cNvPr id="569" name="Google Shape;569;g409ff13270a_0_518"/>
            <p:cNvCxnSpPr/>
            <p:nvPr/>
          </p:nvCxnSpPr>
          <p:spPr>
            <a:xfrm rot="-5400000">
              <a:off x="7110263" y="7600968"/>
              <a:ext cx="1219500" cy="0"/>
            </a:xfrm>
            <a:prstGeom prst="straightConnector1">
              <a:avLst/>
            </a:prstGeom>
            <a:noFill/>
            <a:ln cap="flat" cmpd="sng" w="28575">
              <a:solidFill>
                <a:srgbClr val="FC4E31"/>
              </a:solidFill>
              <a:prstDash val="solid"/>
              <a:round/>
              <a:headEnd len="sm" w="sm" type="none"/>
              <a:tailEnd len="sm" w="sm" type="none"/>
            </a:ln>
          </p:spPr>
        </p:cxnSp>
        <p:pic>
          <p:nvPicPr>
            <p:cNvPr descr="preencoded.png" id="570" name="Google Shape;570;g409ff13270a_0_518"/>
            <p:cNvPicPr preferRelativeResize="0"/>
            <p:nvPr/>
          </p:nvPicPr>
          <p:blipFill rotWithShape="1">
            <a:blip r:embed="rId10">
              <a:alphaModFix/>
            </a:blip>
            <a:srcRect b="0" l="0" r="0" t="0"/>
            <a:stretch/>
          </p:blipFill>
          <p:spPr>
            <a:xfrm>
              <a:off x="7410450" y="8382000"/>
              <a:ext cx="590550" cy="876300"/>
            </a:xfrm>
            <a:prstGeom prst="rect">
              <a:avLst/>
            </a:prstGeom>
            <a:noFill/>
            <a:ln>
              <a:noFill/>
            </a:ln>
          </p:spPr>
        </p:pic>
      </p:grpSp>
      <p:sp>
        <p:nvSpPr>
          <p:cNvPr id="571" name="Google Shape;571;g409ff13270a_0_518"/>
          <p:cNvSpPr/>
          <p:nvPr/>
        </p:nvSpPr>
        <p:spPr>
          <a:xfrm>
            <a:off x="8067675" y="2762250"/>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572" name="Google Shape;572;g409ff13270a_0_518"/>
          <p:cNvSpPr/>
          <p:nvPr/>
        </p:nvSpPr>
        <p:spPr>
          <a:xfrm>
            <a:off x="8067675" y="482917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573" name="Google Shape;573;g409ff13270a_0_518"/>
          <p:cNvSpPr/>
          <p:nvPr/>
        </p:nvSpPr>
        <p:spPr>
          <a:xfrm>
            <a:off x="7972425" y="72104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574" name="Google Shape;574;g409ff13270a_0_518"/>
          <p:cNvSpPr/>
          <p:nvPr/>
        </p:nvSpPr>
        <p:spPr>
          <a:xfrm>
            <a:off x="10458450" y="561975"/>
            <a:ext cx="6505500" cy="12096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Metal Mania"/>
              <a:buNone/>
            </a:pPr>
            <a:r>
              <a:rPr b="0" i="0" lang="en-US" sz="6000" u="none" cap="none" strike="noStrike">
                <a:solidFill>
                  <a:srgbClr val="272727"/>
                </a:solidFill>
                <a:latin typeface="Metal Mania"/>
                <a:ea typeface="Metal Mania"/>
                <a:cs typeface="Metal Mania"/>
                <a:sym typeface="Metal Mania"/>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579" name="Shape 579"/>
        <p:cNvGrpSpPr/>
        <p:nvPr/>
      </p:nvGrpSpPr>
      <p:grpSpPr>
        <a:xfrm>
          <a:off x="0" y="0"/>
          <a:ext cx="0" cy="0"/>
          <a:chOff x="0" y="0"/>
          <a:chExt cx="0" cy="0"/>
        </a:xfrm>
      </p:grpSpPr>
      <p:pic>
        <p:nvPicPr>
          <p:cNvPr descr="preencoded.png" id="580" name="Google Shape;580;g409ff13270a_0_540"/>
          <p:cNvPicPr preferRelativeResize="0"/>
          <p:nvPr/>
        </p:nvPicPr>
        <p:blipFill rotWithShape="1">
          <a:blip r:embed="rId3">
            <a:alphaModFix/>
          </a:blip>
          <a:srcRect b="0" l="0" r="0" t="0"/>
          <a:stretch/>
        </p:blipFill>
        <p:spPr>
          <a:xfrm>
            <a:off x="13201650" y="-3086100"/>
            <a:ext cx="7477125" cy="8229600"/>
          </a:xfrm>
          <a:prstGeom prst="rect">
            <a:avLst/>
          </a:prstGeom>
          <a:noFill/>
          <a:ln>
            <a:noFill/>
          </a:ln>
        </p:spPr>
      </p:pic>
      <p:pic>
        <p:nvPicPr>
          <p:cNvPr descr="preencoded.png" id="581" name="Google Shape;581;g409ff13270a_0_540"/>
          <p:cNvPicPr preferRelativeResize="0"/>
          <p:nvPr/>
        </p:nvPicPr>
        <p:blipFill rotWithShape="1">
          <a:blip r:embed="rId4">
            <a:alphaModFix/>
          </a:blip>
          <a:srcRect b="0" l="0" r="0" t="0"/>
          <a:stretch/>
        </p:blipFill>
        <p:spPr>
          <a:xfrm rot="900000">
            <a:off x="-1720153" y="5927081"/>
            <a:ext cx="10039349" cy="5105400"/>
          </a:xfrm>
          <a:prstGeom prst="rect">
            <a:avLst/>
          </a:prstGeom>
          <a:noFill/>
          <a:ln>
            <a:noFill/>
          </a:ln>
        </p:spPr>
      </p:pic>
      <p:grpSp>
        <p:nvGrpSpPr>
          <p:cNvPr id="582" name="Google Shape;582;g409ff13270a_0_540"/>
          <p:cNvGrpSpPr/>
          <p:nvPr/>
        </p:nvGrpSpPr>
        <p:grpSpPr>
          <a:xfrm>
            <a:off x="17640300" y="7994925"/>
            <a:ext cx="596549" cy="2063476"/>
            <a:chOff x="17640300" y="7994925"/>
            <a:chExt cx="596549" cy="2063476"/>
          </a:xfrm>
        </p:grpSpPr>
        <p:pic>
          <p:nvPicPr>
            <p:cNvPr descr="preencoded.png" id="583" name="Google Shape;583;g409ff13270a_0_54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84" name="Google Shape;584;g409ff13270a_0_54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85" name="Google Shape;585;g409ff13270a_0_540"/>
          <p:cNvGrpSpPr/>
          <p:nvPr/>
        </p:nvGrpSpPr>
        <p:grpSpPr>
          <a:xfrm>
            <a:off x="590550" y="2343150"/>
            <a:ext cx="17373600" cy="6581850"/>
            <a:chOff x="590550" y="2343150"/>
            <a:chExt cx="17373600" cy="6581850"/>
          </a:xfrm>
        </p:grpSpPr>
        <p:sp>
          <p:nvSpPr>
            <p:cNvPr id="586" name="Google Shape;586;g409ff13270a_0_540"/>
            <p:cNvSpPr/>
            <p:nvPr/>
          </p:nvSpPr>
          <p:spPr>
            <a:xfrm>
              <a:off x="7629525" y="2343150"/>
              <a:ext cx="4114800" cy="1266900"/>
            </a:xfrm>
            <a:prstGeom prst="roundRect">
              <a:avLst>
                <a:gd fmla="val 7218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7" name="Google Shape;587;g409ff13270a_0_540"/>
            <p:cNvPicPr preferRelativeResize="0"/>
            <p:nvPr/>
          </p:nvPicPr>
          <p:blipFill rotWithShape="1">
            <a:blip r:embed="rId6">
              <a:alphaModFix/>
            </a:blip>
            <a:srcRect b="0" l="0" r="0" t="0"/>
            <a:stretch/>
          </p:blipFill>
          <p:spPr>
            <a:xfrm>
              <a:off x="7858125" y="2557463"/>
              <a:ext cx="838200" cy="838200"/>
            </a:xfrm>
            <a:prstGeom prst="rect">
              <a:avLst/>
            </a:prstGeom>
            <a:noFill/>
            <a:ln>
              <a:noFill/>
            </a:ln>
          </p:spPr>
        </p:pic>
        <p:sp>
          <p:nvSpPr>
            <p:cNvPr id="588" name="Google Shape;588;g409ff13270a_0_540"/>
            <p:cNvSpPr/>
            <p:nvPr/>
          </p:nvSpPr>
          <p:spPr>
            <a:xfrm>
              <a:off x="590550" y="4114800"/>
              <a:ext cx="4114800" cy="1266900"/>
            </a:xfrm>
            <a:prstGeom prst="roundRect">
              <a:avLst>
                <a:gd fmla="val 7218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9" name="Google Shape;589;g409ff13270a_0_540"/>
            <p:cNvPicPr preferRelativeResize="0"/>
            <p:nvPr/>
          </p:nvPicPr>
          <p:blipFill rotWithShape="1">
            <a:blip r:embed="rId7">
              <a:alphaModFix/>
            </a:blip>
            <a:srcRect b="0" l="0" r="0" t="0"/>
            <a:stretch/>
          </p:blipFill>
          <p:spPr>
            <a:xfrm>
              <a:off x="819150" y="4329113"/>
              <a:ext cx="838200" cy="838200"/>
            </a:xfrm>
            <a:prstGeom prst="rect">
              <a:avLst/>
            </a:prstGeom>
            <a:noFill/>
            <a:ln>
              <a:noFill/>
            </a:ln>
          </p:spPr>
        </p:pic>
        <p:sp>
          <p:nvSpPr>
            <p:cNvPr id="590" name="Google Shape;590;g409ff13270a_0_540"/>
            <p:cNvSpPr/>
            <p:nvPr/>
          </p:nvSpPr>
          <p:spPr>
            <a:xfrm>
              <a:off x="2876550" y="5867400"/>
              <a:ext cx="4114800" cy="1266900"/>
            </a:xfrm>
            <a:prstGeom prst="roundRect">
              <a:avLst>
                <a:gd fmla="val 7218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1" name="Google Shape;591;g409ff13270a_0_540"/>
            <p:cNvPicPr preferRelativeResize="0"/>
            <p:nvPr/>
          </p:nvPicPr>
          <p:blipFill rotWithShape="1">
            <a:blip r:embed="rId8">
              <a:alphaModFix/>
            </a:blip>
            <a:srcRect b="0" l="0" r="0" t="0"/>
            <a:stretch/>
          </p:blipFill>
          <p:spPr>
            <a:xfrm>
              <a:off x="3105150" y="6081713"/>
              <a:ext cx="838200" cy="838200"/>
            </a:xfrm>
            <a:prstGeom prst="rect">
              <a:avLst/>
            </a:prstGeom>
            <a:noFill/>
            <a:ln>
              <a:noFill/>
            </a:ln>
          </p:spPr>
        </p:pic>
        <p:sp>
          <p:nvSpPr>
            <p:cNvPr id="592" name="Google Shape;592;g409ff13270a_0_540"/>
            <p:cNvSpPr/>
            <p:nvPr/>
          </p:nvSpPr>
          <p:spPr>
            <a:xfrm>
              <a:off x="2876550" y="7658100"/>
              <a:ext cx="4114800" cy="1266900"/>
            </a:xfrm>
            <a:prstGeom prst="roundRect">
              <a:avLst>
                <a:gd fmla="val 7218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3" name="Google Shape;593;g409ff13270a_0_540"/>
            <p:cNvPicPr preferRelativeResize="0"/>
            <p:nvPr/>
          </p:nvPicPr>
          <p:blipFill rotWithShape="1">
            <a:blip r:embed="rId9">
              <a:alphaModFix/>
            </a:blip>
            <a:srcRect b="0" l="0" r="0" t="0"/>
            <a:stretch/>
          </p:blipFill>
          <p:spPr>
            <a:xfrm>
              <a:off x="3105150" y="7872413"/>
              <a:ext cx="838200" cy="838200"/>
            </a:xfrm>
            <a:prstGeom prst="rect">
              <a:avLst/>
            </a:prstGeom>
            <a:noFill/>
            <a:ln>
              <a:noFill/>
            </a:ln>
          </p:spPr>
        </p:pic>
        <p:sp>
          <p:nvSpPr>
            <p:cNvPr id="594" name="Google Shape;594;g409ff13270a_0_540"/>
            <p:cNvSpPr/>
            <p:nvPr/>
          </p:nvSpPr>
          <p:spPr>
            <a:xfrm>
              <a:off x="11506200" y="5886450"/>
              <a:ext cx="4114800" cy="1266900"/>
            </a:xfrm>
            <a:prstGeom prst="roundRect">
              <a:avLst>
                <a:gd fmla="val 7218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5" name="Google Shape;595;g409ff13270a_0_540"/>
            <p:cNvPicPr preferRelativeResize="0"/>
            <p:nvPr/>
          </p:nvPicPr>
          <p:blipFill rotWithShape="1">
            <a:blip r:embed="rId10">
              <a:alphaModFix/>
            </a:blip>
            <a:srcRect b="0" l="0" r="0" t="0"/>
            <a:stretch/>
          </p:blipFill>
          <p:spPr>
            <a:xfrm>
              <a:off x="11734800" y="6100763"/>
              <a:ext cx="838200" cy="838200"/>
            </a:xfrm>
            <a:prstGeom prst="rect">
              <a:avLst/>
            </a:prstGeom>
            <a:noFill/>
            <a:ln>
              <a:noFill/>
            </a:ln>
          </p:spPr>
        </p:pic>
        <p:sp>
          <p:nvSpPr>
            <p:cNvPr id="596" name="Google Shape;596;g409ff13270a_0_540"/>
            <p:cNvSpPr/>
            <p:nvPr/>
          </p:nvSpPr>
          <p:spPr>
            <a:xfrm>
              <a:off x="11506200" y="7658100"/>
              <a:ext cx="4114800" cy="1266900"/>
            </a:xfrm>
            <a:prstGeom prst="roundRect">
              <a:avLst>
                <a:gd fmla="val 7218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7" name="Google Shape;597;g409ff13270a_0_540"/>
            <p:cNvPicPr preferRelativeResize="0"/>
            <p:nvPr/>
          </p:nvPicPr>
          <p:blipFill rotWithShape="1">
            <a:blip r:embed="rId11">
              <a:alphaModFix/>
            </a:blip>
            <a:srcRect b="0" l="0" r="0" t="0"/>
            <a:stretch/>
          </p:blipFill>
          <p:spPr>
            <a:xfrm>
              <a:off x="11734800" y="7872413"/>
              <a:ext cx="838200" cy="838200"/>
            </a:xfrm>
            <a:prstGeom prst="rect">
              <a:avLst/>
            </a:prstGeom>
            <a:noFill/>
            <a:ln>
              <a:noFill/>
            </a:ln>
          </p:spPr>
        </p:pic>
        <p:sp>
          <p:nvSpPr>
            <p:cNvPr id="598" name="Google Shape;598;g409ff13270a_0_540"/>
            <p:cNvSpPr/>
            <p:nvPr/>
          </p:nvSpPr>
          <p:spPr>
            <a:xfrm>
              <a:off x="5010150" y="4114800"/>
              <a:ext cx="4114800" cy="1266900"/>
            </a:xfrm>
            <a:prstGeom prst="roundRect">
              <a:avLst>
                <a:gd fmla="val 7218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9" name="Google Shape;599;g409ff13270a_0_540"/>
            <p:cNvPicPr preferRelativeResize="0"/>
            <p:nvPr/>
          </p:nvPicPr>
          <p:blipFill rotWithShape="1">
            <a:blip r:embed="rId12">
              <a:alphaModFix/>
            </a:blip>
            <a:srcRect b="0" l="0" r="0" t="0"/>
            <a:stretch/>
          </p:blipFill>
          <p:spPr>
            <a:xfrm>
              <a:off x="5238750" y="4329113"/>
              <a:ext cx="838200" cy="838200"/>
            </a:xfrm>
            <a:prstGeom prst="rect">
              <a:avLst/>
            </a:prstGeom>
            <a:noFill/>
            <a:ln>
              <a:noFill/>
            </a:ln>
          </p:spPr>
        </p:pic>
        <p:sp>
          <p:nvSpPr>
            <p:cNvPr id="600" name="Google Shape;600;g409ff13270a_0_540"/>
            <p:cNvSpPr/>
            <p:nvPr/>
          </p:nvSpPr>
          <p:spPr>
            <a:xfrm>
              <a:off x="13849350" y="4114800"/>
              <a:ext cx="4114800" cy="1266900"/>
            </a:xfrm>
            <a:prstGeom prst="roundRect">
              <a:avLst>
                <a:gd fmla="val 7218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1" name="Google Shape;601;g409ff13270a_0_540"/>
            <p:cNvPicPr preferRelativeResize="0"/>
            <p:nvPr/>
          </p:nvPicPr>
          <p:blipFill rotWithShape="1">
            <a:blip r:embed="rId13">
              <a:alphaModFix/>
            </a:blip>
            <a:srcRect b="0" l="0" r="0" t="0"/>
            <a:stretch/>
          </p:blipFill>
          <p:spPr>
            <a:xfrm>
              <a:off x="14077950" y="4329113"/>
              <a:ext cx="838200" cy="838200"/>
            </a:xfrm>
            <a:prstGeom prst="rect">
              <a:avLst/>
            </a:prstGeom>
            <a:noFill/>
            <a:ln>
              <a:noFill/>
            </a:ln>
          </p:spPr>
        </p:pic>
        <p:sp>
          <p:nvSpPr>
            <p:cNvPr id="602" name="Google Shape;602;g409ff13270a_0_540"/>
            <p:cNvSpPr/>
            <p:nvPr/>
          </p:nvSpPr>
          <p:spPr>
            <a:xfrm>
              <a:off x="9429750" y="4114800"/>
              <a:ext cx="4114800" cy="1266900"/>
            </a:xfrm>
            <a:prstGeom prst="roundRect">
              <a:avLst>
                <a:gd fmla="val 72180" name="adj"/>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03" name="Google Shape;603;g409ff13270a_0_540"/>
            <p:cNvPicPr preferRelativeResize="0"/>
            <p:nvPr/>
          </p:nvPicPr>
          <p:blipFill rotWithShape="1">
            <a:blip r:embed="rId14">
              <a:alphaModFix/>
            </a:blip>
            <a:srcRect b="0" l="0" r="0" t="0"/>
            <a:stretch/>
          </p:blipFill>
          <p:spPr>
            <a:xfrm>
              <a:off x="9658350" y="4329113"/>
              <a:ext cx="838200" cy="838200"/>
            </a:xfrm>
            <a:prstGeom prst="rect">
              <a:avLst/>
            </a:prstGeom>
            <a:noFill/>
            <a:ln>
              <a:noFill/>
            </a:ln>
          </p:spPr>
        </p:pic>
        <p:cxnSp>
          <p:nvCxnSpPr>
            <p:cNvPr id="604" name="Google Shape;604;g409ff13270a_0_540"/>
            <p:cNvCxnSpPr/>
            <p:nvPr/>
          </p:nvCxnSpPr>
          <p:spPr>
            <a:xfrm rot="2489">
              <a:off x="2514598" y="3805274"/>
              <a:ext cx="13258803" cy="0"/>
            </a:xfrm>
            <a:prstGeom prst="straightConnector1">
              <a:avLst/>
            </a:prstGeom>
            <a:noFill/>
            <a:ln cap="flat" cmpd="sng" w="9525">
              <a:solidFill>
                <a:srgbClr val="4D4D4D"/>
              </a:solidFill>
              <a:prstDash val="solid"/>
              <a:round/>
              <a:headEnd len="sm" w="sm" type="none"/>
              <a:tailEnd len="sm" w="sm" type="none"/>
            </a:ln>
          </p:spPr>
        </p:cxnSp>
        <p:cxnSp>
          <p:nvCxnSpPr>
            <p:cNvPr id="605" name="Google Shape;605;g409ff13270a_0_540"/>
            <p:cNvCxnSpPr/>
            <p:nvPr/>
          </p:nvCxnSpPr>
          <p:spPr>
            <a:xfrm rot="5291760">
              <a:off x="9605924" y="3657600"/>
              <a:ext cx="304951" cy="0"/>
            </a:xfrm>
            <a:prstGeom prst="straightConnector1">
              <a:avLst/>
            </a:prstGeom>
            <a:noFill/>
            <a:ln cap="flat" cmpd="sng" w="9525">
              <a:solidFill>
                <a:srgbClr val="4D4D4D"/>
              </a:solidFill>
              <a:prstDash val="solid"/>
              <a:round/>
              <a:headEnd len="sm" w="sm" type="none"/>
              <a:tailEnd len="sm" w="sm" type="none"/>
            </a:ln>
          </p:spPr>
        </p:cxnSp>
        <p:cxnSp>
          <p:nvCxnSpPr>
            <p:cNvPr id="606" name="Google Shape;606;g409ff13270a_0_540"/>
            <p:cNvCxnSpPr/>
            <p:nvPr/>
          </p:nvCxnSpPr>
          <p:spPr>
            <a:xfrm rot="5295063">
              <a:off x="2362127"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607" name="Google Shape;607;g409ff13270a_0_540"/>
            <p:cNvCxnSpPr/>
            <p:nvPr/>
          </p:nvCxnSpPr>
          <p:spPr>
            <a:xfrm rot="5295063">
              <a:off x="6981752"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608" name="Google Shape;608;g409ff13270a_0_540"/>
            <p:cNvCxnSpPr/>
            <p:nvPr/>
          </p:nvCxnSpPr>
          <p:spPr>
            <a:xfrm rot="5295063">
              <a:off x="11401352"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609" name="Google Shape;609;g409ff13270a_0_540"/>
            <p:cNvCxnSpPr/>
            <p:nvPr/>
          </p:nvCxnSpPr>
          <p:spPr>
            <a:xfrm rot="5295063">
              <a:off x="15611402" y="3967201"/>
              <a:ext cx="314547" cy="0"/>
            </a:xfrm>
            <a:prstGeom prst="straightConnector1">
              <a:avLst/>
            </a:prstGeom>
            <a:noFill/>
            <a:ln cap="flat" cmpd="sng" w="9525">
              <a:solidFill>
                <a:srgbClr val="4D4D4D"/>
              </a:solidFill>
              <a:prstDash val="solid"/>
              <a:round/>
              <a:headEnd len="sm" w="sm" type="none"/>
              <a:tailEnd len="sm" w="sm" type="none"/>
            </a:ln>
          </p:spPr>
        </p:cxnSp>
        <p:cxnSp>
          <p:nvCxnSpPr>
            <p:cNvPr id="610" name="Google Shape;610;g409ff13270a_0_540"/>
            <p:cNvCxnSpPr/>
            <p:nvPr/>
          </p:nvCxnSpPr>
          <p:spPr>
            <a:xfrm rot="5389437">
              <a:off x="5576918" y="6734175"/>
              <a:ext cx="3124215" cy="0"/>
            </a:xfrm>
            <a:prstGeom prst="straightConnector1">
              <a:avLst/>
            </a:prstGeom>
            <a:noFill/>
            <a:ln cap="flat" cmpd="sng" w="9525">
              <a:solidFill>
                <a:srgbClr val="4D4D4D"/>
              </a:solidFill>
              <a:prstDash val="solid"/>
              <a:round/>
              <a:headEnd len="sm" w="sm" type="none"/>
              <a:tailEnd len="sm" w="sm" type="none"/>
            </a:ln>
          </p:spPr>
        </p:cxnSp>
        <p:cxnSp>
          <p:nvCxnSpPr>
            <p:cNvPr id="611" name="Google Shape;611;g409ff13270a_0_540"/>
            <p:cNvCxnSpPr/>
            <p:nvPr/>
          </p:nvCxnSpPr>
          <p:spPr>
            <a:xfrm rot="216265">
              <a:off x="6991199" y="6443701"/>
              <a:ext cx="152702" cy="0"/>
            </a:xfrm>
            <a:prstGeom prst="straightConnector1">
              <a:avLst/>
            </a:prstGeom>
            <a:noFill/>
            <a:ln cap="flat" cmpd="sng" w="9525">
              <a:solidFill>
                <a:srgbClr val="4D4D4D"/>
              </a:solidFill>
              <a:prstDash val="solid"/>
              <a:round/>
              <a:headEnd len="sm" w="sm" type="none"/>
              <a:tailEnd len="sm" w="sm" type="none"/>
            </a:ln>
          </p:spPr>
        </p:cxnSp>
        <p:cxnSp>
          <p:nvCxnSpPr>
            <p:cNvPr id="612" name="Google Shape;612;g409ff13270a_0_540"/>
            <p:cNvCxnSpPr/>
            <p:nvPr/>
          </p:nvCxnSpPr>
          <p:spPr>
            <a:xfrm rot="216265">
              <a:off x="15620849" y="6443701"/>
              <a:ext cx="152702" cy="0"/>
            </a:xfrm>
            <a:prstGeom prst="straightConnector1">
              <a:avLst/>
            </a:prstGeom>
            <a:noFill/>
            <a:ln cap="flat" cmpd="sng" w="9525">
              <a:solidFill>
                <a:srgbClr val="4D4D4D"/>
              </a:solidFill>
              <a:prstDash val="solid"/>
              <a:round/>
              <a:headEnd len="sm" w="sm" type="none"/>
              <a:tailEnd len="sm" w="sm" type="none"/>
            </a:ln>
          </p:spPr>
        </p:cxnSp>
        <p:cxnSp>
          <p:nvCxnSpPr>
            <p:cNvPr id="613" name="Google Shape;613;g409ff13270a_0_540"/>
            <p:cNvCxnSpPr/>
            <p:nvPr/>
          </p:nvCxnSpPr>
          <p:spPr>
            <a:xfrm rot="216265">
              <a:off x="6991199" y="8291551"/>
              <a:ext cx="152702" cy="0"/>
            </a:xfrm>
            <a:prstGeom prst="straightConnector1">
              <a:avLst/>
            </a:prstGeom>
            <a:noFill/>
            <a:ln cap="flat" cmpd="sng" w="9525">
              <a:solidFill>
                <a:srgbClr val="4D4D4D"/>
              </a:solidFill>
              <a:prstDash val="solid"/>
              <a:round/>
              <a:headEnd len="sm" w="sm" type="none"/>
              <a:tailEnd len="sm" w="sm" type="none"/>
            </a:ln>
          </p:spPr>
        </p:cxnSp>
        <p:cxnSp>
          <p:nvCxnSpPr>
            <p:cNvPr id="614" name="Google Shape;614;g409ff13270a_0_540"/>
            <p:cNvCxnSpPr/>
            <p:nvPr/>
          </p:nvCxnSpPr>
          <p:spPr>
            <a:xfrm rot="216265">
              <a:off x="15620849" y="8291551"/>
              <a:ext cx="152702" cy="0"/>
            </a:xfrm>
            <a:prstGeom prst="straightConnector1">
              <a:avLst/>
            </a:prstGeom>
            <a:noFill/>
            <a:ln cap="flat" cmpd="sng" w="9525">
              <a:solidFill>
                <a:srgbClr val="4D4D4D"/>
              </a:solidFill>
              <a:prstDash val="solid"/>
              <a:round/>
              <a:headEnd len="sm" w="sm" type="none"/>
              <a:tailEnd len="sm" w="sm" type="none"/>
            </a:ln>
          </p:spPr>
        </p:cxnSp>
        <p:cxnSp>
          <p:nvCxnSpPr>
            <p:cNvPr id="615" name="Google Shape;615;g409ff13270a_0_540"/>
            <p:cNvCxnSpPr/>
            <p:nvPr/>
          </p:nvCxnSpPr>
          <p:spPr>
            <a:xfrm rot="5389070">
              <a:off x="14258917" y="6786601"/>
              <a:ext cx="3019515" cy="0"/>
            </a:xfrm>
            <a:prstGeom prst="straightConnector1">
              <a:avLst/>
            </a:prstGeom>
            <a:noFill/>
            <a:ln cap="flat" cmpd="sng" w="9525">
              <a:solidFill>
                <a:srgbClr val="4D4D4D"/>
              </a:solidFill>
              <a:prstDash val="solid"/>
              <a:round/>
              <a:headEnd len="sm" w="sm" type="none"/>
              <a:tailEnd len="sm" w="sm" type="none"/>
            </a:ln>
          </p:spPr>
        </p:cxnSp>
        <p:sp>
          <p:nvSpPr>
            <p:cNvPr id="616" name="Google Shape;616;g409ff13270a_0_540"/>
            <p:cNvSpPr/>
            <p:nvPr/>
          </p:nvSpPr>
          <p:spPr>
            <a:xfrm>
              <a:off x="8848725" y="2495550"/>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etal Mania"/>
                <a:buNone/>
              </a:pPr>
              <a:r>
                <a:rPr b="0" i="0" lang="en-US" sz="2700" u="none" cap="none" strike="noStrike">
                  <a:solidFill>
                    <a:srgbClr val="0E0E0E"/>
                  </a:solidFill>
                  <a:latin typeface="Metal Mania"/>
                  <a:ea typeface="Metal Mania"/>
                  <a:cs typeface="Metal Mania"/>
                  <a:sym typeface="Metal Mania"/>
                </a:rPr>
                <a:t>Chloe Ng</a:t>
              </a:r>
              <a:endParaRPr b="0" i="0" sz="2700" u="none" cap="none" strike="noStrike">
                <a:solidFill>
                  <a:schemeClr val="dk1"/>
                </a:solidFill>
                <a:latin typeface="Calibri"/>
                <a:ea typeface="Calibri"/>
                <a:cs typeface="Calibri"/>
                <a:sym typeface="Calibri"/>
              </a:endParaRPr>
            </a:p>
          </p:txBody>
        </p:sp>
        <p:sp>
          <p:nvSpPr>
            <p:cNvPr id="617" name="Google Shape;617;g409ff13270a_0_540"/>
            <p:cNvSpPr/>
            <p:nvPr/>
          </p:nvSpPr>
          <p:spPr>
            <a:xfrm>
              <a:off x="8848725" y="300037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sp>
          <p:nvSpPr>
            <p:cNvPr id="618" name="Google Shape;618;g409ff13270a_0_540"/>
            <p:cNvSpPr/>
            <p:nvPr/>
          </p:nvSpPr>
          <p:spPr>
            <a:xfrm>
              <a:off x="1809750" y="4267200"/>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etal Mania"/>
                <a:buNone/>
              </a:pPr>
              <a:r>
                <a:rPr b="0" i="0" lang="en-US" sz="2700" u="none" cap="none" strike="noStrike">
                  <a:solidFill>
                    <a:srgbClr val="0E0E0E"/>
                  </a:solidFill>
                  <a:latin typeface="Metal Mania"/>
                  <a:ea typeface="Metal Mania"/>
                  <a:cs typeface="Metal Mania"/>
                  <a:sym typeface="Metal Mania"/>
                </a:rPr>
                <a:t>Valtorin</a:t>
              </a:r>
              <a:endParaRPr b="0" i="0" sz="2700" u="none" cap="none" strike="noStrike">
                <a:solidFill>
                  <a:schemeClr val="dk1"/>
                </a:solidFill>
                <a:latin typeface="Calibri"/>
                <a:ea typeface="Calibri"/>
                <a:cs typeface="Calibri"/>
                <a:sym typeface="Calibri"/>
              </a:endParaRPr>
            </a:p>
          </p:txBody>
        </p:sp>
        <p:sp>
          <p:nvSpPr>
            <p:cNvPr id="619" name="Google Shape;619;g409ff13270a_0_540"/>
            <p:cNvSpPr/>
            <p:nvPr/>
          </p:nvSpPr>
          <p:spPr>
            <a:xfrm>
              <a:off x="1809750" y="477202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sp>
          <p:nvSpPr>
            <p:cNvPr id="620" name="Google Shape;620;g409ff13270a_0_540"/>
            <p:cNvSpPr/>
            <p:nvPr/>
          </p:nvSpPr>
          <p:spPr>
            <a:xfrm>
              <a:off x="4095750" y="6019800"/>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etal Mania"/>
                <a:buNone/>
              </a:pPr>
              <a:r>
                <a:rPr b="0" i="0" lang="en-US" sz="2700" u="none" cap="none" strike="noStrike">
                  <a:solidFill>
                    <a:srgbClr val="0E0E0E"/>
                  </a:solidFill>
                  <a:latin typeface="Metal Mania"/>
                  <a:ea typeface="Metal Mania"/>
                  <a:cs typeface="Metal Mania"/>
                  <a:sym typeface="Metal Mania"/>
                </a:rPr>
                <a:t>Lucian</a:t>
              </a:r>
              <a:endParaRPr b="0" i="0" sz="2700" u="none" cap="none" strike="noStrike">
                <a:solidFill>
                  <a:schemeClr val="dk1"/>
                </a:solidFill>
                <a:latin typeface="Calibri"/>
                <a:ea typeface="Calibri"/>
                <a:cs typeface="Calibri"/>
                <a:sym typeface="Calibri"/>
              </a:endParaRPr>
            </a:p>
          </p:txBody>
        </p:sp>
        <p:sp>
          <p:nvSpPr>
            <p:cNvPr id="621" name="Google Shape;621;g409ff13270a_0_540"/>
            <p:cNvSpPr/>
            <p:nvPr/>
          </p:nvSpPr>
          <p:spPr>
            <a:xfrm>
              <a:off x="4095750" y="652462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sp>
          <p:nvSpPr>
            <p:cNvPr id="622" name="Google Shape;622;g409ff13270a_0_540"/>
            <p:cNvSpPr/>
            <p:nvPr/>
          </p:nvSpPr>
          <p:spPr>
            <a:xfrm>
              <a:off x="4095750" y="7810500"/>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etal Mania"/>
                <a:buNone/>
              </a:pPr>
              <a:r>
                <a:rPr b="0" i="0" lang="en-US" sz="2700" u="none" cap="none" strike="noStrike">
                  <a:solidFill>
                    <a:srgbClr val="0E0E0E"/>
                  </a:solidFill>
                  <a:latin typeface="Metal Mania"/>
                  <a:ea typeface="Metal Mania"/>
                  <a:cs typeface="Metal Mania"/>
                  <a:sym typeface="Metal Mania"/>
                </a:rPr>
                <a:t>Cedric</a:t>
              </a:r>
              <a:endParaRPr b="0" i="0" sz="2700" u="none" cap="none" strike="noStrike">
                <a:solidFill>
                  <a:schemeClr val="dk1"/>
                </a:solidFill>
                <a:latin typeface="Calibri"/>
                <a:ea typeface="Calibri"/>
                <a:cs typeface="Calibri"/>
                <a:sym typeface="Calibri"/>
              </a:endParaRPr>
            </a:p>
          </p:txBody>
        </p:sp>
        <p:sp>
          <p:nvSpPr>
            <p:cNvPr id="623" name="Google Shape;623;g409ff13270a_0_540"/>
            <p:cNvSpPr/>
            <p:nvPr/>
          </p:nvSpPr>
          <p:spPr>
            <a:xfrm>
              <a:off x="4095750" y="831532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sp>
          <p:nvSpPr>
            <p:cNvPr id="624" name="Google Shape;624;g409ff13270a_0_540"/>
            <p:cNvSpPr/>
            <p:nvPr/>
          </p:nvSpPr>
          <p:spPr>
            <a:xfrm>
              <a:off x="12725400" y="6038850"/>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etal Mania"/>
                <a:buNone/>
              </a:pPr>
              <a:r>
                <a:rPr b="0" i="0" lang="en-US" sz="2700" u="none" cap="none" strike="noStrike">
                  <a:solidFill>
                    <a:srgbClr val="0E0E0E"/>
                  </a:solidFill>
                  <a:latin typeface="Metal Mania"/>
                  <a:ea typeface="Metal Mania"/>
                  <a:cs typeface="Metal Mania"/>
                  <a:sym typeface="Metal Mania"/>
                </a:rPr>
                <a:t>Elvina</a:t>
              </a:r>
              <a:endParaRPr b="0" i="0" sz="2700" u="none" cap="none" strike="noStrike">
                <a:solidFill>
                  <a:schemeClr val="dk1"/>
                </a:solidFill>
                <a:latin typeface="Calibri"/>
                <a:ea typeface="Calibri"/>
                <a:cs typeface="Calibri"/>
                <a:sym typeface="Calibri"/>
              </a:endParaRPr>
            </a:p>
          </p:txBody>
        </p:sp>
        <p:sp>
          <p:nvSpPr>
            <p:cNvPr id="625" name="Google Shape;625;g409ff13270a_0_540"/>
            <p:cNvSpPr/>
            <p:nvPr/>
          </p:nvSpPr>
          <p:spPr>
            <a:xfrm>
              <a:off x="12725400" y="654367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sp>
          <p:nvSpPr>
            <p:cNvPr id="626" name="Google Shape;626;g409ff13270a_0_540"/>
            <p:cNvSpPr/>
            <p:nvPr/>
          </p:nvSpPr>
          <p:spPr>
            <a:xfrm>
              <a:off x="12725400" y="7810500"/>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etal Mania"/>
                <a:buNone/>
              </a:pPr>
              <a:r>
                <a:rPr b="0" i="0" lang="en-US" sz="2700" u="none" cap="none" strike="noStrike">
                  <a:solidFill>
                    <a:srgbClr val="0E0E0E"/>
                  </a:solidFill>
                  <a:latin typeface="Metal Mania"/>
                  <a:ea typeface="Metal Mania"/>
                  <a:cs typeface="Metal Mania"/>
                  <a:sym typeface="Metal Mania"/>
                </a:rPr>
                <a:t>Seraphina</a:t>
              </a:r>
              <a:endParaRPr b="0" i="0" sz="2700" u="none" cap="none" strike="noStrike">
                <a:solidFill>
                  <a:schemeClr val="dk1"/>
                </a:solidFill>
                <a:latin typeface="Calibri"/>
                <a:ea typeface="Calibri"/>
                <a:cs typeface="Calibri"/>
                <a:sym typeface="Calibri"/>
              </a:endParaRPr>
            </a:p>
          </p:txBody>
        </p:sp>
        <p:sp>
          <p:nvSpPr>
            <p:cNvPr id="627" name="Google Shape;627;g409ff13270a_0_540"/>
            <p:cNvSpPr/>
            <p:nvPr/>
          </p:nvSpPr>
          <p:spPr>
            <a:xfrm>
              <a:off x="12725400" y="831532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sp>
          <p:nvSpPr>
            <p:cNvPr id="628" name="Google Shape;628;g409ff13270a_0_540"/>
            <p:cNvSpPr/>
            <p:nvPr/>
          </p:nvSpPr>
          <p:spPr>
            <a:xfrm>
              <a:off x="6229350" y="4267200"/>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etal Mania"/>
                <a:buNone/>
              </a:pPr>
              <a:r>
                <a:rPr b="0" i="0" lang="en-US" sz="2700" u="none" cap="none" strike="noStrike">
                  <a:solidFill>
                    <a:srgbClr val="0E0E0E"/>
                  </a:solidFill>
                  <a:latin typeface="Metal Mania"/>
                  <a:ea typeface="Metal Mania"/>
                  <a:cs typeface="Metal Mania"/>
                  <a:sym typeface="Metal Mania"/>
                </a:rPr>
                <a:t>Aurielle</a:t>
              </a:r>
              <a:endParaRPr b="0" i="0" sz="2700" u="none" cap="none" strike="noStrike">
                <a:solidFill>
                  <a:schemeClr val="dk1"/>
                </a:solidFill>
                <a:latin typeface="Calibri"/>
                <a:ea typeface="Calibri"/>
                <a:cs typeface="Calibri"/>
                <a:sym typeface="Calibri"/>
              </a:endParaRPr>
            </a:p>
          </p:txBody>
        </p:sp>
        <p:sp>
          <p:nvSpPr>
            <p:cNvPr id="629" name="Google Shape;629;g409ff13270a_0_540"/>
            <p:cNvSpPr/>
            <p:nvPr/>
          </p:nvSpPr>
          <p:spPr>
            <a:xfrm>
              <a:off x="6229350" y="477202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sp>
          <p:nvSpPr>
            <p:cNvPr id="630" name="Google Shape;630;g409ff13270a_0_540"/>
            <p:cNvSpPr/>
            <p:nvPr/>
          </p:nvSpPr>
          <p:spPr>
            <a:xfrm>
              <a:off x="15068550" y="4267200"/>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etal Mania"/>
                <a:buNone/>
              </a:pPr>
              <a:r>
                <a:rPr b="0" i="0" lang="en-US" sz="2700" u="none" cap="none" strike="noStrike">
                  <a:solidFill>
                    <a:srgbClr val="0E0E0E"/>
                  </a:solidFill>
                  <a:latin typeface="Metal Mania"/>
                  <a:ea typeface="Metal Mania"/>
                  <a:cs typeface="Metal Mania"/>
                  <a:sym typeface="Metal Mania"/>
                </a:rPr>
                <a:t>Dariana</a:t>
              </a:r>
              <a:endParaRPr b="0" i="0" sz="2700" u="none" cap="none" strike="noStrike">
                <a:solidFill>
                  <a:schemeClr val="dk1"/>
                </a:solidFill>
                <a:latin typeface="Calibri"/>
                <a:ea typeface="Calibri"/>
                <a:cs typeface="Calibri"/>
                <a:sym typeface="Calibri"/>
              </a:endParaRPr>
            </a:p>
          </p:txBody>
        </p:sp>
        <p:sp>
          <p:nvSpPr>
            <p:cNvPr id="631" name="Google Shape;631;g409ff13270a_0_540"/>
            <p:cNvSpPr/>
            <p:nvPr/>
          </p:nvSpPr>
          <p:spPr>
            <a:xfrm>
              <a:off x="15068550" y="477202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sp>
          <p:nvSpPr>
            <p:cNvPr id="632" name="Google Shape;632;g409ff13270a_0_540"/>
            <p:cNvSpPr/>
            <p:nvPr/>
          </p:nvSpPr>
          <p:spPr>
            <a:xfrm>
              <a:off x="10648950" y="4267200"/>
              <a:ext cx="2735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Metal Mania"/>
                <a:buNone/>
              </a:pPr>
              <a:r>
                <a:rPr b="0" i="0" lang="en-US" sz="2700" u="none" cap="none" strike="noStrike">
                  <a:solidFill>
                    <a:srgbClr val="0E0E0E"/>
                  </a:solidFill>
                  <a:latin typeface="Metal Mania"/>
                  <a:ea typeface="Metal Mania"/>
                  <a:cs typeface="Metal Mania"/>
                  <a:sym typeface="Metal Mania"/>
                </a:rPr>
                <a:t>Theronis</a:t>
              </a:r>
              <a:endParaRPr b="0" i="0" sz="2700" u="none" cap="none" strike="noStrike">
                <a:solidFill>
                  <a:schemeClr val="dk1"/>
                </a:solidFill>
                <a:latin typeface="Calibri"/>
                <a:ea typeface="Calibri"/>
                <a:cs typeface="Calibri"/>
                <a:sym typeface="Calibri"/>
              </a:endParaRPr>
            </a:p>
          </p:txBody>
        </p:sp>
        <p:sp>
          <p:nvSpPr>
            <p:cNvPr id="633" name="Google Shape;633;g409ff13270a_0_540"/>
            <p:cNvSpPr/>
            <p:nvPr/>
          </p:nvSpPr>
          <p:spPr>
            <a:xfrm>
              <a:off x="10648950" y="4772025"/>
              <a:ext cx="27279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sp>
        <p:nvSpPr>
          <p:cNvPr id="634" name="Google Shape;634;g409ff13270a_0_540"/>
          <p:cNvSpPr/>
          <p:nvPr/>
        </p:nvSpPr>
        <p:spPr>
          <a:xfrm>
            <a:off x="5810250" y="9601200"/>
            <a:ext cx="6793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 download more editable chart, </a:t>
            </a:r>
            <a:r>
              <a:rPr b="0" i="0" lang="en-US" sz="2400" u="sng" cap="none" strike="noStrike">
                <a:solidFill>
                  <a:srgbClr val="0E0E0E"/>
                </a:solidFill>
                <a:latin typeface="Poppins"/>
                <a:ea typeface="Poppins"/>
                <a:cs typeface="Poppins"/>
                <a:sym typeface="Poppins"/>
                <a:hlinkClick r:id="rId15">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35" name="Google Shape;635;g409ff13270a_0_540"/>
          <p:cNvSpPr/>
          <p:nvPr/>
        </p:nvSpPr>
        <p:spPr>
          <a:xfrm>
            <a:off x="5238750" y="428625"/>
            <a:ext cx="7962900" cy="120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etal Mania"/>
              <a:buNone/>
            </a:pPr>
            <a:r>
              <a:rPr b="0" i="0" lang="en-US" sz="6000" u="none" cap="none" strike="noStrike">
                <a:solidFill>
                  <a:srgbClr val="272727"/>
                </a:solidFill>
                <a:latin typeface="Metal Mania"/>
                <a:ea typeface="Metal Mania"/>
                <a:cs typeface="Metal Mania"/>
                <a:sym typeface="Metal Mania"/>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DD"/>
        </a:solidFill>
      </p:bgPr>
    </p:bg>
    <p:spTree>
      <p:nvGrpSpPr>
        <p:cNvPr id="640" name="Shape 640"/>
        <p:cNvGrpSpPr/>
        <p:nvPr/>
      </p:nvGrpSpPr>
      <p:grpSpPr>
        <a:xfrm>
          <a:off x="0" y="0"/>
          <a:ext cx="0" cy="0"/>
          <a:chOff x="0" y="0"/>
          <a:chExt cx="0" cy="0"/>
        </a:xfrm>
      </p:grpSpPr>
      <p:pic>
        <p:nvPicPr>
          <p:cNvPr descr="preencoded.png" id="641" name="Google Shape;641;g409ff13270a_0_600"/>
          <p:cNvPicPr preferRelativeResize="0"/>
          <p:nvPr/>
        </p:nvPicPr>
        <p:blipFill rotWithShape="1">
          <a:blip r:embed="rId3">
            <a:alphaModFix/>
          </a:blip>
          <a:srcRect b="0" l="0" r="0" t="0"/>
          <a:stretch/>
        </p:blipFill>
        <p:spPr>
          <a:xfrm>
            <a:off x="-600075" y="3448050"/>
            <a:ext cx="5086350" cy="13163550"/>
          </a:xfrm>
          <a:prstGeom prst="rect">
            <a:avLst/>
          </a:prstGeom>
          <a:noFill/>
          <a:ln>
            <a:noFill/>
          </a:ln>
        </p:spPr>
      </p:pic>
      <p:pic>
        <p:nvPicPr>
          <p:cNvPr descr="preencoded.png" id="642" name="Google Shape;642;g409ff13270a_0_600"/>
          <p:cNvPicPr preferRelativeResize="0"/>
          <p:nvPr/>
        </p:nvPicPr>
        <p:blipFill rotWithShape="1">
          <a:blip r:embed="rId4">
            <a:alphaModFix/>
          </a:blip>
          <a:srcRect b="0" l="0" r="0" t="0"/>
          <a:stretch/>
        </p:blipFill>
        <p:spPr>
          <a:xfrm rot="10800000">
            <a:off x="14144625" y="-6581775"/>
            <a:ext cx="5086350" cy="13163550"/>
          </a:xfrm>
          <a:prstGeom prst="rect">
            <a:avLst/>
          </a:prstGeom>
          <a:noFill/>
          <a:ln>
            <a:noFill/>
          </a:ln>
        </p:spPr>
      </p:pic>
      <p:pic>
        <p:nvPicPr>
          <p:cNvPr descr="preencoded.png" id="643" name="Google Shape;643;g409ff13270a_0_600"/>
          <p:cNvPicPr preferRelativeResize="0"/>
          <p:nvPr/>
        </p:nvPicPr>
        <p:blipFill rotWithShape="1">
          <a:blip r:embed="rId5">
            <a:alphaModFix/>
          </a:blip>
          <a:srcRect b="0" l="0" r="0" t="0"/>
          <a:stretch/>
        </p:blipFill>
        <p:spPr>
          <a:xfrm>
            <a:off x="8096250" y="1295400"/>
            <a:ext cx="9429750" cy="8496300"/>
          </a:xfrm>
          <a:prstGeom prst="rect">
            <a:avLst/>
          </a:prstGeom>
          <a:noFill/>
          <a:ln>
            <a:noFill/>
          </a:ln>
        </p:spPr>
      </p:pic>
      <p:grpSp>
        <p:nvGrpSpPr>
          <p:cNvPr id="644" name="Google Shape;644;g409ff13270a_0_600"/>
          <p:cNvGrpSpPr/>
          <p:nvPr/>
        </p:nvGrpSpPr>
        <p:grpSpPr>
          <a:xfrm>
            <a:off x="17640300" y="7994925"/>
            <a:ext cx="596549" cy="2063476"/>
            <a:chOff x="17640300" y="7994925"/>
            <a:chExt cx="596549" cy="2063476"/>
          </a:xfrm>
        </p:grpSpPr>
        <p:pic>
          <p:nvPicPr>
            <p:cNvPr descr="preencoded.png" id="645" name="Google Shape;645;g409ff13270a_0_60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646" name="Google Shape;646;g409ff13270a_0_60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C4E31"/>
                </a:buClr>
                <a:buSzPts val="2710"/>
                <a:buFont typeface="Inter"/>
                <a:buNone/>
              </a:pPr>
              <a:r>
                <a:rPr b="1" i="0" lang="en-US" sz="2710" u="none" cap="none" strike="noStrike">
                  <a:solidFill>
                    <a:srgbClr val="FC4E31"/>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47" name="Google Shape;647;g409ff13270a_0_600"/>
          <p:cNvSpPr/>
          <p:nvPr/>
        </p:nvSpPr>
        <p:spPr>
          <a:xfrm>
            <a:off x="1285875" y="1695450"/>
            <a:ext cx="7467600" cy="2152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Metal Mania"/>
              <a:buNone/>
            </a:pPr>
            <a:r>
              <a:rPr b="0" i="0" lang="en-US" sz="6000" u="none" cap="none" strike="noStrike">
                <a:solidFill>
                  <a:srgbClr val="272727"/>
                </a:solidFill>
                <a:latin typeface="Metal Mania"/>
                <a:ea typeface="Metal Mania"/>
                <a:cs typeface="Metal Mania"/>
                <a:sym typeface="Metal Mania"/>
              </a:rPr>
              <a:t>Thank you for choosing </a:t>
            </a:r>
            <a:r>
              <a:rPr b="0" i="0" lang="en-US" sz="6000" u="none" cap="none" strike="noStrike">
                <a:solidFill>
                  <a:srgbClr val="FC4E31"/>
                </a:solidFill>
                <a:latin typeface="Metal Mania"/>
                <a:ea typeface="Metal Mania"/>
                <a:cs typeface="Metal Mania"/>
                <a:sym typeface="Metal Mania"/>
              </a:rPr>
              <a:t>EaTemp</a:t>
            </a:r>
            <a:endParaRPr b="0" i="0" sz="6000" u="none" cap="none" strike="noStrike">
              <a:solidFill>
                <a:schemeClr val="dk1"/>
              </a:solidFill>
              <a:latin typeface="Calibri"/>
              <a:ea typeface="Calibri"/>
              <a:cs typeface="Calibri"/>
              <a:sym typeface="Calibri"/>
            </a:endParaRPr>
          </a:p>
        </p:txBody>
      </p:sp>
      <p:sp>
        <p:nvSpPr>
          <p:cNvPr id="648" name="Google Shape;648;g409ff13270a_0_600"/>
          <p:cNvSpPr/>
          <p:nvPr/>
        </p:nvSpPr>
        <p:spPr>
          <a:xfrm>
            <a:off x="1285875" y="4438650"/>
            <a:ext cx="7376100" cy="4450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Yes, you can use this for both personal and commercial projects.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No, you don't have to credit us.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No, you can't resell or redistribute it, including uploading this template online.</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And you can support us by sharing our site, EaTemp.com, with others.</a:t>
            </a:r>
            <a:endParaRPr b="0" i="0" sz="2400" u="none" cap="none" strike="noStrike">
              <a:solidFill>
                <a:schemeClr val="dk1"/>
              </a:solidFill>
              <a:latin typeface="Calibri"/>
              <a:ea typeface="Calibri"/>
              <a:cs typeface="Calibri"/>
              <a:sym typeface="Calibri"/>
            </a:endParaRPr>
          </a:p>
        </p:txBody>
      </p:sp>
      <p:sp>
        <p:nvSpPr>
          <p:cNvPr id="649" name="Google Shape;649;g409ff13270a_0_600"/>
          <p:cNvSpPr/>
          <p:nvPr/>
        </p:nvSpPr>
        <p:spPr>
          <a:xfrm rot="-5400000">
            <a:off x="16649625" y="6168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1800"/>
              <a:buFont typeface="Inter"/>
              <a:buNone/>
            </a:pPr>
            <a:r>
              <a:rPr b="0" i="0" lang="en-US" sz="1800" u="none" cap="none" strike="noStrike">
                <a:solidFill>
                  <a:srgbClr val="0E0E0E"/>
                </a:solidFill>
                <a:latin typeface="Inter"/>
                <a:ea typeface="Inter"/>
                <a:cs typeface="Inter"/>
                <a:sym typeface="Inter"/>
              </a:rPr>
              <a:t>Credit | Image: </a:t>
            </a:r>
            <a:r>
              <a:rPr b="0" i="0" lang="en-US" sz="1800" u="sng" cap="none" strike="noStrike">
                <a:solidFill>
                  <a:srgbClr val="0E0E0E"/>
                </a:solidFill>
                <a:latin typeface="Inter"/>
                <a:ea typeface="Inter"/>
                <a:cs typeface="Inter"/>
                <a:sym typeface="Inter"/>
                <a:hlinkClick r:id="rId7">
                  <a:extLst>
                    <a:ext uri="{A12FA001-AC4F-418D-AE19-62706E023703}">
                      <ahyp:hlinkClr val="tx"/>
                    </a:ext>
                  </a:extLst>
                </a:hlinkClick>
              </a:rPr>
              <a:t>Unsplash</a:t>
            </a:r>
            <a:r>
              <a:rPr b="0" i="0" lang="en-US" sz="1800" u="none" cap="none" strike="noStrike">
                <a:solidFill>
                  <a:srgbClr val="0E0E0E"/>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2026-09-18T16:09:39Z</dcterms:created>
  <dc:creator>PptxGenJS</dc:creator>
</cp:coreProperties>
</file>