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Lst>
  <p:sldSz cy="6858000" cx="12192000"/>
  <p:notesSz cx="6858000" cy="9144000"/>
  <p:embeddedFontLst>
    <p:embeddedFont>
      <p:font typeface="Quattrocento Sans"/>
      <p:regular r:id="rId17"/>
      <p:bold r:id="rId18"/>
      <p:italic r:id="rId19"/>
      <p:boldItalic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480">
          <p15:clr>
            <a:srgbClr val="A4A3A4"/>
          </p15:clr>
        </p15:guide>
        <p15:guide id="3" pos="7200">
          <p15:clr>
            <a:srgbClr val="A4A3A4"/>
          </p15:clr>
        </p15:guide>
        <p15:guide id="4" pos="4368">
          <p15:clr>
            <a:srgbClr val="A4A3A4"/>
          </p15:clr>
        </p15:guide>
      </p15:sldGuideLst>
    </p:ext>
    <p:ext uri="GoogleSlidesCustomDataVersion2">
      <go:slidesCustomData xmlns:go="http://customooxmlschemas.google.com/" r:id="rId21" roundtripDataSignature="AMtx7mitfqRID7usHI2LePGE1O1zR2umN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480"/>
        <p:guide pos="7200"/>
        <p:guide pos="4368"/>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QuattrocentoSans-boldItalic.fntdata"/><Relationship Id="rId11" Type="http://schemas.openxmlformats.org/officeDocument/2006/relationships/slide" Target="slides/slide5.xml"/><Relationship Id="rId10" Type="http://schemas.openxmlformats.org/officeDocument/2006/relationships/slide" Target="slides/slide4.xml"/><Relationship Id="rId21" Type="http://customschemas.google.com/relationships/presentationmetadata" Target="metadata"/><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font" Target="fonts/QuattrocentoSans-regular.fntdata"/><Relationship Id="rId16" Type="http://schemas.openxmlformats.org/officeDocument/2006/relationships/slide" Target="slides/slide10.xml"/><Relationship Id="rId5" Type="http://schemas.openxmlformats.org/officeDocument/2006/relationships/slideMaster" Target="slideMasters/slideMaster2.xml"/><Relationship Id="rId19" Type="http://schemas.openxmlformats.org/officeDocument/2006/relationships/font" Target="fonts/QuattrocentoSans-italic.fntdata"/><Relationship Id="rId6" Type="http://schemas.openxmlformats.org/officeDocument/2006/relationships/notesMaster" Target="notesMasters/notesMaster1.xml"/><Relationship Id="rId18" Type="http://schemas.openxmlformats.org/officeDocument/2006/relationships/font" Target="fonts/QuattrocentoSans-bold.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Quattrocento Sans"/>
                <a:ea typeface="Quattrocento Sans"/>
                <a:cs typeface="Quattrocento Sans"/>
                <a:sym typeface="Quattrocento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Quattrocento Sans"/>
                <a:ea typeface="Quattrocento Sans"/>
                <a:cs typeface="Quattrocento Sans"/>
                <a:sym typeface="Quattrocento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Quattrocento Sans"/>
                <a:ea typeface="Quattrocento Sans"/>
                <a:cs typeface="Quattrocento Sans"/>
                <a:sym typeface="Quattrocento Sans"/>
              </a:defRPr>
            </a:lvl1pPr>
            <a:lvl2pPr indent="-228600" lvl="1" marL="914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Quattrocento Sans"/>
                <a:ea typeface="Quattrocento Sans"/>
                <a:cs typeface="Quattrocento Sans"/>
                <a:sym typeface="Quattrocento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Quattrocento Sans"/>
                <a:ea typeface="Quattrocento Sans"/>
                <a:cs typeface="Quattrocento Sans"/>
                <a:sym typeface="Quattrocento Sans"/>
              </a:rPr>
              <a:t>‹#›</a:t>
            </a:fld>
            <a:endParaRPr b="0" i="0" sz="1200" u="none" cap="none" strike="noStrike">
              <a:solidFill>
                <a:schemeClr val="dk1"/>
              </a:solidFill>
              <a:latin typeface="Quattrocento Sans"/>
              <a:ea typeface="Quattrocento Sans"/>
              <a:cs typeface="Quattrocento Sans"/>
              <a:sym typeface="Quattrocento Sans"/>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n-US" sz="1200" u="none" cap="none" strike="noStrike">
                <a:solidFill>
                  <a:schemeClr val="dk1"/>
                </a:solidFill>
                <a:latin typeface="Quattrocento Sans"/>
                <a:ea typeface="Quattrocento Sans"/>
                <a:cs typeface="Quattrocento Sans"/>
                <a:sym typeface="Quattrocento Sans"/>
              </a:rPr>
              <a:t>‹#›</a:t>
            </a:fld>
            <a:endParaRPr b="0" i="0" sz="1200" u="none" cap="none" strike="noStrike">
              <a:solidFill>
                <a:schemeClr val="dk1"/>
              </a:solidFill>
              <a:latin typeface="Quattrocento Sans"/>
              <a:ea typeface="Quattrocento Sans"/>
              <a:cs typeface="Quattrocento Sans"/>
              <a:sym typeface="Quattrocento Sans"/>
            </a:endParaRPr>
          </a:p>
        </p:txBody>
      </p:sp>
      <p:sp>
        <p:nvSpPr>
          <p:cNvPr id="79" name="Google Shape;79;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0" name="Google Shape;80;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88" name="Google Shape;88;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h759a7fea64f9c019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rPr lang="en-US">
                <a:latin typeface="Calibri"/>
                <a:ea typeface="Calibri"/>
                <a:cs typeface="Calibri"/>
                <a:sym typeface="Calibri"/>
              </a:rPr>
              <a:t>Define injury and/or violence and describe the concepts of intentionality and mechanism as they relate to injury and/or violence.</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rPr lang="en-US">
                <a:latin typeface="Calibri"/>
                <a:ea typeface="Calibri"/>
                <a:cs typeface="Calibri"/>
                <a:sym typeface="Calibri"/>
              </a:rPr>
              <a:t>Describe how injury and/or violence compare with other leading causes of morbidity and mortality and with regard to burdens on the population (e.g. incidence, cost, years of potential life lost, etc.)</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rPr lang="en-US">
                <a:latin typeface="Calibri"/>
                <a:ea typeface="Calibri"/>
                <a:cs typeface="Calibri"/>
                <a:sym typeface="Calibri"/>
              </a:rPr>
              <a:t>Explain how injuries and/or violence are preventable.</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rPr lang="en-US">
                <a:latin typeface="Calibri"/>
                <a:ea typeface="Calibri"/>
                <a:cs typeface="Calibri"/>
                <a:sym typeface="Calibri"/>
              </a:rPr>
              <a:t>Describe the disparity in the risks of injury and/or violence (e.g. differences by age, gender, race, ethnicity, education, location, access to economic resources, access to health care services, sexual orientation, creed, community norms, and the environment). </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rPr lang="en-US">
                <a:latin typeface="Calibri"/>
                <a:ea typeface="Calibri"/>
                <a:cs typeface="Calibri"/>
                <a:sym typeface="Calibri"/>
              </a:rPr>
              <a:t>Describe the influence of a variety of factors (including age, gender, race, ethnicity, education, access to economic resources, sexual orientation, creed, community norms, access to health care services, and the environment) on injury and/or violence prevention. </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360"/>
              </a:spcBef>
              <a:spcAft>
                <a:spcPts val="0"/>
              </a:spcAft>
              <a:buNone/>
            </a:pPr>
            <a:r>
              <a:t/>
            </a:r>
            <a:endParaRPr/>
          </a:p>
        </p:txBody>
      </p:sp>
      <p:sp>
        <p:nvSpPr>
          <p:cNvPr id="94" name="Google Shape;94;h759a7fea64f9c019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
            <a:headEnd len="sm" w="sm" type="none"/>
            <a:tailEnd len="sm" w="sm" type="none"/>
          </a:ln>
        </p:spPr>
      </p:sp>
      <p:sp>
        <p:nvSpPr>
          <p:cNvPr id="100" name="Google Shape;100;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100"/>
              <a:buNone/>
            </a:pPr>
            <a:r>
              <a:rPr lang="en-US"/>
              <a:t>The slide has the following question written out: “What are the names of individuals you admire who have worked/do work in public health?”  Ask the students to write the names in the chat.  This provides a burst of inspiration and activity.</a:t>
            </a:r>
            <a:endParaRPr/>
          </a:p>
        </p:txBody>
      </p:sp>
      <p:sp>
        <p:nvSpPr>
          <p:cNvPr id="101" name="Google Shape;101;p1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
            <a:headEnd len="sm" w="sm" type="none"/>
            <a:tailEnd len="sm" w="sm" type="none"/>
          </a:ln>
        </p:spPr>
      </p:sp>
      <p:sp>
        <p:nvSpPr>
          <p:cNvPr id="106" name="Google Shape;106;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7" name="Google Shape;107;p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3ef42beaa71_0_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
            <a:headEnd len="sm" w="sm" type="none"/>
            <a:tailEnd len="sm" w="sm" type="none"/>
          </a:ln>
        </p:spPr>
      </p:sp>
      <p:sp>
        <p:nvSpPr>
          <p:cNvPr id="113" name="Google Shape;113;g3ef42beaa71_0_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100"/>
              <a:buNone/>
            </a:pPr>
            <a:r>
              <a:rPr lang="en-US"/>
              <a:t>Optional activity if there is time.  Description in Facilitator Guide.</a:t>
            </a:r>
            <a:endParaRPr/>
          </a:p>
        </p:txBody>
      </p:sp>
      <p:sp>
        <p:nvSpPr>
          <p:cNvPr id="114" name="Google Shape;114;g3ef42beaa71_0_1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ef42beaa71_0_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360"/>
              </a:spcBef>
              <a:spcAft>
                <a:spcPts val="0"/>
              </a:spcAft>
              <a:buSzPts val="1400"/>
              <a:buNone/>
            </a:pPr>
            <a:r>
              <a:t/>
            </a:r>
            <a:endParaRPr/>
          </a:p>
        </p:txBody>
      </p:sp>
      <p:sp>
        <p:nvSpPr>
          <p:cNvPr id="120" name="Google Shape;120;g3ef42beaa71_0_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3f61aea0d56_0_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
            <a:headEnd len="sm" w="sm" type="none"/>
            <a:tailEnd len="sm" w="sm" type="none"/>
          </a:ln>
        </p:spPr>
      </p:sp>
      <p:sp>
        <p:nvSpPr>
          <p:cNvPr id="126" name="Google Shape;126;g3f61aea0d56_0_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100"/>
              <a:buNone/>
            </a:pPr>
            <a:r>
              <a:rPr lang="en-US"/>
              <a:t>The slide has the following question written out: “What are the names of individuals you admire who have worked/do work in public health?”  Ask the students to write the names in the chat.  This provides a burst of inspiration and activity.</a:t>
            </a:r>
            <a:endParaRPr/>
          </a:p>
        </p:txBody>
      </p:sp>
      <p:sp>
        <p:nvSpPr>
          <p:cNvPr id="127" name="Google Shape;127;g3f61aea0d56_0_1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ef42beaa71_0_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
            <a:headEnd len="sm" w="sm" type="none"/>
            <a:tailEnd len="sm" w="sm" type="none"/>
          </a:ln>
        </p:spPr>
      </p:sp>
      <p:sp>
        <p:nvSpPr>
          <p:cNvPr id="135" name="Google Shape;135;g3ef42beaa71_0_3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6" name="Google Shape;136;g3ef42beaa71_0_3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
            <a:headEnd len="sm" w="sm" type="none"/>
            <a:tailEnd len="sm" w="sm" type="none"/>
          </a:ln>
        </p:spPr>
      </p:sp>
      <p:sp>
        <p:nvSpPr>
          <p:cNvPr id="143" name="Google Shape;143;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100"/>
              <a:buNone/>
            </a:pPr>
            <a:r>
              <a:rPr lang="en-US"/>
              <a:t>If the class will be going into different break out rooms, post the questions in the chat before initiating the breakout rooms.  Inform the facilitators the time allowed and if there will be a person to give a summary of the small group discussion.  </a:t>
            </a:r>
            <a:endParaRPr/>
          </a:p>
        </p:txBody>
      </p:sp>
      <p:sp>
        <p:nvSpPr>
          <p:cNvPr id="144" name="Google Shape;144;p1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ne College New Theme">
  <p:cSld name="Title ">
    <p:bg>
      <p:bgPr>
        <a:solidFill>
          <a:schemeClr val="accent2"/>
        </a:solidFill>
      </p:bgPr>
    </p:bg>
    <p:spTree>
      <p:nvGrpSpPr>
        <p:cNvPr id="15" name="Shape 15"/>
        <p:cNvGrpSpPr/>
        <p:nvPr/>
      </p:nvGrpSpPr>
      <p:grpSpPr>
        <a:xfrm>
          <a:off x="0" y="0"/>
          <a:ext cx="0" cy="0"/>
          <a:chOff x="0" y="0"/>
          <a:chExt cx="0" cy="0"/>
        </a:xfrm>
      </p:grpSpPr>
      <p:pic>
        <p:nvPicPr>
          <p:cNvPr descr="Chart, background pattern&#10;&#10;Description automatically generated" id="16" name="Google Shape;16;p13"/>
          <p:cNvPicPr preferRelativeResize="0"/>
          <p:nvPr/>
        </p:nvPicPr>
        <p:blipFill rotWithShape="1">
          <a:blip r:embed="rId2">
            <a:alphaModFix/>
          </a:blip>
          <a:srcRect b="0" l="0" r="0" t="0"/>
          <a:stretch/>
        </p:blipFill>
        <p:spPr>
          <a:xfrm>
            <a:off x="0" y="0"/>
            <a:ext cx="3516198" cy="6858000"/>
          </a:xfrm>
          <a:prstGeom prst="rect">
            <a:avLst/>
          </a:prstGeom>
          <a:noFill/>
          <a:ln>
            <a:noFill/>
          </a:ln>
        </p:spPr>
      </p:pic>
      <p:sp>
        <p:nvSpPr>
          <p:cNvPr id="17" name="Google Shape;17;p13"/>
          <p:cNvSpPr txBox="1"/>
          <p:nvPr>
            <p:ph idx="1" type="body"/>
          </p:nvPr>
        </p:nvSpPr>
        <p:spPr>
          <a:xfrm>
            <a:off x="4612641" y="3554917"/>
            <a:ext cx="6438912" cy="76308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None/>
              <a:defRPr sz="4000">
                <a:latin typeface="Quattrocento Sans"/>
                <a:ea typeface="Quattrocento Sans"/>
                <a:cs typeface="Quattrocento Sans"/>
                <a:sym typeface="Quattrocento Sans"/>
              </a:defRPr>
            </a:lvl1pPr>
            <a:lvl2pPr indent="-228600" lvl="1" marL="914400" algn="l">
              <a:lnSpc>
                <a:spcPct val="90000"/>
              </a:lnSpc>
              <a:spcBef>
                <a:spcPts val="800"/>
              </a:spcBef>
              <a:spcAft>
                <a:spcPts val="0"/>
              </a:spcAft>
              <a:buClr>
                <a:schemeClr val="lt1"/>
              </a:buClr>
              <a:buSzPts val="2400"/>
              <a:buNone/>
              <a:defRPr/>
            </a:lvl2pPr>
            <a:lvl3pPr indent="-228600" lvl="2" marL="1371600" algn="l">
              <a:lnSpc>
                <a:spcPct val="90000"/>
              </a:lnSpc>
              <a:spcBef>
                <a:spcPts val="500"/>
              </a:spcBef>
              <a:spcAft>
                <a:spcPts val="0"/>
              </a:spcAft>
              <a:buClr>
                <a:schemeClr val="lt1"/>
              </a:buClr>
              <a:buSzPts val="2000"/>
              <a:buNone/>
              <a:defRPr/>
            </a:lvl3pPr>
            <a:lvl4pPr indent="-228600" lvl="3" marL="1828800" algn="l">
              <a:lnSpc>
                <a:spcPct val="90000"/>
              </a:lnSpc>
              <a:spcBef>
                <a:spcPts val="500"/>
              </a:spcBef>
              <a:spcAft>
                <a:spcPts val="0"/>
              </a:spcAft>
              <a:buClr>
                <a:schemeClr val="lt1"/>
              </a:buClr>
              <a:buSzPts val="1800"/>
              <a:buNone/>
              <a:defRPr/>
            </a:lvl4pPr>
            <a:lvl5pPr indent="-228600" lvl="4" marL="2286000" algn="l">
              <a:lnSpc>
                <a:spcPct val="90000"/>
              </a:lnSpc>
              <a:spcBef>
                <a:spcPts val="500"/>
              </a:spcBef>
              <a:spcAft>
                <a:spcPts val="0"/>
              </a:spcAft>
              <a:buClr>
                <a:schemeClr val="lt1"/>
              </a:buClr>
              <a:buSzPts val="1800"/>
              <a:buNone/>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8" name="Google Shape;18;p13"/>
          <p:cNvSpPr txBox="1"/>
          <p:nvPr>
            <p:ph type="ctrTitle"/>
          </p:nvPr>
        </p:nvSpPr>
        <p:spPr>
          <a:xfrm>
            <a:off x="4612640" y="2311400"/>
            <a:ext cx="5156200" cy="11176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400"/>
              <a:buFont typeface="Quattrocento Sans"/>
              <a:buNone/>
              <a:defRPr>
                <a:latin typeface="Quattrocento Sans"/>
                <a:ea typeface="Quattrocento Sans"/>
                <a:cs typeface="Quattrocento Sans"/>
                <a:sym typeface="Quattrocento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extLst>
    <p:ext uri="{DCECCB84-F9BA-43D5-87BE-67443E8EF086}">
      <p15:sldGuideLst>
        <p15:guide id="1" pos="280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Break">
  <p:cSld name="Section Break">
    <p:bg>
      <p:bgPr>
        <a:solidFill>
          <a:schemeClr val="accent2"/>
        </a:solidFill>
      </p:bgPr>
    </p:bg>
    <p:spTree>
      <p:nvGrpSpPr>
        <p:cNvPr id="19" name="Shape 19"/>
        <p:cNvGrpSpPr/>
        <p:nvPr/>
      </p:nvGrpSpPr>
      <p:grpSpPr>
        <a:xfrm>
          <a:off x="0" y="0"/>
          <a:ext cx="0" cy="0"/>
          <a:chOff x="0" y="0"/>
          <a:chExt cx="0" cy="0"/>
        </a:xfrm>
      </p:grpSpPr>
      <p:pic>
        <p:nvPicPr>
          <p:cNvPr descr="Shape, arrow&#10;&#10;Description automatically generated" id="20" name="Google Shape;20;p17"/>
          <p:cNvPicPr preferRelativeResize="0"/>
          <p:nvPr/>
        </p:nvPicPr>
        <p:blipFill rotWithShape="1">
          <a:blip r:embed="rId2">
            <a:alphaModFix amt="35000"/>
          </a:blip>
          <a:srcRect b="0" l="0" r="0" t="0"/>
          <a:stretch/>
        </p:blipFill>
        <p:spPr>
          <a:xfrm>
            <a:off x="0" y="0"/>
            <a:ext cx="12192000" cy="6858000"/>
          </a:xfrm>
          <a:prstGeom prst="rect">
            <a:avLst/>
          </a:prstGeom>
          <a:noFill/>
          <a:ln>
            <a:noFill/>
          </a:ln>
        </p:spPr>
      </p:pic>
      <p:sp>
        <p:nvSpPr>
          <p:cNvPr id="21" name="Google Shape;21;p17"/>
          <p:cNvSpPr txBox="1"/>
          <p:nvPr>
            <p:ph type="title"/>
          </p:nvPr>
        </p:nvSpPr>
        <p:spPr>
          <a:xfrm>
            <a:off x="1525301" y="1995467"/>
            <a:ext cx="9141397" cy="615553"/>
          </a:xfrm>
          <a:prstGeom prst="rect">
            <a:avLst/>
          </a:prstGeom>
          <a:noFill/>
          <a:ln>
            <a:noFill/>
          </a:ln>
        </p:spPr>
        <p:txBody>
          <a:bodyPr anchorCtr="0" anchor="b" bIns="0" lIns="0" spcFirstLastPara="1" rIns="0" wrap="square" tIns="0">
            <a:spAutoFit/>
          </a:bodyPr>
          <a:lstStyle>
            <a:lvl1pPr lvl="0" algn="ctr">
              <a:lnSpc>
                <a:spcPct val="100000"/>
              </a:lnSpc>
              <a:spcBef>
                <a:spcPts val="0"/>
              </a:spcBef>
              <a:spcAft>
                <a:spcPts val="0"/>
              </a:spcAft>
              <a:buClr>
                <a:schemeClr val="lt1"/>
              </a:buClr>
              <a:buSzPts val="4000"/>
              <a:buFont typeface="Quattrocento Sans"/>
              <a:buNone/>
              <a:defRPr b="1" i="0" sz="4000" cap="none">
                <a:solidFill>
                  <a:schemeClr val="lt1"/>
                </a:solidFill>
                <a:latin typeface="Quattrocento Sans"/>
                <a:ea typeface="Quattrocento Sans"/>
                <a:cs typeface="Quattrocento Sans"/>
                <a:sym typeface="Quattrocento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17"/>
          <p:cNvSpPr txBox="1"/>
          <p:nvPr>
            <p:ph idx="1" type="body"/>
          </p:nvPr>
        </p:nvSpPr>
        <p:spPr>
          <a:xfrm>
            <a:off x="2196307" y="3260705"/>
            <a:ext cx="7799387" cy="1534757"/>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0"/>
              </a:spcBef>
              <a:spcAft>
                <a:spcPts val="0"/>
              </a:spcAft>
              <a:buClr>
                <a:schemeClr val="lt1"/>
              </a:buClr>
              <a:buSzPts val="1800"/>
              <a:buFont typeface="Arial"/>
              <a:buNone/>
              <a:defRPr sz="1800">
                <a:solidFill>
                  <a:schemeClr val="lt1"/>
                </a:solidFill>
                <a:latin typeface="Quattrocento Sans"/>
                <a:ea typeface="Quattrocento Sans"/>
                <a:cs typeface="Quattrocento Sans"/>
                <a:sym typeface="Quattrocento Sans"/>
              </a:defRPr>
            </a:lvl1pPr>
            <a:lvl2pPr indent="-342900" lvl="1" marL="914400" algn="l">
              <a:lnSpc>
                <a:spcPct val="90000"/>
              </a:lnSpc>
              <a:spcBef>
                <a:spcPts val="8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160">
          <p15:clr>
            <a:srgbClr val="FBAE40"/>
          </p15:clr>
        </p15:guide>
        <p15:guide id="2" pos="6127">
          <p15:clr>
            <a:srgbClr val="5ACBF0"/>
          </p15:clr>
        </p15:guide>
        <p15:guide id="3" orient="horz" pos="2243">
          <p15:clr>
            <a:srgbClr val="5ACBF0"/>
          </p15:clr>
        </p15:guide>
        <p15:guide id="4" orient="horz" pos="2488">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ttom Pattern blue">
  <p:cSld name="Bottom Pattern blue">
    <p:bg>
      <p:bgPr>
        <a:solidFill>
          <a:schemeClr val="accent1"/>
        </a:solidFill>
      </p:bgPr>
    </p:bg>
    <p:spTree>
      <p:nvGrpSpPr>
        <p:cNvPr id="23" name="Shape 23"/>
        <p:cNvGrpSpPr/>
        <p:nvPr/>
      </p:nvGrpSpPr>
      <p:grpSpPr>
        <a:xfrm>
          <a:off x="0" y="0"/>
          <a:ext cx="0" cy="0"/>
          <a:chOff x="0" y="0"/>
          <a:chExt cx="0" cy="0"/>
        </a:xfrm>
      </p:grpSpPr>
      <p:sp>
        <p:nvSpPr>
          <p:cNvPr id="24" name="Google Shape;24;p18"/>
          <p:cNvSpPr txBox="1"/>
          <p:nvPr>
            <p:ph type="title"/>
          </p:nvPr>
        </p:nvSpPr>
        <p:spPr>
          <a:xfrm>
            <a:off x="762000" y="716577"/>
            <a:ext cx="10668000" cy="615553"/>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Clr>
                <a:schemeClr val="accent2"/>
              </a:buClr>
              <a:buSzPts val="4000"/>
              <a:buFont typeface="Quattrocento Sans"/>
              <a:buNone/>
              <a:defRPr b="1" i="0" sz="4000" cap="none">
                <a:solidFill>
                  <a:schemeClr val="accent2"/>
                </a:solidFill>
                <a:latin typeface="Quattrocento Sans"/>
                <a:ea typeface="Quattrocento Sans"/>
                <a:cs typeface="Quattrocento Sans"/>
                <a:sym typeface="Quattrocento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8"/>
          <p:cNvSpPr txBox="1"/>
          <p:nvPr>
            <p:ph idx="1" type="body"/>
          </p:nvPr>
        </p:nvSpPr>
        <p:spPr>
          <a:xfrm>
            <a:off x="762000" y="1790699"/>
            <a:ext cx="10668000" cy="6858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0"/>
              </a:spcBef>
              <a:spcAft>
                <a:spcPts val="0"/>
              </a:spcAft>
              <a:buClr>
                <a:srgbClr val="563A14"/>
              </a:buClr>
              <a:buSzPts val="1800"/>
              <a:buFont typeface="Arial"/>
              <a:buNone/>
              <a:defRPr sz="1800">
                <a:solidFill>
                  <a:srgbClr val="563A14"/>
                </a:solidFill>
                <a:latin typeface="Quattrocento Sans"/>
                <a:ea typeface="Quattrocento Sans"/>
                <a:cs typeface="Quattrocento Sans"/>
                <a:sym typeface="Quattrocento Sans"/>
              </a:defRPr>
            </a:lvl1pPr>
            <a:lvl2pPr indent="-342900" lvl="1" marL="914400" algn="l">
              <a:lnSpc>
                <a:spcPct val="90000"/>
              </a:lnSpc>
              <a:spcBef>
                <a:spcPts val="8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pic>
        <p:nvPicPr>
          <p:cNvPr descr="Chart, background pattern&#10;&#10;Description automatically generated" id="26" name="Google Shape;26;p18"/>
          <p:cNvPicPr preferRelativeResize="0"/>
          <p:nvPr/>
        </p:nvPicPr>
        <p:blipFill rotWithShape="1">
          <a:blip r:embed="rId2">
            <a:alphaModFix/>
          </a:blip>
          <a:srcRect b="0" l="0" r="0" t="0"/>
          <a:stretch/>
        </p:blipFill>
        <p:spPr>
          <a:xfrm>
            <a:off x="0" y="6150916"/>
            <a:ext cx="12192000" cy="71052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Pattern Content">
  <p:cSld name="Left Pattern Content">
    <p:bg>
      <p:bgPr>
        <a:solidFill>
          <a:schemeClr val="lt1"/>
        </a:solidFill>
      </p:bgPr>
    </p:bg>
    <p:spTree>
      <p:nvGrpSpPr>
        <p:cNvPr id="27" name="Shape 27"/>
        <p:cNvGrpSpPr/>
        <p:nvPr/>
      </p:nvGrpSpPr>
      <p:grpSpPr>
        <a:xfrm>
          <a:off x="0" y="0"/>
          <a:ext cx="0" cy="0"/>
          <a:chOff x="0" y="0"/>
          <a:chExt cx="0" cy="0"/>
        </a:xfrm>
      </p:grpSpPr>
      <p:pic>
        <p:nvPicPr>
          <p:cNvPr descr="Chart, background pattern&#10;&#10;Description automatically generated" id="28" name="Google Shape;28;p19"/>
          <p:cNvPicPr preferRelativeResize="0"/>
          <p:nvPr/>
        </p:nvPicPr>
        <p:blipFill rotWithShape="1">
          <a:blip r:embed="rId2">
            <a:alphaModFix/>
          </a:blip>
          <a:srcRect b="0" l="0" r="0" t="0"/>
          <a:stretch/>
        </p:blipFill>
        <p:spPr>
          <a:xfrm>
            <a:off x="-11394" y="-14514"/>
            <a:ext cx="4470400" cy="6877050"/>
          </a:xfrm>
          <a:prstGeom prst="rect">
            <a:avLst/>
          </a:prstGeom>
          <a:noFill/>
          <a:ln>
            <a:noFill/>
          </a:ln>
        </p:spPr>
      </p:pic>
      <p:sp>
        <p:nvSpPr>
          <p:cNvPr id="29" name="Google Shape;29;p19"/>
          <p:cNvSpPr txBox="1"/>
          <p:nvPr>
            <p:ph type="title"/>
          </p:nvPr>
        </p:nvSpPr>
        <p:spPr>
          <a:xfrm>
            <a:off x="5199742" y="715961"/>
            <a:ext cx="6477000" cy="1189037"/>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accent2"/>
              </a:buClr>
              <a:buSzPts val="4000"/>
              <a:buFont typeface="Quattrocento Sans"/>
              <a:buNone/>
              <a:defRPr b="1" i="0" sz="4000" cap="none">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19"/>
          <p:cNvSpPr txBox="1"/>
          <p:nvPr>
            <p:ph idx="1" type="body"/>
          </p:nvPr>
        </p:nvSpPr>
        <p:spPr>
          <a:xfrm>
            <a:off x="5199743" y="1905000"/>
            <a:ext cx="6477000" cy="32766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563A14"/>
              </a:buClr>
              <a:buSzPts val="2000"/>
              <a:buNone/>
              <a:defRPr b="1" sz="2000">
                <a:solidFill>
                  <a:srgbClr val="563A14"/>
                </a:solidFill>
              </a:defRPr>
            </a:lvl1pPr>
            <a:lvl2pPr indent="-342900" lvl="1" marL="914400" algn="l">
              <a:lnSpc>
                <a:spcPct val="90000"/>
              </a:lnSpc>
              <a:spcBef>
                <a:spcPts val="1900"/>
              </a:spcBef>
              <a:spcAft>
                <a:spcPts val="0"/>
              </a:spcAft>
              <a:buClr>
                <a:schemeClr val="dk1"/>
              </a:buClr>
              <a:buSzPts val="1800"/>
              <a:buChar char="•"/>
              <a:defRPr sz="1800">
                <a:solidFill>
                  <a:schemeClr val="dk1"/>
                </a:solidFill>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160">
          <p15:clr>
            <a:srgbClr val="FBAE40"/>
          </p15:clr>
        </p15:guide>
        <p15:guide id="2" pos="2808">
          <p15:clr>
            <a:srgbClr val="5ACBF0"/>
          </p15:clr>
        </p15:guide>
        <p15:guide id="3" orient="horz" pos="2240">
          <p15:clr>
            <a:srgbClr val="5ACBF0"/>
          </p15:clr>
        </p15:guide>
        <p15:guide id="4" orient="horz" pos="2487">
          <p15:clr>
            <a:srgbClr val="5ACBF0"/>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mart Art">
  <p:cSld name="Smart Art">
    <p:bg>
      <p:bgPr>
        <a:solidFill>
          <a:schemeClr val="accent1"/>
        </a:solidFill>
      </p:bgPr>
    </p:bg>
    <p:spTree>
      <p:nvGrpSpPr>
        <p:cNvPr id="31" name="Shape 31"/>
        <p:cNvGrpSpPr/>
        <p:nvPr/>
      </p:nvGrpSpPr>
      <p:grpSpPr>
        <a:xfrm>
          <a:off x="0" y="0"/>
          <a:ext cx="0" cy="0"/>
          <a:chOff x="0" y="0"/>
          <a:chExt cx="0" cy="0"/>
        </a:xfrm>
      </p:grpSpPr>
      <p:sp>
        <p:nvSpPr>
          <p:cNvPr id="32" name="Google Shape;32;p20"/>
          <p:cNvSpPr txBox="1"/>
          <p:nvPr>
            <p:ph type="title"/>
          </p:nvPr>
        </p:nvSpPr>
        <p:spPr>
          <a:xfrm>
            <a:off x="762000" y="716577"/>
            <a:ext cx="10668000" cy="615553"/>
          </a:xfrm>
          <a:prstGeom prst="rect">
            <a:avLst/>
          </a:prstGeom>
          <a:noFill/>
          <a:ln>
            <a:noFill/>
          </a:ln>
        </p:spPr>
        <p:txBody>
          <a:bodyPr anchorCtr="0" anchor="b" bIns="0" lIns="0" spcFirstLastPara="1" rIns="0" wrap="square" tIns="0">
            <a:spAutoFit/>
          </a:bodyPr>
          <a:lstStyle>
            <a:lvl1pPr lvl="0" algn="l">
              <a:lnSpc>
                <a:spcPct val="100000"/>
              </a:lnSpc>
              <a:spcBef>
                <a:spcPts val="0"/>
              </a:spcBef>
              <a:spcAft>
                <a:spcPts val="0"/>
              </a:spcAft>
              <a:buClr>
                <a:schemeClr val="accent2"/>
              </a:buClr>
              <a:buSzPts val="4000"/>
              <a:buFont typeface="Quattrocento Sans"/>
              <a:buNone/>
              <a:defRPr b="1" i="0" sz="4000" cap="none">
                <a:solidFill>
                  <a:schemeClr val="accent2"/>
                </a:solidFill>
                <a:latin typeface="Quattrocento Sans"/>
                <a:ea typeface="Quattrocento Sans"/>
                <a:cs typeface="Quattrocento Sans"/>
                <a:sym typeface="Quattrocento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20"/>
          <p:cNvSpPr txBox="1"/>
          <p:nvPr>
            <p:ph idx="1" type="body"/>
          </p:nvPr>
        </p:nvSpPr>
        <p:spPr>
          <a:xfrm>
            <a:off x="762000" y="1783952"/>
            <a:ext cx="10668000" cy="1111648"/>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0"/>
              </a:spcBef>
              <a:spcAft>
                <a:spcPts val="0"/>
              </a:spcAft>
              <a:buClr>
                <a:srgbClr val="563A14"/>
              </a:buClr>
              <a:buSzPts val="1800"/>
              <a:buFont typeface="Arial"/>
              <a:buNone/>
              <a:defRPr sz="1800">
                <a:solidFill>
                  <a:srgbClr val="563A14"/>
                </a:solidFill>
                <a:latin typeface="Quattrocento Sans"/>
                <a:ea typeface="Quattrocento Sans"/>
                <a:cs typeface="Quattrocento Sans"/>
                <a:sym typeface="Quattrocento Sans"/>
              </a:defRPr>
            </a:lvl1pPr>
            <a:lvl2pPr indent="-342900" lvl="1" marL="914400" algn="l">
              <a:lnSpc>
                <a:spcPct val="90000"/>
              </a:lnSpc>
              <a:spcBef>
                <a:spcPts val="8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descr="Picture placeholder" id="34" name="Google Shape;34;p20"/>
          <p:cNvSpPr/>
          <p:nvPr>
            <p:ph idx="2" type="pic"/>
          </p:nvPr>
        </p:nvSpPr>
        <p:spPr>
          <a:xfrm>
            <a:off x="2024063" y="3232150"/>
            <a:ext cx="1308100" cy="1309688"/>
          </a:xfrm>
          <a:prstGeom prst="rect">
            <a:avLst/>
          </a:prstGeom>
          <a:solidFill>
            <a:srgbClr val="E2CFBB"/>
          </a:solidFill>
          <a:ln>
            <a:noFill/>
          </a:ln>
        </p:spPr>
      </p:sp>
      <p:sp>
        <p:nvSpPr>
          <p:cNvPr id="35" name="Google Shape;35;p20"/>
          <p:cNvSpPr txBox="1"/>
          <p:nvPr>
            <p:ph idx="3" type="body"/>
          </p:nvPr>
        </p:nvSpPr>
        <p:spPr>
          <a:xfrm>
            <a:off x="1223963" y="4943475"/>
            <a:ext cx="2908300" cy="968375"/>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563A14"/>
              </a:buClr>
              <a:buSzPts val="1400"/>
              <a:buNone/>
              <a:defRPr sz="1400">
                <a:solidFill>
                  <a:srgbClr val="563A14"/>
                </a:solidFill>
              </a:defRPr>
            </a:lvl1pPr>
            <a:lvl2pPr indent="-317500" lvl="1" marL="914400" algn="l">
              <a:lnSpc>
                <a:spcPct val="90000"/>
              </a:lnSpc>
              <a:spcBef>
                <a:spcPts val="800"/>
              </a:spcBef>
              <a:spcAft>
                <a:spcPts val="0"/>
              </a:spcAft>
              <a:buClr>
                <a:srgbClr val="563A14"/>
              </a:buClr>
              <a:buSzPts val="1400"/>
              <a:buChar char="•"/>
              <a:defRPr sz="1400">
                <a:solidFill>
                  <a:srgbClr val="563A14"/>
                </a:solidFill>
              </a:defRPr>
            </a:lvl2pPr>
            <a:lvl3pPr indent="-317500" lvl="2" marL="1371600" algn="l">
              <a:lnSpc>
                <a:spcPct val="90000"/>
              </a:lnSpc>
              <a:spcBef>
                <a:spcPts val="500"/>
              </a:spcBef>
              <a:spcAft>
                <a:spcPts val="0"/>
              </a:spcAft>
              <a:buClr>
                <a:srgbClr val="563A14"/>
              </a:buClr>
              <a:buSzPts val="1400"/>
              <a:buChar char="•"/>
              <a:defRPr sz="1400">
                <a:solidFill>
                  <a:srgbClr val="563A14"/>
                </a:solidFill>
              </a:defRPr>
            </a:lvl3pPr>
            <a:lvl4pPr indent="-317500" lvl="3" marL="1828800" algn="l">
              <a:lnSpc>
                <a:spcPct val="90000"/>
              </a:lnSpc>
              <a:spcBef>
                <a:spcPts val="500"/>
              </a:spcBef>
              <a:spcAft>
                <a:spcPts val="0"/>
              </a:spcAft>
              <a:buClr>
                <a:srgbClr val="563A14"/>
              </a:buClr>
              <a:buSzPts val="1400"/>
              <a:buChar char="•"/>
              <a:defRPr sz="1400">
                <a:solidFill>
                  <a:srgbClr val="563A14"/>
                </a:solidFill>
              </a:defRPr>
            </a:lvl4pPr>
            <a:lvl5pPr indent="-317500" lvl="4" marL="2286000" algn="l">
              <a:lnSpc>
                <a:spcPct val="90000"/>
              </a:lnSpc>
              <a:spcBef>
                <a:spcPts val="500"/>
              </a:spcBef>
              <a:spcAft>
                <a:spcPts val="0"/>
              </a:spcAft>
              <a:buClr>
                <a:srgbClr val="563A14"/>
              </a:buClr>
              <a:buSzPts val="1400"/>
              <a:buChar char="•"/>
              <a:defRPr sz="1400">
                <a:solidFill>
                  <a:srgbClr val="563A14"/>
                </a:solidFill>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descr="Picture placeholder" id="36" name="Google Shape;36;p20"/>
          <p:cNvSpPr/>
          <p:nvPr>
            <p:ph idx="4" type="pic"/>
          </p:nvPr>
        </p:nvSpPr>
        <p:spPr>
          <a:xfrm>
            <a:off x="5442311" y="3248540"/>
            <a:ext cx="1308100" cy="1309688"/>
          </a:xfrm>
          <a:prstGeom prst="rect">
            <a:avLst/>
          </a:prstGeom>
          <a:solidFill>
            <a:srgbClr val="E2CFBB"/>
          </a:solidFill>
          <a:ln>
            <a:noFill/>
          </a:ln>
        </p:spPr>
      </p:sp>
      <p:sp>
        <p:nvSpPr>
          <p:cNvPr id="37" name="Google Shape;37;p20"/>
          <p:cNvSpPr txBox="1"/>
          <p:nvPr>
            <p:ph idx="5" type="body"/>
          </p:nvPr>
        </p:nvSpPr>
        <p:spPr>
          <a:xfrm>
            <a:off x="4641850" y="4943475"/>
            <a:ext cx="2908300" cy="968375"/>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563A14"/>
              </a:buClr>
              <a:buSzPts val="1400"/>
              <a:buNone/>
              <a:defRPr sz="1400">
                <a:solidFill>
                  <a:srgbClr val="563A14"/>
                </a:solidFill>
              </a:defRPr>
            </a:lvl1pPr>
            <a:lvl2pPr indent="-317500" lvl="1" marL="914400" algn="l">
              <a:lnSpc>
                <a:spcPct val="90000"/>
              </a:lnSpc>
              <a:spcBef>
                <a:spcPts val="800"/>
              </a:spcBef>
              <a:spcAft>
                <a:spcPts val="0"/>
              </a:spcAft>
              <a:buClr>
                <a:srgbClr val="563A14"/>
              </a:buClr>
              <a:buSzPts val="1400"/>
              <a:buChar char="•"/>
              <a:defRPr sz="1400">
                <a:solidFill>
                  <a:srgbClr val="563A14"/>
                </a:solidFill>
              </a:defRPr>
            </a:lvl2pPr>
            <a:lvl3pPr indent="-317500" lvl="2" marL="1371600" algn="l">
              <a:lnSpc>
                <a:spcPct val="90000"/>
              </a:lnSpc>
              <a:spcBef>
                <a:spcPts val="500"/>
              </a:spcBef>
              <a:spcAft>
                <a:spcPts val="0"/>
              </a:spcAft>
              <a:buClr>
                <a:srgbClr val="563A14"/>
              </a:buClr>
              <a:buSzPts val="1400"/>
              <a:buChar char="•"/>
              <a:defRPr sz="1400">
                <a:solidFill>
                  <a:srgbClr val="563A14"/>
                </a:solidFill>
              </a:defRPr>
            </a:lvl3pPr>
            <a:lvl4pPr indent="-317500" lvl="3" marL="1828800" algn="l">
              <a:lnSpc>
                <a:spcPct val="90000"/>
              </a:lnSpc>
              <a:spcBef>
                <a:spcPts val="500"/>
              </a:spcBef>
              <a:spcAft>
                <a:spcPts val="0"/>
              </a:spcAft>
              <a:buClr>
                <a:srgbClr val="563A14"/>
              </a:buClr>
              <a:buSzPts val="1400"/>
              <a:buChar char="•"/>
              <a:defRPr sz="1400">
                <a:solidFill>
                  <a:srgbClr val="563A14"/>
                </a:solidFill>
              </a:defRPr>
            </a:lvl4pPr>
            <a:lvl5pPr indent="-317500" lvl="4" marL="2286000" algn="l">
              <a:lnSpc>
                <a:spcPct val="90000"/>
              </a:lnSpc>
              <a:spcBef>
                <a:spcPts val="500"/>
              </a:spcBef>
              <a:spcAft>
                <a:spcPts val="0"/>
              </a:spcAft>
              <a:buClr>
                <a:srgbClr val="563A14"/>
              </a:buClr>
              <a:buSzPts val="1400"/>
              <a:buChar char="•"/>
              <a:defRPr sz="1400">
                <a:solidFill>
                  <a:srgbClr val="563A14"/>
                </a:solidFill>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descr="Picture placeholder" id="38" name="Google Shape;38;p20"/>
          <p:cNvSpPr/>
          <p:nvPr>
            <p:ph idx="6" type="pic"/>
          </p:nvPr>
        </p:nvSpPr>
        <p:spPr>
          <a:xfrm>
            <a:off x="8859074" y="3232150"/>
            <a:ext cx="1308100" cy="1309688"/>
          </a:xfrm>
          <a:prstGeom prst="rect">
            <a:avLst/>
          </a:prstGeom>
          <a:solidFill>
            <a:srgbClr val="E2CFBB"/>
          </a:solidFill>
          <a:ln>
            <a:noFill/>
          </a:ln>
        </p:spPr>
      </p:sp>
      <p:sp>
        <p:nvSpPr>
          <p:cNvPr id="39" name="Google Shape;39;p20"/>
          <p:cNvSpPr txBox="1"/>
          <p:nvPr>
            <p:ph idx="7" type="body"/>
          </p:nvPr>
        </p:nvSpPr>
        <p:spPr>
          <a:xfrm>
            <a:off x="8059737" y="4943475"/>
            <a:ext cx="2908300" cy="968375"/>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563A14"/>
              </a:buClr>
              <a:buSzPts val="1400"/>
              <a:buNone/>
              <a:defRPr sz="1400">
                <a:solidFill>
                  <a:srgbClr val="563A14"/>
                </a:solidFill>
              </a:defRPr>
            </a:lvl1pPr>
            <a:lvl2pPr indent="-317500" lvl="1" marL="914400" algn="l">
              <a:lnSpc>
                <a:spcPct val="90000"/>
              </a:lnSpc>
              <a:spcBef>
                <a:spcPts val="800"/>
              </a:spcBef>
              <a:spcAft>
                <a:spcPts val="0"/>
              </a:spcAft>
              <a:buClr>
                <a:srgbClr val="563A14"/>
              </a:buClr>
              <a:buSzPts val="1400"/>
              <a:buChar char="•"/>
              <a:defRPr sz="1400">
                <a:solidFill>
                  <a:srgbClr val="563A14"/>
                </a:solidFill>
              </a:defRPr>
            </a:lvl2pPr>
            <a:lvl3pPr indent="-317500" lvl="2" marL="1371600" algn="l">
              <a:lnSpc>
                <a:spcPct val="90000"/>
              </a:lnSpc>
              <a:spcBef>
                <a:spcPts val="500"/>
              </a:spcBef>
              <a:spcAft>
                <a:spcPts val="0"/>
              </a:spcAft>
              <a:buClr>
                <a:srgbClr val="563A14"/>
              </a:buClr>
              <a:buSzPts val="1400"/>
              <a:buChar char="•"/>
              <a:defRPr sz="1400">
                <a:solidFill>
                  <a:srgbClr val="563A14"/>
                </a:solidFill>
              </a:defRPr>
            </a:lvl3pPr>
            <a:lvl4pPr indent="-317500" lvl="3" marL="1828800" algn="l">
              <a:lnSpc>
                <a:spcPct val="90000"/>
              </a:lnSpc>
              <a:spcBef>
                <a:spcPts val="500"/>
              </a:spcBef>
              <a:spcAft>
                <a:spcPts val="0"/>
              </a:spcAft>
              <a:buClr>
                <a:srgbClr val="563A14"/>
              </a:buClr>
              <a:buSzPts val="1400"/>
              <a:buChar char="•"/>
              <a:defRPr sz="1400">
                <a:solidFill>
                  <a:srgbClr val="563A14"/>
                </a:solidFill>
              </a:defRPr>
            </a:lvl4pPr>
            <a:lvl5pPr indent="-317500" lvl="4" marL="2286000" algn="l">
              <a:lnSpc>
                <a:spcPct val="90000"/>
              </a:lnSpc>
              <a:spcBef>
                <a:spcPts val="500"/>
              </a:spcBef>
              <a:spcAft>
                <a:spcPts val="0"/>
              </a:spcAft>
              <a:buClr>
                <a:srgbClr val="563A14"/>
              </a:buClr>
              <a:buSzPts val="1400"/>
              <a:buChar char="•"/>
              <a:defRPr sz="1400">
                <a:solidFill>
                  <a:srgbClr val="563A14"/>
                </a:solidFill>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Photo Content">
  <p:cSld name="Two Photo Content">
    <p:bg>
      <p:bgPr>
        <a:solidFill>
          <a:schemeClr val="accent2"/>
        </a:solidFill>
      </p:bgPr>
    </p:bg>
    <p:spTree>
      <p:nvGrpSpPr>
        <p:cNvPr id="40" name="Shape 40"/>
        <p:cNvGrpSpPr/>
        <p:nvPr/>
      </p:nvGrpSpPr>
      <p:grpSpPr>
        <a:xfrm>
          <a:off x="0" y="0"/>
          <a:ext cx="0" cy="0"/>
          <a:chOff x="0" y="0"/>
          <a:chExt cx="0" cy="0"/>
        </a:xfrm>
      </p:grpSpPr>
      <p:sp>
        <p:nvSpPr>
          <p:cNvPr id="41" name="Google Shape;41;p21"/>
          <p:cNvSpPr txBox="1"/>
          <p:nvPr>
            <p:ph type="title"/>
          </p:nvPr>
        </p:nvSpPr>
        <p:spPr>
          <a:xfrm>
            <a:off x="762000" y="715961"/>
            <a:ext cx="5334000" cy="1189038"/>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lt1"/>
              </a:buClr>
              <a:buSzPts val="4000"/>
              <a:buFont typeface="Quattrocento Sans"/>
              <a:buNone/>
              <a:defRPr b="1"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1"/>
          <p:cNvSpPr txBox="1"/>
          <p:nvPr>
            <p:ph idx="1" type="body"/>
          </p:nvPr>
        </p:nvSpPr>
        <p:spPr>
          <a:xfrm>
            <a:off x="762000" y="1905000"/>
            <a:ext cx="5334000" cy="32766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000"/>
              <a:buNone/>
              <a:defRPr b="1" sz="2000"/>
            </a:lvl1pPr>
            <a:lvl2pPr indent="-342900" lvl="1" marL="914400" algn="l">
              <a:lnSpc>
                <a:spcPct val="90000"/>
              </a:lnSpc>
              <a:spcBef>
                <a:spcPts val="800"/>
              </a:spcBef>
              <a:spcAft>
                <a:spcPts val="0"/>
              </a:spcAft>
              <a:buClr>
                <a:schemeClr val="lt1"/>
              </a:buClr>
              <a:buSzPts val="1800"/>
              <a:buChar char="•"/>
              <a:defRPr sz="1800">
                <a:solidFill>
                  <a:schemeClr val="lt1"/>
                </a:solidFill>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descr="Picture placeholder" id="43" name="Google Shape;43;p21"/>
          <p:cNvSpPr/>
          <p:nvPr>
            <p:ph idx="2" type="pic"/>
          </p:nvPr>
        </p:nvSpPr>
        <p:spPr>
          <a:xfrm>
            <a:off x="6858000" y="715963"/>
            <a:ext cx="4572000" cy="2362200"/>
          </a:xfrm>
          <a:prstGeom prst="rect">
            <a:avLst/>
          </a:prstGeom>
          <a:solidFill>
            <a:srgbClr val="8E4C35"/>
          </a:solidFill>
          <a:ln>
            <a:noFill/>
          </a:ln>
        </p:spPr>
      </p:sp>
      <p:sp>
        <p:nvSpPr>
          <p:cNvPr descr="Picture placeholder" id="44" name="Google Shape;44;p21"/>
          <p:cNvSpPr/>
          <p:nvPr>
            <p:ph idx="3" type="pic"/>
          </p:nvPr>
        </p:nvSpPr>
        <p:spPr>
          <a:xfrm>
            <a:off x="6858000" y="3444081"/>
            <a:ext cx="4572000" cy="2362200"/>
          </a:xfrm>
          <a:prstGeom prst="rect">
            <a:avLst/>
          </a:prstGeom>
          <a:solidFill>
            <a:srgbClr val="8E4C35"/>
          </a:solidFill>
          <a:ln>
            <a:noFill/>
          </a:ln>
        </p:spPr>
      </p:sp>
      <p:pic>
        <p:nvPicPr>
          <p:cNvPr descr="Chart, background pattern&#10;&#10;Description automatically generated" id="45" name="Google Shape;45;p21"/>
          <p:cNvPicPr preferRelativeResize="0"/>
          <p:nvPr/>
        </p:nvPicPr>
        <p:blipFill rotWithShape="1">
          <a:blip r:embed="rId2">
            <a:alphaModFix/>
          </a:blip>
          <a:srcRect b="0" l="0" r="0" t="0"/>
          <a:stretch/>
        </p:blipFill>
        <p:spPr>
          <a:xfrm>
            <a:off x="0" y="6150916"/>
            <a:ext cx="12192000" cy="710520"/>
          </a:xfrm>
          <a:prstGeom prst="rect">
            <a:avLst/>
          </a:prstGeom>
          <a:noFill/>
          <a:ln>
            <a:noFill/>
          </a:ln>
        </p:spPr>
      </p:pic>
    </p:spTree>
  </p:cSld>
  <p:clrMapOvr>
    <a:masterClrMapping/>
  </p:clrMapOvr>
  <p:extLst>
    <p:ext uri="{DCECCB84-F9BA-43D5-87BE-67443E8EF086}">
      <p15:sldGuideLst>
        <p15:guide id="1" orient="horz" pos="3672">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ttom Pattern Black">
  <p:cSld name="Bottom Pattern Black">
    <p:bg>
      <p:bgPr>
        <a:solidFill>
          <a:schemeClr val="accent1"/>
        </a:solidFill>
      </p:bgPr>
    </p:bg>
    <p:spTree>
      <p:nvGrpSpPr>
        <p:cNvPr id="46" name="Shape 46"/>
        <p:cNvGrpSpPr/>
        <p:nvPr/>
      </p:nvGrpSpPr>
      <p:grpSpPr>
        <a:xfrm>
          <a:off x="0" y="0"/>
          <a:ext cx="0" cy="0"/>
          <a:chOff x="0" y="0"/>
          <a:chExt cx="0" cy="0"/>
        </a:xfrm>
      </p:grpSpPr>
      <p:sp>
        <p:nvSpPr>
          <p:cNvPr id="47" name="Google Shape;47;p22"/>
          <p:cNvSpPr txBox="1"/>
          <p:nvPr>
            <p:ph type="title"/>
          </p:nvPr>
        </p:nvSpPr>
        <p:spPr>
          <a:xfrm>
            <a:off x="1525301" y="1995467"/>
            <a:ext cx="9141397" cy="615553"/>
          </a:xfrm>
          <a:prstGeom prst="rect">
            <a:avLst/>
          </a:prstGeom>
          <a:noFill/>
          <a:ln>
            <a:noFill/>
          </a:ln>
        </p:spPr>
        <p:txBody>
          <a:bodyPr anchorCtr="0" anchor="b" bIns="0" lIns="0" spcFirstLastPara="1" rIns="0" wrap="square" tIns="0">
            <a:spAutoFit/>
          </a:bodyPr>
          <a:lstStyle>
            <a:lvl1pPr lvl="0" algn="ctr">
              <a:lnSpc>
                <a:spcPct val="100000"/>
              </a:lnSpc>
              <a:spcBef>
                <a:spcPts val="0"/>
              </a:spcBef>
              <a:spcAft>
                <a:spcPts val="0"/>
              </a:spcAft>
              <a:buClr>
                <a:schemeClr val="accent2"/>
              </a:buClr>
              <a:buSzPts val="4000"/>
              <a:buFont typeface="Quattrocento Sans"/>
              <a:buNone/>
              <a:defRPr b="1" i="0" sz="4000" cap="none">
                <a:solidFill>
                  <a:schemeClr val="accent2"/>
                </a:solidFill>
                <a:latin typeface="Quattrocento Sans"/>
                <a:ea typeface="Quattrocento Sans"/>
                <a:cs typeface="Quattrocento Sans"/>
                <a:sym typeface="Quattrocento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2"/>
          <p:cNvSpPr txBox="1"/>
          <p:nvPr>
            <p:ph idx="1" type="body"/>
          </p:nvPr>
        </p:nvSpPr>
        <p:spPr>
          <a:xfrm>
            <a:off x="2196307" y="3260705"/>
            <a:ext cx="7799387" cy="1534757"/>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0"/>
              </a:spcBef>
              <a:spcAft>
                <a:spcPts val="0"/>
              </a:spcAft>
              <a:buClr>
                <a:srgbClr val="563A14"/>
              </a:buClr>
              <a:buSzPts val="1800"/>
              <a:buFont typeface="Arial"/>
              <a:buNone/>
              <a:defRPr sz="1800">
                <a:solidFill>
                  <a:srgbClr val="563A14"/>
                </a:solidFill>
                <a:latin typeface="Quattrocento Sans"/>
                <a:ea typeface="Quattrocento Sans"/>
                <a:cs typeface="Quattrocento Sans"/>
                <a:sym typeface="Quattrocento Sans"/>
              </a:defRPr>
            </a:lvl1pPr>
            <a:lvl2pPr indent="-342900" lvl="1" marL="914400" algn="l">
              <a:lnSpc>
                <a:spcPct val="90000"/>
              </a:lnSpc>
              <a:spcBef>
                <a:spcPts val="8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pic>
        <p:nvPicPr>
          <p:cNvPr descr="Chart, background pattern&#10;&#10;Description automatically generated" id="49" name="Google Shape;49;p22"/>
          <p:cNvPicPr preferRelativeResize="0"/>
          <p:nvPr/>
        </p:nvPicPr>
        <p:blipFill rotWithShape="1">
          <a:blip r:embed="rId2">
            <a:alphaModFix/>
          </a:blip>
          <a:srcRect b="0" l="0" r="0" t="0"/>
          <a:stretch/>
        </p:blipFill>
        <p:spPr>
          <a:xfrm>
            <a:off x="0" y="6150916"/>
            <a:ext cx="12192000" cy="71052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Photo Content">
  <p:cSld name="One Photo Content">
    <p:bg>
      <p:bgPr>
        <a:solidFill>
          <a:schemeClr val="accent2"/>
        </a:solidFill>
      </p:bgPr>
    </p:bg>
    <p:spTree>
      <p:nvGrpSpPr>
        <p:cNvPr id="50" name="Shape 50"/>
        <p:cNvGrpSpPr/>
        <p:nvPr/>
      </p:nvGrpSpPr>
      <p:grpSpPr>
        <a:xfrm>
          <a:off x="0" y="0"/>
          <a:ext cx="0" cy="0"/>
          <a:chOff x="0" y="0"/>
          <a:chExt cx="0" cy="0"/>
        </a:xfrm>
      </p:grpSpPr>
      <p:pic>
        <p:nvPicPr>
          <p:cNvPr descr="Chart, background pattern&#10;&#10;Description automatically generated" id="51" name="Google Shape;51;p23"/>
          <p:cNvPicPr preferRelativeResize="0"/>
          <p:nvPr/>
        </p:nvPicPr>
        <p:blipFill rotWithShape="1">
          <a:blip r:embed="rId2">
            <a:alphaModFix/>
          </a:blip>
          <a:srcRect b="0" l="0" r="0" t="0"/>
          <a:stretch/>
        </p:blipFill>
        <p:spPr>
          <a:xfrm>
            <a:off x="0" y="6150916"/>
            <a:ext cx="12192000" cy="710520"/>
          </a:xfrm>
          <a:prstGeom prst="rect">
            <a:avLst/>
          </a:prstGeom>
          <a:noFill/>
          <a:ln>
            <a:noFill/>
          </a:ln>
        </p:spPr>
      </p:pic>
      <p:sp>
        <p:nvSpPr>
          <p:cNvPr id="52" name="Google Shape;52;p23"/>
          <p:cNvSpPr txBox="1"/>
          <p:nvPr>
            <p:ph idx="1" type="body"/>
          </p:nvPr>
        </p:nvSpPr>
        <p:spPr>
          <a:xfrm>
            <a:off x="762000" y="1905000"/>
            <a:ext cx="5334000" cy="32766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000"/>
              <a:buNone/>
              <a:defRPr b="1" sz="2000"/>
            </a:lvl1pPr>
            <a:lvl2pPr indent="-342900" lvl="1" marL="914400" algn="l">
              <a:lnSpc>
                <a:spcPct val="90000"/>
              </a:lnSpc>
              <a:spcBef>
                <a:spcPts val="800"/>
              </a:spcBef>
              <a:spcAft>
                <a:spcPts val="0"/>
              </a:spcAft>
              <a:buClr>
                <a:schemeClr val="lt1"/>
              </a:buClr>
              <a:buSzPts val="1800"/>
              <a:buChar char="•"/>
              <a:defRPr sz="1800"/>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3" name="Google Shape;53;p23"/>
          <p:cNvSpPr/>
          <p:nvPr>
            <p:ph idx="2" type="pic"/>
          </p:nvPr>
        </p:nvSpPr>
        <p:spPr>
          <a:xfrm>
            <a:off x="6858000" y="715963"/>
            <a:ext cx="4572000" cy="5113336"/>
          </a:xfrm>
          <a:prstGeom prst="rect">
            <a:avLst/>
          </a:prstGeom>
          <a:noFill/>
          <a:ln>
            <a:noFill/>
          </a:ln>
        </p:spPr>
      </p:sp>
      <p:sp>
        <p:nvSpPr>
          <p:cNvPr id="54" name="Google Shape;54;p23"/>
          <p:cNvSpPr txBox="1"/>
          <p:nvPr>
            <p:ph type="title"/>
          </p:nvPr>
        </p:nvSpPr>
        <p:spPr>
          <a:xfrm>
            <a:off x="762000" y="715961"/>
            <a:ext cx="5334000" cy="1189038"/>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lt1"/>
              </a:buClr>
              <a:buSzPts val="4000"/>
              <a:buFont typeface="Quattrocento Sans"/>
              <a:buNone/>
              <a:defRPr b="1"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ight Pattern Content">
  <p:cSld name="Right Pattern Content">
    <p:bg>
      <p:bgPr>
        <a:solidFill>
          <a:schemeClr val="lt1"/>
        </a:solidFill>
      </p:bgPr>
    </p:bg>
    <p:spTree>
      <p:nvGrpSpPr>
        <p:cNvPr id="55" name="Shape 55"/>
        <p:cNvGrpSpPr/>
        <p:nvPr/>
      </p:nvGrpSpPr>
      <p:grpSpPr>
        <a:xfrm>
          <a:off x="0" y="0"/>
          <a:ext cx="0" cy="0"/>
          <a:chOff x="0" y="0"/>
          <a:chExt cx="0" cy="0"/>
        </a:xfrm>
      </p:grpSpPr>
      <p:sp>
        <p:nvSpPr>
          <p:cNvPr id="56" name="Google Shape;56;p15"/>
          <p:cNvSpPr txBox="1"/>
          <p:nvPr>
            <p:ph type="title"/>
          </p:nvPr>
        </p:nvSpPr>
        <p:spPr>
          <a:xfrm>
            <a:off x="762000" y="715961"/>
            <a:ext cx="6477000" cy="1189038"/>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accent2"/>
              </a:buClr>
              <a:buSzPts val="4000"/>
              <a:buFont typeface="Quattrocento Sans"/>
              <a:buNone/>
              <a:defRPr b="1" sz="4000">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15"/>
          <p:cNvSpPr txBox="1"/>
          <p:nvPr>
            <p:ph idx="1" type="body"/>
          </p:nvPr>
        </p:nvSpPr>
        <p:spPr>
          <a:xfrm>
            <a:off x="762000" y="1905000"/>
            <a:ext cx="6477000" cy="32766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563A14"/>
              </a:buClr>
              <a:buSzPts val="2000"/>
              <a:buNone/>
              <a:defRPr b="1" sz="2000">
                <a:solidFill>
                  <a:srgbClr val="563A14"/>
                </a:solidFill>
              </a:defRPr>
            </a:lvl1pPr>
            <a:lvl2pPr indent="-342900" lvl="1" marL="914400" algn="l">
              <a:lnSpc>
                <a:spcPct val="90000"/>
              </a:lnSpc>
              <a:spcBef>
                <a:spcPts val="800"/>
              </a:spcBef>
              <a:spcAft>
                <a:spcPts val="0"/>
              </a:spcAft>
              <a:buClr>
                <a:schemeClr val="dk1"/>
              </a:buClr>
              <a:buSzPts val="1800"/>
              <a:buChar char="•"/>
              <a:defRPr sz="1800">
                <a:solidFill>
                  <a:schemeClr val="dk1"/>
                </a:solidFill>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Chart, background pattern&#10;&#10;Description automatically generated" id="58" name="Google Shape;58;p15"/>
          <p:cNvPicPr preferRelativeResize="0"/>
          <p:nvPr/>
        </p:nvPicPr>
        <p:blipFill rotWithShape="1">
          <a:blip r:embed="rId2">
            <a:alphaModFix/>
          </a:blip>
          <a:srcRect b="0" l="0" r="0" t="0"/>
          <a:stretch/>
        </p:blipFill>
        <p:spPr>
          <a:xfrm>
            <a:off x="7721600" y="-8164"/>
            <a:ext cx="4470400" cy="687705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160">
          <p15:clr>
            <a:srgbClr val="FBAE40"/>
          </p15:clr>
        </p15:guide>
        <p15:guide id="2" pos="6127">
          <p15:clr>
            <a:srgbClr val="5ACBF0"/>
          </p15:clr>
        </p15:guide>
        <p15:guide id="3" orient="horz" pos="2240">
          <p15:clr>
            <a:srgbClr val="5ACBF0"/>
          </p15:clr>
        </p15:guide>
        <p15:guide id="4" orient="horz" pos="2487">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2"/>
        </a:solidFill>
      </p:bgPr>
    </p:bg>
    <p:spTree>
      <p:nvGrpSpPr>
        <p:cNvPr id="59" name="Shape 59"/>
        <p:cNvGrpSpPr/>
        <p:nvPr/>
      </p:nvGrpSpPr>
      <p:grpSpPr>
        <a:xfrm>
          <a:off x="0" y="0"/>
          <a:ext cx="0" cy="0"/>
          <a:chOff x="0" y="0"/>
          <a:chExt cx="0" cy="0"/>
        </a:xfrm>
      </p:grpSpPr>
      <p:sp>
        <p:nvSpPr>
          <p:cNvPr id="60" name="Google Shape;60;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Quattrocento Sans"/>
                <a:ea typeface="Quattrocento Sans"/>
                <a:cs typeface="Quattrocento Sans"/>
                <a:sym typeface="Quattrocento Sans"/>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Quattrocento Sans"/>
                <a:ea typeface="Quattrocento Sans"/>
                <a:cs typeface="Quattrocento Sans"/>
                <a:sym typeface="Quattrocento Sans"/>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Quattrocento Sans"/>
                <a:ea typeface="Quattrocento Sans"/>
                <a:cs typeface="Quattrocento Sans"/>
                <a:sym typeface="Quattrocento Sans"/>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Quattrocento Sans"/>
                <a:ea typeface="Quattrocento Sans"/>
                <a:cs typeface="Quattrocento Sans"/>
                <a:sym typeface="Quattrocento Sans"/>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Quattrocento Sans"/>
                <a:ea typeface="Quattrocento Sans"/>
                <a:cs typeface="Quattrocento Sans"/>
                <a:sym typeface="Quattrocento Sans"/>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Quattrocento Sans"/>
                <a:ea typeface="Quattrocento Sans"/>
                <a:cs typeface="Quattrocento Sans"/>
                <a:sym typeface="Quattrocento Sans"/>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Quattrocento Sans"/>
                <a:ea typeface="Quattrocento Sans"/>
                <a:cs typeface="Quattrocento Sans"/>
                <a:sym typeface="Quattrocento Sans"/>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Quattrocento Sans"/>
                <a:ea typeface="Quattrocento Sans"/>
                <a:cs typeface="Quattrocento Sans"/>
                <a:sym typeface="Quattrocento Sans"/>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Quattrocento Sans"/>
                <a:ea typeface="Quattrocento Sans"/>
                <a:cs typeface="Quattrocento Sans"/>
                <a:sym typeface="Quattrocento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ight Pattern Content">
  <p:cSld name="Right Pattern Content">
    <p:bg>
      <p:bgPr>
        <a:solidFill>
          <a:schemeClr val="lt1"/>
        </a:solidFill>
      </p:bgPr>
    </p:bg>
    <p:spTree>
      <p:nvGrpSpPr>
        <p:cNvPr id="69" name="Shape 69"/>
        <p:cNvGrpSpPr/>
        <p:nvPr/>
      </p:nvGrpSpPr>
      <p:grpSpPr>
        <a:xfrm>
          <a:off x="0" y="0"/>
          <a:ext cx="0" cy="0"/>
          <a:chOff x="0" y="0"/>
          <a:chExt cx="0" cy="0"/>
        </a:xfrm>
      </p:grpSpPr>
      <p:sp>
        <p:nvSpPr>
          <p:cNvPr id="70" name="Google Shape;70;p16"/>
          <p:cNvSpPr txBox="1"/>
          <p:nvPr>
            <p:ph type="title"/>
          </p:nvPr>
        </p:nvSpPr>
        <p:spPr>
          <a:xfrm>
            <a:off x="762000" y="715961"/>
            <a:ext cx="6477000" cy="1189038"/>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accent2"/>
              </a:buClr>
              <a:buSzPts val="4000"/>
              <a:buFont typeface="Quattrocento Sans"/>
              <a:buNone/>
              <a:defRPr b="1" sz="4000">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6"/>
          <p:cNvSpPr txBox="1"/>
          <p:nvPr>
            <p:ph idx="1" type="body"/>
          </p:nvPr>
        </p:nvSpPr>
        <p:spPr>
          <a:xfrm>
            <a:off x="762000" y="1905000"/>
            <a:ext cx="6477000" cy="32766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563A14"/>
              </a:buClr>
              <a:buSzPts val="2000"/>
              <a:buNone/>
              <a:defRPr b="1" sz="2000">
                <a:solidFill>
                  <a:srgbClr val="563A14"/>
                </a:solidFill>
              </a:defRPr>
            </a:lvl1pPr>
            <a:lvl2pPr indent="-342900" lvl="1" marL="914400" algn="l">
              <a:lnSpc>
                <a:spcPct val="90000"/>
              </a:lnSpc>
              <a:spcBef>
                <a:spcPts val="800"/>
              </a:spcBef>
              <a:spcAft>
                <a:spcPts val="0"/>
              </a:spcAft>
              <a:buClr>
                <a:schemeClr val="dk1"/>
              </a:buClr>
              <a:buSzPts val="1800"/>
              <a:buChar char="•"/>
              <a:defRPr sz="1800">
                <a:solidFill>
                  <a:schemeClr val="dk1"/>
                </a:solidFill>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Chart, background pattern&#10;&#10;Description automatically generated" id="72" name="Google Shape;72;p16"/>
          <p:cNvPicPr preferRelativeResize="0"/>
          <p:nvPr/>
        </p:nvPicPr>
        <p:blipFill rotWithShape="1">
          <a:blip r:embed="rId2">
            <a:alphaModFix/>
          </a:blip>
          <a:srcRect b="0" l="0" r="0" t="0"/>
          <a:stretch/>
        </p:blipFill>
        <p:spPr>
          <a:xfrm>
            <a:off x="7721600" y="-8164"/>
            <a:ext cx="4470400" cy="687705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160">
          <p15:clr>
            <a:srgbClr val="FBAE40"/>
          </p15:clr>
        </p15:guide>
        <p15:guide id="2" pos="6127">
          <p15:clr>
            <a:srgbClr val="5ACBF0"/>
          </p15:clr>
        </p15:guide>
        <p15:guide id="3" orient="horz" pos="2240">
          <p15:clr>
            <a:srgbClr val="5ACBF0"/>
          </p15:clr>
        </p15:guide>
        <p15:guide id="4" orient="horz" pos="2487">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Pattern Content">
  <p:cSld name="Left Pattern Content">
    <p:bg>
      <p:bgPr>
        <a:solidFill>
          <a:schemeClr val="lt1"/>
        </a:solidFill>
      </p:bgPr>
    </p:bg>
    <p:spTree>
      <p:nvGrpSpPr>
        <p:cNvPr id="73" name="Shape 73"/>
        <p:cNvGrpSpPr/>
        <p:nvPr/>
      </p:nvGrpSpPr>
      <p:grpSpPr>
        <a:xfrm>
          <a:off x="0" y="0"/>
          <a:ext cx="0" cy="0"/>
          <a:chOff x="0" y="0"/>
          <a:chExt cx="0" cy="0"/>
        </a:xfrm>
      </p:grpSpPr>
      <p:pic>
        <p:nvPicPr>
          <p:cNvPr descr="Chart, background pattern&#10;&#10;Description automatically generated" id="74" name="Google Shape;74;h759a7fea64f9c019_0_59"/>
          <p:cNvPicPr preferRelativeResize="0"/>
          <p:nvPr/>
        </p:nvPicPr>
        <p:blipFill rotWithShape="1">
          <a:blip r:embed="rId2">
            <a:alphaModFix/>
          </a:blip>
          <a:srcRect b="0" l="0" r="0" t="0"/>
          <a:stretch/>
        </p:blipFill>
        <p:spPr>
          <a:xfrm>
            <a:off x="-11394" y="-14514"/>
            <a:ext cx="4470399" cy="6877051"/>
          </a:xfrm>
          <a:prstGeom prst="rect">
            <a:avLst/>
          </a:prstGeom>
          <a:noFill/>
          <a:ln>
            <a:noFill/>
          </a:ln>
        </p:spPr>
      </p:pic>
      <p:sp>
        <p:nvSpPr>
          <p:cNvPr id="75" name="Google Shape;75;h759a7fea64f9c019_0_59"/>
          <p:cNvSpPr txBox="1"/>
          <p:nvPr>
            <p:ph type="title"/>
          </p:nvPr>
        </p:nvSpPr>
        <p:spPr>
          <a:xfrm>
            <a:off x="5199742" y="715961"/>
            <a:ext cx="6477000" cy="11889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accent2"/>
              </a:buClr>
              <a:buSzPts val="4000"/>
              <a:buFont typeface="Quattrocento Sans"/>
              <a:buNone/>
              <a:defRPr b="1" i="0" sz="4000"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h759a7fea64f9c019_0_59"/>
          <p:cNvSpPr txBox="1"/>
          <p:nvPr>
            <p:ph idx="1" type="body"/>
          </p:nvPr>
        </p:nvSpPr>
        <p:spPr>
          <a:xfrm>
            <a:off x="5199743" y="1905000"/>
            <a:ext cx="6477000" cy="32766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563A14"/>
              </a:buClr>
              <a:buSzPts val="2000"/>
              <a:buNone/>
              <a:defRPr b="1" sz="2000">
                <a:solidFill>
                  <a:srgbClr val="563A14"/>
                </a:solidFill>
              </a:defRPr>
            </a:lvl1pPr>
            <a:lvl2pPr indent="-342900" lvl="1" marL="914400" algn="l">
              <a:lnSpc>
                <a:spcPct val="90000"/>
              </a:lnSpc>
              <a:spcBef>
                <a:spcPts val="1900"/>
              </a:spcBef>
              <a:spcAft>
                <a:spcPts val="0"/>
              </a:spcAft>
              <a:buClr>
                <a:schemeClr val="dk1"/>
              </a:buClr>
              <a:buSzPts val="1800"/>
              <a:buChar char="•"/>
              <a:defRPr sz="1800">
                <a:solidFill>
                  <a:schemeClr val="dk1"/>
                </a:solidFill>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160">
          <p15:clr>
            <a:srgbClr val="FBAE40"/>
          </p15:clr>
        </p15:guide>
        <p15:guide id="2" pos="2808">
          <p15:clr>
            <a:srgbClr val="5ACBF0"/>
          </p15:clr>
        </p15:guide>
        <p15:guide id="3" orient="horz" pos="2240">
          <p15:clr>
            <a:srgbClr val="5ACBF0"/>
          </p15:clr>
        </p15:guide>
        <p15:guide id="4" orient="horz" pos="2487">
          <p15:clr>
            <a:srgbClr val="5ACBF0"/>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2.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slideLayout" Target="../slideLayouts/slideLayout12.xml"/><Relationship Id="rId3"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 name="Shape 9"/>
        <p:cNvGrpSpPr/>
        <p:nvPr/>
      </p:nvGrpSpPr>
      <p:grpSpPr>
        <a:xfrm>
          <a:off x="0" y="0"/>
          <a:ext cx="0" cy="0"/>
          <a:chOff x="0" y="0"/>
          <a:chExt cx="0" cy="0"/>
        </a:xfrm>
      </p:grpSpPr>
      <p:sp>
        <p:nvSpPr>
          <p:cNvPr id="10" name="Google Shape;10;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Quattrocento Sans"/>
              <a:buNone/>
              <a:defRPr b="0" i="0" sz="4400" u="none" cap="none" strike="noStrike">
                <a:solidFill>
                  <a:schemeClr val="lt1"/>
                </a:solidFill>
                <a:latin typeface="Quattrocento Sans"/>
                <a:ea typeface="Quattrocento Sans"/>
                <a:cs typeface="Quattrocento Sans"/>
                <a:sym typeface="Quattrocento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lt1"/>
              </a:buClr>
              <a:buSzPts val="2800"/>
              <a:buFont typeface="Arial"/>
              <a:buNone/>
              <a:defRPr b="0" i="0" sz="2800" u="none" cap="none" strike="noStrike">
                <a:solidFill>
                  <a:schemeClr val="lt1"/>
                </a:solidFill>
                <a:latin typeface="Quattrocento Sans"/>
                <a:ea typeface="Quattrocento Sans"/>
                <a:cs typeface="Quattrocento Sans"/>
                <a:sym typeface="Quattrocento Sans"/>
              </a:defRPr>
            </a:lvl1pPr>
            <a:lvl2pPr indent="-381000" lvl="1" marL="914400" marR="0" rtl="0" algn="l">
              <a:lnSpc>
                <a:spcPct val="90000"/>
              </a:lnSpc>
              <a:spcBef>
                <a:spcPts val="800"/>
              </a:spcBef>
              <a:spcAft>
                <a:spcPts val="0"/>
              </a:spcAft>
              <a:buClr>
                <a:schemeClr val="lt1"/>
              </a:buClr>
              <a:buSzPts val="2400"/>
              <a:buFont typeface="Arial"/>
              <a:buChar char="•"/>
              <a:defRPr b="0" i="0" sz="2400" u="none" cap="none" strike="noStrike">
                <a:solidFill>
                  <a:schemeClr val="lt1"/>
                </a:solidFill>
                <a:latin typeface="Quattrocento Sans"/>
                <a:ea typeface="Quattrocento Sans"/>
                <a:cs typeface="Quattrocento Sans"/>
                <a:sym typeface="Quattrocento Sans"/>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Quattrocento Sans"/>
                <a:ea typeface="Quattrocento Sans"/>
                <a:cs typeface="Quattrocento Sans"/>
                <a:sym typeface="Quattrocento Sans"/>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Quattrocento Sans"/>
                <a:ea typeface="Quattrocento Sans"/>
                <a:cs typeface="Quattrocento Sans"/>
                <a:sym typeface="Quattrocento Sans"/>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Quattrocento Sans"/>
                <a:ea typeface="Quattrocento Sans"/>
                <a:cs typeface="Quattrocento Sans"/>
                <a:sym typeface="Quattrocento Sans"/>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Quattrocento Sans"/>
                <a:ea typeface="Quattrocento Sans"/>
                <a:cs typeface="Quattrocento Sans"/>
                <a:sym typeface="Quattrocento Sans"/>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Quattrocento Sans"/>
                <a:ea typeface="Quattrocento Sans"/>
                <a:cs typeface="Quattrocento Sans"/>
                <a:sym typeface="Quattrocento Sans"/>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Quattrocento Sans"/>
                <a:ea typeface="Quattrocento Sans"/>
                <a:cs typeface="Quattrocento Sans"/>
                <a:sym typeface="Quattrocento Sans"/>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Quattrocento Sans"/>
                <a:ea typeface="Quattrocento Sans"/>
                <a:cs typeface="Quattrocento Sans"/>
                <a:sym typeface="Quattrocento Sans"/>
              </a:defRPr>
            </a:lvl9pPr>
          </a:lstStyle>
          <a:p/>
        </p:txBody>
      </p:sp>
      <p:sp>
        <p:nvSpPr>
          <p:cNvPr id="12" name="Google Shape;12;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lt1"/>
                </a:solidFill>
                <a:latin typeface="Quattrocento Sans"/>
                <a:ea typeface="Quattrocento Sans"/>
                <a:cs typeface="Quattrocento Sans"/>
                <a:sym typeface="Quattrocento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9pPr>
          </a:lstStyle>
          <a:p/>
        </p:txBody>
      </p:sp>
      <p:sp>
        <p:nvSpPr>
          <p:cNvPr id="13" name="Google Shape;13;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chemeClr val="lt1"/>
                </a:solidFill>
                <a:latin typeface="Quattrocento Sans"/>
                <a:ea typeface="Quattrocento Sans"/>
                <a:cs typeface="Quattrocento Sans"/>
                <a:sym typeface="Quattrocento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Arial"/>
                <a:ea typeface="Arial"/>
                <a:cs typeface="Arial"/>
                <a:sym typeface="Arial"/>
              </a:defRPr>
            </a:lvl9pPr>
          </a:lstStyle>
          <a:p/>
        </p:txBody>
      </p:sp>
      <p:sp>
        <p:nvSpPr>
          <p:cNvPr id="14" name="Google Shape;14;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Quattrocento Sans"/>
                <a:ea typeface="Quattrocento Sans"/>
                <a:cs typeface="Quattrocento Sans"/>
                <a:sym typeface="Quattrocento Sans"/>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Quattrocento Sans"/>
                <a:ea typeface="Quattrocento Sans"/>
                <a:cs typeface="Quattrocento Sans"/>
                <a:sym typeface="Quattrocento Sans"/>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Quattrocento Sans"/>
                <a:ea typeface="Quattrocento Sans"/>
                <a:cs typeface="Quattrocento Sans"/>
                <a:sym typeface="Quattrocento Sans"/>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Quattrocento Sans"/>
                <a:ea typeface="Quattrocento Sans"/>
                <a:cs typeface="Quattrocento Sans"/>
                <a:sym typeface="Quattrocento Sans"/>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Quattrocento Sans"/>
                <a:ea typeface="Quattrocento Sans"/>
                <a:cs typeface="Quattrocento Sans"/>
                <a:sym typeface="Quattrocento Sans"/>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Quattrocento Sans"/>
                <a:ea typeface="Quattrocento Sans"/>
                <a:cs typeface="Quattrocento Sans"/>
                <a:sym typeface="Quattrocento Sans"/>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Quattrocento Sans"/>
                <a:ea typeface="Quattrocento Sans"/>
                <a:cs typeface="Quattrocento Sans"/>
                <a:sym typeface="Quattrocento Sans"/>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Quattrocento Sans"/>
                <a:ea typeface="Quattrocento Sans"/>
                <a:cs typeface="Quattrocento Sans"/>
                <a:sym typeface="Quattrocento Sans"/>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Quattrocento Sans"/>
                <a:ea typeface="Quattrocento Sans"/>
                <a:cs typeface="Quattrocento Sans"/>
                <a:sym typeface="Quattrocento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3" name="Shape 63"/>
        <p:cNvGrpSpPr/>
        <p:nvPr/>
      </p:nvGrpSpPr>
      <p:grpSpPr>
        <a:xfrm>
          <a:off x="0" y="0"/>
          <a:ext cx="0" cy="0"/>
          <a:chOff x="0" y="0"/>
          <a:chExt cx="0" cy="0"/>
        </a:xfrm>
      </p:grpSpPr>
      <p:sp>
        <p:nvSpPr>
          <p:cNvPr id="64" name="Google Shape;64;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Quattrocento Sans"/>
              <a:buNone/>
              <a:defRPr b="0" i="0" sz="4400" u="none" cap="none" strike="noStrike">
                <a:solidFill>
                  <a:schemeClr val="dk1"/>
                </a:solidFill>
                <a:latin typeface="Quattrocento Sans"/>
                <a:ea typeface="Quattrocento Sans"/>
                <a:cs typeface="Quattrocento Sans"/>
                <a:sym typeface="Quattrocento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65" name="Google Shape;65;p1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Quattrocento Sans"/>
                <a:ea typeface="Quattrocento Sans"/>
                <a:cs typeface="Quattrocento Sans"/>
                <a:sym typeface="Quattrocento Sans"/>
              </a:defRPr>
            </a:lvl1pPr>
            <a:lvl2pPr indent="-381000" lvl="1" marL="914400" marR="0" rtl="0" algn="l">
              <a:lnSpc>
                <a:spcPct val="90000"/>
              </a:lnSpc>
              <a:spcBef>
                <a:spcPts val="800"/>
              </a:spcBef>
              <a:spcAft>
                <a:spcPts val="0"/>
              </a:spcAft>
              <a:buClr>
                <a:schemeClr val="dk1"/>
              </a:buClr>
              <a:buSzPts val="2400"/>
              <a:buFont typeface="Arial"/>
              <a:buChar char="•"/>
              <a:defRPr b="0" i="0" sz="2400" u="none" cap="none" strike="noStrike">
                <a:solidFill>
                  <a:schemeClr val="dk1"/>
                </a:solidFill>
                <a:latin typeface="Quattrocento Sans"/>
                <a:ea typeface="Quattrocento Sans"/>
                <a:cs typeface="Quattrocento Sans"/>
                <a:sym typeface="Quattrocento Sans"/>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Quattrocento Sans"/>
                <a:ea typeface="Quattrocento Sans"/>
                <a:cs typeface="Quattrocento Sans"/>
                <a:sym typeface="Quattrocento Sans"/>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Quattrocento Sans"/>
                <a:ea typeface="Quattrocento Sans"/>
                <a:cs typeface="Quattrocento Sans"/>
                <a:sym typeface="Quattrocento Sa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Quattrocento Sans"/>
                <a:ea typeface="Quattrocento Sans"/>
                <a:cs typeface="Quattrocento Sans"/>
                <a:sym typeface="Quattrocento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Quattrocento Sans"/>
                <a:ea typeface="Quattrocento Sans"/>
                <a:cs typeface="Quattrocento Sans"/>
                <a:sym typeface="Quattrocento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Quattrocento Sans"/>
                <a:ea typeface="Quattrocento Sans"/>
                <a:cs typeface="Quattrocento Sans"/>
                <a:sym typeface="Quattrocento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Quattrocento Sans"/>
                <a:ea typeface="Quattrocento Sans"/>
                <a:cs typeface="Quattrocento Sans"/>
                <a:sym typeface="Quattrocento Sans"/>
              </a:defRPr>
            </a:lvl9pPr>
          </a:lstStyle>
          <a:p/>
        </p:txBody>
      </p:sp>
      <p:sp>
        <p:nvSpPr>
          <p:cNvPr id="66" name="Google Shape;66;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Quattrocento Sans"/>
                <a:ea typeface="Quattrocento Sans"/>
                <a:cs typeface="Quattrocento Sans"/>
                <a:sym typeface="Quattrocento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67" name="Google Shape;67;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Quattrocento Sans"/>
                <a:ea typeface="Quattrocento Sans"/>
                <a:cs typeface="Quattrocento Sans"/>
                <a:sym typeface="Quattrocento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68" name="Google Shape;68;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Quattrocento Sans"/>
                <a:ea typeface="Quattrocento Sans"/>
                <a:cs typeface="Quattrocento Sans"/>
                <a:sym typeface="Quattrocento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www.youtube.com/watch?v=J0bKwki1zFA" TargetMode="External"/><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10.png"/><Relationship Id="rId4" Type="http://schemas.openxmlformats.org/officeDocument/2006/relationships/hyperlink" Target="https://wisqars.cdc.gov/animated-leading-causes/"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http://www.youtube.com/watch?v=aDVQkrnssFk" TargetMode="External"/><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81" name="Shape 81"/>
        <p:cNvGrpSpPr/>
        <p:nvPr/>
      </p:nvGrpSpPr>
      <p:grpSpPr>
        <a:xfrm>
          <a:off x="0" y="0"/>
          <a:ext cx="0" cy="0"/>
          <a:chOff x="0" y="0"/>
          <a:chExt cx="0" cy="0"/>
        </a:xfrm>
      </p:grpSpPr>
      <p:sp>
        <p:nvSpPr>
          <p:cNvPr id="82" name="Google Shape;82;p1"/>
          <p:cNvSpPr txBox="1"/>
          <p:nvPr/>
        </p:nvSpPr>
        <p:spPr>
          <a:xfrm>
            <a:off x="4457700" y="993327"/>
            <a:ext cx="6596100" cy="24273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None/>
            </a:pPr>
            <a:r>
              <a:rPr lang="en-US" sz="4000">
                <a:solidFill>
                  <a:schemeClr val="dk1"/>
                </a:solidFill>
                <a:latin typeface="Calibri"/>
                <a:ea typeface="Calibri"/>
                <a:cs typeface="Calibri"/>
                <a:sym typeface="Calibri"/>
              </a:rPr>
              <a:t>Community Health Assessment and Planning: Addressing the Opioid Epidemic</a:t>
            </a:r>
            <a:endParaRPr sz="6000">
              <a:solidFill>
                <a:schemeClr val="dk1"/>
              </a:solidFill>
              <a:latin typeface="Calibri"/>
              <a:ea typeface="Calibri"/>
              <a:cs typeface="Calibri"/>
              <a:sym typeface="Calibri"/>
            </a:endParaRPr>
          </a:p>
        </p:txBody>
      </p:sp>
      <p:sp>
        <p:nvSpPr>
          <p:cNvPr id="83" name="Google Shape;83;p1"/>
          <p:cNvSpPr txBox="1"/>
          <p:nvPr/>
        </p:nvSpPr>
        <p:spPr>
          <a:xfrm>
            <a:off x="4457699" y="3499138"/>
            <a:ext cx="6051300" cy="12417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None/>
            </a:pPr>
            <a:r>
              <a:rPr lang="en-US" sz="1800">
                <a:solidFill>
                  <a:schemeClr val="dk1"/>
                </a:solidFill>
                <a:latin typeface="Calibri"/>
                <a:ea typeface="Calibri"/>
                <a:cs typeface="Calibri"/>
                <a:sym typeface="Calibri"/>
              </a:rPr>
              <a:t>Johns Hopkins Center for Injury Research and Policy</a:t>
            </a:r>
            <a:endParaRPr sz="2400">
              <a:solidFill>
                <a:schemeClr val="dk1"/>
              </a:solidFill>
              <a:latin typeface="Calibri"/>
              <a:ea typeface="Calibri"/>
              <a:cs typeface="Calibri"/>
              <a:sym typeface="Calibri"/>
            </a:endParaRPr>
          </a:p>
          <a:p>
            <a:pPr indent="0" lvl="0" marL="0" rtl="0" algn="l">
              <a:lnSpc>
                <a:spcPct val="90000"/>
              </a:lnSpc>
              <a:spcBef>
                <a:spcPts val="1000"/>
              </a:spcBef>
              <a:spcAft>
                <a:spcPts val="0"/>
              </a:spcAft>
              <a:buNone/>
            </a:pPr>
            <a:r>
              <a:rPr lang="en-US" sz="1800">
                <a:solidFill>
                  <a:schemeClr val="dk1"/>
                </a:solidFill>
                <a:latin typeface="Calibri"/>
                <a:ea typeface="Calibri"/>
                <a:cs typeface="Calibri"/>
                <a:sym typeface="Calibri"/>
              </a:rPr>
              <a:t>Diné College </a:t>
            </a:r>
            <a:endParaRPr sz="2400">
              <a:solidFill>
                <a:schemeClr val="dk1"/>
              </a:solidFill>
              <a:latin typeface="Calibri"/>
              <a:ea typeface="Calibri"/>
              <a:cs typeface="Calibri"/>
              <a:sym typeface="Calibri"/>
            </a:endParaRPr>
          </a:p>
        </p:txBody>
      </p:sp>
      <p:pic>
        <p:nvPicPr>
          <p:cNvPr descr="Dine College –" id="84" name="Google Shape;84;p1"/>
          <p:cNvPicPr preferRelativeResize="0"/>
          <p:nvPr/>
        </p:nvPicPr>
        <p:blipFill rotWithShape="1">
          <a:blip r:embed="rId3">
            <a:alphaModFix/>
          </a:blip>
          <a:srcRect b="0" l="0" r="0" t="0"/>
          <a:stretch/>
        </p:blipFill>
        <p:spPr>
          <a:xfrm>
            <a:off x="10885307" y="5575472"/>
            <a:ext cx="1265872" cy="1241700"/>
          </a:xfrm>
          <a:prstGeom prst="rect">
            <a:avLst/>
          </a:prstGeom>
          <a:noFill/>
          <a:ln>
            <a:noFill/>
          </a:ln>
        </p:spPr>
      </p:pic>
      <p:pic>
        <p:nvPicPr>
          <p:cNvPr id="85" name="Google Shape;85;p1"/>
          <p:cNvPicPr preferRelativeResize="0"/>
          <p:nvPr/>
        </p:nvPicPr>
        <p:blipFill>
          <a:blip r:embed="rId4">
            <a:alphaModFix/>
          </a:blip>
          <a:stretch>
            <a:fillRect/>
          </a:stretch>
        </p:blipFill>
        <p:spPr>
          <a:xfrm>
            <a:off x="7325350" y="5399406"/>
            <a:ext cx="4009424" cy="1812362"/>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9" name="Shape 89"/>
        <p:cNvGrpSpPr/>
        <p:nvPr/>
      </p:nvGrpSpPr>
      <p:grpSpPr>
        <a:xfrm>
          <a:off x="0" y="0"/>
          <a:ext cx="0" cy="0"/>
          <a:chOff x="0" y="0"/>
          <a:chExt cx="0" cy="0"/>
        </a:xfrm>
      </p:grpSpPr>
      <p:sp>
        <p:nvSpPr>
          <p:cNvPr id="90" name="Google Shape;90;p2"/>
          <p:cNvSpPr txBox="1"/>
          <p:nvPr>
            <p:ph type="title"/>
          </p:nvPr>
        </p:nvSpPr>
        <p:spPr>
          <a:xfrm>
            <a:off x="762000" y="715961"/>
            <a:ext cx="6477000" cy="1189038"/>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1100"/>
              <a:buFont typeface="Arial"/>
              <a:buNone/>
            </a:pPr>
            <a:r>
              <a:rPr lang="en-US"/>
              <a:t>How This Lecture Fits Into The Course</a:t>
            </a:r>
            <a:endParaRPr/>
          </a:p>
        </p:txBody>
      </p:sp>
      <p:sp>
        <p:nvSpPr>
          <p:cNvPr id="91" name="Google Shape;91;p2"/>
          <p:cNvSpPr txBox="1"/>
          <p:nvPr>
            <p:ph idx="1" type="body"/>
          </p:nvPr>
        </p:nvSpPr>
        <p:spPr>
          <a:xfrm>
            <a:off x="762000" y="2245175"/>
            <a:ext cx="6477000" cy="3276600"/>
          </a:xfrm>
          <a:prstGeom prst="rect">
            <a:avLst/>
          </a:prstGeom>
          <a:noFill/>
          <a:ln>
            <a:noFill/>
          </a:ln>
        </p:spPr>
        <p:txBody>
          <a:bodyPr anchorCtr="0" anchor="t" bIns="45700" lIns="91425" spcFirstLastPara="1" rIns="91425" wrap="square" tIns="45700">
            <a:normAutofit/>
          </a:bodyPr>
          <a:lstStyle/>
          <a:p>
            <a:pPr indent="0" lvl="0" marL="0" rtl="0" algn="l">
              <a:spcBef>
                <a:spcPts val="1000"/>
              </a:spcBef>
              <a:spcAft>
                <a:spcPts val="0"/>
              </a:spcAft>
              <a:buNone/>
            </a:pPr>
            <a:r>
              <a:rPr b="0" lang="en-US" sz="2000">
                <a:solidFill>
                  <a:srgbClr val="563A14"/>
                </a:solidFill>
              </a:rPr>
              <a:t>This lecture fits into a community health assessment and planning course as it introduces an </a:t>
            </a:r>
            <a:r>
              <a:rPr lang="en-US" sz="2000">
                <a:solidFill>
                  <a:srgbClr val="563A14"/>
                </a:solidFill>
              </a:rPr>
              <a:t>injury prevention community–based project</a:t>
            </a:r>
            <a:r>
              <a:rPr b="0" lang="en-US" sz="2000">
                <a:solidFill>
                  <a:srgbClr val="563A14"/>
                </a:solidFill>
              </a:rPr>
              <a:t>. </a:t>
            </a:r>
            <a:endParaRPr b="0" sz="2000">
              <a:solidFill>
                <a:srgbClr val="563A14"/>
              </a:solidFill>
            </a:endParaRPr>
          </a:p>
          <a:p>
            <a:pPr indent="0" lvl="0" marL="0" rtl="0" algn="l">
              <a:spcBef>
                <a:spcPts val="1000"/>
              </a:spcBef>
              <a:spcAft>
                <a:spcPts val="0"/>
              </a:spcAft>
              <a:buNone/>
            </a:pPr>
            <a:r>
              <a:t/>
            </a:r>
            <a:endParaRPr b="0"/>
          </a:p>
          <a:p>
            <a:pPr indent="0" lvl="0" marL="0" rtl="0" algn="l">
              <a:spcBef>
                <a:spcPts val="1000"/>
              </a:spcBef>
              <a:spcAft>
                <a:spcPts val="0"/>
              </a:spcAft>
              <a:buNone/>
            </a:pPr>
            <a:r>
              <a:rPr b="0" lang="en-US" sz="2000">
                <a:solidFill>
                  <a:srgbClr val="563A14"/>
                </a:solidFill>
              </a:rPr>
              <a:t>The project involved </a:t>
            </a:r>
            <a:r>
              <a:rPr lang="en-US" sz="2000">
                <a:solidFill>
                  <a:srgbClr val="563A14"/>
                </a:solidFill>
              </a:rPr>
              <a:t>identifying opioid related deaths</a:t>
            </a:r>
            <a:r>
              <a:rPr b="0" lang="en-US" sz="2000">
                <a:solidFill>
                  <a:srgbClr val="563A14"/>
                </a:solidFill>
              </a:rPr>
              <a:t> as a public health problem, risk factors associated with opioid deaths, and the lecture describes the implementation and evaluation of an intervention.</a:t>
            </a:r>
            <a:endParaRPr b="0" sz="2000">
              <a:solidFill>
                <a:srgbClr val="563A14"/>
              </a:solidFill>
            </a:endParaRPr>
          </a:p>
          <a:p>
            <a:pPr indent="0" lvl="0" marL="0" rtl="0" algn="l">
              <a:lnSpc>
                <a:spcPct val="90000"/>
              </a:lnSpc>
              <a:spcBef>
                <a:spcPts val="800"/>
              </a:spcBef>
              <a:spcAft>
                <a:spcPts val="0"/>
              </a:spcAft>
              <a:buNone/>
            </a:pPr>
            <a:r>
              <a:t/>
            </a:r>
            <a:endParaRPr b="0" sz="2000">
              <a:solidFill>
                <a:srgbClr val="563A14"/>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5" name="Shape 95"/>
        <p:cNvGrpSpPr/>
        <p:nvPr/>
      </p:nvGrpSpPr>
      <p:grpSpPr>
        <a:xfrm>
          <a:off x="0" y="0"/>
          <a:ext cx="0" cy="0"/>
          <a:chOff x="0" y="0"/>
          <a:chExt cx="0" cy="0"/>
        </a:xfrm>
      </p:grpSpPr>
      <p:sp>
        <p:nvSpPr>
          <p:cNvPr id="96" name="Google Shape;96;h759a7fea64f9c019_0_0"/>
          <p:cNvSpPr txBox="1"/>
          <p:nvPr>
            <p:ph type="title"/>
          </p:nvPr>
        </p:nvSpPr>
        <p:spPr>
          <a:xfrm>
            <a:off x="5199742" y="715961"/>
            <a:ext cx="6477000" cy="11889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accent2"/>
              </a:buClr>
              <a:buSzPts val="4000"/>
              <a:buFont typeface="Quattrocento Sans"/>
              <a:buNone/>
            </a:pPr>
            <a:r>
              <a:rPr lang="en-US"/>
              <a:t>Part 1: Learning Objectives</a:t>
            </a:r>
            <a:endParaRPr/>
          </a:p>
        </p:txBody>
      </p:sp>
      <p:sp>
        <p:nvSpPr>
          <p:cNvPr id="97" name="Google Shape;97;h759a7fea64f9c019_0_0"/>
          <p:cNvSpPr txBox="1"/>
          <p:nvPr>
            <p:ph idx="1" type="body"/>
          </p:nvPr>
        </p:nvSpPr>
        <p:spPr>
          <a:xfrm>
            <a:off x="4893000" y="1904850"/>
            <a:ext cx="7090500" cy="4241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800"/>
              <a:buNone/>
            </a:pPr>
            <a:r>
              <a:rPr b="0" lang="en-US" sz="2400">
                <a:solidFill>
                  <a:schemeClr val="dk1"/>
                </a:solidFill>
              </a:rPr>
              <a:t>In this lecture you will learn an introduction to injury prevention:</a:t>
            </a:r>
            <a:endParaRPr b="0" sz="2400">
              <a:solidFill>
                <a:schemeClr val="dk1"/>
              </a:solidFill>
            </a:endParaRPr>
          </a:p>
          <a:p>
            <a:pPr indent="0" lvl="0" marL="0" rtl="0" algn="l">
              <a:spcBef>
                <a:spcPts val="0"/>
              </a:spcBef>
              <a:spcAft>
                <a:spcPts val="0"/>
              </a:spcAft>
              <a:buClr>
                <a:schemeClr val="dk1"/>
              </a:buClr>
              <a:buSzPts val="2800"/>
              <a:buNone/>
            </a:pPr>
            <a:r>
              <a:t/>
            </a:r>
            <a:endParaRPr b="0" sz="2400">
              <a:solidFill>
                <a:schemeClr val="dk1"/>
              </a:solidFill>
            </a:endParaRPr>
          </a:p>
          <a:p>
            <a:pPr indent="-381000" lvl="0" marL="457200" rtl="0" algn="l">
              <a:lnSpc>
                <a:spcPct val="115000"/>
              </a:lnSpc>
              <a:spcBef>
                <a:spcPts val="0"/>
              </a:spcBef>
              <a:spcAft>
                <a:spcPts val="0"/>
              </a:spcAft>
              <a:buClr>
                <a:srgbClr val="212121"/>
              </a:buClr>
              <a:buSzPts val="2400"/>
              <a:buAutoNum type="arabicPeriod"/>
            </a:pPr>
            <a:r>
              <a:rPr b="0" lang="en-US" sz="2400">
                <a:solidFill>
                  <a:srgbClr val="212121"/>
                </a:solidFill>
              </a:rPr>
              <a:t>Describe injury using the medicine wheel public health model and distinguish intentional from unintentional injuries.</a:t>
            </a:r>
            <a:endParaRPr b="0" sz="2400">
              <a:solidFill>
                <a:srgbClr val="212121"/>
              </a:solidFill>
            </a:endParaRPr>
          </a:p>
          <a:p>
            <a:pPr indent="-381000" lvl="0" marL="457200" rtl="0" algn="l">
              <a:lnSpc>
                <a:spcPct val="115000"/>
              </a:lnSpc>
              <a:spcBef>
                <a:spcPts val="0"/>
              </a:spcBef>
              <a:spcAft>
                <a:spcPts val="0"/>
              </a:spcAft>
              <a:buClr>
                <a:srgbClr val="212121"/>
              </a:buClr>
              <a:buSzPts val="2400"/>
              <a:buAutoNum type="arabicPeriod"/>
            </a:pPr>
            <a:r>
              <a:rPr b="0" lang="en-US" sz="2400">
                <a:solidFill>
                  <a:srgbClr val="212121"/>
                </a:solidFill>
              </a:rPr>
              <a:t>Identify key injury risk and protective factors in American Indian and Alaska Native communities.</a:t>
            </a:r>
            <a:endParaRPr b="0" sz="2400">
              <a:solidFill>
                <a:srgbClr val="212121"/>
              </a:solidFill>
            </a:endParaRPr>
          </a:p>
          <a:p>
            <a:pPr indent="-381000" lvl="0" marL="457200" rtl="0" algn="l">
              <a:lnSpc>
                <a:spcPct val="115000"/>
              </a:lnSpc>
              <a:spcBef>
                <a:spcPts val="0"/>
              </a:spcBef>
              <a:spcAft>
                <a:spcPts val="0"/>
              </a:spcAft>
              <a:buClr>
                <a:srgbClr val="212121"/>
              </a:buClr>
              <a:buSzPts val="2400"/>
              <a:buAutoNum type="arabicPeriod"/>
            </a:pPr>
            <a:r>
              <a:rPr b="0" lang="en-US" sz="2400">
                <a:solidFill>
                  <a:srgbClr val="212121"/>
                </a:solidFill>
              </a:rPr>
              <a:t>Explain how Indigenous and Western approaches can support culturally grounded injury prevention and evaluation.</a:t>
            </a:r>
            <a:endParaRPr b="0" sz="2400">
              <a:solidFill>
                <a:schemeClr val="dk1"/>
              </a:solidFill>
            </a:endParaRPr>
          </a:p>
          <a:p>
            <a:pPr indent="0" lvl="0" marL="0" rtl="0" algn="l">
              <a:spcBef>
                <a:spcPts val="1000"/>
              </a:spcBef>
              <a:spcAft>
                <a:spcPts val="0"/>
              </a:spcAft>
              <a:buClr>
                <a:schemeClr val="dk1"/>
              </a:buClr>
              <a:buSzPts val="3200"/>
              <a:buNone/>
            </a:pPr>
            <a:r>
              <a:t/>
            </a:r>
            <a:endParaRPr b="0" sz="2400">
              <a:solidFill>
                <a:schemeClr val="dk1"/>
              </a:solidFill>
            </a:endParaRPr>
          </a:p>
          <a:p>
            <a:pPr indent="0" lvl="0" marL="0" rtl="0" algn="l">
              <a:lnSpc>
                <a:spcPct val="90000"/>
              </a:lnSpc>
              <a:spcBef>
                <a:spcPts val="1000"/>
              </a:spcBef>
              <a:spcAft>
                <a:spcPts val="0"/>
              </a:spcAft>
              <a:buClr>
                <a:srgbClr val="563A14"/>
              </a:buClr>
              <a:buSzPts val="2000"/>
              <a:buNone/>
            </a:pPr>
            <a:r>
              <a:t/>
            </a:r>
            <a:endParaRPr b="0" sz="2400"/>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102" name="Shape 102"/>
        <p:cNvGrpSpPr/>
        <p:nvPr/>
      </p:nvGrpSpPr>
      <p:grpSpPr>
        <a:xfrm>
          <a:off x="0" y="0"/>
          <a:ext cx="0" cy="0"/>
          <a:chOff x="0" y="0"/>
          <a:chExt cx="0" cy="0"/>
        </a:xfrm>
      </p:grpSpPr>
      <p:sp>
        <p:nvSpPr>
          <p:cNvPr id="103" name="Google Shape;103;p10"/>
          <p:cNvSpPr txBox="1"/>
          <p:nvPr>
            <p:ph type="title"/>
          </p:nvPr>
        </p:nvSpPr>
        <p:spPr>
          <a:xfrm>
            <a:off x="1525351" y="2124467"/>
            <a:ext cx="9141300" cy="1847100"/>
          </a:xfrm>
          <a:prstGeom prst="rect">
            <a:avLst/>
          </a:prstGeom>
          <a:noFill/>
          <a:ln>
            <a:noFill/>
          </a:ln>
        </p:spPr>
        <p:txBody>
          <a:bodyPr anchorCtr="0" anchor="b" bIns="0" lIns="0" spcFirstLastPara="1" rIns="0" wrap="square" tIns="0">
            <a:spAutoFit/>
          </a:bodyPr>
          <a:lstStyle/>
          <a:p>
            <a:pPr indent="0" lvl="0" marL="0" rtl="0" algn="ctr">
              <a:spcBef>
                <a:spcPts val="0"/>
              </a:spcBef>
              <a:spcAft>
                <a:spcPts val="0"/>
              </a:spcAft>
              <a:buClr>
                <a:schemeClr val="dk1"/>
              </a:buClr>
              <a:buSzPts val="1100"/>
              <a:buFont typeface="Arial"/>
              <a:buNone/>
            </a:pPr>
            <a:r>
              <a:rPr lang="en-US"/>
              <a:t>What are the names of individuals you admire who have worked/do work in public health?</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108" name="Shape 108"/>
        <p:cNvGrpSpPr/>
        <p:nvPr/>
      </p:nvGrpSpPr>
      <p:grpSpPr>
        <a:xfrm>
          <a:off x="0" y="0"/>
          <a:ext cx="0" cy="0"/>
          <a:chOff x="0" y="0"/>
          <a:chExt cx="0" cy="0"/>
        </a:xfrm>
      </p:grpSpPr>
      <p:sp>
        <p:nvSpPr>
          <p:cNvPr id="109" name="Google Shape;109;p3"/>
          <p:cNvSpPr txBox="1"/>
          <p:nvPr>
            <p:ph type="title"/>
          </p:nvPr>
        </p:nvSpPr>
        <p:spPr>
          <a:xfrm>
            <a:off x="1525351" y="472742"/>
            <a:ext cx="9141300" cy="1446900"/>
          </a:xfrm>
          <a:prstGeom prst="rect">
            <a:avLst/>
          </a:prstGeom>
          <a:noFill/>
          <a:ln>
            <a:noFill/>
          </a:ln>
        </p:spPr>
        <p:txBody>
          <a:bodyPr anchorCtr="0" anchor="b" bIns="0" lIns="0" spcFirstLastPara="1" rIns="0" wrap="square" tIns="0">
            <a:spAutoFit/>
          </a:bodyPr>
          <a:lstStyle/>
          <a:p>
            <a:pPr indent="0" lvl="0" marL="0" rtl="0" algn="ctr">
              <a:spcBef>
                <a:spcPts val="0"/>
              </a:spcBef>
              <a:spcAft>
                <a:spcPts val="0"/>
              </a:spcAft>
              <a:buClr>
                <a:schemeClr val="dk1"/>
              </a:buClr>
              <a:buSzPts val="1100"/>
              <a:buFont typeface="Arial"/>
              <a:buNone/>
            </a:pPr>
            <a:r>
              <a:rPr lang="en-US" sz="4700"/>
              <a:t>Part 1: Injury 101</a:t>
            </a:r>
            <a:endParaRPr sz="4700"/>
          </a:p>
          <a:p>
            <a:pPr indent="0" lvl="0" marL="0" rtl="0" algn="ctr">
              <a:spcBef>
                <a:spcPts val="0"/>
              </a:spcBef>
              <a:spcAft>
                <a:spcPts val="0"/>
              </a:spcAft>
              <a:buClr>
                <a:schemeClr val="dk1"/>
              </a:buClr>
              <a:buSzPts val="1100"/>
              <a:buFont typeface="Arial"/>
              <a:buNone/>
            </a:pPr>
            <a:r>
              <a:rPr lang="en-US" sz="2700"/>
              <a:t>Play Recorded Lecture (youtube link) </a:t>
            </a:r>
            <a:r>
              <a:rPr lang="en-US" sz="4700"/>
              <a:t>     </a:t>
            </a:r>
            <a:endParaRPr sz="4700"/>
          </a:p>
        </p:txBody>
      </p:sp>
      <p:pic>
        <p:nvPicPr>
          <p:cNvPr descr="Presenter: Emily Kumpf&#10;Topic: Injury 101&#10;Class: All Classes" id="110" name="Google Shape;110;p3" title="Introduction to Injury Prevention">
            <a:hlinkClick r:id="rId3"/>
          </p:cNvPr>
          <p:cNvPicPr preferRelativeResize="0"/>
          <p:nvPr/>
        </p:nvPicPr>
        <p:blipFill>
          <a:blip r:embed="rId4">
            <a:alphaModFix/>
          </a:blip>
          <a:stretch>
            <a:fillRect/>
          </a:stretch>
        </p:blipFill>
        <p:spPr>
          <a:xfrm>
            <a:off x="1841825" y="1919639"/>
            <a:ext cx="8508355" cy="478595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0"/>
                                        </p:tgtEl>
                                        <p:attrNameLst>
                                          <p:attrName>style.visibility</p:attrName>
                                        </p:attrNameLst>
                                      </p:cBhvr>
                                      <p:to>
                                        <p:strVal val="visible"/>
                                      </p:to>
                                    </p:set>
                                    <p:animEffect filter="fade" transition="in">
                                      <p:cBhvr>
                                        <p:cTn dur="1000"/>
                                        <p:tgtEl>
                                          <p:spTgt spid="11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115" name="Shape 115"/>
        <p:cNvGrpSpPr/>
        <p:nvPr/>
      </p:nvGrpSpPr>
      <p:grpSpPr>
        <a:xfrm>
          <a:off x="0" y="0"/>
          <a:ext cx="0" cy="0"/>
          <a:chOff x="0" y="0"/>
          <a:chExt cx="0" cy="0"/>
        </a:xfrm>
      </p:grpSpPr>
      <p:pic>
        <p:nvPicPr>
          <p:cNvPr descr="A screenshot of a computer&#10;&#10;AI-generated content may be incorrect." id="116" name="Google Shape;116;g3ef42beaa71_0_17"/>
          <p:cNvPicPr preferRelativeResize="0"/>
          <p:nvPr>
            <p:ph idx="1" type="body"/>
          </p:nvPr>
        </p:nvPicPr>
        <p:blipFill rotWithShape="1">
          <a:blip r:embed="rId3">
            <a:alphaModFix/>
          </a:blip>
          <a:srcRect b="0" l="0" r="0" t="0"/>
          <a:stretch/>
        </p:blipFill>
        <p:spPr>
          <a:xfrm>
            <a:off x="5015100" y="340725"/>
            <a:ext cx="6836700" cy="5418000"/>
          </a:xfrm>
          <a:prstGeom prst="rect">
            <a:avLst/>
          </a:prstGeom>
          <a:noFill/>
          <a:ln cap="flat" cmpd="sng" w="28575">
            <a:solidFill>
              <a:srgbClr val="000000"/>
            </a:solidFill>
            <a:prstDash val="solid"/>
            <a:round/>
            <a:headEnd len="sm" w="sm" type="none"/>
            <a:tailEnd len="sm" w="sm" type="none"/>
          </a:ln>
        </p:spPr>
      </p:pic>
      <p:sp>
        <p:nvSpPr>
          <p:cNvPr id="117" name="Google Shape;117;g3ef42beaa71_0_17"/>
          <p:cNvSpPr txBox="1"/>
          <p:nvPr/>
        </p:nvSpPr>
        <p:spPr>
          <a:xfrm>
            <a:off x="552450" y="1864125"/>
            <a:ext cx="3895200" cy="2371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None/>
            </a:pPr>
            <a:r>
              <a:rPr b="1" lang="en-US" sz="3200">
                <a:solidFill>
                  <a:schemeClr val="dk1"/>
                </a:solidFill>
                <a:latin typeface="Calibri"/>
                <a:ea typeface="Calibri"/>
                <a:cs typeface="Calibri"/>
                <a:sym typeface="Calibri"/>
              </a:rPr>
              <a:t>Link to animation:</a:t>
            </a:r>
            <a:r>
              <a:rPr lang="en-US" sz="3200">
                <a:solidFill>
                  <a:schemeClr val="dk1"/>
                </a:solidFill>
                <a:latin typeface="Calibri"/>
                <a:ea typeface="Calibri"/>
                <a:cs typeface="Calibri"/>
                <a:sym typeface="Calibri"/>
              </a:rPr>
              <a:t> </a:t>
            </a:r>
            <a:br>
              <a:rPr lang="en-US" sz="3200">
                <a:solidFill>
                  <a:srgbClr val="000000"/>
                </a:solidFill>
                <a:latin typeface="Calibri"/>
                <a:ea typeface="Calibri"/>
                <a:cs typeface="Calibri"/>
                <a:sym typeface="Calibri"/>
              </a:rPr>
            </a:br>
            <a:r>
              <a:rPr lang="en-US" sz="3200" u="sng">
                <a:solidFill>
                  <a:srgbClr val="0563C1"/>
                </a:solidFill>
                <a:latin typeface="Calibri"/>
                <a:ea typeface="Calibri"/>
                <a:cs typeface="Calibri"/>
                <a:sym typeface="Calibri"/>
                <a:hlinkClick r:id="rId4">
                  <a:extLst>
                    <a:ext uri="{A12FA001-AC4F-418D-AE19-62706E023703}">
                      <ahyp:hlinkClr val="tx"/>
                    </a:ext>
                  </a:extLst>
                </a:hlinkClick>
              </a:rPr>
              <a:t>Injuries and Violence Are Leading Causes of Death</a:t>
            </a:r>
            <a:endParaRPr sz="4400">
              <a:solidFill>
                <a:srgbClr val="000000"/>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1" name="Shape 121"/>
        <p:cNvGrpSpPr/>
        <p:nvPr/>
      </p:nvGrpSpPr>
      <p:grpSpPr>
        <a:xfrm>
          <a:off x="0" y="0"/>
          <a:ext cx="0" cy="0"/>
          <a:chOff x="0" y="0"/>
          <a:chExt cx="0" cy="0"/>
        </a:xfrm>
      </p:grpSpPr>
      <p:sp>
        <p:nvSpPr>
          <p:cNvPr id="122" name="Google Shape;122;g3ef42beaa71_0_28"/>
          <p:cNvSpPr txBox="1"/>
          <p:nvPr>
            <p:ph type="title"/>
          </p:nvPr>
        </p:nvSpPr>
        <p:spPr>
          <a:xfrm>
            <a:off x="762000" y="715961"/>
            <a:ext cx="6477000" cy="1188900"/>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chemeClr val="dk1"/>
              </a:buClr>
              <a:buSzPct val="27500"/>
              <a:buFont typeface="Arial"/>
              <a:buNone/>
            </a:pPr>
            <a:r>
              <a:rPr lang="en-US"/>
              <a:t>Part 2: Addressing the Opioid Epidemic</a:t>
            </a:r>
            <a:endParaRPr/>
          </a:p>
          <a:p>
            <a:pPr indent="0" lvl="0" marL="0" rtl="0" algn="l">
              <a:spcBef>
                <a:spcPts val="0"/>
              </a:spcBef>
              <a:spcAft>
                <a:spcPts val="0"/>
              </a:spcAft>
              <a:buClr>
                <a:schemeClr val="dk1"/>
              </a:buClr>
              <a:buSzPct val="27500"/>
              <a:buFont typeface="Arial"/>
              <a:buNone/>
            </a:pPr>
            <a:r>
              <a:t/>
            </a:r>
            <a:endParaRPr/>
          </a:p>
          <a:p>
            <a:pPr indent="0" lvl="0" marL="0" rtl="0" algn="l">
              <a:spcBef>
                <a:spcPts val="0"/>
              </a:spcBef>
              <a:spcAft>
                <a:spcPts val="0"/>
              </a:spcAft>
              <a:buClr>
                <a:schemeClr val="dk1"/>
              </a:buClr>
              <a:buSzPct val="27500"/>
              <a:buFont typeface="Arial"/>
              <a:buNone/>
            </a:pPr>
            <a:r>
              <a:t/>
            </a:r>
            <a:endParaRPr/>
          </a:p>
        </p:txBody>
      </p:sp>
      <p:sp>
        <p:nvSpPr>
          <p:cNvPr id="123" name="Google Shape;123;g3ef42beaa71_0_28"/>
          <p:cNvSpPr txBox="1"/>
          <p:nvPr>
            <p:ph idx="1" type="body"/>
          </p:nvPr>
        </p:nvSpPr>
        <p:spPr>
          <a:xfrm>
            <a:off x="762000" y="2245175"/>
            <a:ext cx="6477000" cy="3276600"/>
          </a:xfrm>
          <a:prstGeom prst="rect">
            <a:avLst/>
          </a:prstGeom>
          <a:noFill/>
          <a:ln>
            <a:noFill/>
          </a:ln>
        </p:spPr>
        <p:txBody>
          <a:bodyPr anchorCtr="0" anchor="t" bIns="45700" lIns="91425" spcFirstLastPara="1" rIns="91425" wrap="square" tIns="45700">
            <a:normAutofit/>
          </a:bodyPr>
          <a:lstStyle/>
          <a:p>
            <a:pPr indent="0" lvl="0" marL="0" rtl="0" algn="l">
              <a:spcBef>
                <a:spcPts val="800"/>
              </a:spcBef>
              <a:spcAft>
                <a:spcPts val="0"/>
              </a:spcAft>
              <a:buClr>
                <a:schemeClr val="dk1"/>
              </a:buClr>
              <a:buSzPts val="1100"/>
              <a:buFont typeface="Arial"/>
              <a:buNone/>
            </a:pPr>
            <a:r>
              <a:rPr b="0" lang="en-US"/>
              <a:t>After this lecture, you will be able to: </a:t>
            </a:r>
            <a:endParaRPr b="0"/>
          </a:p>
          <a:p>
            <a:pPr indent="0" lvl="0" marL="0" rtl="0" algn="l">
              <a:spcBef>
                <a:spcPts val="800"/>
              </a:spcBef>
              <a:spcAft>
                <a:spcPts val="0"/>
              </a:spcAft>
              <a:buClr>
                <a:schemeClr val="dk1"/>
              </a:buClr>
              <a:buSzPts val="1100"/>
              <a:buFont typeface="Arial"/>
              <a:buNone/>
            </a:pPr>
            <a:r>
              <a:t/>
            </a:r>
            <a:endParaRPr b="0"/>
          </a:p>
          <a:p>
            <a:pPr indent="-355600" lvl="0" marL="457200" rtl="0" algn="l">
              <a:spcBef>
                <a:spcPts val="800"/>
              </a:spcBef>
              <a:spcAft>
                <a:spcPts val="0"/>
              </a:spcAft>
              <a:buSzPts val="2000"/>
              <a:buFont typeface="Quattrocento Sans"/>
              <a:buAutoNum type="arabicPeriod"/>
            </a:pPr>
            <a:r>
              <a:rPr b="0" lang="en-US"/>
              <a:t>Describe the assessment process in a public health approach to address the opioid epidemic.</a:t>
            </a:r>
            <a:endParaRPr b="0"/>
          </a:p>
          <a:p>
            <a:pPr indent="0" lvl="0" marL="0" rtl="0" algn="l">
              <a:spcBef>
                <a:spcPts val="800"/>
              </a:spcBef>
              <a:spcAft>
                <a:spcPts val="0"/>
              </a:spcAft>
              <a:buClr>
                <a:schemeClr val="dk1"/>
              </a:buClr>
              <a:buSzPts val="1100"/>
              <a:buFont typeface="Arial"/>
              <a:buNone/>
            </a:pPr>
            <a:r>
              <a:t/>
            </a:r>
            <a:endParaRPr b="0"/>
          </a:p>
          <a:p>
            <a:pPr indent="-355600" lvl="0" marL="457200" rtl="0" algn="l">
              <a:spcBef>
                <a:spcPts val="800"/>
              </a:spcBef>
              <a:spcAft>
                <a:spcPts val="0"/>
              </a:spcAft>
              <a:buSzPts val="2000"/>
              <a:buFont typeface="Quattrocento Sans"/>
              <a:buAutoNum type="arabicPeriod"/>
            </a:pPr>
            <a:r>
              <a:rPr b="0" lang="en-US"/>
              <a:t>Describe a community-based pilot project to address the opioid epidemic.</a:t>
            </a:r>
            <a:endParaRPr b="0"/>
          </a:p>
        </p:txBody>
      </p:sp>
    </p:spTree>
  </p:cSld>
  <p:clrMapOvr>
    <a:masterClrMapping/>
  </p:clrMapOvr>
  <mc:AlternateContent>
    <mc:Choice Requires="p14">
      <p:transition spd="slow" p14:dur="7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128" name="Shape 128"/>
        <p:cNvGrpSpPr/>
        <p:nvPr/>
      </p:nvGrpSpPr>
      <p:grpSpPr>
        <a:xfrm>
          <a:off x="0" y="0"/>
          <a:ext cx="0" cy="0"/>
          <a:chOff x="0" y="0"/>
          <a:chExt cx="0" cy="0"/>
        </a:xfrm>
      </p:grpSpPr>
      <p:pic>
        <p:nvPicPr>
          <p:cNvPr id="129" name="Google Shape;129;g3f61aea0d56_0_13"/>
          <p:cNvPicPr preferRelativeResize="0"/>
          <p:nvPr/>
        </p:nvPicPr>
        <p:blipFill rotWithShape="1">
          <a:blip r:embed="rId3">
            <a:alphaModFix/>
          </a:blip>
          <a:srcRect b="0" l="0" r="0" t="5634"/>
          <a:stretch/>
        </p:blipFill>
        <p:spPr>
          <a:xfrm>
            <a:off x="0" y="1407900"/>
            <a:ext cx="12192002" cy="3349301"/>
          </a:xfrm>
          <a:prstGeom prst="rect">
            <a:avLst/>
          </a:prstGeom>
          <a:noFill/>
          <a:ln>
            <a:noFill/>
          </a:ln>
        </p:spPr>
      </p:pic>
      <p:sp>
        <p:nvSpPr>
          <p:cNvPr id="130" name="Google Shape;130;g3f61aea0d56_0_13"/>
          <p:cNvSpPr txBox="1"/>
          <p:nvPr/>
        </p:nvSpPr>
        <p:spPr>
          <a:xfrm>
            <a:off x="106600" y="5609650"/>
            <a:ext cx="4250700" cy="4617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800"/>
              </a:spcBef>
              <a:spcAft>
                <a:spcPts val="0"/>
              </a:spcAft>
              <a:buNone/>
            </a:pPr>
            <a:r>
              <a:rPr b="1" lang="en-US" sz="2000">
                <a:solidFill>
                  <a:srgbClr val="563A14"/>
                </a:solidFill>
                <a:latin typeface="Quattrocento Sans"/>
                <a:ea typeface="Quattrocento Sans"/>
                <a:cs typeface="Quattrocento Sans"/>
                <a:sym typeface="Quattrocento Sans"/>
              </a:rPr>
              <a:t>Image Sourced From: CDC</a:t>
            </a:r>
            <a:endParaRPr b="1" sz="2000">
              <a:solidFill>
                <a:srgbClr val="563A14"/>
              </a:solidFill>
              <a:latin typeface="Quattrocento Sans"/>
              <a:ea typeface="Quattrocento Sans"/>
              <a:cs typeface="Quattrocento Sans"/>
              <a:sym typeface="Quattrocento Sans"/>
            </a:endParaRPr>
          </a:p>
        </p:txBody>
      </p:sp>
      <p:sp>
        <p:nvSpPr>
          <p:cNvPr id="131" name="Google Shape;131;g3f61aea0d56_0_13"/>
          <p:cNvSpPr txBox="1"/>
          <p:nvPr/>
        </p:nvSpPr>
        <p:spPr>
          <a:xfrm>
            <a:off x="152400" y="152400"/>
            <a:ext cx="115866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4000">
                <a:solidFill>
                  <a:schemeClr val="accent2"/>
                </a:solidFill>
                <a:latin typeface="Quattrocento Sans"/>
                <a:ea typeface="Quattrocento Sans"/>
                <a:cs typeface="Quattrocento Sans"/>
                <a:sym typeface="Quattrocento Sans"/>
              </a:rPr>
              <a:t>Relevance to the Public Health Approach</a:t>
            </a:r>
            <a:endParaRPr b="1" sz="4000">
              <a:solidFill>
                <a:schemeClr val="accent2"/>
              </a:solidFill>
              <a:latin typeface="Quattrocento Sans"/>
              <a:ea typeface="Quattrocento Sans"/>
              <a:cs typeface="Quattrocento Sans"/>
              <a:sym typeface="Quattrocento Sans"/>
            </a:endParaRPr>
          </a:p>
        </p:txBody>
      </p:sp>
      <p:sp>
        <p:nvSpPr>
          <p:cNvPr id="132" name="Google Shape;132;g3f61aea0d56_0_13"/>
          <p:cNvSpPr/>
          <p:nvPr/>
        </p:nvSpPr>
        <p:spPr>
          <a:xfrm>
            <a:off x="6182600" y="1372425"/>
            <a:ext cx="5956200" cy="3491100"/>
          </a:xfrm>
          <a:prstGeom prst="rect">
            <a:avLst/>
          </a:prstGeom>
          <a:noFill/>
          <a:ln cap="flat" cmpd="sng" w="76200">
            <a:solidFill>
              <a:srgbClr val="85200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attrocento Sans"/>
              <a:ea typeface="Quattrocento Sans"/>
              <a:cs typeface="Quattrocento Sans"/>
              <a:sym typeface="Quattrocento Sans"/>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137" name="Shape 137"/>
        <p:cNvGrpSpPr/>
        <p:nvPr/>
      </p:nvGrpSpPr>
      <p:grpSpPr>
        <a:xfrm>
          <a:off x="0" y="0"/>
          <a:ext cx="0" cy="0"/>
          <a:chOff x="0" y="0"/>
          <a:chExt cx="0" cy="0"/>
        </a:xfrm>
      </p:grpSpPr>
      <p:sp>
        <p:nvSpPr>
          <p:cNvPr id="138" name="Google Shape;138;g3ef42beaa71_0_35"/>
          <p:cNvSpPr txBox="1"/>
          <p:nvPr>
            <p:ph type="title"/>
          </p:nvPr>
        </p:nvSpPr>
        <p:spPr>
          <a:xfrm>
            <a:off x="1544401" y="2308806"/>
            <a:ext cx="9141300" cy="2416500"/>
          </a:xfrm>
          <a:prstGeom prst="rect">
            <a:avLst/>
          </a:prstGeom>
          <a:noFill/>
          <a:ln>
            <a:noFill/>
          </a:ln>
        </p:spPr>
        <p:txBody>
          <a:bodyPr anchorCtr="0" anchor="b" bIns="0" lIns="0" spcFirstLastPara="1" rIns="0" wrap="square" tIns="0">
            <a:spAutoFit/>
          </a:bodyPr>
          <a:lstStyle/>
          <a:p>
            <a:pPr indent="0" lvl="0" marL="0" rtl="0" algn="ctr">
              <a:spcBef>
                <a:spcPts val="0"/>
              </a:spcBef>
              <a:spcAft>
                <a:spcPts val="0"/>
              </a:spcAft>
              <a:buClr>
                <a:schemeClr val="dk1"/>
              </a:buClr>
              <a:buSzPts val="1100"/>
              <a:buFont typeface="Arial"/>
              <a:buNone/>
            </a:pPr>
            <a:r>
              <a:rPr lang="en-US" sz="3000">
                <a:solidFill>
                  <a:schemeClr val="dk1"/>
                </a:solidFill>
              </a:rPr>
              <a:t>Part 2: Addressing the Opioid Epidemic:</a:t>
            </a:r>
            <a:endParaRPr sz="3000">
              <a:solidFill>
                <a:schemeClr val="dk1"/>
              </a:solidFill>
            </a:endParaRPr>
          </a:p>
          <a:p>
            <a:pPr indent="0" lvl="0" marL="0" rtl="0" algn="ctr">
              <a:spcBef>
                <a:spcPts val="0"/>
              </a:spcBef>
              <a:spcAft>
                <a:spcPts val="0"/>
              </a:spcAft>
              <a:buClr>
                <a:schemeClr val="dk1"/>
              </a:buClr>
              <a:buSzPts val="1100"/>
              <a:buFont typeface="Arial"/>
              <a:buNone/>
            </a:pPr>
            <a:r>
              <a:rPr lang="en-US" sz="3000">
                <a:solidFill>
                  <a:schemeClr val="dk1"/>
                </a:solidFill>
              </a:rPr>
              <a:t>A community-based pilot project in the rural southwest U.S.</a:t>
            </a:r>
            <a:endParaRPr sz="3000">
              <a:solidFill>
                <a:schemeClr val="dk1"/>
              </a:solidFill>
            </a:endParaRPr>
          </a:p>
          <a:p>
            <a:pPr indent="0" lvl="0" marL="0" rtl="0" algn="ctr">
              <a:spcBef>
                <a:spcPts val="0"/>
              </a:spcBef>
              <a:spcAft>
                <a:spcPts val="0"/>
              </a:spcAft>
              <a:buClr>
                <a:schemeClr val="dk1"/>
              </a:buClr>
              <a:buSzPts val="1100"/>
              <a:buFont typeface="Arial"/>
              <a:buNone/>
            </a:pPr>
            <a:r>
              <a:t/>
            </a:r>
            <a:endParaRPr sz="4700">
              <a:solidFill>
                <a:schemeClr val="dk1"/>
              </a:solidFill>
            </a:endParaRPr>
          </a:p>
          <a:p>
            <a:pPr indent="0" lvl="0" marL="0" rtl="0" algn="ctr">
              <a:spcBef>
                <a:spcPts val="0"/>
              </a:spcBef>
              <a:spcAft>
                <a:spcPts val="0"/>
              </a:spcAft>
              <a:buClr>
                <a:schemeClr val="dk1"/>
              </a:buClr>
              <a:buSzPts val="1100"/>
              <a:buFont typeface="Arial"/>
              <a:buNone/>
            </a:pPr>
            <a:r>
              <a:rPr lang="en-US" sz="2000">
                <a:solidFill>
                  <a:schemeClr val="dk1"/>
                </a:solidFill>
              </a:rPr>
              <a:t>Play Recorded Lecture (youtube link)</a:t>
            </a:r>
            <a:endParaRPr sz="4700">
              <a:solidFill>
                <a:schemeClr val="dk1"/>
              </a:solidFill>
            </a:endParaRPr>
          </a:p>
        </p:txBody>
      </p:sp>
      <p:sp>
        <p:nvSpPr>
          <p:cNvPr id="139" name="Google Shape;139;g3ef42beaa71_0_35"/>
          <p:cNvSpPr txBox="1"/>
          <p:nvPr>
            <p:ph type="title"/>
          </p:nvPr>
        </p:nvSpPr>
        <p:spPr>
          <a:xfrm>
            <a:off x="1525358" y="160663"/>
            <a:ext cx="9141300" cy="2832300"/>
          </a:xfrm>
          <a:prstGeom prst="rect">
            <a:avLst/>
          </a:prstGeom>
          <a:noFill/>
          <a:ln>
            <a:noFill/>
          </a:ln>
        </p:spPr>
        <p:txBody>
          <a:bodyPr anchorCtr="0" anchor="b" bIns="0" lIns="0" spcFirstLastPara="1" rIns="0" wrap="square" tIns="0">
            <a:spAutoFit/>
          </a:bodyPr>
          <a:lstStyle/>
          <a:p>
            <a:pPr indent="0" lvl="0" marL="0" rtl="0" algn="ctr">
              <a:spcBef>
                <a:spcPts val="0"/>
              </a:spcBef>
              <a:spcAft>
                <a:spcPts val="0"/>
              </a:spcAft>
              <a:buClr>
                <a:schemeClr val="dk1"/>
              </a:buClr>
              <a:buSzPts val="1100"/>
              <a:buFont typeface="Arial"/>
              <a:buNone/>
            </a:pPr>
            <a:r>
              <a:rPr lang="en-US" sz="3000"/>
              <a:t>Part 2: Addressing the Opioid Epidemic:</a:t>
            </a:r>
            <a:endParaRPr sz="3000"/>
          </a:p>
          <a:p>
            <a:pPr indent="0" lvl="0" marL="0" rtl="0" algn="ctr">
              <a:spcBef>
                <a:spcPts val="0"/>
              </a:spcBef>
              <a:spcAft>
                <a:spcPts val="0"/>
              </a:spcAft>
              <a:buClr>
                <a:schemeClr val="dk1"/>
              </a:buClr>
              <a:buSzPts val="1100"/>
              <a:buFont typeface="Arial"/>
              <a:buNone/>
            </a:pPr>
            <a:r>
              <a:rPr lang="en-US" sz="3000"/>
              <a:t>A community-based pilot project in the rural southwest U.S.</a:t>
            </a:r>
            <a:endParaRPr sz="3000"/>
          </a:p>
          <a:p>
            <a:pPr indent="0" lvl="0" marL="0" rtl="0" algn="ctr">
              <a:spcBef>
                <a:spcPts val="0"/>
              </a:spcBef>
              <a:spcAft>
                <a:spcPts val="0"/>
              </a:spcAft>
              <a:buClr>
                <a:schemeClr val="dk1"/>
              </a:buClr>
              <a:buSzPts val="1100"/>
              <a:buFont typeface="Arial"/>
              <a:buNone/>
            </a:pPr>
            <a:r>
              <a:t/>
            </a:r>
            <a:endParaRPr sz="4700"/>
          </a:p>
          <a:p>
            <a:pPr indent="0" lvl="0" marL="0" rtl="0" algn="l">
              <a:spcBef>
                <a:spcPts val="0"/>
              </a:spcBef>
              <a:spcAft>
                <a:spcPts val="0"/>
              </a:spcAft>
              <a:buClr>
                <a:schemeClr val="dk1"/>
              </a:buClr>
              <a:buSzPts val="1100"/>
              <a:buFont typeface="Arial"/>
              <a:buNone/>
            </a:pPr>
            <a:r>
              <a:t/>
            </a:r>
            <a:endParaRPr sz="4700"/>
          </a:p>
        </p:txBody>
      </p:sp>
      <p:pic>
        <p:nvPicPr>
          <p:cNvPr descr="Speaker: Rob Morones&#10;Class:  Community Health Assessment and Planning" id="140" name="Google Shape;140;g3ef42beaa71_0_35" title="Addressing the Opioid Epidemic">
            <a:hlinkClick r:id="rId3"/>
          </p:cNvPr>
          <p:cNvPicPr preferRelativeResize="0"/>
          <p:nvPr/>
        </p:nvPicPr>
        <p:blipFill>
          <a:blip r:embed="rId4">
            <a:alphaModFix/>
          </a:blip>
          <a:stretch>
            <a:fillRect/>
          </a:stretch>
        </p:blipFill>
        <p:spPr>
          <a:xfrm>
            <a:off x="1991675" y="1893000"/>
            <a:ext cx="8399025" cy="472445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0"/>
                                        </p:tgtEl>
                                        <p:attrNameLst>
                                          <p:attrName>style.visibility</p:attrName>
                                        </p:attrNameLst>
                                      </p:cBhvr>
                                      <p:to>
                                        <p:strVal val="visible"/>
                                      </p:to>
                                    </p:set>
                                    <p:animEffect filter="fade" transition="in">
                                      <p:cBhvr>
                                        <p:cTn dur="1000"/>
                                        <p:tgtEl>
                                          <p:spTgt spid="14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5" name="Shape 145"/>
        <p:cNvGrpSpPr/>
        <p:nvPr/>
      </p:nvGrpSpPr>
      <p:grpSpPr>
        <a:xfrm>
          <a:off x="0" y="0"/>
          <a:ext cx="0" cy="0"/>
          <a:chOff x="0" y="0"/>
          <a:chExt cx="0" cy="0"/>
        </a:xfrm>
      </p:grpSpPr>
      <p:sp>
        <p:nvSpPr>
          <p:cNvPr id="146" name="Google Shape;146;p11"/>
          <p:cNvSpPr txBox="1"/>
          <p:nvPr>
            <p:ph type="title"/>
          </p:nvPr>
        </p:nvSpPr>
        <p:spPr>
          <a:xfrm>
            <a:off x="5199742" y="715961"/>
            <a:ext cx="6477000" cy="118903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accent2"/>
              </a:buClr>
              <a:buSzPts val="4000"/>
              <a:buFont typeface="Quattrocento Sans"/>
              <a:buNone/>
            </a:pPr>
            <a:r>
              <a:rPr lang="en-US"/>
              <a:t>Discussion Questions</a:t>
            </a:r>
            <a:endParaRPr/>
          </a:p>
        </p:txBody>
      </p:sp>
      <p:sp>
        <p:nvSpPr>
          <p:cNvPr id="147" name="Google Shape;147;p11"/>
          <p:cNvSpPr txBox="1"/>
          <p:nvPr>
            <p:ph idx="1" type="body"/>
          </p:nvPr>
        </p:nvSpPr>
        <p:spPr>
          <a:xfrm>
            <a:off x="5199743" y="1905000"/>
            <a:ext cx="6477000" cy="3276600"/>
          </a:xfrm>
          <a:prstGeom prst="rect">
            <a:avLst/>
          </a:prstGeom>
          <a:noFill/>
          <a:ln>
            <a:noFill/>
          </a:ln>
        </p:spPr>
        <p:txBody>
          <a:bodyPr anchorCtr="0" anchor="t" bIns="45700" lIns="91425" spcFirstLastPara="1" rIns="91425" wrap="square" tIns="45700">
            <a:normAutofit/>
          </a:bodyPr>
          <a:lstStyle/>
          <a:p>
            <a:pPr indent="-355600" lvl="0" marL="457200" rtl="0" algn="l">
              <a:spcBef>
                <a:spcPts val="1000"/>
              </a:spcBef>
              <a:spcAft>
                <a:spcPts val="0"/>
              </a:spcAft>
              <a:buSzPts val="2000"/>
              <a:buChar char="-"/>
            </a:pPr>
            <a:r>
              <a:rPr lang="en-US"/>
              <a:t>What caught your attention in the lectures presented today?</a:t>
            </a:r>
            <a:endParaRPr/>
          </a:p>
          <a:p>
            <a:pPr indent="0" lvl="0" marL="0" rtl="0" algn="l">
              <a:spcBef>
                <a:spcPts val="1000"/>
              </a:spcBef>
              <a:spcAft>
                <a:spcPts val="0"/>
              </a:spcAft>
              <a:buClr>
                <a:schemeClr val="dk1"/>
              </a:buClr>
              <a:buSzPts val="1100"/>
              <a:buFont typeface="Arial"/>
              <a:buNone/>
            </a:pPr>
            <a:r>
              <a:t/>
            </a:r>
            <a:endParaRPr/>
          </a:p>
          <a:p>
            <a:pPr indent="-355600" lvl="0" marL="457200" rtl="0" algn="l">
              <a:spcBef>
                <a:spcPts val="1000"/>
              </a:spcBef>
              <a:spcAft>
                <a:spcPts val="0"/>
              </a:spcAft>
              <a:buSzPts val="2000"/>
              <a:buChar char="-"/>
            </a:pPr>
            <a:r>
              <a:rPr lang="en-US"/>
              <a:t>What connections do you see in this lesson to your current course material?</a:t>
            </a:r>
            <a:endParaRPr/>
          </a:p>
          <a:p>
            <a:pPr indent="0" lvl="0" marL="0" rtl="0" algn="l">
              <a:spcBef>
                <a:spcPts val="1000"/>
              </a:spcBef>
              <a:spcAft>
                <a:spcPts val="0"/>
              </a:spcAft>
              <a:buClr>
                <a:schemeClr val="dk1"/>
              </a:buClr>
              <a:buSzPts val="1100"/>
              <a:buFont typeface="Arial"/>
              <a:buNone/>
            </a:pPr>
            <a:r>
              <a:t/>
            </a:r>
            <a:endParaRPr/>
          </a:p>
          <a:p>
            <a:pPr indent="-355600" lvl="0" marL="457200" rtl="0" algn="l">
              <a:spcBef>
                <a:spcPts val="1000"/>
              </a:spcBef>
              <a:spcAft>
                <a:spcPts val="0"/>
              </a:spcAft>
              <a:buSzPts val="2000"/>
              <a:buChar char="-"/>
            </a:pPr>
            <a:r>
              <a:rPr lang="en-US"/>
              <a:t>What do you see in your community regarding safe sleep practices?</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ine College">
  <a:themeElements>
    <a:clrScheme name="Custom 58">
      <a:dk1>
        <a:srgbClr val="000000"/>
      </a:dk1>
      <a:lt1>
        <a:srgbClr val="FFFFFF"/>
      </a:lt1>
      <a:dk2>
        <a:srgbClr val="000000"/>
      </a:dk2>
      <a:lt2>
        <a:srgbClr val="E6E6E6"/>
      </a:lt2>
      <a:accent1>
        <a:srgbClr val="F0E6DC"/>
      </a:accent1>
      <a:accent2>
        <a:srgbClr val="BB674B"/>
      </a:accent2>
      <a:accent3>
        <a:srgbClr val="516673"/>
      </a:accent3>
      <a:accent4>
        <a:srgbClr val="CE9061"/>
      </a:accent4>
      <a:accent5>
        <a:srgbClr val="B6B9AE"/>
      </a:accent5>
      <a:accent6>
        <a:srgbClr val="AC7528"/>
      </a:accent6>
      <a:hlink>
        <a:srgbClr val="DDAE6D"/>
      </a:hlink>
      <a:folHlink>
        <a:srgbClr val="C8882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Custom 58">
      <a:dk1>
        <a:srgbClr val="000000"/>
      </a:dk1>
      <a:lt1>
        <a:srgbClr val="FFFFFF"/>
      </a:lt1>
      <a:dk2>
        <a:srgbClr val="000000"/>
      </a:dk2>
      <a:lt2>
        <a:srgbClr val="E6E6E6"/>
      </a:lt2>
      <a:accent1>
        <a:srgbClr val="F0E6DC"/>
      </a:accent1>
      <a:accent2>
        <a:srgbClr val="BB674B"/>
      </a:accent2>
      <a:accent3>
        <a:srgbClr val="516673"/>
      </a:accent3>
      <a:accent4>
        <a:srgbClr val="CE9061"/>
      </a:accent4>
      <a:accent5>
        <a:srgbClr val="B6B9AE"/>
      </a:accent5>
      <a:accent6>
        <a:srgbClr val="AC7528"/>
      </a:accent6>
      <a:hlink>
        <a:srgbClr val="DDAE6D"/>
      </a:hlink>
      <a:folHlink>
        <a:srgbClr val="C8882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2026-06-10T17:19:22Z</dcterms:created>
  <dc:creator>Holly Billie</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