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9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34808270" r:id="rId13"/>
    <p:sldId id="2147482340" r:id="rId14"/>
    <p:sldId id="2134808285" r:id="rId15"/>
    <p:sldId id="2134808273" r:id="rId16"/>
    <p:sldId id="2134808929" r:id="rId17"/>
    <p:sldId id="2134807223" r:id="rId18"/>
    <p:sldId id="2134808870" r:id="rId19"/>
    <p:sldId id="2134808951" r:id="rId20"/>
    <p:sldId id="2134808846" r:id="rId21"/>
    <p:sldId id="2134808882" r:id="rId22"/>
    <p:sldId id="2147482363" r:id="rId23"/>
    <p:sldId id="2147482353" r:id="rId24"/>
    <p:sldId id="2147482381" r:id="rId25"/>
    <p:sldId id="2134808949" r:id="rId26"/>
    <p:sldId id="2134806216" r:id="rId27"/>
    <p:sldId id="2147482373" r:id="rId28"/>
    <p:sldId id="2147482374" r:id="rId29"/>
    <p:sldId id="2134808248" r:id="rId30"/>
    <p:sldId id="2147482380" r:id="rId31"/>
    <p:sldId id="2134808872" r:id="rId32"/>
    <p:sldId id="2134808631" r:id="rId33"/>
    <p:sldId id="2134808635" r:id="rId34"/>
    <p:sldId id="2134808873" r:id="rId35"/>
    <p:sldId id="2134808587" r:id="rId36"/>
    <p:sldId id="2134808857" r:id="rId37"/>
    <p:sldId id="2134808858" r:id="rId38"/>
    <p:sldId id="2134806998" r:id="rId39"/>
    <p:sldId id="2134806999" r:id="rId40"/>
    <p:sldId id="2134808859" r:id="rId41"/>
    <p:sldId id="2134807003" r:id="rId42"/>
    <p:sldId id="2134808910" r:id="rId43"/>
    <p:sldId id="2147482343" r:id="rId44"/>
    <p:sldId id="2134807011" r:id="rId45"/>
    <p:sldId id="2134808293" r:id="rId46"/>
    <p:sldId id="2134808294" r:id="rId47"/>
    <p:sldId id="2134808292" r:id="rId48"/>
    <p:sldId id="2134808295" r:id="rId49"/>
    <p:sldId id="2147482344" r:id="rId50"/>
    <p:sldId id="2147482345" r:id="rId51"/>
    <p:sldId id="2147482346" r:id="rId52"/>
    <p:sldId id="2147482347" r:id="rId53"/>
    <p:sldId id="2134805537" r:id="rId54"/>
    <p:sldId id="2147482348" r:id="rId55"/>
    <p:sldId id="2147482349" r:id="rId56"/>
    <p:sldId id="2134808467" r:id="rId57"/>
    <p:sldId id="2134806115" r:id="rId58"/>
    <p:sldId id="2134808299" r:id="rId59"/>
    <p:sldId id="2134807367" r:id="rId60"/>
    <p:sldId id="2134807368" r:id="rId61"/>
    <p:sldId id="2134807369" r:id="rId62"/>
    <p:sldId id="2134807370" r:id="rId63"/>
    <p:sldId id="2134808928" r:id="rId64"/>
    <p:sldId id="2134807372" r:id="rId65"/>
    <p:sldId id="2134808805" r:id="rId66"/>
    <p:sldId id="2134808775" r:id="rId67"/>
    <p:sldId id="2134808474" r:id="rId68"/>
  </p:sldIdLst>
  <p:sldSz cx="13716000" cy="10287000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relia" panose="020B060402020202020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Bold" pitchFamily="2" charset="0"/>
      <p:regular r:id="rId77"/>
      <p:bold r:id="rId78"/>
    </p:embeddedFont>
    <p:embeddedFont>
      <p:font typeface="Dosis Medium" pitchFamily="2" charset="0"/>
      <p:regular r:id="rId79"/>
    </p:embeddedFont>
    <p:embeddedFont>
      <p:font typeface="KG Primary Penmanship 2" panose="020B0604020202020204" charset="0"/>
      <p:regular r:id="rId80"/>
    </p:embeddedFont>
    <p:embeddedFont>
      <p:font typeface="KG Primary Penmanship Alt" panose="020B0604020202020204" charset="0"/>
      <p:regular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67803F"/>
    <a:srgbClr val="F2F2F2"/>
    <a:srgbClr val="7F7F7F"/>
    <a:srgbClr val="106584"/>
    <a:srgbClr val="FDEADA"/>
    <a:srgbClr val="FFFFFF"/>
    <a:srgbClr val="F7F1BD"/>
    <a:srgbClr val="106585"/>
    <a:srgbClr val="42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34.png"/><Relationship Id="rId5" Type="http://schemas.openxmlformats.org/officeDocument/2006/relationships/tags" Target="../tags/tag111.xml"/><Relationship Id="rId10" Type="http://schemas.openxmlformats.org/officeDocument/2006/relationships/image" Target="../media/image13.svg"/><Relationship Id="rId4" Type="http://schemas.openxmlformats.org/officeDocument/2006/relationships/tags" Target="../tags/tag110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../media/image13.sv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33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2.jpeg"/><Relationship Id="rId5" Type="http://schemas.openxmlformats.org/officeDocument/2006/relationships/tags" Target="../tags/tag11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6.xml"/><Relationship Id="rId9" Type="http://schemas.openxmlformats.org/officeDocument/2006/relationships/tags" Target="../tags/tag1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4.xml"/><Relationship Id="rId7" Type="http://schemas.openxmlformats.org/officeDocument/2006/relationships/image" Target="../media/image2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6.xml"/><Relationship Id="rId10" Type="http://schemas.openxmlformats.org/officeDocument/2006/relationships/image" Target="../media/image5.png"/><Relationship Id="rId4" Type="http://schemas.openxmlformats.org/officeDocument/2006/relationships/tags" Target="../tags/tag125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3" Type="http://schemas.openxmlformats.org/officeDocument/2006/relationships/tags" Target="../tags/tag129.xml"/><Relationship Id="rId21" Type="http://schemas.openxmlformats.org/officeDocument/2006/relationships/tags" Target="../tags/tag147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image" Target="../media/image13.svg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tags" Target="../tags/tag155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image" Target="../media/image33.png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tags" Target="../tags/tag154.xml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image" Target="../media/image2.jpe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58.xml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tags" Target="../tags/tag160.xml"/><Relationship Id="rId10" Type="http://schemas.openxmlformats.org/officeDocument/2006/relationships/image" Target="../media/image35.png"/><Relationship Id="rId4" Type="http://schemas.openxmlformats.org/officeDocument/2006/relationships/tags" Target="../tags/tag159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image" Target="../media/image5.png"/><Relationship Id="rId5" Type="http://schemas.openxmlformats.org/officeDocument/2006/relationships/tags" Target="../tags/tag165.xml"/><Relationship Id="rId10" Type="http://schemas.openxmlformats.org/officeDocument/2006/relationships/image" Target="../media/image4.svg"/><Relationship Id="rId4" Type="http://schemas.openxmlformats.org/officeDocument/2006/relationships/tags" Target="../tags/tag164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2.jpeg"/><Relationship Id="rId18" Type="http://schemas.openxmlformats.org/officeDocument/2006/relationships/image" Target="../media/image40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9.svg"/><Relationship Id="rId2" Type="http://schemas.openxmlformats.org/officeDocument/2006/relationships/tags" Target="../tags/tag168.xml"/><Relationship Id="rId16" Type="http://schemas.openxmlformats.org/officeDocument/2006/relationships/image" Target="../media/image38.png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tags" Target="../tags/tag177.xml"/><Relationship Id="rId5" Type="http://schemas.openxmlformats.org/officeDocument/2006/relationships/tags" Target="../tags/tag171.xml"/><Relationship Id="rId15" Type="http://schemas.openxmlformats.org/officeDocument/2006/relationships/image" Target="../media/image26.svg"/><Relationship Id="rId10" Type="http://schemas.openxmlformats.org/officeDocument/2006/relationships/tags" Target="../tags/tag176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image" Target="../media/image41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../media/image16.sv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15.png"/><Relationship Id="rId5" Type="http://schemas.openxmlformats.org/officeDocument/2006/relationships/tags" Target="../tags/tag18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1.xml"/><Relationship Id="rId9" Type="http://schemas.openxmlformats.org/officeDocument/2006/relationships/tags" Target="../tags/tag18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89.xml"/><Relationship Id="rId7" Type="http://schemas.openxmlformats.org/officeDocument/2006/relationships/image" Target="../media/image16.sv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3.xml"/><Relationship Id="rId7" Type="http://schemas.openxmlformats.org/officeDocument/2006/relationships/image" Target="../media/image16.sv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7.xml"/><Relationship Id="rId7" Type="http://schemas.openxmlformats.org/officeDocument/2006/relationships/image" Target="../media/image16.sv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198.xml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42.png"/><Relationship Id="rId5" Type="http://schemas.openxmlformats.org/officeDocument/2006/relationships/tags" Target="../tags/tag203.xml"/><Relationship Id="rId10" Type="http://schemas.openxmlformats.org/officeDocument/2006/relationships/image" Target="../media/image20.png"/><Relationship Id="rId4" Type="http://schemas.openxmlformats.org/officeDocument/2006/relationships/tags" Target="../tags/tag202.xml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0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5.png"/><Relationship Id="rId5" Type="http://schemas.openxmlformats.org/officeDocument/2006/relationships/tags" Target="../tags/tag209.xml"/><Relationship Id="rId10" Type="http://schemas.openxmlformats.org/officeDocument/2006/relationships/image" Target="../media/image4.svg"/><Relationship Id="rId4" Type="http://schemas.openxmlformats.org/officeDocument/2006/relationships/tags" Target="../tags/tag208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sv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image" Target="../media/image38.png"/><Relationship Id="rId2" Type="http://schemas.openxmlformats.org/officeDocument/2006/relationships/tags" Target="../tags/tag212.xml"/><Relationship Id="rId16" Type="http://schemas.openxmlformats.org/officeDocument/2006/relationships/image" Target="../media/image26.sv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image" Target="../media/image33.png"/><Relationship Id="rId10" Type="http://schemas.openxmlformats.org/officeDocument/2006/relationships/tags" Target="../tags/tag220.xml"/><Relationship Id="rId19" Type="http://schemas.openxmlformats.org/officeDocument/2006/relationships/image" Target="../media/image40.png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15.pn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6.png"/><Relationship Id="rId2" Type="http://schemas.openxmlformats.org/officeDocument/2006/relationships/tags" Target="../tags/tag224.xml"/><Relationship Id="rId16" Type="http://schemas.openxmlformats.org/officeDocument/2006/relationships/image" Target="../media/image45.PN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5" Type="http://schemas.openxmlformats.org/officeDocument/2006/relationships/tags" Target="../tags/tag227.xml"/><Relationship Id="rId15" Type="http://schemas.openxmlformats.org/officeDocument/2006/relationships/image" Target="../media/image44.png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47.png"/><Relationship Id="rId3" Type="http://schemas.openxmlformats.org/officeDocument/2006/relationships/tags" Target="../tags/tag236.xml"/><Relationship Id="rId7" Type="http://schemas.microsoft.com/office/2007/relationships/media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audio" Target="NULL" TargetMode="External"/><Relationship Id="rId11" Type="http://schemas.openxmlformats.org/officeDocument/2006/relationships/image" Target="../media/image45.PNG"/><Relationship Id="rId5" Type="http://schemas.openxmlformats.org/officeDocument/2006/relationships/tags" Target="../tags/tag238.xml"/><Relationship Id="rId10" Type="http://schemas.openxmlformats.org/officeDocument/2006/relationships/image" Target="../media/image44.png"/><Relationship Id="rId4" Type="http://schemas.openxmlformats.org/officeDocument/2006/relationships/tags" Target="../tags/tag237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16.sv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15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4.xml"/><Relationship Id="rId10" Type="http://schemas.openxmlformats.org/officeDocument/2006/relationships/tags" Target="../tags/tag249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47.png"/><Relationship Id="rId3" Type="http://schemas.openxmlformats.org/officeDocument/2006/relationships/tags" Target="../tags/tag252.xml"/><Relationship Id="rId7" Type="http://schemas.microsoft.com/office/2007/relationships/media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audio" Target="NULL" TargetMode="External"/><Relationship Id="rId11" Type="http://schemas.openxmlformats.org/officeDocument/2006/relationships/image" Target="../media/image45.PNG"/><Relationship Id="rId5" Type="http://schemas.openxmlformats.org/officeDocument/2006/relationships/tags" Target="../tags/tag254.xml"/><Relationship Id="rId10" Type="http://schemas.openxmlformats.org/officeDocument/2006/relationships/image" Target="../media/image44.png"/><Relationship Id="rId4" Type="http://schemas.openxmlformats.org/officeDocument/2006/relationships/tags" Target="../tags/tag253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8.xml"/><Relationship Id="rId18" Type="http://schemas.openxmlformats.org/officeDocument/2006/relationships/image" Target="../media/image45.PN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image" Target="../media/image44.png"/><Relationship Id="rId2" Type="http://schemas.openxmlformats.org/officeDocument/2006/relationships/tags" Target="../tags/tag257.xml"/><Relationship Id="rId16" Type="http://schemas.openxmlformats.org/officeDocument/2006/relationships/image" Target="../media/image16.svg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5" Type="http://schemas.openxmlformats.org/officeDocument/2006/relationships/image" Target="../media/image15.png"/><Relationship Id="rId10" Type="http://schemas.openxmlformats.org/officeDocument/2006/relationships/tags" Target="../tags/tag265.xml"/><Relationship Id="rId19" Type="http://schemas.openxmlformats.org/officeDocument/2006/relationships/image" Target="../media/image49.png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49.png"/><Relationship Id="rId5" Type="http://schemas.openxmlformats.org/officeDocument/2006/relationships/tags" Target="../tags/tag273.xml"/><Relationship Id="rId10" Type="http://schemas.openxmlformats.org/officeDocument/2006/relationships/image" Target="../media/image50.png"/><Relationship Id="rId4" Type="http://schemas.openxmlformats.org/officeDocument/2006/relationships/tags" Target="../tags/tag272.xml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5.png"/><Relationship Id="rId18" Type="http://schemas.openxmlformats.org/officeDocument/2006/relationships/image" Target="../media/image51.jpe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3.png"/><Relationship Id="rId2" Type="http://schemas.openxmlformats.org/officeDocument/2006/relationships/tags" Target="../tags/tag276.xml"/><Relationship Id="rId16" Type="http://schemas.openxmlformats.org/officeDocument/2006/relationships/image" Target="../media/image42.pn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image" Target="../media/image44.png"/><Relationship Id="rId10" Type="http://schemas.openxmlformats.org/officeDocument/2006/relationships/tags" Target="../tags/tag284.xml"/><Relationship Id="rId19" Type="http://schemas.openxmlformats.org/officeDocument/2006/relationships/image" Target="../media/image46.pn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image" Target="../media/image16.svg"/><Relationship Id="rId18" Type="http://schemas.openxmlformats.org/officeDocument/2006/relationships/image" Target="../media/image46.png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image" Target="../media/image15.png"/><Relationship Id="rId17" Type="http://schemas.openxmlformats.org/officeDocument/2006/relationships/image" Target="../media/image51.jpeg"/><Relationship Id="rId2" Type="http://schemas.openxmlformats.org/officeDocument/2006/relationships/tags" Target="../tags/tag287.xml"/><Relationship Id="rId16" Type="http://schemas.openxmlformats.org/officeDocument/2006/relationships/image" Target="../media/image43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0.xml"/><Relationship Id="rId15" Type="http://schemas.openxmlformats.org/officeDocument/2006/relationships/image" Target="../media/image42.png"/><Relationship Id="rId10" Type="http://schemas.openxmlformats.org/officeDocument/2006/relationships/tags" Target="../tags/tag295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98.xml"/><Relationship Id="rId7" Type="http://schemas.openxmlformats.org/officeDocument/2006/relationships/image" Target="../media/image16.sv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5.png"/><Relationship Id="rId5" Type="http://schemas.openxmlformats.org/officeDocument/2006/relationships/tags" Target="../tags/tag304.xml"/><Relationship Id="rId10" Type="http://schemas.openxmlformats.org/officeDocument/2006/relationships/image" Target="../media/image4.svg"/><Relationship Id="rId4" Type="http://schemas.openxmlformats.org/officeDocument/2006/relationships/tags" Target="../tags/tag303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image" Target="../media/image33.png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image" Target="../media/image2.jpeg"/><Relationship Id="rId17" Type="http://schemas.openxmlformats.org/officeDocument/2006/relationships/image" Target="../media/image40.png"/><Relationship Id="rId2" Type="http://schemas.openxmlformats.org/officeDocument/2006/relationships/tags" Target="../tags/tag307.xml"/><Relationship Id="rId16" Type="http://schemas.openxmlformats.org/officeDocument/2006/relationships/image" Target="../media/image39.svg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0.xml"/><Relationship Id="rId15" Type="http://schemas.openxmlformats.org/officeDocument/2006/relationships/image" Target="../media/image38.png"/><Relationship Id="rId10" Type="http://schemas.openxmlformats.org/officeDocument/2006/relationships/tags" Target="../tags/tag315.xml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8.xml"/><Relationship Id="rId7" Type="http://schemas.openxmlformats.org/officeDocument/2006/relationships/image" Target="../media/image15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3.xml"/><Relationship Id="rId7" Type="http://schemas.openxmlformats.org/officeDocument/2006/relationships/image" Target="../media/image15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8.xml"/><Relationship Id="rId7" Type="http://schemas.openxmlformats.org/officeDocument/2006/relationships/image" Target="../media/image15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image" Target="../media/image15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5.xml"/><Relationship Id="rId10" Type="http://schemas.openxmlformats.org/officeDocument/2006/relationships/image" Target="../media/image53.png"/><Relationship Id="rId4" Type="http://schemas.openxmlformats.org/officeDocument/2006/relationships/tags" Target="../tags/tag334.xml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8.xml"/><Relationship Id="rId7" Type="http://schemas.openxmlformats.org/officeDocument/2006/relationships/image" Target="../media/image15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0.xml"/><Relationship Id="rId10" Type="http://schemas.openxmlformats.org/officeDocument/2006/relationships/image" Target="../media/image42.png"/><Relationship Id="rId4" Type="http://schemas.openxmlformats.org/officeDocument/2006/relationships/tags" Target="../tags/tag339.xm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3.xml"/><Relationship Id="rId7" Type="http://schemas.openxmlformats.org/officeDocument/2006/relationships/image" Target="../media/image15.pn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5.xml"/><Relationship Id="rId10" Type="http://schemas.openxmlformats.org/officeDocument/2006/relationships/image" Target="../media/image43.png"/><Relationship Id="rId4" Type="http://schemas.openxmlformats.org/officeDocument/2006/relationships/tags" Target="../tags/tag344.xml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8.xml"/><Relationship Id="rId7" Type="http://schemas.openxmlformats.org/officeDocument/2006/relationships/image" Target="../media/image15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3.xml"/><Relationship Id="rId7" Type="http://schemas.openxmlformats.org/officeDocument/2006/relationships/image" Target="../media/image15.pn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8.xml"/><Relationship Id="rId7" Type="http://schemas.openxmlformats.org/officeDocument/2006/relationships/image" Target="../media/image15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3.xml"/><Relationship Id="rId7" Type="http://schemas.openxmlformats.org/officeDocument/2006/relationships/image" Target="../media/image15.pn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8.xml"/><Relationship Id="rId7" Type="http://schemas.openxmlformats.org/officeDocument/2006/relationships/image" Target="../media/image15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9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3.xml"/><Relationship Id="rId7" Type="http://schemas.openxmlformats.org/officeDocument/2006/relationships/image" Target="../media/image15.pn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8.xml"/><Relationship Id="rId7" Type="http://schemas.openxmlformats.org/officeDocument/2006/relationships/image" Target="../media/image15.png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9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3.xml"/><Relationship Id="rId7" Type="http://schemas.openxmlformats.org/officeDocument/2006/relationships/image" Target="../media/image15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8.xml"/><Relationship Id="rId7" Type="http://schemas.openxmlformats.org/officeDocument/2006/relationships/image" Target="../media/image15.pn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9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93.xml"/><Relationship Id="rId7" Type="http://schemas.openxmlformats.org/officeDocument/2006/relationships/image" Target="../media/image16.sv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4.xml"/><Relationship Id="rId9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97.xml"/><Relationship Id="rId7" Type="http://schemas.openxmlformats.org/officeDocument/2006/relationships/image" Target="../media/image16.sv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8.xml"/><Relationship Id="rId9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401.xml"/><Relationship Id="rId7" Type="http://schemas.openxmlformats.org/officeDocument/2006/relationships/image" Target="../media/image16.sv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2.xml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405.xml"/><Relationship Id="rId7" Type="http://schemas.openxmlformats.org/officeDocument/2006/relationships/image" Target="../media/image16.sv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image" Target="../media/image59.png"/><Relationship Id="rId5" Type="http://schemas.openxmlformats.org/officeDocument/2006/relationships/tags" Target="../tags/tag411.xml"/><Relationship Id="rId10" Type="http://schemas.openxmlformats.org/officeDocument/2006/relationships/image" Target="../media/image29.png"/><Relationship Id="rId4" Type="http://schemas.openxmlformats.org/officeDocument/2006/relationships/tags" Target="../tags/tag410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5.xml"/><Relationship Id="rId7" Type="http://schemas.openxmlformats.org/officeDocument/2006/relationships/image" Target="../media/image15.pn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19.xml"/><Relationship Id="rId7" Type="http://schemas.openxmlformats.org/officeDocument/2006/relationships/image" Target="../media/image16.sv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0.xml"/><Relationship Id="rId9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tags" Target="../tags/tag433.xml"/><Relationship Id="rId18" Type="http://schemas.openxmlformats.org/officeDocument/2006/relationships/image" Target="../media/image61.pn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tags" Target="../tags/tag432.xml"/><Relationship Id="rId17" Type="http://schemas.openxmlformats.org/officeDocument/2006/relationships/image" Target="../media/image16.svg"/><Relationship Id="rId2" Type="http://schemas.openxmlformats.org/officeDocument/2006/relationships/tags" Target="../tags/tag422.xml"/><Relationship Id="rId16" Type="http://schemas.openxmlformats.org/officeDocument/2006/relationships/image" Target="../media/image15.png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5" Type="http://schemas.openxmlformats.org/officeDocument/2006/relationships/tags" Target="../tags/tag425.xml"/><Relationship Id="rId15" Type="http://schemas.openxmlformats.org/officeDocument/2006/relationships/image" Target="../media/image60.png"/><Relationship Id="rId10" Type="http://schemas.openxmlformats.org/officeDocument/2006/relationships/tags" Target="../tags/tag430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36.xml"/><Relationship Id="rId7" Type="http://schemas.openxmlformats.org/officeDocument/2006/relationships/image" Target="../media/image16.sv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7.xml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61.png"/><Relationship Id="rId3" Type="http://schemas.openxmlformats.org/officeDocument/2006/relationships/tags" Target="../tags/tag440.xml"/><Relationship Id="rId7" Type="http://schemas.openxmlformats.org/officeDocument/2006/relationships/tags" Target="../tags/tag444.xml"/><Relationship Id="rId12" Type="http://schemas.openxmlformats.org/officeDocument/2006/relationships/image" Target="../media/image16.svg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image" Target="../media/image15.png"/><Relationship Id="rId5" Type="http://schemas.openxmlformats.org/officeDocument/2006/relationships/tags" Target="../tags/tag442.xml"/><Relationship Id="rId10" Type="http://schemas.openxmlformats.org/officeDocument/2006/relationships/image" Target="../media/image62.png"/><Relationship Id="rId4" Type="http://schemas.openxmlformats.org/officeDocument/2006/relationships/tags" Target="../tags/tag441.xml"/><Relationship Id="rId9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48.xml"/><Relationship Id="rId7" Type="http://schemas.openxmlformats.org/officeDocument/2006/relationships/image" Target="../media/image16.sv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9.xml"/><Relationship Id="rId9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2.xml"/><Relationship Id="rId7" Type="http://schemas.openxmlformats.org/officeDocument/2006/relationships/image" Target="../media/image15.png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3.xml"/><Relationship Id="rId9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59.xml"/><Relationship Id="rId13" Type="http://schemas.openxmlformats.org/officeDocument/2006/relationships/tags" Target="../tags/tag464.xml"/><Relationship Id="rId18" Type="http://schemas.openxmlformats.org/officeDocument/2006/relationships/image" Target="../media/image47.png"/><Relationship Id="rId3" Type="http://schemas.openxmlformats.org/officeDocument/2006/relationships/tags" Target="../tags/tag456.xml"/><Relationship Id="rId7" Type="http://schemas.openxmlformats.org/officeDocument/2006/relationships/audio" Target="../media/media2.mp3"/><Relationship Id="rId12" Type="http://schemas.openxmlformats.org/officeDocument/2006/relationships/tags" Target="../tags/tag463.xml"/><Relationship Id="rId17" Type="http://schemas.openxmlformats.org/officeDocument/2006/relationships/image" Target="../media/image65.gif"/><Relationship Id="rId2" Type="http://schemas.openxmlformats.org/officeDocument/2006/relationships/tags" Target="../tags/tag455.xml"/><Relationship Id="rId16" Type="http://schemas.openxmlformats.org/officeDocument/2006/relationships/image" Target="../media/image16.svg"/><Relationship Id="rId1" Type="http://schemas.openxmlformats.org/officeDocument/2006/relationships/tags" Target="../tags/tag454.xml"/><Relationship Id="rId6" Type="http://schemas.microsoft.com/office/2007/relationships/media" Target="../media/media2.mp3"/><Relationship Id="rId11" Type="http://schemas.openxmlformats.org/officeDocument/2006/relationships/tags" Target="../tags/tag462.xml"/><Relationship Id="rId5" Type="http://schemas.openxmlformats.org/officeDocument/2006/relationships/tags" Target="../tags/tag458.xml"/><Relationship Id="rId15" Type="http://schemas.openxmlformats.org/officeDocument/2006/relationships/image" Target="../media/image15.png"/><Relationship Id="rId10" Type="http://schemas.openxmlformats.org/officeDocument/2006/relationships/tags" Target="../tags/tag461.xml"/><Relationship Id="rId4" Type="http://schemas.openxmlformats.org/officeDocument/2006/relationships/tags" Target="../tags/tag457.xml"/><Relationship Id="rId9" Type="http://schemas.openxmlformats.org/officeDocument/2006/relationships/tags" Target="../tags/tag460.xml"/><Relationship Id="rId14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13" Type="http://schemas.openxmlformats.org/officeDocument/2006/relationships/tags" Target="../tags/tag477.xml"/><Relationship Id="rId18" Type="http://schemas.openxmlformats.org/officeDocument/2006/relationships/image" Target="../media/image67.jpeg"/><Relationship Id="rId3" Type="http://schemas.openxmlformats.org/officeDocument/2006/relationships/tags" Target="../tags/tag467.xml"/><Relationship Id="rId21" Type="http://schemas.microsoft.com/office/2007/relationships/hdphoto" Target="../media/hdphoto1.wdp"/><Relationship Id="rId7" Type="http://schemas.openxmlformats.org/officeDocument/2006/relationships/tags" Target="../tags/tag471.xml"/><Relationship Id="rId12" Type="http://schemas.openxmlformats.org/officeDocument/2006/relationships/tags" Target="../tags/tag476.xml"/><Relationship Id="rId17" Type="http://schemas.openxmlformats.org/officeDocument/2006/relationships/image" Target="../media/image66.jpg"/><Relationship Id="rId2" Type="http://schemas.openxmlformats.org/officeDocument/2006/relationships/tags" Target="../tags/tag466.xml"/><Relationship Id="rId16" Type="http://schemas.openxmlformats.org/officeDocument/2006/relationships/image" Target="../media/image16.svg"/><Relationship Id="rId20" Type="http://schemas.openxmlformats.org/officeDocument/2006/relationships/image" Target="../media/image69.png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tags" Target="../tags/tag475.xml"/><Relationship Id="rId5" Type="http://schemas.openxmlformats.org/officeDocument/2006/relationships/tags" Target="../tags/tag469.xml"/><Relationship Id="rId15" Type="http://schemas.openxmlformats.org/officeDocument/2006/relationships/image" Target="../media/image15.png"/><Relationship Id="rId10" Type="http://schemas.openxmlformats.org/officeDocument/2006/relationships/tags" Target="../tags/tag474.xml"/><Relationship Id="rId19" Type="http://schemas.openxmlformats.org/officeDocument/2006/relationships/image" Target="../media/image68.jpg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13" Type="http://schemas.openxmlformats.org/officeDocument/2006/relationships/image" Target="../media/image41.png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12" Type="http://schemas.openxmlformats.org/officeDocument/2006/relationships/image" Target="../media/image16.sv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image" Target="../media/image15.png"/><Relationship Id="rId5" Type="http://schemas.openxmlformats.org/officeDocument/2006/relationships/tags" Target="../tags/tag48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81.xml"/><Relationship Id="rId9" Type="http://schemas.openxmlformats.org/officeDocument/2006/relationships/tags" Target="../tags/tag4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3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61072" y="8574280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3E9C46-A42D-F3F2-6BDB-F88CF77AA2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076" y="2950043"/>
            <a:ext cx="377984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14EF46-4B1B-06B9-63F3-F7DBE9E4A4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84" y="2950043"/>
            <a:ext cx="3772227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039B1-EDE3-5204-1A06-AF0C7110F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36355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 ce que tu fais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 -  Je fais/ Je ne fais  pas.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r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r.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0B280-1108-6CFC-E5BD-6B5150B7515C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pa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pi   pu   mo   me   sou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le   os   al   il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oum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193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C0B1-D345-6C29-1C43-37F054AD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6934715-40ED-3476-7208-8C2010A728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819120-4D89-9F83-5E1F-90812464280A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la   li   lu   mo   me   mou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és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os   as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is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ous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5086AE-01C4-E692-7041-4330BFEF8C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syllabe, je vais désigner un élève pour lire la syllabe.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quelle syllabe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20B77-5BC6-7371-DCD1-6DB14C82D5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6A797C-F868-B1BE-1D08-AF4012F461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97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19DF2A-DCC7-E086-2080-1E64C8D28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3401" y="3802504"/>
            <a:ext cx="1757360" cy="21608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D989BB-0EA2-9B09-521C-E92436E03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5241" y="3631085"/>
            <a:ext cx="1896774" cy="233222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F440AD-FEFF-12A9-D318-CDF5667BE8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EF0813-5623-34B8-6FAC-7B400337E2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71889" y="6221259"/>
            <a:ext cx="310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3E59B7-3BF4-D5AA-9A3A-FAE164F1860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38142" y="6221257"/>
            <a:ext cx="330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écrire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4B2CC2-1C5F-8046-C8F8-8BC97953C7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1" y="3802504"/>
            <a:ext cx="1757360" cy="21608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C99E06-902D-88D4-AFC5-5ED9E55FE1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5241" y="3631085"/>
            <a:ext cx="1896774" cy="233222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ECFA29-3869-8DBF-A6DE-51F2A5D1287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 ce que tu fais en classe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Oui/Non  -  Je fais/ Je ne fais  pas.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r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r.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 ce que tu fais en classe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534212"/>
            <a:ext cx="8915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Oui/Non  -  Je fais/ Je ne fais  pas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5EB5E0-651E-F0C4-2C8E-DC3B58D0A67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Rita et Karim.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F6A242-9526-291E-A681-9E827BF9612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442955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5510.44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346EF94-5E72-A1FD-292B-8B3A27F33B8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F0E20A-78AD-380A-DF32-6966188A12C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5510.44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93E51A-56E6-99D1-200C-8562D0FE854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1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690898-1225-170A-305E-E2F31A1447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F03C6FE-143B-7AAE-E87B-09999F21A65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3F5253-4E7D-FBC8-F5BD-72538DF6926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423E8B-4216-BB19-92A3-1F73BE1A13E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2CCE08-1869-7A5E-169E-402D8836C35E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DEEFF8-28E6-15E6-057B-3839224772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264395F-2324-3C21-E362-C1C5EF76B5A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86C2EE-C293-3680-06F9-4FE21179DB9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Qu’est ce que tu fais en classe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21546" y="2063856"/>
            <a:ext cx="4150579" cy="1544197"/>
          </a:xfrm>
          <a:prstGeom prst="wedgeEllipseCallout">
            <a:avLst>
              <a:gd name="adj1" fmla="val 6164"/>
              <a:gd name="adj2" fmla="val 8008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 ce que tu fais en classe ? 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BB89762-A445-32B2-A104-C9E0318A727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7B815D-319C-1300-8B3F-79F2EF9057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 ce que tu fais en classe 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9A520CB3-D3A3-50BF-04B2-E254563D77F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21546" y="2063856"/>
            <a:ext cx="4150579" cy="1544197"/>
          </a:xfrm>
          <a:prstGeom prst="wedgeEllipseCallout">
            <a:avLst>
              <a:gd name="adj1" fmla="val 6164"/>
              <a:gd name="adj2" fmla="val 8008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 ce que tu fais en classe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5CEAF68-CB31-A2BD-AF5A-B042B8B2BD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pic>
        <p:nvPicPr>
          <p:cNvPr id="20" name="Image 1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DA2CDF1-E79D-3CBE-D5F3-8C6545C3C6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En classe, je lis et j’écris.».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89C8A655-BF3B-6455-79F3-3755F71F0D1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72458" y="2186675"/>
            <a:ext cx="4206118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classe, je lis et j’écris 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6D7516-6780-CA9E-2672-3BEE7C451E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6054" y="4252915"/>
            <a:ext cx="1836722" cy="22583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A9F048-F073-0A08-0B33-1342DAC390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9493" y="6439657"/>
            <a:ext cx="1982432" cy="2437542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E5CA61B-9F76-2FF7-27E3-35354548036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D3DCB6-0EC0-8069-E10F-51810F8E93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478D2A-C8BD-7BB7-1BAE-3C07D7F97F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698B50-4384-4538-498F-4726BDB0BF2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C04843-DD21-FDEC-5655-339E3665C13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CD85F-2CB7-A265-829F-10294282078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D257D-E945-B18A-B943-6F52F7F343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707D8CF-FC04-0C63-0067-D78ABBA2A8D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8E522CA-F1E5-FC99-095F-BDB5453D61D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En classe, je lis et j’écris.»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06902632-44E1-70CD-4037-5F9DAA9A41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672458" y="2186675"/>
            <a:ext cx="4206118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classe, je lis et j’écris .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7AA4148-BBDF-2757-32C3-0399A15611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6054" y="4252915"/>
            <a:ext cx="1836722" cy="225838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B39542A-2B08-F1DB-7C58-BC59C01372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49493" y="6439657"/>
            <a:ext cx="1982432" cy="2437542"/>
          </a:xfrm>
          <a:prstGeom prst="rect">
            <a:avLst/>
          </a:prstGeom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9DE1CE9-CBAE-FC25-9D1D-F42901E0A25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2CB25C-C1ED-D39B-DCE3-4267AA7AC1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1176269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je vais vous poser la question : « Qu’est ce que tu fais en classe ? »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par une phrase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B68A08-7BEE-7847-D523-09DBEE247AEB}"/>
              </a:ext>
            </a:extLst>
          </p:cNvPr>
          <p:cNvSpPr txBox="1"/>
          <p:nvPr/>
        </p:nvSpPr>
        <p:spPr>
          <a:xfrm>
            <a:off x="342901" y="2593744"/>
            <a:ext cx="1298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Qu’est ce que tu fais en classe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446AA54F-9C7E-21A1-852E-3D790A7CA4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647" y="3815707"/>
            <a:ext cx="6391263" cy="478752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D70CBDA-09CC-4D22-04DD-8E0F0DF5503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56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 ce que tu fais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Oui/Non  -  Je fais/ Je ne fais  pas.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r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r.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r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r.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r. Elle fait le son « r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r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r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r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R 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 - r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50602-0313-D470-A602-595B642616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r 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R</a:t>
            </a: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renard.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renard », je vois la lettre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6953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R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ena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r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d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6DA09F-D64A-8519-7C74-EBD3D0F511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0437" y="3915401"/>
            <a:ext cx="2556743" cy="24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8EA3-1810-BFE4-585C-5586345B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640BA9E-8829-3707-39B4-21F8A26B2D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3EE23-8E65-AD66-D029-97D7D6F358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80719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15DB36-B253-05F5-9281-A39A7376E7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A487779-9DDD-F043-8B41-992E7EB072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83329B-6A10-0AE6-6714-5428EF971A3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lire.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lire », je vois la lettre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359137-D640-41D7-8547-3499B55C1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0250" y="3749484"/>
            <a:ext cx="2267481" cy="27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1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49F4-CB88-0019-4E98-2948BF66C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013910E-E29C-E882-5E79-214BB3E388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F716E-4B41-5FD1-AF25-8C88FEAD684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0050" y="4035504"/>
            <a:ext cx="8385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éc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r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i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r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D5653FB-6346-FCDB-4EAE-0A0441A8CC4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40A5B7E-32DD-44D9-DDB1-47994736A2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1A1601-8088-95FC-B766-9217FAD819C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écrire.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écrire », je vois la lettre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r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43806F-215E-4215-70BC-1F45CC2EF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5632" y="3667958"/>
            <a:ext cx="2400091" cy="29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1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n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 r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R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s e R b r K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r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8ADC9D17-1FB9-5215-5701-5F0D855457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n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 r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R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s e R b r K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r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C7DCA806-AF86-CD59-700C-C2218B5B712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n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r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R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s e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R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b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r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r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parasol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B39CE0-AFA4-8883-A615-3F83256FD6D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pa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r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asol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2D32-F162-093D-B570-BC50F01D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0F1AF1F-F13D-E7A0-C81E-8A7E62F70D8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r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0A5EFB5-8418-12DA-9233-A3EFB20E864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03AC64-BAC1-C170-BEAE-89C7857FE06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Rabat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7460E53-6835-279E-AE67-DB33D870CA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721D251-25F7-B170-5510-E66F768810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516346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E573-D5F0-0F82-43EE-2ED37E89D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EDAF9F-C4BE-58C1-A116-6B6F80CEBF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r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3AC2F43-2909-BA11-B52E-E06B6ECF666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69EEA15-3913-8573-0F9E-1A60978A5A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C0BE525A-69BC-F0E6-1E86-268A692E5A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82CB8F-792B-DE6C-974C-C129ACAA56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R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abat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00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E2768-B6B9-B289-2E8C-6B171FD0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72713B2-BC0A-BD6B-4564-174A15A8EE7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r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CDFE8BE-C870-A9A1-F094-4A9FEFF219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3F1109-19B3-F82C-AC5D-49D007E90A5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sortir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2DFE15-F638-052B-E296-DF862F609B6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8D2C20E-D119-9658-75E4-A8EBCDEFA1A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68589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06F9-9F88-9290-75F9-76227E24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A4F1CAA-6E56-9707-80BC-D918B2463C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r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44DB069-137B-044A-4D2B-5ACA84B273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98CD13-4220-5BAB-213C-F6DB30E760C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856D0E5-350D-8124-A167-3D1F930D5B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877733-659B-27DF-5237-0C943A601F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so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r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ti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r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30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renard.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Re-nard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r » dans renard.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4B4C92E-DA6A-9F2A-1D4F-8E9E73A29B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514" y="3503920"/>
            <a:ext cx="3538971" cy="33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E8904-DF3B-DFB9-3507-34363706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B3FF0E1-74DF-F329-3573-5E8EB30442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éléphant. É-lé-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phant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«r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éléphant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7F5E0EC-AFEB-017E-83FF-9DA5C21AD5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46867F-BB5E-4161-9C73-922AD64232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DAD75A3-B84A-F21E-8641-658C278691F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6391D2E-F3EA-CB0E-7FA7-0B959A87F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466" y="3658785"/>
            <a:ext cx="4331068" cy="324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8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D3DD-93E2-A998-28D6-4DDAD4AA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4EA70D4-640C-865F-A1E2-B85D3568F6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 parasol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Pa-ra-sol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«r» dans parasol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FFEE037-47EB-3EA5-5EA7-5B2567364C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DB5CD-7188-BDAE-7CA1-32B9988DBD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BE6398-9E6A-200A-F7BB-C9BCAB7701A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2D756A1-2420-D06F-B39F-E8A47F88C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356" y="3325889"/>
            <a:ext cx="3517287" cy="36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2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rouge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rouge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rouge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Étoile : 16 branches 5">
            <a:extLst>
              <a:ext uri="{FF2B5EF4-FFF2-40B4-BE49-F238E27FC236}">
                <a16:creationId xmlns:a16="http://schemas.microsoft.com/office/drawing/2014/main" id="{5085E95E-0192-3440-9034-97353DBE3805}"/>
              </a:ext>
            </a:extLst>
          </p:cNvPr>
          <p:cNvSpPr/>
          <p:nvPr/>
        </p:nvSpPr>
        <p:spPr>
          <a:xfrm>
            <a:off x="5175647" y="3500438"/>
            <a:ext cx="3364706" cy="3286124"/>
          </a:xfrm>
          <a:prstGeom prst="star16">
            <a:avLst>
              <a:gd name="adj" fmla="val 45934"/>
            </a:avLst>
          </a:prstGeom>
          <a:solidFill>
            <a:srgbClr val="FF01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215FF5-0DF4-E214-7A3E-23FF50F8D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839" y="1835618"/>
            <a:ext cx="5484700" cy="775156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37.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00458" y="2886070"/>
            <a:ext cx="5700767" cy="285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 r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- R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D796DA0-3F3B-CB12-A38F-6811A3F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82" y="4333794"/>
            <a:ext cx="12406435" cy="19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E3E91B-1AB9-2FF8-FA9C-D54342259B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782" y="4333794"/>
            <a:ext cx="12406435" cy="1905165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633762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500427" y="545203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006736" y="546632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EB9A1E-AF05-3BFE-94F9-F1C16E6C330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357329" y="545784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896612" y="545203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6603F7-6956-FF98-A13B-A06A17D1839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0146427" y="545784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D24A1F-95C5-3097-D6CD-ADDBC220130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776846" y="5457849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836F372-F7C1-84D6-AECA-B7F61A72EC3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677149" y="544735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r – R 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4218A8-7003-9611-F3F3-74240A8A3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972" y="4314743"/>
            <a:ext cx="12414056" cy="1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92338E-3C9F-B214-DA21-6939D70EB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972" y="4314743"/>
            <a:ext cx="12414056" cy="1943268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75979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BD4574-684A-937D-F36B-92D7FC35B4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033814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EFF4B4-8F12-98D8-57DC-487DE012F97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211805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311673" y="545783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r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481276E-B832-F3DB-CD5A-000BB859F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593" y="3405989"/>
            <a:ext cx="12398814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348018-E953-6102-5F88-9B4CF9824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93" y="3405989"/>
            <a:ext cx="12398814" cy="3475021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3300412" y="4814885"/>
            <a:ext cx="1971675" cy="18831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464967" y="4700588"/>
            <a:ext cx="2728914" cy="22859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11724</TotalTime>
  <Words>1853</Words>
  <PresentationFormat>Personnalisé</PresentationFormat>
  <Paragraphs>353</Paragraphs>
  <Slides>65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Dosis Bold</vt:lpstr>
      <vt:lpstr>KG Primary Penmanship Alt</vt:lpstr>
      <vt:lpstr>Dosis</vt:lpstr>
      <vt:lpstr>Carelia</vt:lpstr>
      <vt:lpstr>Arial</vt:lpstr>
      <vt:lpstr>Dosis Medium</vt:lpstr>
      <vt:lpstr>Calibri</vt:lpstr>
      <vt:lpstr>Calibri </vt:lpstr>
      <vt:lpstr>Cambria</vt:lpstr>
      <vt:lpstr>KG Primary Penmanship 2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2025-07-21T17:04:52Z</dcterms:modified>
</cp:coreProperties>
</file>