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</p:sldMasterIdLst>
  <p:notesMasterIdLst>
    <p:notesMasterId r:id="rId69"/>
  </p:notesMasterIdLst>
  <p:sldIdLst>
    <p:sldId id="2134808265" r:id="rId4"/>
    <p:sldId id="2134808281" r:id="rId5"/>
    <p:sldId id="2134808266" r:id="rId6"/>
    <p:sldId id="2134808267" r:id="rId7"/>
    <p:sldId id="2134808443" r:id="rId8"/>
    <p:sldId id="2134808284" r:id="rId9"/>
    <p:sldId id="2134808438" r:id="rId10"/>
    <p:sldId id="2134808268" r:id="rId11"/>
    <p:sldId id="2134806282" r:id="rId12"/>
    <p:sldId id="2134808270" r:id="rId13"/>
    <p:sldId id="2147482340" r:id="rId14"/>
    <p:sldId id="2134808285" r:id="rId15"/>
    <p:sldId id="2134808273" r:id="rId16"/>
    <p:sldId id="2134808929" r:id="rId17"/>
    <p:sldId id="2134807223" r:id="rId18"/>
    <p:sldId id="2134808870" r:id="rId19"/>
    <p:sldId id="2134808951" r:id="rId20"/>
    <p:sldId id="2134808846" r:id="rId21"/>
    <p:sldId id="2134808882" r:id="rId22"/>
    <p:sldId id="2147482363" r:id="rId23"/>
    <p:sldId id="2147482353" r:id="rId24"/>
    <p:sldId id="2147482381" r:id="rId25"/>
    <p:sldId id="2134808949" r:id="rId26"/>
    <p:sldId id="2134806216" r:id="rId27"/>
    <p:sldId id="2147482373" r:id="rId28"/>
    <p:sldId id="2147482374" r:id="rId29"/>
    <p:sldId id="2134808248" r:id="rId30"/>
    <p:sldId id="2147482380" r:id="rId31"/>
    <p:sldId id="2134808872" r:id="rId32"/>
    <p:sldId id="2134808631" r:id="rId33"/>
    <p:sldId id="2134808635" r:id="rId34"/>
    <p:sldId id="2134808873" r:id="rId35"/>
    <p:sldId id="2134808587" r:id="rId36"/>
    <p:sldId id="2134808857" r:id="rId37"/>
    <p:sldId id="2134808858" r:id="rId38"/>
    <p:sldId id="2134806998" r:id="rId39"/>
    <p:sldId id="2134806999" r:id="rId40"/>
    <p:sldId id="2134808859" r:id="rId41"/>
    <p:sldId id="2134807003" r:id="rId42"/>
    <p:sldId id="2134808910" r:id="rId43"/>
    <p:sldId id="2147482343" r:id="rId44"/>
    <p:sldId id="2134807011" r:id="rId45"/>
    <p:sldId id="2134808293" r:id="rId46"/>
    <p:sldId id="2134808294" r:id="rId47"/>
    <p:sldId id="2134808292" r:id="rId48"/>
    <p:sldId id="2134808295" r:id="rId49"/>
    <p:sldId id="2147482344" r:id="rId50"/>
    <p:sldId id="2147482345" r:id="rId51"/>
    <p:sldId id="2147482346" r:id="rId52"/>
    <p:sldId id="2147482347" r:id="rId53"/>
    <p:sldId id="2134805537" r:id="rId54"/>
    <p:sldId id="2147482348" r:id="rId55"/>
    <p:sldId id="2147482349" r:id="rId56"/>
    <p:sldId id="2134808467" r:id="rId57"/>
    <p:sldId id="2134806115" r:id="rId58"/>
    <p:sldId id="2134808299" r:id="rId59"/>
    <p:sldId id="2134807367" r:id="rId60"/>
    <p:sldId id="2134807368" r:id="rId61"/>
    <p:sldId id="2134807369" r:id="rId62"/>
    <p:sldId id="2134807370" r:id="rId63"/>
    <p:sldId id="2134808928" r:id="rId64"/>
    <p:sldId id="2134807372" r:id="rId65"/>
    <p:sldId id="2134808805" r:id="rId66"/>
    <p:sldId id="2134808775" r:id="rId67"/>
    <p:sldId id="2134808474" r:id="rId68"/>
  </p:sldIdLst>
  <p:sldSz cx="13716000" cy="10287000"/>
  <p:notesSz cx="6858000" cy="9144000"/>
  <p:embeddedFontLst>
    <p:embeddedFont>
      <p:font typeface="Cambria" panose="02040503050406030204" pitchFamily="18" charset="0"/>
      <p:regular r:id="rId70"/>
      <p:bold r:id="rId71"/>
      <p:italic r:id="rId72"/>
      <p:boldItalic r:id="rId73"/>
    </p:embeddedFont>
    <p:embeddedFont>
      <p:font typeface="Carelia" panose="020B0604020202020204" charset="0"/>
      <p:regular r:id="rId74"/>
    </p:embeddedFont>
    <p:embeddedFont>
      <p:font typeface="Dosis" pitchFamily="2" charset="0"/>
      <p:regular r:id="rId75"/>
      <p:bold r:id="rId76"/>
    </p:embeddedFont>
    <p:embeddedFont>
      <p:font typeface="Dosis Bold" pitchFamily="2" charset="0"/>
      <p:regular r:id="rId77"/>
      <p:bold r:id="rId78"/>
    </p:embeddedFont>
    <p:embeddedFont>
      <p:font typeface="Dosis Medium" pitchFamily="2" charset="0"/>
      <p:regular r:id="rId79"/>
    </p:embeddedFont>
    <p:embeddedFont>
      <p:font typeface="KG Primary Penmanship 2" panose="020B0604020202020204" charset="0"/>
      <p:regular r:id="rId80"/>
    </p:embeddedFont>
    <p:embeddedFont>
      <p:font typeface="KG Primary Penmanship Alt" panose="020B0604020202020204" charset="0"/>
      <p:regular r:id="rId81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101"/>
    <a:srgbClr val="67803F"/>
    <a:srgbClr val="F2F2F2"/>
    <a:srgbClr val="7F7F7F"/>
    <a:srgbClr val="106584"/>
    <a:srgbClr val="FDEADA"/>
    <a:srgbClr val="FFFFFF"/>
    <a:srgbClr val="F7F1BD"/>
    <a:srgbClr val="106585"/>
    <a:srgbClr val="426C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72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238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theme" Target="theme/theme1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font" Target="fonts/font5.fntdata"/><Relationship Id="rId79" Type="http://schemas.openxmlformats.org/officeDocument/2006/relationships/font" Target="fonts/font10.fntdata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notesMaster" Target="notesMasters/notesMaster1.xml"/><Relationship Id="rId77" Type="http://schemas.openxmlformats.org/officeDocument/2006/relationships/font" Target="fonts/font8.fntdata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font" Target="fonts/font3.fntdata"/><Relationship Id="rId80" Type="http://schemas.openxmlformats.org/officeDocument/2006/relationships/font" Target="fonts/font11.fntdata"/><Relationship Id="rId85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font" Target="fonts/font1.fntdata"/><Relationship Id="rId75" Type="http://schemas.openxmlformats.org/officeDocument/2006/relationships/font" Target="fonts/font6.fntdata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font" Target="fonts/font4.fntdata"/><Relationship Id="rId78" Type="http://schemas.openxmlformats.org/officeDocument/2006/relationships/font" Target="fonts/font9.fntdata"/><Relationship Id="rId81" Type="http://schemas.openxmlformats.org/officeDocument/2006/relationships/font" Target="fonts/font12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font" Target="fonts/font7.fntdata"/><Relationship Id="rId7" Type="http://schemas.openxmlformats.org/officeDocument/2006/relationships/slide" Target="slides/slide4.xml"/><Relationship Id="rId71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61" Type="http://schemas.openxmlformats.org/officeDocument/2006/relationships/slide" Target="slides/slide58.xml"/><Relationship Id="rId8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21/07/2025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4.xml"/><Relationship Id="rId7" Type="http://schemas.openxmlformats.org/officeDocument/2006/relationships/image" Target="../media/image2.jpeg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06.xml"/><Relationship Id="rId10" Type="http://schemas.openxmlformats.org/officeDocument/2006/relationships/image" Target="../media/image5.png"/><Relationship Id="rId4" Type="http://schemas.openxmlformats.org/officeDocument/2006/relationships/tags" Target="../tags/tag105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109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tags" Target="../tags/tag112.xml"/><Relationship Id="rId11" Type="http://schemas.openxmlformats.org/officeDocument/2006/relationships/image" Target="../media/image34.png"/><Relationship Id="rId5" Type="http://schemas.openxmlformats.org/officeDocument/2006/relationships/tags" Target="../tags/tag111.xml"/><Relationship Id="rId10" Type="http://schemas.openxmlformats.org/officeDocument/2006/relationships/image" Target="../media/image13.svg"/><Relationship Id="rId4" Type="http://schemas.openxmlformats.org/officeDocument/2006/relationships/tags" Target="../tags/tag110.xml"/><Relationship Id="rId9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20.xml"/><Relationship Id="rId13" Type="http://schemas.openxmlformats.org/officeDocument/2006/relationships/image" Target="../media/image13.svg"/><Relationship Id="rId3" Type="http://schemas.openxmlformats.org/officeDocument/2006/relationships/tags" Target="../tags/tag115.xml"/><Relationship Id="rId7" Type="http://schemas.openxmlformats.org/officeDocument/2006/relationships/tags" Target="../tags/tag119.xml"/><Relationship Id="rId12" Type="http://schemas.openxmlformats.org/officeDocument/2006/relationships/image" Target="../media/image33.png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6" Type="http://schemas.openxmlformats.org/officeDocument/2006/relationships/tags" Target="../tags/tag118.xml"/><Relationship Id="rId11" Type="http://schemas.openxmlformats.org/officeDocument/2006/relationships/image" Target="../media/image2.jpeg"/><Relationship Id="rId5" Type="http://schemas.openxmlformats.org/officeDocument/2006/relationships/tags" Target="../tags/tag117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16.xml"/><Relationship Id="rId9" Type="http://schemas.openxmlformats.org/officeDocument/2006/relationships/tags" Target="../tags/tag12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4.xml"/><Relationship Id="rId7" Type="http://schemas.openxmlformats.org/officeDocument/2006/relationships/image" Target="../media/image2.jpeg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6.xml"/><Relationship Id="rId10" Type="http://schemas.openxmlformats.org/officeDocument/2006/relationships/image" Target="../media/image5.png"/><Relationship Id="rId4" Type="http://schemas.openxmlformats.org/officeDocument/2006/relationships/tags" Target="../tags/tag125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39.xml"/><Relationship Id="rId18" Type="http://schemas.openxmlformats.org/officeDocument/2006/relationships/tags" Target="../tags/tag144.xml"/><Relationship Id="rId26" Type="http://schemas.openxmlformats.org/officeDocument/2006/relationships/tags" Target="../tags/tag152.xml"/><Relationship Id="rId3" Type="http://schemas.openxmlformats.org/officeDocument/2006/relationships/tags" Target="../tags/tag129.xml"/><Relationship Id="rId21" Type="http://schemas.openxmlformats.org/officeDocument/2006/relationships/tags" Target="../tags/tag147.xml"/><Relationship Id="rId7" Type="http://schemas.openxmlformats.org/officeDocument/2006/relationships/tags" Target="../tags/tag133.xml"/><Relationship Id="rId12" Type="http://schemas.openxmlformats.org/officeDocument/2006/relationships/tags" Target="../tags/tag138.xml"/><Relationship Id="rId17" Type="http://schemas.openxmlformats.org/officeDocument/2006/relationships/tags" Target="../tags/tag143.xml"/><Relationship Id="rId25" Type="http://schemas.openxmlformats.org/officeDocument/2006/relationships/tags" Target="../tags/tag151.xml"/><Relationship Id="rId33" Type="http://schemas.openxmlformats.org/officeDocument/2006/relationships/image" Target="../media/image13.svg"/><Relationship Id="rId2" Type="http://schemas.openxmlformats.org/officeDocument/2006/relationships/tags" Target="../tags/tag128.xml"/><Relationship Id="rId16" Type="http://schemas.openxmlformats.org/officeDocument/2006/relationships/tags" Target="../tags/tag142.xml"/><Relationship Id="rId20" Type="http://schemas.openxmlformats.org/officeDocument/2006/relationships/tags" Target="../tags/tag146.xml"/><Relationship Id="rId29" Type="http://schemas.openxmlformats.org/officeDocument/2006/relationships/tags" Target="../tags/tag155.xml"/><Relationship Id="rId1" Type="http://schemas.openxmlformats.org/officeDocument/2006/relationships/tags" Target="../tags/tag127.xml"/><Relationship Id="rId6" Type="http://schemas.openxmlformats.org/officeDocument/2006/relationships/tags" Target="../tags/tag132.xml"/><Relationship Id="rId11" Type="http://schemas.openxmlformats.org/officeDocument/2006/relationships/tags" Target="../tags/tag137.xml"/><Relationship Id="rId24" Type="http://schemas.openxmlformats.org/officeDocument/2006/relationships/tags" Target="../tags/tag150.xml"/><Relationship Id="rId32" Type="http://schemas.openxmlformats.org/officeDocument/2006/relationships/image" Target="../media/image33.png"/><Relationship Id="rId5" Type="http://schemas.openxmlformats.org/officeDocument/2006/relationships/tags" Target="../tags/tag131.xml"/><Relationship Id="rId15" Type="http://schemas.openxmlformats.org/officeDocument/2006/relationships/tags" Target="../tags/tag141.xml"/><Relationship Id="rId23" Type="http://schemas.openxmlformats.org/officeDocument/2006/relationships/tags" Target="../tags/tag149.xml"/><Relationship Id="rId28" Type="http://schemas.openxmlformats.org/officeDocument/2006/relationships/tags" Target="../tags/tag154.xml"/><Relationship Id="rId10" Type="http://schemas.openxmlformats.org/officeDocument/2006/relationships/tags" Target="../tags/tag136.xml"/><Relationship Id="rId19" Type="http://schemas.openxmlformats.org/officeDocument/2006/relationships/tags" Target="../tags/tag145.xml"/><Relationship Id="rId31" Type="http://schemas.openxmlformats.org/officeDocument/2006/relationships/image" Target="../media/image2.jpeg"/><Relationship Id="rId4" Type="http://schemas.openxmlformats.org/officeDocument/2006/relationships/tags" Target="../tags/tag130.xml"/><Relationship Id="rId9" Type="http://schemas.openxmlformats.org/officeDocument/2006/relationships/tags" Target="../tags/tag135.xml"/><Relationship Id="rId14" Type="http://schemas.openxmlformats.org/officeDocument/2006/relationships/tags" Target="../tags/tag140.xml"/><Relationship Id="rId22" Type="http://schemas.openxmlformats.org/officeDocument/2006/relationships/tags" Target="../tags/tag148.xml"/><Relationship Id="rId27" Type="http://schemas.openxmlformats.org/officeDocument/2006/relationships/tags" Target="../tags/tag153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tags" Target="../tags/tag158.xml"/><Relationship Id="rId7" Type="http://schemas.openxmlformats.org/officeDocument/2006/relationships/image" Target="../media/image2.jpeg"/><Relationship Id="rId12" Type="http://schemas.openxmlformats.org/officeDocument/2006/relationships/image" Target="../media/image37.png"/><Relationship Id="rId2" Type="http://schemas.openxmlformats.org/officeDocument/2006/relationships/tags" Target="../tags/tag157.xml"/><Relationship Id="rId1" Type="http://schemas.openxmlformats.org/officeDocument/2006/relationships/tags" Target="../tags/tag156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36.png"/><Relationship Id="rId5" Type="http://schemas.openxmlformats.org/officeDocument/2006/relationships/tags" Target="../tags/tag160.xml"/><Relationship Id="rId10" Type="http://schemas.openxmlformats.org/officeDocument/2006/relationships/image" Target="../media/image35.png"/><Relationship Id="rId4" Type="http://schemas.openxmlformats.org/officeDocument/2006/relationships/tags" Target="../tags/tag159.xml"/><Relationship Id="rId9" Type="http://schemas.openxmlformats.org/officeDocument/2006/relationships/image" Target="../media/image1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3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2.xml"/><Relationship Id="rId1" Type="http://schemas.openxmlformats.org/officeDocument/2006/relationships/tags" Target="../tags/tag161.xml"/><Relationship Id="rId6" Type="http://schemas.openxmlformats.org/officeDocument/2006/relationships/tags" Target="../tags/tag166.xml"/><Relationship Id="rId11" Type="http://schemas.openxmlformats.org/officeDocument/2006/relationships/image" Target="../media/image5.png"/><Relationship Id="rId5" Type="http://schemas.openxmlformats.org/officeDocument/2006/relationships/tags" Target="../tags/tag165.xml"/><Relationship Id="rId10" Type="http://schemas.openxmlformats.org/officeDocument/2006/relationships/image" Target="../media/image4.svg"/><Relationship Id="rId4" Type="http://schemas.openxmlformats.org/officeDocument/2006/relationships/tags" Target="../tags/tag164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4.xml"/><Relationship Id="rId13" Type="http://schemas.openxmlformats.org/officeDocument/2006/relationships/image" Target="../media/image2.jpeg"/><Relationship Id="rId18" Type="http://schemas.openxmlformats.org/officeDocument/2006/relationships/image" Target="../media/image40.png"/><Relationship Id="rId3" Type="http://schemas.openxmlformats.org/officeDocument/2006/relationships/tags" Target="../tags/tag169.xml"/><Relationship Id="rId7" Type="http://schemas.openxmlformats.org/officeDocument/2006/relationships/tags" Target="../tags/tag173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39.svg"/><Relationship Id="rId2" Type="http://schemas.openxmlformats.org/officeDocument/2006/relationships/tags" Target="../tags/tag168.xml"/><Relationship Id="rId16" Type="http://schemas.openxmlformats.org/officeDocument/2006/relationships/image" Target="../media/image38.png"/><Relationship Id="rId1" Type="http://schemas.openxmlformats.org/officeDocument/2006/relationships/tags" Target="../tags/tag167.xml"/><Relationship Id="rId6" Type="http://schemas.openxmlformats.org/officeDocument/2006/relationships/tags" Target="../tags/tag172.xml"/><Relationship Id="rId11" Type="http://schemas.openxmlformats.org/officeDocument/2006/relationships/tags" Target="../tags/tag177.xml"/><Relationship Id="rId5" Type="http://schemas.openxmlformats.org/officeDocument/2006/relationships/tags" Target="../tags/tag171.xml"/><Relationship Id="rId15" Type="http://schemas.openxmlformats.org/officeDocument/2006/relationships/image" Target="../media/image26.svg"/><Relationship Id="rId10" Type="http://schemas.openxmlformats.org/officeDocument/2006/relationships/tags" Target="../tags/tag176.xml"/><Relationship Id="rId4" Type="http://schemas.openxmlformats.org/officeDocument/2006/relationships/tags" Target="../tags/tag170.xml"/><Relationship Id="rId9" Type="http://schemas.openxmlformats.org/officeDocument/2006/relationships/tags" Target="../tags/tag175.xml"/><Relationship Id="rId1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5.xml"/><Relationship Id="rId13" Type="http://schemas.openxmlformats.org/officeDocument/2006/relationships/image" Target="../media/image41.png"/><Relationship Id="rId3" Type="http://schemas.openxmlformats.org/officeDocument/2006/relationships/tags" Target="../tags/tag180.xml"/><Relationship Id="rId7" Type="http://schemas.openxmlformats.org/officeDocument/2006/relationships/tags" Target="../tags/tag184.xml"/><Relationship Id="rId12" Type="http://schemas.openxmlformats.org/officeDocument/2006/relationships/image" Target="../media/image16.svg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6" Type="http://schemas.openxmlformats.org/officeDocument/2006/relationships/tags" Target="../tags/tag183.xml"/><Relationship Id="rId11" Type="http://schemas.openxmlformats.org/officeDocument/2006/relationships/image" Target="../media/image15.png"/><Relationship Id="rId5" Type="http://schemas.openxmlformats.org/officeDocument/2006/relationships/tags" Target="../tags/tag182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81.xml"/><Relationship Id="rId9" Type="http://schemas.openxmlformats.org/officeDocument/2006/relationships/tags" Target="../tags/tag18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189.xml"/><Relationship Id="rId7" Type="http://schemas.openxmlformats.org/officeDocument/2006/relationships/image" Target="../media/image16.svg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9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193.xml"/><Relationship Id="rId7" Type="http://schemas.openxmlformats.org/officeDocument/2006/relationships/image" Target="../media/image16.svg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9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197.xml"/><Relationship Id="rId7" Type="http://schemas.openxmlformats.org/officeDocument/2006/relationships/image" Target="../media/image16.svg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3.png"/><Relationship Id="rId4" Type="http://schemas.openxmlformats.org/officeDocument/2006/relationships/tags" Target="../tags/tag198.xml"/><Relationship Id="rId9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01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3.png"/><Relationship Id="rId2" Type="http://schemas.openxmlformats.org/officeDocument/2006/relationships/tags" Target="../tags/tag200.xml"/><Relationship Id="rId1" Type="http://schemas.openxmlformats.org/officeDocument/2006/relationships/tags" Target="../tags/tag199.xml"/><Relationship Id="rId6" Type="http://schemas.openxmlformats.org/officeDocument/2006/relationships/tags" Target="../tags/tag204.xml"/><Relationship Id="rId11" Type="http://schemas.openxmlformats.org/officeDocument/2006/relationships/image" Target="../media/image42.png"/><Relationship Id="rId5" Type="http://schemas.openxmlformats.org/officeDocument/2006/relationships/tags" Target="../tags/tag203.xml"/><Relationship Id="rId10" Type="http://schemas.openxmlformats.org/officeDocument/2006/relationships/image" Target="../media/image20.png"/><Relationship Id="rId4" Type="http://schemas.openxmlformats.org/officeDocument/2006/relationships/tags" Target="../tags/tag202.xml"/><Relationship Id="rId9" Type="http://schemas.openxmlformats.org/officeDocument/2006/relationships/image" Target="../media/image16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207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tags" Target="../tags/tag210.xml"/><Relationship Id="rId11" Type="http://schemas.openxmlformats.org/officeDocument/2006/relationships/image" Target="../media/image5.png"/><Relationship Id="rId5" Type="http://schemas.openxmlformats.org/officeDocument/2006/relationships/tags" Target="../tags/tag209.xml"/><Relationship Id="rId10" Type="http://schemas.openxmlformats.org/officeDocument/2006/relationships/image" Target="../media/image4.svg"/><Relationship Id="rId4" Type="http://schemas.openxmlformats.org/officeDocument/2006/relationships/tags" Target="../tags/tag208.xml"/><Relationship Id="rId9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1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39.svg"/><Relationship Id="rId3" Type="http://schemas.openxmlformats.org/officeDocument/2006/relationships/tags" Target="../tags/tag213.xml"/><Relationship Id="rId7" Type="http://schemas.openxmlformats.org/officeDocument/2006/relationships/tags" Target="../tags/tag217.xml"/><Relationship Id="rId12" Type="http://schemas.openxmlformats.org/officeDocument/2006/relationships/tags" Target="../tags/tag222.xml"/><Relationship Id="rId17" Type="http://schemas.openxmlformats.org/officeDocument/2006/relationships/image" Target="../media/image38.png"/><Relationship Id="rId2" Type="http://schemas.openxmlformats.org/officeDocument/2006/relationships/tags" Target="../tags/tag212.xml"/><Relationship Id="rId16" Type="http://schemas.openxmlformats.org/officeDocument/2006/relationships/image" Target="../media/image26.svg"/><Relationship Id="rId1" Type="http://schemas.openxmlformats.org/officeDocument/2006/relationships/tags" Target="../tags/tag211.xml"/><Relationship Id="rId6" Type="http://schemas.openxmlformats.org/officeDocument/2006/relationships/tags" Target="../tags/tag216.xml"/><Relationship Id="rId11" Type="http://schemas.openxmlformats.org/officeDocument/2006/relationships/tags" Target="../tags/tag221.xml"/><Relationship Id="rId5" Type="http://schemas.openxmlformats.org/officeDocument/2006/relationships/tags" Target="../tags/tag215.xml"/><Relationship Id="rId15" Type="http://schemas.openxmlformats.org/officeDocument/2006/relationships/image" Target="../media/image33.png"/><Relationship Id="rId10" Type="http://schemas.openxmlformats.org/officeDocument/2006/relationships/tags" Target="../tags/tag220.xml"/><Relationship Id="rId19" Type="http://schemas.openxmlformats.org/officeDocument/2006/relationships/image" Target="../media/image40.png"/><Relationship Id="rId4" Type="http://schemas.openxmlformats.org/officeDocument/2006/relationships/tags" Target="../tags/tag214.xml"/><Relationship Id="rId9" Type="http://schemas.openxmlformats.org/officeDocument/2006/relationships/tags" Target="../tags/tag219.xml"/><Relationship Id="rId1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30.xml"/><Relationship Id="rId13" Type="http://schemas.openxmlformats.org/officeDocument/2006/relationships/image" Target="../media/image15.png"/><Relationship Id="rId3" Type="http://schemas.openxmlformats.org/officeDocument/2006/relationships/tags" Target="../tags/tag225.xml"/><Relationship Id="rId7" Type="http://schemas.openxmlformats.org/officeDocument/2006/relationships/tags" Target="../tags/tag229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46.png"/><Relationship Id="rId2" Type="http://schemas.openxmlformats.org/officeDocument/2006/relationships/tags" Target="../tags/tag224.xml"/><Relationship Id="rId16" Type="http://schemas.openxmlformats.org/officeDocument/2006/relationships/image" Target="../media/image45.PNG"/><Relationship Id="rId1" Type="http://schemas.openxmlformats.org/officeDocument/2006/relationships/tags" Target="../tags/tag223.xml"/><Relationship Id="rId6" Type="http://schemas.openxmlformats.org/officeDocument/2006/relationships/tags" Target="../tags/tag228.xml"/><Relationship Id="rId11" Type="http://schemas.openxmlformats.org/officeDocument/2006/relationships/tags" Target="../tags/tag233.xml"/><Relationship Id="rId5" Type="http://schemas.openxmlformats.org/officeDocument/2006/relationships/tags" Target="../tags/tag227.xml"/><Relationship Id="rId15" Type="http://schemas.openxmlformats.org/officeDocument/2006/relationships/image" Target="../media/image44.png"/><Relationship Id="rId10" Type="http://schemas.openxmlformats.org/officeDocument/2006/relationships/tags" Target="../tags/tag232.xml"/><Relationship Id="rId4" Type="http://schemas.openxmlformats.org/officeDocument/2006/relationships/tags" Target="../tags/tag226.xml"/><Relationship Id="rId9" Type="http://schemas.openxmlformats.org/officeDocument/2006/relationships/tags" Target="../tags/tag231.xml"/><Relationship Id="rId14" Type="http://schemas.openxmlformats.org/officeDocument/2006/relationships/image" Target="../media/image16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39.xml"/><Relationship Id="rId13" Type="http://schemas.openxmlformats.org/officeDocument/2006/relationships/image" Target="../media/image47.png"/><Relationship Id="rId3" Type="http://schemas.openxmlformats.org/officeDocument/2006/relationships/tags" Target="../tags/tag236.xml"/><Relationship Id="rId7" Type="http://schemas.microsoft.com/office/2007/relationships/media" Target="../media/media1.wav"/><Relationship Id="rId12" Type="http://schemas.openxmlformats.org/officeDocument/2006/relationships/image" Target="../media/image46.png"/><Relationship Id="rId2" Type="http://schemas.openxmlformats.org/officeDocument/2006/relationships/tags" Target="../tags/tag235.xml"/><Relationship Id="rId1" Type="http://schemas.openxmlformats.org/officeDocument/2006/relationships/tags" Target="../tags/tag234.xml"/><Relationship Id="rId6" Type="http://schemas.openxmlformats.org/officeDocument/2006/relationships/audio" Target="NULL" TargetMode="External"/><Relationship Id="rId11" Type="http://schemas.openxmlformats.org/officeDocument/2006/relationships/image" Target="../media/image45.PNG"/><Relationship Id="rId5" Type="http://schemas.openxmlformats.org/officeDocument/2006/relationships/tags" Target="../tags/tag238.xml"/><Relationship Id="rId10" Type="http://schemas.openxmlformats.org/officeDocument/2006/relationships/image" Target="../media/image44.png"/><Relationship Id="rId4" Type="http://schemas.openxmlformats.org/officeDocument/2006/relationships/tags" Target="../tags/tag237.xml"/><Relationship Id="rId9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47.xml"/><Relationship Id="rId13" Type="http://schemas.openxmlformats.org/officeDocument/2006/relationships/image" Target="../media/image16.svg"/><Relationship Id="rId3" Type="http://schemas.openxmlformats.org/officeDocument/2006/relationships/tags" Target="../tags/tag242.xml"/><Relationship Id="rId7" Type="http://schemas.openxmlformats.org/officeDocument/2006/relationships/tags" Target="../tags/tag246.xml"/><Relationship Id="rId12" Type="http://schemas.openxmlformats.org/officeDocument/2006/relationships/image" Target="../media/image15.png"/><Relationship Id="rId2" Type="http://schemas.openxmlformats.org/officeDocument/2006/relationships/tags" Target="../tags/tag241.xml"/><Relationship Id="rId1" Type="http://schemas.openxmlformats.org/officeDocument/2006/relationships/tags" Target="../tags/tag240.xml"/><Relationship Id="rId6" Type="http://schemas.openxmlformats.org/officeDocument/2006/relationships/tags" Target="../tags/tag245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44.xml"/><Relationship Id="rId10" Type="http://schemas.openxmlformats.org/officeDocument/2006/relationships/tags" Target="../tags/tag249.xml"/><Relationship Id="rId4" Type="http://schemas.openxmlformats.org/officeDocument/2006/relationships/tags" Target="../tags/tag243.xml"/><Relationship Id="rId9" Type="http://schemas.openxmlformats.org/officeDocument/2006/relationships/tags" Target="../tags/tag248.xml"/><Relationship Id="rId14" Type="http://schemas.openxmlformats.org/officeDocument/2006/relationships/image" Target="../media/image48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55.xml"/><Relationship Id="rId13" Type="http://schemas.openxmlformats.org/officeDocument/2006/relationships/image" Target="../media/image47.png"/><Relationship Id="rId3" Type="http://schemas.openxmlformats.org/officeDocument/2006/relationships/tags" Target="../tags/tag252.xml"/><Relationship Id="rId7" Type="http://schemas.microsoft.com/office/2007/relationships/media" Target="../media/media1.wav"/><Relationship Id="rId12" Type="http://schemas.openxmlformats.org/officeDocument/2006/relationships/image" Target="../media/image46.png"/><Relationship Id="rId2" Type="http://schemas.openxmlformats.org/officeDocument/2006/relationships/tags" Target="../tags/tag251.xml"/><Relationship Id="rId1" Type="http://schemas.openxmlformats.org/officeDocument/2006/relationships/tags" Target="../tags/tag250.xml"/><Relationship Id="rId6" Type="http://schemas.openxmlformats.org/officeDocument/2006/relationships/audio" Target="NULL" TargetMode="External"/><Relationship Id="rId11" Type="http://schemas.openxmlformats.org/officeDocument/2006/relationships/image" Target="../media/image45.PNG"/><Relationship Id="rId5" Type="http://schemas.openxmlformats.org/officeDocument/2006/relationships/tags" Target="../tags/tag254.xml"/><Relationship Id="rId10" Type="http://schemas.openxmlformats.org/officeDocument/2006/relationships/image" Target="../media/image44.png"/><Relationship Id="rId4" Type="http://schemas.openxmlformats.org/officeDocument/2006/relationships/tags" Target="../tags/tag253.xml"/><Relationship Id="rId9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63.xml"/><Relationship Id="rId13" Type="http://schemas.openxmlformats.org/officeDocument/2006/relationships/tags" Target="../tags/tag268.xml"/><Relationship Id="rId18" Type="http://schemas.openxmlformats.org/officeDocument/2006/relationships/image" Target="../media/image45.PNG"/><Relationship Id="rId3" Type="http://schemas.openxmlformats.org/officeDocument/2006/relationships/tags" Target="../tags/tag258.xml"/><Relationship Id="rId7" Type="http://schemas.openxmlformats.org/officeDocument/2006/relationships/tags" Target="../tags/tag262.xml"/><Relationship Id="rId12" Type="http://schemas.openxmlformats.org/officeDocument/2006/relationships/tags" Target="../tags/tag267.xml"/><Relationship Id="rId17" Type="http://schemas.openxmlformats.org/officeDocument/2006/relationships/image" Target="../media/image44.png"/><Relationship Id="rId2" Type="http://schemas.openxmlformats.org/officeDocument/2006/relationships/tags" Target="../tags/tag257.xml"/><Relationship Id="rId16" Type="http://schemas.openxmlformats.org/officeDocument/2006/relationships/image" Target="../media/image16.svg"/><Relationship Id="rId1" Type="http://schemas.openxmlformats.org/officeDocument/2006/relationships/tags" Target="../tags/tag256.xml"/><Relationship Id="rId6" Type="http://schemas.openxmlformats.org/officeDocument/2006/relationships/tags" Target="../tags/tag261.xml"/><Relationship Id="rId11" Type="http://schemas.openxmlformats.org/officeDocument/2006/relationships/tags" Target="../tags/tag266.xml"/><Relationship Id="rId5" Type="http://schemas.openxmlformats.org/officeDocument/2006/relationships/tags" Target="../tags/tag260.xml"/><Relationship Id="rId15" Type="http://schemas.openxmlformats.org/officeDocument/2006/relationships/image" Target="../media/image15.png"/><Relationship Id="rId10" Type="http://schemas.openxmlformats.org/officeDocument/2006/relationships/tags" Target="../tags/tag265.xml"/><Relationship Id="rId19" Type="http://schemas.openxmlformats.org/officeDocument/2006/relationships/image" Target="../media/image49.png"/><Relationship Id="rId4" Type="http://schemas.openxmlformats.org/officeDocument/2006/relationships/tags" Target="../tags/tag259.xml"/><Relationship Id="rId9" Type="http://schemas.openxmlformats.org/officeDocument/2006/relationships/tags" Target="../tags/tag264.xml"/><Relationship Id="rId1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71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5.PNG"/><Relationship Id="rId2" Type="http://schemas.openxmlformats.org/officeDocument/2006/relationships/tags" Target="../tags/tag270.xml"/><Relationship Id="rId1" Type="http://schemas.openxmlformats.org/officeDocument/2006/relationships/tags" Target="../tags/tag269.xml"/><Relationship Id="rId6" Type="http://schemas.openxmlformats.org/officeDocument/2006/relationships/tags" Target="../tags/tag274.xml"/><Relationship Id="rId11" Type="http://schemas.openxmlformats.org/officeDocument/2006/relationships/image" Target="../media/image49.png"/><Relationship Id="rId5" Type="http://schemas.openxmlformats.org/officeDocument/2006/relationships/tags" Target="../tags/tag273.xml"/><Relationship Id="rId10" Type="http://schemas.openxmlformats.org/officeDocument/2006/relationships/image" Target="../media/image50.png"/><Relationship Id="rId4" Type="http://schemas.openxmlformats.org/officeDocument/2006/relationships/tags" Target="../tags/tag272.xml"/><Relationship Id="rId9" Type="http://schemas.openxmlformats.org/officeDocument/2006/relationships/image" Target="../media/image16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282.xml"/><Relationship Id="rId13" Type="http://schemas.openxmlformats.org/officeDocument/2006/relationships/image" Target="../media/image15.png"/><Relationship Id="rId18" Type="http://schemas.openxmlformats.org/officeDocument/2006/relationships/image" Target="../media/image51.jpeg"/><Relationship Id="rId3" Type="http://schemas.openxmlformats.org/officeDocument/2006/relationships/tags" Target="../tags/tag277.xml"/><Relationship Id="rId7" Type="http://schemas.openxmlformats.org/officeDocument/2006/relationships/tags" Target="../tags/tag281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43.png"/><Relationship Id="rId2" Type="http://schemas.openxmlformats.org/officeDocument/2006/relationships/tags" Target="../tags/tag276.xml"/><Relationship Id="rId16" Type="http://schemas.openxmlformats.org/officeDocument/2006/relationships/image" Target="../media/image42.png"/><Relationship Id="rId1" Type="http://schemas.openxmlformats.org/officeDocument/2006/relationships/tags" Target="../tags/tag275.xml"/><Relationship Id="rId6" Type="http://schemas.openxmlformats.org/officeDocument/2006/relationships/tags" Target="../tags/tag280.xml"/><Relationship Id="rId11" Type="http://schemas.openxmlformats.org/officeDocument/2006/relationships/tags" Target="../tags/tag285.xml"/><Relationship Id="rId5" Type="http://schemas.openxmlformats.org/officeDocument/2006/relationships/tags" Target="../tags/tag279.xml"/><Relationship Id="rId15" Type="http://schemas.openxmlformats.org/officeDocument/2006/relationships/image" Target="../media/image44.png"/><Relationship Id="rId10" Type="http://schemas.openxmlformats.org/officeDocument/2006/relationships/tags" Target="../tags/tag284.xml"/><Relationship Id="rId19" Type="http://schemas.openxmlformats.org/officeDocument/2006/relationships/image" Target="../media/image46.png"/><Relationship Id="rId4" Type="http://schemas.openxmlformats.org/officeDocument/2006/relationships/tags" Target="../tags/tag278.xml"/><Relationship Id="rId9" Type="http://schemas.openxmlformats.org/officeDocument/2006/relationships/tags" Target="../tags/tag283.xml"/><Relationship Id="rId14" Type="http://schemas.openxmlformats.org/officeDocument/2006/relationships/image" Target="../media/image16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293.xml"/><Relationship Id="rId13" Type="http://schemas.openxmlformats.org/officeDocument/2006/relationships/image" Target="../media/image16.svg"/><Relationship Id="rId18" Type="http://schemas.openxmlformats.org/officeDocument/2006/relationships/image" Target="../media/image46.png"/><Relationship Id="rId3" Type="http://schemas.openxmlformats.org/officeDocument/2006/relationships/tags" Target="../tags/tag288.xml"/><Relationship Id="rId7" Type="http://schemas.openxmlformats.org/officeDocument/2006/relationships/tags" Target="../tags/tag292.xml"/><Relationship Id="rId12" Type="http://schemas.openxmlformats.org/officeDocument/2006/relationships/image" Target="../media/image15.png"/><Relationship Id="rId17" Type="http://schemas.openxmlformats.org/officeDocument/2006/relationships/image" Target="../media/image51.jpeg"/><Relationship Id="rId2" Type="http://schemas.openxmlformats.org/officeDocument/2006/relationships/tags" Target="../tags/tag287.xml"/><Relationship Id="rId16" Type="http://schemas.openxmlformats.org/officeDocument/2006/relationships/image" Target="../media/image43.png"/><Relationship Id="rId1" Type="http://schemas.openxmlformats.org/officeDocument/2006/relationships/tags" Target="../tags/tag286.xml"/><Relationship Id="rId6" Type="http://schemas.openxmlformats.org/officeDocument/2006/relationships/tags" Target="../tags/tag291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90.xml"/><Relationship Id="rId15" Type="http://schemas.openxmlformats.org/officeDocument/2006/relationships/image" Target="../media/image42.png"/><Relationship Id="rId10" Type="http://schemas.openxmlformats.org/officeDocument/2006/relationships/tags" Target="../tags/tag295.xml"/><Relationship Id="rId4" Type="http://schemas.openxmlformats.org/officeDocument/2006/relationships/tags" Target="../tags/tag289.xml"/><Relationship Id="rId9" Type="http://schemas.openxmlformats.org/officeDocument/2006/relationships/tags" Target="../tags/tag294.xml"/><Relationship Id="rId1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tags" Target="../tags/tag298.xml"/><Relationship Id="rId7" Type="http://schemas.openxmlformats.org/officeDocument/2006/relationships/image" Target="../media/image16.svg"/><Relationship Id="rId2" Type="http://schemas.openxmlformats.org/officeDocument/2006/relationships/tags" Target="../tags/tag297.xml"/><Relationship Id="rId1" Type="http://schemas.openxmlformats.org/officeDocument/2006/relationships/tags" Target="../tags/tag296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99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302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301.xml"/><Relationship Id="rId1" Type="http://schemas.openxmlformats.org/officeDocument/2006/relationships/tags" Target="../tags/tag300.xml"/><Relationship Id="rId6" Type="http://schemas.openxmlformats.org/officeDocument/2006/relationships/tags" Target="../tags/tag305.xml"/><Relationship Id="rId11" Type="http://schemas.openxmlformats.org/officeDocument/2006/relationships/image" Target="../media/image5.png"/><Relationship Id="rId5" Type="http://schemas.openxmlformats.org/officeDocument/2006/relationships/tags" Target="../tags/tag304.xml"/><Relationship Id="rId10" Type="http://schemas.openxmlformats.org/officeDocument/2006/relationships/image" Target="../media/image4.svg"/><Relationship Id="rId4" Type="http://schemas.openxmlformats.org/officeDocument/2006/relationships/tags" Target="../tags/tag303.xml"/><Relationship Id="rId9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313.xml"/><Relationship Id="rId13" Type="http://schemas.openxmlformats.org/officeDocument/2006/relationships/image" Target="../media/image33.png"/><Relationship Id="rId3" Type="http://schemas.openxmlformats.org/officeDocument/2006/relationships/tags" Target="../tags/tag308.xml"/><Relationship Id="rId7" Type="http://schemas.openxmlformats.org/officeDocument/2006/relationships/tags" Target="../tags/tag312.xml"/><Relationship Id="rId12" Type="http://schemas.openxmlformats.org/officeDocument/2006/relationships/image" Target="../media/image2.jpeg"/><Relationship Id="rId17" Type="http://schemas.openxmlformats.org/officeDocument/2006/relationships/image" Target="../media/image40.png"/><Relationship Id="rId2" Type="http://schemas.openxmlformats.org/officeDocument/2006/relationships/tags" Target="../tags/tag307.xml"/><Relationship Id="rId16" Type="http://schemas.openxmlformats.org/officeDocument/2006/relationships/image" Target="../media/image39.svg"/><Relationship Id="rId1" Type="http://schemas.openxmlformats.org/officeDocument/2006/relationships/tags" Target="../tags/tag306.xml"/><Relationship Id="rId6" Type="http://schemas.openxmlformats.org/officeDocument/2006/relationships/tags" Target="../tags/tag311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10.xml"/><Relationship Id="rId15" Type="http://schemas.openxmlformats.org/officeDocument/2006/relationships/image" Target="../media/image38.png"/><Relationship Id="rId10" Type="http://schemas.openxmlformats.org/officeDocument/2006/relationships/tags" Target="../tags/tag315.xml"/><Relationship Id="rId4" Type="http://schemas.openxmlformats.org/officeDocument/2006/relationships/tags" Target="../tags/tag309.xml"/><Relationship Id="rId9" Type="http://schemas.openxmlformats.org/officeDocument/2006/relationships/tags" Target="../tags/tag314.xml"/><Relationship Id="rId14" Type="http://schemas.openxmlformats.org/officeDocument/2006/relationships/image" Target="../media/image26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18.xml"/><Relationship Id="rId7" Type="http://schemas.openxmlformats.org/officeDocument/2006/relationships/image" Target="../media/image15.png"/><Relationship Id="rId2" Type="http://schemas.openxmlformats.org/officeDocument/2006/relationships/tags" Target="../tags/tag317.xml"/><Relationship Id="rId1" Type="http://schemas.openxmlformats.org/officeDocument/2006/relationships/tags" Target="../tags/tag31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20.xml"/><Relationship Id="rId4" Type="http://schemas.openxmlformats.org/officeDocument/2006/relationships/tags" Target="../tags/tag319.xml"/><Relationship Id="rId9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23.xml"/><Relationship Id="rId7" Type="http://schemas.openxmlformats.org/officeDocument/2006/relationships/image" Target="../media/image15.png"/><Relationship Id="rId2" Type="http://schemas.openxmlformats.org/officeDocument/2006/relationships/tags" Target="../tags/tag322.xml"/><Relationship Id="rId1" Type="http://schemas.openxmlformats.org/officeDocument/2006/relationships/tags" Target="../tags/tag32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25.xml"/><Relationship Id="rId4" Type="http://schemas.openxmlformats.org/officeDocument/2006/relationships/tags" Target="../tags/tag324.xml"/><Relationship Id="rId9" Type="http://schemas.openxmlformats.org/officeDocument/2006/relationships/image" Target="../media/image44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28.xml"/><Relationship Id="rId7" Type="http://schemas.openxmlformats.org/officeDocument/2006/relationships/image" Target="../media/image15.png"/><Relationship Id="rId2" Type="http://schemas.openxmlformats.org/officeDocument/2006/relationships/tags" Target="../tags/tag327.xml"/><Relationship Id="rId1" Type="http://schemas.openxmlformats.org/officeDocument/2006/relationships/tags" Target="../tags/tag32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30.xml"/><Relationship Id="rId4" Type="http://schemas.openxmlformats.org/officeDocument/2006/relationships/tags" Target="../tags/tag329.xml"/><Relationship Id="rId9" Type="http://schemas.openxmlformats.org/officeDocument/2006/relationships/image" Target="../media/image19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33.xml"/><Relationship Id="rId7" Type="http://schemas.openxmlformats.org/officeDocument/2006/relationships/image" Target="../media/image15.png"/><Relationship Id="rId2" Type="http://schemas.openxmlformats.org/officeDocument/2006/relationships/tags" Target="../tags/tag332.xml"/><Relationship Id="rId1" Type="http://schemas.openxmlformats.org/officeDocument/2006/relationships/tags" Target="../tags/tag33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35.xml"/><Relationship Id="rId10" Type="http://schemas.openxmlformats.org/officeDocument/2006/relationships/image" Target="../media/image53.png"/><Relationship Id="rId4" Type="http://schemas.openxmlformats.org/officeDocument/2006/relationships/tags" Target="../tags/tag334.xml"/><Relationship Id="rId9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38.xml"/><Relationship Id="rId7" Type="http://schemas.openxmlformats.org/officeDocument/2006/relationships/image" Target="../media/image15.png"/><Relationship Id="rId2" Type="http://schemas.openxmlformats.org/officeDocument/2006/relationships/tags" Target="../tags/tag337.xml"/><Relationship Id="rId1" Type="http://schemas.openxmlformats.org/officeDocument/2006/relationships/tags" Target="../tags/tag33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40.xml"/><Relationship Id="rId10" Type="http://schemas.openxmlformats.org/officeDocument/2006/relationships/image" Target="../media/image42.png"/><Relationship Id="rId4" Type="http://schemas.openxmlformats.org/officeDocument/2006/relationships/tags" Target="../tags/tag339.xml"/><Relationship Id="rId9" Type="http://schemas.openxmlformats.org/officeDocument/2006/relationships/image" Target="../media/image4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43.xml"/><Relationship Id="rId7" Type="http://schemas.openxmlformats.org/officeDocument/2006/relationships/image" Target="../media/image15.png"/><Relationship Id="rId2" Type="http://schemas.openxmlformats.org/officeDocument/2006/relationships/tags" Target="../tags/tag342.xml"/><Relationship Id="rId1" Type="http://schemas.openxmlformats.org/officeDocument/2006/relationships/tags" Target="../tags/tag34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45.xml"/><Relationship Id="rId10" Type="http://schemas.openxmlformats.org/officeDocument/2006/relationships/image" Target="../media/image43.png"/><Relationship Id="rId4" Type="http://schemas.openxmlformats.org/officeDocument/2006/relationships/tags" Target="../tags/tag344.xml"/><Relationship Id="rId9" Type="http://schemas.openxmlformats.org/officeDocument/2006/relationships/image" Target="../media/image44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48.xml"/><Relationship Id="rId7" Type="http://schemas.openxmlformats.org/officeDocument/2006/relationships/image" Target="../media/image15.png"/><Relationship Id="rId2" Type="http://schemas.openxmlformats.org/officeDocument/2006/relationships/tags" Target="../tags/tag347.xml"/><Relationship Id="rId1" Type="http://schemas.openxmlformats.org/officeDocument/2006/relationships/tags" Target="../tags/tag34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50.xml"/><Relationship Id="rId4" Type="http://schemas.openxmlformats.org/officeDocument/2006/relationships/tags" Target="../tags/tag349.xml"/><Relationship Id="rId9" Type="http://schemas.openxmlformats.org/officeDocument/2006/relationships/image" Target="../media/image54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53.xml"/><Relationship Id="rId7" Type="http://schemas.openxmlformats.org/officeDocument/2006/relationships/image" Target="../media/image15.png"/><Relationship Id="rId2" Type="http://schemas.openxmlformats.org/officeDocument/2006/relationships/tags" Target="../tags/tag352.xml"/><Relationship Id="rId1" Type="http://schemas.openxmlformats.org/officeDocument/2006/relationships/tags" Target="../tags/tag35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55.xml"/><Relationship Id="rId4" Type="http://schemas.openxmlformats.org/officeDocument/2006/relationships/tags" Target="../tags/tag354.xml"/><Relationship Id="rId9" Type="http://schemas.openxmlformats.org/officeDocument/2006/relationships/image" Target="../media/image2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58.xml"/><Relationship Id="rId7" Type="http://schemas.openxmlformats.org/officeDocument/2006/relationships/image" Target="../media/image15.png"/><Relationship Id="rId2" Type="http://schemas.openxmlformats.org/officeDocument/2006/relationships/tags" Target="../tags/tag357.xml"/><Relationship Id="rId1" Type="http://schemas.openxmlformats.org/officeDocument/2006/relationships/tags" Target="../tags/tag35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60.xml"/><Relationship Id="rId4" Type="http://schemas.openxmlformats.org/officeDocument/2006/relationships/tags" Target="../tags/tag359.xml"/><Relationship Id="rId9" Type="http://schemas.openxmlformats.org/officeDocument/2006/relationships/image" Target="../media/image55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63.xml"/><Relationship Id="rId7" Type="http://schemas.openxmlformats.org/officeDocument/2006/relationships/image" Target="../media/image15.png"/><Relationship Id="rId2" Type="http://schemas.openxmlformats.org/officeDocument/2006/relationships/tags" Target="../tags/tag362.xml"/><Relationship Id="rId1" Type="http://schemas.openxmlformats.org/officeDocument/2006/relationships/tags" Target="../tags/tag36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65.xml"/><Relationship Id="rId4" Type="http://schemas.openxmlformats.org/officeDocument/2006/relationships/tags" Target="../tags/tag364.xml"/><Relationship Id="rId9" Type="http://schemas.openxmlformats.org/officeDocument/2006/relationships/image" Target="../media/image21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68.xml"/><Relationship Id="rId7" Type="http://schemas.openxmlformats.org/officeDocument/2006/relationships/image" Target="../media/image15.png"/><Relationship Id="rId2" Type="http://schemas.openxmlformats.org/officeDocument/2006/relationships/tags" Target="../tags/tag367.xml"/><Relationship Id="rId1" Type="http://schemas.openxmlformats.org/officeDocument/2006/relationships/tags" Target="../tags/tag36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70.xml"/><Relationship Id="rId4" Type="http://schemas.openxmlformats.org/officeDocument/2006/relationships/tags" Target="../tags/tag369.xml"/><Relationship Id="rId9" Type="http://schemas.openxmlformats.org/officeDocument/2006/relationships/image" Target="../media/image54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73.xml"/><Relationship Id="rId7" Type="http://schemas.openxmlformats.org/officeDocument/2006/relationships/image" Target="../media/image15.png"/><Relationship Id="rId2" Type="http://schemas.openxmlformats.org/officeDocument/2006/relationships/tags" Target="../tags/tag372.xml"/><Relationship Id="rId1" Type="http://schemas.openxmlformats.org/officeDocument/2006/relationships/tags" Target="../tags/tag37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75.xml"/><Relationship Id="rId4" Type="http://schemas.openxmlformats.org/officeDocument/2006/relationships/tags" Target="../tags/tag374.xml"/><Relationship Id="rId9" Type="http://schemas.openxmlformats.org/officeDocument/2006/relationships/image" Target="../media/image21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78.xml"/><Relationship Id="rId7" Type="http://schemas.openxmlformats.org/officeDocument/2006/relationships/image" Target="../media/image15.png"/><Relationship Id="rId2" Type="http://schemas.openxmlformats.org/officeDocument/2006/relationships/tags" Target="../tags/tag377.xml"/><Relationship Id="rId1" Type="http://schemas.openxmlformats.org/officeDocument/2006/relationships/tags" Target="../tags/tag37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80.xml"/><Relationship Id="rId4" Type="http://schemas.openxmlformats.org/officeDocument/2006/relationships/tags" Target="../tags/tag379.xml"/><Relationship Id="rId9" Type="http://schemas.openxmlformats.org/officeDocument/2006/relationships/image" Target="../media/image54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83.xml"/><Relationship Id="rId7" Type="http://schemas.openxmlformats.org/officeDocument/2006/relationships/image" Target="../media/image15.png"/><Relationship Id="rId2" Type="http://schemas.openxmlformats.org/officeDocument/2006/relationships/tags" Target="../tags/tag382.xml"/><Relationship Id="rId1" Type="http://schemas.openxmlformats.org/officeDocument/2006/relationships/tags" Target="../tags/tag38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85.xml"/><Relationship Id="rId4" Type="http://schemas.openxmlformats.org/officeDocument/2006/relationships/tags" Target="../tags/tag384.xml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18.jpeg"/><Relationship Id="rId3" Type="http://schemas.openxmlformats.org/officeDocument/2006/relationships/tags" Target="../tags/tag42.xml"/><Relationship Id="rId21" Type="http://schemas.openxmlformats.org/officeDocument/2006/relationships/tags" Target="../tags/tag60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1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3.jpe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88.xml"/><Relationship Id="rId7" Type="http://schemas.openxmlformats.org/officeDocument/2006/relationships/image" Target="../media/image15.png"/><Relationship Id="rId2" Type="http://schemas.openxmlformats.org/officeDocument/2006/relationships/tags" Target="../tags/tag387.xml"/><Relationship Id="rId1" Type="http://schemas.openxmlformats.org/officeDocument/2006/relationships/tags" Target="../tags/tag38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90.xml"/><Relationship Id="rId4" Type="http://schemas.openxmlformats.org/officeDocument/2006/relationships/tags" Target="../tags/tag389.xml"/><Relationship Id="rId9" Type="http://schemas.openxmlformats.org/officeDocument/2006/relationships/image" Target="../media/image54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tags" Target="../tags/tag393.xml"/><Relationship Id="rId7" Type="http://schemas.openxmlformats.org/officeDocument/2006/relationships/image" Target="../media/image16.svg"/><Relationship Id="rId2" Type="http://schemas.openxmlformats.org/officeDocument/2006/relationships/tags" Target="../tags/tag392.xml"/><Relationship Id="rId1" Type="http://schemas.openxmlformats.org/officeDocument/2006/relationships/tags" Target="../tags/tag391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94.xml"/><Relationship Id="rId9" Type="http://schemas.openxmlformats.org/officeDocument/2006/relationships/image" Target="../media/image53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tags" Target="../tags/tag397.xml"/><Relationship Id="rId7" Type="http://schemas.openxmlformats.org/officeDocument/2006/relationships/image" Target="../media/image16.svg"/><Relationship Id="rId2" Type="http://schemas.openxmlformats.org/officeDocument/2006/relationships/tags" Target="../tags/tag396.xml"/><Relationship Id="rId1" Type="http://schemas.openxmlformats.org/officeDocument/2006/relationships/tags" Target="../tags/tag395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98.xml"/><Relationship Id="rId9" Type="http://schemas.openxmlformats.org/officeDocument/2006/relationships/image" Target="../media/image57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tags" Target="../tags/tag401.xml"/><Relationship Id="rId7" Type="http://schemas.openxmlformats.org/officeDocument/2006/relationships/image" Target="../media/image16.svg"/><Relationship Id="rId2" Type="http://schemas.openxmlformats.org/officeDocument/2006/relationships/tags" Target="../tags/tag400.xml"/><Relationship Id="rId1" Type="http://schemas.openxmlformats.org/officeDocument/2006/relationships/tags" Target="../tags/tag399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02.xml"/><Relationship Id="rId9" Type="http://schemas.openxmlformats.org/officeDocument/2006/relationships/image" Target="../media/image58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tags" Target="../tags/tag405.xml"/><Relationship Id="rId7" Type="http://schemas.openxmlformats.org/officeDocument/2006/relationships/image" Target="../media/image16.svg"/><Relationship Id="rId2" Type="http://schemas.openxmlformats.org/officeDocument/2006/relationships/tags" Target="../tags/tag404.xml"/><Relationship Id="rId1" Type="http://schemas.openxmlformats.org/officeDocument/2006/relationships/tags" Target="../tags/tag403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06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409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408.xml"/><Relationship Id="rId1" Type="http://schemas.openxmlformats.org/officeDocument/2006/relationships/tags" Target="../tags/tag407.xml"/><Relationship Id="rId6" Type="http://schemas.openxmlformats.org/officeDocument/2006/relationships/tags" Target="../tags/tag412.xml"/><Relationship Id="rId11" Type="http://schemas.openxmlformats.org/officeDocument/2006/relationships/image" Target="../media/image59.png"/><Relationship Id="rId5" Type="http://schemas.openxmlformats.org/officeDocument/2006/relationships/tags" Target="../tags/tag411.xml"/><Relationship Id="rId10" Type="http://schemas.openxmlformats.org/officeDocument/2006/relationships/image" Target="../media/image29.png"/><Relationship Id="rId4" Type="http://schemas.openxmlformats.org/officeDocument/2006/relationships/tags" Target="../tags/tag410.xml"/><Relationship Id="rId9" Type="http://schemas.openxmlformats.org/officeDocument/2006/relationships/image" Target="../media/image16.sv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15.xml"/><Relationship Id="rId7" Type="http://schemas.openxmlformats.org/officeDocument/2006/relationships/image" Target="../media/image15.png"/><Relationship Id="rId2" Type="http://schemas.openxmlformats.org/officeDocument/2006/relationships/tags" Target="../tags/tag414.xml"/><Relationship Id="rId1" Type="http://schemas.openxmlformats.org/officeDocument/2006/relationships/tags" Target="../tags/tag413.xml"/><Relationship Id="rId6" Type="http://schemas.openxmlformats.org/officeDocument/2006/relationships/image" Target="../media/image3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16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419.xml"/><Relationship Id="rId7" Type="http://schemas.openxmlformats.org/officeDocument/2006/relationships/image" Target="../media/image16.svg"/><Relationship Id="rId2" Type="http://schemas.openxmlformats.org/officeDocument/2006/relationships/tags" Target="../tags/tag418.xml"/><Relationship Id="rId1" Type="http://schemas.openxmlformats.org/officeDocument/2006/relationships/tags" Target="../tags/tag417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20.xml"/><Relationship Id="rId9" Type="http://schemas.openxmlformats.org/officeDocument/2006/relationships/image" Target="../media/image60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428.xml"/><Relationship Id="rId13" Type="http://schemas.openxmlformats.org/officeDocument/2006/relationships/tags" Target="../tags/tag433.xml"/><Relationship Id="rId18" Type="http://schemas.openxmlformats.org/officeDocument/2006/relationships/image" Target="../media/image61.png"/><Relationship Id="rId3" Type="http://schemas.openxmlformats.org/officeDocument/2006/relationships/tags" Target="../tags/tag423.xml"/><Relationship Id="rId7" Type="http://schemas.openxmlformats.org/officeDocument/2006/relationships/tags" Target="../tags/tag427.xml"/><Relationship Id="rId12" Type="http://schemas.openxmlformats.org/officeDocument/2006/relationships/tags" Target="../tags/tag432.xml"/><Relationship Id="rId17" Type="http://schemas.openxmlformats.org/officeDocument/2006/relationships/image" Target="../media/image16.svg"/><Relationship Id="rId2" Type="http://schemas.openxmlformats.org/officeDocument/2006/relationships/tags" Target="../tags/tag422.xml"/><Relationship Id="rId16" Type="http://schemas.openxmlformats.org/officeDocument/2006/relationships/image" Target="../media/image15.png"/><Relationship Id="rId1" Type="http://schemas.openxmlformats.org/officeDocument/2006/relationships/tags" Target="../tags/tag421.xml"/><Relationship Id="rId6" Type="http://schemas.openxmlformats.org/officeDocument/2006/relationships/tags" Target="../tags/tag426.xml"/><Relationship Id="rId11" Type="http://schemas.openxmlformats.org/officeDocument/2006/relationships/tags" Target="../tags/tag431.xml"/><Relationship Id="rId5" Type="http://schemas.openxmlformats.org/officeDocument/2006/relationships/tags" Target="../tags/tag425.xml"/><Relationship Id="rId15" Type="http://schemas.openxmlformats.org/officeDocument/2006/relationships/image" Target="../media/image60.png"/><Relationship Id="rId10" Type="http://schemas.openxmlformats.org/officeDocument/2006/relationships/tags" Target="../tags/tag430.xml"/><Relationship Id="rId4" Type="http://schemas.openxmlformats.org/officeDocument/2006/relationships/tags" Target="../tags/tag424.xml"/><Relationship Id="rId9" Type="http://schemas.openxmlformats.org/officeDocument/2006/relationships/tags" Target="../tags/tag429.xml"/><Relationship Id="rId14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436.xml"/><Relationship Id="rId7" Type="http://schemas.openxmlformats.org/officeDocument/2006/relationships/image" Target="../media/image16.svg"/><Relationship Id="rId2" Type="http://schemas.openxmlformats.org/officeDocument/2006/relationships/tags" Target="../tags/tag435.xml"/><Relationship Id="rId1" Type="http://schemas.openxmlformats.org/officeDocument/2006/relationships/tags" Target="../tags/tag434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37.xml"/><Relationship Id="rId9" Type="http://schemas.openxmlformats.org/officeDocument/2006/relationships/image" Target="../media/image6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26" Type="http://schemas.openxmlformats.org/officeDocument/2006/relationships/image" Target="../media/image10.png"/><Relationship Id="rId3" Type="http://schemas.openxmlformats.org/officeDocument/2006/relationships/tags" Target="../tags/tag63.xml"/><Relationship Id="rId21" Type="http://schemas.openxmlformats.org/officeDocument/2006/relationships/tags" Target="../tags/tag81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5" Type="http://schemas.openxmlformats.org/officeDocument/2006/relationships/image" Target="../media/image26.svg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0" Type="http://schemas.openxmlformats.org/officeDocument/2006/relationships/tags" Target="../tags/tag80.xml"/><Relationship Id="rId29" Type="http://schemas.openxmlformats.org/officeDocument/2006/relationships/image" Target="../media/image29.png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24" Type="http://schemas.openxmlformats.org/officeDocument/2006/relationships/image" Target="../media/image12.png"/><Relationship Id="rId5" Type="http://schemas.openxmlformats.org/officeDocument/2006/relationships/tags" Target="../tags/tag65.xml"/><Relationship Id="rId15" Type="http://schemas.openxmlformats.org/officeDocument/2006/relationships/tags" Target="../tags/tag75.xml"/><Relationship Id="rId23" Type="http://schemas.openxmlformats.org/officeDocument/2006/relationships/image" Target="../media/image2.jpeg"/><Relationship Id="rId28" Type="http://schemas.openxmlformats.org/officeDocument/2006/relationships/image" Target="../media/image28.png"/><Relationship Id="rId10" Type="http://schemas.openxmlformats.org/officeDocument/2006/relationships/tags" Target="../tags/tag70.xml"/><Relationship Id="rId19" Type="http://schemas.openxmlformats.org/officeDocument/2006/relationships/tags" Target="../tags/tag79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Relationship Id="rId22" Type="http://schemas.openxmlformats.org/officeDocument/2006/relationships/slideLayout" Target="../slideLayouts/slideLayout18.xml"/><Relationship Id="rId27" Type="http://schemas.openxmlformats.org/officeDocument/2006/relationships/image" Target="../media/image27.png"/><Relationship Id="rId30" Type="http://schemas.openxmlformats.org/officeDocument/2006/relationships/image" Target="../media/image30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445.xml"/><Relationship Id="rId13" Type="http://schemas.openxmlformats.org/officeDocument/2006/relationships/image" Target="../media/image61.png"/><Relationship Id="rId3" Type="http://schemas.openxmlformats.org/officeDocument/2006/relationships/tags" Target="../tags/tag440.xml"/><Relationship Id="rId7" Type="http://schemas.openxmlformats.org/officeDocument/2006/relationships/tags" Target="../tags/tag444.xml"/><Relationship Id="rId12" Type="http://schemas.openxmlformats.org/officeDocument/2006/relationships/image" Target="../media/image16.svg"/><Relationship Id="rId2" Type="http://schemas.openxmlformats.org/officeDocument/2006/relationships/tags" Target="../tags/tag439.xml"/><Relationship Id="rId1" Type="http://schemas.openxmlformats.org/officeDocument/2006/relationships/tags" Target="../tags/tag438.xml"/><Relationship Id="rId6" Type="http://schemas.openxmlformats.org/officeDocument/2006/relationships/tags" Target="../tags/tag443.xml"/><Relationship Id="rId11" Type="http://schemas.openxmlformats.org/officeDocument/2006/relationships/image" Target="../media/image15.png"/><Relationship Id="rId5" Type="http://schemas.openxmlformats.org/officeDocument/2006/relationships/tags" Target="../tags/tag442.xml"/><Relationship Id="rId10" Type="http://schemas.openxmlformats.org/officeDocument/2006/relationships/image" Target="../media/image62.png"/><Relationship Id="rId4" Type="http://schemas.openxmlformats.org/officeDocument/2006/relationships/tags" Target="../tags/tag441.xml"/><Relationship Id="rId9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448.xml"/><Relationship Id="rId7" Type="http://schemas.openxmlformats.org/officeDocument/2006/relationships/image" Target="../media/image16.svg"/><Relationship Id="rId2" Type="http://schemas.openxmlformats.org/officeDocument/2006/relationships/tags" Target="../tags/tag447.xml"/><Relationship Id="rId1" Type="http://schemas.openxmlformats.org/officeDocument/2006/relationships/tags" Target="../tags/tag446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49.xml"/><Relationship Id="rId9" Type="http://schemas.openxmlformats.org/officeDocument/2006/relationships/image" Target="../media/image63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52.xml"/><Relationship Id="rId7" Type="http://schemas.openxmlformats.org/officeDocument/2006/relationships/image" Target="../media/image15.png"/><Relationship Id="rId2" Type="http://schemas.openxmlformats.org/officeDocument/2006/relationships/tags" Target="../tags/tag451.xml"/><Relationship Id="rId1" Type="http://schemas.openxmlformats.org/officeDocument/2006/relationships/tags" Target="../tags/tag450.xml"/><Relationship Id="rId6" Type="http://schemas.openxmlformats.org/officeDocument/2006/relationships/image" Target="../media/image63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53.xml"/><Relationship Id="rId9" Type="http://schemas.openxmlformats.org/officeDocument/2006/relationships/image" Target="../media/image64.jpe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tags" Target="../tags/tag459.xml"/><Relationship Id="rId13" Type="http://schemas.openxmlformats.org/officeDocument/2006/relationships/tags" Target="../tags/tag464.xml"/><Relationship Id="rId18" Type="http://schemas.openxmlformats.org/officeDocument/2006/relationships/image" Target="../media/image47.png"/><Relationship Id="rId3" Type="http://schemas.openxmlformats.org/officeDocument/2006/relationships/tags" Target="../tags/tag456.xml"/><Relationship Id="rId7" Type="http://schemas.openxmlformats.org/officeDocument/2006/relationships/audio" Target="../media/media2.mp3"/><Relationship Id="rId12" Type="http://schemas.openxmlformats.org/officeDocument/2006/relationships/tags" Target="../tags/tag463.xml"/><Relationship Id="rId17" Type="http://schemas.openxmlformats.org/officeDocument/2006/relationships/image" Target="../media/image65.gif"/><Relationship Id="rId2" Type="http://schemas.openxmlformats.org/officeDocument/2006/relationships/tags" Target="../tags/tag455.xml"/><Relationship Id="rId16" Type="http://schemas.openxmlformats.org/officeDocument/2006/relationships/image" Target="../media/image16.svg"/><Relationship Id="rId1" Type="http://schemas.openxmlformats.org/officeDocument/2006/relationships/tags" Target="../tags/tag454.xml"/><Relationship Id="rId6" Type="http://schemas.microsoft.com/office/2007/relationships/media" Target="../media/media2.mp3"/><Relationship Id="rId11" Type="http://schemas.openxmlformats.org/officeDocument/2006/relationships/tags" Target="../tags/tag462.xml"/><Relationship Id="rId5" Type="http://schemas.openxmlformats.org/officeDocument/2006/relationships/tags" Target="../tags/tag458.xml"/><Relationship Id="rId15" Type="http://schemas.openxmlformats.org/officeDocument/2006/relationships/image" Target="../media/image15.png"/><Relationship Id="rId10" Type="http://schemas.openxmlformats.org/officeDocument/2006/relationships/tags" Target="../tags/tag461.xml"/><Relationship Id="rId4" Type="http://schemas.openxmlformats.org/officeDocument/2006/relationships/tags" Target="../tags/tag457.xml"/><Relationship Id="rId9" Type="http://schemas.openxmlformats.org/officeDocument/2006/relationships/tags" Target="../tags/tag460.xml"/><Relationship Id="rId14" Type="http://schemas.openxmlformats.org/officeDocument/2006/relationships/slideLayout" Target="../slideLayouts/slideLayout29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tags" Target="../tags/tag472.xml"/><Relationship Id="rId13" Type="http://schemas.openxmlformats.org/officeDocument/2006/relationships/tags" Target="../tags/tag477.xml"/><Relationship Id="rId18" Type="http://schemas.openxmlformats.org/officeDocument/2006/relationships/image" Target="../media/image67.jpeg"/><Relationship Id="rId3" Type="http://schemas.openxmlformats.org/officeDocument/2006/relationships/tags" Target="../tags/tag467.xml"/><Relationship Id="rId21" Type="http://schemas.microsoft.com/office/2007/relationships/hdphoto" Target="../media/hdphoto1.wdp"/><Relationship Id="rId7" Type="http://schemas.openxmlformats.org/officeDocument/2006/relationships/tags" Target="../tags/tag471.xml"/><Relationship Id="rId12" Type="http://schemas.openxmlformats.org/officeDocument/2006/relationships/tags" Target="../tags/tag476.xml"/><Relationship Id="rId17" Type="http://schemas.openxmlformats.org/officeDocument/2006/relationships/image" Target="../media/image66.jpg"/><Relationship Id="rId2" Type="http://schemas.openxmlformats.org/officeDocument/2006/relationships/tags" Target="../tags/tag466.xml"/><Relationship Id="rId16" Type="http://schemas.openxmlformats.org/officeDocument/2006/relationships/image" Target="../media/image16.svg"/><Relationship Id="rId20" Type="http://schemas.openxmlformats.org/officeDocument/2006/relationships/image" Target="../media/image69.png"/><Relationship Id="rId1" Type="http://schemas.openxmlformats.org/officeDocument/2006/relationships/tags" Target="../tags/tag465.xml"/><Relationship Id="rId6" Type="http://schemas.openxmlformats.org/officeDocument/2006/relationships/tags" Target="../tags/tag470.xml"/><Relationship Id="rId11" Type="http://schemas.openxmlformats.org/officeDocument/2006/relationships/tags" Target="../tags/tag475.xml"/><Relationship Id="rId5" Type="http://schemas.openxmlformats.org/officeDocument/2006/relationships/tags" Target="../tags/tag469.xml"/><Relationship Id="rId15" Type="http://schemas.openxmlformats.org/officeDocument/2006/relationships/image" Target="../media/image15.png"/><Relationship Id="rId10" Type="http://schemas.openxmlformats.org/officeDocument/2006/relationships/tags" Target="../tags/tag474.xml"/><Relationship Id="rId19" Type="http://schemas.openxmlformats.org/officeDocument/2006/relationships/image" Target="../media/image68.jpg"/><Relationship Id="rId4" Type="http://schemas.openxmlformats.org/officeDocument/2006/relationships/tags" Target="../tags/tag468.xml"/><Relationship Id="rId9" Type="http://schemas.openxmlformats.org/officeDocument/2006/relationships/tags" Target="../tags/tag473.xml"/><Relationship Id="rId14" Type="http://schemas.openxmlformats.org/officeDocument/2006/relationships/slideLayout" Target="../slideLayouts/slideLayout29.xml"/><Relationship Id="rId22" Type="http://schemas.openxmlformats.org/officeDocument/2006/relationships/image" Target="../media/image70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tags" Target="../tags/tag485.xml"/><Relationship Id="rId13" Type="http://schemas.openxmlformats.org/officeDocument/2006/relationships/image" Target="../media/image41.png"/><Relationship Id="rId3" Type="http://schemas.openxmlformats.org/officeDocument/2006/relationships/tags" Target="../tags/tag480.xml"/><Relationship Id="rId7" Type="http://schemas.openxmlformats.org/officeDocument/2006/relationships/tags" Target="../tags/tag484.xml"/><Relationship Id="rId12" Type="http://schemas.openxmlformats.org/officeDocument/2006/relationships/image" Target="../media/image16.svg"/><Relationship Id="rId2" Type="http://schemas.openxmlformats.org/officeDocument/2006/relationships/tags" Target="../tags/tag479.xml"/><Relationship Id="rId1" Type="http://schemas.openxmlformats.org/officeDocument/2006/relationships/tags" Target="../tags/tag478.xml"/><Relationship Id="rId6" Type="http://schemas.openxmlformats.org/officeDocument/2006/relationships/tags" Target="../tags/tag483.xml"/><Relationship Id="rId11" Type="http://schemas.openxmlformats.org/officeDocument/2006/relationships/image" Target="../media/image15.png"/><Relationship Id="rId5" Type="http://schemas.openxmlformats.org/officeDocument/2006/relationships/tags" Target="../tags/tag482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81.xml"/><Relationship Id="rId9" Type="http://schemas.openxmlformats.org/officeDocument/2006/relationships/tags" Target="../tags/tag48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2.png"/><Relationship Id="rId3" Type="http://schemas.openxmlformats.org/officeDocument/2006/relationships/tags" Target="../tags/tag84.xml"/><Relationship Id="rId7" Type="http://schemas.openxmlformats.org/officeDocument/2006/relationships/tags" Target="../tags/tag88.xml"/><Relationship Id="rId12" Type="http://schemas.openxmlformats.org/officeDocument/2006/relationships/image" Target="../media/image31.pn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tags" Target="../tags/tag87.xml"/><Relationship Id="rId11" Type="http://schemas.openxmlformats.org/officeDocument/2006/relationships/image" Target="../media/image26.svg"/><Relationship Id="rId5" Type="http://schemas.openxmlformats.org/officeDocument/2006/relationships/tags" Target="../tags/tag86.xml"/><Relationship Id="rId10" Type="http://schemas.openxmlformats.org/officeDocument/2006/relationships/image" Target="../media/image12.png"/><Relationship Id="rId4" Type="http://schemas.openxmlformats.org/officeDocument/2006/relationships/tags" Target="../tags/tag85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1.xml"/><Relationship Id="rId7" Type="http://schemas.openxmlformats.org/officeDocument/2006/relationships/image" Target="../media/image2.jpeg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3.xml"/><Relationship Id="rId10" Type="http://schemas.openxmlformats.org/officeDocument/2006/relationships/image" Target="../media/image5.png"/><Relationship Id="rId4" Type="http://schemas.openxmlformats.org/officeDocument/2006/relationships/tags" Target="../tags/tag92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1.xml"/><Relationship Id="rId3" Type="http://schemas.openxmlformats.org/officeDocument/2006/relationships/tags" Target="../tags/tag96.xml"/><Relationship Id="rId7" Type="http://schemas.openxmlformats.org/officeDocument/2006/relationships/tags" Target="../tags/tag100.xml"/><Relationship Id="rId12" Type="http://schemas.openxmlformats.org/officeDocument/2006/relationships/image" Target="../media/image26.svg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tags" Target="../tags/tag99.xml"/><Relationship Id="rId11" Type="http://schemas.openxmlformats.org/officeDocument/2006/relationships/image" Target="../media/image33.png"/><Relationship Id="rId5" Type="http://schemas.openxmlformats.org/officeDocument/2006/relationships/tags" Target="../tags/tag98.xml"/><Relationship Id="rId10" Type="http://schemas.openxmlformats.org/officeDocument/2006/relationships/image" Target="../media/image2.jpeg"/><Relationship Id="rId4" Type="http://schemas.openxmlformats.org/officeDocument/2006/relationships/tags" Target="../tags/tag97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5 - Séance 2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2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661072" y="8574280"/>
            <a:ext cx="3914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 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2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09538" y="1114306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2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2D56A02-822C-0F86-577A-60DB46E4E2B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92208" y="1980926"/>
            <a:ext cx="9731583" cy="632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9247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41030"/>
            <a:ext cx="12954000" cy="960347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974221" y="4389093"/>
            <a:ext cx="6051113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 C’est quoi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Est-ce que tu as…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 Il y a quoi dans…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15225" y="6031316"/>
            <a:ext cx="605111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C’est quel jour, aujourd’hui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5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Tu fais quoi en classe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2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classe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75748" y="3582463"/>
            <a:ext cx="12954000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926220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srgbClr val="106584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Écoute active du dialogue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rgbClr val="106584"/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3251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5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F3E9C46-A42D-F3F2-6BDB-F88CF77AA2C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68076" y="2950043"/>
            <a:ext cx="3779848" cy="5342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F14EF46-4B1B-06B9-63F3-F7DBE9E4A4A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93084" y="2950043"/>
            <a:ext cx="3772227" cy="5357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03039B1-EDE3-5204-1A06-AF0C7110F7A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50689" y="2936355"/>
            <a:ext cx="3787468" cy="5342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5226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607C-46CE-B412-9374-10EDE2E67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EF6C34B-343B-5FE9-418E-502C8F28BA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125F813-5C32-E481-CDFA-D7C984023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563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Qu’est ce que tu fais en classe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Oui/Non  -  Je fais/ Je ne fais  pas.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Reconnaître la lettre r en minuscule et en majuscule.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Lire la lettre r.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EE29260-58D4-CD76-984F-6EC678B29BF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FF5CB8B-3D1A-4336-0186-2679B0616C2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A94D9E-C903-BDB3-757C-F19CB4192D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302168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8D4B78C5-36D0-DFAD-C71A-4ED4A898EF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2</a:t>
            </a:r>
          </a:p>
        </p:txBody>
      </p:sp>
    </p:spTree>
    <p:extLst>
      <p:ext uri="{BB962C8B-B14F-4D97-AF65-F5344CB8AC3E}">
        <p14:creationId xmlns:p14="http://schemas.microsoft.com/office/powerpoint/2010/main" val="1330511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42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02599" y="5749003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mots du vocabulaire.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8925" y="5653523"/>
            <a:ext cx="504425" cy="549067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EF196A93-E68D-1372-8AE7-C3B1CFBDEE2F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702599" y="4800541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lettres étudiées.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C75F036-BA9D-7899-1EE8-CECE1BF402A2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8925" y="4705061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55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6645B-3940-A0D3-D68D-66E32F026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44EAEBCF-3EE1-818F-6B6D-4B7D398ECD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6F0B280-1108-6CFC-E5BD-6B5150B7515C}"/>
              </a:ext>
            </a:extLst>
          </p:cNvPr>
          <p:cNvSpPr txBox="1"/>
          <p:nvPr/>
        </p:nvSpPr>
        <p:spPr>
          <a:xfrm>
            <a:off x="371475" y="4701570"/>
            <a:ext cx="12973049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pa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pi   pu   mo   me   sou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le   os   al   il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oum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us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0F56615-F0A3-DA15-4887-043D291F289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5185" y="69241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lire des syllabes. Répétez après moi. 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C3FB546-481D-4BEC-08F1-E2FD4B4B56A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60812" y="651587"/>
            <a:ext cx="1747521" cy="146699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AC3F88E-8213-23A3-A071-B553ABC68FC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88819312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2133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0C0B1-D345-6C29-1C43-37F054ADC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96934715-40ED-3476-7208-8C2010A728B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E819120-4D89-9F83-5E1F-90812464280A}"/>
              </a:ext>
            </a:extLst>
          </p:cNvPr>
          <p:cNvSpPr txBox="1"/>
          <p:nvPr/>
        </p:nvSpPr>
        <p:spPr>
          <a:xfrm>
            <a:off x="371475" y="4701570"/>
            <a:ext cx="12973049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la   li   lu   mo   me   mou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és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os   as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is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ous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us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95086AE-01C4-E692-7041-4330BFEF8C3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syllabe, je vais désigner un élève pour lire la syllabe.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quelle syllabe ?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0120B77-5BC6-7371-DCD1-6DB14C82D56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56A797C-F868-B1BE-1D08-AF4012F4618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818459766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79755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73770-7557-EE41-6962-F923854EC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F036B05-BF35-4399-05A1-0CB508A3114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5911" y="6764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54D3D2-56CF-5834-25D0-486AD78D5EC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ces mots la séance précédente.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Quel est ce mot ? 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1911A681-FEBD-9874-DA8E-1426EDB90D6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C19DF2A-DCC7-E086-2080-1E64C8D2824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43401" y="3802504"/>
            <a:ext cx="1757360" cy="216080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0D989BB-0EA2-9B09-521C-E92436E03E1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15241" y="3631085"/>
            <a:ext cx="1896774" cy="233222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0F440AD-FEFF-12A9-D318-CDF5667BE81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04098610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05537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dire les mots.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1EF0813-5623-34B8-6FAC-7B400337E2F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671889" y="6221259"/>
            <a:ext cx="31059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lire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13E59B7-3BF4-D5AA-9A3A-FAE164F1860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938142" y="6221257"/>
            <a:ext cx="3302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écrire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44B2CC2-1C5F-8046-C8F8-8BC97953C7F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43401" y="3802504"/>
            <a:ext cx="1757360" cy="216080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0C99E06-902D-88D4-AFC5-5ED9E55FE14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15241" y="3631085"/>
            <a:ext cx="1896774" cy="2332220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EECFA29-3869-8DBF-A6DE-51F2A5D1287E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04098610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43048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49EBF-02E7-DF35-C8D5-D69727A04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5A9E35D-598B-2412-5921-A19D1976CD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A92671D-ECD8-96EC-A86E-94F4CCF99BA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563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Qu’est ce que tu fais en classe ?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Oui/Non  -  Je fais/ Je ne fais  pas.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Reconnaître la lettre r en minuscule et en majuscule.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Lire la lettre r.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5A2F269-8203-AE2A-2593-DD963AF166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23EFBED-2F38-6CF5-0E88-370C2E0786A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3439FE-AC15-5FD8-D1B6-4B9C89ECCE8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476476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855B124-D0A7-4F85-61DC-C9828EBEBB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2</a:t>
            </a:r>
          </a:p>
        </p:txBody>
      </p:sp>
    </p:spTree>
    <p:extLst>
      <p:ext uri="{BB962C8B-B14F-4D97-AF65-F5344CB8AC3E}">
        <p14:creationId xmlns:p14="http://schemas.microsoft.com/office/powerpoint/2010/main" val="21496695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62089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des actes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507530" y="4670448"/>
            <a:ext cx="8678662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Qu’est ce que tu fais en classe 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886149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507530" y="6534212"/>
            <a:ext cx="8915297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Oui/Non  -  Je fais/ Je ne fais  pas</a:t>
            </a:r>
          </a:p>
        </p:txBody>
      </p:sp>
    </p:spTree>
    <p:extLst>
      <p:ext uri="{BB962C8B-B14F-4D97-AF65-F5344CB8AC3E}">
        <p14:creationId xmlns:p14="http://schemas.microsoft.com/office/powerpoint/2010/main" val="16431639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A31FF5-C238-7475-BC79-76F7A218C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AFA753-72CA-A6C7-66D8-E77E01387C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C15B48-76C1-A575-2ABA-FB0346CDA36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0B30047-A737-2A1A-EA43-9D116ED4ACB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A3F7DD1-8DED-332C-1DC9-E1FC0BB1CF3F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F8979D-0E93-36C0-25C6-3EF542CABB6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C85368F-2B3B-F547-D27F-932F6F927D6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064A59E-82F4-40B8-DC7C-C2F5E6033F0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774F60C-B678-845F-F9E1-85247DD830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335" y="3321180"/>
            <a:ext cx="2988006" cy="50543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25AF10-8DB1-D0FE-46A5-431087BE851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81126" y="3773294"/>
            <a:ext cx="2988006" cy="415015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A5EB5E0-651E-F0C4-2C8E-DC3B58D0A67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371600" y="636631"/>
            <a:ext cx="12409713" cy="558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914445" rtl="0" eaLnBrk="1" fontAlgn="auto" latinLnBrk="0" hangingPunct="1">
              <a:lnSpc>
                <a:spcPts val="4022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réécouter le dialogue entre Rita et Karim.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4F6A242-9526-291E-A681-9E827BF96123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544295583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35038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6" name="Parcours_1_Pd2_S5_Dialogue">
            <a:hlinkClick r:id="" action="ppaction://media"/>
            <a:extLst>
              <a:ext uri="{FF2B5EF4-FFF2-40B4-BE49-F238E27FC236}">
                <a16:creationId xmlns:a16="http://schemas.microsoft.com/office/drawing/2014/main" id="{B0999809-5A20-4C34-C15B-2078676A733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>
                  <p14:trim end="15510.4421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841471" y="771822"/>
            <a:ext cx="487363" cy="48736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346EF94-5E72-A1FD-292B-8B3A27F33B87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755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08C70-B353-4F1F-1116-B258C0FB4A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12CBCC-4844-A2FE-8F59-6519CC2E3C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C1B0D0-9CE2-FD84-FE3A-E886E06A52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CA2F3C-2733-5181-9207-C0A1659840B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E28CF3B-86F1-684B-B385-11E508F9C4A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04358B-0C52-BD46-7078-1F19101DB9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BA498E2-3ECF-694D-15D6-5772676A956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B49946-561D-B446-727B-F40E06CA7B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BF0E20A-78AD-380A-DF32-6966188A12CC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95584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6" name="Parcours_1_Pd2_S5_Dialogue">
            <a:hlinkClick r:id="" action="ppaction://media"/>
            <a:extLst>
              <a:ext uri="{FF2B5EF4-FFF2-40B4-BE49-F238E27FC236}">
                <a16:creationId xmlns:a16="http://schemas.microsoft.com/office/drawing/2014/main" id="{B0999809-5A20-4C34-C15B-2078676A733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>
                  <p14:trim end="15510.4421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841471" y="771822"/>
            <a:ext cx="487363" cy="48736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093E51A-56E6-99D1-200C-8562D0FE8547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0105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690898-1225-170A-305E-E2F31A1447C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F03C6FE-143B-7AAE-E87B-09999F21A65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A3F5253-4E7D-FBC8-F5BD-72538DF69266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423E8B-4216-BB19-92A3-1F73BE1A13E8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F2CCE08-1869-7A5E-169E-402D8836C35E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2DEEFF8-28E6-15E6-057B-38392247729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264395F-2324-3C21-E362-C1C5EF76B5AD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A86C2EE-C293-3680-06F9-4FE21179DB92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Qu’est ce que tu fais en classe ? 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421546" y="2063856"/>
            <a:ext cx="4150579" cy="1544197"/>
          </a:xfrm>
          <a:prstGeom prst="wedgeEllipseCallout">
            <a:avLst>
              <a:gd name="adj1" fmla="val 6164"/>
              <a:gd name="adj2" fmla="val 8008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Qu’est ce que tu fais en classe ? </a:t>
            </a:r>
          </a:p>
        </p:txBody>
      </p:sp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1BB89762-A445-32B2-A104-C9E0318A7271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094" y="4084879"/>
            <a:ext cx="3096699" cy="52382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87B815D-319C-1300-8B3F-79F2EF905772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28578" y="4512436"/>
            <a:ext cx="2743510" cy="4280923"/>
          </a:xfrm>
          <a:prstGeom prst="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ED6F769-05D5-A05A-C43C-A692E0857862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2735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97326-6CA8-AEAA-400B-7917145CB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B18F22C-C3BD-9D26-ED62-4EB9E266749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AD8E52B-7CD0-4EE9-D07E-132B46F25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Qu’est ce que tu fais en classe ? 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E9C9F219-9BE8-4CB0-6882-4EE073CAB3A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9A520CB3-D3A3-50BF-04B2-E254563D77F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421546" y="2063856"/>
            <a:ext cx="4150579" cy="1544197"/>
          </a:xfrm>
          <a:prstGeom prst="wedgeEllipseCallout">
            <a:avLst>
              <a:gd name="adj1" fmla="val 6164"/>
              <a:gd name="adj2" fmla="val 8008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Qu’est ce que tu fais en classe ?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5CEAF68-CB31-A2BD-AF5A-B042B8B2BDE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28578" y="4512436"/>
            <a:ext cx="2743510" cy="4280923"/>
          </a:xfrm>
          <a:prstGeom prst="rect">
            <a:avLst/>
          </a:prstGeom>
        </p:spPr>
      </p:pic>
      <p:pic>
        <p:nvPicPr>
          <p:cNvPr id="20" name="Image 19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1DA2CDF1-E79D-3CBE-D5F3-8C6545C3C66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094" y="4084879"/>
            <a:ext cx="3096699" cy="5238245"/>
          </a:xfrm>
          <a:prstGeom prst="rect">
            <a:avLst/>
          </a:prstGeom>
        </p:spPr>
      </p:pic>
      <p:graphicFrame>
        <p:nvGraphicFramePr>
          <p:cNvPr id="22" name="Tableau 21">
            <a:extLst>
              <a:ext uri="{FF2B5EF4-FFF2-40B4-BE49-F238E27FC236}">
                <a16:creationId xmlns:a16="http://schemas.microsoft.com/office/drawing/2014/main" id="{D628B75E-CAD3-56E9-3943-8A4EF50EE217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18980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B5DE411-70BA-BFBB-B7AB-90882D9A5B1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D98072C-FDC6-CB6A-85B7-9B552507FF3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9281F7F-9002-E02E-22E3-1E6F0FC3D478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BECDCE8-2139-A8ED-F2C7-000B8132E8E5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F9EB2EA-F309-223E-20AD-D3A7DCBDC280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6B774D8-A8C3-D97F-CEE4-EE56CD1FD90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7A53A4E-7D6D-0D7F-BDAA-8A9EEBDB05D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F06209C-C0F9-20CC-0531-6EBC18E01A2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En classe, je lis et j’écris.».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89C8A655-BF3B-6455-79F3-3755F71F0D1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6672458" y="2186675"/>
            <a:ext cx="4206118" cy="1458118"/>
          </a:xfrm>
          <a:prstGeom prst="wedgeEllipseCallout">
            <a:avLst>
              <a:gd name="adj1" fmla="val -20138"/>
              <a:gd name="adj2" fmla="val 8036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classe, je lis et j’écris 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D6D7516-6780-CA9E-2672-3BEE7C451EC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806054" y="4252915"/>
            <a:ext cx="1836722" cy="225838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8A9F048-F073-0A08-0B33-1342DAC390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749493" y="6439657"/>
            <a:ext cx="1982432" cy="2437542"/>
          </a:xfrm>
          <a:prstGeom prst="rect">
            <a:avLst/>
          </a:prstGeom>
        </p:spPr>
      </p:pic>
      <p:pic>
        <p:nvPicPr>
          <p:cNvPr id="14" name="Image 13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EE5CA61B-9F76-2FF7-27E3-353545480369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038902" y="3943813"/>
            <a:ext cx="5621442" cy="508029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351984" y="4643203"/>
            <a:ext cx="3096698" cy="4150156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1186F65C-BC33-7E1E-29DD-68498C0BF2EB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32438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F28EF-5358-EEE4-6C87-36CADF336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D3DCB6-0EC0-8069-E10F-51810F8E936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5478D2A-C8BD-7BB7-1BAE-3C07D7F97F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A698B50-4384-4538-498F-4726BDB0BF22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BC04843-DD21-FDEC-5655-339E3665C13C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ACCD85F-2CB7-A265-829F-102942820785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ED257D-E945-B18A-B943-6F52F7F3431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707D8CF-FC04-0C63-0067-D78ABBA2A8D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8E522CA-F1E5-FC99-095F-BDB5453D61D9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A65DAB2-BEFA-4372-E87C-E7D251AED74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E537174-CB61-2E03-6249-2F186D98166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En classe, je lis et j’écris.»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0A0367FC-E8CF-246E-8AFB-A38ACDD8775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06902632-44E1-70CD-4037-5F9DAA9A419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6672458" y="2186675"/>
            <a:ext cx="4206118" cy="1458118"/>
          </a:xfrm>
          <a:prstGeom prst="wedgeEllipseCallout">
            <a:avLst>
              <a:gd name="adj1" fmla="val -20138"/>
              <a:gd name="adj2" fmla="val 8036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classe, je lis et j’écris .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27AA4148-BBDF-2757-32C3-0399A156117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806054" y="4252915"/>
            <a:ext cx="1836722" cy="2258382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1B39542A-2B08-F1DB-7C58-BC59C013729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749493" y="6439657"/>
            <a:ext cx="1982432" cy="2437542"/>
          </a:xfrm>
          <a:prstGeom prst="rect">
            <a:avLst/>
          </a:prstGeom>
        </p:spPr>
      </p:pic>
      <p:pic>
        <p:nvPicPr>
          <p:cNvPr id="5" name="Image 4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29DE1CE9-CBAE-FC25-9D1D-F42901E0A25C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038902" y="3943813"/>
            <a:ext cx="5621442" cy="508029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42CB25C-C1ED-D39B-DCE3-4267AA7AC18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351984" y="4643203"/>
            <a:ext cx="3096698" cy="4150156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8DDABB-C862-1223-2853-C2434BE2C3EB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08113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F626D-5665-BFE5-AD5B-CA712B3EC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781BEEB-75F9-8D6F-FBAF-83803CBB47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66186" y="6975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87519C9-070E-3F1F-CF92-9776F8765A7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6" y="601321"/>
            <a:ext cx="11762693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Maintenant, je vais vous poser la question : « Qu’est ce que tu fais en classe ? »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par une phrase ?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2B68A08-7BEE-7847-D523-09DBEE247AEB}"/>
              </a:ext>
            </a:extLst>
          </p:cNvPr>
          <p:cNvSpPr txBox="1"/>
          <p:nvPr/>
        </p:nvSpPr>
        <p:spPr>
          <a:xfrm>
            <a:off x="342901" y="2593744"/>
            <a:ext cx="12987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Qu’est ce que tu fais en classe 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pic>
        <p:nvPicPr>
          <p:cNvPr id="1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46AA54F-9C7E-21A1-852E-3D790A7CA4A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647" y="3815707"/>
            <a:ext cx="6391263" cy="4787529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D70CBDA-09CC-4D22-04DD-8E0F0DF5503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76841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C2245-F486-D1D7-E3D4-9FA95ED79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0A7A3D6-D4D4-CC8A-BA9B-80C35DFABE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44E9FFE-8356-1D18-B264-436E99C28CF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563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Qu’est ce que tu fais en classe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Oui/Non  -  Je fais/ Je ne fais  pas.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Reconnaître la lettre r en minuscule et en majuscule.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Lire la lettre r.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C1D849F-3B5F-61B1-897E-E1FF716F33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FC15F88-B596-9CA2-3025-B9427E0615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39DBF0-417B-F941-918F-006125B83B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666499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D684207-5370-B0B9-4E7D-2DCF37AFF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2</a:t>
            </a:r>
          </a:p>
        </p:txBody>
      </p:sp>
    </p:spTree>
    <p:extLst>
      <p:ext uri="{BB962C8B-B14F-4D97-AF65-F5344CB8AC3E}">
        <p14:creationId xmlns:p14="http://schemas.microsoft.com/office/powerpoint/2010/main" val="7309719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71E22-8F9A-99F9-518F-BF9891749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A5DA7EF-63AC-455E-AF22-3F0A7C03F4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B2BBF4F-ECAE-0051-7CC5-F246A7D1D0B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0134A9C-0C53-3CFB-98C3-75F3443CB88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B3F068D-EB28-6E19-DE39-B81B074C562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86A7AE6-CFBD-52E4-FE0D-695C0FE09B4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8264417A-1DBC-24FA-F550-4F52B652A2A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1187D41-CEB4-FE60-D27D-67CD94D53ED8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468302FA-EA3C-CC57-86C4-4E4192540CA6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27094289-0B76-5D08-BC20-FD91748D7695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8109628E-D429-AA02-366B-281F1DC33EE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80252" y="4022969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47A8638-511D-1F82-7DC7-FB2708ADC9D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3C07BA0F-955A-73C5-FF56-948436C05F6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43018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Reconnaître la lettre r en minuscule et en majuscule.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EB510D-D548-CD0A-31A2-90CB273B8D6A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80252" y="5243004"/>
            <a:ext cx="504425" cy="5490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741416F-0152-9049-C271-97F444E3127C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507530" y="5263053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Lire la lettre r.</a:t>
            </a:r>
          </a:p>
        </p:txBody>
      </p:sp>
    </p:spTree>
    <p:extLst>
      <p:ext uri="{BB962C8B-B14F-4D97-AF65-F5344CB8AC3E}">
        <p14:creationId xmlns:p14="http://schemas.microsoft.com/office/powerpoint/2010/main" val="27946757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CF0CED95-0603-3709-3170-C0FFF228C7F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80367" y="69328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375C387-D836-D3E9-8DBD-CD7E6F8775A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38002" y="605083"/>
            <a:ext cx="11529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C’est la lettre r. Elle fait le son « r ».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Répétez après moi « r ».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74119A1-AFFB-D68B-C618-B9FF072CF5B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695236352"/>
              </p:ext>
            </p:ext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EF6EAB0-6874-1655-A805-F903F7D8929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47113" y="420140"/>
            <a:ext cx="1427019" cy="15754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B244C48-83F3-E613-F3B5-927364435ED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MA" sz="28700" b="1" dirty="0">
                <a:solidFill>
                  <a:srgbClr val="106584"/>
                </a:solidFill>
                <a:latin typeface="KG Primary Penmanship 2" panose="020B0604020202020204" charset="0"/>
              </a:rPr>
              <a:t>r   </a:t>
            </a:r>
          </a:p>
        </p:txBody>
      </p:sp>
    </p:spTree>
    <p:extLst>
      <p:ext uri="{BB962C8B-B14F-4D97-AF65-F5344CB8AC3E}">
        <p14:creationId xmlns:p14="http://schemas.microsoft.com/office/powerpoint/2010/main" val="2609087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73354AC-8F6E-ED78-BD53-2DD41621B52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46863" y="707210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C’est la lettre r en majuscule.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AFE6CDB9-65B9-AB83-8D25-4D23F042EA3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38206" y="776485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83DBB4C-D2D2-26E6-FBA3-A721020521A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A2E0B4C8-B8D2-8A6A-A9F4-6BE06E087E0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5D14A2-8662-1B07-9DD1-3579601C4F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MA" sz="28700" b="1" dirty="0">
                <a:solidFill>
                  <a:srgbClr val="106584"/>
                </a:solidFill>
                <a:latin typeface="KG Primary Penmanship 2" panose="020B0604020202020204" charset="0"/>
              </a:rPr>
              <a:t>R   </a:t>
            </a:r>
          </a:p>
        </p:txBody>
      </p:sp>
    </p:spTree>
    <p:extLst>
      <p:ext uri="{BB962C8B-B14F-4D97-AF65-F5344CB8AC3E}">
        <p14:creationId xmlns:p14="http://schemas.microsoft.com/office/powerpoint/2010/main" val="42027231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84091-E15D-1BB6-AF78-D8B9B762A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468B468B-E77E-495C-D8D2-B48DD9F1A07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63836" y="578762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 - r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répéter ? 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5826FE9C-8D61-A019-B9BE-178D6B7A23B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7062" y="70210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F2333C2-5C7E-82C0-5ED2-FC7F1677886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FD3AF820-F703-0848-EB60-DA60884413C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32461" y="587312"/>
            <a:ext cx="1860771" cy="124112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2850602-0313-D470-A602-595B642616F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MA" sz="28700" b="1" dirty="0">
                <a:solidFill>
                  <a:srgbClr val="106584"/>
                </a:solidFill>
                <a:latin typeface="KG Primary Penmanship 2" panose="020B0604020202020204" charset="0"/>
              </a:rPr>
              <a:t>r   </a:t>
            </a:r>
            <a:r>
              <a:rPr lang="fr-MA" sz="287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R</a:t>
            </a:r>
            <a:r>
              <a:rPr lang="fr-MA" sz="287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7887191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61B21-03F2-2E82-9983-8051655CA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3D210924-F8D0-F192-E352-52FE342A56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6963" y="65035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2FA0C53-EA0B-8B3B-8CC8-ABD1AD1EB23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38177" y="562153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comme dans renard.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 « renard », je vois la lettre r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et j’entends le son « r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E704F70-72D3-14F3-B4BB-D9AFE6D8C95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35121" y="4012444"/>
            <a:ext cx="86953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8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R</a:t>
            </a:r>
            <a:r>
              <a:rPr lang="fr-FR" sz="13800" b="1" dirty="0">
                <a:solidFill>
                  <a:srgbClr val="106584"/>
                </a:solidFill>
                <a:latin typeface="Dosis" pitchFamily="2" charset="0"/>
              </a:rPr>
              <a:t>ena</a:t>
            </a:r>
            <a:r>
              <a:rPr lang="fr-FR" sz="138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r</a:t>
            </a:r>
            <a:r>
              <a:rPr lang="fr-FR" sz="13800" b="1" dirty="0">
                <a:solidFill>
                  <a:srgbClr val="106584"/>
                </a:solidFill>
                <a:latin typeface="Dosis" pitchFamily="2" charset="0"/>
              </a:rPr>
              <a:t>d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54AE645-6043-69B0-95A2-2FAE42D063C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6279FD9F-7B5F-FB6F-D4EE-D909831E19E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6DA09F-D64A-8519-7C74-EBD3D0F511F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30437" y="3915401"/>
            <a:ext cx="2556743" cy="2456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304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B8EA3-1810-BFE4-585C-5586345BC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3640BA9E-8829-3707-39B4-21F8A26B2DB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78313" y="696110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313EE23-8E65-AD66-D029-97D7D6F3587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78313" y="4035504"/>
            <a:ext cx="807193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38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</a:t>
            </a:r>
            <a:r>
              <a:rPr kumimoji="0" lang="fr-FR" sz="13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</a:t>
            </a:r>
            <a:r>
              <a:rPr kumimoji="0" lang="fr-FR" sz="138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415DB36-B253-05F5-9281-A39A7376E79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8A487779-9DDD-F043-8B41-992E7EB072D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B83329B-6A10-0AE6-6714-5428EF971A3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38177" y="562153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comme dans lire.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 « lire », je vois la lettre r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et j’entends le son « r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C359137-D640-41D7-8547-3499B55C13A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50250" y="3749484"/>
            <a:ext cx="2267481" cy="278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9511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049F4-CB88-0019-4E98-2948BF66C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5013910E-E29C-E882-5E79-214BB3E3884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78313" y="696110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4F716E-4B41-5FD1-AF25-8C88FEAD684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00050" y="4035504"/>
            <a:ext cx="83855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800" b="1" dirty="0">
                <a:solidFill>
                  <a:srgbClr val="106584"/>
                </a:solidFill>
                <a:latin typeface="Dosis" pitchFamily="2" charset="0"/>
              </a:rPr>
              <a:t>éc</a:t>
            </a:r>
            <a:r>
              <a:rPr lang="fr-FR" sz="138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r</a:t>
            </a:r>
            <a:r>
              <a:rPr lang="fr-FR" sz="13800" b="1" dirty="0">
                <a:solidFill>
                  <a:srgbClr val="106584"/>
                </a:solidFill>
                <a:latin typeface="Dosis" pitchFamily="2" charset="0"/>
              </a:rPr>
              <a:t>i</a:t>
            </a:r>
            <a:r>
              <a:rPr lang="fr-FR" sz="138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r</a:t>
            </a:r>
            <a:r>
              <a:rPr lang="fr-FR" sz="13800" b="1" dirty="0">
                <a:solidFill>
                  <a:srgbClr val="106584"/>
                </a:solidFill>
                <a:latin typeface="Dosis" pitchFamily="2" charset="0"/>
              </a:rPr>
              <a:t>e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D5653FB-6346-FCDB-4EAE-0A0441A8CC4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740A5B7E-32DD-44D9-DDB1-47994736A2C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D1A1601-8088-95FC-B766-9217FAD819C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38177" y="562153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comme dans écrire.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 « écrire », je vois la lettre r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et j’entends le son « r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143806F-215E-4215-70BC-1F45CC2EFC1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5632" y="3667958"/>
            <a:ext cx="2400091" cy="295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6419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82E04-158B-1A81-9CD9-EFF7565E5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8C038CA-DB1D-BC2F-1343-BC0C38ACA13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bien cette liste.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F4EA7E43-E6F3-F69C-4609-35FC759D48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38160C2-7057-510A-39B0-F87C9654329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00704CBB-85F1-59B4-D65E-B9B4D1F6F94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11" name="ZoneTexte 2">
            <a:extLst>
              <a:ext uri="{FF2B5EF4-FFF2-40B4-BE49-F238E27FC236}">
                <a16:creationId xmlns:a16="http://schemas.microsoft.com/office/drawing/2014/main" id="{574605EF-C02C-61C7-CBB1-D97791933AA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6009003"/>
            <a:ext cx="12940645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n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P r </a:t>
            </a:r>
            <a:r>
              <a:rPr lang="fr-MA" sz="13300" b="1" dirty="0" err="1">
                <a:solidFill>
                  <a:srgbClr val="106585"/>
                </a:solidFill>
                <a:latin typeface="KG Primary Penmanship Alt" panose="02000506000000020003" pitchFamily="2" charset="0"/>
              </a:rPr>
              <a:t>R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s e R b r K</a:t>
            </a:r>
          </a:p>
        </p:txBody>
      </p:sp>
    </p:spTree>
    <p:extLst>
      <p:ext uri="{BB962C8B-B14F-4D97-AF65-F5344CB8AC3E}">
        <p14:creationId xmlns:p14="http://schemas.microsoft.com/office/powerpoint/2010/main" val="24491515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6657D-B6CC-495F-AA94-DFBBE2212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2C95F29-B479-31D9-5711-4924DD9EC30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montrer la lettre r ?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DCF41EB6-12EB-5C64-C713-51ED82367A4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07F05F1-7FB3-351A-0377-683CC92DBF10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5F81C8CB-55A5-F70E-92A3-39AFAD94805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2" name="ZoneTexte 2">
            <a:extLst>
              <a:ext uri="{FF2B5EF4-FFF2-40B4-BE49-F238E27FC236}">
                <a16:creationId xmlns:a16="http://schemas.microsoft.com/office/drawing/2014/main" id="{8ADC9D17-1FB9-5215-5701-5F0D8554573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6009003"/>
            <a:ext cx="12940645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n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P r </a:t>
            </a:r>
            <a:r>
              <a:rPr lang="fr-MA" sz="13300" b="1" dirty="0" err="1">
                <a:solidFill>
                  <a:srgbClr val="106585"/>
                </a:solidFill>
                <a:latin typeface="KG Primary Penmanship Alt" panose="02000506000000020003" pitchFamily="2" charset="0"/>
              </a:rPr>
              <a:t>R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s e R b r K</a:t>
            </a:r>
          </a:p>
        </p:txBody>
      </p:sp>
    </p:spTree>
    <p:extLst>
      <p:ext uri="{BB962C8B-B14F-4D97-AF65-F5344CB8AC3E}">
        <p14:creationId xmlns:p14="http://schemas.microsoft.com/office/powerpoint/2010/main" val="40605233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357E5-653F-4F8C-178F-C71757D77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056AF0C-A06A-FDD6-E10C-9EEEA5A09EB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39512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Repérez la lettre r dans la liste.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FB4FE97C-394E-F01D-741E-00D236CD1D0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8128" y="774267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7C0E5A3-AD60-C704-F0B9-C82FEE8B1D0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647C6356-B5F0-C6EE-FF27-890E6773FC4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83142" y="524034"/>
            <a:ext cx="878270" cy="1250798"/>
          </a:xfrm>
          <a:prstGeom prst="rect">
            <a:avLst/>
          </a:prstGeom>
        </p:spPr>
      </p:pic>
      <p:sp>
        <p:nvSpPr>
          <p:cNvPr id="5" name="ZoneTexte 2">
            <a:extLst>
              <a:ext uri="{FF2B5EF4-FFF2-40B4-BE49-F238E27FC236}">
                <a16:creationId xmlns:a16="http://schemas.microsoft.com/office/drawing/2014/main" id="{C7DCA806-AF86-CD59-700C-C2218B5B712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6009003"/>
            <a:ext cx="12940645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n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P </a:t>
            </a:r>
            <a:r>
              <a:rPr lang="fr-MA" sz="133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r </a:t>
            </a:r>
            <a:r>
              <a:rPr lang="fr-MA" sz="133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R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s e </a:t>
            </a:r>
            <a:r>
              <a:rPr lang="fr-MA" sz="133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R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b </a:t>
            </a:r>
            <a:r>
              <a:rPr lang="fr-MA" sz="133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r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K</a:t>
            </a:r>
          </a:p>
        </p:txBody>
      </p:sp>
    </p:spTree>
    <p:extLst>
      <p:ext uri="{BB962C8B-B14F-4D97-AF65-F5344CB8AC3E}">
        <p14:creationId xmlns:p14="http://schemas.microsoft.com/office/powerpoint/2010/main" val="28863068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C7D83-CF1D-8037-B88F-1128FD6B2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0D5F17-7E62-71A4-1AFB-06414CA5A20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montrer la lettre r dans ce mot ?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51307C32-FCFD-CBD6-8C73-E3A5659B81F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E44B8AB-F44A-0CDB-BC5A-1C538DED8BD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parasol 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C57ABE8-8D8B-BC7A-2AD0-B926883E3E1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BB27E591-E831-28FB-EEFB-8F93B40CF42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31756478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D728E-1B5C-728D-FF21-4CABB953A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9BC1B83-2C89-B08B-740F-03332CDFD58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la lettre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4D122E15-722D-0AB1-1459-79BD92442CE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39E80E6-A658-5944-D119-CFDDCCB805A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53364B24-7222-28E2-3547-174E1CFA71C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CB39CE0-AFA4-8883-A615-3F83256FD6D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pa</a:t>
            </a:r>
            <a:r>
              <a:rPr lang="fr-FR" sz="16600" b="1" dirty="0">
                <a:solidFill>
                  <a:schemeClr val="accent6">
                    <a:lumMod val="75000"/>
                  </a:schemeClr>
                </a:solidFill>
                <a:latin typeface="Dosis Medium" pitchFamily="2" charset="0"/>
              </a:rPr>
              <a:t>r</a:t>
            </a: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asol 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0568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42D32-F162-093D-B570-BC50F01DB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0F1AF1F-F13D-E7A0-C81E-8A7E62F70D8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montrer la lettre r dans ce mot ?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F0A5EFB5-8418-12DA-9233-A3EFB20E864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703AC64-BAC1-C170-BEAE-89C7857FE06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Rabat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7460E53-6835-279E-AE67-DB33D870CA6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5721D251-25F7-B170-5510-E66F7688102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35163467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CE573-D5F0-0F82-43EE-2ED37E89D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5EDAF9F-C4BE-58C1-A116-6B6F80CEBFF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la lettre r dans le mot.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03AC2F43-2909-BA11-B52E-E06B6ECF666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69EEA15-3913-8573-0F9E-1A60978A5AB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C0BE525A-69BC-F0E6-1E86-268A692E5A3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F82CB8F-792B-DE6C-974C-C129ACAA561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chemeClr val="accent6">
                    <a:lumMod val="75000"/>
                  </a:schemeClr>
                </a:solidFill>
                <a:latin typeface="Dosis Medium" pitchFamily="2" charset="0"/>
              </a:rPr>
              <a:t>R</a:t>
            </a: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abat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40049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E2768-B6B9-B289-2E8C-6B171FD0C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72713B2-BC0A-BD6B-4564-174A15A8EE7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montrer la lettre r dans ce mot ?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ACDFE8BE-C870-A9A1-F094-4A9FEFF2193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E3F1109-19B3-F82C-AC5D-49D007E90A5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sortir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F2DFE15-F638-052B-E296-DF862F609B63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88D2C20E-D119-9658-75E4-A8EBCDEFA1A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685898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506F9-9F88-9290-75F9-76227E244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A4F1CAA-6E56-9707-80BC-D918B2463CD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la lettre r dans le mot.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244DB069-137B-044A-4D2B-5ACA84B2736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098CD13-4220-5BAB-213C-F6DB30E760C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1856D0E5-350D-8124-A167-3D1F930D5B1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9877733-659B-27DF-5237-0C943A601FB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so</a:t>
            </a:r>
            <a:r>
              <a:rPr lang="fr-FR" sz="16600" b="1" dirty="0">
                <a:solidFill>
                  <a:schemeClr val="accent6">
                    <a:lumMod val="75000"/>
                  </a:schemeClr>
                </a:solidFill>
                <a:latin typeface="Dosis Medium" pitchFamily="2" charset="0"/>
              </a:rPr>
              <a:t>r</a:t>
            </a: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ti</a:t>
            </a:r>
            <a:r>
              <a:rPr lang="fr-FR" sz="16600" b="1" dirty="0">
                <a:solidFill>
                  <a:schemeClr val="accent6">
                    <a:lumMod val="75000"/>
                  </a:schemeClr>
                </a:solidFill>
                <a:latin typeface="Dosis Medium" pitchFamily="2" charset="0"/>
              </a:rPr>
              <a:t>r</a:t>
            </a: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13028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1215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renard.  </a:t>
            </a:r>
            <a:r>
              <a:rPr kumimoji="0" lang="fr-FR" sz="22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Re-nard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J’entends le son « r » dans renard.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kumimoji="0" lang="fr-FR" sz="22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87B7A0C2-1925-E58F-1880-0E147A8A8A5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042CF18-D63D-137C-7115-744BCFB4A44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2F7EF13-3092-9596-BD87-7E89DDB29139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14B4C92E-DA6A-9F2A-1D4F-8E9E73A29B9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88514" y="3503920"/>
            <a:ext cx="3538971" cy="339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07055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9E8904-DF3B-DFB9-3507-34363706C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6B3FF0E1-74DF-F329-3573-5E8EB30442A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83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un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éléphant. É-lé-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phant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j’entends le son «r » dans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éléphant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? 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E7F5E0EC-AFEB-017E-83FF-9DA5C21AD59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946867F-BB5E-4161-9C73-922AD642323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DAD75A3-B84A-F21E-8641-658C278691F9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96391D2E-F3EA-CB0E-7FA7-0B959A87F21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92466" y="3658785"/>
            <a:ext cx="4331068" cy="324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36898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DD3DD-93E2-A998-28D6-4DDAD4AA9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44EA70D4-640C-865F-A1E2-B85D3568F6D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83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un parasol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Pa-ra-sol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j’entends le son «r» dans parasol  ? 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EFFEE037-47EB-3EA5-5EA7-5B2567364C8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5DDB5CD-7188-BDAE-7CA1-32B9988DBD6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4BE6398-9E6A-200A-F7BB-C9BCAB7701A7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62D756A1-2420-D06F-B39F-E8A47F88C69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99356" y="3325889"/>
            <a:ext cx="3517287" cy="363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16269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55757-2047-B8D9-ABE4-AED725534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1A97A348-0690-60F5-CFE4-371BC243EB4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83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rouge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rouge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j’entends le son «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dans rouge  ? 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2D612332-BF20-34B0-7F27-88DDA296392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236D2A-5581-92E5-2C2A-DF5DB9969DD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956CAE2-AA1F-4530-05C7-FA0115AFD35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Étoile : 16 branches 5">
            <a:extLst>
              <a:ext uri="{FF2B5EF4-FFF2-40B4-BE49-F238E27FC236}">
                <a16:creationId xmlns:a16="http://schemas.microsoft.com/office/drawing/2014/main" id="{5085E95E-0192-3440-9034-97353DBE3805}"/>
              </a:ext>
            </a:extLst>
          </p:cNvPr>
          <p:cNvSpPr/>
          <p:nvPr/>
        </p:nvSpPr>
        <p:spPr>
          <a:xfrm>
            <a:off x="5175647" y="3500438"/>
            <a:ext cx="3364706" cy="3286124"/>
          </a:xfrm>
          <a:prstGeom prst="star16">
            <a:avLst>
              <a:gd name="adj" fmla="val 45934"/>
            </a:avLst>
          </a:prstGeom>
          <a:solidFill>
            <a:srgbClr val="FF01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910386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0287E18-69C6-3B4D-8BE6-A6CB0BC14EE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A017BAA-6BDB-904D-1E89-7E185C81E86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1092330"/>
            <a:ext cx="69276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 les élèves ne disposent pas de manuels, la leçon est terminée.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FFFF8468-C116-9493-5F59-453A7E21975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AC1C3B-B4BC-F4A8-4769-F9489EE47C5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un crayon.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CEFC210-46FE-D869-3D1E-48869A0E7D3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699334" y="2571317"/>
            <a:ext cx="3999271" cy="5710896"/>
          </a:xfrm>
          <a:prstGeom prst="rect">
            <a:avLst/>
          </a:prstGeom>
        </p:spPr>
      </p:pic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FBD81DAC-D87E-86B9-1E52-43A3D9317D6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1644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7058C-8E98-495E-88ED-9BBCBD96F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51215FF5-0DF4-E214-7A3E-23FF50F8D2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0839" y="1835618"/>
            <a:ext cx="5484700" cy="7751561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FBEFB96-FB05-04C1-6C90-1C75C3BC636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2CDE8A98-23DB-5BB4-E159-A36095AA01C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7368" y="765843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EE6ABE2-07A0-C90F-A88D-835E1444A59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2882" y="699821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Allez à la page 37.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E39246C-B3F7-0A93-D3A6-5226BEF0194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100458" y="2886070"/>
            <a:ext cx="5700767" cy="285750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60566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3F552-6007-9678-8D38-A4D43FD54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A833183A-43AA-8BA4-2B4B-28A6146737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43741" y="68145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067F983-10DE-2614-5071-A4917FD2BD5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10159" y="584599"/>
            <a:ext cx="11529396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1 : j’entoure r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 - R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comme dans l’exemple.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Je vais circuler entre les rangs pour vous aider.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3E8ED49-88C7-882E-71BA-D23D8AA761F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D9F98C-4190-8000-04B0-32649776C11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0D796DA0-3F3B-CB12-A38F-6811A3FD42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4782" y="4333794"/>
            <a:ext cx="12406435" cy="190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98837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DF3DD4-4470-4E67-5A82-B25C436E8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54E3E91B-1AB9-2FF8-FA9C-D54342259B9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4782" y="4333794"/>
            <a:ext cx="12406435" cy="1905165"/>
          </a:xfrm>
          <a:prstGeom prst="rect">
            <a:avLst/>
          </a:prstGeom>
        </p:spPr>
      </p:pic>
      <p:sp>
        <p:nvSpPr>
          <p:cNvPr id="16" name="Freeform 8">
            <a:extLst>
              <a:ext uri="{FF2B5EF4-FFF2-40B4-BE49-F238E27FC236}">
                <a16:creationId xmlns:a16="http://schemas.microsoft.com/office/drawing/2014/main" id="{462A8E6E-A056-AA6A-BEE2-7771A83FD75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805384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B1A36DE-E18E-FED3-DE08-359889507A9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8" y="713911"/>
            <a:ext cx="11529396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1. Correction 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8128BC3-A4E2-2B5E-9DAF-189BB3EE0D1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0253F318-BD53-0D24-BA45-80D96DFA0B8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99192" y="524034"/>
            <a:ext cx="1062221" cy="1512774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00985C55-6585-1CE0-3FAE-8BAF63BD555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0301288" y="11258536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E30A21D-D7C5-A825-2FD1-4A96A126B7A3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1633762" y="5457640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51186BD8-0B5D-69A2-009B-842FA6F2EA1A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500427" y="5452038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9A68B35-C664-2EB2-4C66-A751426D04A1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5006736" y="5466326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85EB9A1E-AF05-3BFE-94F9-F1C16E6C3309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12357329" y="5457847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3C4A9A2C-6060-2F18-0D1C-CC61600F9D17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10896612" y="5452037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346603F7-6956-FF98-A13B-A06A17D18399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10146427" y="5457848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E6D24A1F-95C5-3097-D6CD-ADDBC2201305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2776846" y="5457849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0836F372-F7C1-84D6-AECA-B7F61A72EC3A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677149" y="5447358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031802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BDC37-71E1-7F72-4D3C-3174FC513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9EA3AEA-2ED7-A95E-5FE8-72E629332A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3BBCAEC4-BC6B-6723-1670-1ED90A1255B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56657" y="68145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6079A69-FEB1-D996-29F1-1A22AE63C88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310159" y="584599"/>
            <a:ext cx="11529396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2 : j’entoure 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r – R 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comme dans l’exemple.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Je vais circuler entre les rangs pour vous aider.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940FCCD-6650-521D-38AC-A9EF75670D8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04218A8-7003-9611-F3F3-74240A8A37F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0972" y="4314743"/>
            <a:ext cx="12414056" cy="194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336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5753C2A9-3189-5FAE-322D-3B6DC0946D11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781755" y="6506980"/>
            <a:ext cx="1360298" cy="1942484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7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63FE4F-ABD9-C43F-7A89-4704AC056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9592338E-3C9F-B214-DA21-6939D70EB8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0972" y="4314743"/>
            <a:ext cx="12414056" cy="1943268"/>
          </a:xfrm>
          <a:prstGeom prst="rect">
            <a:avLst/>
          </a:prstGeom>
        </p:spPr>
      </p:pic>
      <p:sp>
        <p:nvSpPr>
          <p:cNvPr id="16" name="Freeform 8">
            <a:extLst>
              <a:ext uri="{FF2B5EF4-FFF2-40B4-BE49-F238E27FC236}">
                <a16:creationId xmlns:a16="http://schemas.microsoft.com/office/drawing/2014/main" id="{B7380F05-878C-92F3-8CB6-101BBDDE464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8706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7F9D21E-9DBF-019B-CDB6-305DDF979D0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8" y="757453"/>
            <a:ext cx="11529396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2. Correction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7E10724-8BBE-AA6D-DC15-82BE8236B61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5058332C-6339-8652-D127-269B5E28686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99192" y="524034"/>
            <a:ext cx="1062221" cy="1512774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D25A38AB-B9C4-2727-0152-E1F6BC33AF22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875979" y="5457834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E9BD4574-684A-937D-F36B-92D7FC35B4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9033814" y="5457834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9BEFF4B4-8F12-98D8-57DC-487DE012F97E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1211805" y="5457834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146682EC-B0E4-7FF0-99D0-C4B852ED29B6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6311673" y="5457834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809725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4D752-8453-C2CF-94EA-E47DCCB12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679BB8A7-A8F0-C72C-0F7A-76BC35C7697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759124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0648204-2E01-4610-46B1-73655CB31AC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7" y="610499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3. Je nomme l’image et je l’entoure quand j’entends « r »,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comme dans l’exemple.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BA41FD5-B504-0F14-25FC-9751F4F3F2E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6861EFA-527A-DB69-ECB9-1B11FCAA5F2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5481276E-B832-F3DB-CD5A-000BB859F7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593" y="3405989"/>
            <a:ext cx="12398814" cy="3475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61217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09C84-B759-C8ED-587C-932D3D7C4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70348018-E953-6102-5F88-9B4CF9824C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593" y="3405989"/>
            <a:ext cx="12398814" cy="3475021"/>
          </a:xfrm>
          <a:prstGeom prst="rect">
            <a:avLst/>
          </a:prstGeom>
        </p:spPr>
      </p:pic>
      <p:sp>
        <p:nvSpPr>
          <p:cNvPr id="16" name="Freeform 8">
            <a:extLst>
              <a:ext uri="{FF2B5EF4-FFF2-40B4-BE49-F238E27FC236}">
                <a16:creationId xmlns:a16="http://schemas.microsoft.com/office/drawing/2014/main" id="{C235415D-F79D-9D71-F6F5-72D851B8850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885824" y="85608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43ABFD6-3F09-8E56-56D4-BB4D448E999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8519" y="764609"/>
            <a:ext cx="1194745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3. Correction</a:t>
            </a:r>
          </a:p>
        </p:txBody>
      </p:sp>
      <p:pic>
        <p:nvPicPr>
          <p:cNvPr id="11" name="Image 10" descr="Une image contenant meubles, chaise, illustration, table&#10;&#10;Description générée automatiquement">
            <a:extLst>
              <a:ext uri="{FF2B5EF4-FFF2-40B4-BE49-F238E27FC236}">
                <a16:creationId xmlns:a16="http://schemas.microsoft.com/office/drawing/2014/main" id="{2D237194-5949-C0D6-C200-43C958112A9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0883" y="764609"/>
            <a:ext cx="1411357" cy="1008112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F00ACE65-0CBC-5286-0E96-A8A46BBA787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Ellipse 4">
            <a:extLst>
              <a:ext uri="{FF2B5EF4-FFF2-40B4-BE49-F238E27FC236}">
                <a16:creationId xmlns:a16="http://schemas.microsoft.com/office/drawing/2014/main" id="{45BE25DC-7C8C-8FC1-F8B1-207E8B5891B0}"/>
              </a:ext>
            </a:extLst>
          </p:cNvPr>
          <p:cNvSpPr/>
          <p:nvPr/>
        </p:nvSpPr>
        <p:spPr>
          <a:xfrm>
            <a:off x="3300412" y="4814885"/>
            <a:ext cx="1971675" cy="188318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E2B89C37-A12D-3963-225C-69A266236447}"/>
              </a:ext>
            </a:extLst>
          </p:cNvPr>
          <p:cNvSpPr/>
          <p:nvPr/>
        </p:nvSpPr>
        <p:spPr>
          <a:xfrm>
            <a:off x="5464967" y="4700588"/>
            <a:ext cx="2728914" cy="228599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8005425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86800" cy="6338496"/>
              <a:chOff x="183903" y="177800"/>
              <a:chExt cx="8776195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16610" cy="810309"/>
                <a:chOff x="195880" y="180292"/>
                <a:chExt cx="8719520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19520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2" y="548413"/>
            <a:ext cx="9776774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86800" cy="6338496"/>
              <a:chOff x="183903" y="177800"/>
              <a:chExt cx="8776195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16610" cy="810309"/>
                <a:chOff x="195880" y="180292"/>
                <a:chExt cx="8719520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19520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86800" cy="6338496"/>
              <a:chOff x="183903" y="177800"/>
              <a:chExt cx="8776195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45552" cy="746968"/>
                <a:chOff x="195880" y="180292"/>
                <a:chExt cx="8748472" cy="746968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48472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47627" cy="189573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11724</TotalTime>
  <Words>1853</Words>
  <PresentationFormat>Personnalisé</PresentationFormat>
  <Paragraphs>353</Paragraphs>
  <Slides>65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65</vt:i4>
      </vt:variant>
    </vt:vector>
  </HeadingPairs>
  <TitlesOfParts>
    <vt:vector size="78" baseType="lpstr">
      <vt:lpstr>Dosis Bold</vt:lpstr>
      <vt:lpstr>KG Primary Penmanship Alt</vt:lpstr>
      <vt:lpstr>Dosis</vt:lpstr>
      <vt:lpstr>Carelia</vt:lpstr>
      <vt:lpstr>Arial</vt:lpstr>
      <vt:lpstr>Dosis Medium</vt:lpstr>
      <vt:lpstr>Calibri</vt:lpstr>
      <vt:lpstr>Calibri </vt:lpstr>
      <vt:lpstr>Cambria</vt:lpstr>
      <vt:lpstr>KG Primary Penmanship 2</vt:lpstr>
      <vt:lpstr>1_Office Theme</vt:lpstr>
      <vt:lpstr>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2025-07-21T17:04:52Z</dcterms:modified>
</cp:coreProperties>
</file>